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78" r:id="rId2"/>
    <p:sldId id="256" r:id="rId3"/>
    <p:sldId id="257" r:id="rId4"/>
    <p:sldId id="279" r:id="rId5"/>
    <p:sldId id="280" r:id="rId6"/>
    <p:sldId id="281" r:id="rId7"/>
    <p:sldId id="282" r:id="rId8"/>
    <p:sldId id="287" r:id="rId9"/>
    <p:sldId id="283" r:id="rId10"/>
    <p:sldId id="286" r:id="rId11"/>
    <p:sldId id="288" r:id="rId12"/>
    <p:sldId id="292" r:id="rId13"/>
    <p:sldId id="293" r:id="rId14"/>
    <p:sldId id="291" r:id="rId15"/>
    <p:sldId id="284" r:id="rId16"/>
    <p:sldId id="269" r:id="rId17"/>
    <p:sldId id="294" r:id="rId18"/>
    <p:sldId id="295" r:id="rId19"/>
    <p:sldId id="296" r:id="rId20"/>
    <p:sldId id="297" r:id="rId21"/>
    <p:sldId id="298" r:id="rId22"/>
    <p:sldId id="299" r:id="rId23"/>
    <p:sldId id="300" r:id="rId24"/>
    <p:sldId id="271" r:id="rId25"/>
    <p:sldId id="274" r:id="rId26"/>
    <p:sldId id="302" r:id="rId27"/>
    <p:sldId id="275" r:id="rId28"/>
    <p:sldId id="276" r:id="rId29"/>
    <p:sldId id="304" r:id="rId30"/>
    <p:sldId id="277" r:id="rId31"/>
    <p:sldId id="306" r:id="rId32"/>
    <p:sldId id="307" r:id="rId33"/>
    <p:sldId id="259" r:id="rId34"/>
    <p:sldId id="290"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E4C"/>
    <a:srgbClr val="E23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ata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_rels/data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46C92-4994-4A04-87AD-EFD0135243F9}" type="doc">
      <dgm:prSet loTypeId="urn:microsoft.com/office/officeart/2005/8/layout/bList2" loCatId="list" qsTypeId="urn:microsoft.com/office/officeart/2005/8/quickstyle/simple1" qsCatId="simple" csTypeId="urn:microsoft.com/office/officeart/2005/8/colors/accent1_2" csCatId="accent1" phldr="1"/>
      <dgm:spPr/>
    </dgm:pt>
    <dgm:pt modelId="{22E2DD88-56ED-4E70-B4EE-83A4051EB012}">
      <dgm:prSet phldrT="[Текст]"/>
      <dgm:spPr/>
      <dgm:t>
        <a:bodyPr/>
        <a:lstStyle/>
        <a:p>
          <a:r>
            <a:rPr lang="ru-RU" dirty="0" smtClean="0"/>
            <a:t>Прямые</a:t>
          </a:r>
          <a:br>
            <a:rPr lang="ru-RU" dirty="0" smtClean="0"/>
          </a:br>
          <a:endParaRPr lang="ru-RU" dirty="0"/>
        </a:p>
      </dgm:t>
    </dgm:pt>
    <dgm:pt modelId="{4053C5E8-0195-4D4A-B8A6-E45B6503DE0D}" type="parTrans" cxnId="{6B16F3A2-F9CA-406F-85EF-82DAAA9E0210}">
      <dgm:prSet/>
      <dgm:spPr/>
      <dgm:t>
        <a:bodyPr/>
        <a:lstStyle/>
        <a:p>
          <a:endParaRPr lang="ru-RU"/>
        </a:p>
      </dgm:t>
    </dgm:pt>
    <dgm:pt modelId="{C5600C16-F43E-476B-A49E-EAD37FA91E16}" type="sibTrans" cxnId="{6B16F3A2-F9CA-406F-85EF-82DAAA9E0210}">
      <dgm:prSet/>
      <dgm:spPr/>
      <dgm:t>
        <a:bodyPr/>
        <a:lstStyle/>
        <a:p>
          <a:endParaRPr lang="ru-RU"/>
        </a:p>
      </dgm:t>
    </dgm:pt>
    <dgm:pt modelId="{F4DDBB52-EDA5-42FB-B104-AC97D0340A21}">
      <dgm:prSet phldrT="[Текст]"/>
      <dgm:spPr/>
      <dgm:t>
        <a:bodyPr/>
        <a:lstStyle/>
        <a:p>
          <a:r>
            <a:rPr lang="ru-RU" dirty="0" smtClean="0"/>
            <a:t>Непрямые </a:t>
          </a:r>
          <a:endParaRPr lang="ru-RU" dirty="0"/>
        </a:p>
      </dgm:t>
    </dgm:pt>
    <dgm:pt modelId="{FA56CF4F-9902-4768-8892-045A0900C812}" type="parTrans" cxnId="{CC211A92-F771-4E81-B8A0-B7A1BA1061DE}">
      <dgm:prSet/>
      <dgm:spPr/>
      <dgm:t>
        <a:bodyPr/>
        <a:lstStyle/>
        <a:p>
          <a:endParaRPr lang="ru-RU"/>
        </a:p>
      </dgm:t>
    </dgm:pt>
    <dgm:pt modelId="{4478BB77-CD28-40FB-B883-19812136F276}" type="sibTrans" cxnId="{CC211A92-F771-4E81-B8A0-B7A1BA1061DE}">
      <dgm:prSet/>
      <dgm:spPr/>
      <dgm:t>
        <a:bodyPr/>
        <a:lstStyle/>
        <a:p>
          <a:endParaRPr lang="ru-RU"/>
        </a:p>
      </dgm:t>
    </dgm:pt>
    <dgm:pt modelId="{0A66C10B-D1C1-416F-9E65-6EA26BB8EE72}">
      <dgm:prSet/>
      <dgm:spPr/>
      <dgm:t>
        <a:bodyPr/>
        <a:lstStyle/>
        <a:p>
          <a:r>
            <a:rPr lang="ru-RU" dirty="0" smtClean="0"/>
            <a:t>избиратели имеют возможность прямо выразить свое отношение к кандидатам посредством подачи голосов</a:t>
          </a:r>
          <a:endParaRPr lang="ru-RU" dirty="0"/>
        </a:p>
      </dgm:t>
    </dgm:pt>
    <dgm:pt modelId="{EC4EE613-634F-47B7-810C-15285EB284E2}" type="parTrans" cxnId="{D9E7817E-DE45-4A35-868B-FDFAC0A1A205}">
      <dgm:prSet/>
      <dgm:spPr/>
      <dgm:t>
        <a:bodyPr/>
        <a:lstStyle/>
        <a:p>
          <a:endParaRPr lang="ru-RU"/>
        </a:p>
      </dgm:t>
    </dgm:pt>
    <dgm:pt modelId="{0B912E6E-6453-4906-8B3E-4FA8CA121A92}" type="sibTrans" cxnId="{D9E7817E-DE45-4A35-868B-FDFAC0A1A205}">
      <dgm:prSet/>
      <dgm:spPr/>
      <dgm:t>
        <a:bodyPr/>
        <a:lstStyle/>
        <a:p>
          <a:endParaRPr lang="ru-RU"/>
        </a:p>
      </dgm:t>
    </dgm:pt>
    <dgm:pt modelId="{BE95B5CC-AC3A-4742-A158-209F4FB13835}">
      <dgm:prSet/>
      <dgm:spPr/>
      <dgm:t>
        <a:bodyPr/>
        <a:lstStyle/>
        <a:p>
          <a:r>
            <a:rPr lang="ru-RU" b="1" dirty="0" smtClean="0"/>
            <a:t>косвенные выборы:</a:t>
          </a:r>
          <a:r>
            <a:rPr lang="ru-RU" dirty="0" smtClean="0"/>
            <a:t> </a:t>
          </a:r>
          <a:br>
            <a:rPr lang="ru-RU" dirty="0" smtClean="0"/>
          </a:br>
          <a:r>
            <a:rPr lang="ru-RU" dirty="0" smtClean="0"/>
            <a:t>воля избирателей опосредуется специальной избирательной коллегией, только для этого и создаваемой (выборы в Сенат Парламента Франции)</a:t>
          </a:r>
          <a:endParaRPr lang="ru-RU" dirty="0"/>
        </a:p>
      </dgm:t>
    </dgm:pt>
    <dgm:pt modelId="{799F5CB6-3ED5-405D-8346-EC87D2260134}" type="parTrans" cxnId="{96EEE20E-9874-47E0-8878-B622BFC5EACB}">
      <dgm:prSet/>
      <dgm:spPr/>
      <dgm:t>
        <a:bodyPr/>
        <a:lstStyle/>
        <a:p>
          <a:endParaRPr lang="ru-RU"/>
        </a:p>
      </dgm:t>
    </dgm:pt>
    <dgm:pt modelId="{34F49DA3-B73D-4315-9639-41891F71C795}" type="sibTrans" cxnId="{96EEE20E-9874-47E0-8878-B622BFC5EACB}">
      <dgm:prSet/>
      <dgm:spPr/>
      <dgm:t>
        <a:bodyPr/>
        <a:lstStyle/>
        <a:p>
          <a:endParaRPr lang="ru-RU"/>
        </a:p>
      </dgm:t>
    </dgm:pt>
    <dgm:pt modelId="{C1A82A00-51A3-459E-B64F-743FDA1BFA2F}">
      <dgm:prSet/>
      <dgm:spPr/>
      <dgm:t>
        <a:bodyPr/>
        <a:lstStyle/>
        <a:p>
          <a:r>
            <a:rPr lang="ru-RU" b="1" dirty="0" smtClean="0"/>
            <a:t>многостепенные выборы:</a:t>
          </a:r>
          <a:br>
            <a:rPr lang="ru-RU" b="1" dirty="0" smtClean="0"/>
          </a:br>
          <a:r>
            <a:rPr lang="ru-RU" dirty="0" smtClean="0"/>
            <a:t>воля избирателей опосредуется не особой, только для данного случая создаваемой коллегией, а постоянно действующим представительным учреждением, для которого избрание другого органа или должностного лица – лишь одно из полномочий, входящих в его компетенцию (выборы в Сенат США, Президента Италии)</a:t>
          </a:r>
          <a:endParaRPr lang="ru-RU" b="1" dirty="0"/>
        </a:p>
      </dgm:t>
    </dgm:pt>
    <dgm:pt modelId="{1C56F67D-5435-44DE-9003-D2F4DE7CE369}" type="parTrans" cxnId="{0BFCE6E1-7A17-483E-BD95-10B0EADCD0C4}">
      <dgm:prSet/>
      <dgm:spPr/>
      <dgm:t>
        <a:bodyPr/>
        <a:lstStyle/>
        <a:p>
          <a:endParaRPr lang="ru-RU"/>
        </a:p>
      </dgm:t>
    </dgm:pt>
    <dgm:pt modelId="{36D6E272-016B-4E48-84FE-E2FDBBE35DAD}" type="sibTrans" cxnId="{0BFCE6E1-7A17-483E-BD95-10B0EADCD0C4}">
      <dgm:prSet/>
      <dgm:spPr/>
      <dgm:t>
        <a:bodyPr/>
        <a:lstStyle/>
        <a:p>
          <a:endParaRPr lang="ru-RU"/>
        </a:p>
      </dgm:t>
    </dgm:pt>
    <dgm:pt modelId="{FF2254F2-8BF9-4C9D-8AB4-7627A9661614}" type="pres">
      <dgm:prSet presAssocID="{4C246C92-4994-4A04-87AD-EFD0135243F9}" presName="diagram" presStyleCnt="0">
        <dgm:presLayoutVars>
          <dgm:dir/>
          <dgm:animLvl val="lvl"/>
          <dgm:resizeHandles val="exact"/>
        </dgm:presLayoutVars>
      </dgm:prSet>
      <dgm:spPr/>
    </dgm:pt>
    <dgm:pt modelId="{E5588120-0A0B-4CF5-87F7-483FCB9654CD}" type="pres">
      <dgm:prSet presAssocID="{22E2DD88-56ED-4E70-B4EE-83A4051EB012}" presName="compNode" presStyleCnt="0"/>
      <dgm:spPr/>
    </dgm:pt>
    <dgm:pt modelId="{B9C9FCC4-7522-4F86-BD53-44920E22DEB9}" type="pres">
      <dgm:prSet presAssocID="{22E2DD88-56ED-4E70-B4EE-83A4051EB012}" presName="childRect" presStyleLbl="bgAcc1" presStyleIdx="0" presStyleCnt="2">
        <dgm:presLayoutVars>
          <dgm:bulletEnabled val="1"/>
        </dgm:presLayoutVars>
      </dgm:prSet>
      <dgm:spPr/>
      <dgm:t>
        <a:bodyPr/>
        <a:lstStyle/>
        <a:p>
          <a:endParaRPr lang="ru-RU"/>
        </a:p>
      </dgm:t>
    </dgm:pt>
    <dgm:pt modelId="{50E3F209-F588-45F5-A6E4-28857CFAAD6E}" type="pres">
      <dgm:prSet presAssocID="{22E2DD88-56ED-4E70-B4EE-83A4051EB012}" presName="parentText" presStyleLbl="node1" presStyleIdx="0" presStyleCnt="0">
        <dgm:presLayoutVars>
          <dgm:chMax val="0"/>
          <dgm:bulletEnabled val="1"/>
        </dgm:presLayoutVars>
      </dgm:prSet>
      <dgm:spPr/>
      <dgm:t>
        <a:bodyPr/>
        <a:lstStyle/>
        <a:p>
          <a:endParaRPr lang="ru-RU"/>
        </a:p>
      </dgm:t>
    </dgm:pt>
    <dgm:pt modelId="{A487C3E0-FA83-4E48-BE8D-DAFB76F995CF}" type="pres">
      <dgm:prSet presAssocID="{22E2DD88-56ED-4E70-B4EE-83A4051EB012}" presName="parentRect" presStyleLbl="alignNode1" presStyleIdx="0" presStyleCnt="2"/>
      <dgm:spPr/>
      <dgm:t>
        <a:bodyPr/>
        <a:lstStyle/>
        <a:p>
          <a:endParaRPr lang="ru-RU"/>
        </a:p>
      </dgm:t>
    </dgm:pt>
    <dgm:pt modelId="{436B1964-A117-4CD6-9FAA-5541AE4F4DBC}" type="pres">
      <dgm:prSet presAssocID="{22E2DD88-56ED-4E70-B4EE-83A4051EB01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D19FAFD-2764-4505-8648-1DA6E117BC59}" type="pres">
      <dgm:prSet presAssocID="{C5600C16-F43E-476B-A49E-EAD37FA91E16}" presName="sibTrans" presStyleLbl="sibTrans2D1" presStyleIdx="0" presStyleCnt="0"/>
      <dgm:spPr/>
      <dgm:t>
        <a:bodyPr/>
        <a:lstStyle/>
        <a:p>
          <a:endParaRPr lang="ru-RU"/>
        </a:p>
      </dgm:t>
    </dgm:pt>
    <dgm:pt modelId="{D282E1F6-7EEE-4A81-85EA-CD055AFA2FD2}" type="pres">
      <dgm:prSet presAssocID="{F4DDBB52-EDA5-42FB-B104-AC97D0340A21}" presName="compNode" presStyleCnt="0"/>
      <dgm:spPr/>
    </dgm:pt>
    <dgm:pt modelId="{01A91384-DC38-477E-9F1A-D139204E9F5F}" type="pres">
      <dgm:prSet presAssocID="{F4DDBB52-EDA5-42FB-B104-AC97D0340A21}" presName="childRect" presStyleLbl="bgAcc1" presStyleIdx="1" presStyleCnt="2" custScaleY="172428" custLinFactNeighborX="-382" custLinFactNeighborY="-6206">
        <dgm:presLayoutVars>
          <dgm:bulletEnabled val="1"/>
        </dgm:presLayoutVars>
      </dgm:prSet>
      <dgm:spPr/>
      <dgm:t>
        <a:bodyPr/>
        <a:lstStyle/>
        <a:p>
          <a:endParaRPr lang="ru-RU"/>
        </a:p>
      </dgm:t>
    </dgm:pt>
    <dgm:pt modelId="{74DF8F9F-8C5D-48EE-996E-804181500A1F}" type="pres">
      <dgm:prSet presAssocID="{F4DDBB52-EDA5-42FB-B104-AC97D0340A21}" presName="parentText" presStyleLbl="node1" presStyleIdx="0" presStyleCnt="0">
        <dgm:presLayoutVars>
          <dgm:chMax val="0"/>
          <dgm:bulletEnabled val="1"/>
        </dgm:presLayoutVars>
      </dgm:prSet>
      <dgm:spPr/>
      <dgm:t>
        <a:bodyPr/>
        <a:lstStyle/>
        <a:p>
          <a:endParaRPr lang="ru-RU"/>
        </a:p>
      </dgm:t>
    </dgm:pt>
    <dgm:pt modelId="{80752F0F-22AC-4A31-AE0F-EF97F5221287}" type="pres">
      <dgm:prSet presAssocID="{F4DDBB52-EDA5-42FB-B104-AC97D0340A21}" presName="parentRect" presStyleLbl="alignNode1" presStyleIdx="1" presStyleCnt="2" custLinFactNeighborX="-382" custLinFactNeighborY="56952"/>
      <dgm:spPr/>
      <dgm:t>
        <a:bodyPr/>
        <a:lstStyle/>
        <a:p>
          <a:endParaRPr lang="ru-RU"/>
        </a:p>
      </dgm:t>
    </dgm:pt>
    <dgm:pt modelId="{5FE8082C-6C99-4736-AD77-C5FD76F5E550}" type="pres">
      <dgm:prSet presAssocID="{F4DDBB52-EDA5-42FB-B104-AC97D0340A21}" presName="adorn" presStyleLbl="fgAccFollowNode1" presStyleIdx="1" presStyleCnt="2" custLinFactNeighborX="-1401" custLinFactNeighborY="37663"/>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Lst>
  <dgm:cxnLst>
    <dgm:cxn modelId="{96EEE20E-9874-47E0-8878-B622BFC5EACB}" srcId="{F4DDBB52-EDA5-42FB-B104-AC97D0340A21}" destId="{BE95B5CC-AC3A-4742-A158-209F4FB13835}" srcOrd="0" destOrd="0" parTransId="{799F5CB6-3ED5-405D-8346-EC87D2260134}" sibTransId="{34F49DA3-B73D-4315-9639-41891F71C795}"/>
    <dgm:cxn modelId="{D9E7817E-DE45-4A35-868B-FDFAC0A1A205}" srcId="{22E2DD88-56ED-4E70-B4EE-83A4051EB012}" destId="{0A66C10B-D1C1-416F-9E65-6EA26BB8EE72}" srcOrd="0" destOrd="0" parTransId="{EC4EE613-634F-47B7-810C-15285EB284E2}" sibTransId="{0B912E6E-6453-4906-8B3E-4FA8CA121A92}"/>
    <dgm:cxn modelId="{C5D3B9F4-F2C4-4619-8F9F-5922ECDF6C84}" type="presOf" srcId="{C1A82A00-51A3-459E-B64F-743FDA1BFA2F}" destId="{01A91384-DC38-477E-9F1A-D139204E9F5F}" srcOrd="0" destOrd="1" presId="urn:microsoft.com/office/officeart/2005/8/layout/bList2"/>
    <dgm:cxn modelId="{FDCB3247-5E35-476E-B27A-7166F85B0115}" type="presOf" srcId="{BE95B5CC-AC3A-4742-A158-209F4FB13835}" destId="{01A91384-DC38-477E-9F1A-D139204E9F5F}" srcOrd="0" destOrd="0" presId="urn:microsoft.com/office/officeart/2005/8/layout/bList2"/>
    <dgm:cxn modelId="{F15F99E2-0E3F-4312-81A3-04490B201D2E}" type="presOf" srcId="{F4DDBB52-EDA5-42FB-B104-AC97D0340A21}" destId="{80752F0F-22AC-4A31-AE0F-EF97F5221287}" srcOrd="1" destOrd="0" presId="urn:microsoft.com/office/officeart/2005/8/layout/bList2"/>
    <dgm:cxn modelId="{242A277A-6138-4D97-B31A-5D22846939E4}" type="presOf" srcId="{22E2DD88-56ED-4E70-B4EE-83A4051EB012}" destId="{A487C3E0-FA83-4E48-BE8D-DAFB76F995CF}" srcOrd="1" destOrd="0" presId="urn:microsoft.com/office/officeart/2005/8/layout/bList2"/>
    <dgm:cxn modelId="{CC211A92-F771-4E81-B8A0-B7A1BA1061DE}" srcId="{4C246C92-4994-4A04-87AD-EFD0135243F9}" destId="{F4DDBB52-EDA5-42FB-B104-AC97D0340A21}" srcOrd="1" destOrd="0" parTransId="{FA56CF4F-9902-4768-8892-045A0900C812}" sibTransId="{4478BB77-CD28-40FB-B883-19812136F276}"/>
    <dgm:cxn modelId="{F4975194-1A39-42A5-B566-588EBF8F3DEC}" type="presOf" srcId="{C5600C16-F43E-476B-A49E-EAD37FA91E16}" destId="{FD19FAFD-2764-4505-8648-1DA6E117BC59}" srcOrd="0" destOrd="0" presId="urn:microsoft.com/office/officeart/2005/8/layout/bList2"/>
    <dgm:cxn modelId="{8BE94246-BF3D-43AE-8D7C-507F6010F02D}" type="presOf" srcId="{4C246C92-4994-4A04-87AD-EFD0135243F9}" destId="{FF2254F2-8BF9-4C9D-8AB4-7627A9661614}" srcOrd="0" destOrd="0" presId="urn:microsoft.com/office/officeart/2005/8/layout/bList2"/>
    <dgm:cxn modelId="{23FDFF8D-848E-4F1F-9A5C-A9623578529B}" type="presOf" srcId="{F4DDBB52-EDA5-42FB-B104-AC97D0340A21}" destId="{74DF8F9F-8C5D-48EE-996E-804181500A1F}" srcOrd="0" destOrd="0" presId="urn:microsoft.com/office/officeart/2005/8/layout/bList2"/>
    <dgm:cxn modelId="{6B16F3A2-F9CA-406F-85EF-82DAAA9E0210}" srcId="{4C246C92-4994-4A04-87AD-EFD0135243F9}" destId="{22E2DD88-56ED-4E70-B4EE-83A4051EB012}" srcOrd="0" destOrd="0" parTransId="{4053C5E8-0195-4D4A-B8A6-E45B6503DE0D}" sibTransId="{C5600C16-F43E-476B-A49E-EAD37FA91E16}"/>
    <dgm:cxn modelId="{ACED5090-4B03-4E5C-83D4-B7D128B5C279}" type="presOf" srcId="{0A66C10B-D1C1-416F-9E65-6EA26BB8EE72}" destId="{B9C9FCC4-7522-4F86-BD53-44920E22DEB9}" srcOrd="0" destOrd="0" presId="urn:microsoft.com/office/officeart/2005/8/layout/bList2"/>
    <dgm:cxn modelId="{AA6F87BC-255D-470D-B5B0-FD4DE8873B94}" type="presOf" srcId="{22E2DD88-56ED-4E70-B4EE-83A4051EB012}" destId="{50E3F209-F588-45F5-A6E4-28857CFAAD6E}" srcOrd="0" destOrd="0" presId="urn:microsoft.com/office/officeart/2005/8/layout/bList2"/>
    <dgm:cxn modelId="{0BFCE6E1-7A17-483E-BD95-10B0EADCD0C4}" srcId="{F4DDBB52-EDA5-42FB-B104-AC97D0340A21}" destId="{C1A82A00-51A3-459E-B64F-743FDA1BFA2F}" srcOrd="1" destOrd="0" parTransId="{1C56F67D-5435-44DE-9003-D2F4DE7CE369}" sibTransId="{36D6E272-016B-4E48-84FE-E2FDBBE35DAD}"/>
    <dgm:cxn modelId="{0788749E-18A3-4A2B-BAE5-27D56181A31A}" type="presParOf" srcId="{FF2254F2-8BF9-4C9D-8AB4-7627A9661614}" destId="{E5588120-0A0B-4CF5-87F7-483FCB9654CD}" srcOrd="0" destOrd="0" presId="urn:microsoft.com/office/officeart/2005/8/layout/bList2"/>
    <dgm:cxn modelId="{CB9F2579-B607-4A93-80B8-95805B09854D}" type="presParOf" srcId="{E5588120-0A0B-4CF5-87F7-483FCB9654CD}" destId="{B9C9FCC4-7522-4F86-BD53-44920E22DEB9}" srcOrd="0" destOrd="0" presId="urn:microsoft.com/office/officeart/2005/8/layout/bList2"/>
    <dgm:cxn modelId="{40088BE1-CC35-43C7-AA26-5ACD9E4334FC}" type="presParOf" srcId="{E5588120-0A0B-4CF5-87F7-483FCB9654CD}" destId="{50E3F209-F588-45F5-A6E4-28857CFAAD6E}" srcOrd="1" destOrd="0" presId="urn:microsoft.com/office/officeart/2005/8/layout/bList2"/>
    <dgm:cxn modelId="{D2532BD5-339F-4829-B968-4BB1717CF001}" type="presParOf" srcId="{E5588120-0A0B-4CF5-87F7-483FCB9654CD}" destId="{A487C3E0-FA83-4E48-BE8D-DAFB76F995CF}" srcOrd="2" destOrd="0" presId="urn:microsoft.com/office/officeart/2005/8/layout/bList2"/>
    <dgm:cxn modelId="{24EBD203-F144-4536-8700-9968E670117D}" type="presParOf" srcId="{E5588120-0A0B-4CF5-87F7-483FCB9654CD}" destId="{436B1964-A117-4CD6-9FAA-5541AE4F4DBC}" srcOrd="3" destOrd="0" presId="urn:microsoft.com/office/officeart/2005/8/layout/bList2"/>
    <dgm:cxn modelId="{35E1725D-479E-43DA-8E44-7A7EF6C49C36}" type="presParOf" srcId="{FF2254F2-8BF9-4C9D-8AB4-7627A9661614}" destId="{FD19FAFD-2764-4505-8648-1DA6E117BC59}" srcOrd="1" destOrd="0" presId="urn:microsoft.com/office/officeart/2005/8/layout/bList2"/>
    <dgm:cxn modelId="{F74384BC-F337-48FC-8914-E4E78CA8F605}" type="presParOf" srcId="{FF2254F2-8BF9-4C9D-8AB4-7627A9661614}" destId="{D282E1F6-7EEE-4A81-85EA-CD055AFA2FD2}" srcOrd="2" destOrd="0" presId="urn:microsoft.com/office/officeart/2005/8/layout/bList2"/>
    <dgm:cxn modelId="{8F67CA21-F8F7-4454-9F56-3A5726C54F5D}" type="presParOf" srcId="{D282E1F6-7EEE-4A81-85EA-CD055AFA2FD2}" destId="{01A91384-DC38-477E-9F1A-D139204E9F5F}" srcOrd="0" destOrd="0" presId="urn:microsoft.com/office/officeart/2005/8/layout/bList2"/>
    <dgm:cxn modelId="{772A3279-1AF7-4919-BCA1-E6E06867CF91}" type="presParOf" srcId="{D282E1F6-7EEE-4A81-85EA-CD055AFA2FD2}" destId="{74DF8F9F-8C5D-48EE-996E-804181500A1F}" srcOrd="1" destOrd="0" presId="urn:microsoft.com/office/officeart/2005/8/layout/bList2"/>
    <dgm:cxn modelId="{99B1A931-72DC-4FBC-8ECD-F92567379747}" type="presParOf" srcId="{D282E1F6-7EEE-4A81-85EA-CD055AFA2FD2}" destId="{80752F0F-22AC-4A31-AE0F-EF97F5221287}" srcOrd="2" destOrd="0" presId="urn:microsoft.com/office/officeart/2005/8/layout/bList2"/>
    <dgm:cxn modelId="{FE87D4D7-C3BE-4E98-9573-8E516862FB4D}" type="presParOf" srcId="{D282E1F6-7EEE-4A81-85EA-CD055AFA2FD2}" destId="{5FE8082C-6C99-4736-AD77-C5FD76F5E55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7C08DD-5E4B-4BCE-B8E9-EB11F694940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ru-RU"/>
        </a:p>
      </dgm:t>
    </dgm:pt>
    <dgm:pt modelId="{B48CAA5E-88DE-4324-8C4A-59D7C6D8B6DA}">
      <dgm:prSet phldrT="[Текст]"/>
      <dgm:spPr/>
      <dgm:t>
        <a:bodyPr/>
        <a:lstStyle/>
        <a:p>
          <a:r>
            <a:rPr lang="ru-RU" b="1" i="0" dirty="0" smtClean="0">
              <a:solidFill>
                <a:schemeClr val="tx1"/>
              </a:solidFill>
            </a:rPr>
            <a:t>В широком смысле:</a:t>
          </a:r>
        </a:p>
        <a:p>
          <a:r>
            <a:rPr lang="ru-RU" i="0" dirty="0" smtClean="0">
              <a:solidFill>
                <a:schemeClr val="tx1"/>
              </a:solidFill>
            </a:rPr>
            <a:t>вся совокупность общественных отношений, связанных с выборами</a:t>
          </a:r>
          <a:endParaRPr lang="ru-RU" i="0" dirty="0">
            <a:solidFill>
              <a:schemeClr val="tx1"/>
            </a:solidFill>
          </a:endParaRPr>
        </a:p>
      </dgm:t>
    </dgm:pt>
    <dgm:pt modelId="{F79F9CD0-B352-41BF-882A-E246EF369228}" type="parTrans" cxnId="{ED4F3E3C-45B9-4BA7-A0D9-829D43225978}">
      <dgm:prSet/>
      <dgm:spPr/>
      <dgm:t>
        <a:bodyPr/>
        <a:lstStyle/>
        <a:p>
          <a:endParaRPr lang="ru-RU"/>
        </a:p>
      </dgm:t>
    </dgm:pt>
    <dgm:pt modelId="{9100E396-8702-41E2-B686-D581D8E1D285}" type="sibTrans" cxnId="{ED4F3E3C-45B9-4BA7-A0D9-829D43225978}">
      <dgm:prSet/>
      <dgm:spPr/>
      <dgm:t>
        <a:bodyPr/>
        <a:lstStyle/>
        <a:p>
          <a:endParaRPr lang="ru-RU"/>
        </a:p>
      </dgm:t>
    </dgm:pt>
    <dgm:pt modelId="{06B7C95D-BB92-450D-83E7-D686CA950EE1}">
      <dgm:prSet phldrT="[Текст]"/>
      <dgm:spPr/>
      <dgm:t>
        <a:bodyPr/>
        <a:lstStyle/>
        <a:p>
          <a:r>
            <a:rPr lang="ru-RU" b="1" dirty="0" smtClean="0"/>
            <a:t>В узком</a:t>
          </a:r>
          <a:r>
            <a:rPr lang="ru-RU" b="1" dirty="0" smtClean="0">
              <a:solidFill>
                <a:schemeClr val="tx1"/>
              </a:solidFill>
            </a:rPr>
            <a:t> смысле:</a:t>
          </a:r>
        </a:p>
        <a:p>
          <a:r>
            <a:rPr lang="ru-RU" i="0" dirty="0" smtClean="0">
              <a:solidFill>
                <a:schemeClr val="tx1"/>
              </a:solidFill>
            </a:rPr>
            <a:t>методы установления результатов голосования, подсчет  голосов избирателей и выявление победителей на выборах</a:t>
          </a:r>
        </a:p>
        <a:p>
          <a:endParaRPr lang="ru-RU" dirty="0"/>
        </a:p>
      </dgm:t>
    </dgm:pt>
    <dgm:pt modelId="{83847667-5E74-464B-92D3-091CD5F70849}" type="parTrans" cxnId="{0EBD5B84-65C0-4259-87D6-6525B00B17D9}">
      <dgm:prSet/>
      <dgm:spPr/>
      <dgm:t>
        <a:bodyPr/>
        <a:lstStyle/>
        <a:p>
          <a:endParaRPr lang="ru-RU"/>
        </a:p>
      </dgm:t>
    </dgm:pt>
    <dgm:pt modelId="{B4662253-8F02-43FA-88D6-F2658FE071C1}" type="sibTrans" cxnId="{0EBD5B84-65C0-4259-87D6-6525B00B17D9}">
      <dgm:prSet/>
      <dgm:spPr/>
      <dgm:t>
        <a:bodyPr/>
        <a:lstStyle/>
        <a:p>
          <a:endParaRPr lang="ru-RU"/>
        </a:p>
      </dgm:t>
    </dgm:pt>
    <dgm:pt modelId="{8C596CF3-2067-4027-A49B-1F750836E036}" type="pres">
      <dgm:prSet presAssocID="{887C08DD-5E4B-4BCE-B8E9-EB11F6949405}" presName="compositeShape" presStyleCnt="0">
        <dgm:presLayoutVars>
          <dgm:chMax val="2"/>
          <dgm:dir/>
          <dgm:resizeHandles val="exact"/>
        </dgm:presLayoutVars>
      </dgm:prSet>
      <dgm:spPr/>
      <dgm:t>
        <a:bodyPr/>
        <a:lstStyle/>
        <a:p>
          <a:endParaRPr lang="ru-RU"/>
        </a:p>
      </dgm:t>
    </dgm:pt>
    <dgm:pt modelId="{9B1D125C-7192-4373-BDC5-A5A8E510C9B2}" type="pres">
      <dgm:prSet presAssocID="{B48CAA5E-88DE-4324-8C4A-59D7C6D8B6DA}" presName="upArrow" presStyleLbl="node1" presStyleIdx="0" presStyleCnt="2">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ru-RU"/>
        </a:p>
      </dgm:t>
    </dgm:pt>
    <dgm:pt modelId="{9B4A3FE8-E013-40A5-847E-A28996D06EB6}" type="pres">
      <dgm:prSet presAssocID="{B48CAA5E-88DE-4324-8C4A-59D7C6D8B6DA}" presName="upArrowText" presStyleLbl="revTx" presStyleIdx="0" presStyleCnt="2">
        <dgm:presLayoutVars>
          <dgm:chMax val="0"/>
          <dgm:bulletEnabled val="1"/>
        </dgm:presLayoutVars>
      </dgm:prSet>
      <dgm:spPr/>
      <dgm:t>
        <a:bodyPr/>
        <a:lstStyle/>
        <a:p>
          <a:endParaRPr lang="ru-RU"/>
        </a:p>
      </dgm:t>
    </dgm:pt>
    <dgm:pt modelId="{BAD299BC-01CF-460E-A4EA-182B5720FFAE}" type="pres">
      <dgm:prSet presAssocID="{06B7C95D-BB92-450D-83E7-D686CA950EE1}" presName="downArrow"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ru-RU"/>
        </a:p>
      </dgm:t>
    </dgm:pt>
    <dgm:pt modelId="{566F5586-4BB6-4979-B7D4-F8E1A758F69B}" type="pres">
      <dgm:prSet presAssocID="{06B7C95D-BB92-450D-83E7-D686CA950EE1}" presName="downArrowText" presStyleLbl="revTx" presStyleIdx="1" presStyleCnt="2">
        <dgm:presLayoutVars>
          <dgm:chMax val="0"/>
          <dgm:bulletEnabled val="1"/>
        </dgm:presLayoutVars>
      </dgm:prSet>
      <dgm:spPr/>
      <dgm:t>
        <a:bodyPr/>
        <a:lstStyle/>
        <a:p>
          <a:endParaRPr lang="ru-RU"/>
        </a:p>
      </dgm:t>
    </dgm:pt>
  </dgm:ptLst>
  <dgm:cxnLst>
    <dgm:cxn modelId="{C28DFF0B-DE13-45F2-A0C0-CF06887C5ED4}" type="presOf" srcId="{887C08DD-5E4B-4BCE-B8E9-EB11F6949405}" destId="{8C596CF3-2067-4027-A49B-1F750836E036}" srcOrd="0" destOrd="0" presId="urn:microsoft.com/office/officeart/2005/8/layout/arrow4"/>
    <dgm:cxn modelId="{ED4F3E3C-45B9-4BA7-A0D9-829D43225978}" srcId="{887C08DD-5E4B-4BCE-B8E9-EB11F6949405}" destId="{B48CAA5E-88DE-4324-8C4A-59D7C6D8B6DA}" srcOrd="0" destOrd="0" parTransId="{F79F9CD0-B352-41BF-882A-E246EF369228}" sibTransId="{9100E396-8702-41E2-B686-D581D8E1D285}"/>
    <dgm:cxn modelId="{29A75191-CB9E-4F92-855F-A5ED66108C1D}" type="presOf" srcId="{06B7C95D-BB92-450D-83E7-D686CA950EE1}" destId="{566F5586-4BB6-4979-B7D4-F8E1A758F69B}" srcOrd="0" destOrd="0" presId="urn:microsoft.com/office/officeart/2005/8/layout/arrow4"/>
    <dgm:cxn modelId="{0EBD5B84-65C0-4259-87D6-6525B00B17D9}" srcId="{887C08DD-5E4B-4BCE-B8E9-EB11F6949405}" destId="{06B7C95D-BB92-450D-83E7-D686CA950EE1}" srcOrd="1" destOrd="0" parTransId="{83847667-5E74-464B-92D3-091CD5F70849}" sibTransId="{B4662253-8F02-43FA-88D6-F2658FE071C1}"/>
    <dgm:cxn modelId="{0CF37648-69B1-41B5-9BB6-34A393789856}" type="presOf" srcId="{B48CAA5E-88DE-4324-8C4A-59D7C6D8B6DA}" destId="{9B4A3FE8-E013-40A5-847E-A28996D06EB6}" srcOrd="0" destOrd="0" presId="urn:microsoft.com/office/officeart/2005/8/layout/arrow4"/>
    <dgm:cxn modelId="{D650DF4F-5D7D-4D82-830B-E5AC9EED5395}" type="presParOf" srcId="{8C596CF3-2067-4027-A49B-1F750836E036}" destId="{9B1D125C-7192-4373-BDC5-A5A8E510C9B2}" srcOrd="0" destOrd="0" presId="urn:microsoft.com/office/officeart/2005/8/layout/arrow4"/>
    <dgm:cxn modelId="{0FFF40FC-0C2E-4DBC-9CA0-B43BEC76A8BD}" type="presParOf" srcId="{8C596CF3-2067-4027-A49B-1F750836E036}" destId="{9B4A3FE8-E013-40A5-847E-A28996D06EB6}" srcOrd="1" destOrd="0" presId="urn:microsoft.com/office/officeart/2005/8/layout/arrow4"/>
    <dgm:cxn modelId="{4C5938A5-48CD-45F5-AA62-DB1CED95CD3D}" type="presParOf" srcId="{8C596CF3-2067-4027-A49B-1F750836E036}" destId="{BAD299BC-01CF-460E-A4EA-182B5720FFAE}" srcOrd="2" destOrd="0" presId="urn:microsoft.com/office/officeart/2005/8/layout/arrow4"/>
    <dgm:cxn modelId="{0CC9AABC-17C6-425B-BCC5-8F551F48B90A}" type="presParOf" srcId="{8C596CF3-2067-4027-A49B-1F750836E036}" destId="{566F5586-4BB6-4979-B7D4-F8E1A758F69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674DDE-26C8-469A-B8C6-331FB013B1DE}" type="doc">
      <dgm:prSet loTypeId="urn:microsoft.com/office/officeart/2005/8/layout/vList4#1" loCatId="list" qsTypeId="urn:microsoft.com/office/officeart/2005/8/quickstyle/simple3" qsCatId="simple" csTypeId="urn:microsoft.com/office/officeart/2005/8/colors/colorful5" csCatId="colorful" phldr="1"/>
      <dgm:spPr/>
      <dgm:t>
        <a:bodyPr/>
        <a:lstStyle/>
        <a:p>
          <a:endParaRPr lang="be-BY"/>
        </a:p>
      </dgm:t>
    </dgm:pt>
    <dgm:pt modelId="{B7ECC013-0C8A-4CB4-8498-0AF1ED59C1CF}">
      <dgm:prSet phldrT="[Текст]" custT="1"/>
      <dgm:spPr/>
      <dgm:t>
        <a:bodyPr/>
        <a:lstStyle/>
        <a:p>
          <a:r>
            <a:rPr lang="ru-RU" sz="1800" b="0" dirty="0" smtClean="0"/>
            <a:t>назначение выборов</a:t>
          </a:r>
          <a:endParaRPr lang="be-BY" sz="1800" b="0" dirty="0"/>
        </a:p>
      </dgm:t>
    </dgm:pt>
    <dgm:pt modelId="{CB6988DA-F658-4A78-92B9-7D0F9ED87A20}" type="parTrans" cxnId="{B5B79CED-10D5-4F97-9BF9-A9958F886C50}">
      <dgm:prSet/>
      <dgm:spPr/>
      <dgm:t>
        <a:bodyPr/>
        <a:lstStyle/>
        <a:p>
          <a:endParaRPr lang="be-BY" sz="2000"/>
        </a:p>
      </dgm:t>
    </dgm:pt>
    <dgm:pt modelId="{C234EE49-5BE6-44F5-9470-66D066489549}" type="sibTrans" cxnId="{B5B79CED-10D5-4F97-9BF9-A9958F886C50}">
      <dgm:prSet/>
      <dgm:spPr/>
      <dgm:t>
        <a:bodyPr/>
        <a:lstStyle/>
        <a:p>
          <a:endParaRPr lang="be-BY" sz="2000"/>
        </a:p>
      </dgm:t>
    </dgm:pt>
    <dgm:pt modelId="{693E5443-3F5F-4459-BA4D-9ED6D070DA25}">
      <dgm:prSet phldrT="[Текст]" custT="1"/>
      <dgm:spPr/>
      <dgm:t>
        <a:bodyPr/>
        <a:lstStyle/>
        <a:p>
          <a:r>
            <a:rPr lang="ru-RU" sz="1800" b="0" dirty="0" smtClean="0"/>
            <a:t>установление избирательных округов</a:t>
          </a:r>
          <a:endParaRPr lang="be-BY" sz="1800" b="0" dirty="0"/>
        </a:p>
      </dgm:t>
    </dgm:pt>
    <dgm:pt modelId="{3D28290B-7D53-4811-A77E-3027BC15710A}" type="parTrans" cxnId="{822AEBEC-A7EF-4EB6-85BA-55A72F3FAB99}">
      <dgm:prSet/>
      <dgm:spPr/>
      <dgm:t>
        <a:bodyPr/>
        <a:lstStyle/>
        <a:p>
          <a:endParaRPr lang="be-BY" sz="2000"/>
        </a:p>
      </dgm:t>
    </dgm:pt>
    <dgm:pt modelId="{5163F031-813C-47E1-8CB1-07BC2606D226}" type="sibTrans" cxnId="{822AEBEC-A7EF-4EB6-85BA-55A72F3FAB99}">
      <dgm:prSet/>
      <dgm:spPr/>
      <dgm:t>
        <a:bodyPr/>
        <a:lstStyle/>
        <a:p>
          <a:endParaRPr lang="be-BY" sz="2000"/>
        </a:p>
      </dgm:t>
    </dgm:pt>
    <dgm:pt modelId="{C0642E9A-07BC-44A6-A522-53750892CA7E}">
      <dgm:prSet phldrT="[Текст]" custT="1"/>
      <dgm:spPr/>
      <dgm:t>
        <a:bodyPr/>
        <a:lstStyle/>
        <a:p>
          <a:r>
            <a:rPr lang="ru-RU" sz="1800" b="0" dirty="0" smtClean="0"/>
            <a:t>установление избирательных участков</a:t>
          </a:r>
          <a:endParaRPr lang="be-BY" sz="1800" b="0" dirty="0"/>
        </a:p>
      </dgm:t>
    </dgm:pt>
    <dgm:pt modelId="{AB51215E-F662-4EF8-A7AB-4257FEF8D050}" type="parTrans" cxnId="{CC25A561-98A4-4FE4-A208-C3D5A2CDF323}">
      <dgm:prSet/>
      <dgm:spPr/>
      <dgm:t>
        <a:bodyPr/>
        <a:lstStyle/>
        <a:p>
          <a:endParaRPr lang="be-BY" sz="2000"/>
        </a:p>
      </dgm:t>
    </dgm:pt>
    <dgm:pt modelId="{FCD4C46A-D370-402B-B8E9-A2B2890130FC}" type="sibTrans" cxnId="{CC25A561-98A4-4FE4-A208-C3D5A2CDF323}">
      <dgm:prSet/>
      <dgm:spPr/>
      <dgm:t>
        <a:bodyPr/>
        <a:lstStyle/>
        <a:p>
          <a:endParaRPr lang="be-BY" sz="2000"/>
        </a:p>
      </dgm:t>
    </dgm:pt>
    <dgm:pt modelId="{B4DC1CC8-152B-439F-BCF8-B6DE436317B1}">
      <dgm:prSet custT="1"/>
      <dgm:spPr/>
      <dgm:t>
        <a:bodyPr/>
        <a:lstStyle/>
        <a:p>
          <a:r>
            <a:rPr lang="ru-RU" sz="1800" b="0" dirty="0" smtClean="0"/>
            <a:t>создание избирательных органов</a:t>
          </a:r>
          <a:endParaRPr lang="be-BY" sz="1800" b="0" dirty="0"/>
        </a:p>
      </dgm:t>
    </dgm:pt>
    <dgm:pt modelId="{97EFCE92-A10B-4CAA-B2D0-5165A00E736E}" type="parTrans" cxnId="{35421700-4D01-4754-BD44-419A5283F0F5}">
      <dgm:prSet/>
      <dgm:spPr/>
      <dgm:t>
        <a:bodyPr/>
        <a:lstStyle/>
        <a:p>
          <a:endParaRPr lang="be-BY" sz="2000"/>
        </a:p>
      </dgm:t>
    </dgm:pt>
    <dgm:pt modelId="{421A90C6-7DF9-4C00-A2A6-AFDFF949B772}" type="sibTrans" cxnId="{35421700-4D01-4754-BD44-419A5283F0F5}">
      <dgm:prSet/>
      <dgm:spPr/>
      <dgm:t>
        <a:bodyPr/>
        <a:lstStyle/>
        <a:p>
          <a:endParaRPr lang="be-BY" sz="2000"/>
        </a:p>
      </dgm:t>
    </dgm:pt>
    <dgm:pt modelId="{937BACBC-683D-445A-A270-5EABF516A658}">
      <dgm:prSet custT="1"/>
      <dgm:spPr/>
      <dgm:t>
        <a:bodyPr/>
        <a:lstStyle/>
        <a:p>
          <a:r>
            <a:rPr lang="ru-RU" sz="1800" b="0" dirty="0" smtClean="0"/>
            <a:t>регистрация избирателей</a:t>
          </a:r>
          <a:endParaRPr lang="be-BY" sz="1800" b="0" dirty="0"/>
        </a:p>
      </dgm:t>
    </dgm:pt>
    <dgm:pt modelId="{0939A708-E613-4EF0-A814-2ECABBF4C64C}" type="parTrans" cxnId="{99670800-619A-462A-825E-32B276F1F954}">
      <dgm:prSet/>
      <dgm:spPr/>
      <dgm:t>
        <a:bodyPr/>
        <a:lstStyle/>
        <a:p>
          <a:endParaRPr lang="be-BY" sz="2000"/>
        </a:p>
      </dgm:t>
    </dgm:pt>
    <dgm:pt modelId="{5C82BEBE-F1F7-446B-B103-914FAC7A0384}" type="sibTrans" cxnId="{99670800-619A-462A-825E-32B276F1F954}">
      <dgm:prSet/>
      <dgm:spPr/>
      <dgm:t>
        <a:bodyPr/>
        <a:lstStyle/>
        <a:p>
          <a:endParaRPr lang="be-BY" sz="2000"/>
        </a:p>
      </dgm:t>
    </dgm:pt>
    <dgm:pt modelId="{4A9E342F-419E-46D8-A3EC-87C710474EA7}">
      <dgm:prSet custT="1"/>
      <dgm:spPr/>
      <dgm:t>
        <a:bodyPr/>
        <a:lstStyle/>
        <a:p>
          <a:r>
            <a:rPr lang="ru-RU" sz="1800" b="0" dirty="0" smtClean="0"/>
            <a:t>выдвижение кандидатов</a:t>
          </a:r>
          <a:endParaRPr lang="be-BY" sz="1800" b="0" dirty="0"/>
        </a:p>
      </dgm:t>
    </dgm:pt>
    <dgm:pt modelId="{A56B481A-BB23-4A7A-81BC-5ECD75B6B83A}" type="parTrans" cxnId="{1DEF30FB-9A48-42E3-91C1-640C52900AE0}">
      <dgm:prSet/>
      <dgm:spPr/>
      <dgm:t>
        <a:bodyPr/>
        <a:lstStyle/>
        <a:p>
          <a:endParaRPr lang="be-BY" sz="2000"/>
        </a:p>
      </dgm:t>
    </dgm:pt>
    <dgm:pt modelId="{E4F63F93-B143-4A69-82FF-1D28BC33B095}" type="sibTrans" cxnId="{1DEF30FB-9A48-42E3-91C1-640C52900AE0}">
      <dgm:prSet/>
      <dgm:spPr/>
      <dgm:t>
        <a:bodyPr/>
        <a:lstStyle/>
        <a:p>
          <a:endParaRPr lang="be-BY" sz="2000"/>
        </a:p>
      </dgm:t>
    </dgm:pt>
    <dgm:pt modelId="{348FF2D0-C831-4329-8716-E4A3CD8DCA4F}" type="pres">
      <dgm:prSet presAssocID="{55674DDE-26C8-469A-B8C6-331FB013B1DE}" presName="linear" presStyleCnt="0">
        <dgm:presLayoutVars>
          <dgm:dir/>
          <dgm:resizeHandles val="exact"/>
        </dgm:presLayoutVars>
      </dgm:prSet>
      <dgm:spPr/>
      <dgm:t>
        <a:bodyPr/>
        <a:lstStyle/>
        <a:p>
          <a:endParaRPr lang="ru-RU"/>
        </a:p>
      </dgm:t>
    </dgm:pt>
    <dgm:pt modelId="{6A2FE8A1-B6DF-4654-B64E-FDC4B684FF55}" type="pres">
      <dgm:prSet presAssocID="{B7ECC013-0C8A-4CB4-8498-0AF1ED59C1CF}" presName="comp" presStyleCnt="0"/>
      <dgm:spPr/>
      <dgm:t>
        <a:bodyPr/>
        <a:lstStyle/>
        <a:p>
          <a:endParaRPr lang="ru-RU"/>
        </a:p>
      </dgm:t>
    </dgm:pt>
    <dgm:pt modelId="{EB66F4C2-746A-45FD-BF94-A3D1F3F011DB}" type="pres">
      <dgm:prSet presAssocID="{B7ECC013-0C8A-4CB4-8498-0AF1ED59C1CF}" presName="box" presStyleLbl="node1" presStyleIdx="0" presStyleCnt="6"/>
      <dgm:spPr/>
      <dgm:t>
        <a:bodyPr/>
        <a:lstStyle/>
        <a:p>
          <a:endParaRPr lang="be-BY"/>
        </a:p>
      </dgm:t>
    </dgm:pt>
    <dgm:pt modelId="{CD741131-4B45-40CB-A47E-CF9026806EAC}" type="pres">
      <dgm:prSet presAssocID="{B7ECC013-0C8A-4CB4-8498-0AF1ED59C1CF}" presName="img" presStyleLbl="fgImgPlace1" presStyleIdx="0" presStyleCnt="6" custScaleY="125000"/>
      <dgm:spPr>
        <a:blipFill rotWithShape="0">
          <a:blip xmlns:r="http://schemas.openxmlformats.org/officeDocument/2006/relationships" r:embed="rId1"/>
          <a:stretch>
            <a:fillRect/>
          </a:stretch>
        </a:blipFill>
      </dgm:spPr>
      <dgm:t>
        <a:bodyPr/>
        <a:lstStyle/>
        <a:p>
          <a:endParaRPr lang="ru-RU"/>
        </a:p>
      </dgm:t>
    </dgm:pt>
    <dgm:pt modelId="{AB3822EF-D4E2-48E5-8ADC-950F3224043B}" type="pres">
      <dgm:prSet presAssocID="{B7ECC013-0C8A-4CB4-8498-0AF1ED59C1CF}" presName="text" presStyleLbl="node1" presStyleIdx="0" presStyleCnt="6">
        <dgm:presLayoutVars>
          <dgm:bulletEnabled val="1"/>
        </dgm:presLayoutVars>
      </dgm:prSet>
      <dgm:spPr/>
      <dgm:t>
        <a:bodyPr/>
        <a:lstStyle/>
        <a:p>
          <a:endParaRPr lang="be-BY"/>
        </a:p>
      </dgm:t>
    </dgm:pt>
    <dgm:pt modelId="{ECEFDF40-32A0-4268-A057-D7529306F714}" type="pres">
      <dgm:prSet presAssocID="{C234EE49-5BE6-44F5-9470-66D066489549}" presName="spacer" presStyleCnt="0"/>
      <dgm:spPr/>
      <dgm:t>
        <a:bodyPr/>
        <a:lstStyle/>
        <a:p>
          <a:endParaRPr lang="ru-RU"/>
        </a:p>
      </dgm:t>
    </dgm:pt>
    <dgm:pt modelId="{7BFC2F79-CFD2-4907-9B79-D03052EE427A}" type="pres">
      <dgm:prSet presAssocID="{693E5443-3F5F-4459-BA4D-9ED6D070DA25}" presName="comp" presStyleCnt="0"/>
      <dgm:spPr/>
      <dgm:t>
        <a:bodyPr/>
        <a:lstStyle/>
        <a:p>
          <a:endParaRPr lang="ru-RU"/>
        </a:p>
      </dgm:t>
    </dgm:pt>
    <dgm:pt modelId="{9A926516-2A60-4F64-89C0-29AC295FFB4A}" type="pres">
      <dgm:prSet presAssocID="{693E5443-3F5F-4459-BA4D-9ED6D070DA25}" presName="box" presStyleLbl="node1" presStyleIdx="1" presStyleCnt="6"/>
      <dgm:spPr/>
      <dgm:t>
        <a:bodyPr/>
        <a:lstStyle/>
        <a:p>
          <a:endParaRPr lang="be-BY"/>
        </a:p>
      </dgm:t>
    </dgm:pt>
    <dgm:pt modelId="{DAB739F6-A9C6-4FA7-B6EB-AA78681E89E1}" type="pres">
      <dgm:prSet presAssocID="{693E5443-3F5F-4459-BA4D-9ED6D070DA25}" presName="img" presStyleLbl="fgImgPlace1" presStyleIdx="1" presStyleCnt="6" custScaleY="117174"/>
      <dgm:spPr>
        <a:blipFill rotWithShape="0">
          <a:blip xmlns:r="http://schemas.openxmlformats.org/officeDocument/2006/relationships" r:embed="rId2"/>
          <a:stretch>
            <a:fillRect/>
          </a:stretch>
        </a:blipFill>
      </dgm:spPr>
      <dgm:t>
        <a:bodyPr/>
        <a:lstStyle/>
        <a:p>
          <a:endParaRPr lang="ru-RU"/>
        </a:p>
      </dgm:t>
    </dgm:pt>
    <dgm:pt modelId="{B8BD8860-409B-41CE-B540-50435CA5D504}" type="pres">
      <dgm:prSet presAssocID="{693E5443-3F5F-4459-BA4D-9ED6D070DA25}" presName="text" presStyleLbl="node1" presStyleIdx="1" presStyleCnt="6">
        <dgm:presLayoutVars>
          <dgm:bulletEnabled val="1"/>
        </dgm:presLayoutVars>
      </dgm:prSet>
      <dgm:spPr/>
      <dgm:t>
        <a:bodyPr/>
        <a:lstStyle/>
        <a:p>
          <a:endParaRPr lang="be-BY"/>
        </a:p>
      </dgm:t>
    </dgm:pt>
    <dgm:pt modelId="{3945D737-E3E9-49AF-85D4-10607B7F0642}" type="pres">
      <dgm:prSet presAssocID="{5163F031-813C-47E1-8CB1-07BC2606D226}" presName="spacer" presStyleCnt="0"/>
      <dgm:spPr/>
      <dgm:t>
        <a:bodyPr/>
        <a:lstStyle/>
        <a:p>
          <a:endParaRPr lang="ru-RU"/>
        </a:p>
      </dgm:t>
    </dgm:pt>
    <dgm:pt modelId="{09DD2D81-5BFE-4EBE-B9DC-298E659EB8CD}" type="pres">
      <dgm:prSet presAssocID="{C0642E9A-07BC-44A6-A522-53750892CA7E}" presName="comp" presStyleCnt="0"/>
      <dgm:spPr/>
      <dgm:t>
        <a:bodyPr/>
        <a:lstStyle/>
        <a:p>
          <a:endParaRPr lang="ru-RU"/>
        </a:p>
      </dgm:t>
    </dgm:pt>
    <dgm:pt modelId="{A58A8573-E312-496C-931C-1CB56BB621D0}" type="pres">
      <dgm:prSet presAssocID="{C0642E9A-07BC-44A6-A522-53750892CA7E}" presName="box" presStyleLbl="node1" presStyleIdx="2" presStyleCnt="6"/>
      <dgm:spPr/>
      <dgm:t>
        <a:bodyPr/>
        <a:lstStyle/>
        <a:p>
          <a:endParaRPr lang="be-BY"/>
        </a:p>
      </dgm:t>
    </dgm:pt>
    <dgm:pt modelId="{47661C1B-EDC9-439C-B505-CCDE035C5422}" type="pres">
      <dgm:prSet presAssocID="{C0642E9A-07BC-44A6-A522-53750892CA7E}" presName="img" presStyleLbl="fgImgPlace1" presStyleIdx="2" presStyleCnt="6" custScaleY="119231"/>
      <dgm:spPr>
        <a:blipFill rotWithShape="0">
          <a:blip xmlns:r="http://schemas.openxmlformats.org/officeDocument/2006/relationships" r:embed="rId3"/>
          <a:stretch>
            <a:fillRect/>
          </a:stretch>
        </a:blipFill>
      </dgm:spPr>
      <dgm:t>
        <a:bodyPr/>
        <a:lstStyle/>
        <a:p>
          <a:endParaRPr lang="ru-RU"/>
        </a:p>
      </dgm:t>
    </dgm:pt>
    <dgm:pt modelId="{5B6A84C5-3D37-4207-B33E-F1A0254F2403}" type="pres">
      <dgm:prSet presAssocID="{C0642E9A-07BC-44A6-A522-53750892CA7E}" presName="text" presStyleLbl="node1" presStyleIdx="2" presStyleCnt="6">
        <dgm:presLayoutVars>
          <dgm:bulletEnabled val="1"/>
        </dgm:presLayoutVars>
      </dgm:prSet>
      <dgm:spPr/>
      <dgm:t>
        <a:bodyPr/>
        <a:lstStyle/>
        <a:p>
          <a:endParaRPr lang="be-BY"/>
        </a:p>
      </dgm:t>
    </dgm:pt>
    <dgm:pt modelId="{CEEDDA44-BC43-489C-BE55-82CFF62A175A}" type="pres">
      <dgm:prSet presAssocID="{FCD4C46A-D370-402B-B8E9-A2B2890130FC}" presName="spacer" presStyleCnt="0"/>
      <dgm:spPr/>
      <dgm:t>
        <a:bodyPr/>
        <a:lstStyle/>
        <a:p>
          <a:endParaRPr lang="ru-RU"/>
        </a:p>
      </dgm:t>
    </dgm:pt>
    <dgm:pt modelId="{F9C4E3F8-752A-4649-9CB2-C53EE32E8A84}" type="pres">
      <dgm:prSet presAssocID="{B4DC1CC8-152B-439F-BCF8-B6DE436317B1}" presName="comp" presStyleCnt="0"/>
      <dgm:spPr/>
      <dgm:t>
        <a:bodyPr/>
        <a:lstStyle/>
        <a:p>
          <a:endParaRPr lang="ru-RU"/>
        </a:p>
      </dgm:t>
    </dgm:pt>
    <dgm:pt modelId="{4A706F1A-02F2-475F-A9A5-AD3932140FC0}" type="pres">
      <dgm:prSet presAssocID="{B4DC1CC8-152B-439F-BCF8-B6DE436317B1}" presName="box" presStyleLbl="node1" presStyleIdx="3" presStyleCnt="6"/>
      <dgm:spPr/>
      <dgm:t>
        <a:bodyPr/>
        <a:lstStyle/>
        <a:p>
          <a:endParaRPr lang="be-BY"/>
        </a:p>
      </dgm:t>
    </dgm:pt>
    <dgm:pt modelId="{063F73FA-E569-4CCE-8EA7-806997D55A6C}" type="pres">
      <dgm:prSet presAssocID="{B4DC1CC8-152B-439F-BCF8-B6DE436317B1}" presName="img" presStyleLbl="fgImgPlace1" presStyleIdx="3" presStyleCnt="6"/>
      <dgm:spPr>
        <a:blipFill rotWithShape="0">
          <a:blip xmlns:r="http://schemas.openxmlformats.org/officeDocument/2006/relationships" r:embed="rId4"/>
          <a:stretch>
            <a:fillRect/>
          </a:stretch>
        </a:blipFill>
      </dgm:spPr>
      <dgm:t>
        <a:bodyPr/>
        <a:lstStyle/>
        <a:p>
          <a:endParaRPr lang="ru-RU"/>
        </a:p>
      </dgm:t>
    </dgm:pt>
    <dgm:pt modelId="{77C72025-4CD4-4549-BD85-986723F175FC}" type="pres">
      <dgm:prSet presAssocID="{B4DC1CC8-152B-439F-BCF8-B6DE436317B1}" presName="text" presStyleLbl="node1" presStyleIdx="3" presStyleCnt="6">
        <dgm:presLayoutVars>
          <dgm:bulletEnabled val="1"/>
        </dgm:presLayoutVars>
      </dgm:prSet>
      <dgm:spPr/>
      <dgm:t>
        <a:bodyPr/>
        <a:lstStyle/>
        <a:p>
          <a:endParaRPr lang="be-BY"/>
        </a:p>
      </dgm:t>
    </dgm:pt>
    <dgm:pt modelId="{1BB2B20F-2ADE-4D31-9982-5083DC9631A8}" type="pres">
      <dgm:prSet presAssocID="{421A90C6-7DF9-4C00-A2A6-AFDFF949B772}" presName="spacer" presStyleCnt="0"/>
      <dgm:spPr/>
      <dgm:t>
        <a:bodyPr/>
        <a:lstStyle/>
        <a:p>
          <a:endParaRPr lang="ru-RU"/>
        </a:p>
      </dgm:t>
    </dgm:pt>
    <dgm:pt modelId="{FD00BD9C-B7A3-458A-AE14-442AE7EE162A}" type="pres">
      <dgm:prSet presAssocID="{937BACBC-683D-445A-A270-5EABF516A658}" presName="comp" presStyleCnt="0"/>
      <dgm:spPr/>
      <dgm:t>
        <a:bodyPr/>
        <a:lstStyle/>
        <a:p>
          <a:endParaRPr lang="ru-RU"/>
        </a:p>
      </dgm:t>
    </dgm:pt>
    <dgm:pt modelId="{E1248935-21D0-40C8-8DEE-E9AEF63E2B3E}" type="pres">
      <dgm:prSet presAssocID="{937BACBC-683D-445A-A270-5EABF516A658}" presName="box" presStyleLbl="node1" presStyleIdx="4" presStyleCnt="6"/>
      <dgm:spPr/>
      <dgm:t>
        <a:bodyPr/>
        <a:lstStyle/>
        <a:p>
          <a:endParaRPr lang="be-BY"/>
        </a:p>
      </dgm:t>
    </dgm:pt>
    <dgm:pt modelId="{7D7039FC-E2C1-4B6C-AD64-70B9CAA4323A}" type="pres">
      <dgm:prSet presAssocID="{937BACBC-683D-445A-A270-5EABF516A658}" presName="img" presStyleLbl="fgImgPlace1" presStyleIdx="4" presStyleCnt="6" custScaleY="123346"/>
      <dgm:spPr>
        <a:blipFill rotWithShape="0">
          <a:blip xmlns:r="http://schemas.openxmlformats.org/officeDocument/2006/relationships" r:embed="rId5"/>
          <a:stretch>
            <a:fillRect/>
          </a:stretch>
        </a:blipFill>
      </dgm:spPr>
      <dgm:t>
        <a:bodyPr/>
        <a:lstStyle/>
        <a:p>
          <a:endParaRPr lang="ru-RU"/>
        </a:p>
      </dgm:t>
    </dgm:pt>
    <dgm:pt modelId="{2E91BF05-7D08-4DC4-B4A8-DF3D996B222D}" type="pres">
      <dgm:prSet presAssocID="{937BACBC-683D-445A-A270-5EABF516A658}" presName="text" presStyleLbl="node1" presStyleIdx="4" presStyleCnt="6">
        <dgm:presLayoutVars>
          <dgm:bulletEnabled val="1"/>
        </dgm:presLayoutVars>
      </dgm:prSet>
      <dgm:spPr/>
      <dgm:t>
        <a:bodyPr/>
        <a:lstStyle/>
        <a:p>
          <a:endParaRPr lang="be-BY"/>
        </a:p>
      </dgm:t>
    </dgm:pt>
    <dgm:pt modelId="{D4A0B59B-5218-4863-9FDA-D025F51584AE}" type="pres">
      <dgm:prSet presAssocID="{5C82BEBE-F1F7-446B-B103-914FAC7A0384}" presName="spacer" presStyleCnt="0"/>
      <dgm:spPr/>
      <dgm:t>
        <a:bodyPr/>
        <a:lstStyle/>
        <a:p>
          <a:endParaRPr lang="ru-RU"/>
        </a:p>
      </dgm:t>
    </dgm:pt>
    <dgm:pt modelId="{133D2864-8D97-4338-9728-E7F7F047757B}" type="pres">
      <dgm:prSet presAssocID="{4A9E342F-419E-46D8-A3EC-87C710474EA7}" presName="comp" presStyleCnt="0"/>
      <dgm:spPr/>
      <dgm:t>
        <a:bodyPr/>
        <a:lstStyle/>
        <a:p>
          <a:endParaRPr lang="ru-RU"/>
        </a:p>
      </dgm:t>
    </dgm:pt>
    <dgm:pt modelId="{399E1F6E-7668-4BB6-9526-5E3DCE120082}" type="pres">
      <dgm:prSet presAssocID="{4A9E342F-419E-46D8-A3EC-87C710474EA7}" presName="box" presStyleLbl="node1" presStyleIdx="5" presStyleCnt="6"/>
      <dgm:spPr/>
      <dgm:t>
        <a:bodyPr/>
        <a:lstStyle/>
        <a:p>
          <a:endParaRPr lang="be-BY"/>
        </a:p>
      </dgm:t>
    </dgm:pt>
    <dgm:pt modelId="{7FCF3D66-4D78-4D92-9F01-EC7AFD33B5B5}" type="pres">
      <dgm:prSet presAssocID="{4A9E342F-419E-46D8-A3EC-87C710474EA7}" presName="img" presStyleLbl="fgImgPlace1" presStyleIdx="5" presStyleCnt="6"/>
      <dgm:spPr>
        <a:blipFill rotWithShape="0">
          <a:blip xmlns:r="http://schemas.openxmlformats.org/officeDocument/2006/relationships" r:embed="rId6"/>
          <a:stretch>
            <a:fillRect/>
          </a:stretch>
        </a:blipFill>
      </dgm:spPr>
      <dgm:t>
        <a:bodyPr/>
        <a:lstStyle/>
        <a:p>
          <a:endParaRPr lang="ru-RU"/>
        </a:p>
      </dgm:t>
    </dgm:pt>
    <dgm:pt modelId="{82A5594A-3AD3-498D-9FC1-B632E1A11508}" type="pres">
      <dgm:prSet presAssocID="{4A9E342F-419E-46D8-A3EC-87C710474EA7}" presName="text" presStyleLbl="node1" presStyleIdx="5" presStyleCnt="6">
        <dgm:presLayoutVars>
          <dgm:bulletEnabled val="1"/>
        </dgm:presLayoutVars>
      </dgm:prSet>
      <dgm:spPr/>
      <dgm:t>
        <a:bodyPr/>
        <a:lstStyle/>
        <a:p>
          <a:endParaRPr lang="be-BY"/>
        </a:p>
      </dgm:t>
    </dgm:pt>
  </dgm:ptLst>
  <dgm:cxnLst>
    <dgm:cxn modelId="{2F397941-6110-41C1-8A43-71EC44B58111}" type="presOf" srcId="{C0642E9A-07BC-44A6-A522-53750892CA7E}" destId="{5B6A84C5-3D37-4207-B33E-F1A0254F2403}" srcOrd="1" destOrd="0" presId="urn:microsoft.com/office/officeart/2005/8/layout/vList4#1"/>
    <dgm:cxn modelId="{3FF31F1E-5578-4C55-B865-C7FAAFCDECD9}" type="presOf" srcId="{937BACBC-683D-445A-A270-5EABF516A658}" destId="{E1248935-21D0-40C8-8DEE-E9AEF63E2B3E}" srcOrd="0" destOrd="0" presId="urn:microsoft.com/office/officeart/2005/8/layout/vList4#1"/>
    <dgm:cxn modelId="{BF100C4B-F67E-48AA-8269-359BB040CD38}" type="presOf" srcId="{693E5443-3F5F-4459-BA4D-9ED6D070DA25}" destId="{B8BD8860-409B-41CE-B540-50435CA5D504}" srcOrd="1" destOrd="0" presId="urn:microsoft.com/office/officeart/2005/8/layout/vList4#1"/>
    <dgm:cxn modelId="{CABDF2A4-8FCE-478E-A8D9-A32C3EEFFE04}" type="presOf" srcId="{B4DC1CC8-152B-439F-BCF8-B6DE436317B1}" destId="{77C72025-4CD4-4549-BD85-986723F175FC}" srcOrd="1" destOrd="0" presId="urn:microsoft.com/office/officeart/2005/8/layout/vList4#1"/>
    <dgm:cxn modelId="{8D4966F8-3AFB-406D-B31F-9BD031094F16}" type="presOf" srcId="{4A9E342F-419E-46D8-A3EC-87C710474EA7}" destId="{399E1F6E-7668-4BB6-9526-5E3DCE120082}" srcOrd="0" destOrd="0" presId="urn:microsoft.com/office/officeart/2005/8/layout/vList4#1"/>
    <dgm:cxn modelId="{F0A6A982-1026-43FB-AFF6-9C897E971868}" type="presOf" srcId="{B7ECC013-0C8A-4CB4-8498-0AF1ED59C1CF}" destId="{EB66F4C2-746A-45FD-BF94-A3D1F3F011DB}" srcOrd="0" destOrd="0" presId="urn:microsoft.com/office/officeart/2005/8/layout/vList4#1"/>
    <dgm:cxn modelId="{822AEBEC-A7EF-4EB6-85BA-55A72F3FAB99}" srcId="{55674DDE-26C8-469A-B8C6-331FB013B1DE}" destId="{693E5443-3F5F-4459-BA4D-9ED6D070DA25}" srcOrd="1" destOrd="0" parTransId="{3D28290B-7D53-4811-A77E-3027BC15710A}" sibTransId="{5163F031-813C-47E1-8CB1-07BC2606D226}"/>
    <dgm:cxn modelId="{99670800-619A-462A-825E-32B276F1F954}" srcId="{55674DDE-26C8-469A-B8C6-331FB013B1DE}" destId="{937BACBC-683D-445A-A270-5EABF516A658}" srcOrd="4" destOrd="0" parTransId="{0939A708-E613-4EF0-A814-2ECABBF4C64C}" sibTransId="{5C82BEBE-F1F7-446B-B103-914FAC7A0384}"/>
    <dgm:cxn modelId="{229C2CA4-47D1-4676-B9B6-B1791F02767B}" type="presOf" srcId="{C0642E9A-07BC-44A6-A522-53750892CA7E}" destId="{A58A8573-E312-496C-931C-1CB56BB621D0}" srcOrd="0" destOrd="0" presId="urn:microsoft.com/office/officeart/2005/8/layout/vList4#1"/>
    <dgm:cxn modelId="{86C83090-C729-436B-95F7-AF50D86E290B}" type="presOf" srcId="{55674DDE-26C8-469A-B8C6-331FB013B1DE}" destId="{348FF2D0-C831-4329-8716-E4A3CD8DCA4F}" srcOrd="0" destOrd="0" presId="urn:microsoft.com/office/officeart/2005/8/layout/vList4#1"/>
    <dgm:cxn modelId="{B210823B-1275-4426-AD2C-5DB5B3802FAF}" type="presOf" srcId="{4A9E342F-419E-46D8-A3EC-87C710474EA7}" destId="{82A5594A-3AD3-498D-9FC1-B632E1A11508}" srcOrd="1" destOrd="0" presId="urn:microsoft.com/office/officeart/2005/8/layout/vList4#1"/>
    <dgm:cxn modelId="{B5B79CED-10D5-4F97-9BF9-A9958F886C50}" srcId="{55674DDE-26C8-469A-B8C6-331FB013B1DE}" destId="{B7ECC013-0C8A-4CB4-8498-0AF1ED59C1CF}" srcOrd="0" destOrd="0" parTransId="{CB6988DA-F658-4A78-92B9-7D0F9ED87A20}" sibTransId="{C234EE49-5BE6-44F5-9470-66D066489549}"/>
    <dgm:cxn modelId="{3AD35B46-8B59-49A4-9841-3C8126DB2131}" type="presOf" srcId="{B7ECC013-0C8A-4CB4-8498-0AF1ED59C1CF}" destId="{AB3822EF-D4E2-48E5-8ADC-950F3224043B}" srcOrd="1" destOrd="0" presId="urn:microsoft.com/office/officeart/2005/8/layout/vList4#1"/>
    <dgm:cxn modelId="{1DEF30FB-9A48-42E3-91C1-640C52900AE0}" srcId="{55674DDE-26C8-469A-B8C6-331FB013B1DE}" destId="{4A9E342F-419E-46D8-A3EC-87C710474EA7}" srcOrd="5" destOrd="0" parTransId="{A56B481A-BB23-4A7A-81BC-5ECD75B6B83A}" sibTransId="{E4F63F93-B143-4A69-82FF-1D28BC33B095}"/>
    <dgm:cxn modelId="{35421700-4D01-4754-BD44-419A5283F0F5}" srcId="{55674DDE-26C8-469A-B8C6-331FB013B1DE}" destId="{B4DC1CC8-152B-439F-BCF8-B6DE436317B1}" srcOrd="3" destOrd="0" parTransId="{97EFCE92-A10B-4CAA-B2D0-5165A00E736E}" sibTransId="{421A90C6-7DF9-4C00-A2A6-AFDFF949B772}"/>
    <dgm:cxn modelId="{EB5C868B-25C0-4B88-A43A-818841FDA8F8}" type="presOf" srcId="{693E5443-3F5F-4459-BA4D-9ED6D070DA25}" destId="{9A926516-2A60-4F64-89C0-29AC295FFB4A}" srcOrd="0" destOrd="0" presId="urn:microsoft.com/office/officeart/2005/8/layout/vList4#1"/>
    <dgm:cxn modelId="{A1391C5B-A2EC-43B3-86CA-B395661B0868}" type="presOf" srcId="{B4DC1CC8-152B-439F-BCF8-B6DE436317B1}" destId="{4A706F1A-02F2-475F-A9A5-AD3932140FC0}" srcOrd="0" destOrd="0" presId="urn:microsoft.com/office/officeart/2005/8/layout/vList4#1"/>
    <dgm:cxn modelId="{CC25A561-98A4-4FE4-A208-C3D5A2CDF323}" srcId="{55674DDE-26C8-469A-B8C6-331FB013B1DE}" destId="{C0642E9A-07BC-44A6-A522-53750892CA7E}" srcOrd="2" destOrd="0" parTransId="{AB51215E-F662-4EF8-A7AB-4257FEF8D050}" sibTransId="{FCD4C46A-D370-402B-B8E9-A2B2890130FC}"/>
    <dgm:cxn modelId="{293F9886-0DEF-4A62-B7E3-149EA9E6FE91}" type="presOf" srcId="{937BACBC-683D-445A-A270-5EABF516A658}" destId="{2E91BF05-7D08-4DC4-B4A8-DF3D996B222D}" srcOrd="1" destOrd="0" presId="urn:microsoft.com/office/officeart/2005/8/layout/vList4#1"/>
    <dgm:cxn modelId="{F074DAFF-A7D2-48B4-AF0C-1E9663F73A46}" type="presParOf" srcId="{348FF2D0-C831-4329-8716-E4A3CD8DCA4F}" destId="{6A2FE8A1-B6DF-4654-B64E-FDC4B684FF55}" srcOrd="0" destOrd="0" presId="urn:microsoft.com/office/officeart/2005/8/layout/vList4#1"/>
    <dgm:cxn modelId="{E7C42CC5-B097-410B-B788-756659BF140E}" type="presParOf" srcId="{6A2FE8A1-B6DF-4654-B64E-FDC4B684FF55}" destId="{EB66F4C2-746A-45FD-BF94-A3D1F3F011DB}" srcOrd="0" destOrd="0" presId="urn:microsoft.com/office/officeart/2005/8/layout/vList4#1"/>
    <dgm:cxn modelId="{2C691CBA-33CF-44D7-8E39-D997E720B850}" type="presParOf" srcId="{6A2FE8A1-B6DF-4654-B64E-FDC4B684FF55}" destId="{CD741131-4B45-40CB-A47E-CF9026806EAC}" srcOrd="1" destOrd="0" presId="urn:microsoft.com/office/officeart/2005/8/layout/vList4#1"/>
    <dgm:cxn modelId="{E22F6379-15D5-4ED4-BFB2-BE6779139798}" type="presParOf" srcId="{6A2FE8A1-B6DF-4654-B64E-FDC4B684FF55}" destId="{AB3822EF-D4E2-48E5-8ADC-950F3224043B}" srcOrd="2" destOrd="0" presId="urn:microsoft.com/office/officeart/2005/8/layout/vList4#1"/>
    <dgm:cxn modelId="{BA71131B-E0CB-478C-B8B5-963B762525B9}" type="presParOf" srcId="{348FF2D0-C831-4329-8716-E4A3CD8DCA4F}" destId="{ECEFDF40-32A0-4268-A057-D7529306F714}" srcOrd="1" destOrd="0" presId="urn:microsoft.com/office/officeart/2005/8/layout/vList4#1"/>
    <dgm:cxn modelId="{2293C0FA-D026-4230-92D2-B50C0D280CA8}" type="presParOf" srcId="{348FF2D0-C831-4329-8716-E4A3CD8DCA4F}" destId="{7BFC2F79-CFD2-4907-9B79-D03052EE427A}" srcOrd="2" destOrd="0" presId="urn:microsoft.com/office/officeart/2005/8/layout/vList4#1"/>
    <dgm:cxn modelId="{E67C2B1E-F1CB-4452-9CE2-2533A329A5C9}" type="presParOf" srcId="{7BFC2F79-CFD2-4907-9B79-D03052EE427A}" destId="{9A926516-2A60-4F64-89C0-29AC295FFB4A}" srcOrd="0" destOrd="0" presId="urn:microsoft.com/office/officeart/2005/8/layout/vList4#1"/>
    <dgm:cxn modelId="{D5CA28C4-25CF-4439-81CA-145CA18DCB86}" type="presParOf" srcId="{7BFC2F79-CFD2-4907-9B79-D03052EE427A}" destId="{DAB739F6-A9C6-4FA7-B6EB-AA78681E89E1}" srcOrd="1" destOrd="0" presId="urn:microsoft.com/office/officeart/2005/8/layout/vList4#1"/>
    <dgm:cxn modelId="{0570DBFB-D78B-4832-AA13-E0D575D6EBE1}" type="presParOf" srcId="{7BFC2F79-CFD2-4907-9B79-D03052EE427A}" destId="{B8BD8860-409B-41CE-B540-50435CA5D504}" srcOrd="2" destOrd="0" presId="urn:microsoft.com/office/officeart/2005/8/layout/vList4#1"/>
    <dgm:cxn modelId="{B154E059-4A7E-4F4B-A5A9-7D945079949D}" type="presParOf" srcId="{348FF2D0-C831-4329-8716-E4A3CD8DCA4F}" destId="{3945D737-E3E9-49AF-85D4-10607B7F0642}" srcOrd="3" destOrd="0" presId="urn:microsoft.com/office/officeart/2005/8/layout/vList4#1"/>
    <dgm:cxn modelId="{355E1CA8-8BAE-4B02-B983-65C3CEBC831A}" type="presParOf" srcId="{348FF2D0-C831-4329-8716-E4A3CD8DCA4F}" destId="{09DD2D81-5BFE-4EBE-B9DC-298E659EB8CD}" srcOrd="4" destOrd="0" presId="urn:microsoft.com/office/officeart/2005/8/layout/vList4#1"/>
    <dgm:cxn modelId="{55A449B0-47EC-4DBE-81D3-7418096A066A}" type="presParOf" srcId="{09DD2D81-5BFE-4EBE-B9DC-298E659EB8CD}" destId="{A58A8573-E312-496C-931C-1CB56BB621D0}" srcOrd="0" destOrd="0" presId="urn:microsoft.com/office/officeart/2005/8/layout/vList4#1"/>
    <dgm:cxn modelId="{DF3AA50E-D705-49AE-839E-A9C20F66B1AB}" type="presParOf" srcId="{09DD2D81-5BFE-4EBE-B9DC-298E659EB8CD}" destId="{47661C1B-EDC9-439C-B505-CCDE035C5422}" srcOrd="1" destOrd="0" presId="urn:microsoft.com/office/officeart/2005/8/layout/vList4#1"/>
    <dgm:cxn modelId="{8EB1BDD0-AAA2-4419-999D-3803B59E7583}" type="presParOf" srcId="{09DD2D81-5BFE-4EBE-B9DC-298E659EB8CD}" destId="{5B6A84C5-3D37-4207-B33E-F1A0254F2403}" srcOrd="2" destOrd="0" presId="urn:microsoft.com/office/officeart/2005/8/layout/vList4#1"/>
    <dgm:cxn modelId="{6A469843-2343-46C5-989A-0913C6E271BB}" type="presParOf" srcId="{348FF2D0-C831-4329-8716-E4A3CD8DCA4F}" destId="{CEEDDA44-BC43-489C-BE55-82CFF62A175A}" srcOrd="5" destOrd="0" presId="urn:microsoft.com/office/officeart/2005/8/layout/vList4#1"/>
    <dgm:cxn modelId="{DF28D9BE-1BA0-4E98-989A-FEB642A219A6}" type="presParOf" srcId="{348FF2D0-C831-4329-8716-E4A3CD8DCA4F}" destId="{F9C4E3F8-752A-4649-9CB2-C53EE32E8A84}" srcOrd="6" destOrd="0" presId="urn:microsoft.com/office/officeart/2005/8/layout/vList4#1"/>
    <dgm:cxn modelId="{AC0E4BED-0B7A-473F-A675-01FA17635419}" type="presParOf" srcId="{F9C4E3F8-752A-4649-9CB2-C53EE32E8A84}" destId="{4A706F1A-02F2-475F-A9A5-AD3932140FC0}" srcOrd="0" destOrd="0" presId="urn:microsoft.com/office/officeart/2005/8/layout/vList4#1"/>
    <dgm:cxn modelId="{33FE15C0-F33E-43CD-921E-C125871E835B}" type="presParOf" srcId="{F9C4E3F8-752A-4649-9CB2-C53EE32E8A84}" destId="{063F73FA-E569-4CCE-8EA7-806997D55A6C}" srcOrd="1" destOrd="0" presId="urn:microsoft.com/office/officeart/2005/8/layout/vList4#1"/>
    <dgm:cxn modelId="{82A3FB53-86ED-41CB-9232-01362AA6E826}" type="presParOf" srcId="{F9C4E3F8-752A-4649-9CB2-C53EE32E8A84}" destId="{77C72025-4CD4-4549-BD85-986723F175FC}" srcOrd="2" destOrd="0" presId="urn:microsoft.com/office/officeart/2005/8/layout/vList4#1"/>
    <dgm:cxn modelId="{93033407-A16E-48D4-A4CF-D3BB50161198}" type="presParOf" srcId="{348FF2D0-C831-4329-8716-E4A3CD8DCA4F}" destId="{1BB2B20F-2ADE-4D31-9982-5083DC9631A8}" srcOrd="7" destOrd="0" presId="urn:microsoft.com/office/officeart/2005/8/layout/vList4#1"/>
    <dgm:cxn modelId="{92EBF2FF-AF1B-4199-BFA5-3F59707035FD}" type="presParOf" srcId="{348FF2D0-C831-4329-8716-E4A3CD8DCA4F}" destId="{FD00BD9C-B7A3-458A-AE14-442AE7EE162A}" srcOrd="8" destOrd="0" presId="urn:microsoft.com/office/officeart/2005/8/layout/vList4#1"/>
    <dgm:cxn modelId="{9CC9C4CA-875C-4F80-A9FD-939C7825BC38}" type="presParOf" srcId="{FD00BD9C-B7A3-458A-AE14-442AE7EE162A}" destId="{E1248935-21D0-40C8-8DEE-E9AEF63E2B3E}" srcOrd="0" destOrd="0" presId="urn:microsoft.com/office/officeart/2005/8/layout/vList4#1"/>
    <dgm:cxn modelId="{C72E1FFD-9C8E-414F-B5D7-32501B4EB490}" type="presParOf" srcId="{FD00BD9C-B7A3-458A-AE14-442AE7EE162A}" destId="{7D7039FC-E2C1-4B6C-AD64-70B9CAA4323A}" srcOrd="1" destOrd="0" presId="urn:microsoft.com/office/officeart/2005/8/layout/vList4#1"/>
    <dgm:cxn modelId="{23EF0866-17E3-4CE7-914C-6B5E11C46BA5}" type="presParOf" srcId="{FD00BD9C-B7A3-458A-AE14-442AE7EE162A}" destId="{2E91BF05-7D08-4DC4-B4A8-DF3D996B222D}" srcOrd="2" destOrd="0" presId="urn:microsoft.com/office/officeart/2005/8/layout/vList4#1"/>
    <dgm:cxn modelId="{E3A2691F-78DC-4004-8B93-AB35DBC71544}" type="presParOf" srcId="{348FF2D0-C831-4329-8716-E4A3CD8DCA4F}" destId="{D4A0B59B-5218-4863-9FDA-D025F51584AE}" srcOrd="9" destOrd="0" presId="urn:microsoft.com/office/officeart/2005/8/layout/vList4#1"/>
    <dgm:cxn modelId="{A1A000D9-F618-4065-9F93-CC694F898288}" type="presParOf" srcId="{348FF2D0-C831-4329-8716-E4A3CD8DCA4F}" destId="{133D2864-8D97-4338-9728-E7F7F047757B}" srcOrd="10" destOrd="0" presId="urn:microsoft.com/office/officeart/2005/8/layout/vList4#1"/>
    <dgm:cxn modelId="{490C23BC-A28F-43A6-977F-D803B24A8916}" type="presParOf" srcId="{133D2864-8D97-4338-9728-E7F7F047757B}" destId="{399E1F6E-7668-4BB6-9526-5E3DCE120082}" srcOrd="0" destOrd="0" presId="urn:microsoft.com/office/officeart/2005/8/layout/vList4#1"/>
    <dgm:cxn modelId="{3E7F2C07-CEB5-4028-A975-35E66C8D8A52}" type="presParOf" srcId="{133D2864-8D97-4338-9728-E7F7F047757B}" destId="{7FCF3D66-4D78-4D92-9F01-EC7AFD33B5B5}" srcOrd="1" destOrd="0" presId="urn:microsoft.com/office/officeart/2005/8/layout/vList4#1"/>
    <dgm:cxn modelId="{3247D851-16D1-4847-B8B3-C48684EA4E75}" type="presParOf" srcId="{133D2864-8D97-4338-9728-E7F7F047757B}" destId="{82A5594A-3AD3-498D-9FC1-B632E1A1150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D314CD-9AFA-49C9-ABBA-1B9E573C0300}" type="doc">
      <dgm:prSet loTypeId="urn:microsoft.com/office/officeart/2005/8/layout/vList4#2" loCatId="list" qsTypeId="urn:microsoft.com/office/officeart/2005/8/quickstyle/simple3" qsCatId="simple" csTypeId="urn:microsoft.com/office/officeart/2005/8/colors/colorful5" csCatId="colorful" phldr="1"/>
      <dgm:spPr/>
      <dgm:t>
        <a:bodyPr/>
        <a:lstStyle/>
        <a:p>
          <a:endParaRPr lang="be-BY"/>
        </a:p>
      </dgm:t>
    </dgm:pt>
    <dgm:pt modelId="{593AC961-1FBE-4AB6-9A5C-DD8F215F3E13}">
      <dgm:prSet phldrT="[Текст]" custT="1"/>
      <dgm:spPr/>
      <dgm:t>
        <a:bodyPr/>
        <a:lstStyle/>
        <a:p>
          <a:r>
            <a:rPr lang="ru-RU" sz="2000" b="0" dirty="0" smtClean="0"/>
            <a:t>голосование</a:t>
          </a:r>
          <a:endParaRPr lang="be-BY" sz="2000" b="0" dirty="0"/>
        </a:p>
      </dgm:t>
    </dgm:pt>
    <dgm:pt modelId="{3B78D162-FA0E-49AF-97AA-93BED472D18B}" type="parTrans" cxnId="{4C2B0CB0-1B17-4554-B3A3-A43B5FFF6159}">
      <dgm:prSet/>
      <dgm:spPr/>
      <dgm:t>
        <a:bodyPr/>
        <a:lstStyle/>
        <a:p>
          <a:endParaRPr lang="be-BY"/>
        </a:p>
      </dgm:t>
    </dgm:pt>
    <dgm:pt modelId="{6A92FE59-87B2-45E1-8FB1-6AE0C909FBFF}" type="sibTrans" cxnId="{4C2B0CB0-1B17-4554-B3A3-A43B5FFF6159}">
      <dgm:prSet/>
      <dgm:spPr/>
      <dgm:t>
        <a:bodyPr/>
        <a:lstStyle/>
        <a:p>
          <a:endParaRPr lang="be-BY"/>
        </a:p>
      </dgm:t>
    </dgm:pt>
    <dgm:pt modelId="{B041B641-A01D-4F01-A734-4B901538D45F}">
      <dgm:prSet phldrT="[Текст]"/>
      <dgm:spPr/>
      <dgm:t>
        <a:bodyPr/>
        <a:lstStyle/>
        <a:p>
          <a:r>
            <a:rPr lang="ru-RU" b="0" dirty="0" smtClean="0"/>
            <a:t>подсчет голосов и установление итогов</a:t>
          </a:r>
          <a:endParaRPr lang="be-BY" b="0" dirty="0"/>
        </a:p>
      </dgm:t>
    </dgm:pt>
    <dgm:pt modelId="{70E3C466-8D9D-4405-92BB-E0EF94B83585}" type="parTrans" cxnId="{7EB972A0-344E-4E34-86EE-23DC570D1E4B}">
      <dgm:prSet/>
      <dgm:spPr/>
      <dgm:t>
        <a:bodyPr/>
        <a:lstStyle/>
        <a:p>
          <a:endParaRPr lang="be-BY"/>
        </a:p>
      </dgm:t>
    </dgm:pt>
    <dgm:pt modelId="{F99390E2-09AE-4C5C-A0CF-CEE71B9CC9C0}" type="sibTrans" cxnId="{7EB972A0-344E-4E34-86EE-23DC570D1E4B}">
      <dgm:prSet/>
      <dgm:spPr/>
      <dgm:t>
        <a:bodyPr/>
        <a:lstStyle/>
        <a:p>
          <a:endParaRPr lang="be-BY"/>
        </a:p>
      </dgm:t>
    </dgm:pt>
    <dgm:pt modelId="{0A25A53D-E2E0-471B-AA02-3937F1094F53}">
      <dgm:prSet phldrT="[Текст]"/>
      <dgm:spPr/>
      <dgm:t>
        <a:bodyPr/>
        <a:lstStyle/>
        <a:p>
          <a:r>
            <a:rPr lang="ru-RU" b="0" dirty="0" smtClean="0"/>
            <a:t>второй тур голосования или повторные выборы (факультативно)</a:t>
          </a:r>
          <a:endParaRPr lang="be-BY" b="0" dirty="0"/>
        </a:p>
      </dgm:t>
    </dgm:pt>
    <dgm:pt modelId="{19D61385-6312-400C-A64D-10093296BD32}" type="parTrans" cxnId="{9252F6E1-677E-4C16-8A60-470112278D44}">
      <dgm:prSet/>
      <dgm:spPr/>
      <dgm:t>
        <a:bodyPr/>
        <a:lstStyle/>
        <a:p>
          <a:endParaRPr lang="be-BY"/>
        </a:p>
      </dgm:t>
    </dgm:pt>
    <dgm:pt modelId="{B9805AFD-E365-48B9-815A-13F57E1E4A11}" type="sibTrans" cxnId="{9252F6E1-677E-4C16-8A60-470112278D44}">
      <dgm:prSet/>
      <dgm:spPr/>
      <dgm:t>
        <a:bodyPr/>
        <a:lstStyle/>
        <a:p>
          <a:endParaRPr lang="be-BY"/>
        </a:p>
      </dgm:t>
    </dgm:pt>
    <dgm:pt modelId="{269A4E6A-0DAB-46A6-8EC0-154D22BB63F6}">
      <dgm:prSet custT="1"/>
      <dgm:spPr/>
      <dgm:t>
        <a:bodyPr/>
        <a:lstStyle/>
        <a:p>
          <a:r>
            <a:rPr lang="ru-RU" sz="1800" b="0" dirty="0" smtClean="0"/>
            <a:t>определение и опубликование результатов выборов</a:t>
          </a:r>
          <a:endParaRPr lang="be-BY" sz="1800" b="0" dirty="0"/>
        </a:p>
      </dgm:t>
    </dgm:pt>
    <dgm:pt modelId="{C7AACC51-4E43-4D7B-92C5-45BECD536157}" type="parTrans" cxnId="{3CBFD94A-6EC2-4D2F-A98D-583A52D78265}">
      <dgm:prSet/>
      <dgm:spPr/>
      <dgm:t>
        <a:bodyPr/>
        <a:lstStyle/>
        <a:p>
          <a:endParaRPr lang="be-BY"/>
        </a:p>
      </dgm:t>
    </dgm:pt>
    <dgm:pt modelId="{26900435-49BE-40AB-97A0-DB371414F577}" type="sibTrans" cxnId="{3CBFD94A-6EC2-4D2F-A98D-583A52D78265}">
      <dgm:prSet/>
      <dgm:spPr/>
      <dgm:t>
        <a:bodyPr/>
        <a:lstStyle/>
        <a:p>
          <a:endParaRPr lang="be-BY"/>
        </a:p>
      </dgm:t>
    </dgm:pt>
    <dgm:pt modelId="{F667589C-5BD1-4167-907E-671B005F3402}">
      <dgm:prSet custT="1"/>
      <dgm:spPr/>
      <dgm:t>
        <a:bodyPr/>
        <a:lstStyle/>
        <a:p>
          <a:r>
            <a:rPr lang="ru-RU" sz="2000" b="0" dirty="0" smtClean="0"/>
            <a:t>агитационная кампания</a:t>
          </a:r>
          <a:endParaRPr lang="be-BY" sz="2000" b="0" dirty="0"/>
        </a:p>
      </dgm:t>
    </dgm:pt>
    <dgm:pt modelId="{41A3336E-1EED-49D5-B636-76DD9A6F813D}" type="parTrans" cxnId="{2C0A2F56-C4FF-488F-9A9D-E650CB2D06F6}">
      <dgm:prSet/>
      <dgm:spPr/>
      <dgm:t>
        <a:bodyPr/>
        <a:lstStyle/>
        <a:p>
          <a:endParaRPr lang="be-BY"/>
        </a:p>
      </dgm:t>
    </dgm:pt>
    <dgm:pt modelId="{7556DD07-4B97-43E2-A911-DB0B3FDE3A14}" type="sibTrans" cxnId="{2C0A2F56-C4FF-488F-9A9D-E650CB2D06F6}">
      <dgm:prSet/>
      <dgm:spPr/>
      <dgm:t>
        <a:bodyPr/>
        <a:lstStyle/>
        <a:p>
          <a:endParaRPr lang="be-BY"/>
        </a:p>
      </dgm:t>
    </dgm:pt>
    <dgm:pt modelId="{EB1D14BD-6404-4F5C-809F-804839F31A01}" type="pres">
      <dgm:prSet presAssocID="{66D314CD-9AFA-49C9-ABBA-1B9E573C0300}" presName="linear" presStyleCnt="0">
        <dgm:presLayoutVars>
          <dgm:dir val="rev"/>
          <dgm:resizeHandles val="exact"/>
        </dgm:presLayoutVars>
      </dgm:prSet>
      <dgm:spPr/>
      <dgm:t>
        <a:bodyPr/>
        <a:lstStyle/>
        <a:p>
          <a:endParaRPr lang="ru-RU"/>
        </a:p>
      </dgm:t>
    </dgm:pt>
    <dgm:pt modelId="{CF504A80-5204-496A-BB85-254A20FDF326}" type="pres">
      <dgm:prSet presAssocID="{593AC961-1FBE-4AB6-9A5C-DD8F215F3E13}" presName="comp" presStyleCnt="0"/>
      <dgm:spPr/>
      <dgm:t>
        <a:bodyPr/>
        <a:lstStyle/>
        <a:p>
          <a:endParaRPr lang="ru-RU"/>
        </a:p>
      </dgm:t>
    </dgm:pt>
    <dgm:pt modelId="{F49B7E8B-98D7-4359-A090-6E3290412C54}" type="pres">
      <dgm:prSet presAssocID="{593AC961-1FBE-4AB6-9A5C-DD8F215F3E13}" presName="box" presStyleLbl="node1" presStyleIdx="0" presStyleCnt="5" custLinFactY="4390" custLinFactNeighborY="100000"/>
      <dgm:spPr/>
      <dgm:t>
        <a:bodyPr/>
        <a:lstStyle/>
        <a:p>
          <a:endParaRPr lang="be-BY"/>
        </a:p>
      </dgm:t>
    </dgm:pt>
    <dgm:pt modelId="{AA83FE42-BA6B-46FC-B2FF-7DCB8F5BF27B}" type="pres">
      <dgm:prSet presAssocID="{593AC961-1FBE-4AB6-9A5C-DD8F215F3E13}" presName="img" presStyleLbl="fgImgPlace1" presStyleIdx="0" presStyleCnt="5" custLinFactY="33339" custLinFactNeighborX="-9599" custLinFactNeighborY="100000"/>
      <dgm:spPr>
        <a:blipFill rotWithShape="0">
          <a:blip xmlns:r="http://schemas.openxmlformats.org/officeDocument/2006/relationships" r:embed="rId1"/>
          <a:stretch>
            <a:fillRect/>
          </a:stretch>
        </a:blipFill>
      </dgm:spPr>
      <dgm:t>
        <a:bodyPr/>
        <a:lstStyle/>
        <a:p>
          <a:endParaRPr lang="ru-RU"/>
        </a:p>
      </dgm:t>
    </dgm:pt>
    <dgm:pt modelId="{EF7EC10B-7C10-4901-A6A2-9E0319224441}" type="pres">
      <dgm:prSet presAssocID="{593AC961-1FBE-4AB6-9A5C-DD8F215F3E13}" presName="text" presStyleLbl="node1" presStyleIdx="0" presStyleCnt="5">
        <dgm:presLayoutVars>
          <dgm:bulletEnabled val="1"/>
        </dgm:presLayoutVars>
      </dgm:prSet>
      <dgm:spPr/>
      <dgm:t>
        <a:bodyPr/>
        <a:lstStyle/>
        <a:p>
          <a:endParaRPr lang="be-BY"/>
        </a:p>
      </dgm:t>
    </dgm:pt>
    <dgm:pt modelId="{7682FFE4-FD41-460B-B8EA-4A689FDD4C8C}" type="pres">
      <dgm:prSet presAssocID="{6A92FE59-87B2-45E1-8FB1-6AE0C909FBFF}" presName="spacer" presStyleCnt="0"/>
      <dgm:spPr/>
      <dgm:t>
        <a:bodyPr/>
        <a:lstStyle/>
        <a:p>
          <a:endParaRPr lang="ru-RU"/>
        </a:p>
      </dgm:t>
    </dgm:pt>
    <dgm:pt modelId="{AD3ED112-42A0-4F4B-AC97-222389182E0C}" type="pres">
      <dgm:prSet presAssocID="{B041B641-A01D-4F01-A734-4B901538D45F}" presName="comp" presStyleCnt="0"/>
      <dgm:spPr/>
      <dgm:t>
        <a:bodyPr/>
        <a:lstStyle/>
        <a:p>
          <a:endParaRPr lang="ru-RU"/>
        </a:p>
      </dgm:t>
    </dgm:pt>
    <dgm:pt modelId="{874685F6-90D1-4EFA-867B-B9ADEDB75438}" type="pres">
      <dgm:prSet presAssocID="{B041B641-A01D-4F01-A734-4B901538D45F}" presName="box" presStyleLbl="node1" presStyleIdx="1" presStyleCnt="5" custLinFactNeighborY="98780"/>
      <dgm:spPr/>
      <dgm:t>
        <a:bodyPr/>
        <a:lstStyle/>
        <a:p>
          <a:endParaRPr lang="be-BY"/>
        </a:p>
      </dgm:t>
    </dgm:pt>
    <dgm:pt modelId="{93840B81-798A-4A3F-BC53-C8EEA447E801}" type="pres">
      <dgm:prSet presAssocID="{B041B641-A01D-4F01-A734-4B901538D45F}" presName="img" presStyleLbl="fgImgPlace1" presStyleIdx="1" presStyleCnt="5" custLinFactY="18651" custLinFactNeighborX="-9599" custLinFactNeighborY="100000"/>
      <dgm:spPr>
        <a:blipFill rotWithShape="0">
          <a:blip xmlns:r="http://schemas.openxmlformats.org/officeDocument/2006/relationships" r:embed="rId2"/>
          <a:stretch>
            <a:fillRect/>
          </a:stretch>
        </a:blipFill>
      </dgm:spPr>
      <dgm:t>
        <a:bodyPr/>
        <a:lstStyle/>
        <a:p>
          <a:endParaRPr lang="ru-RU"/>
        </a:p>
      </dgm:t>
    </dgm:pt>
    <dgm:pt modelId="{550498EF-0368-49D7-9811-6F6EDF510C4C}" type="pres">
      <dgm:prSet presAssocID="{B041B641-A01D-4F01-A734-4B901538D45F}" presName="text" presStyleLbl="node1" presStyleIdx="1" presStyleCnt="5">
        <dgm:presLayoutVars>
          <dgm:bulletEnabled val="1"/>
        </dgm:presLayoutVars>
      </dgm:prSet>
      <dgm:spPr/>
      <dgm:t>
        <a:bodyPr/>
        <a:lstStyle/>
        <a:p>
          <a:endParaRPr lang="be-BY"/>
        </a:p>
      </dgm:t>
    </dgm:pt>
    <dgm:pt modelId="{41C1815D-6AE4-4C06-9C54-0BEBD28F21A2}" type="pres">
      <dgm:prSet presAssocID="{F99390E2-09AE-4C5C-A0CF-CEE71B9CC9C0}" presName="spacer" presStyleCnt="0"/>
      <dgm:spPr/>
      <dgm:t>
        <a:bodyPr/>
        <a:lstStyle/>
        <a:p>
          <a:endParaRPr lang="ru-RU"/>
        </a:p>
      </dgm:t>
    </dgm:pt>
    <dgm:pt modelId="{314A8BF6-9813-4A82-B5FF-370AC1ED541D}" type="pres">
      <dgm:prSet presAssocID="{0A25A53D-E2E0-471B-AA02-3937F1094F53}" presName="comp" presStyleCnt="0"/>
      <dgm:spPr/>
      <dgm:t>
        <a:bodyPr/>
        <a:lstStyle/>
        <a:p>
          <a:endParaRPr lang="ru-RU"/>
        </a:p>
      </dgm:t>
    </dgm:pt>
    <dgm:pt modelId="{106CC75D-14B9-442B-B44B-2A4EFFAE6500}" type="pres">
      <dgm:prSet presAssocID="{0A25A53D-E2E0-471B-AA02-3937F1094F53}" presName="box" presStyleLbl="node1" presStyleIdx="2" presStyleCnt="5" custLinFactNeighborY="93170"/>
      <dgm:spPr/>
      <dgm:t>
        <a:bodyPr/>
        <a:lstStyle/>
        <a:p>
          <a:endParaRPr lang="be-BY"/>
        </a:p>
      </dgm:t>
    </dgm:pt>
    <dgm:pt modelId="{F04832A8-C027-426A-82F3-BF82D05766D3}" type="pres">
      <dgm:prSet presAssocID="{0A25A53D-E2E0-471B-AA02-3937F1094F53}" presName="img" presStyleLbl="fgImgPlace1" presStyleIdx="2" presStyleCnt="5" custLinFactY="11638" custLinFactNeighborX="-9599" custLinFactNeighborY="100000"/>
      <dgm:spPr>
        <a:blipFill rotWithShape="0">
          <a:blip xmlns:r="http://schemas.openxmlformats.org/officeDocument/2006/relationships" r:embed="rId3"/>
          <a:stretch>
            <a:fillRect/>
          </a:stretch>
        </a:blipFill>
      </dgm:spPr>
      <dgm:t>
        <a:bodyPr/>
        <a:lstStyle/>
        <a:p>
          <a:endParaRPr lang="ru-RU"/>
        </a:p>
      </dgm:t>
    </dgm:pt>
    <dgm:pt modelId="{4F8BC683-DB50-484C-BCDB-12A1D2B1F6ED}" type="pres">
      <dgm:prSet presAssocID="{0A25A53D-E2E0-471B-AA02-3937F1094F53}" presName="text" presStyleLbl="node1" presStyleIdx="2" presStyleCnt="5">
        <dgm:presLayoutVars>
          <dgm:bulletEnabled val="1"/>
        </dgm:presLayoutVars>
      </dgm:prSet>
      <dgm:spPr/>
      <dgm:t>
        <a:bodyPr/>
        <a:lstStyle/>
        <a:p>
          <a:endParaRPr lang="be-BY"/>
        </a:p>
      </dgm:t>
    </dgm:pt>
    <dgm:pt modelId="{DD923AE3-DA3A-4CFA-A45F-D950EAEFED9E}" type="pres">
      <dgm:prSet presAssocID="{B9805AFD-E365-48B9-815A-13F57E1E4A11}" presName="spacer" presStyleCnt="0"/>
      <dgm:spPr/>
      <dgm:t>
        <a:bodyPr/>
        <a:lstStyle/>
        <a:p>
          <a:endParaRPr lang="ru-RU"/>
        </a:p>
      </dgm:t>
    </dgm:pt>
    <dgm:pt modelId="{E7291093-7EE0-4866-A0AB-F9C44821EFEB}" type="pres">
      <dgm:prSet presAssocID="{269A4E6A-0DAB-46A6-8EC0-154D22BB63F6}" presName="comp" presStyleCnt="0"/>
      <dgm:spPr/>
      <dgm:t>
        <a:bodyPr/>
        <a:lstStyle/>
        <a:p>
          <a:endParaRPr lang="ru-RU"/>
        </a:p>
      </dgm:t>
    </dgm:pt>
    <dgm:pt modelId="{7B81EA4C-FAFC-4A2D-B8FF-997CC1A59E89}" type="pres">
      <dgm:prSet presAssocID="{269A4E6A-0DAB-46A6-8EC0-154D22BB63F6}" presName="box" presStyleLbl="node1" presStyleIdx="3" presStyleCnt="5" custLinFactNeighborY="87560"/>
      <dgm:spPr/>
      <dgm:t>
        <a:bodyPr/>
        <a:lstStyle/>
        <a:p>
          <a:endParaRPr lang="be-BY"/>
        </a:p>
      </dgm:t>
    </dgm:pt>
    <dgm:pt modelId="{2687F33C-BB08-44CA-8246-6247EC1CD051}" type="pres">
      <dgm:prSet presAssocID="{269A4E6A-0DAB-46A6-8EC0-154D22BB63F6}" presName="img" presStyleLbl="fgImgPlace1" presStyleIdx="3" presStyleCnt="5" custLinFactY="4625" custLinFactNeighborX="-9599" custLinFactNeighborY="100000"/>
      <dgm:spPr>
        <a:blipFill rotWithShape="0">
          <a:blip xmlns:r="http://schemas.openxmlformats.org/officeDocument/2006/relationships" r:embed="rId4"/>
          <a:stretch>
            <a:fillRect/>
          </a:stretch>
        </a:blipFill>
      </dgm:spPr>
      <dgm:t>
        <a:bodyPr/>
        <a:lstStyle/>
        <a:p>
          <a:endParaRPr lang="ru-RU"/>
        </a:p>
      </dgm:t>
    </dgm:pt>
    <dgm:pt modelId="{30BED7B9-96C3-4E1C-8BFE-057A2DC53310}" type="pres">
      <dgm:prSet presAssocID="{269A4E6A-0DAB-46A6-8EC0-154D22BB63F6}" presName="text" presStyleLbl="node1" presStyleIdx="3" presStyleCnt="5">
        <dgm:presLayoutVars>
          <dgm:bulletEnabled val="1"/>
        </dgm:presLayoutVars>
      </dgm:prSet>
      <dgm:spPr/>
      <dgm:t>
        <a:bodyPr/>
        <a:lstStyle/>
        <a:p>
          <a:endParaRPr lang="be-BY"/>
        </a:p>
      </dgm:t>
    </dgm:pt>
    <dgm:pt modelId="{38F383C9-DC11-4B52-9F16-F9D76B2A1C1E}" type="pres">
      <dgm:prSet presAssocID="{26900435-49BE-40AB-97A0-DB371414F577}" presName="spacer" presStyleCnt="0"/>
      <dgm:spPr/>
      <dgm:t>
        <a:bodyPr/>
        <a:lstStyle/>
        <a:p>
          <a:endParaRPr lang="ru-RU"/>
        </a:p>
      </dgm:t>
    </dgm:pt>
    <dgm:pt modelId="{8DA19F20-8A11-4791-8E53-EED7F80E2807}" type="pres">
      <dgm:prSet presAssocID="{F667589C-5BD1-4167-907E-671B005F3402}" presName="comp" presStyleCnt="0"/>
      <dgm:spPr/>
      <dgm:t>
        <a:bodyPr/>
        <a:lstStyle/>
        <a:p>
          <a:endParaRPr lang="ru-RU"/>
        </a:p>
      </dgm:t>
    </dgm:pt>
    <dgm:pt modelId="{F2B91BC6-F0DF-496B-92D0-5318AA784026}" type="pres">
      <dgm:prSet presAssocID="{F667589C-5BD1-4167-907E-671B005F3402}" presName="box" presStyleLbl="node1" presStyleIdx="4" presStyleCnt="5" custLinFactY="-200000" custLinFactNeighborY="-240000"/>
      <dgm:spPr/>
      <dgm:t>
        <a:bodyPr/>
        <a:lstStyle/>
        <a:p>
          <a:endParaRPr lang="ru-RU"/>
        </a:p>
      </dgm:t>
    </dgm:pt>
    <dgm:pt modelId="{844E1626-3DA5-43F9-8363-30E290D23D36}" type="pres">
      <dgm:prSet presAssocID="{F667589C-5BD1-4167-907E-671B005F3402}" presName="img" presStyleLbl="fgImgPlace1" presStyleIdx="4" presStyleCnt="5" custLinFactY="-254824" custLinFactNeighborX="-9599" custLinFactNeighborY="-300000"/>
      <dgm:spPr>
        <a:blipFill rotWithShape="0">
          <a:blip xmlns:r="http://schemas.openxmlformats.org/officeDocument/2006/relationships" r:embed="rId5"/>
          <a:stretch>
            <a:fillRect/>
          </a:stretch>
        </a:blipFill>
      </dgm:spPr>
      <dgm:t>
        <a:bodyPr/>
        <a:lstStyle/>
        <a:p>
          <a:endParaRPr lang="be-BY"/>
        </a:p>
      </dgm:t>
    </dgm:pt>
    <dgm:pt modelId="{749D7FE2-FDD8-44DA-8505-92CCCA3CD693}" type="pres">
      <dgm:prSet presAssocID="{F667589C-5BD1-4167-907E-671B005F3402}" presName="text" presStyleLbl="node1" presStyleIdx="4" presStyleCnt="5">
        <dgm:presLayoutVars>
          <dgm:bulletEnabled val="1"/>
        </dgm:presLayoutVars>
      </dgm:prSet>
      <dgm:spPr/>
      <dgm:t>
        <a:bodyPr/>
        <a:lstStyle/>
        <a:p>
          <a:endParaRPr lang="ru-RU"/>
        </a:p>
      </dgm:t>
    </dgm:pt>
  </dgm:ptLst>
  <dgm:cxnLst>
    <dgm:cxn modelId="{7EB972A0-344E-4E34-86EE-23DC570D1E4B}" srcId="{66D314CD-9AFA-49C9-ABBA-1B9E573C0300}" destId="{B041B641-A01D-4F01-A734-4B901538D45F}" srcOrd="1" destOrd="0" parTransId="{70E3C466-8D9D-4405-92BB-E0EF94B83585}" sibTransId="{F99390E2-09AE-4C5C-A0CF-CEE71B9CC9C0}"/>
    <dgm:cxn modelId="{2C0A2F56-C4FF-488F-9A9D-E650CB2D06F6}" srcId="{66D314CD-9AFA-49C9-ABBA-1B9E573C0300}" destId="{F667589C-5BD1-4167-907E-671B005F3402}" srcOrd="4" destOrd="0" parTransId="{41A3336E-1EED-49D5-B636-76DD9A6F813D}" sibTransId="{7556DD07-4B97-43E2-A911-DB0B3FDE3A14}"/>
    <dgm:cxn modelId="{1E010998-FFA4-4B15-883D-5AEE85F725FF}" type="presOf" srcId="{0A25A53D-E2E0-471B-AA02-3937F1094F53}" destId="{4F8BC683-DB50-484C-BCDB-12A1D2B1F6ED}" srcOrd="1" destOrd="0" presId="urn:microsoft.com/office/officeart/2005/8/layout/vList4#2"/>
    <dgm:cxn modelId="{23A10725-FBAC-45B1-B004-D6FE5A5AE73F}" type="presOf" srcId="{B041B641-A01D-4F01-A734-4B901538D45F}" destId="{874685F6-90D1-4EFA-867B-B9ADEDB75438}" srcOrd="0" destOrd="0" presId="urn:microsoft.com/office/officeart/2005/8/layout/vList4#2"/>
    <dgm:cxn modelId="{8A82C911-9ABD-48C4-BB75-8719221D4FD4}" type="presOf" srcId="{B041B641-A01D-4F01-A734-4B901538D45F}" destId="{550498EF-0368-49D7-9811-6F6EDF510C4C}" srcOrd="1" destOrd="0" presId="urn:microsoft.com/office/officeart/2005/8/layout/vList4#2"/>
    <dgm:cxn modelId="{B4B143DE-5F33-455B-905F-6C60CCCA7B17}" type="presOf" srcId="{269A4E6A-0DAB-46A6-8EC0-154D22BB63F6}" destId="{7B81EA4C-FAFC-4A2D-B8FF-997CC1A59E89}" srcOrd="0" destOrd="0" presId="urn:microsoft.com/office/officeart/2005/8/layout/vList4#2"/>
    <dgm:cxn modelId="{2CE7E5D0-6BB3-4F52-807F-3EE3AFF00E40}" type="presOf" srcId="{F667589C-5BD1-4167-907E-671B005F3402}" destId="{F2B91BC6-F0DF-496B-92D0-5318AA784026}" srcOrd="0" destOrd="0" presId="urn:microsoft.com/office/officeart/2005/8/layout/vList4#2"/>
    <dgm:cxn modelId="{595D3073-5920-4FFF-9E24-A5D6CF29E3CA}" type="presOf" srcId="{593AC961-1FBE-4AB6-9A5C-DD8F215F3E13}" destId="{EF7EC10B-7C10-4901-A6A2-9E0319224441}" srcOrd="1" destOrd="0" presId="urn:microsoft.com/office/officeart/2005/8/layout/vList4#2"/>
    <dgm:cxn modelId="{2FFE0AA1-960C-4E8E-81D3-9B1B4AE1F169}" type="presOf" srcId="{66D314CD-9AFA-49C9-ABBA-1B9E573C0300}" destId="{EB1D14BD-6404-4F5C-809F-804839F31A01}" srcOrd="0" destOrd="0" presId="urn:microsoft.com/office/officeart/2005/8/layout/vList4#2"/>
    <dgm:cxn modelId="{DB87CD34-B8BE-4852-85FB-19A95C1E140D}" type="presOf" srcId="{0A25A53D-E2E0-471B-AA02-3937F1094F53}" destId="{106CC75D-14B9-442B-B44B-2A4EFFAE6500}" srcOrd="0" destOrd="0" presId="urn:microsoft.com/office/officeart/2005/8/layout/vList4#2"/>
    <dgm:cxn modelId="{3CBFD94A-6EC2-4D2F-A98D-583A52D78265}" srcId="{66D314CD-9AFA-49C9-ABBA-1B9E573C0300}" destId="{269A4E6A-0DAB-46A6-8EC0-154D22BB63F6}" srcOrd="3" destOrd="0" parTransId="{C7AACC51-4E43-4D7B-92C5-45BECD536157}" sibTransId="{26900435-49BE-40AB-97A0-DB371414F577}"/>
    <dgm:cxn modelId="{4C2B0CB0-1B17-4554-B3A3-A43B5FFF6159}" srcId="{66D314CD-9AFA-49C9-ABBA-1B9E573C0300}" destId="{593AC961-1FBE-4AB6-9A5C-DD8F215F3E13}" srcOrd="0" destOrd="0" parTransId="{3B78D162-FA0E-49AF-97AA-93BED472D18B}" sibTransId="{6A92FE59-87B2-45E1-8FB1-6AE0C909FBFF}"/>
    <dgm:cxn modelId="{7A5C2465-0FDC-4C1C-AD54-62BEB70409B0}" type="presOf" srcId="{593AC961-1FBE-4AB6-9A5C-DD8F215F3E13}" destId="{F49B7E8B-98D7-4359-A090-6E3290412C54}" srcOrd="0" destOrd="0" presId="urn:microsoft.com/office/officeart/2005/8/layout/vList4#2"/>
    <dgm:cxn modelId="{814B845D-6E9A-4740-9969-CAB1D239E00A}" type="presOf" srcId="{F667589C-5BD1-4167-907E-671B005F3402}" destId="{749D7FE2-FDD8-44DA-8505-92CCCA3CD693}" srcOrd="1" destOrd="0" presId="urn:microsoft.com/office/officeart/2005/8/layout/vList4#2"/>
    <dgm:cxn modelId="{9252F6E1-677E-4C16-8A60-470112278D44}" srcId="{66D314CD-9AFA-49C9-ABBA-1B9E573C0300}" destId="{0A25A53D-E2E0-471B-AA02-3937F1094F53}" srcOrd="2" destOrd="0" parTransId="{19D61385-6312-400C-A64D-10093296BD32}" sibTransId="{B9805AFD-E365-48B9-815A-13F57E1E4A11}"/>
    <dgm:cxn modelId="{2EF318B8-EFBF-4A87-AE74-744AE5C48446}" type="presOf" srcId="{269A4E6A-0DAB-46A6-8EC0-154D22BB63F6}" destId="{30BED7B9-96C3-4E1C-8BFE-057A2DC53310}" srcOrd="1" destOrd="0" presId="urn:microsoft.com/office/officeart/2005/8/layout/vList4#2"/>
    <dgm:cxn modelId="{3113D61E-97AC-4ADF-A921-C69379E5BF39}" type="presParOf" srcId="{EB1D14BD-6404-4F5C-809F-804839F31A01}" destId="{CF504A80-5204-496A-BB85-254A20FDF326}" srcOrd="0" destOrd="0" presId="urn:microsoft.com/office/officeart/2005/8/layout/vList4#2"/>
    <dgm:cxn modelId="{6CCC2CF4-66B5-4F54-8832-3C8CE7B9E77B}" type="presParOf" srcId="{CF504A80-5204-496A-BB85-254A20FDF326}" destId="{F49B7E8B-98D7-4359-A090-6E3290412C54}" srcOrd="0" destOrd="0" presId="urn:microsoft.com/office/officeart/2005/8/layout/vList4#2"/>
    <dgm:cxn modelId="{0B41B2C3-57F6-477D-935C-7D3E3E6D89F4}" type="presParOf" srcId="{CF504A80-5204-496A-BB85-254A20FDF326}" destId="{AA83FE42-BA6B-46FC-B2FF-7DCB8F5BF27B}" srcOrd="1" destOrd="0" presId="urn:microsoft.com/office/officeart/2005/8/layout/vList4#2"/>
    <dgm:cxn modelId="{464CF5A8-5068-4A2B-8D81-D1DFD7159DAE}" type="presParOf" srcId="{CF504A80-5204-496A-BB85-254A20FDF326}" destId="{EF7EC10B-7C10-4901-A6A2-9E0319224441}" srcOrd="2" destOrd="0" presId="urn:microsoft.com/office/officeart/2005/8/layout/vList4#2"/>
    <dgm:cxn modelId="{683019E6-ACEA-4CD4-BFA6-B7AFEFC22643}" type="presParOf" srcId="{EB1D14BD-6404-4F5C-809F-804839F31A01}" destId="{7682FFE4-FD41-460B-B8EA-4A689FDD4C8C}" srcOrd="1" destOrd="0" presId="urn:microsoft.com/office/officeart/2005/8/layout/vList4#2"/>
    <dgm:cxn modelId="{DDCE87BD-1FC5-415E-A5C9-5F445673CAC7}" type="presParOf" srcId="{EB1D14BD-6404-4F5C-809F-804839F31A01}" destId="{AD3ED112-42A0-4F4B-AC97-222389182E0C}" srcOrd="2" destOrd="0" presId="urn:microsoft.com/office/officeart/2005/8/layout/vList4#2"/>
    <dgm:cxn modelId="{2DD0A98B-ADAA-44A8-B679-E98D2AC5D5C8}" type="presParOf" srcId="{AD3ED112-42A0-4F4B-AC97-222389182E0C}" destId="{874685F6-90D1-4EFA-867B-B9ADEDB75438}" srcOrd="0" destOrd="0" presId="urn:microsoft.com/office/officeart/2005/8/layout/vList4#2"/>
    <dgm:cxn modelId="{8813E14C-F86A-49BD-962E-389FBAB003EA}" type="presParOf" srcId="{AD3ED112-42A0-4F4B-AC97-222389182E0C}" destId="{93840B81-798A-4A3F-BC53-C8EEA447E801}" srcOrd="1" destOrd="0" presId="urn:microsoft.com/office/officeart/2005/8/layout/vList4#2"/>
    <dgm:cxn modelId="{1CB98A79-9A40-455E-B103-A61A0EEA99FF}" type="presParOf" srcId="{AD3ED112-42A0-4F4B-AC97-222389182E0C}" destId="{550498EF-0368-49D7-9811-6F6EDF510C4C}" srcOrd="2" destOrd="0" presId="urn:microsoft.com/office/officeart/2005/8/layout/vList4#2"/>
    <dgm:cxn modelId="{B0FB21F2-CB10-4074-9DB1-CE3ACFBCAF60}" type="presParOf" srcId="{EB1D14BD-6404-4F5C-809F-804839F31A01}" destId="{41C1815D-6AE4-4C06-9C54-0BEBD28F21A2}" srcOrd="3" destOrd="0" presId="urn:microsoft.com/office/officeart/2005/8/layout/vList4#2"/>
    <dgm:cxn modelId="{6477A158-31EB-45EC-9A1C-EE9A3523E66D}" type="presParOf" srcId="{EB1D14BD-6404-4F5C-809F-804839F31A01}" destId="{314A8BF6-9813-4A82-B5FF-370AC1ED541D}" srcOrd="4" destOrd="0" presId="urn:microsoft.com/office/officeart/2005/8/layout/vList4#2"/>
    <dgm:cxn modelId="{570069D2-015C-4CF1-AC26-43E86CB5002D}" type="presParOf" srcId="{314A8BF6-9813-4A82-B5FF-370AC1ED541D}" destId="{106CC75D-14B9-442B-B44B-2A4EFFAE6500}" srcOrd="0" destOrd="0" presId="urn:microsoft.com/office/officeart/2005/8/layout/vList4#2"/>
    <dgm:cxn modelId="{9AB6D2C8-A63B-43BF-B173-E290C5BFA6FE}" type="presParOf" srcId="{314A8BF6-9813-4A82-B5FF-370AC1ED541D}" destId="{F04832A8-C027-426A-82F3-BF82D05766D3}" srcOrd="1" destOrd="0" presId="urn:microsoft.com/office/officeart/2005/8/layout/vList4#2"/>
    <dgm:cxn modelId="{63FCCA53-942C-43EF-BC33-D61AB3C1091F}" type="presParOf" srcId="{314A8BF6-9813-4A82-B5FF-370AC1ED541D}" destId="{4F8BC683-DB50-484C-BCDB-12A1D2B1F6ED}" srcOrd="2" destOrd="0" presId="urn:microsoft.com/office/officeart/2005/8/layout/vList4#2"/>
    <dgm:cxn modelId="{0AFE8EDE-7716-4A6C-862B-B75BDA640B71}" type="presParOf" srcId="{EB1D14BD-6404-4F5C-809F-804839F31A01}" destId="{DD923AE3-DA3A-4CFA-A45F-D950EAEFED9E}" srcOrd="5" destOrd="0" presId="urn:microsoft.com/office/officeart/2005/8/layout/vList4#2"/>
    <dgm:cxn modelId="{834CE1A5-1851-4408-AEA2-D041424A3FA7}" type="presParOf" srcId="{EB1D14BD-6404-4F5C-809F-804839F31A01}" destId="{E7291093-7EE0-4866-A0AB-F9C44821EFEB}" srcOrd="6" destOrd="0" presId="urn:microsoft.com/office/officeart/2005/8/layout/vList4#2"/>
    <dgm:cxn modelId="{D1E0B7DA-F6A8-4D48-9D31-2508AD9A8FC2}" type="presParOf" srcId="{E7291093-7EE0-4866-A0AB-F9C44821EFEB}" destId="{7B81EA4C-FAFC-4A2D-B8FF-997CC1A59E89}" srcOrd="0" destOrd="0" presId="urn:microsoft.com/office/officeart/2005/8/layout/vList4#2"/>
    <dgm:cxn modelId="{24F13CC1-BFBB-44A5-930B-DDDC9431AE27}" type="presParOf" srcId="{E7291093-7EE0-4866-A0AB-F9C44821EFEB}" destId="{2687F33C-BB08-44CA-8246-6247EC1CD051}" srcOrd="1" destOrd="0" presId="urn:microsoft.com/office/officeart/2005/8/layout/vList4#2"/>
    <dgm:cxn modelId="{9D5ACCDA-FABA-4E00-A82F-13CCDE95B85A}" type="presParOf" srcId="{E7291093-7EE0-4866-A0AB-F9C44821EFEB}" destId="{30BED7B9-96C3-4E1C-8BFE-057A2DC53310}" srcOrd="2" destOrd="0" presId="urn:microsoft.com/office/officeart/2005/8/layout/vList4#2"/>
    <dgm:cxn modelId="{8797E9C9-C976-411C-A050-75F08B238B8B}" type="presParOf" srcId="{EB1D14BD-6404-4F5C-809F-804839F31A01}" destId="{38F383C9-DC11-4B52-9F16-F9D76B2A1C1E}" srcOrd="7" destOrd="0" presId="urn:microsoft.com/office/officeart/2005/8/layout/vList4#2"/>
    <dgm:cxn modelId="{14697315-1BDD-49BA-815C-BA638EC646AE}" type="presParOf" srcId="{EB1D14BD-6404-4F5C-809F-804839F31A01}" destId="{8DA19F20-8A11-4791-8E53-EED7F80E2807}" srcOrd="8" destOrd="0" presId="urn:microsoft.com/office/officeart/2005/8/layout/vList4#2"/>
    <dgm:cxn modelId="{7FEB2495-9279-4A92-B5BF-772022F90E6D}" type="presParOf" srcId="{8DA19F20-8A11-4791-8E53-EED7F80E2807}" destId="{F2B91BC6-F0DF-496B-92D0-5318AA784026}" srcOrd="0" destOrd="0" presId="urn:microsoft.com/office/officeart/2005/8/layout/vList4#2"/>
    <dgm:cxn modelId="{49F0BA68-9581-4266-B15E-E27CD6D88E9F}" type="presParOf" srcId="{8DA19F20-8A11-4791-8E53-EED7F80E2807}" destId="{844E1626-3DA5-43F9-8363-30E290D23D36}" srcOrd="1" destOrd="0" presId="urn:microsoft.com/office/officeart/2005/8/layout/vList4#2"/>
    <dgm:cxn modelId="{CBB5A1A8-7E2E-4320-ABA6-C6FFD2C051A2}" type="presParOf" srcId="{8DA19F20-8A11-4791-8E53-EED7F80E2807}" destId="{749D7FE2-FDD8-44DA-8505-92CCCA3CD693}" srcOrd="2" destOrd="0" presId="urn:microsoft.com/office/officeart/2005/8/layout/vList4#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2FFDA5-8BBF-4BFC-A28A-0A11FB9CCB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A3B309F-52D3-480F-BD4F-BF90BB209AB2}">
      <dgm:prSet phldrT="[Текст]"/>
      <dgm:spPr/>
      <dgm:t>
        <a:bodyPr/>
        <a:lstStyle/>
        <a:p>
          <a:r>
            <a:rPr lang="ru-RU" dirty="0" smtClean="0"/>
            <a:t>Территориальные, включая центральные</a:t>
          </a:r>
          <a:endParaRPr lang="ru-RU" dirty="0"/>
        </a:p>
      </dgm:t>
    </dgm:pt>
    <dgm:pt modelId="{A888FF6C-AEA1-4F0E-A868-FBDA48B4CF26}" type="parTrans" cxnId="{77943081-398B-4F3E-B278-97B0F79124CD}">
      <dgm:prSet/>
      <dgm:spPr/>
      <dgm:t>
        <a:bodyPr/>
        <a:lstStyle/>
        <a:p>
          <a:endParaRPr lang="ru-RU"/>
        </a:p>
      </dgm:t>
    </dgm:pt>
    <dgm:pt modelId="{1A1F9F7F-3850-4551-B7CA-2D8F4E8AD890}" type="sibTrans" cxnId="{77943081-398B-4F3E-B278-97B0F79124CD}">
      <dgm:prSet/>
      <dgm:spPr/>
      <dgm:t>
        <a:bodyPr/>
        <a:lstStyle/>
        <a:p>
          <a:endParaRPr lang="ru-RU"/>
        </a:p>
      </dgm:t>
    </dgm:pt>
    <dgm:pt modelId="{08923961-1633-4A00-AEF8-E3E585E368EF}">
      <dgm:prSet phldrT="[Текст]"/>
      <dgm:spPr/>
      <dgm:t>
        <a:bodyPr/>
        <a:lstStyle/>
        <a:p>
          <a:r>
            <a:rPr lang="ru-RU" dirty="0" smtClean="0"/>
            <a:t>Окружные</a:t>
          </a:r>
          <a:endParaRPr lang="ru-RU" dirty="0"/>
        </a:p>
      </dgm:t>
    </dgm:pt>
    <dgm:pt modelId="{B0EB9538-A4AA-45E3-8F70-D282FD18DBE7}" type="parTrans" cxnId="{3612194C-FB86-4AD5-B021-E32A88CC81BE}">
      <dgm:prSet/>
      <dgm:spPr/>
      <dgm:t>
        <a:bodyPr/>
        <a:lstStyle/>
        <a:p>
          <a:endParaRPr lang="ru-RU"/>
        </a:p>
      </dgm:t>
    </dgm:pt>
    <dgm:pt modelId="{412476FD-1242-417B-96BE-253804D7FB3E}" type="sibTrans" cxnId="{3612194C-FB86-4AD5-B021-E32A88CC81BE}">
      <dgm:prSet/>
      <dgm:spPr/>
      <dgm:t>
        <a:bodyPr/>
        <a:lstStyle/>
        <a:p>
          <a:endParaRPr lang="ru-RU"/>
        </a:p>
      </dgm:t>
    </dgm:pt>
    <dgm:pt modelId="{0B7202FC-17EE-4FAE-A865-816743EE29E9}">
      <dgm:prSet phldrT="[Текст]"/>
      <dgm:spPr/>
      <dgm:t>
        <a:bodyPr/>
        <a:lstStyle/>
        <a:p>
          <a:r>
            <a:rPr lang="ru-RU" dirty="0" smtClean="0"/>
            <a:t>Участковые</a:t>
          </a:r>
          <a:endParaRPr lang="ru-RU" dirty="0"/>
        </a:p>
      </dgm:t>
    </dgm:pt>
    <dgm:pt modelId="{A374DCE8-5D5F-4BFC-ADB1-F1F521F2C8B8}" type="parTrans" cxnId="{17FEA22F-076C-455A-B301-14585FBD4C4F}">
      <dgm:prSet/>
      <dgm:spPr/>
      <dgm:t>
        <a:bodyPr/>
        <a:lstStyle/>
        <a:p>
          <a:endParaRPr lang="ru-RU"/>
        </a:p>
      </dgm:t>
    </dgm:pt>
    <dgm:pt modelId="{99634611-A70E-498D-9DE4-95145FB2A3B0}" type="sibTrans" cxnId="{17FEA22F-076C-455A-B301-14585FBD4C4F}">
      <dgm:prSet/>
      <dgm:spPr/>
      <dgm:t>
        <a:bodyPr/>
        <a:lstStyle/>
        <a:p>
          <a:endParaRPr lang="ru-RU"/>
        </a:p>
      </dgm:t>
    </dgm:pt>
    <dgm:pt modelId="{18227986-C841-42AC-AA25-9621139D488C}">
      <dgm:prSet phldrT="[Текст]"/>
      <dgm:spPr/>
      <dgm:t>
        <a:bodyPr/>
        <a:lstStyle/>
        <a:p>
          <a:r>
            <a:rPr lang="ru-RU" dirty="0" smtClean="0"/>
            <a:t>система строится на политико-территориальном устройстве государства</a:t>
          </a:r>
          <a:endParaRPr lang="ru-RU" dirty="0"/>
        </a:p>
      </dgm:t>
    </dgm:pt>
    <dgm:pt modelId="{B3FAC3C8-DF63-48BB-B12B-CADFA8FD9CA5}" type="parTrans" cxnId="{CF41D0DB-18C8-4778-B685-E15FACAB973D}">
      <dgm:prSet/>
      <dgm:spPr/>
      <dgm:t>
        <a:bodyPr/>
        <a:lstStyle/>
        <a:p>
          <a:endParaRPr lang="ru-RU"/>
        </a:p>
      </dgm:t>
    </dgm:pt>
    <dgm:pt modelId="{E20D44F2-9115-467B-9B42-23CDC7EDEE42}" type="sibTrans" cxnId="{CF41D0DB-18C8-4778-B685-E15FACAB973D}">
      <dgm:prSet/>
      <dgm:spPr/>
      <dgm:t>
        <a:bodyPr/>
        <a:lstStyle/>
        <a:p>
          <a:endParaRPr lang="ru-RU"/>
        </a:p>
      </dgm:t>
    </dgm:pt>
    <dgm:pt modelId="{21EE7820-EBA4-4F8A-9F8A-9E8B47BEECDB}">
      <dgm:prSet phldrT="[Текст]"/>
      <dgm:spPr/>
      <dgm:t>
        <a:bodyPr/>
        <a:lstStyle/>
        <a:p>
          <a:r>
            <a:rPr lang="ru-RU" dirty="0" smtClean="0"/>
            <a:t>действующие в избирательных округах, если те не совпадают с политико-территориальными единицами государства</a:t>
          </a:r>
          <a:endParaRPr lang="ru-RU" dirty="0"/>
        </a:p>
      </dgm:t>
    </dgm:pt>
    <dgm:pt modelId="{8348097E-0B43-4F83-9E18-31FC685C77A8}" type="parTrans" cxnId="{6C0E7247-6063-4DE3-9222-B227A6DD5AF4}">
      <dgm:prSet/>
      <dgm:spPr/>
      <dgm:t>
        <a:bodyPr/>
        <a:lstStyle/>
        <a:p>
          <a:endParaRPr lang="ru-RU"/>
        </a:p>
      </dgm:t>
    </dgm:pt>
    <dgm:pt modelId="{41B83A86-AA5C-483D-BC45-B81052ED26C0}" type="sibTrans" cxnId="{6C0E7247-6063-4DE3-9222-B227A6DD5AF4}">
      <dgm:prSet/>
      <dgm:spPr/>
      <dgm:t>
        <a:bodyPr/>
        <a:lstStyle/>
        <a:p>
          <a:endParaRPr lang="ru-RU"/>
        </a:p>
      </dgm:t>
    </dgm:pt>
    <dgm:pt modelId="{B185E204-6816-47CE-BF63-73E8987FF2EB}">
      <dgm:prSet phldrT="[Текст]"/>
      <dgm:spPr/>
      <dgm:t>
        <a:bodyPr/>
        <a:lstStyle/>
        <a:p>
          <a:r>
            <a:rPr lang="ru-RU" dirty="0" smtClean="0"/>
            <a:t>действующие в избирательных участках; обеспечивают регистрацию избирателей, организовывают голосование, определяют итоги выборов по участку</a:t>
          </a:r>
          <a:br>
            <a:rPr lang="ru-RU" dirty="0" smtClean="0"/>
          </a:br>
          <a:endParaRPr lang="ru-RU" dirty="0"/>
        </a:p>
      </dgm:t>
    </dgm:pt>
    <dgm:pt modelId="{50FAAA42-8270-41F6-BCA9-DAB8391C9AAE}" type="parTrans" cxnId="{BD8AA58B-1B83-4FF9-87C6-371BFE4CF20B}">
      <dgm:prSet/>
      <dgm:spPr/>
      <dgm:t>
        <a:bodyPr/>
        <a:lstStyle/>
        <a:p>
          <a:endParaRPr lang="ru-RU"/>
        </a:p>
      </dgm:t>
    </dgm:pt>
    <dgm:pt modelId="{82AFEF7C-CF3A-4421-A62E-3613FFB1497A}" type="sibTrans" cxnId="{BD8AA58B-1B83-4FF9-87C6-371BFE4CF20B}">
      <dgm:prSet/>
      <dgm:spPr/>
      <dgm:t>
        <a:bodyPr/>
        <a:lstStyle/>
        <a:p>
          <a:endParaRPr lang="ru-RU"/>
        </a:p>
      </dgm:t>
    </dgm:pt>
    <dgm:pt modelId="{B858CD0E-CDFA-4FBC-AB02-9EFDB0B949DD}" type="pres">
      <dgm:prSet presAssocID="{422FFDA5-8BBF-4BFC-A28A-0A11FB9CCB27}" presName="linear" presStyleCnt="0">
        <dgm:presLayoutVars>
          <dgm:dir/>
          <dgm:animLvl val="lvl"/>
          <dgm:resizeHandles val="exact"/>
        </dgm:presLayoutVars>
      </dgm:prSet>
      <dgm:spPr/>
      <dgm:t>
        <a:bodyPr/>
        <a:lstStyle/>
        <a:p>
          <a:endParaRPr lang="ru-RU"/>
        </a:p>
      </dgm:t>
    </dgm:pt>
    <dgm:pt modelId="{2A20A1F5-2CC9-4B9C-A389-9A8939D8FB4B}" type="pres">
      <dgm:prSet presAssocID="{AA3B309F-52D3-480F-BD4F-BF90BB209AB2}" presName="parentLin" presStyleCnt="0"/>
      <dgm:spPr/>
    </dgm:pt>
    <dgm:pt modelId="{8342151F-7AC8-485F-85E0-D4ACEA3C6A2F}" type="pres">
      <dgm:prSet presAssocID="{AA3B309F-52D3-480F-BD4F-BF90BB209AB2}" presName="parentLeftMargin" presStyleLbl="node1" presStyleIdx="0" presStyleCnt="3"/>
      <dgm:spPr/>
      <dgm:t>
        <a:bodyPr/>
        <a:lstStyle/>
        <a:p>
          <a:endParaRPr lang="ru-RU"/>
        </a:p>
      </dgm:t>
    </dgm:pt>
    <dgm:pt modelId="{9B630CEA-4289-4F15-A81E-22C39425BB16}" type="pres">
      <dgm:prSet presAssocID="{AA3B309F-52D3-480F-BD4F-BF90BB209AB2}" presName="parentText" presStyleLbl="node1" presStyleIdx="0" presStyleCnt="3">
        <dgm:presLayoutVars>
          <dgm:chMax val="0"/>
          <dgm:bulletEnabled val="1"/>
        </dgm:presLayoutVars>
      </dgm:prSet>
      <dgm:spPr/>
      <dgm:t>
        <a:bodyPr/>
        <a:lstStyle/>
        <a:p>
          <a:endParaRPr lang="ru-RU"/>
        </a:p>
      </dgm:t>
    </dgm:pt>
    <dgm:pt modelId="{BFC7F885-F203-4899-99A3-60E436EB1AE7}" type="pres">
      <dgm:prSet presAssocID="{AA3B309F-52D3-480F-BD4F-BF90BB209AB2}" presName="negativeSpace" presStyleCnt="0"/>
      <dgm:spPr/>
    </dgm:pt>
    <dgm:pt modelId="{87F9644E-ACA6-40AC-A9A5-9D8B0ED17751}" type="pres">
      <dgm:prSet presAssocID="{AA3B309F-52D3-480F-BD4F-BF90BB209AB2}" presName="childText" presStyleLbl="conFgAcc1" presStyleIdx="0" presStyleCnt="3">
        <dgm:presLayoutVars>
          <dgm:bulletEnabled val="1"/>
        </dgm:presLayoutVars>
      </dgm:prSet>
      <dgm:spPr/>
      <dgm:t>
        <a:bodyPr/>
        <a:lstStyle/>
        <a:p>
          <a:endParaRPr lang="ru-RU"/>
        </a:p>
      </dgm:t>
    </dgm:pt>
    <dgm:pt modelId="{C0A9A52D-5AB8-4734-9FB3-96AFE5DE86FC}" type="pres">
      <dgm:prSet presAssocID="{1A1F9F7F-3850-4551-B7CA-2D8F4E8AD890}" presName="spaceBetweenRectangles" presStyleCnt="0"/>
      <dgm:spPr/>
    </dgm:pt>
    <dgm:pt modelId="{EF4D6E1F-576E-47A5-B22C-74588810016C}" type="pres">
      <dgm:prSet presAssocID="{08923961-1633-4A00-AEF8-E3E585E368EF}" presName="parentLin" presStyleCnt="0"/>
      <dgm:spPr/>
    </dgm:pt>
    <dgm:pt modelId="{E109DC78-4ED1-45BE-AD5F-F0A4D620E96B}" type="pres">
      <dgm:prSet presAssocID="{08923961-1633-4A00-AEF8-E3E585E368EF}" presName="parentLeftMargin" presStyleLbl="node1" presStyleIdx="0" presStyleCnt="3"/>
      <dgm:spPr/>
      <dgm:t>
        <a:bodyPr/>
        <a:lstStyle/>
        <a:p>
          <a:endParaRPr lang="ru-RU"/>
        </a:p>
      </dgm:t>
    </dgm:pt>
    <dgm:pt modelId="{D1F9463D-6F83-45C0-A45C-6554F6C5FEBE}" type="pres">
      <dgm:prSet presAssocID="{08923961-1633-4A00-AEF8-E3E585E368EF}" presName="parentText" presStyleLbl="node1" presStyleIdx="1" presStyleCnt="3">
        <dgm:presLayoutVars>
          <dgm:chMax val="0"/>
          <dgm:bulletEnabled val="1"/>
        </dgm:presLayoutVars>
      </dgm:prSet>
      <dgm:spPr/>
      <dgm:t>
        <a:bodyPr/>
        <a:lstStyle/>
        <a:p>
          <a:endParaRPr lang="ru-RU"/>
        </a:p>
      </dgm:t>
    </dgm:pt>
    <dgm:pt modelId="{DE5C6BBE-A57B-4664-807A-7FB6C768666F}" type="pres">
      <dgm:prSet presAssocID="{08923961-1633-4A00-AEF8-E3E585E368EF}" presName="negativeSpace" presStyleCnt="0"/>
      <dgm:spPr/>
    </dgm:pt>
    <dgm:pt modelId="{82B579B0-7AAE-41F4-AE78-84D7FF56A013}" type="pres">
      <dgm:prSet presAssocID="{08923961-1633-4A00-AEF8-E3E585E368EF}" presName="childText" presStyleLbl="conFgAcc1" presStyleIdx="1" presStyleCnt="3">
        <dgm:presLayoutVars>
          <dgm:bulletEnabled val="1"/>
        </dgm:presLayoutVars>
      </dgm:prSet>
      <dgm:spPr/>
      <dgm:t>
        <a:bodyPr/>
        <a:lstStyle/>
        <a:p>
          <a:endParaRPr lang="ru-RU"/>
        </a:p>
      </dgm:t>
    </dgm:pt>
    <dgm:pt modelId="{93475DBB-EAC0-4983-A292-31C5CA95A709}" type="pres">
      <dgm:prSet presAssocID="{412476FD-1242-417B-96BE-253804D7FB3E}" presName="spaceBetweenRectangles" presStyleCnt="0"/>
      <dgm:spPr/>
    </dgm:pt>
    <dgm:pt modelId="{C3A536D0-1583-43B8-848E-7C8E0C740F59}" type="pres">
      <dgm:prSet presAssocID="{0B7202FC-17EE-4FAE-A865-816743EE29E9}" presName="parentLin" presStyleCnt="0"/>
      <dgm:spPr/>
    </dgm:pt>
    <dgm:pt modelId="{E2FF690B-F6EA-48A9-A6AB-7ACF464A5B57}" type="pres">
      <dgm:prSet presAssocID="{0B7202FC-17EE-4FAE-A865-816743EE29E9}" presName="parentLeftMargin" presStyleLbl="node1" presStyleIdx="1" presStyleCnt="3"/>
      <dgm:spPr/>
      <dgm:t>
        <a:bodyPr/>
        <a:lstStyle/>
        <a:p>
          <a:endParaRPr lang="ru-RU"/>
        </a:p>
      </dgm:t>
    </dgm:pt>
    <dgm:pt modelId="{A2D52E71-68B1-456E-87E5-E60B94878039}" type="pres">
      <dgm:prSet presAssocID="{0B7202FC-17EE-4FAE-A865-816743EE29E9}" presName="parentText" presStyleLbl="node1" presStyleIdx="2" presStyleCnt="3">
        <dgm:presLayoutVars>
          <dgm:chMax val="0"/>
          <dgm:bulletEnabled val="1"/>
        </dgm:presLayoutVars>
      </dgm:prSet>
      <dgm:spPr/>
      <dgm:t>
        <a:bodyPr/>
        <a:lstStyle/>
        <a:p>
          <a:endParaRPr lang="ru-RU"/>
        </a:p>
      </dgm:t>
    </dgm:pt>
    <dgm:pt modelId="{5556798F-CC34-4B9C-A559-72C4E0FE8146}" type="pres">
      <dgm:prSet presAssocID="{0B7202FC-17EE-4FAE-A865-816743EE29E9}" presName="negativeSpace" presStyleCnt="0"/>
      <dgm:spPr/>
    </dgm:pt>
    <dgm:pt modelId="{ED9103E1-F1F0-445C-B734-FBA2AB17A358}" type="pres">
      <dgm:prSet presAssocID="{0B7202FC-17EE-4FAE-A865-816743EE29E9}" presName="childText" presStyleLbl="conFgAcc1" presStyleIdx="2" presStyleCnt="3">
        <dgm:presLayoutVars>
          <dgm:bulletEnabled val="1"/>
        </dgm:presLayoutVars>
      </dgm:prSet>
      <dgm:spPr/>
      <dgm:t>
        <a:bodyPr/>
        <a:lstStyle/>
        <a:p>
          <a:endParaRPr lang="ru-RU"/>
        </a:p>
      </dgm:t>
    </dgm:pt>
  </dgm:ptLst>
  <dgm:cxnLst>
    <dgm:cxn modelId="{5FF04168-85FE-49AF-ADAF-E240341DB3D4}" type="presOf" srcId="{21EE7820-EBA4-4F8A-9F8A-9E8B47BEECDB}" destId="{82B579B0-7AAE-41F4-AE78-84D7FF56A013}" srcOrd="0" destOrd="0" presId="urn:microsoft.com/office/officeart/2005/8/layout/list1"/>
    <dgm:cxn modelId="{B3C28419-9F00-43F7-8D92-5CD35C0EF46E}" type="presOf" srcId="{AA3B309F-52D3-480F-BD4F-BF90BB209AB2}" destId="{8342151F-7AC8-485F-85E0-D4ACEA3C6A2F}" srcOrd="0" destOrd="0" presId="urn:microsoft.com/office/officeart/2005/8/layout/list1"/>
    <dgm:cxn modelId="{FCF6E479-5717-404C-A69E-37DF95954B8D}" type="presOf" srcId="{0B7202FC-17EE-4FAE-A865-816743EE29E9}" destId="{E2FF690B-F6EA-48A9-A6AB-7ACF464A5B57}" srcOrd="0" destOrd="0" presId="urn:microsoft.com/office/officeart/2005/8/layout/list1"/>
    <dgm:cxn modelId="{3612194C-FB86-4AD5-B021-E32A88CC81BE}" srcId="{422FFDA5-8BBF-4BFC-A28A-0A11FB9CCB27}" destId="{08923961-1633-4A00-AEF8-E3E585E368EF}" srcOrd="1" destOrd="0" parTransId="{B0EB9538-A4AA-45E3-8F70-D282FD18DBE7}" sibTransId="{412476FD-1242-417B-96BE-253804D7FB3E}"/>
    <dgm:cxn modelId="{BD8AA58B-1B83-4FF9-87C6-371BFE4CF20B}" srcId="{0B7202FC-17EE-4FAE-A865-816743EE29E9}" destId="{B185E204-6816-47CE-BF63-73E8987FF2EB}" srcOrd="0" destOrd="0" parTransId="{50FAAA42-8270-41F6-BCA9-DAB8391C9AAE}" sibTransId="{82AFEF7C-CF3A-4421-A62E-3613FFB1497A}"/>
    <dgm:cxn modelId="{E166D6C5-5801-423A-9B02-7E0801755C97}" type="presOf" srcId="{18227986-C841-42AC-AA25-9621139D488C}" destId="{87F9644E-ACA6-40AC-A9A5-9D8B0ED17751}" srcOrd="0" destOrd="0" presId="urn:microsoft.com/office/officeart/2005/8/layout/list1"/>
    <dgm:cxn modelId="{43E4B75B-5D17-49E9-B0C1-B2377875D243}" type="presOf" srcId="{08923961-1633-4A00-AEF8-E3E585E368EF}" destId="{D1F9463D-6F83-45C0-A45C-6554F6C5FEBE}" srcOrd="1" destOrd="0" presId="urn:microsoft.com/office/officeart/2005/8/layout/list1"/>
    <dgm:cxn modelId="{77943081-398B-4F3E-B278-97B0F79124CD}" srcId="{422FFDA5-8BBF-4BFC-A28A-0A11FB9CCB27}" destId="{AA3B309F-52D3-480F-BD4F-BF90BB209AB2}" srcOrd="0" destOrd="0" parTransId="{A888FF6C-AEA1-4F0E-A868-FBDA48B4CF26}" sibTransId="{1A1F9F7F-3850-4551-B7CA-2D8F4E8AD890}"/>
    <dgm:cxn modelId="{D7581CC7-18E9-4782-AD7F-250488083C15}" type="presOf" srcId="{08923961-1633-4A00-AEF8-E3E585E368EF}" destId="{E109DC78-4ED1-45BE-AD5F-F0A4D620E96B}" srcOrd="0" destOrd="0" presId="urn:microsoft.com/office/officeart/2005/8/layout/list1"/>
    <dgm:cxn modelId="{6C0E7247-6063-4DE3-9222-B227A6DD5AF4}" srcId="{08923961-1633-4A00-AEF8-E3E585E368EF}" destId="{21EE7820-EBA4-4F8A-9F8A-9E8B47BEECDB}" srcOrd="0" destOrd="0" parTransId="{8348097E-0B43-4F83-9E18-31FC685C77A8}" sibTransId="{41B83A86-AA5C-483D-BC45-B81052ED26C0}"/>
    <dgm:cxn modelId="{5498F571-A74E-40F5-8CB5-B594B412652C}" type="presOf" srcId="{0B7202FC-17EE-4FAE-A865-816743EE29E9}" destId="{A2D52E71-68B1-456E-87E5-E60B94878039}" srcOrd="1" destOrd="0" presId="urn:microsoft.com/office/officeart/2005/8/layout/list1"/>
    <dgm:cxn modelId="{976B5984-D98E-434C-8A1C-4E310F5D8883}" type="presOf" srcId="{422FFDA5-8BBF-4BFC-A28A-0A11FB9CCB27}" destId="{B858CD0E-CDFA-4FBC-AB02-9EFDB0B949DD}" srcOrd="0" destOrd="0" presId="urn:microsoft.com/office/officeart/2005/8/layout/list1"/>
    <dgm:cxn modelId="{17FEA22F-076C-455A-B301-14585FBD4C4F}" srcId="{422FFDA5-8BBF-4BFC-A28A-0A11FB9CCB27}" destId="{0B7202FC-17EE-4FAE-A865-816743EE29E9}" srcOrd="2" destOrd="0" parTransId="{A374DCE8-5D5F-4BFC-ADB1-F1F521F2C8B8}" sibTransId="{99634611-A70E-498D-9DE4-95145FB2A3B0}"/>
    <dgm:cxn modelId="{3E885726-E9ED-4DCA-AB4D-11404FBFE154}" type="presOf" srcId="{B185E204-6816-47CE-BF63-73E8987FF2EB}" destId="{ED9103E1-F1F0-445C-B734-FBA2AB17A358}" srcOrd="0" destOrd="0" presId="urn:microsoft.com/office/officeart/2005/8/layout/list1"/>
    <dgm:cxn modelId="{0657D1F5-5071-4223-B758-53501105425D}" type="presOf" srcId="{AA3B309F-52D3-480F-BD4F-BF90BB209AB2}" destId="{9B630CEA-4289-4F15-A81E-22C39425BB16}" srcOrd="1" destOrd="0" presId="urn:microsoft.com/office/officeart/2005/8/layout/list1"/>
    <dgm:cxn modelId="{CF41D0DB-18C8-4778-B685-E15FACAB973D}" srcId="{AA3B309F-52D3-480F-BD4F-BF90BB209AB2}" destId="{18227986-C841-42AC-AA25-9621139D488C}" srcOrd="0" destOrd="0" parTransId="{B3FAC3C8-DF63-48BB-B12B-CADFA8FD9CA5}" sibTransId="{E20D44F2-9115-467B-9B42-23CDC7EDEE42}"/>
    <dgm:cxn modelId="{44E0315B-60ED-4217-97D7-ACF881E40E96}" type="presParOf" srcId="{B858CD0E-CDFA-4FBC-AB02-9EFDB0B949DD}" destId="{2A20A1F5-2CC9-4B9C-A389-9A8939D8FB4B}" srcOrd="0" destOrd="0" presId="urn:microsoft.com/office/officeart/2005/8/layout/list1"/>
    <dgm:cxn modelId="{61C97B83-668D-423C-93EA-7B9E87518F02}" type="presParOf" srcId="{2A20A1F5-2CC9-4B9C-A389-9A8939D8FB4B}" destId="{8342151F-7AC8-485F-85E0-D4ACEA3C6A2F}" srcOrd="0" destOrd="0" presId="urn:microsoft.com/office/officeart/2005/8/layout/list1"/>
    <dgm:cxn modelId="{92EE8C5D-3A59-4394-AC8E-8E54AFFD8818}" type="presParOf" srcId="{2A20A1F5-2CC9-4B9C-A389-9A8939D8FB4B}" destId="{9B630CEA-4289-4F15-A81E-22C39425BB16}" srcOrd="1" destOrd="0" presId="urn:microsoft.com/office/officeart/2005/8/layout/list1"/>
    <dgm:cxn modelId="{DBA54197-E556-4DC6-82FF-2B7A37570CCE}" type="presParOf" srcId="{B858CD0E-CDFA-4FBC-AB02-9EFDB0B949DD}" destId="{BFC7F885-F203-4899-99A3-60E436EB1AE7}" srcOrd="1" destOrd="0" presId="urn:microsoft.com/office/officeart/2005/8/layout/list1"/>
    <dgm:cxn modelId="{FDE12CFA-EFC0-4B12-8BC5-0565F2513D02}" type="presParOf" srcId="{B858CD0E-CDFA-4FBC-AB02-9EFDB0B949DD}" destId="{87F9644E-ACA6-40AC-A9A5-9D8B0ED17751}" srcOrd="2" destOrd="0" presId="urn:microsoft.com/office/officeart/2005/8/layout/list1"/>
    <dgm:cxn modelId="{E83AB835-D47A-41DF-82A9-64A234A20230}" type="presParOf" srcId="{B858CD0E-CDFA-4FBC-AB02-9EFDB0B949DD}" destId="{C0A9A52D-5AB8-4734-9FB3-96AFE5DE86FC}" srcOrd="3" destOrd="0" presId="urn:microsoft.com/office/officeart/2005/8/layout/list1"/>
    <dgm:cxn modelId="{7155E676-5537-4AD1-BAB3-31AF13E44EED}" type="presParOf" srcId="{B858CD0E-CDFA-4FBC-AB02-9EFDB0B949DD}" destId="{EF4D6E1F-576E-47A5-B22C-74588810016C}" srcOrd="4" destOrd="0" presId="urn:microsoft.com/office/officeart/2005/8/layout/list1"/>
    <dgm:cxn modelId="{322D45ED-77B0-4049-A374-E38FC34C6316}" type="presParOf" srcId="{EF4D6E1F-576E-47A5-B22C-74588810016C}" destId="{E109DC78-4ED1-45BE-AD5F-F0A4D620E96B}" srcOrd="0" destOrd="0" presId="urn:microsoft.com/office/officeart/2005/8/layout/list1"/>
    <dgm:cxn modelId="{669AA6D4-7A02-4879-92EA-AD6719328EC6}" type="presParOf" srcId="{EF4D6E1F-576E-47A5-B22C-74588810016C}" destId="{D1F9463D-6F83-45C0-A45C-6554F6C5FEBE}" srcOrd="1" destOrd="0" presId="urn:microsoft.com/office/officeart/2005/8/layout/list1"/>
    <dgm:cxn modelId="{A0A44960-1731-4CEF-9FCD-18242B872D86}" type="presParOf" srcId="{B858CD0E-CDFA-4FBC-AB02-9EFDB0B949DD}" destId="{DE5C6BBE-A57B-4664-807A-7FB6C768666F}" srcOrd="5" destOrd="0" presId="urn:microsoft.com/office/officeart/2005/8/layout/list1"/>
    <dgm:cxn modelId="{982243F1-D4DE-45FF-B981-CE0B6691C0A5}" type="presParOf" srcId="{B858CD0E-CDFA-4FBC-AB02-9EFDB0B949DD}" destId="{82B579B0-7AAE-41F4-AE78-84D7FF56A013}" srcOrd="6" destOrd="0" presId="urn:microsoft.com/office/officeart/2005/8/layout/list1"/>
    <dgm:cxn modelId="{7DE170D5-A0FD-4BA2-BEDD-9F5AADA61D19}" type="presParOf" srcId="{B858CD0E-CDFA-4FBC-AB02-9EFDB0B949DD}" destId="{93475DBB-EAC0-4983-A292-31C5CA95A709}" srcOrd="7" destOrd="0" presId="urn:microsoft.com/office/officeart/2005/8/layout/list1"/>
    <dgm:cxn modelId="{69D26C29-676C-4152-8CBF-016C1F27D40F}" type="presParOf" srcId="{B858CD0E-CDFA-4FBC-AB02-9EFDB0B949DD}" destId="{C3A536D0-1583-43B8-848E-7C8E0C740F59}" srcOrd="8" destOrd="0" presId="urn:microsoft.com/office/officeart/2005/8/layout/list1"/>
    <dgm:cxn modelId="{2FC4A8ED-2B84-4055-992F-F798A231239B}" type="presParOf" srcId="{C3A536D0-1583-43B8-848E-7C8E0C740F59}" destId="{E2FF690B-F6EA-48A9-A6AB-7ACF464A5B57}" srcOrd="0" destOrd="0" presId="urn:microsoft.com/office/officeart/2005/8/layout/list1"/>
    <dgm:cxn modelId="{F4969087-B125-4701-8908-375D8E8F2523}" type="presParOf" srcId="{C3A536D0-1583-43B8-848E-7C8E0C740F59}" destId="{A2D52E71-68B1-456E-87E5-E60B94878039}" srcOrd="1" destOrd="0" presId="urn:microsoft.com/office/officeart/2005/8/layout/list1"/>
    <dgm:cxn modelId="{DFD34E83-FABA-47B9-B06A-AFB33AD23EA6}" type="presParOf" srcId="{B858CD0E-CDFA-4FBC-AB02-9EFDB0B949DD}" destId="{5556798F-CC34-4B9C-A559-72C4E0FE8146}" srcOrd="9" destOrd="0" presId="urn:microsoft.com/office/officeart/2005/8/layout/list1"/>
    <dgm:cxn modelId="{0E88802E-7EEF-47C7-8EA3-B57EAE075D5D}" type="presParOf" srcId="{B858CD0E-CDFA-4FBC-AB02-9EFDB0B949DD}" destId="{ED9103E1-F1F0-445C-B734-FBA2AB17A3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E9CD55-3FB0-4949-BC37-2ADEC87F464C}"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ru-RU"/>
        </a:p>
      </dgm:t>
    </dgm:pt>
    <dgm:pt modelId="{8D18B508-09DF-48AF-9ACC-35FB4C07CAD0}">
      <dgm:prSet phldrT="[Текст]" custT="1"/>
      <dgm:spPr/>
      <dgm:t>
        <a:bodyPr/>
        <a:lstStyle/>
        <a:p>
          <a:r>
            <a:rPr lang="ru-RU" sz="2400" dirty="0" smtClean="0"/>
            <a:t>В зависимости </a:t>
          </a:r>
          <a:br>
            <a:rPr lang="ru-RU" sz="2400" dirty="0" smtClean="0"/>
          </a:br>
          <a:r>
            <a:rPr lang="ru-RU" sz="2400" dirty="0" smtClean="0"/>
            <a:t>от активности избирателей</a:t>
          </a:r>
          <a:endParaRPr lang="ru-RU" sz="2400" dirty="0"/>
        </a:p>
      </dgm:t>
    </dgm:pt>
    <dgm:pt modelId="{8994CB2F-5F6C-4588-B714-F9A8D93C9471}" type="parTrans" cxnId="{DDC95764-8827-45D0-97B7-3525FC154D48}">
      <dgm:prSet/>
      <dgm:spPr/>
      <dgm:t>
        <a:bodyPr/>
        <a:lstStyle/>
        <a:p>
          <a:endParaRPr lang="ru-RU"/>
        </a:p>
      </dgm:t>
    </dgm:pt>
    <dgm:pt modelId="{0EA230BC-347E-404F-95CA-900539A9F33E}" type="sibTrans" cxnId="{DDC95764-8827-45D0-97B7-3525FC154D48}">
      <dgm:prSet/>
      <dgm:spPr/>
      <dgm:t>
        <a:bodyPr/>
        <a:lstStyle/>
        <a:p>
          <a:endParaRPr lang="ru-RU"/>
        </a:p>
      </dgm:t>
    </dgm:pt>
    <dgm:pt modelId="{A67F87A0-D87D-4C55-A448-03C6DD6837D5}">
      <dgm:prSet phldrT="[Текст]"/>
      <dgm:spPr/>
      <dgm:t>
        <a:bodyPr/>
        <a:lstStyle/>
        <a:p>
          <a:r>
            <a:rPr lang="ru-RU" b="1" dirty="0" smtClean="0"/>
            <a:t>Обязательная регистрация </a:t>
          </a:r>
          <a:br>
            <a:rPr lang="ru-RU" b="1" dirty="0" smtClean="0"/>
          </a:br>
          <a:r>
            <a:rPr lang="ru-RU" dirty="0" smtClean="0"/>
            <a:t>(Бельгия, Швейцария, Италия, Индия, Франция, Япония)</a:t>
          </a:r>
          <a:endParaRPr lang="ru-RU" dirty="0"/>
        </a:p>
      </dgm:t>
    </dgm:pt>
    <dgm:pt modelId="{39A85E29-5F11-451F-BD4B-4D76AAC4E1FF}" type="parTrans" cxnId="{5A400E7B-82BB-466F-B99C-9E35FDFBD4A7}">
      <dgm:prSet/>
      <dgm:spPr/>
      <dgm:t>
        <a:bodyPr/>
        <a:lstStyle/>
        <a:p>
          <a:endParaRPr lang="ru-RU"/>
        </a:p>
      </dgm:t>
    </dgm:pt>
    <dgm:pt modelId="{9579EBBD-3B4F-434A-B88C-BB8897A83237}" type="sibTrans" cxnId="{5A400E7B-82BB-466F-B99C-9E35FDFBD4A7}">
      <dgm:prSet/>
      <dgm:spPr/>
      <dgm:t>
        <a:bodyPr/>
        <a:lstStyle/>
        <a:p>
          <a:endParaRPr lang="ru-RU"/>
        </a:p>
      </dgm:t>
    </dgm:pt>
    <dgm:pt modelId="{DF8C6167-55AD-4FB1-996A-114C450EE62E}">
      <dgm:prSet phldrT="[Текст]"/>
      <dgm:spPr/>
      <dgm:t>
        <a:bodyPr/>
        <a:lstStyle/>
        <a:p>
          <a:r>
            <a:rPr lang="ru-RU" b="1" dirty="0" smtClean="0"/>
            <a:t>Необязательная регистрация</a:t>
          </a:r>
          <a:br>
            <a:rPr lang="ru-RU" b="1" dirty="0" smtClean="0"/>
          </a:br>
          <a:r>
            <a:rPr lang="ru-RU" b="0" dirty="0" smtClean="0"/>
            <a:t>(</a:t>
          </a:r>
          <a:r>
            <a:rPr lang="ru-RU" dirty="0" smtClean="0"/>
            <a:t>страны Латинской Америки, США, Великобритании)</a:t>
          </a:r>
          <a:endParaRPr lang="ru-RU" b="0" dirty="0"/>
        </a:p>
      </dgm:t>
    </dgm:pt>
    <dgm:pt modelId="{04087686-963E-4523-A0C3-4930A373B122}" type="parTrans" cxnId="{7AF8927C-B92B-4996-A55C-732413B15538}">
      <dgm:prSet/>
      <dgm:spPr/>
      <dgm:t>
        <a:bodyPr/>
        <a:lstStyle/>
        <a:p>
          <a:endParaRPr lang="ru-RU"/>
        </a:p>
      </dgm:t>
    </dgm:pt>
    <dgm:pt modelId="{A1C26CDE-D267-4B23-9C2A-083386D09C97}" type="sibTrans" cxnId="{7AF8927C-B92B-4996-A55C-732413B15538}">
      <dgm:prSet/>
      <dgm:spPr/>
      <dgm:t>
        <a:bodyPr/>
        <a:lstStyle/>
        <a:p>
          <a:endParaRPr lang="ru-RU"/>
        </a:p>
      </dgm:t>
    </dgm:pt>
    <dgm:pt modelId="{1D4ADB13-B10E-48EE-9B43-05533B681C02}">
      <dgm:prSet phldrT="[Текст]" custT="1"/>
      <dgm:spPr/>
      <dgm:t>
        <a:bodyPr/>
        <a:lstStyle/>
        <a:p>
          <a:r>
            <a:rPr lang="ru-RU" sz="2400" dirty="0" smtClean="0"/>
            <a:t>По времени</a:t>
          </a:r>
          <a:endParaRPr lang="ru-RU" sz="2400" dirty="0"/>
        </a:p>
      </dgm:t>
    </dgm:pt>
    <dgm:pt modelId="{A5097173-D00B-42E5-9FD3-D3F209A7CE07}" type="parTrans" cxnId="{DDF356C4-14D4-4BD8-BF50-6F0D1558EF2E}">
      <dgm:prSet/>
      <dgm:spPr/>
      <dgm:t>
        <a:bodyPr/>
        <a:lstStyle/>
        <a:p>
          <a:endParaRPr lang="ru-RU"/>
        </a:p>
      </dgm:t>
    </dgm:pt>
    <dgm:pt modelId="{4F7393C1-1501-407A-AAA7-12A5AB3A5FBB}" type="sibTrans" cxnId="{DDF356C4-14D4-4BD8-BF50-6F0D1558EF2E}">
      <dgm:prSet/>
      <dgm:spPr/>
      <dgm:t>
        <a:bodyPr/>
        <a:lstStyle/>
        <a:p>
          <a:endParaRPr lang="ru-RU"/>
        </a:p>
      </dgm:t>
    </dgm:pt>
    <dgm:pt modelId="{14D98647-0588-4763-AA98-5B3DD773D9D5}">
      <dgm:prSet phldrT="[Текст]"/>
      <dgm:spPr/>
      <dgm:t>
        <a:bodyPr/>
        <a:lstStyle/>
        <a:p>
          <a:r>
            <a:rPr lang="ru-RU" b="1" dirty="0" smtClean="0"/>
            <a:t>Постоянная </a:t>
          </a:r>
          <a:br>
            <a:rPr lang="ru-RU" b="1" dirty="0" smtClean="0"/>
          </a:br>
          <a:r>
            <a:rPr lang="ru-RU" dirty="0" smtClean="0"/>
            <a:t>(система «мертвых душ» в США)</a:t>
          </a:r>
          <a:endParaRPr lang="ru-RU" dirty="0"/>
        </a:p>
      </dgm:t>
    </dgm:pt>
    <dgm:pt modelId="{C312B13C-F91A-4A6B-9D04-3759AA2E1AC5}" type="parTrans" cxnId="{6268D0C7-2DE3-4017-9351-375557C77634}">
      <dgm:prSet/>
      <dgm:spPr/>
      <dgm:t>
        <a:bodyPr/>
        <a:lstStyle/>
        <a:p>
          <a:endParaRPr lang="ru-RU"/>
        </a:p>
      </dgm:t>
    </dgm:pt>
    <dgm:pt modelId="{6E9ACB4A-0E82-40E4-9C8C-945F3BB731D3}" type="sibTrans" cxnId="{6268D0C7-2DE3-4017-9351-375557C77634}">
      <dgm:prSet/>
      <dgm:spPr/>
      <dgm:t>
        <a:bodyPr/>
        <a:lstStyle/>
        <a:p>
          <a:endParaRPr lang="ru-RU"/>
        </a:p>
      </dgm:t>
    </dgm:pt>
    <dgm:pt modelId="{C9D2F6DF-4A0C-42A6-B66C-FA583A964557}">
      <dgm:prSet phldrT="[Текст]"/>
      <dgm:spPr/>
      <dgm:t>
        <a:bodyPr/>
        <a:lstStyle/>
        <a:p>
          <a:r>
            <a:rPr lang="ru-RU" b="1" dirty="0" smtClean="0"/>
            <a:t>Периодическая</a:t>
          </a:r>
          <a:br>
            <a:rPr lang="ru-RU" b="1" dirty="0" smtClean="0"/>
          </a:br>
          <a:r>
            <a:rPr lang="ru-RU" b="0" dirty="0" smtClean="0"/>
            <a:t>(</a:t>
          </a:r>
          <a:r>
            <a:rPr lang="ru-RU" dirty="0" smtClean="0"/>
            <a:t>Великобритания, Канада, Франция)</a:t>
          </a:r>
          <a:endParaRPr lang="ru-RU" b="1" dirty="0"/>
        </a:p>
      </dgm:t>
    </dgm:pt>
    <dgm:pt modelId="{6219BD2E-EA1F-471E-80C7-DD2D54F89BEE}" type="parTrans" cxnId="{6433E7BB-D57E-4DBA-BDF3-A639DD7B6A3C}">
      <dgm:prSet/>
      <dgm:spPr/>
      <dgm:t>
        <a:bodyPr/>
        <a:lstStyle/>
        <a:p>
          <a:endParaRPr lang="ru-RU"/>
        </a:p>
      </dgm:t>
    </dgm:pt>
    <dgm:pt modelId="{F67A8D96-7E40-4519-8689-3B3FD5202E59}" type="sibTrans" cxnId="{6433E7BB-D57E-4DBA-BDF3-A639DD7B6A3C}">
      <dgm:prSet/>
      <dgm:spPr/>
      <dgm:t>
        <a:bodyPr/>
        <a:lstStyle/>
        <a:p>
          <a:endParaRPr lang="ru-RU"/>
        </a:p>
      </dgm:t>
    </dgm:pt>
    <dgm:pt modelId="{F44A89BB-0439-4CF9-B7F9-45F248CA04DD}" type="pres">
      <dgm:prSet presAssocID="{19E9CD55-3FB0-4949-BC37-2ADEC87F464C}" presName="diagram" presStyleCnt="0">
        <dgm:presLayoutVars>
          <dgm:chPref val="1"/>
          <dgm:dir/>
          <dgm:animOne val="branch"/>
          <dgm:animLvl val="lvl"/>
          <dgm:resizeHandles/>
        </dgm:presLayoutVars>
      </dgm:prSet>
      <dgm:spPr/>
      <dgm:t>
        <a:bodyPr/>
        <a:lstStyle/>
        <a:p>
          <a:endParaRPr lang="ru-RU"/>
        </a:p>
      </dgm:t>
    </dgm:pt>
    <dgm:pt modelId="{CE7D3677-F942-4425-A259-02672196E8CA}" type="pres">
      <dgm:prSet presAssocID="{8D18B508-09DF-48AF-9ACC-35FB4C07CAD0}" presName="root" presStyleCnt="0"/>
      <dgm:spPr/>
    </dgm:pt>
    <dgm:pt modelId="{83F0E656-A1B6-4990-A7DE-EDFF69EA3BC9}" type="pres">
      <dgm:prSet presAssocID="{8D18B508-09DF-48AF-9ACC-35FB4C07CAD0}" presName="rootComposite" presStyleCnt="0"/>
      <dgm:spPr/>
    </dgm:pt>
    <dgm:pt modelId="{CC3C6561-47CA-432A-A8AD-DD6A31541E40}" type="pres">
      <dgm:prSet presAssocID="{8D18B508-09DF-48AF-9ACC-35FB4C07CAD0}" presName="rootText" presStyleLbl="node1" presStyleIdx="0" presStyleCnt="2"/>
      <dgm:spPr/>
      <dgm:t>
        <a:bodyPr/>
        <a:lstStyle/>
        <a:p>
          <a:endParaRPr lang="ru-RU"/>
        </a:p>
      </dgm:t>
    </dgm:pt>
    <dgm:pt modelId="{6B65731B-6609-4EFA-BF72-828F2D0D60DE}" type="pres">
      <dgm:prSet presAssocID="{8D18B508-09DF-48AF-9ACC-35FB4C07CAD0}" presName="rootConnector" presStyleLbl="node1" presStyleIdx="0" presStyleCnt="2"/>
      <dgm:spPr/>
      <dgm:t>
        <a:bodyPr/>
        <a:lstStyle/>
        <a:p>
          <a:endParaRPr lang="ru-RU"/>
        </a:p>
      </dgm:t>
    </dgm:pt>
    <dgm:pt modelId="{2171C43C-7F15-4DC1-8027-C992F5FDBD61}" type="pres">
      <dgm:prSet presAssocID="{8D18B508-09DF-48AF-9ACC-35FB4C07CAD0}" presName="childShape" presStyleCnt="0"/>
      <dgm:spPr/>
    </dgm:pt>
    <dgm:pt modelId="{DBA962E0-4F0B-467A-BF8B-4786D7C904AC}" type="pres">
      <dgm:prSet presAssocID="{39A85E29-5F11-451F-BD4B-4D76AAC4E1FF}" presName="Name13" presStyleLbl="parChTrans1D2" presStyleIdx="0" presStyleCnt="4"/>
      <dgm:spPr/>
      <dgm:t>
        <a:bodyPr/>
        <a:lstStyle/>
        <a:p>
          <a:endParaRPr lang="ru-RU"/>
        </a:p>
      </dgm:t>
    </dgm:pt>
    <dgm:pt modelId="{F8D3DF6C-21AA-4534-A502-B16651C9324A}" type="pres">
      <dgm:prSet presAssocID="{A67F87A0-D87D-4C55-A448-03C6DD6837D5}" presName="childText" presStyleLbl="bgAcc1" presStyleIdx="0" presStyleCnt="4">
        <dgm:presLayoutVars>
          <dgm:bulletEnabled val="1"/>
        </dgm:presLayoutVars>
      </dgm:prSet>
      <dgm:spPr/>
      <dgm:t>
        <a:bodyPr/>
        <a:lstStyle/>
        <a:p>
          <a:endParaRPr lang="ru-RU"/>
        </a:p>
      </dgm:t>
    </dgm:pt>
    <dgm:pt modelId="{E76E41E6-BDCA-40C6-A6B3-5F0DFDB88A50}" type="pres">
      <dgm:prSet presAssocID="{04087686-963E-4523-A0C3-4930A373B122}" presName="Name13" presStyleLbl="parChTrans1D2" presStyleIdx="1" presStyleCnt="4"/>
      <dgm:spPr/>
      <dgm:t>
        <a:bodyPr/>
        <a:lstStyle/>
        <a:p>
          <a:endParaRPr lang="ru-RU"/>
        </a:p>
      </dgm:t>
    </dgm:pt>
    <dgm:pt modelId="{D5869652-133E-4331-9808-8F0DDD5A3293}" type="pres">
      <dgm:prSet presAssocID="{DF8C6167-55AD-4FB1-996A-114C450EE62E}" presName="childText" presStyleLbl="bgAcc1" presStyleIdx="1" presStyleCnt="4">
        <dgm:presLayoutVars>
          <dgm:bulletEnabled val="1"/>
        </dgm:presLayoutVars>
      </dgm:prSet>
      <dgm:spPr/>
      <dgm:t>
        <a:bodyPr/>
        <a:lstStyle/>
        <a:p>
          <a:endParaRPr lang="ru-RU"/>
        </a:p>
      </dgm:t>
    </dgm:pt>
    <dgm:pt modelId="{807B5D4B-8A8B-4232-AD68-120D447507D6}" type="pres">
      <dgm:prSet presAssocID="{1D4ADB13-B10E-48EE-9B43-05533B681C02}" presName="root" presStyleCnt="0"/>
      <dgm:spPr/>
    </dgm:pt>
    <dgm:pt modelId="{4B9FD979-CF0B-43F2-A763-B005E07AF94D}" type="pres">
      <dgm:prSet presAssocID="{1D4ADB13-B10E-48EE-9B43-05533B681C02}" presName="rootComposite" presStyleCnt="0"/>
      <dgm:spPr/>
    </dgm:pt>
    <dgm:pt modelId="{18D37259-3795-4A31-9D98-1F17D1D92612}" type="pres">
      <dgm:prSet presAssocID="{1D4ADB13-B10E-48EE-9B43-05533B681C02}" presName="rootText" presStyleLbl="node1" presStyleIdx="1" presStyleCnt="2"/>
      <dgm:spPr/>
      <dgm:t>
        <a:bodyPr/>
        <a:lstStyle/>
        <a:p>
          <a:endParaRPr lang="ru-RU"/>
        </a:p>
      </dgm:t>
    </dgm:pt>
    <dgm:pt modelId="{76D2B8A7-1B60-4A1A-8BE1-732802868EF9}" type="pres">
      <dgm:prSet presAssocID="{1D4ADB13-B10E-48EE-9B43-05533B681C02}" presName="rootConnector" presStyleLbl="node1" presStyleIdx="1" presStyleCnt="2"/>
      <dgm:spPr/>
      <dgm:t>
        <a:bodyPr/>
        <a:lstStyle/>
        <a:p>
          <a:endParaRPr lang="ru-RU"/>
        </a:p>
      </dgm:t>
    </dgm:pt>
    <dgm:pt modelId="{D0ECAB52-BD05-4AFB-A7FD-634125333F48}" type="pres">
      <dgm:prSet presAssocID="{1D4ADB13-B10E-48EE-9B43-05533B681C02}" presName="childShape" presStyleCnt="0"/>
      <dgm:spPr/>
    </dgm:pt>
    <dgm:pt modelId="{432F572D-9C6C-495C-80C1-0D2ED694D3D5}" type="pres">
      <dgm:prSet presAssocID="{C312B13C-F91A-4A6B-9D04-3759AA2E1AC5}" presName="Name13" presStyleLbl="parChTrans1D2" presStyleIdx="2" presStyleCnt="4"/>
      <dgm:spPr/>
      <dgm:t>
        <a:bodyPr/>
        <a:lstStyle/>
        <a:p>
          <a:endParaRPr lang="ru-RU"/>
        </a:p>
      </dgm:t>
    </dgm:pt>
    <dgm:pt modelId="{2464FC29-0B9C-4723-AE11-2B600D16CB12}" type="pres">
      <dgm:prSet presAssocID="{14D98647-0588-4763-AA98-5B3DD773D9D5}" presName="childText" presStyleLbl="bgAcc1" presStyleIdx="2" presStyleCnt="4">
        <dgm:presLayoutVars>
          <dgm:bulletEnabled val="1"/>
        </dgm:presLayoutVars>
      </dgm:prSet>
      <dgm:spPr/>
      <dgm:t>
        <a:bodyPr/>
        <a:lstStyle/>
        <a:p>
          <a:endParaRPr lang="ru-RU"/>
        </a:p>
      </dgm:t>
    </dgm:pt>
    <dgm:pt modelId="{95419EC2-8809-404B-8942-EF3239243B07}" type="pres">
      <dgm:prSet presAssocID="{6219BD2E-EA1F-471E-80C7-DD2D54F89BEE}" presName="Name13" presStyleLbl="parChTrans1D2" presStyleIdx="3" presStyleCnt="4"/>
      <dgm:spPr/>
      <dgm:t>
        <a:bodyPr/>
        <a:lstStyle/>
        <a:p>
          <a:endParaRPr lang="ru-RU"/>
        </a:p>
      </dgm:t>
    </dgm:pt>
    <dgm:pt modelId="{4983E9EF-749C-49A5-8C37-DBAAC7D97DD4}" type="pres">
      <dgm:prSet presAssocID="{C9D2F6DF-4A0C-42A6-B66C-FA583A964557}" presName="childText" presStyleLbl="bgAcc1" presStyleIdx="3" presStyleCnt="4">
        <dgm:presLayoutVars>
          <dgm:bulletEnabled val="1"/>
        </dgm:presLayoutVars>
      </dgm:prSet>
      <dgm:spPr/>
      <dgm:t>
        <a:bodyPr/>
        <a:lstStyle/>
        <a:p>
          <a:endParaRPr lang="ru-RU"/>
        </a:p>
      </dgm:t>
    </dgm:pt>
  </dgm:ptLst>
  <dgm:cxnLst>
    <dgm:cxn modelId="{DDF356C4-14D4-4BD8-BF50-6F0D1558EF2E}" srcId="{19E9CD55-3FB0-4949-BC37-2ADEC87F464C}" destId="{1D4ADB13-B10E-48EE-9B43-05533B681C02}" srcOrd="1" destOrd="0" parTransId="{A5097173-D00B-42E5-9FD3-D3F209A7CE07}" sibTransId="{4F7393C1-1501-407A-AAA7-12A5AB3A5FBB}"/>
    <dgm:cxn modelId="{559DDCF0-7394-49BC-8A7D-A1F6E8783832}" type="presOf" srcId="{A67F87A0-D87D-4C55-A448-03C6DD6837D5}" destId="{F8D3DF6C-21AA-4534-A502-B16651C9324A}" srcOrd="0" destOrd="0" presId="urn:microsoft.com/office/officeart/2005/8/layout/hierarchy3"/>
    <dgm:cxn modelId="{F93A32EA-66E4-446F-A13F-C0C8927DE269}" type="presOf" srcId="{C312B13C-F91A-4A6B-9D04-3759AA2E1AC5}" destId="{432F572D-9C6C-495C-80C1-0D2ED694D3D5}" srcOrd="0" destOrd="0" presId="urn:microsoft.com/office/officeart/2005/8/layout/hierarchy3"/>
    <dgm:cxn modelId="{4DCA872C-F2D8-401B-AF6B-60B24EBDE22B}" type="presOf" srcId="{6219BD2E-EA1F-471E-80C7-DD2D54F89BEE}" destId="{95419EC2-8809-404B-8942-EF3239243B07}" srcOrd="0" destOrd="0" presId="urn:microsoft.com/office/officeart/2005/8/layout/hierarchy3"/>
    <dgm:cxn modelId="{00A9EF46-3F23-4596-B9A8-E9C7B09B6CD4}" type="presOf" srcId="{14D98647-0588-4763-AA98-5B3DD773D9D5}" destId="{2464FC29-0B9C-4723-AE11-2B600D16CB12}" srcOrd="0" destOrd="0" presId="urn:microsoft.com/office/officeart/2005/8/layout/hierarchy3"/>
    <dgm:cxn modelId="{6268D0C7-2DE3-4017-9351-375557C77634}" srcId="{1D4ADB13-B10E-48EE-9B43-05533B681C02}" destId="{14D98647-0588-4763-AA98-5B3DD773D9D5}" srcOrd="0" destOrd="0" parTransId="{C312B13C-F91A-4A6B-9D04-3759AA2E1AC5}" sibTransId="{6E9ACB4A-0E82-40E4-9C8C-945F3BB731D3}"/>
    <dgm:cxn modelId="{5A400E7B-82BB-466F-B99C-9E35FDFBD4A7}" srcId="{8D18B508-09DF-48AF-9ACC-35FB4C07CAD0}" destId="{A67F87A0-D87D-4C55-A448-03C6DD6837D5}" srcOrd="0" destOrd="0" parTransId="{39A85E29-5F11-451F-BD4B-4D76AAC4E1FF}" sibTransId="{9579EBBD-3B4F-434A-B88C-BB8897A83237}"/>
    <dgm:cxn modelId="{7AF8927C-B92B-4996-A55C-732413B15538}" srcId="{8D18B508-09DF-48AF-9ACC-35FB4C07CAD0}" destId="{DF8C6167-55AD-4FB1-996A-114C450EE62E}" srcOrd="1" destOrd="0" parTransId="{04087686-963E-4523-A0C3-4930A373B122}" sibTransId="{A1C26CDE-D267-4B23-9C2A-083386D09C97}"/>
    <dgm:cxn modelId="{B325BD30-6B26-435C-B9D7-FDB26B857A9B}" type="presOf" srcId="{19E9CD55-3FB0-4949-BC37-2ADEC87F464C}" destId="{F44A89BB-0439-4CF9-B7F9-45F248CA04DD}" srcOrd="0" destOrd="0" presId="urn:microsoft.com/office/officeart/2005/8/layout/hierarchy3"/>
    <dgm:cxn modelId="{A0115B5B-3C2F-4E3D-9078-B06D7AB2EA05}" type="presOf" srcId="{8D18B508-09DF-48AF-9ACC-35FB4C07CAD0}" destId="{6B65731B-6609-4EFA-BF72-828F2D0D60DE}" srcOrd="1" destOrd="0" presId="urn:microsoft.com/office/officeart/2005/8/layout/hierarchy3"/>
    <dgm:cxn modelId="{D184B097-61A6-451D-BBF3-C5DE880C7EB9}" type="presOf" srcId="{04087686-963E-4523-A0C3-4930A373B122}" destId="{E76E41E6-BDCA-40C6-A6B3-5F0DFDB88A50}" srcOrd="0" destOrd="0" presId="urn:microsoft.com/office/officeart/2005/8/layout/hierarchy3"/>
    <dgm:cxn modelId="{D10DCDA9-1D66-40EB-842D-0193ACF15C1F}" type="presOf" srcId="{DF8C6167-55AD-4FB1-996A-114C450EE62E}" destId="{D5869652-133E-4331-9808-8F0DDD5A3293}" srcOrd="0" destOrd="0" presId="urn:microsoft.com/office/officeart/2005/8/layout/hierarchy3"/>
    <dgm:cxn modelId="{6433E7BB-D57E-4DBA-BDF3-A639DD7B6A3C}" srcId="{1D4ADB13-B10E-48EE-9B43-05533B681C02}" destId="{C9D2F6DF-4A0C-42A6-B66C-FA583A964557}" srcOrd="1" destOrd="0" parTransId="{6219BD2E-EA1F-471E-80C7-DD2D54F89BEE}" sibTransId="{F67A8D96-7E40-4519-8689-3B3FD5202E59}"/>
    <dgm:cxn modelId="{863E9ADA-7921-4698-A0DB-A59513A80AD1}" type="presOf" srcId="{C9D2F6DF-4A0C-42A6-B66C-FA583A964557}" destId="{4983E9EF-749C-49A5-8C37-DBAAC7D97DD4}" srcOrd="0" destOrd="0" presId="urn:microsoft.com/office/officeart/2005/8/layout/hierarchy3"/>
    <dgm:cxn modelId="{5AD8F375-115A-48BE-9D49-018C8663AEFE}" type="presOf" srcId="{39A85E29-5F11-451F-BD4B-4D76AAC4E1FF}" destId="{DBA962E0-4F0B-467A-BF8B-4786D7C904AC}" srcOrd="0" destOrd="0" presId="urn:microsoft.com/office/officeart/2005/8/layout/hierarchy3"/>
    <dgm:cxn modelId="{ACF74705-994A-4338-B223-09FD3DA3B6E2}" type="presOf" srcId="{1D4ADB13-B10E-48EE-9B43-05533B681C02}" destId="{18D37259-3795-4A31-9D98-1F17D1D92612}" srcOrd="0" destOrd="0" presId="urn:microsoft.com/office/officeart/2005/8/layout/hierarchy3"/>
    <dgm:cxn modelId="{DDC95764-8827-45D0-97B7-3525FC154D48}" srcId="{19E9CD55-3FB0-4949-BC37-2ADEC87F464C}" destId="{8D18B508-09DF-48AF-9ACC-35FB4C07CAD0}" srcOrd="0" destOrd="0" parTransId="{8994CB2F-5F6C-4588-B714-F9A8D93C9471}" sibTransId="{0EA230BC-347E-404F-95CA-900539A9F33E}"/>
    <dgm:cxn modelId="{A1867B07-D99D-4B34-BF49-62E131B5CD28}" type="presOf" srcId="{8D18B508-09DF-48AF-9ACC-35FB4C07CAD0}" destId="{CC3C6561-47CA-432A-A8AD-DD6A31541E40}" srcOrd="0" destOrd="0" presId="urn:microsoft.com/office/officeart/2005/8/layout/hierarchy3"/>
    <dgm:cxn modelId="{A152CB75-090C-4224-BCCC-0D6FAC4CC8FC}" type="presOf" srcId="{1D4ADB13-B10E-48EE-9B43-05533B681C02}" destId="{76D2B8A7-1B60-4A1A-8BE1-732802868EF9}" srcOrd="1" destOrd="0" presId="urn:microsoft.com/office/officeart/2005/8/layout/hierarchy3"/>
    <dgm:cxn modelId="{593CBBE3-7627-4ADD-AE8F-4DA59363900F}" type="presParOf" srcId="{F44A89BB-0439-4CF9-B7F9-45F248CA04DD}" destId="{CE7D3677-F942-4425-A259-02672196E8CA}" srcOrd="0" destOrd="0" presId="urn:microsoft.com/office/officeart/2005/8/layout/hierarchy3"/>
    <dgm:cxn modelId="{32AE1755-532A-4FE6-A3FA-9AE78952DDBA}" type="presParOf" srcId="{CE7D3677-F942-4425-A259-02672196E8CA}" destId="{83F0E656-A1B6-4990-A7DE-EDFF69EA3BC9}" srcOrd="0" destOrd="0" presId="urn:microsoft.com/office/officeart/2005/8/layout/hierarchy3"/>
    <dgm:cxn modelId="{77C6BD3A-7686-4B37-9EDC-FF27DF4E1FD0}" type="presParOf" srcId="{83F0E656-A1B6-4990-A7DE-EDFF69EA3BC9}" destId="{CC3C6561-47CA-432A-A8AD-DD6A31541E40}" srcOrd="0" destOrd="0" presId="urn:microsoft.com/office/officeart/2005/8/layout/hierarchy3"/>
    <dgm:cxn modelId="{1A01AE6B-0802-42E5-B313-1D1A4F6AD9A0}" type="presParOf" srcId="{83F0E656-A1B6-4990-A7DE-EDFF69EA3BC9}" destId="{6B65731B-6609-4EFA-BF72-828F2D0D60DE}" srcOrd="1" destOrd="0" presId="urn:microsoft.com/office/officeart/2005/8/layout/hierarchy3"/>
    <dgm:cxn modelId="{7853EB1B-29E2-4EFC-A941-B4F0FB31823E}" type="presParOf" srcId="{CE7D3677-F942-4425-A259-02672196E8CA}" destId="{2171C43C-7F15-4DC1-8027-C992F5FDBD61}" srcOrd="1" destOrd="0" presId="urn:microsoft.com/office/officeart/2005/8/layout/hierarchy3"/>
    <dgm:cxn modelId="{0D6E63B5-8A4E-40F7-9B75-CE12EEC5CCD5}" type="presParOf" srcId="{2171C43C-7F15-4DC1-8027-C992F5FDBD61}" destId="{DBA962E0-4F0B-467A-BF8B-4786D7C904AC}" srcOrd="0" destOrd="0" presId="urn:microsoft.com/office/officeart/2005/8/layout/hierarchy3"/>
    <dgm:cxn modelId="{69E11E3E-77B7-40E1-AF04-D73B29A10F69}" type="presParOf" srcId="{2171C43C-7F15-4DC1-8027-C992F5FDBD61}" destId="{F8D3DF6C-21AA-4534-A502-B16651C9324A}" srcOrd="1" destOrd="0" presId="urn:microsoft.com/office/officeart/2005/8/layout/hierarchy3"/>
    <dgm:cxn modelId="{591FB7AB-52C8-49A0-8BF3-6A3EE8D085E1}" type="presParOf" srcId="{2171C43C-7F15-4DC1-8027-C992F5FDBD61}" destId="{E76E41E6-BDCA-40C6-A6B3-5F0DFDB88A50}" srcOrd="2" destOrd="0" presId="urn:microsoft.com/office/officeart/2005/8/layout/hierarchy3"/>
    <dgm:cxn modelId="{EE22007C-8D48-4990-B07A-696509F0FC6D}" type="presParOf" srcId="{2171C43C-7F15-4DC1-8027-C992F5FDBD61}" destId="{D5869652-133E-4331-9808-8F0DDD5A3293}" srcOrd="3" destOrd="0" presId="urn:microsoft.com/office/officeart/2005/8/layout/hierarchy3"/>
    <dgm:cxn modelId="{730C267C-14A3-4AE7-96CB-4078B77E3EDC}" type="presParOf" srcId="{F44A89BB-0439-4CF9-B7F9-45F248CA04DD}" destId="{807B5D4B-8A8B-4232-AD68-120D447507D6}" srcOrd="1" destOrd="0" presId="urn:microsoft.com/office/officeart/2005/8/layout/hierarchy3"/>
    <dgm:cxn modelId="{306BE3BF-CC3B-44C3-955F-4880235EA9C3}" type="presParOf" srcId="{807B5D4B-8A8B-4232-AD68-120D447507D6}" destId="{4B9FD979-CF0B-43F2-A763-B005E07AF94D}" srcOrd="0" destOrd="0" presId="urn:microsoft.com/office/officeart/2005/8/layout/hierarchy3"/>
    <dgm:cxn modelId="{F69A3213-5BEF-4A51-880F-BC5884803688}" type="presParOf" srcId="{4B9FD979-CF0B-43F2-A763-B005E07AF94D}" destId="{18D37259-3795-4A31-9D98-1F17D1D92612}" srcOrd="0" destOrd="0" presId="urn:microsoft.com/office/officeart/2005/8/layout/hierarchy3"/>
    <dgm:cxn modelId="{5EC86238-2E60-4A0C-B4A2-8B5D8D64B7F5}" type="presParOf" srcId="{4B9FD979-CF0B-43F2-A763-B005E07AF94D}" destId="{76D2B8A7-1B60-4A1A-8BE1-732802868EF9}" srcOrd="1" destOrd="0" presId="urn:microsoft.com/office/officeart/2005/8/layout/hierarchy3"/>
    <dgm:cxn modelId="{E99418FE-036F-4C68-B297-118394089B6F}" type="presParOf" srcId="{807B5D4B-8A8B-4232-AD68-120D447507D6}" destId="{D0ECAB52-BD05-4AFB-A7FD-634125333F48}" srcOrd="1" destOrd="0" presId="urn:microsoft.com/office/officeart/2005/8/layout/hierarchy3"/>
    <dgm:cxn modelId="{99A0BE8D-D020-46F2-8745-7560F2D77524}" type="presParOf" srcId="{D0ECAB52-BD05-4AFB-A7FD-634125333F48}" destId="{432F572D-9C6C-495C-80C1-0D2ED694D3D5}" srcOrd="0" destOrd="0" presId="urn:microsoft.com/office/officeart/2005/8/layout/hierarchy3"/>
    <dgm:cxn modelId="{E27D1789-FC4A-48E6-BBAB-F973F0879B06}" type="presParOf" srcId="{D0ECAB52-BD05-4AFB-A7FD-634125333F48}" destId="{2464FC29-0B9C-4723-AE11-2B600D16CB12}" srcOrd="1" destOrd="0" presId="urn:microsoft.com/office/officeart/2005/8/layout/hierarchy3"/>
    <dgm:cxn modelId="{591797A1-B11E-45E7-A252-1FDA120E28CE}" type="presParOf" srcId="{D0ECAB52-BD05-4AFB-A7FD-634125333F48}" destId="{95419EC2-8809-404B-8942-EF3239243B07}" srcOrd="2" destOrd="0" presId="urn:microsoft.com/office/officeart/2005/8/layout/hierarchy3"/>
    <dgm:cxn modelId="{D2AAE91E-6DBE-41F2-BB87-8D78D083EB96}" type="presParOf" srcId="{D0ECAB52-BD05-4AFB-A7FD-634125333F48}" destId="{4983E9EF-749C-49A5-8C37-DBAAC7D97DD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99C309-173A-49D3-A896-D0EF223FF554}" type="doc">
      <dgm:prSet loTypeId="urn:microsoft.com/office/officeart/2008/layout/AlternatingPictureBlocks" loCatId="list" qsTypeId="urn:microsoft.com/office/officeart/2005/8/quickstyle/simple1" qsCatId="simple" csTypeId="urn:microsoft.com/office/officeart/2005/8/colors/accent2_2" csCatId="accent2" phldr="1"/>
      <dgm:spPr/>
      <dgm:t>
        <a:bodyPr/>
        <a:lstStyle/>
        <a:p>
          <a:endParaRPr lang="ru-RU"/>
        </a:p>
      </dgm:t>
    </dgm:pt>
    <dgm:pt modelId="{007F6CB2-566B-446A-9882-DB05A896936D}">
      <dgm:prSet phldrT="[Текст]"/>
      <dgm:spPr/>
      <dgm:t>
        <a:bodyPr/>
        <a:lstStyle/>
        <a:p>
          <a:r>
            <a:rPr lang="ru-RU" dirty="0" smtClean="0"/>
            <a:t>Самовыдвижение</a:t>
          </a:r>
          <a:endParaRPr lang="ru-RU" dirty="0"/>
        </a:p>
      </dgm:t>
    </dgm:pt>
    <dgm:pt modelId="{385E6417-56FD-4A97-8E01-810219E18970}" type="parTrans" cxnId="{3062B154-0C3B-47A8-9817-7EC438D02C9C}">
      <dgm:prSet/>
      <dgm:spPr/>
      <dgm:t>
        <a:bodyPr/>
        <a:lstStyle/>
        <a:p>
          <a:endParaRPr lang="ru-RU"/>
        </a:p>
      </dgm:t>
    </dgm:pt>
    <dgm:pt modelId="{64056E72-593A-4D4F-B014-65C3DA5BC481}" type="sibTrans" cxnId="{3062B154-0C3B-47A8-9817-7EC438D02C9C}">
      <dgm:prSet/>
      <dgm:spPr/>
      <dgm:t>
        <a:bodyPr/>
        <a:lstStyle/>
        <a:p>
          <a:endParaRPr lang="ru-RU"/>
        </a:p>
      </dgm:t>
    </dgm:pt>
    <dgm:pt modelId="{7F71AFE0-6246-4AD7-9073-799A0E675DD1}">
      <dgm:prSet phldrT="[Текст]"/>
      <dgm:spPr/>
      <dgm:t>
        <a:bodyPr/>
        <a:lstStyle/>
        <a:p>
          <a:r>
            <a:rPr lang="ru-RU" dirty="0" smtClean="0"/>
            <a:t>Выдвижение политическими партиями</a:t>
          </a:r>
          <a:endParaRPr lang="ru-RU" dirty="0"/>
        </a:p>
      </dgm:t>
    </dgm:pt>
    <dgm:pt modelId="{DCEEE35D-C825-42D9-8C1D-7AAC0F334B3E}" type="parTrans" cxnId="{CD24836F-2A89-408D-8126-94937332EFFB}">
      <dgm:prSet/>
      <dgm:spPr/>
      <dgm:t>
        <a:bodyPr/>
        <a:lstStyle/>
        <a:p>
          <a:endParaRPr lang="ru-RU"/>
        </a:p>
      </dgm:t>
    </dgm:pt>
    <dgm:pt modelId="{5C8C3B4F-E18B-4CA8-9081-81189D790C7E}" type="sibTrans" cxnId="{CD24836F-2A89-408D-8126-94937332EFFB}">
      <dgm:prSet/>
      <dgm:spPr/>
      <dgm:t>
        <a:bodyPr/>
        <a:lstStyle/>
        <a:p>
          <a:endParaRPr lang="ru-RU"/>
        </a:p>
      </dgm:t>
    </dgm:pt>
    <dgm:pt modelId="{527EFBBA-39A1-4C54-89EE-0D13491952A6}">
      <dgm:prSet phldrT="[Текст]"/>
      <dgm:spPr/>
      <dgm:t>
        <a:bodyPr/>
        <a:lstStyle/>
        <a:p>
          <a:r>
            <a:rPr lang="ru-RU" dirty="0" smtClean="0"/>
            <a:t>Праймериз</a:t>
          </a:r>
          <a:endParaRPr lang="ru-RU" dirty="0"/>
        </a:p>
      </dgm:t>
    </dgm:pt>
    <dgm:pt modelId="{E52177D7-A476-4AA5-9C88-263EA2D7C578}" type="parTrans" cxnId="{148FC241-F886-4FDC-B7A9-AF3660B41392}">
      <dgm:prSet/>
      <dgm:spPr/>
      <dgm:t>
        <a:bodyPr/>
        <a:lstStyle/>
        <a:p>
          <a:endParaRPr lang="ru-RU"/>
        </a:p>
      </dgm:t>
    </dgm:pt>
    <dgm:pt modelId="{26EAD5F7-CE52-4321-8F29-F78FE2BDAA58}" type="sibTrans" cxnId="{148FC241-F886-4FDC-B7A9-AF3660B41392}">
      <dgm:prSet/>
      <dgm:spPr/>
      <dgm:t>
        <a:bodyPr/>
        <a:lstStyle/>
        <a:p>
          <a:endParaRPr lang="ru-RU"/>
        </a:p>
      </dgm:t>
    </dgm:pt>
    <dgm:pt modelId="{028F0411-1177-4C86-BB51-4795F337B448}" type="pres">
      <dgm:prSet presAssocID="{7899C309-173A-49D3-A896-D0EF223FF554}" presName="linearFlow" presStyleCnt="0">
        <dgm:presLayoutVars>
          <dgm:dir/>
          <dgm:resizeHandles val="exact"/>
        </dgm:presLayoutVars>
      </dgm:prSet>
      <dgm:spPr/>
      <dgm:t>
        <a:bodyPr/>
        <a:lstStyle/>
        <a:p>
          <a:endParaRPr lang="ru-RU"/>
        </a:p>
      </dgm:t>
    </dgm:pt>
    <dgm:pt modelId="{717FEC94-5C6F-4A55-AEA1-2E9B486121D3}" type="pres">
      <dgm:prSet presAssocID="{007F6CB2-566B-446A-9882-DB05A896936D}" presName="comp" presStyleCnt="0"/>
      <dgm:spPr/>
    </dgm:pt>
    <dgm:pt modelId="{77D806DD-3702-43C2-B9D3-A3A828B084AF}" type="pres">
      <dgm:prSet presAssocID="{007F6CB2-566B-446A-9882-DB05A896936D}" presName="rect2" presStyleLbl="node1" presStyleIdx="0" presStyleCnt="3">
        <dgm:presLayoutVars>
          <dgm:bulletEnabled val="1"/>
        </dgm:presLayoutVars>
      </dgm:prSet>
      <dgm:spPr/>
      <dgm:t>
        <a:bodyPr/>
        <a:lstStyle/>
        <a:p>
          <a:endParaRPr lang="ru-RU"/>
        </a:p>
      </dgm:t>
    </dgm:pt>
    <dgm:pt modelId="{92473B3E-DAD6-49BA-8EE6-FB6BDD8A5F75}" type="pres">
      <dgm:prSet presAssocID="{007F6CB2-566B-446A-9882-DB05A896936D}"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039965FF-7CE9-4DF0-8AF9-606F9C71D816}" type="pres">
      <dgm:prSet presAssocID="{64056E72-593A-4D4F-B014-65C3DA5BC481}" presName="sibTrans" presStyleCnt="0"/>
      <dgm:spPr/>
    </dgm:pt>
    <dgm:pt modelId="{77D0BD06-3374-46E4-ABDF-2C2F68C40D54}" type="pres">
      <dgm:prSet presAssocID="{7F71AFE0-6246-4AD7-9073-799A0E675DD1}" presName="comp" presStyleCnt="0"/>
      <dgm:spPr/>
    </dgm:pt>
    <dgm:pt modelId="{2ABF2871-A6B2-431F-9897-2909511A1251}" type="pres">
      <dgm:prSet presAssocID="{7F71AFE0-6246-4AD7-9073-799A0E675DD1}" presName="rect2" presStyleLbl="node1" presStyleIdx="1" presStyleCnt="3">
        <dgm:presLayoutVars>
          <dgm:bulletEnabled val="1"/>
        </dgm:presLayoutVars>
      </dgm:prSet>
      <dgm:spPr/>
      <dgm:t>
        <a:bodyPr/>
        <a:lstStyle/>
        <a:p>
          <a:endParaRPr lang="ru-RU"/>
        </a:p>
      </dgm:t>
    </dgm:pt>
    <dgm:pt modelId="{80809BB1-0AD3-4AC9-88F9-EEACAB15138A}" type="pres">
      <dgm:prSet presAssocID="{7F71AFE0-6246-4AD7-9073-799A0E675DD1}"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6472A3B1-467E-453E-A36D-123D06B01DAE}" type="pres">
      <dgm:prSet presAssocID="{5C8C3B4F-E18B-4CA8-9081-81189D790C7E}" presName="sibTrans" presStyleCnt="0"/>
      <dgm:spPr/>
    </dgm:pt>
    <dgm:pt modelId="{165623C7-5466-42DF-BFBD-349086894841}" type="pres">
      <dgm:prSet presAssocID="{527EFBBA-39A1-4C54-89EE-0D13491952A6}" presName="comp" presStyleCnt="0"/>
      <dgm:spPr/>
    </dgm:pt>
    <dgm:pt modelId="{81BC060D-C8A7-420D-A8E1-E5C5F0DFF492}" type="pres">
      <dgm:prSet presAssocID="{527EFBBA-39A1-4C54-89EE-0D13491952A6}" presName="rect2" presStyleLbl="node1" presStyleIdx="2" presStyleCnt="3">
        <dgm:presLayoutVars>
          <dgm:bulletEnabled val="1"/>
        </dgm:presLayoutVars>
      </dgm:prSet>
      <dgm:spPr/>
      <dgm:t>
        <a:bodyPr/>
        <a:lstStyle/>
        <a:p>
          <a:endParaRPr lang="ru-RU"/>
        </a:p>
      </dgm:t>
    </dgm:pt>
    <dgm:pt modelId="{3C11D995-2BDE-4B1D-AFA2-ACEE3A5EFDE2}" type="pres">
      <dgm:prSet presAssocID="{527EFBBA-39A1-4C54-89EE-0D13491952A6}"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A07D9D5B-EA6C-414A-BA1D-1FFE2C5ABFD3}" type="presOf" srcId="{7F71AFE0-6246-4AD7-9073-799A0E675DD1}" destId="{2ABF2871-A6B2-431F-9897-2909511A1251}" srcOrd="0" destOrd="0" presId="urn:microsoft.com/office/officeart/2008/layout/AlternatingPictureBlocks"/>
    <dgm:cxn modelId="{D15AC5F7-A08A-4899-89EE-0614D1D3455A}" type="presOf" srcId="{007F6CB2-566B-446A-9882-DB05A896936D}" destId="{77D806DD-3702-43C2-B9D3-A3A828B084AF}" srcOrd="0" destOrd="0" presId="urn:microsoft.com/office/officeart/2008/layout/AlternatingPictureBlocks"/>
    <dgm:cxn modelId="{3ECBD4B4-3828-450C-B9E6-39FD1CFC6B60}" type="presOf" srcId="{7899C309-173A-49D3-A896-D0EF223FF554}" destId="{028F0411-1177-4C86-BB51-4795F337B448}" srcOrd="0" destOrd="0" presId="urn:microsoft.com/office/officeart/2008/layout/AlternatingPictureBlocks"/>
    <dgm:cxn modelId="{CD24836F-2A89-408D-8126-94937332EFFB}" srcId="{7899C309-173A-49D3-A896-D0EF223FF554}" destId="{7F71AFE0-6246-4AD7-9073-799A0E675DD1}" srcOrd="1" destOrd="0" parTransId="{DCEEE35D-C825-42D9-8C1D-7AAC0F334B3E}" sibTransId="{5C8C3B4F-E18B-4CA8-9081-81189D790C7E}"/>
    <dgm:cxn modelId="{148FC241-F886-4FDC-B7A9-AF3660B41392}" srcId="{7899C309-173A-49D3-A896-D0EF223FF554}" destId="{527EFBBA-39A1-4C54-89EE-0D13491952A6}" srcOrd="2" destOrd="0" parTransId="{E52177D7-A476-4AA5-9C88-263EA2D7C578}" sibTransId="{26EAD5F7-CE52-4321-8F29-F78FE2BDAA58}"/>
    <dgm:cxn modelId="{6D9190FA-57D5-492B-896A-6B213223D3B9}" type="presOf" srcId="{527EFBBA-39A1-4C54-89EE-0D13491952A6}" destId="{81BC060D-C8A7-420D-A8E1-E5C5F0DFF492}" srcOrd="0" destOrd="0" presId="urn:microsoft.com/office/officeart/2008/layout/AlternatingPictureBlocks"/>
    <dgm:cxn modelId="{3062B154-0C3B-47A8-9817-7EC438D02C9C}" srcId="{7899C309-173A-49D3-A896-D0EF223FF554}" destId="{007F6CB2-566B-446A-9882-DB05A896936D}" srcOrd="0" destOrd="0" parTransId="{385E6417-56FD-4A97-8E01-810219E18970}" sibTransId="{64056E72-593A-4D4F-B014-65C3DA5BC481}"/>
    <dgm:cxn modelId="{F651B32F-E4AB-4D67-9693-16E854619079}" type="presParOf" srcId="{028F0411-1177-4C86-BB51-4795F337B448}" destId="{717FEC94-5C6F-4A55-AEA1-2E9B486121D3}" srcOrd="0" destOrd="0" presId="urn:microsoft.com/office/officeart/2008/layout/AlternatingPictureBlocks"/>
    <dgm:cxn modelId="{056EF8F5-C38F-492D-8971-DE327D0897CF}" type="presParOf" srcId="{717FEC94-5C6F-4A55-AEA1-2E9B486121D3}" destId="{77D806DD-3702-43C2-B9D3-A3A828B084AF}" srcOrd="0" destOrd="0" presId="urn:microsoft.com/office/officeart/2008/layout/AlternatingPictureBlocks"/>
    <dgm:cxn modelId="{752AAD5D-CA25-4B22-817E-05F7058DCE28}" type="presParOf" srcId="{717FEC94-5C6F-4A55-AEA1-2E9B486121D3}" destId="{92473B3E-DAD6-49BA-8EE6-FB6BDD8A5F75}" srcOrd="1" destOrd="0" presId="urn:microsoft.com/office/officeart/2008/layout/AlternatingPictureBlocks"/>
    <dgm:cxn modelId="{66DE58AC-33F7-40A5-8B7D-5D05E942B571}" type="presParOf" srcId="{028F0411-1177-4C86-BB51-4795F337B448}" destId="{039965FF-7CE9-4DF0-8AF9-606F9C71D816}" srcOrd="1" destOrd="0" presId="urn:microsoft.com/office/officeart/2008/layout/AlternatingPictureBlocks"/>
    <dgm:cxn modelId="{15067E78-271C-4DE9-8D2B-8230BB1CA718}" type="presParOf" srcId="{028F0411-1177-4C86-BB51-4795F337B448}" destId="{77D0BD06-3374-46E4-ABDF-2C2F68C40D54}" srcOrd="2" destOrd="0" presId="urn:microsoft.com/office/officeart/2008/layout/AlternatingPictureBlocks"/>
    <dgm:cxn modelId="{5B52DCD2-B713-480A-BE97-F59EFF6C842F}" type="presParOf" srcId="{77D0BD06-3374-46E4-ABDF-2C2F68C40D54}" destId="{2ABF2871-A6B2-431F-9897-2909511A1251}" srcOrd="0" destOrd="0" presId="urn:microsoft.com/office/officeart/2008/layout/AlternatingPictureBlocks"/>
    <dgm:cxn modelId="{5491ABFE-7069-4C8D-A841-3AABADA8A45B}" type="presParOf" srcId="{77D0BD06-3374-46E4-ABDF-2C2F68C40D54}" destId="{80809BB1-0AD3-4AC9-88F9-EEACAB15138A}" srcOrd="1" destOrd="0" presId="urn:microsoft.com/office/officeart/2008/layout/AlternatingPictureBlocks"/>
    <dgm:cxn modelId="{7455EE39-CE69-44F5-AD2E-AAB528034043}" type="presParOf" srcId="{028F0411-1177-4C86-BB51-4795F337B448}" destId="{6472A3B1-467E-453E-A36D-123D06B01DAE}" srcOrd="3" destOrd="0" presId="urn:microsoft.com/office/officeart/2008/layout/AlternatingPictureBlocks"/>
    <dgm:cxn modelId="{82B22067-FEB1-465E-8124-9756EDC5BF31}" type="presParOf" srcId="{028F0411-1177-4C86-BB51-4795F337B448}" destId="{165623C7-5466-42DF-BFBD-349086894841}" srcOrd="4" destOrd="0" presId="urn:microsoft.com/office/officeart/2008/layout/AlternatingPictureBlocks"/>
    <dgm:cxn modelId="{B1534154-9592-412C-9D4D-5E33823A8C38}" type="presParOf" srcId="{165623C7-5466-42DF-BFBD-349086894841}" destId="{81BC060D-C8A7-420D-A8E1-E5C5F0DFF492}" srcOrd="0" destOrd="0" presId="urn:microsoft.com/office/officeart/2008/layout/AlternatingPictureBlocks"/>
    <dgm:cxn modelId="{790C223D-6335-448B-A2A6-241ABA844969}" type="presParOf" srcId="{165623C7-5466-42DF-BFBD-349086894841}" destId="{3C11D995-2BDE-4B1D-AFA2-ACEE3A5EFDE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FF3BE1-E7B2-404F-8B83-1DB934F4B298}" type="doc">
      <dgm:prSet loTypeId="urn:microsoft.com/office/officeart/2005/8/layout/hierarchy4" loCatId="hierarchy" qsTypeId="urn:microsoft.com/office/officeart/2005/8/quickstyle/simple1" qsCatId="simple" csTypeId="urn:microsoft.com/office/officeart/2005/8/colors/colorful1#1" csCatId="colorful" phldr="1"/>
      <dgm:spPr/>
      <dgm:t>
        <a:bodyPr/>
        <a:lstStyle/>
        <a:p>
          <a:endParaRPr lang="be-BY"/>
        </a:p>
      </dgm:t>
    </dgm:pt>
    <dgm:pt modelId="{75D60497-110A-49C2-9BAD-43A57A55DB63}">
      <dgm:prSet phldrT="[Текст]" custT="1"/>
      <dgm:spPr/>
      <dgm:t>
        <a:bodyPr/>
        <a:lstStyle/>
        <a:p>
          <a:r>
            <a:rPr lang="ru-RU" sz="2800" b="0" i="0" smtClean="0">
              <a:solidFill>
                <a:schemeClr val="tx1"/>
              </a:solidFill>
            </a:rPr>
            <a:t>Избирательные системы</a:t>
          </a:r>
          <a:endParaRPr lang="be-BY" sz="2800" b="0" i="0" dirty="0">
            <a:solidFill>
              <a:schemeClr val="tx1"/>
            </a:solidFill>
          </a:endParaRPr>
        </a:p>
      </dgm:t>
    </dgm:pt>
    <dgm:pt modelId="{A644C3F5-B405-4B69-9254-E33ACB11D56C}" type="parTrans" cxnId="{A770E6FE-A1E3-4F34-99C5-4AD7C9A1133B}">
      <dgm:prSet/>
      <dgm:spPr/>
      <dgm:t>
        <a:bodyPr/>
        <a:lstStyle/>
        <a:p>
          <a:endParaRPr lang="be-BY"/>
        </a:p>
      </dgm:t>
    </dgm:pt>
    <dgm:pt modelId="{A8BF8AE6-4B65-4F30-BF18-0DC60311CBF4}" type="sibTrans" cxnId="{A770E6FE-A1E3-4F34-99C5-4AD7C9A1133B}">
      <dgm:prSet/>
      <dgm:spPr/>
      <dgm:t>
        <a:bodyPr/>
        <a:lstStyle/>
        <a:p>
          <a:endParaRPr lang="be-BY"/>
        </a:p>
      </dgm:t>
    </dgm:pt>
    <dgm:pt modelId="{F28DCC61-F736-4C35-A14D-AE0A085B77B5}">
      <dgm:prSet phldrT="[Текст]" custT="1"/>
      <dgm:spPr/>
      <dgm:t>
        <a:bodyPr/>
        <a:lstStyle/>
        <a:p>
          <a:r>
            <a:rPr lang="ru-RU" sz="1800" b="0" i="0" smtClean="0">
              <a:solidFill>
                <a:schemeClr val="tx1"/>
              </a:solidFill>
            </a:rPr>
            <a:t>мажоритарная</a:t>
          </a:r>
          <a:endParaRPr lang="be-BY" sz="1800" b="0" i="0" dirty="0">
            <a:solidFill>
              <a:schemeClr val="tx1"/>
            </a:solidFill>
          </a:endParaRPr>
        </a:p>
      </dgm:t>
    </dgm:pt>
    <dgm:pt modelId="{277A5503-5A8F-4746-A17B-91D3C403B1E2}" type="parTrans" cxnId="{5FDEC2DF-BD4E-4A93-8557-E178B1A17DB7}">
      <dgm:prSet/>
      <dgm:spPr/>
      <dgm:t>
        <a:bodyPr/>
        <a:lstStyle/>
        <a:p>
          <a:endParaRPr lang="be-BY"/>
        </a:p>
      </dgm:t>
    </dgm:pt>
    <dgm:pt modelId="{A85B87D9-5A70-4FFA-A7F9-4C481E01C64B}" type="sibTrans" cxnId="{5FDEC2DF-BD4E-4A93-8557-E178B1A17DB7}">
      <dgm:prSet/>
      <dgm:spPr/>
      <dgm:t>
        <a:bodyPr/>
        <a:lstStyle/>
        <a:p>
          <a:endParaRPr lang="be-BY"/>
        </a:p>
      </dgm:t>
    </dgm:pt>
    <dgm:pt modelId="{F9C49321-5B74-47A7-9FB3-6693695DE3A8}">
      <dgm:prSet phldrT="[Текст]" custT="1"/>
      <dgm:spPr/>
      <dgm:t>
        <a:bodyPr/>
        <a:lstStyle/>
        <a:p>
          <a:r>
            <a:rPr lang="ru-RU" sz="1600" b="0" i="0" smtClean="0">
              <a:solidFill>
                <a:schemeClr val="tx1"/>
              </a:solidFill>
            </a:rPr>
            <a:t>в каждом округе для избрания необходимо получить большинство голосов</a:t>
          </a:r>
          <a:endParaRPr lang="be-BY" sz="1600" b="0" i="0" dirty="0">
            <a:solidFill>
              <a:schemeClr val="tx1"/>
            </a:solidFill>
          </a:endParaRPr>
        </a:p>
      </dgm:t>
    </dgm:pt>
    <dgm:pt modelId="{A2415A24-E9B1-42C0-BA88-AFEA61BFD7F8}" type="parTrans" cxnId="{2AAD251A-B46F-4A33-91DD-6C255DE95E3D}">
      <dgm:prSet/>
      <dgm:spPr/>
      <dgm:t>
        <a:bodyPr/>
        <a:lstStyle/>
        <a:p>
          <a:endParaRPr lang="be-BY"/>
        </a:p>
      </dgm:t>
    </dgm:pt>
    <dgm:pt modelId="{B235EEC3-C5BE-47B2-AEEE-CF3865F0FE26}" type="sibTrans" cxnId="{2AAD251A-B46F-4A33-91DD-6C255DE95E3D}">
      <dgm:prSet/>
      <dgm:spPr/>
      <dgm:t>
        <a:bodyPr/>
        <a:lstStyle/>
        <a:p>
          <a:endParaRPr lang="be-BY"/>
        </a:p>
      </dgm:t>
    </dgm:pt>
    <dgm:pt modelId="{2456F486-94C9-4587-9C0B-27AFC8FCA015}">
      <dgm:prSet phldrT="[Текст]" custT="1"/>
      <dgm:spPr/>
      <dgm:t>
        <a:bodyPr/>
        <a:lstStyle/>
        <a:p>
          <a:r>
            <a:rPr lang="ru-RU" sz="1800" b="0" i="0" smtClean="0">
              <a:solidFill>
                <a:schemeClr val="tx1"/>
              </a:solidFill>
            </a:rPr>
            <a:t>пропорциональная</a:t>
          </a:r>
          <a:endParaRPr lang="be-BY" sz="1800" b="0" i="0" dirty="0">
            <a:solidFill>
              <a:schemeClr val="tx1"/>
            </a:solidFill>
          </a:endParaRPr>
        </a:p>
      </dgm:t>
    </dgm:pt>
    <dgm:pt modelId="{BC32CDC7-79D7-4FE7-8E39-8E69C2019FFA}" type="parTrans" cxnId="{A50D5917-918D-4348-A350-9D919CFBE82C}">
      <dgm:prSet/>
      <dgm:spPr/>
      <dgm:t>
        <a:bodyPr/>
        <a:lstStyle/>
        <a:p>
          <a:endParaRPr lang="be-BY"/>
        </a:p>
      </dgm:t>
    </dgm:pt>
    <dgm:pt modelId="{D7C8D0FF-363C-4D35-A062-298AE50C710E}" type="sibTrans" cxnId="{A50D5917-918D-4348-A350-9D919CFBE82C}">
      <dgm:prSet/>
      <dgm:spPr/>
      <dgm:t>
        <a:bodyPr/>
        <a:lstStyle/>
        <a:p>
          <a:endParaRPr lang="be-BY"/>
        </a:p>
      </dgm:t>
    </dgm:pt>
    <dgm:pt modelId="{B3AC9383-253B-4DB0-BBD1-2154E910150E}">
      <dgm:prSet phldrT="[Текст]" custT="1"/>
      <dgm:spPr/>
      <dgm:t>
        <a:bodyPr/>
        <a:lstStyle/>
        <a:p>
          <a:r>
            <a:rPr lang="ru-RU" sz="1600" b="0" i="0" dirty="0" smtClean="0">
              <a:solidFill>
                <a:schemeClr val="tx1"/>
              </a:solidFill>
            </a:rPr>
            <a:t>строятся не на принципе большинства, а на принципе пропорциональности между получаемыми голосами и завоеванными мандатами</a:t>
          </a:r>
          <a:endParaRPr lang="be-BY" sz="1600" b="0" i="0" dirty="0">
            <a:solidFill>
              <a:schemeClr val="tx1"/>
            </a:solidFill>
          </a:endParaRPr>
        </a:p>
      </dgm:t>
    </dgm:pt>
    <dgm:pt modelId="{EB874C09-C566-4214-A6A9-75A147F01324}" type="parTrans" cxnId="{5EEE9C8B-75D1-4F21-A66A-C13DD0B14CEE}">
      <dgm:prSet/>
      <dgm:spPr/>
      <dgm:t>
        <a:bodyPr/>
        <a:lstStyle/>
        <a:p>
          <a:endParaRPr lang="be-BY"/>
        </a:p>
      </dgm:t>
    </dgm:pt>
    <dgm:pt modelId="{3A79909D-EF61-472C-919C-9AE8099BD482}" type="sibTrans" cxnId="{5EEE9C8B-75D1-4F21-A66A-C13DD0B14CEE}">
      <dgm:prSet/>
      <dgm:spPr/>
      <dgm:t>
        <a:bodyPr/>
        <a:lstStyle/>
        <a:p>
          <a:endParaRPr lang="be-BY"/>
        </a:p>
      </dgm:t>
    </dgm:pt>
    <dgm:pt modelId="{6762A9C3-C045-4D04-9A34-5CD38E7117E1}">
      <dgm:prSet custT="1"/>
      <dgm:spPr/>
      <dgm:t>
        <a:bodyPr/>
        <a:lstStyle/>
        <a:p>
          <a:r>
            <a:rPr lang="ru-RU" sz="1800" b="0" i="0" smtClean="0">
              <a:solidFill>
                <a:schemeClr val="tx1"/>
              </a:solidFill>
            </a:rPr>
            <a:t>смешанная </a:t>
          </a:r>
          <a:endParaRPr lang="be-BY" sz="1800" b="0" i="0" dirty="0">
            <a:solidFill>
              <a:schemeClr val="tx1"/>
            </a:solidFill>
          </a:endParaRPr>
        </a:p>
      </dgm:t>
    </dgm:pt>
    <dgm:pt modelId="{5FA27A68-F297-4938-8EF8-D78D1A3A2D94}" type="parTrans" cxnId="{B22BBB59-BC33-453D-A02B-3D2DC05618D9}">
      <dgm:prSet/>
      <dgm:spPr/>
      <dgm:t>
        <a:bodyPr/>
        <a:lstStyle/>
        <a:p>
          <a:endParaRPr lang="be-BY"/>
        </a:p>
      </dgm:t>
    </dgm:pt>
    <dgm:pt modelId="{717566C4-3130-4837-80E5-7BA310C18037}" type="sibTrans" cxnId="{B22BBB59-BC33-453D-A02B-3D2DC05618D9}">
      <dgm:prSet/>
      <dgm:spPr/>
      <dgm:t>
        <a:bodyPr/>
        <a:lstStyle/>
        <a:p>
          <a:endParaRPr lang="be-BY"/>
        </a:p>
      </dgm:t>
    </dgm:pt>
    <dgm:pt modelId="{933038CD-2733-4651-90D0-FA814A72B80F}">
      <dgm:prSet custT="1"/>
      <dgm:spPr/>
      <dgm:t>
        <a:bodyPr/>
        <a:lstStyle/>
        <a:p>
          <a:r>
            <a:rPr lang="ru-RU" sz="1400" b="1" i="0" dirty="0" smtClean="0">
              <a:solidFill>
                <a:schemeClr val="tx1"/>
              </a:solidFill>
            </a:rPr>
            <a:t>абсолютного большинства:</a:t>
          </a:r>
          <a:r>
            <a:rPr lang="ru-RU" sz="1400" b="0" i="0" dirty="0" smtClean="0">
              <a:solidFill>
                <a:schemeClr val="tx1"/>
              </a:solidFill>
            </a:rPr>
            <a:t> для избрания лица требуется абсолютное большинство поданных по округу голосов (50%+1)</a:t>
          </a:r>
          <a:endParaRPr lang="be-BY" sz="1400" b="0" i="0" dirty="0">
            <a:solidFill>
              <a:schemeClr val="tx1"/>
            </a:solidFill>
          </a:endParaRPr>
        </a:p>
      </dgm:t>
    </dgm:pt>
    <dgm:pt modelId="{A30DF5DE-B569-45EE-B104-3AA9EA0FDD84}" type="parTrans" cxnId="{CB5D10A9-84B6-4359-A19F-B961AA56F3DE}">
      <dgm:prSet/>
      <dgm:spPr/>
      <dgm:t>
        <a:bodyPr/>
        <a:lstStyle/>
        <a:p>
          <a:endParaRPr lang="be-BY"/>
        </a:p>
      </dgm:t>
    </dgm:pt>
    <dgm:pt modelId="{85D38FDC-C1B2-4A09-9BEC-78189559F991}" type="sibTrans" cxnId="{CB5D10A9-84B6-4359-A19F-B961AA56F3DE}">
      <dgm:prSet/>
      <dgm:spPr/>
      <dgm:t>
        <a:bodyPr/>
        <a:lstStyle/>
        <a:p>
          <a:endParaRPr lang="be-BY"/>
        </a:p>
      </dgm:t>
    </dgm:pt>
    <dgm:pt modelId="{9F82ECEF-8314-47EF-A99D-8ED917623F6C}">
      <dgm:prSet custT="1"/>
      <dgm:spPr/>
      <dgm:t>
        <a:bodyPr/>
        <a:lstStyle/>
        <a:p>
          <a:r>
            <a:rPr lang="ru-RU" sz="1400" b="1" i="0" dirty="0" smtClean="0">
              <a:solidFill>
                <a:schemeClr val="tx1"/>
              </a:solidFill>
            </a:rPr>
            <a:t>относительного большинства: </a:t>
          </a:r>
          <a:r>
            <a:rPr lang="ru-RU" sz="1400" b="0" i="0" dirty="0" smtClean="0">
              <a:solidFill>
                <a:schemeClr val="tx1"/>
              </a:solidFill>
            </a:rPr>
            <a:t>избранным считается тот кандидат (или список кандидатов), который набрал голосов больше, чем каждый из его противников в отдельности</a:t>
          </a:r>
          <a:endParaRPr lang="be-BY" sz="1400" b="0" i="0" dirty="0">
            <a:solidFill>
              <a:schemeClr val="tx1"/>
            </a:solidFill>
          </a:endParaRPr>
        </a:p>
      </dgm:t>
    </dgm:pt>
    <dgm:pt modelId="{6FE28799-54FD-4999-A50F-E31982CB6EF2}" type="parTrans" cxnId="{4C3D7E32-165C-416E-9DB4-F724E4B1397B}">
      <dgm:prSet/>
      <dgm:spPr/>
      <dgm:t>
        <a:bodyPr/>
        <a:lstStyle/>
        <a:p>
          <a:endParaRPr lang="be-BY"/>
        </a:p>
      </dgm:t>
    </dgm:pt>
    <dgm:pt modelId="{792C17BC-6BBE-402C-9752-1A3C92D71E6B}" type="sibTrans" cxnId="{4C3D7E32-165C-416E-9DB4-F724E4B1397B}">
      <dgm:prSet/>
      <dgm:spPr/>
      <dgm:t>
        <a:bodyPr/>
        <a:lstStyle/>
        <a:p>
          <a:endParaRPr lang="be-BY"/>
        </a:p>
      </dgm:t>
    </dgm:pt>
    <dgm:pt modelId="{BF0CFDD3-4DDD-4AE3-BA61-0323C16AB6DE}">
      <dgm:prSet custT="1"/>
      <dgm:spPr/>
      <dgm:t>
        <a:bodyPr/>
        <a:lstStyle/>
        <a:p>
          <a:r>
            <a:rPr lang="ru-RU" sz="1600" b="0" i="0" dirty="0" smtClean="0">
              <a:solidFill>
                <a:schemeClr val="tx1"/>
              </a:solidFill>
            </a:rPr>
            <a:t>соединяет в себе черты мажоритарной и пропорциональной систем</a:t>
          </a:r>
          <a:endParaRPr lang="be-BY" sz="1600" b="0" i="0" dirty="0">
            <a:solidFill>
              <a:schemeClr val="tx1"/>
            </a:solidFill>
          </a:endParaRPr>
        </a:p>
      </dgm:t>
    </dgm:pt>
    <dgm:pt modelId="{A957F9AD-1A1E-43E2-AB2A-52D4815815CD}" type="parTrans" cxnId="{FC00C95F-F28D-47A1-B2C8-ED463D8F325E}">
      <dgm:prSet/>
      <dgm:spPr/>
      <dgm:t>
        <a:bodyPr/>
        <a:lstStyle/>
        <a:p>
          <a:endParaRPr lang="be-BY"/>
        </a:p>
      </dgm:t>
    </dgm:pt>
    <dgm:pt modelId="{099444A0-C641-4855-BDD5-650E125BEF9B}" type="sibTrans" cxnId="{FC00C95F-F28D-47A1-B2C8-ED463D8F325E}">
      <dgm:prSet/>
      <dgm:spPr/>
      <dgm:t>
        <a:bodyPr/>
        <a:lstStyle/>
        <a:p>
          <a:endParaRPr lang="be-BY"/>
        </a:p>
      </dgm:t>
    </dgm:pt>
    <dgm:pt modelId="{B5764E79-3D99-4079-B9DD-A6FED744C537}" type="pres">
      <dgm:prSet presAssocID="{2EFF3BE1-E7B2-404F-8B83-1DB934F4B298}" presName="Name0" presStyleCnt="0">
        <dgm:presLayoutVars>
          <dgm:chPref val="1"/>
          <dgm:dir/>
          <dgm:animOne val="branch"/>
          <dgm:animLvl val="lvl"/>
          <dgm:resizeHandles/>
        </dgm:presLayoutVars>
      </dgm:prSet>
      <dgm:spPr/>
      <dgm:t>
        <a:bodyPr/>
        <a:lstStyle/>
        <a:p>
          <a:endParaRPr lang="ru-RU"/>
        </a:p>
      </dgm:t>
    </dgm:pt>
    <dgm:pt modelId="{8A360943-D15C-4320-B19B-6B8426DB1683}" type="pres">
      <dgm:prSet presAssocID="{75D60497-110A-49C2-9BAD-43A57A55DB63}" presName="vertOne" presStyleCnt="0"/>
      <dgm:spPr/>
      <dgm:t>
        <a:bodyPr/>
        <a:lstStyle/>
        <a:p>
          <a:endParaRPr lang="ru-RU"/>
        </a:p>
      </dgm:t>
    </dgm:pt>
    <dgm:pt modelId="{1DDB62FA-F47A-4ED2-9AD9-6D02B3FA75EF}" type="pres">
      <dgm:prSet presAssocID="{75D60497-110A-49C2-9BAD-43A57A55DB63}" presName="txOne" presStyleLbl="node0" presStyleIdx="0" presStyleCnt="1">
        <dgm:presLayoutVars>
          <dgm:chPref val="3"/>
        </dgm:presLayoutVars>
      </dgm:prSet>
      <dgm:spPr/>
      <dgm:t>
        <a:bodyPr/>
        <a:lstStyle/>
        <a:p>
          <a:endParaRPr lang="ru-RU"/>
        </a:p>
      </dgm:t>
    </dgm:pt>
    <dgm:pt modelId="{7B6E1BB9-B599-41B2-8C4A-0AF953AF8954}" type="pres">
      <dgm:prSet presAssocID="{75D60497-110A-49C2-9BAD-43A57A55DB63}" presName="parTransOne" presStyleCnt="0"/>
      <dgm:spPr/>
      <dgm:t>
        <a:bodyPr/>
        <a:lstStyle/>
        <a:p>
          <a:endParaRPr lang="ru-RU"/>
        </a:p>
      </dgm:t>
    </dgm:pt>
    <dgm:pt modelId="{58E3B297-DA1C-42EC-9590-0BF85DF698E9}" type="pres">
      <dgm:prSet presAssocID="{75D60497-110A-49C2-9BAD-43A57A55DB63}" presName="horzOne" presStyleCnt="0"/>
      <dgm:spPr/>
      <dgm:t>
        <a:bodyPr/>
        <a:lstStyle/>
        <a:p>
          <a:endParaRPr lang="ru-RU"/>
        </a:p>
      </dgm:t>
    </dgm:pt>
    <dgm:pt modelId="{09B45455-C1F8-4C15-8E77-5EB0B2E8AC4E}" type="pres">
      <dgm:prSet presAssocID="{F28DCC61-F736-4C35-A14D-AE0A085B77B5}" presName="vertTwo" presStyleCnt="0"/>
      <dgm:spPr/>
      <dgm:t>
        <a:bodyPr/>
        <a:lstStyle/>
        <a:p>
          <a:endParaRPr lang="ru-RU"/>
        </a:p>
      </dgm:t>
    </dgm:pt>
    <dgm:pt modelId="{8D31748A-C1FA-4C62-A876-F1FBDE827F68}" type="pres">
      <dgm:prSet presAssocID="{F28DCC61-F736-4C35-A14D-AE0A085B77B5}" presName="txTwo" presStyleLbl="node2" presStyleIdx="0" presStyleCnt="3" custScaleY="54813">
        <dgm:presLayoutVars>
          <dgm:chPref val="3"/>
        </dgm:presLayoutVars>
      </dgm:prSet>
      <dgm:spPr/>
      <dgm:t>
        <a:bodyPr/>
        <a:lstStyle/>
        <a:p>
          <a:endParaRPr lang="ru-RU"/>
        </a:p>
      </dgm:t>
    </dgm:pt>
    <dgm:pt modelId="{E528C283-9CB5-42D2-926C-B85D3D69CCC9}" type="pres">
      <dgm:prSet presAssocID="{F28DCC61-F736-4C35-A14D-AE0A085B77B5}" presName="parTransTwo" presStyleCnt="0"/>
      <dgm:spPr/>
      <dgm:t>
        <a:bodyPr/>
        <a:lstStyle/>
        <a:p>
          <a:endParaRPr lang="ru-RU"/>
        </a:p>
      </dgm:t>
    </dgm:pt>
    <dgm:pt modelId="{9CFFEB1F-AADB-492A-824F-65FC132122AC}" type="pres">
      <dgm:prSet presAssocID="{F28DCC61-F736-4C35-A14D-AE0A085B77B5}" presName="horzTwo" presStyleCnt="0"/>
      <dgm:spPr/>
      <dgm:t>
        <a:bodyPr/>
        <a:lstStyle/>
        <a:p>
          <a:endParaRPr lang="ru-RU"/>
        </a:p>
      </dgm:t>
    </dgm:pt>
    <dgm:pt modelId="{76139BA2-B7A3-4AC7-AAE0-EAB18AFD734D}" type="pres">
      <dgm:prSet presAssocID="{F9C49321-5B74-47A7-9FB3-6693695DE3A8}" presName="vertThree" presStyleCnt="0"/>
      <dgm:spPr/>
      <dgm:t>
        <a:bodyPr/>
        <a:lstStyle/>
        <a:p>
          <a:endParaRPr lang="ru-RU"/>
        </a:p>
      </dgm:t>
    </dgm:pt>
    <dgm:pt modelId="{E3A99843-8BEC-4E3F-A48E-6CD8D10F98C6}" type="pres">
      <dgm:prSet presAssocID="{F9C49321-5B74-47A7-9FB3-6693695DE3A8}" presName="txThree" presStyleLbl="node3" presStyleIdx="0" presStyleCnt="3">
        <dgm:presLayoutVars>
          <dgm:chPref val="3"/>
        </dgm:presLayoutVars>
      </dgm:prSet>
      <dgm:spPr/>
      <dgm:t>
        <a:bodyPr/>
        <a:lstStyle/>
        <a:p>
          <a:endParaRPr lang="ru-RU"/>
        </a:p>
      </dgm:t>
    </dgm:pt>
    <dgm:pt modelId="{E22051EB-2515-40EB-9743-9A27E4CAFEBA}" type="pres">
      <dgm:prSet presAssocID="{F9C49321-5B74-47A7-9FB3-6693695DE3A8}" presName="parTransThree" presStyleCnt="0"/>
      <dgm:spPr/>
      <dgm:t>
        <a:bodyPr/>
        <a:lstStyle/>
        <a:p>
          <a:endParaRPr lang="ru-RU"/>
        </a:p>
      </dgm:t>
    </dgm:pt>
    <dgm:pt modelId="{57854D36-CD36-414E-8C92-E9BE01AA396A}" type="pres">
      <dgm:prSet presAssocID="{F9C49321-5B74-47A7-9FB3-6693695DE3A8}" presName="horzThree" presStyleCnt="0"/>
      <dgm:spPr/>
      <dgm:t>
        <a:bodyPr/>
        <a:lstStyle/>
        <a:p>
          <a:endParaRPr lang="ru-RU"/>
        </a:p>
      </dgm:t>
    </dgm:pt>
    <dgm:pt modelId="{F464774B-CCDB-4BE6-8267-3EDA79858AB4}" type="pres">
      <dgm:prSet presAssocID="{933038CD-2733-4651-90D0-FA814A72B80F}" presName="vertFour" presStyleCnt="0">
        <dgm:presLayoutVars>
          <dgm:chPref val="3"/>
        </dgm:presLayoutVars>
      </dgm:prSet>
      <dgm:spPr/>
      <dgm:t>
        <a:bodyPr/>
        <a:lstStyle/>
        <a:p>
          <a:endParaRPr lang="ru-RU"/>
        </a:p>
      </dgm:t>
    </dgm:pt>
    <dgm:pt modelId="{E0FF10FD-9091-46F3-9CDD-47BD10DCB898}" type="pres">
      <dgm:prSet presAssocID="{933038CD-2733-4651-90D0-FA814A72B80F}" presName="txFour" presStyleLbl="node4" presStyleIdx="0" presStyleCnt="2" custScaleY="240735">
        <dgm:presLayoutVars>
          <dgm:chPref val="3"/>
        </dgm:presLayoutVars>
      </dgm:prSet>
      <dgm:spPr/>
      <dgm:t>
        <a:bodyPr/>
        <a:lstStyle/>
        <a:p>
          <a:endParaRPr lang="ru-RU"/>
        </a:p>
      </dgm:t>
    </dgm:pt>
    <dgm:pt modelId="{A78E2BBF-B90C-4EB3-BD05-15BE872F6BD0}" type="pres">
      <dgm:prSet presAssocID="{933038CD-2733-4651-90D0-FA814A72B80F}" presName="horzFour" presStyleCnt="0"/>
      <dgm:spPr/>
      <dgm:t>
        <a:bodyPr/>
        <a:lstStyle/>
        <a:p>
          <a:endParaRPr lang="ru-RU"/>
        </a:p>
      </dgm:t>
    </dgm:pt>
    <dgm:pt modelId="{E6F87D17-BE60-49CF-B51C-4A85DCD995E9}" type="pres">
      <dgm:prSet presAssocID="{85D38FDC-C1B2-4A09-9BEC-78189559F991}" presName="sibSpaceFour" presStyleCnt="0"/>
      <dgm:spPr/>
      <dgm:t>
        <a:bodyPr/>
        <a:lstStyle/>
        <a:p>
          <a:endParaRPr lang="ru-RU"/>
        </a:p>
      </dgm:t>
    </dgm:pt>
    <dgm:pt modelId="{79C7C4A0-CC1A-465D-9CC1-0BD7DA23A814}" type="pres">
      <dgm:prSet presAssocID="{9F82ECEF-8314-47EF-A99D-8ED917623F6C}" presName="vertFour" presStyleCnt="0">
        <dgm:presLayoutVars>
          <dgm:chPref val="3"/>
        </dgm:presLayoutVars>
      </dgm:prSet>
      <dgm:spPr/>
      <dgm:t>
        <a:bodyPr/>
        <a:lstStyle/>
        <a:p>
          <a:endParaRPr lang="ru-RU"/>
        </a:p>
      </dgm:t>
    </dgm:pt>
    <dgm:pt modelId="{2B6CB523-C6A0-4E1A-84A1-8919C143E92B}" type="pres">
      <dgm:prSet presAssocID="{9F82ECEF-8314-47EF-A99D-8ED917623F6C}" presName="txFour" presStyleLbl="node4" presStyleIdx="1" presStyleCnt="2" custScaleX="122577" custScaleY="257393">
        <dgm:presLayoutVars>
          <dgm:chPref val="3"/>
        </dgm:presLayoutVars>
      </dgm:prSet>
      <dgm:spPr/>
      <dgm:t>
        <a:bodyPr/>
        <a:lstStyle/>
        <a:p>
          <a:endParaRPr lang="ru-RU"/>
        </a:p>
      </dgm:t>
    </dgm:pt>
    <dgm:pt modelId="{01F80FF2-8F10-4A6A-9AF0-96E649338040}" type="pres">
      <dgm:prSet presAssocID="{9F82ECEF-8314-47EF-A99D-8ED917623F6C}" presName="horzFour" presStyleCnt="0"/>
      <dgm:spPr/>
      <dgm:t>
        <a:bodyPr/>
        <a:lstStyle/>
        <a:p>
          <a:endParaRPr lang="ru-RU"/>
        </a:p>
      </dgm:t>
    </dgm:pt>
    <dgm:pt modelId="{ADE4467F-4326-45A6-8F09-E0BA45A8F3EF}" type="pres">
      <dgm:prSet presAssocID="{A85B87D9-5A70-4FFA-A7F9-4C481E01C64B}" presName="sibSpaceTwo" presStyleCnt="0"/>
      <dgm:spPr/>
      <dgm:t>
        <a:bodyPr/>
        <a:lstStyle/>
        <a:p>
          <a:endParaRPr lang="ru-RU"/>
        </a:p>
      </dgm:t>
    </dgm:pt>
    <dgm:pt modelId="{144127D5-0D72-45C4-A6BF-7D9EF1D2851D}" type="pres">
      <dgm:prSet presAssocID="{2456F486-94C9-4587-9C0B-27AFC8FCA015}" presName="vertTwo" presStyleCnt="0"/>
      <dgm:spPr/>
      <dgm:t>
        <a:bodyPr/>
        <a:lstStyle/>
        <a:p>
          <a:endParaRPr lang="ru-RU"/>
        </a:p>
      </dgm:t>
    </dgm:pt>
    <dgm:pt modelId="{60A86235-67A4-4805-A989-55CFEF9C53B9}" type="pres">
      <dgm:prSet presAssocID="{2456F486-94C9-4587-9C0B-27AFC8FCA015}" presName="txTwo" presStyleLbl="node2" presStyleIdx="1" presStyleCnt="3" custScaleX="145931" custScaleY="55169" custLinFactNeighborX="416" custLinFactNeighborY="23472">
        <dgm:presLayoutVars>
          <dgm:chPref val="3"/>
        </dgm:presLayoutVars>
      </dgm:prSet>
      <dgm:spPr/>
      <dgm:t>
        <a:bodyPr/>
        <a:lstStyle/>
        <a:p>
          <a:endParaRPr lang="ru-RU"/>
        </a:p>
      </dgm:t>
    </dgm:pt>
    <dgm:pt modelId="{4CA8BD56-99A1-4036-9AEE-8A5458D8343E}" type="pres">
      <dgm:prSet presAssocID="{2456F486-94C9-4587-9C0B-27AFC8FCA015}" presName="parTransTwo" presStyleCnt="0"/>
      <dgm:spPr/>
      <dgm:t>
        <a:bodyPr/>
        <a:lstStyle/>
        <a:p>
          <a:endParaRPr lang="ru-RU"/>
        </a:p>
      </dgm:t>
    </dgm:pt>
    <dgm:pt modelId="{43EBAFBD-4F92-4364-B36C-D2BF0AE29E9D}" type="pres">
      <dgm:prSet presAssocID="{2456F486-94C9-4587-9C0B-27AFC8FCA015}" presName="horzTwo" presStyleCnt="0"/>
      <dgm:spPr/>
      <dgm:t>
        <a:bodyPr/>
        <a:lstStyle/>
        <a:p>
          <a:endParaRPr lang="ru-RU"/>
        </a:p>
      </dgm:t>
    </dgm:pt>
    <dgm:pt modelId="{BFAD8C07-A73C-453F-AAC8-A1E9B33976FB}" type="pres">
      <dgm:prSet presAssocID="{B3AC9383-253B-4DB0-BBD1-2154E910150E}" presName="vertThree" presStyleCnt="0"/>
      <dgm:spPr/>
      <dgm:t>
        <a:bodyPr/>
        <a:lstStyle/>
        <a:p>
          <a:endParaRPr lang="ru-RU"/>
        </a:p>
      </dgm:t>
    </dgm:pt>
    <dgm:pt modelId="{8730F07E-CA59-4D6A-966E-01184962B912}" type="pres">
      <dgm:prSet presAssocID="{B3AC9383-253B-4DB0-BBD1-2154E910150E}" presName="txThree" presStyleLbl="node3" presStyleIdx="1" presStyleCnt="3" custScaleX="120614" custScaleY="319942" custLinFactNeighborX="6054" custLinFactNeighborY="2631">
        <dgm:presLayoutVars>
          <dgm:chPref val="3"/>
        </dgm:presLayoutVars>
      </dgm:prSet>
      <dgm:spPr/>
      <dgm:t>
        <a:bodyPr/>
        <a:lstStyle/>
        <a:p>
          <a:endParaRPr lang="ru-RU"/>
        </a:p>
      </dgm:t>
    </dgm:pt>
    <dgm:pt modelId="{F8F46127-2292-4093-AC3A-8CEA3C6E6857}" type="pres">
      <dgm:prSet presAssocID="{B3AC9383-253B-4DB0-BBD1-2154E910150E}" presName="horzThree" presStyleCnt="0"/>
      <dgm:spPr/>
      <dgm:t>
        <a:bodyPr/>
        <a:lstStyle/>
        <a:p>
          <a:endParaRPr lang="ru-RU"/>
        </a:p>
      </dgm:t>
    </dgm:pt>
    <dgm:pt modelId="{E43593BC-374E-41B5-9D75-70C895B8C23B}" type="pres">
      <dgm:prSet presAssocID="{D7C8D0FF-363C-4D35-A062-298AE50C710E}" presName="sibSpaceTwo" presStyleCnt="0"/>
      <dgm:spPr/>
      <dgm:t>
        <a:bodyPr/>
        <a:lstStyle/>
        <a:p>
          <a:endParaRPr lang="ru-RU"/>
        </a:p>
      </dgm:t>
    </dgm:pt>
    <dgm:pt modelId="{CB51C30C-8477-4591-95AB-004F576934DC}" type="pres">
      <dgm:prSet presAssocID="{6762A9C3-C045-4D04-9A34-5CD38E7117E1}" presName="vertTwo" presStyleCnt="0"/>
      <dgm:spPr/>
      <dgm:t>
        <a:bodyPr/>
        <a:lstStyle/>
        <a:p>
          <a:endParaRPr lang="ru-RU"/>
        </a:p>
      </dgm:t>
    </dgm:pt>
    <dgm:pt modelId="{93785F99-41A9-4B7F-B644-955515249901}" type="pres">
      <dgm:prSet presAssocID="{6762A9C3-C045-4D04-9A34-5CD38E7117E1}" presName="txTwo" presStyleLbl="node2" presStyleIdx="2" presStyleCnt="3" custScaleY="49585" custLinFactNeighborX="-1271" custLinFactNeighborY="45934">
        <dgm:presLayoutVars>
          <dgm:chPref val="3"/>
        </dgm:presLayoutVars>
      </dgm:prSet>
      <dgm:spPr/>
      <dgm:t>
        <a:bodyPr/>
        <a:lstStyle/>
        <a:p>
          <a:endParaRPr lang="ru-RU"/>
        </a:p>
      </dgm:t>
    </dgm:pt>
    <dgm:pt modelId="{92F27A41-99A7-4BBD-B577-C4128F47E6C9}" type="pres">
      <dgm:prSet presAssocID="{6762A9C3-C045-4D04-9A34-5CD38E7117E1}" presName="parTransTwo" presStyleCnt="0"/>
      <dgm:spPr/>
      <dgm:t>
        <a:bodyPr/>
        <a:lstStyle/>
        <a:p>
          <a:endParaRPr lang="ru-RU"/>
        </a:p>
      </dgm:t>
    </dgm:pt>
    <dgm:pt modelId="{F158D8C8-4947-4CA4-90A6-A920A6B5FC38}" type="pres">
      <dgm:prSet presAssocID="{6762A9C3-C045-4D04-9A34-5CD38E7117E1}" presName="horzTwo" presStyleCnt="0"/>
      <dgm:spPr/>
      <dgm:t>
        <a:bodyPr/>
        <a:lstStyle/>
        <a:p>
          <a:endParaRPr lang="ru-RU"/>
        </a:p>
      </dgm:t>
    </dgm:pt>
    <dgm:pt modelId="{34B4362A-596E-4F86-8D9A-A3D58E3EF443}" type="pres">
      <dgm:prSet presAssocID="{BF0CFDD3-4DDD-4AE3-BA61-0323C16AB6DE}" presName="vertThree" presStyleCnt="0"/>
      <dgm:spPr/>
      <dgm:t>
        <a:bodyPr/>
        <a:lstStyle/>
        <a:p>
          <a:endParaRPr lang="ru-RU"/>
        </a:p>
      </dgm:t>
    </dgm:pt>
    <dgm:pt modelId="{B3586B8A-59DD-4647-AB7A-F17C95DC1D81}" type="pres">
      <dgm:prSet presAssocID="{BF0CFDD3-4DDD-4AE3-BA61-0323C16AB6DE}" presName="txThree" presStyleLbl="node3" presStyleIdx="2" presStyleCnt="3" custScaleX="137127" custScaleY="382896" custLinFactY="34543" custLinFactNeighborX="755" custLinFactNeighborY="100000">
        <dgm:presLayoutVars>
          <dgm:chPref val="3"/>
        </dgm:presLayoutVars>
      </dgm:prSet>
      <dgm:spPr/>
      <dgm:t>
        <a:bodyPr/>
        <a:lstStyle/>
        <a:p>
          <a:endParaRPr lang="ru-RU"/>
        </a:p>
      </dgm:t>
    </dgm:pt>
    <dgm:pt modelId="{118E0AEF-12CB-46F8-A09A-231007F77E5C}" type="pres">
      <dgm:prSet presAssocID="{BF0CFDD3-4DDD-4AE3-BA61-0323C16AB6DE}" presName="horzThree" presStyleCnt="0"/>
      <dgm:spPr/>
      <dgm:t>
        <a:bodyPr/>
        <a:lstStyle/>
        <a:p>
          <a:endParaRPr lang="ru-RU"/>
        </a:p>
      </dgm:t>
    </dgm:pt>
  </dgm:ptLst>
  <dgm:cxnLst>
    <dgm:cxn modelId="{947A785A-A4A8-47AA-A602-07FED28BB3EF}" type="presOf" srcId="{F9C49321-5B74-47A7-9FB3-6693695DE3A8}" destId="{E3A99843-8BEC-4E3F-A48E-6CD8D10F98C6}" srcOrd="0" destOrd="0" presId="urn:microsoft.com/office/officeart/2005/8/layout/hierarchy4"/>
    <dgm:cxn modelId="{A770E6FE-A1E3-4F34-99C5-4AD7C9A1133B}" srcId="{2EFF3BE1-E7B2-404F-8B83-1DB934F4B298}" destId="{75D60497-110A-49C2-9BAD-43A57A55DB63}" srcOrd="0" destOrd="0" parTransId="{A644C3F5-B405-4B69-9254-E33ACB11D56C}" sibTransId="{A8BF8AE6-4B65-4F30-BF18-0DC60311CBF4}"/>
    <dgm:cxn modelId="{7AD0AFBC-5CB6-4627-BECA-F74F4D9E3815}" type="presOf" srcId="{B3AC9383-253B-4DB0-BBD1-2154E910150E}" destId="{8730F07E-CA59-4D6A-966E-01184962B912}" srcOrd="0" destOrd="0" presId="urn:microsoft.com/office/officeart/2005/8/layout/hierarchy4"/>
    <dgm:cxn modelId="{75DC66B7-840D-4022-B223-83066341FFD4}" type="presOf" srcId="{F28DCC61-F736-4C35-A14D-AE0A085B77B5}" destId="{8D31748A-C1FA-4C62-A876-F1FBDE827F68}" srcOrd="0" destOrd="0" presId="urn:microsoft.com/office/officeart/2005/8/layout/hierarchy4"/>
    <dgm:cxn modelId="{5EEE9C8B-75D1-4F21-A66A-C13DD0B14CEE}" srcId="{2456F486-94C9-4587-9C0B-27AFC8FCA015}" destId="{B3AC9383-253B-4DB0-BBD1-2154E910150E}" srcOrd="0" destOrd="0" parTransId="{EB874C09-C566-4214-A6A9-75A147F01324}" sibTransId="{3A79909D-EF61-472C-919C-9AE8099BD482}"/>
    <dgm:cxn modelId="{2AAD251A-B46F-4A33-91DD-6C255DE95E3D}" srcId="{F28DCC61-F736-4C35-A14D-AE0A085B77B5}" destId="{F9C49321-5B74-47A7-9FB3-6693695DE3A8}" srcOrd="0" destOrd="0" parTransId="{A2415A24-E9B1-42C0-BA88-AFEA61BFD7F8}" sibTransId="{B235EEC3-C5BE-47B2-AEEE-CF3865F0FE26}"/>
    <dgm:cxn modelId="{44E30DA9-D0F6-4B78-B1C8-C8D280835A34}" type="presOf" srcId="{2456F486-94C9-4587-9C0B-27AFC8FCA015}" destId="{60A86235-67A4-4805-A989-55CFEF9C53B9}" srcOrd="0" destOrd="0" presId="urn:microsoft.com/office/officeart/2005/8/layout/hierarchy4"/>
    <dgm:cxn modelId="{651E23F6-572B-4310-99E5-2DDBB83B8251}" type="presOf" srcId="{2EFF3BE1-E7B2-404F-8B83-1DB934F4B298}" destId="{B5764E79-3D99-4079-B9DD-A6FED744C537}" srcOrd="0" destOrd="0" presId="urn:microsoft.com/office/officeart/2005/8/layout/hierarchy4"/>
    <dgm:cxn modelId="{5497F12B-5E3A-4D2B-90C6-02C3D2587D98}" type="presOf" srcId="{933038CD-2733-4651-90D0-FA814A72B80F}" destId="{E0FF10FD-9091-46F3-9CDD-47BD10DCB898}" srcOrd="0" destOrd="0" presId="urn:microsoft.com/office/officeart/2005/8/layout/hierarchy4"/>
    <dgm:cxn modelId="{A50D5917-918D-4348-A350-9D919CFBE82C}" srcId="{75D60497-110A-49C2-9BAD-43A57A55DB63}" destId="{2456F486-94C9-4587-9C0B-27AFC8FCA015}" srcOrd="1" destOrd="0" parTransId="{BC32CDC7-79D7-4FE7-8E39-8E69C2019FFA}" sibTransId="{D7C8D0FF-363C-4D35-A062-298AE50C710E}"/>
    <dgm:cxn modelId="{5238B52C-C2C8-4D37-98F2-012590031663}" type="presOf" srcId="{75D60497-110A-49C2-9BAD-43A57A55DB63}" destId="{1DDB62FA-F47A-4ED2-9AD9-6D02B3FA75EF}" srcOrd="0" destOrd="0" presId="urn:microsoft.com/office/officeart/2005/8/layout/hierarchy4"/>
    <dgm:cxn modelId="{5FDEC2DF-BD4E-4A93-8557-E178B1A17DB7}" srcId="{75D60497-110A-49C2-9BAD-43A57A55DB63}" destId="{F28DCC61-F736-4C35-A14D-AE0A085B77B5}" srcOrd="0" destOrd="0" parTransId="{277A5503-5A8F-4746-A17B-91D3C403B1E2}" sibTransId="{A85B87D9-5A70-4FFA-A7F9-4C481E01C64B}"/>
    <dgm:cxn modelId="{CD03023B-E2B9-45E7-86EC-E1C053531EF0}" type="presOf" srcId="{9F82ECEF-8314-47EF-A99D-8ED917623F6C}" destId="{2B6CB523-C6A0-4E1A-84A1-8919C143E92B}" srcOrd="0" destOrd="0" presId="urn:microsoft.com/office/officeart/2005/8/layout/hierarchy4"/>
    <dgm:cxn modelId="{F8C05AF4-6A36-4FF3-AB25-642BD019A235}" type="presOf" srcId="{6762A9C3-C045-4D04-9A34-5CD38E7117E1}" destId="{93785F99-41A9-4B7F-B644-955515249901}" srcOrd="0" destOrd="0" presId="urn:microsoft.com/office/officeart/2005/8/layout/hierarchy4"/>
    <dgm:cxn modelId="{6BAD1D1B-B7AD-424F-81CF-736B9A40A472}" type="presOf" srcId="{BF0CFDD3-4DDD-4AE3-BA61-0323C16AB6DE}" destId="{B3586B8A-59DD-4647-AB7A-F17C95DC1D81}" srcOrd="0" destOrd="0" presId="urn:microsoft.com/office/officeart/2005/8/layout/hierarchy4"/>
    <dgm:cxn modelId="{4C3D7E32-165C-416E-9DB4-F724E4B1397B}" srcId="{F9C49321-5B74-47A7-9FB3-6693695DE3A8}" destId="{9F82ECEF-8314-47EF-A99D-8ED917623F6C}" srcOrd="1" destOrd="0" parTransId="{6FE28799-54FD-4999-A50F-E31982CB6EF2}" sibTransId="{792C17BC-6BBE-402C-9752-1A3C92D71E6B}"/>
    <dgm:cxn modelId="{B22BBB59-BC33-453D-A02B-3D2DC05618D9}" srcId="{75D60497-110A-49C2-9BAD-43A57A55DB63}" destId="{6762A9C3-C045-4D04-9A34-5CD38E7117E1}" srcOrd="2" destOrd="0" parTransId="{5FA27A68-F297-4938-8EF8-D78D1A3A2D94}" sibTransId="{717566C4-3130-4837-80E5-7BA310C18037}"/>
    <dgm:cxn modelId="{CB5D10A9-84B6-4359-A19F-B961AA56F3DE}" srcId="{F9C49321-5B74-47A7-9FB3-6693695DE3A8}" destId="{933038CD-2733-4651-90D0-FA814A72B80F}" srcOrd="0" destOrd="0" parTransId="{A30DF5DE-B569-45EE-B104-3AA9EA0FDD84}" sibTransId="{85D38FDC-C1B2-4A09-9BEC-78189559F991}"/>
    <dgm:cxn modelId="{FC00C95F-F28D-47A1-B2C8-ED463D8F325E}" srcId="{6762A9C3-C045-4D04-9A34-5CD38E7117E1}" destId="{BF0CFDD3-4DDD-4AE3-BA61-0323C16AB6DE}" srcOrd="0" destOrd="0" parTransId="{A957F9AD-1A1E-43E2-AB2A-52D4815815CD}" sibTransId="{099444A0-C641-4855-BDD5-650E125BEF9B}"/>
    <dgm:cxn modelId="{ED9BAAEF-F26C-4921-AA89-7A29D766ED1F}" type="presParOf" srcId="{B5764E79-3D99-4079-B9DD-A6FED744C537}" destId="{8A360943-D15C-4320-B19B-6B8426DB1683}" srcOrd="0" destOrd="0" presId="urn:microsoft.com/office/officeart/2005/8/layout/hierarchy4"/>
    <dgm:cxn modelId="{DD4B8C94-7F94-46A5-8968-D489BB84333D}" type="presParOf" srcId="{8A360943-D15C-4320-B19B-6B8426DB1683}" destId="{1DDB62FA-F47A-4ED2-9AD9-6D02B3FA75EF}" srcOrd="0" destOrd="0" presId="urn:microsoft.com/office/officeart/2005/8/layout/hierarchy4"/>
    <dgm:cxn modelId="{9C3A6ED7-FD88-4895-B11B-1EE66003A26B}" type="presParOf" srcId="{8A360943-D15C-4320-B19B-6B8426DB1683}" destId="{7B6E1BB9-B599-41B2-8C4A-0AF953AF8954}" srcOrd="1" destOrd="0" presId="urn:microsoft.com/office/officeart/2005/8/layout/hierarchy4"/>
    <dgm:cxn modelId="{DA70A129-9733-41B2-A683-7194D69D816F}" type="presParOf" srcId="{8A360943-D15C-4320-B19B-6B8426DB1683}" destId="{58E3B297-DA1C-42EC-9590-0BF85DF698E9}" srcOrd="2" destOrd="0" presId="urn:microsoft.com/office/officeart/2005/8/layout/hierarchy4"/>
    <dgm:cxn modelId="{7E140FE7-1849-4A9C-8B3E-84C159A2F45A}" type="presParOf" srcId="{58E3B297-DA1C-42EC-9590-0BF85DF698E9}" destId="{09B45455-C1F8-4C15-8E77-5EB0B2E8AC4E}" srcOrd="0" destOrd="0" presId="urn:microsoft.com/office/officeart/2005/8/layout/hierarchy4"/>
    <dgm:cxn modelId="{B3C485AC-F400-4E4D-8FCE-4EF139CC8A36}" type="presParOf" srcId="{09B45455-C1F8-4C15-8E77-5EB0B2E8AC4E}" destId="{8D31748A-C1FA-4C62-A876-F1FBDE827F68}" srcOrd="0" destOrd="0" presId="urn:microsoft.com/office/officeart/2005/8/layout/hierarchy4"/>
    <dgm:cxn modelId="{4EFC65B7-3423-4332-AFD0-55389733D587}" type="presParOf" srcId="{09B45455-C1F8-4C15-8E77-5EB0B2E8AC4E}" destId="{E528C283-9CB5-42D2-926C-B85D3D69CCC9}" srcOrd="1" destOrd="0" presId="urn:microsoft.com/office/officeart/2005/8/layout/hierarchy4"/>
    <dgm:cxn modelId="{B26BABFB-8D08-42F6-B1D7-E5D293A369BE}" type="presParOf" srcId="{09B45455-C1F8-4C15-8E77-5EB0B2E8AC4E}" destId="{9CFFEB1F-AADB-492A-824F-65FC132122AC}" srcOrd="2" destOrd="0" presId="urn:microsoft.com/office/officeart/2005/8/layout/hierarchy4"/>
    <dgm:cxn modelId="{EFBBD029-A179-4865-8B23-530B92C79DFA}" type="presParOf" srcId="{9CFFEB1F-AADB-492A-824F-65FC132122AC}" destId="{76139BA2-B7A3-4AC7-AAE0-EAB18AFD734D}" srcOrd="0" destOrd="0" presId="urn:microsoft.com/office/officeart/2005/8/layout/hierarchy4"/>
    <dgm:cxn modelId="{A14052EF-DD52-461E-B21F-4B5CC6D51776}" type="presParOf" srcId="{76139BA2-B7A3-4AC7-AAE0-EAB18AFD734D}" destId="{E3A99843-8BEC-4E3F-A48E-6CD8D10F98C6}" srcOrd="0" destOrd="0" presId="urn:microsoft.com/office/officeart/2005/8/layout/hierarchy4"/>
    <dgm:cxn modelId="{62C7B144-4897-4710-BCE4-66F540E333DD}" type="presParOf" srcId="{76139BA2-B7A3-4AC7-AAE0-EAB18AFD734D}" destId="{E22051EB-2515-40EB-9743-9A27E4CAFEBA}" srcOrd="1" destOrd="0" presId="urn:microsoft.com/office/officeart/2005/8/layout/hierarchy4"/>
    <dgm:cxn modelId="{7BD2FD94-2410-472B-8D06-873BBF541C76}" type="presParOf" srcId="{76139BA2-B7A3-4AC7-AAE0-EAB18AFD734D}" destId="{57854D36-CD36-414E-8C92-E9BE01AA396A}" srcOrd="2" destOrd="0" presId="urn:microsoft.com/office/officeart/2005/8/layout/hierarchy4"/>
    <dgm:cxn modelId="{4176F9CC-CD09-4CB1-86A1-2209767C110A}" type="presParOf" srcId="{57854D36-CD36-414E-8C92-E9BE01AA396A}" destId="{F464774B-CCDB-4BE6-8267-3EDA79858AB4}" srcOrd="0" destOrd="0" presId="urn:microsoft.com/office/officeart/2005/8/layout/hierarchy4"/>
    <dgm:cxn modelId="{AB2B3D03-0CAC-452F-A68F-2F2B42A9FCE8}" type="presParOf" srcId="{F464774B-CCDB-4BE6-8267-3EDA79858AB4}" destId="{E0FF10FD-9091-46F3-9CDD-47BD10DCB898}" srcOrd="0" destOrd="0" presId="urn:microsoft.com/office/officeart/2005/8/layout/hierarchy4"/>
    <dgm:cxn modelId="{D9B447FA-0159-4270-A67A-6C5EC43A7B1F}" type="presParOf" srcId="{F464774B-CCDB-4BE6-8267-3EDA79858AB4}" destId="{A78E2BBF-B90C-4EB3-BD05-15BE872F6BD0}" srcOrd="1" destOrd="0" presId="urn:microsoft.com/office/officeart/2005/8/layout/hierarchy4"/>
    <dgm:cxn modelId="{9DAF8FF2-62A6-48C6-8FAE-451860EDA258}" type="presParOf" srcId="{57854D36-CD36-414E-8C92-E9BE01AA396A}" destId="{E6F87D17-BE60-49CF-B51C-4A85DCD995E9}" srcOrd="1" destOrd="0" presId="urn:microsoft.com/office/officeart/2005/8/layout/hierarchy4"/>
    <dgm:cxn modelId="{27BDB69F-FD29-4E48-9CA2-0CFEC53AD0CF}" type="presParOf" srcId="{57854D36-CD36-414E-8C92-E9BE01AA396A}" destId="{79C7C4A0-CC1A-465D-9CC1-0BD7DA23A814}" srcOrd="2" destOrd="0" presId="urn:microsoft.com/office/officeart/2005/8/layout/hierarchy4"/>
    <dgm:cxn modelId="{09796527-0C7E-4C87-ADA6-C6B5E8E8C735}" type="presParOf" srcId="{79C7C4A0-CC1A-465D-9CC1-0BD7DA23A814}" destId="{2B6CB523-C6A0-4E1A-84A1-8919C143E92B}" srcOrd="0" destOrd="0" presId="urn:microsoft.com/office/officeart/2005/8/layout/hierarchy4"/>
    <dgm:cxn modelId="{45211C50-1B48-4B12-AC75-09F5AB6EA049}" type="presParOf" srcId="{79C7C4A0-CC1A-465D-9CC1-0BD7DA23A814}" destId="{01F80FF2-8F10-4A6A-9AF0-96E649338040}" srcOrd="1" destOrd="0" presId="urn:microsoft.com/office/officeart/2005/8/layout/hierarchy4"/>
    <dgm:cxn modelId="{A10FC5A7-2E3C-42FD-8B89-D005D07E6334}" type="presParOf" srcId="{58E3B297-DA1C-42EC-9590-0BF85DF698E9}" destId="{ADE4467F-4326-45A6-8F09-E0BA45A8F3EF}" srcOrd="1" destOrd="0" presId="urn:microsoft.com/office/officeart/2005/8/layout/hierarchy4"/>
    <dgm:cxn modelId="{63388A74-AE6A-47DF-93D8-12D9E787E0FE}" type="presParOf" srcId="{58E3B297-DA1C-42EC-9590-0BF85DF698E9}" destId="{144127D5-0D72-45C4-A6BF-7D9EF1D2851D}" srcOrd="2" destOrd="0" presId="urn:microsoft.com/office/officeart/2005/8/layout/hierarchy4"/>
    <dgm:cxn modelId="{789CF538-7F69-4452-9680-D893DA2514C1}" type="presParOf" srcId="{144127D5-0D72-45C4-A6BF-7D9EF1D2851D}" destId="{60A86235-67A4-4805-A989-55CFEF9C53B9}" srcOrd="0" destOrd="0" presId="urn:microsoft.com/office/officeart/2005/8/layout/hierarchy4"/>
    <dgm:cxn modelId="{FE3634F7-3901-4F3D-9ED2-40FAF6D518E3}" type="presParOf" srcId="{144127D5-0D72-45C4-A6BF-7D9EF1D2851D}" destId="{4CA8BD56-99A1-4036-9AEE-8A5458D8343E}" srcOrd="1" destOrd="0" presId="urn:microsoft.com/office/officeart/2005/8/layout/hierarchy4"/>
    <dgm:cxn modelId="{0716D30F-0C04-4F71-A148-52F3654FCD97}" type="presParOf" srcId="{144127D5-0D72-45C4-A6BF-7D9EF1D2851D}" destId="{43EBAFBD-4F92-4364-B36C-D2BF0AE29E9D}" srcOrd="2" destOrd="0" presId="urn:microsoft.com/office/officeart/2005/8/layout/hierarchy4"/>
    <dgm:cxn modelId="{738F43BA-7CD6-4C82-AC57-DA557AFCED8A}" type="presParOf" srcId="{43EBAFBD-4F92-4364-B36C-D2BF0AE29E9D}" destId="{BFAD8C07-A73C-453F-AAC8-A1E9B33976FB}" srcOrd="0" destOrd="0" presId="urn:microsoft.com/office/officeart/2005/8/layout/hierarchy4"/>
    <dgm:cxn modelId="{115804AE-3A02-4FBA-80E8-9F708BA07AF4}" type="presParOf" srcId="{BFAD8C07-A73C-453F-AAC8-A1E9B33976FB}" destId="{8730F07E-CA59-4D6A-966E-01184962B912}" srcOrd="0" destOrd="0" presId="urn:microsoft.com/office/officeart/2005/8/layout/hierarchy4"/>
    <dgm:cxn modelId="{8F05E4F6-8FE1-4CBB-B2DB-BE41B3220617}" type="presParOf" srcId="{BFAD8C07-A73C-453F-AAC8-A1E9B33976FB}" destId="{F8F46127-2292-4093-AC3A-8CEA3C6E6857}" srcOrd="1" destOrd="0" presId="urn:microsoft.com/office/officeart/2005/8/layout/hierarchy4"/>
    <dgm:cxn modelId="{CAD32D14-F315-453C-B84C-8E8902134C40}" type="presParOf" srcId="{58E3B297-DA1C-42EC-9590-0BF85DF698E9}" destId="{E43593BC-374E-41B5-9D75-70C895B8C23B}" srcOrd="3" destOrd="0" presId="urn:microsoft.com/office/officeart/2005/8/layout/hierarchy4"/>
    <dgm:cxn modelId="{8C4C7AA6-154E-4D52-9D93-8DFB45766B8F}" type="presParOf" srcId="{58E3B297-DA1C-42EC-9590-0BF85DF698E9}" destId="{CB51C30C-8477-4591-95AB-004F576934DC}" srcOrd="4" destOrd="0" presId="urn:microsoft.com/office/officeart/2005/8/layout/hierarchy4"/>
    <dgm:cxn modelId="{06789209-A9B3-4D46-85AD-28B985D143B3}" type="presParOf" srcId="{CB51C30C-8477-4591-95AB-004F576934DC}" destId="{93785F99-41A9-4B7F-B644-955515249901}" srcOrd="0" destOrd="0" presId="urn:microsoft.com/office/officeart/2005/8/layout/hierarchy4"/>
    <dgm:cxn modelId="{C323AE3F-54FF-46E2-83DD-C1BA0A2E35D4}" type="presParOf" srcId="{CB51C30C-8477-4591-95AB-004F576934DC}" destId="{92F27A41-99A7-4BBD-B577-C4128F47E6C9}" srcOrd="1" destOrd="0" presId="urn:microsoft.com/office/officeart/2005/8/layout/hierarchy4"/>
    <dgm:cxn modelId="{58C1EEBF-D632-44BD-8D43-67F9EE795F9E}" type="presParOf" srcId="{CB51C30C-8477-4591-95AB-004F576934DC}" destId="{F158D8C8-4947-4CA4-90A6-A920A6B5FC38}" srcOrd="2" destOrd="0" presId="urn:microsoft.com/office/officeart/2005/8/layout/hierarchy4"/>
    <dgm:cxn modelId="{4837C705-693C-4DFB-A8B4-489E31791999}" type="presParOf" srcId="{F158D8C8-4947-4CA4-90A6-A920A6B5FC38}" destId="{34B4362A-596E-4F86-8D9A-A3D58E3EF443}" srcOrd="0" destOrd="0" presId="urn:microsoft.com/office/officeart/2005/8/layout/hierarchy4"/>
    <dgm:cxn modelId="{A05F93CA-0BF4-4044-AFF0-C9BC07EE9A63}" type="presParOf" srcId="{34B4362A-596E-4F86-8D9A-A3D58E3EF443}" destId="{B3586B8A-59DD-4647-AB7A-F17C95DC1D81}" srcOrd="0" destOrd="0" presId="urn:microsoft.com/office/officeart/2005/8/layout/hierarchy4"/>
    <dgm:cxn modelId="{FBF3424C-09F2-49A1-933A-F70305F703E4}" type="presParOf" srcId="{34B4362A-596E-4F86-8D9A-A3D58E3EF443}" destId="{118E0AEF-12CB-46F8-A09A-231007F77E5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DEF834-4C70-4A85-940E-5918C91AFBE7}"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ru-RU"/>
        </a:p>
      </dgm:t>
    </dgm:pt>
    <dgm:pt modelId="{65AB981F-4530-4A75-93F3-5BEAD6FEE4F0}">
      <dgm:prSet phldrT="[Текст]"/>
      <dgm:spPr/>
      <dgm:t>
        <a:bodyPr/>
        <a:lstStyle/>
        <a:p>
          <a:r>
            <a:rPr lang="ru-RU" dirty="0" smtClean="0"/>
            <a:t>Метод связанных списков</a:t>
          </a:r>
          <a:endParaRPr lang="ru-RU" dirty="0"/>
        </a:p>
      </dgm:t>
    </dgm:pt>
    <dgm:pt modelId="{1E9FD605-8B01-463C-B939-4710184741D0}" type="parTrans" cxnId="{2684EF87-6EB8-47B0-8457-4E83025CF4DB}">
      <dgm:prSet/>
      <dgm:spPr/>
      <dgm:t>
        <a:bodyPr/>
        <a:lstStyle/>
        <a:p>
          <a:endParaRPr lang="ru-RU"/>
        </a:p>
      </dgm:t>
    </dgm:pt>
    <dgm:pt modelId="{620D1902-F64A-488B-A135-0764518F74BA}" type="sibTrans" cxnId="{2684EF87-6EB8-47B0-8457-4E83025CF4DB}">
      <dgm:prSet/>
      <dgm:spPr/>
      <dgm:t>
        <a:bodyPr/>
        <a:lstStyle/>
        <a:p>
          <a:endParaRPr lang="ru-RU"/>
        </a:p>
      </dgm:t>
    </dgm:pt>
    <dgm:pt modelId="{072AB359-3A43-444A-80E9-1C9B63D49255}">
      <dgm:prSet phldrT="[Текст]"/>
      <dgm:spPr/>
      <dgm:t>
        <a:bodyPr/>
        <a:lstStyle/>
        <a:p>
          <a:r>
            <a:rPr lang="ru-RU" dirty="0" smtClean="0"/>
            <a:t>мандаты получают кандидаты в порядке очередности их расположения в списке, начиная с первого</a:t>
          </a:r>
          <a:endParaRPr lang="ru-RU" dirty="0"/>
        </a:p>
      </dgm:t>
    </dgm:pt>
    <dgm:pt modelId="{77F98B48-B972-4D38-85BC-F9F0B798F1F3}" type="parTrans" cxnId="{5BAB3188-5CB7-45F9-BB5F-9D199E42F2BF}">
      <dgm:prSet/>
      <dgm:spPr/>
      <dgm:t>
        <a:bodyPr/>
        <a:lstStyle/>
        <a:p>
          <a:endParaRPr lang="ru-RU"/>
        </a:p>
      </dgm:t>
    </dgm:pt>
    <dgm:pt modelId="{BECD12F2-9B7B-4397-97B9-DF2C03236656}" type="sibTrans" cxnId="{5BAB3188-5CB7-45F9-BB5F-9D199E42F2BF}">
      <dgm:prSet/>
      <dgm:spPr/>
      <dgm:t>
        <a:bodyPr/>
        <a:lstStyle/>
        <a:p>
          <a:endParaRPr lang="ru-RU"/>
        </a:p>
      </dgm:t>
    </dgm:pt>
    <dgm:pt modelId="{A42D86E4-7379-46E6-AC3B-74DB752029BB}">
      <dgm:prSet phldrT="[Текст]"/>
      <dgm:spPr/>
      <dgm:t>
        <a:bodyPr/>
        <a:lstStyle/>
        <a:p>
          <a:r>
            <a:rPr lang="ru-RU" dirty="0" smtClean="0"/>
            <a:t>Метод свободных списков</a:t>
          </a:r>
          <a:endParaRPr lang="ru-RU" dirty="0"/>
        </a:p>
      </dgm:t>
    </dgm:pt>
    <dgm:pt modelId="{282DAE76-9D96-4FE1-A807-7CCE0C50EC4A}" type="parTrans" cxnId="{452F0E1B-2752-49BC-97D0-6063E9E453BE}">
      <dgm:prSet/>
      <dgm:spPr/>
      <dgm:t>
        <a:bodyPr/>
        <a:lstStyle/>
        <a:p>
          <a:endParaRPr lang="ru-RU"/>
        </a:p>
      </dgm:t>
    </dgm:pt>
    <dgm:pt modelId="{89369848-27A3-48E6-AE81-EA2F9AD8E1D0}" type="sibTrans" cxnId="{452F0E1B-2752-49BC-97D0-6063E9E453BE}">
      <dgm:prSet/>
      <dgm:spPr/>
      <dgm:t>
        <a:bodyPr/>
        <a:lstStyle/>
        <a:p>
          <a:endParaRPr lang="ru-RU"/>
        </a:p>
      </dgm:t>
    </dgm:pt>
    <dgm:pt modelId="{14AE7CC5-1AA2-4D9E-8C01-97EABC56668D}">
      <dgm:prSet phldrT="[Текст]"/>
      <dgm:spPr/>
      <dgm:t>
        <a:bodyPr/>
        <a:lstStyle/>
        <a:p>
          <a:r>
            <a:rPr lang="ru-RU" dirty="0" smtClean="0"/>
            <a:t>Избиратель во время голосования проставляет напротив фамилий кандидатов цифры 1, 2, 3, 4 и т.д., указывая тем самым желаемую очередность получения мандатов кандидатами</a:t>
          </a:r>
          <a:endParaRPr lang="ru-RU" dirty="0"/>
        </a:p>
      </dgm:t>
    </dgm:pt>
    <dgm:pt modelId="{737EBEE1-5150-4AEB-8978-E3E0864CA7E9}" type="parTrans" cxnId="{6DC07C8E-51EC-43AD-BD16-0FD2287554E1}">
      <dgm:prSet/>
      <dgm:spPr/>
      <dgm:t>
        <a:bodyPr/>
        <a:lstStyle/>
        <a:p>
          <a:endParaRPr lang="ru-RU"/>
        </a:p>
      </dgm:t>
    </dgm:pt>
    <dgm:pt modelId="{1A838FE7-3D16-45A6-8DF5-5E14F0246D28}" type="sibTrans" cxnId="{6DC07C8E-51EC-43AD-BD16-0FD2287554E1}">
      <dgm:prSet/>
      <dgm:spPr/>
      <dgm:t>
        <a:bodyPr/>
        <a:lstStyle/>
        <a:p>
          <a:endParaRPr lang="ru-RU"/>
        </a:p>
      </dgm:t>
    </dgm:pt>
    <dgm:pt modelId="{0A9FF187-BAFF-46E0-B927-69B4344E3A80}">
      <dgm:prSet phldrT="[Текст]"/>
      <dgm:spPr/>
      <dgm:t>
        <a:bodyPr/>
        <a:lstStyle/>
        <a:p>
          <a:r>
            <a:rPr lang="ru-RU" dirty="0" smtClean="0"/>
            <a:t>Метод </a:t>
          </a:r>
          <a:r>
            <a:rPr lang="ru-RU" dirty="0" err="1" smtClean="0"/>
            <a:t>полусвязанных</a:t>
          </a:r>
          <a:r>
            <a:rPr lang="ru-RU" dirty="0" smtClean="0"/>
            <a:t> списков</a:t>
          </a:r>
          <a:endParaRPr lang="ru-RU" dirty="0"/>
        </a:p>
      </dgm:t>
    </dgm:pt>
    <dgm:pt modelId="{902DB052-4278-4D70-B3A8-19ABC6EDAEBA}" type="parTrans" cxnId="{5C00F933-6A6A-44BD-8F13-0C85FED57874}">
      <dgm:prSet/>
      <dgm:spPr/>
      <dgm:t>
        <a:bodyPr/>
        <a:lstStyle/>
        <a:p>
          <a:endParaRPr lang="ru-RU"/>
        </a:p>
      </dgm:t>
    </dgm:pt>
    <dgm:pt modelId="{83596216-BF01-4C94-8DC6-D1375B6144E0}" type="sibTrans" cxnId="{5C00F933-6A6A-44BD-8F13-0C85FED57874}">
      <dgm:prSet/>
      <dgm:spPr/>
      <dgm:t>
        <a:bodyPr/>
        <a:lstStyle/>
        <a:p>
          <a:endParaRPr lang="ru-RU"/>
        </a:p>
      </dgm:t>
    </dgm:pt>
    <dgm:pt modelId="{F96E94C0-22F1-481B-A483-A8D98C0EA675}">
      <dgm:prSet phldrT="[Текст]"/>
      <dgm:spPr/>
      <dgm:t>
        <a:bodyPr/>
        <a:lstStyle/>
        <a:p>
          <a:r>
            <a:rPr lang="ru-RU" dirty="0" smtClean="0"/>
            <a:t>один мандат получает кандидат, первый по списку, а остальные мандаты распределяются по преференциям</a:t>
          </a:r>
          <a:endParaRPr lang="ru-RU" dirty="0"/>
        </a:p>
      </dgm:t>
    </dgm:pt>
    <dgm:pt modelId="{F073DA4A-7882-40FD-8F1D-06BA91DFFA82}" type="parTrans" cxnId="{97AF02B3-73D7-4145-B7B1-07AE02282741}">
      <dgm:prSet/>
      <dgm:spPr/>
      <dgm:t>
        <a:bodyPr/>
        <a:lstStyle/>
        <a:p>
          <a:endParaRPr lang="ru-RU"/>
        </a:p>
      </dgm:t>
    </dgm:pt>
    <dgm:pt modelId="{428F8B1D-52CA-4D56-9063-0464B3756367}" type="sibTrans" cxnId="{97AF02B3-73D7-4145-B7B1-07AE02282741}">
      <dgm:prSet/>
      <dgm:spPr/>
      <dgm:t>
        <a:bodyPr/>
        <a:lstStyle/>
        <a:p>
          <a:endParaRPr lang="ru-RU"/>
        </a:p>
      </dgm:t>
    </dgm:pt>
    <dgm:pt modelId="{543C0A67-FD87-40A1-AAB2-61A9C556B5C1}" type="pres">
      <dgm:prSet presAssocID="{6DDEF834-4C70-4A85-940E-5918C91AFBE7}" presName="Name0" presStyleCnt="0">
        <dgm:presLayoutVars>
          <dgm:chMax val="7"/>
          <dgm:chPref val="7"/>
          <dgm:dir/>
          <dgm:animOne val="branch"/>
          <dgm:animLvl val="lvl"/>
        </dgm:presLayoutVars>
      </dgm:prSet>
      <dgm:spPr/>
      <dgm:t>
        <a:bodyPr/>
        <a:lstStyle/>
        <a:p>
          <a:endParaRPr lang="ru-RU"/>
        </a:p>
      </dgm:t>
    </dgm:pt>
    <dgm:pt modelId="{2162C4DA-C0D2-4C3F-867B-B0423BF5EB00}" type="pres">
      <dgm:prSet presAssocID="{65AB981F-4530-4A75-93F3-5BEAD6FEE4F0}" presName="ParentComposite" presStyleCnt="0"/>
      <dgm:spPr/>
    </dgm:pt>
    <dgm:pt modelId="{467206AE-4D83-4476-A51A-E761389AED38}" type="pres">
      <dgm:prSet presAssocID="{65AB981F-4530-4A75-93F3-5BEAD6FEE4F0}" presName="Chord" presStyleLbl="bgShp" presStyleIdx="0" presStyleCnt="3"/>
      <dgm:spPr/>
    </dgm:pt>
    <dgm:pt modelId="{501B8E1C-A1BF-4BC6-A1D3-94A43FCA2E3B}" type="pres">
      <dgm:prSet presAssocID="{65AB981F-4530-4A75-93F3-5BEAD6FEE4F0}" presName="Pie" presStyleLbl="alignNode1" presStyleIdx="0" presStyleCnt="3"/>
      <dgm:spPr/>
    </dgm:pt>
    <dgm:pt modelId="{83BB58D8-0324-4847-8872-2D40E7DCAA05}" type="pres">
      <dgm:prSet presAssocID="{65AB981F-4530-4A75-93F3-5BEAD6FEE4F0}" presName="Parent" presStyleLbl="revTx" presStyleIdx="0" presStyleCnt="6">
        <dgm:presLayoutVars>
          <dgm:chMax val="1"/>
          <dgm:chPref val="1"/>
          <dgm:bulletEnabled val="1"/>
        </dgm:presLayoutVars>
      </dgm:prSet>
      <dgm:spPr/>
      <dgm:t>
        <a:bodyPr/>
        <a:lstStyle/>
        <a:p>
          <a:endParaRPr lang="ru-RU"/>
        </a:p>
      </dgm:t>
    </dgm:pt>
    <dgm:pt modelId="{23B7418B-9CE2-499C-A396-B9F36E8527C6}" type="pres">
      <dgm:prSet presAssocID="{BECD12F2-9B7B-4397-97B9-DF2C03236656}" presName="negSibTrans" presStyleCnt="0"/>
      <dgm:spPr/>
    </dgm:pt>
    <dgm:pt modelId="{5B992DAC-25EC-41DC-AE8A-2ADC566221A9}" type="pres">
      <dgm:prSet presAssocID="{65AB981F-4530-4A75-93F3-5BEAD6FEE4F0}" presName="composite" presStyleCnt="0"/>
      <dgm:spPr/>
    </dgm:pt>
    <dgm:pt modelId="{106F526A-CC88-44ED-81D0-844BC1121BD7}" type="pres">
      <dgm:prSet presAssocID="{65AB981F-4530-4A75-93F3-5BEAD6FEE4F0}" presName="Child" presStyleLbl="revTx" presStyleIdx="1" presStyleCnt="6">
        <dgm:presLayoutVars>
          <dgm:chMax val="0"/>
          <dgm:chPref val="0"/>
          <dgm:bulletEnabled val="1"/>
        </dgm:presLayoutVars>
      </dgm:prSet>
      <dgm:spPr/>
      <dgm:t>
        <a:bodyPr/>
        <a:lstStyle/>
        <a:p>
          <a:endParaRPr lang="ru-RU"/>
        </a:p>
      </dgm:t>
    </dgm:pt>
    <dgm:pt modelId="{80F6FD14-B9E1-4A18-B821-1C01852D3245}" type="pres">
      <dgm:prSet presAssocID="{620D1902-F64A-488B-A135-0764518F74BA}" presName="sibTrans" presStyleCnt="0"/>
      <dgm:spPr/>
    </dgm:pt>
    <dgm:pt modelId="{A076056B-C19D-44E0-BAC1-2FF9FC9A2FFF}" type="pres">
      <dgm:prSet presAssocID="{A42D86E4-7379-46E6-AC3B-74DB752029BB}" presName="ParentComposite" presStyleCnt="0"/>
      <dgm:spPr/>
    </dgm:pt>
    <dgm:pt modelId="{96C8A0AF-C9EC-4508-9CE6-4F4A54007469}" type="pres">
      <dgm:prSet presAssocID="{A42D86E4-7379-46E6-AC3B-74DB752029BB}" presName="Chord" presStyleLbl="bgShp" presStyleIdx="1" presStyleCnt="3"/>
      <dgm:spPr/>
    </dgm:pt>
    <dgm:pt modelId="{0D94C722-FE72-4BE0-9175-28547EB411B0}" type="pres">
      <dgm:prSet presAssocID="{A42D86E4-7379-46E6-AC3B-74DB752029BB}" presName="Pie" presStyleLbl="alignNode1" presStyleIdx="1" presStyleCnt="3"/>
      <dgm:spPr/>
    </dgm:pt>
    <dgm:pt modelId="{A358C1AE-536A-446D-9768-858C7CAD3E51}" type="pres">
      <dgm:prSet presAssocID="{A42D86E4-7379-46E6-AC3B-74DB752029BB}" presName="Parent" presStyleLbl="revTx" presStyleIdx="2" presStyleCnt="6">
        <dgm:presLayoutVars>
          <dgm:chMax val="1"/>
          <dgm:chPref val="1"/>
          <dgm:bulletEnabled val="1"/>
        </dgm:presLayoutVars>
      </dgm:prSet>
      <dgm:spPr/>
      <dgm:t>
        <a:bodyPr/>
        <a:lstStyle/>
        <a:p>
          <a:endParaRPr lang="ru-RU"/>
        </a:p>
      </dgm:t>
    </dgm:pt>
    <dgm:pt modelId="{70FDB435-2AB9-45D6-A73A-E19597650926}" type="pres">
      <dgm:prSet presAssocID="{1A838FE7-3D16-45A6-8DF5-5E14F0246D28}" presName="negSibTrans" presStyleCnt="0"/>
      <dgm:spPr/>
    </dgm:pt>
    <dgm:pt modelId="{15077FF1-16CF-41D4-B9C9-60FBFCC84948}" type="pres">
      <dgm:prSet presAssocID="{A42D86E4-7379-46E6-AC3B-74DB752029BB}" presName="composite" presStyleCnt="0"/>
      <dgm:spPr/>
    </dgm:pt>
    <dgm:pt modelId="{5C65A35C-0B43-46C4-AC38-1698A7FD3280}" type="pres">
      <dgm:prSet presAssocID="{A42D86E4-7379-46E6-AC3B-74DB752029BB}" presName="Child" presStyleLbl="revTx" presStyleIdx="3" presStyleCnt="6">
        <dgm:presLayoutVars>
          <dgm:chMax val="0"/>
          <dgm:chPref val="0"/>
          <dgm:bulletEnabled val="1"/>
        </dgm:presLayoutVars>
      </dgm:prSet>
      <dgm:spPr/>
      <dgm:t>
        <a:bodyPr/>
        <a:lstStyle/>
        <a:p>
          <a:endParaRPr lang="ru-RU"/>
        </a:p>
      </dgm:t>
    </dgm:pt>
    <dgm:pt modelId="{42249F8C-ABB4-4858-9DAB-90F127481199}" type="pres">
      <dgm:prSet presAssocID="{89369848-27A3-48E6-AE81-EA2F9AD8E1D0}" presName="sibTrans" presStyleCnt="0"/>
      <dgm:spPr/>
    </dgm:pt>
    <dgm:pt modelId="{5E0CA298-7729-49AF-ACCF-DC02832574BB}" type="pres">
      <dgm:prSet presAssocID="{0A9FF187-BAFF-46E0-B927-69B4344E3A80}" presName="ParentComposite" presStyleCnt="0"/>
      <dgm:spPr/>
    </dgm:pt>
    <dgm:pt modelId="{F1F888ED-50F5-48EE-99FC-325FD00F5012}" type="pres">
      <dgm:prSet presAssocID="{0A9FF187-BAFF-46E0-B927-69B4344E3A80}" presName="Chord" presStyleLbl="bgShp" presStyleIdx="2" presStyleCnt="3"/>
      <dgm:spPr/>
    </dgm:pt>
    <dgm:pt modelId="{8BA9E4C2-5CC6-46E5-9D23-00A2B2CE168A}" type="pres">
      <dgm:prSet presAssocID="{0A9FF187-BAFF-46E0-B927-69B4344E3A80}" presName="Pie" presStyleLbl="alignNode1" presStyleIdx="2" presStyleCnt="3"/>
      <dgm:spPr/>
    </dgm:pt>
    <dgm:pt modelId="{9D32492C-E372-4104-AA35-27B54234D4BE}" type="pres">
      <dgm:prSet presAssocID="{0A9FF187-BAFF-46E0-B927-69B4344E3A80}" presName="Parent" presStyleLbl="revTx" presStyleIdx="4" presStyleCnt="6">
        <dgm:presLayoutVars>
          <dgm:chMax val="1"/>
          <dgm:chPref val="1"/>
          <dgm:bulletEnabled val="1"/>
        </dgm:presLayoutVars>
      </dgm:prSet>
      <dgm:spPr/>
      <dgm:t>
        <a:bodyPr/>
        <a:lstStyle/>
        <a:p>
          <a:endParaRPr lang="ru-RU"/>
        </a:p>
      </dgm:t>
    </dgm:pt>
    <dgm:pt modelId="{17E4CFE6-2305-42B1-8AC9-F3D5BA258712}" type="pres">
      <dgm:prSet presAssocID="{428F8B1D-52CA-4D56-9063-0464B3756367}" presName="negSibTrans" presStyleCnt="0"/>
      <dgm:spPr/>
    </dgm:pt>
    <dgm:pt modelId="{05B1B14F-836C-4376-ABFA-D04490584A74}" type="pres">
      <dgm:prSet presAssocID="{0A9FF187-BAFF-46E0-B927-69B4344E3A80}" presName="composite" presStyleCnt="0"/>
      <dgm:spPr/>
    </dgm:pt>
    <dgm:pt modelId="{8ABB297E-A263-4812-89E2-5D99118C3604}" type="pres">
      <dgm:prSet presAssocID="{0A9FF187-BAFF-46E0-B927-69B4344E3A80}" presName="Child" presStyleLbl="revTx" presStyleIdx="5" presStyleCnt="6">
        <dgm:presLayoutVars>
          <dgm:chMax val="0"/>
          <dgm:chPref val="0"/>
          <dgm:bulletEnabled val="1"/>
        </dgm:presLayoutVars>
      </dgm:prSet>
      <dgm:spPr/>
      <dgm:t>
        <a:bodyPr/>
        <a:lstStyle/>
        <a:p>
          <a:endParaRPr lang="ru-RU"/>
        </a:p>
      </dgm:t>
    </dgm:pt>
  </dgm:ptLst>
  <dgm:cxnLst>
    <dgm:cxn modelId="{2684EF87-6EB8-47B0-8457-4E83025CF4DB}" srcId="{6DDEF834-4C70-4A85-940E-5918C91AFBE7}" destId="{65AB981F-4530-4A75-93F3-5BEAD6FEE4F0}" srcOrd="0" destOrd="0" parTransId="{1E9FD605-8B01-463C-B939-4710184741D0}" sibTransId="{620D1902-F64A-488B-A135-0764518F74BA}"/>
    <dgm:cxn modelId="{ACF951DF-AF15-46E2-9DFB-1BDA7A3A6CB2}" type="presOf" srcId="{F96E94C0-22F1-481B-A483-A8D98C0EA675}" destId="{8ABB297E-A263-4812-89E2-5D99118C3604}" srcOrd="0" destOrd="0" presId="urn:microsoft.com/office/officeart/2009/3/layout/PieProcess"/>
    <dgm:cxn modelId="{50B1B34F-1ADB-4E8C-A3EC-DF1FBF2A0A38}" type="presOf" srcId="{072AB359-3A43-444A-80E9-1C9B63D49255}" destId="{106F526A-CC88-44ED-81D0-844BC1121BD7}" srcOrd="0" destOrd="0" presId="urn:microsoft.com/office/officeart/2009/3/layout/PieProcess"/>
    <dgm:cxn modelId="{5C00F933-6A6A-44BD-8F13-0C85FED57874}" srcId="{6DDEF834-4C70-4A85-940E-5918C91AFBE7}" destId="{0A9FF187-BAFF-46E0-B927-69B4344E3A80}" srcOrd="2" destOrd="0" parTransId="{902DB052-4278-4D70-B3A8-19ABC6EDAEBA}" sibTransId="{83596216-BF01-4C94-8DC6-D1375B6144E0}"/>
    <dgm:cxn modelId="{DCA3CEE4-C958-47D9-8368-F8A19A7C78EF}" type="presOf" srcId="{A42D86E4-7379-46E6-AC3B-74DB752029BB}" destId="{A358C1AE-536A-446D-9768-858C7CAD3E51}" srcOrd="0" destOrd="0" presId="urn:microsoft.com/office/officeart/2009/3/layout/PieProcess"/>
    <dgm:cxn modelId="{5BE05DF2-8647-463D-A18A-468A56000A01}" type="presOf" srcId="{6DDEF834-4C70-4A85-940E-5918C91AFBE7}" destId="{543C0A67-FD87-40A1-AAB2-61A9C556B5C1}" srcOrd="0" destOrd="0" presId="urn:microsoft.com/office/officeart/2009/3/layout/PieProcess"/>
    <dgm:cxn modelId="{3348FA7D-CE71-46D6-A1B5-8FFFB22EA003}" type="presOf" srcId="{0A9FF187-BAFF-46E0-B927-69B4344E3A80}" destId="{9D32492C-E372-4104-AA35-27B54234D4BE}" srcOrd="0" destOrd="0" presId="urn:microsoft.com/office/officeart/2009/3/layout/PieProcess"/>
    <dgm:cxn modelId="{97AF02B3-73D7-4145-B7B1-07AE02282741}" srcId="{0A9FF187-BAFF-46E0-B927-69B4344E3A80}" destId="{F96E94C0-22F1-481B-A483-A8D98C0EA675}" srcOrd="0" destOrd="0" parTransId="{F073DA4A-7882-40FD-8F1D-06BA91DFFA82}" sibTransId="{428F8B1D-52CA-4D56-9063-0464B3756367}"/>
    <dgm:cxn modelId="{126398FC-8BB3-4014-92B4-CA3438A8DB77}" type="presOf" srcId="{65AB981F-4530-4A75-93F3-5BEAD6FEE4F0}" destId="{83BB58D8-0324-4847-8872-2D40E7DCAA05}" srcOrd="0" destOrd="0" presId="urn:microsoft.com/office/officeart/2009/3/layout/PieProcess"/>
    <dgm:cxn modelId="{6DC07C8E-51EC-43AD-BD16-0FD2287554E1}" srcId="{A42D86E4-7379-46E6-AC3B-74DB752029BB}" destId="{14AE7CC5-1AA2-4D9E-8C01-97EABC56668D}" srcOrd="0" destOrd="0" parTransId="{737EBEE1-5150-4AEB-8978-E3E0864CA7E9}" sibTransId="{1A838FE7-3D16-45A6-8DF5-5E14F0246D28}"/>
    <dgm:cxn modelId="{452F0E1B-2752-49BC-97D0-6063E9E453BE}" srcId="{6DDEF834-4C70-4A85-940E-5918C91AFBE7}" destId="{A42D86E4-7379-46E6-AC3B-74DB752029BB}" srcOrd="1" destOrd="0" parTransId="{282DAE76-9D96-4FE1-A807-7CCE0C50EC4A}" sibTransId="{89369848-27A3-48E6-AE81-EA2F9AD8E1D0}"/>
    <dgm:cxn modelId="{5BAB3188-5CB7-45F9-BB5F-9D199E42F2BF}" srcId="{65AB981F-4530-4A75-93F3-5BEAD6FEE4F0}" destId="{072AB359-3A43-444A-80E9-1C9B63D49255}" srcOrd="0" destOrd="0" parTransId="{77F98B48-B972-4D38-85BC-F9F0B798F1F3}" sibTransId="{BECD12F2-9B7B-4397-97B9-DF2C03236656}"/>
    <dgm:cxn modelId="{9328F5B4-2F12-4C66-A006-672FC2709490}" type="presOf" srcId="{14AE7CC5-1AA2-4D9E-8C01-97EABC56668D}" destId="{5C65A35C-0B43-46C4-AC38-1698A7FD3280}" srcOrd="0" destOrd="0" presId="urn:microsoft.com/office/officeart/2009/3/layout/PieProcess"/>
    <dgm:cxn modelId="{07BB9966-16BF-4095-83F6-5DCD3E49FD4C}" type="presParOf" srcId="{543C0A67-FD87-40A1-AAB2-61A9C556B5C1}" destId="{2162C4DA-C0D2-4C3F-867B-B0423BF5EB00}" srcOrd="0" destOrd="0" presId="urn:microsoft.com/office/officeart/2009/3/layout/PieProcess"/>
    <dgm:cxn modelId="{A05645C4-5353-462B-AD1E-C4E62644A6E6}" type="presParOf" srcId="{2162C4DA-C0D2-4C3F-867B-B0423BF5EB00}" destId="{467206AE-4D83-4476-A51A-E761389AED38}" srcOrd="0" destOrd="0" presId="urn:microsoft.com/office/officeart/2009/3/layout/PieProcess"/>
    <dgm:cxn modelId="{E3081A1F-0E53-44E7-9D14-27F4D0CBC00A}" type="presParOf" srcId="{2162C4DA-C0D2-4C3F-867B-B0423BF5EB00}" destId="{501B8E1C-A1BF-4BC6-A1D3-94A43FCA2E3B}" srcOrd="1" destOrd="0" presId="urn:microsoft.com/office/officeart/2009/3/layout/PieProcess"/>
    <dgm:cxn modelId="{FE2FF8B1-D96D-475F-AF2E-B4CDD5DB866B}" type="presParOf" srcId="{2162C4DA-C0D2-4C3F-867B-B0423BF5EB00}" destId="{83BB58D8-0324-4847-8872-2D40E7DCAA05}" srcOrd="2" destOrd="0" presId="urn:microsoft.com/office/officeart/2009/3/layout/PieProcess"/>
    <dgm:cxn modelId="{9A8C2FAB-0ABA-4D32-89FF-4DFBE922D760}" type="presParOf" srcId="{543C0A67-FD87-40A1-AAB2-61A9C556B5C1}" destId="{23B7418B-9CE2-499C-A396-B9F36E8527C6}" srcOrd="1" destOrd="0" presId="urn:microsoft.com/office/officeart/2009/3/layout/PieProcess"/>
    <dgm:cxn modelId="{A2038B7B-07C4-486F-AE1D-F9D576527641}" type="presParOf" srcId="{543C0A67-FD87-40A1-AAB2-61A9C556B5C1}" destId="{5B992DAC-25EC-41DC-AE8A-2ADC566221A9}" srcOrd="2" destOrd="0" presId="urn:microsoft.com/office/officeart/2009/3/layout/PieProcess"/>
    <dgm:cxn modelId="{2A352F50-92F3-476A-9001-DD85C9834567}" type="presParOf" srcId="{5B992DAC-25EC-41DC-AE8A-2ADC566221A9}" destId="{106F526A-CC88-44ED-81D0-844BC1121BD7}" srcOrd="0" destOrd="0" presId="urn:microsoft.com/office/officeart/2009/3/layout/PieProcess"/>
    <dgm:cxn modelId="{6FCAACE6-B7E5-4551-B423-4B2F75B7E921}" type="presParOf" srcId="{543C0A67-FD87-40A1-AAB2-61A9C556B5C1}" destId="{80F6FD14-B9E1-4A18-B821-1C01852D3245}" srcOrd="3" destOrd="0" presId="urn:microsoft.com/office/officeart/2009/3/layout/PieProcess"/>
    <dgm:cxn modelId="{FA699DB1-3A4B-482A-8E17-04C1E5103C00}" type="presParOf" srcId="{543C0A67-FD87-40A1-AAB2-61A9C556B5C1}" destId="{A076056B-C19D-44E0-BAC1-2FF9FC9A2FFF}" srcOrd="4" destOrd="0" presId="urn:microsoft.com/office/officeart/2009/3/layout/PieProcess"/>
    <dgm:cxn modelId="{06C115B6-C9DD-40D3-8681-6332CF46FBD3}" type="presParOf" srcId="{A076056B-C19D-44E0-BAC1-2FF9FC9A2FFF}" destId="{96C8A0AF-C9EC-4508-9CE6-4F4A54007469}" srcOrd="0" destOrd="0" presId="urn:microsoft.com/office/officeart/2009/3/layout/PieProcess"/>
    <dgm:cxn modelId="{B80543AF-6A67-424D-B69F-C6EF5B54A12B}" type="presParOf" srcId="{A076056B-C19D-44E0-BAC1-2FF9FC9A2FFF}" destId="{0D94C722-FE72-4BE0-9175-28547EB411B0}" srcOrd="1" destOrd="0" presId="urn:microsoft.com/office/officeart/2009/3/layout/PieProcess"/>
    <dgm:cxn modelId="{52ED9FB8-B4E7-4861-8EBE-9BB868E6F3AB}" type="presParOf" srcId="{A076056B-C19D-44E0-BAC1-2FF9FC9A2FFF}" destId="{A358C1AE-536A-446D-9768-858C7CAD3E51}" srcOrd="2" destOrd="0" presId="urn:microsoft.com/office/officeart/2009/3/layout/PieProcess"/>
    <dgm:cxn modelId="{7BB907EA-EFAF-4CA6-84F0-69ED83A73206}" type="presParOf" srcId="{543C0A67-FD87-40A1-AAB2-61A9C556B5C1}" destId="{70FDB435-2AB9-45D6-A73A-E19597650926}" srcOrd="5" destOrd="0" presId="urn:microsoft.com/office/officeart/2009/3/layout/PieProcess"/>
    <dgm:cxn modelId="{4630A470-BE13-42B7-A3C6-81C75F6FE4A1}" type="presParOf" srcId="{543C0A67-FD87-40A1-AAB2-61A9C556B5C1}" destId="{15077FF1-16CF-41D4-B9C9-60FBFCC84948}" srcOrd="6" destOrd="0" presId="urn:microsoft.com/office/officeart/2009/3/layout/PieProcess"/>
    <dgm:cxn modelId="{4BB386B7-84DE-4FAA-951E-ABB06311DD7C}" type="presParOf" srcId="{15077FF1-16CF-41D4-B9C9-60FBFCC84948}" destId="{5C65A35C-0B43-46C4-AC38-1698A7FD3280}" srcOrd="0" destOrd="0" presId="urn:microsoft.com/office/officeart/2009/3/layout/PieProcess"/>
    <dgm:cxn modelId="{81247897-3B2D-49EC-B735-C4C9FC3C2AF6}" type="presParOf" srcId="{543C0A67-FD87-40A1-AAB2-61A9C556B5C1}" destId="{42249F8C-ABB4-4858-9DAB-90F127481199}" srcOrd="7" destOrd="0" presId="urn:microsoft.com/office/officeart/2009/3/layout/PieProcess"/>
    <dgm:cxn modelId="{C30E7C11-BD53-41F9-89EA-87A56280D5A1}" type="presParOf" srcId="{543C0A67-FD87-40A1-AAB2-61A9C556B5C1}" destId="{5E0CA298-7729-49AF-ACCF-DC02832574BB}" srcOrd="8" destOrd="0" presId="urn:microsoft.com/office/officeart/2009/3/layout/PieProcess"/>
    <dgm:cxn modelId="{5511E7D7-BCB3-4D1B-9F4A-3987FDDC173A}" type="presParOf" srcId="{5E0CA298-7729-49AF-ACCF-DC02832574BB}" destId="{F1F888ED-50F5-48EE-99FC-325FD00F5012}" srcOrd="0" destOrd="0" presId="urn:microsoft.com/office/officeart/2009/3/layout/PieProcess"/>
    <dgm:cxn modelId="{1D5F04DF-BFD7-47B8-B86B-C60B5844F5BB}" type="presParOf" srcId="{5E0CA298-7729-49AF-ACCF-DC02832574BB}" destId="{8BA9E4C2-5CC6-46E5-9D23-00A2B2CE168A}" srcOrd="1" destOrd="0" presId="urn:microsoft.com/office/officeart/2009/3/layout/PieProcess"/>
    <dgm:cxn modelId="{C9226CA6-9E3B-4CD5-87BA-F7FA4B55F124}" type="presParOf" srcId="{5E0CA298-7729-49AF-ACCF-DC02832574BB}" destId="{9D32492C-E372-4104-AA35-27B54234D4BE}" srcOrd="2" destOrd="0" presId="urn:microsoft.com/office/officeart/2009/3/layout/PieProcess"/>
    <dgm:cxn modelId="{DA48488F-7E1A-49A7-BA66-E1A63DC50657}" type="presParOf" srcId="{543C0A67-FD87-40A1-AAB2-61A9C556B5C1}" destId="{17E4CFE6-2305-42B1-8AC9-F3D5BA258712}" srcOrd="9" destOrd="0" presId="urn:microsoft.com/office/officeart/2009/3/layout/PieProcess"/>
    <dgm:cxn modelId="{DD49D20E-4560-42C7-9201-4C3CE130A283}" type="presParOf" srcId="{543C0A67-FD87-40A1-AAB2-61A9C556B5C1}" destId="{05B1B14F-836C-4376-ABFA-D04490584A74}" srcOrd="10" destOrd="0" presId="urn:microsoft.com/office/officeart/2009/3/layout/PieProcess"/>
    <dgm:cxn modelId="{0CF610CA-8AC4-4AF9-BF99-3743ABCA58AA}" type="presParOf" srcId="{05B1B14F-836C-4376-ABFA-D04490584A74}" destId="{8ABB297E-A263-4812-89E2-5D99118C3604}"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8B212E-0217-40A7-84DE-EDB6EE4AA0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6EF59AA-5916-42A9-9E89-EB6F9AE8FAA0}">
      <dgm:prSet phldrT="[Текст]" custT="1"/>
      <dgm:spPr/>
      <dgm:t>
        <a:bodyPr/>
        <a:lstStyle/>
        <a:p>
          <a:r>
            <a:rPr lang="ru-RU" sz="1500" b="1" u="sng" dirty="0" smtClean="0"/>
            <a:t>Референдум </a:t>
          </a:r>
        </a:p>
        <a:p>
          <a:r>
            <a:rPr lang="ru-RU" sz="1500" dirty="0" smtClean="0"/>
            <a:t>(</a:t>
          </a:r>
          <a:r>
            <a:rPr lang="ru-RU" sz="1500" i="1" dirty="0" smtClean="0"/>
            <a:t>от лат. – «должное быть сообщенным»</a:t>
          </a:r>
          <a:r>
            <a:rPr lang="ru-RU" sz="1500" dirty="0" smtClean="0"/>
            <a:t>) – это голосование избирателей, посредством которого принимается решение государственного или самоуправленческого характера, имеющее общегосударственное или местное значение. Это решение имеет силу закона, а иногда и большую силу, чем обычный закон парламента (считается, что решение, принятое путем референдума, не следует отменять обыкновенным законом), или силу важного постановления местного самоуправления</a:t>
          </a:r>
          <a:endParaRPr lang="ru-RU" sz="1500" dirty="0"/>
        </a:p>
      </dgm:t>
    </dgm:pt>
    <dgm:pt modelId="{F57C8761-FC33-4004-BE19-81287DAE9880}" type="parTrans" cxnId="{284344A3-91CD-4040-A2C7-8DD81B0509E3}">
      <dgm:prSet/>
      <dgm:spPr/>
      <dgm:t>
        <a:bodyPr/>
        <a:lstStyle/>
        <a:p>
          <a:endParaRPr lang="ru-RU"/>
        </a:p>
      </dgm:t>
    </dgm:pt>
    <dgm:pt modelId="{F8158B0D-1928-4533-A448-AE5004B426E0}" type="sibTrans" cxnId="{284344A3-91CD-4040-A2C7-8DD81B0509E3}">
      <dgm:prSet/>
      <dgm:spPr/>
      <dgm:t>
        <a:bodyPr/>
        <a:lstStyle/>
        <a:p>
          <a:endParaRPr lang="ru-RU"/>
        </a:p>
      </dgm:t>
    </dgm:pt>
    <dgm:pt modelId="{D371504F-EE35-45EE-BC16-31FD10E451A3}">
      <dgm:prSet phldrT="[Текст]"/>
      <dgm:spPr/>
      <dgm:t>
        <a:bodyPr/>
        <a:lstStyle/>
        <a:p>
          <a:r>
            <a:rPr lang="ru-RU" b="1" u="sng" dirty="0" smtClean="0"/>
            <a:t>Плебисцит </a:t>
          </a:r>
        </a:p>
        <a:p>
          <a:r>
            <a:rPr lang="ru-RU" dirty="0" smtClean="0"/>
            <a:t>(</a:t>
          </a:r>
          <a:r>
            <a:rPr lang="ru-RU" i="1" dirty="0" smtClean="0"/>
            <a:t>от лат. – «то, что сказал плебс»</a:t>
          </a:r>
          <a:r>
            <a:rPr lang="ru-RU" dirty="0" smtClean="0"/>
            <a:t>, под которым в данном случае понимался народ, а не римская аристократия) – это тоже голосование избирателей, но часто плебисцитом называют голосование по наиболее важным для страны вопросам, по территориальным, международным проблемам, по вопросам, относящимся к личности (например, при голосовании за единственную кандидатуру на должность президента).</a:t>
          </a:r>
          <a:endParaRPr lang="ru-RU" dirty="0"/>
        </a:p>
      </dgm:t>
    </dgm:pt>
    <dgm:pt modelId="{F10E5714-EBAC-4FE7-BA77-CF57A2F683DB}" type="parTrans" cxnId="{C93FF177-4984-4434-A091-ECD8D28C9213}">
      <dgm:prSet/>
      <dgm:spPr/>
      <dgm:t>
        <a:bodyPr/>
        <a:lstStyle/>
        <a:p>
          <a:endParaRPr lang="ru-RU"/>
        </a:p>
      </dgm:t>
    </dgm:pt>
    <dgm:pt modelId="{6D145C4F-A0E2-44B9-B782-C3D9291B3A92}" type="sibTrans" cxnId="{C93FF177-4984-4434-A091-ECD8D28C9213}">
      <dgm:prSet/>
      <dgm:spPr/>
      <dgm:t>
        <a:bodyPr/>
        <a:lstStyle/>
        <a:p>
          <a:endParaRPr lang="ru-RU"/>
        </a:p>
      </dgm:t>
    </dgm:pt>
    <dgm:pt modelId="{8E779535-06B0-487F-8325-B1B17849C4F6}">
      <dgm:prSet phldrT="[Текст]"/>
      <dgm:spPr/>
      <dgm:t>
        <a:bodyPr/>
        <a:lstStyle/>
        <a:p>
          <a:r>
            <a:rPr lang="ru-RU" b="1" u="sng" dirty="0" smtClean="0"/>
            <a:t>Всенародное обсуждение (опрос) – </a:t>
          </a:r>
        </a:p>
        <a:p>
          <a:r>
            <a:rPr lang="ru-RU" dirty="0" smtClean="0"/>
            <a:t>выявление мнения населения всей страны, причем не обязательно путем голосования. Опрос может быть произведен той или иной общественной организацией, прессой. Если такой опрос предполагает принятия решения избирателями, то он может быть проведен и путем их голосования. В этом случае он может представлять собой консультативный референдум.</a:t>
          </a:r>
        </a:p>
        <a:p>
          <a:endParaRPr lang="ru-RU" dirty="0"/>
        </a:p>
      </dgm:t>
    </dgm:pt>
    <dgm:pt modelId="{50F12B98-7FFE-40CD-BA98-53B5CC517A4F}" type="parTrans" cxnId="{5B2A617B-D8F9-457C-B9C2-297DE6213491}">
      <dgm:prSet/>
      <dgm:spPr/>
      <dgm:t>
        <a:bodyPr/>
        <a:lstStyle/>
        <a:p>
          <a:endParaRPr lang="ru-RU"/>
        </a:p>
      </dgm:t>
    </dgm:pt>
    <dgm:pt modelId="{344A5CB7-549A-41AC-BFBD-9CFF5DFDFAFD}" type="sibTrans" cxnId="{5B2A617B-D8F9-457C-B9C2-297DE6213491}">
      <dgm:prSet/>
      <dgm:spPr/>
      <dgm:t>
        <a:bodyPr/>
        <a:lstStyle/>
        <a:p>
          <a:endParaRPr lang="ru-RU"/>
        </a:p>
      </dgm:t>
    </dgm:pt>
    <dgm:pt modelId="{7A32AEE9-F50D-434C-AC91-9EFBACF1FF9E}" type="pres">
      <dgm:prSet presAssocID="{EF8B212E-0217-40A7-84DE-EDB6EE4AA0F7}" presName="diagram" presStyleCnt="0">
        <dgm:presLayoutVars>
          <dgm:dir/>
          <dgm:resizeHandles val="exact"/>
        </dgm:presLayoutVars>
      </dgm:prSet>
      <dgm:spPr/>
      <dgm:t>
        <a:bodyPr/>
        <a:lstStyle/>
        <a:p>
          <a:endParaRPr lang="ru-RU"/>
        </a:p>
      </dgm:t>
    </dgm:pt>
    <dgm:pt modelId="{29F1B8E0-2969-486C-A2E5-2B75E9D2FF21}" type="pres">
      <dgm:prSet presAssocID="{66EF59AA-5916-42A9-9E89-EB6F9AE8FAA0}" presName="node" presStyleLbl="node1" presStyleIdx="0" presStyleCnt="3" custScaleY="142272">
        <dgm:presLayoutVars>
          <dgm:bulletEnabled val="1"/>
        </dgm:presLayoutVars>
      </dgm:prSet>
      <dgm:spPr/>
      <dgm:t>
        <a:bodyPr/>
        <a:lstStyle/>
        <a:p>
          <a:endParaRPr lang="ru-RU"/>
        </a:p>
      </dgm:t>
    </dgm:pt>
    <dgm:pt modelId="{BD5E09E8-A90C-452B-BD9D-3F88728B9290}" type="pres">
      <dgm:prSet presAssocID="{F8158B0D-1928-4533-A448-AE5004B426E0}" presName="sibTrans" presStyleCnt="0"/>
      <dgm:spPr/>
    </dgm:pt>
    <dgm:pt modelId="{6A788744-78E2-465D-B5FF-A332587A2860}" type="pres">
      <dgm:prSet presAssocID="{D371504F-EE35-45EE-BC16-31FD10E451A3}" presName="node" presStyleLbl="node1" presStyleIdx="1" presStyleCnt="3" custScaleY="135622">
        <dgm:presLayoutVars>
          <dgm:bulletEnabled val="1"/>
        </dgm:presLayoutVars>
      </dgm:prSet>
      <dgm:spPr/>
      <dgm:t>
        <a:bodyPr/>
        <a:lstStyle/>
        <a:p>
          <a:endParaRPr lang="ru-RU"/>
        </a:p>
      </dgm:t>
    </dgm:pt>
    <dgm:pt modelId="{DCA8A652-7EF5-4FFB-932E-9FC914C83A79}" type="pres">
      <dgm:prSet presAssocID="{6D145C4F-A0E2-44B9-B782-C3D9291B3A92}" presName="sibTrans" presStyleCnt="0"/>
      <dgm:spPr/>
    </dgm:pt>
    <dgm:pt modelId="{A63C0270-46D5-4D65-B4F3-C3070207914F}" type="pres">
      <dgm:prSet presAssocID="{8E779535-06B0-487F-8325-B1B17849C4F6}" presName="node" presStyleLbl="node1" presStyleIdx="2" presStyleCnt="3" custScaleX="175601">
        <dgm:presLayoutVars>
          <dgm:bulletEnabled val="1"/>
        </dgm:presLayoutVars>
      </dgm:prSet>
      <dgm:spPr/>
      <dgm:t>
        <a:bodyPr/>
        <a:lstStyle/>
        <a:p>
          <a:endParaRPr lang="ru-RU"/>
        </a:p>
      </dgm:t>
    </dgm:pt>
  </dgm:ptLst>
  <dgm:cxnLst>
    <dgm:cxn modelId="{8F78DC38-A4D2-4583-8EC1-D263C7E77F79}" type="presOf" srcId="{D371504F-EE35-45EE-BC16-31FD10E451A3}" destId="{6A788744-78E2-465D-B5FF-A332587A2860}" srcOrd="0" destOrd="0" presId="urn:microsoft.com/office/officeart/2005/8/layout/default"/>
    <dgm:cxn modelId="{284344A3-91CD-4040-A2C7-8DD81B0509E3}" srcId="{EF8B212E-0217-40A7-84DE-EDB6EE4AA0F7}" destId="{66EF59AA-5916-42A9-9E89-EB6F9AE8FAA0}" srcOrd="0" destOrd="0" parTransId="{F57C8761-FC33-4004-BE19-81287DAE9880}" sibTransId="{F8158B0D-1928-4533-A448-AE5004B426E0}"/>
    <dgm:cxn modelId="{5B2A617B-D8F9-457C-B9C2-297DE6213491}" srcId="{EF8B212E-0217-40A7-84DE-EDB6EE4AA0F7}" destId="{8E779535-06B0-487F-8325-B1B17849C4F6}" srcOrd="2" destOrd="0" parTransId="{50F12B98-7FFE-40CD-BA98-53B5CC517A4F}" sibTransId="{344A5CB7-549A-41AC-BFBD-9CFF5DFDFAFD}"/>
    <dgm:cxn modelId="{C93FF177-4984-4434-A091-ECD8D28C9213}" srcId="{EF8B212E-0217-40A7-84DE-EDB6EE4AA0F7}" destId="{D371504F-EE35-45EE-BC16-31FD10E451A3}" srcOrd="1" destOrd="0" parTransId="{F10E5714-EBAC-4FE7-BA77-CF57A2F683DB}" sibTransId="{6D145C4F-A0E2-44B9-B782-C3D9291B3A92}"/>
    <dgm:cxn modelId="{8E46ABFF-0037-4678-87C5-17198541C56D}" type="presOf" srcId="{66EF59AA-5916-42A9-9E89-EB6F9AE8FAA0}" destId="{29F1B8E0-2969-486C-A2E5-2B75E9D2FF21}" srcOrd="0" destOrd="0" presId="urn:microsoft.com/office/officeart/2005/8/layout/default"/>
    <dgm:cxn modelId="{3FA3C091-D943-40AE-8837-7E52507950A7}" type="presOf" srcId="{EF8B212E-0217-40A7-84DE-EDB6EE4AA0F7}" destId="{7A32AEE9-F50D-434C-AC91-9EFBACF1FF9E}" srcOrd="0" destOrd="0" presId="urn:microsoft.com/office/officeart/2005/8/layout/default"/>
    <dgm:cxn modelId="{FD682503-47B6-49DD-B976-A75864704440}" type="presOf" srcId="{8E779535-06B0-487F-8325-B1B17849C4F6}" destId="{A63C0270-46D5-4D65-B4F3-C3070207914F}" srcOrd="0" destOrd="0" presId="urn:microsoft.com/office/officeart/2005/8/layout/default"/>
    <dgm:cxn modelId="{79421733-4C07-49F1-BE97-E91EDE50B8D3}" type="presParOf" srcId="{7A32AEE9-F50D-434C-AC91-9EFBACF1FF9E}" destId="{29F1B8E0-2969-486C-A2E5-2B75E9D2FF21}" srcOrd="0" destOrd="0" presId="urn:microsoft.com/office/officeart/2005/8/layout/default"/>
    <dgm:cxn modelId="{F1FEC614-1534-41F4-823D-DAEE213129B0}" type="presParOf" srcId="{7A32AEE9-F50D-434C-AC91-9EFBACF1FF9E}" destId="{BD5E09E8-A90C-452B-BD9D-3F88728B9290}" srcOrd="1" destOrd="0" presId="urn:microsoft.com/office/officeart/2005/8/layout/default"/>
    <dgm:cxn modelId="{05C830C5-C482-4EEA-97EF-73403ADFF73C}" type="presParOf" srcId="{7A32AEE9-F50D-434C-AC91-9EFBACF1FF9E}" destId="{6A788744-78E2-465D-B5FF-A332587A2860}" srcOrd="2" destOrd="0" presId="urn:microsoft.com/office/officeart/2005/8/layout/default"/>
    <dgm:cxn modelId="{641CFD75-8DC1-467E-8FA3-E5F6A35813F4}" type="presParOf" srcId="{7A32AEE9-F50D-434C-AC91-9EFBACF1FF9E}" destId="{DCA8A652-7EF5-4FFB-932E-9FC914C83A79}" srcOrd="3" destOrd="0" presId="urn:microsoft.com/office/officeart/2005/8/layout/default"/>
    <dgm:cxn modelId="{ECE2236D-13A4-4E4D-9FA8-8D40BAD16522}" type="presParOf" srcId="{7A32AEE9-F50D-434C-AC91-9EFBACF1FF9E}" destId="{A63C0270-46D5-4D65-B4F3-C3070207914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8491F-E4ED-4DC7-ACE4-8BBDA8E12AC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B761922-764D-477F-B210-12CF64DA0469}">
      <dgm:prSet phldrT="[Текст]"/>
      <dgm:spPr/>
      <dgm:t>
        <a:bodyPr/>
        <a:lstStyle/>
        <a:p>
          <a:r>
            <a:rPr lang="ru-RU" dirty="0" smtClean="0"/>
            <a:t>Очередные</a:t>
          </a:r>
          <a:endParaRPr lang="ru-RU" dirty="0"/>
        </a:p>
      </dgm:t>
    </dgm:pt>
    <dgm:pt modelId="{0E15A01F-DFF7-416F-9B99-EC9A87ACD4B8}" type="parTrans" cxnId="{3A31CF03-04E1-44E9-9B55-5816F5B5F23D}">
      <dgm:prSet/>
      <dgm:spPr/>
      <dgm:t>
        <a:bodyPr/>
        <a:lstStyle/>
        <a:p>
          <a:endParaRPr lang="ru-RU"/>
        </a:p>
      </dgm:t>
    </dgm:pt>
    <dgm:pt modelId="{3B542D9A-B7A6-4299-B696-53986F424B88}" type="sibTrans" cxnId="{3A31CF03-04E1-44E9-9B55-5816F5B5F23D}">
      <dgm:prSet/>
      <dgm:spPr/>
      <dgm:t>
        <a:bodyPr/>
        <a:lstStyle/>
        <a:p>
          <a:endParaRPr lang="ru-RU"/>
        </a:p>
      </dgm:t>
    </dgm:pt>
    <dgm:pt modelId="{4BC7E336-AFCE-48A2-8C7A-378FF980FF2B}">
      <dgm:prSet phldrT="[Текст]"/>
      <dgm:spPr/>
      <dgm:t>
        <a:bodyPr/>
        <a:lstStyle/>
        <a:p>
          <a:r>
            <a:rPr lang="ru-RU" dirty="0" smtClean="0"/>
            <a:t>Внеочередные</a:t>
          </a:r>
          <a:endParaRPr lang="ru-RU" dirty="0"/>
        </a:p>
      </dgm:t>
    </dgm:pt>
    <dgm:pt modelId="{8E480543-2E5D-4548-863A-A8A20D00010D}" type="parTrans" cxnId="{C6222448-760E-4D71-A661-CC9FF29BAFE4}">
      <dgm:prSet/>
      <dgm:spPr/>
      <dgm:t>
        <a:bodyPr/>
        <a:lstStyle/>
        <a:p>
          <a:endParaRPr lang="ru-RU"/>
        </a:p>
      </dgm:t>
    </dgm:pt>
    <dgm:pt modelId="{75EBAFCA-BA17-48CF-ACFA-AC1162681424}" type="sibTrans" cxnId="{C6222448-760E-4D71-A661-CC9FF29BAFE4}">
      <dgm:prSet/>
      <dgm:spPr/>
      <dgm:t>
        <a:bodyPr/>
        <a:lstStyle/>
        <a:p>
          <a:endParaRPr lang="ru-RU"/>
        </a:p>
      </dgm:t>
    </dgm:pt>
    <dgm:pt modelId="{4E8736E4-4253-407C-A2F1-B8D9BE446E61}">
      <dgm:prSet phldrT="[Текст]"/>
      <dgm:spPr/>
      <dgm:t>
        <a:bodyPr/>
        <a:lstStyle/>
        <a:p>
          <a:r>
            <a:rPr lang="ru-RU" dirty="0" smtClean="0"/>
            <a:t>в строго установленные сроки через определенные промежутки времени;</a:t>
          </a:r>
          <a:endParaRPr lang="ru-RU" dirty="0"/>
        </a:p>
      </dgm:t>
    </dgm:pt>
    <dgm:pt modelId="{41D9909B-5AA3-4483-8B10-B6E1103292B6}" type="parTrans" cxnId="{62CEB154-ED5B-4A31-A396-EEF12FC20B37}">
      <dgm:prSet/>
      <dgm:spPr/>
      <dgm:t>
        <a:bodyPr/>
        <a:lstStyle/>
        <a:p>
          <a:endParaRPr lang="ru-RU"/>
        </a:p>
      </dgm:t>
    </dgm:pt>
    <dgm:pt modelId="{B5102EDB-CDB7-40AC-B26C-73DA18CFD5C9}" type="sibTrans" cxnId="{62CEB154-ED5B-4A31-A396-EEF12FC20B37}">
      <dgm:prSet/>
      <dgm:spPr/>
      <dgm:t>
        <a:bodyPr/>
        <a:lstStyle/>
        <a:p>
          <a:endParaRPr lang="ru-RU"/>
        </a:p>
      </dgm:t>
    </dgm:pt>
    <dgm:pt modelId="{2A3893B9-E207-4D35-82D9-7455A03C6830}">
      <dgm:prSet phldrT="[Текст]"/>
      <dgm:spPr/>
      <dgm:t>
        <a:bodyPr/>
        <a:lstStyle/>
        <a:p>
          <a:r>
            <a:rPr lang="ru-RU" dirty="0" smtClean="0"/>
            <a:t>по истечении срока полномочий общенационального представительного органа.</a:t>
          </a:r>
          <a:endParaRPr lang="ru-RU" dirty="0"/>
        </a:p>
      </dgm:t>
    </dgm:pt>
    <dgm:pt modelId="{8C90DC0A-93F2-4B1F-9C77-74B35F5D8B00}" type="parTrans" cxnId="{96ACAFCD-9AEF-4EC1-842B-0FC9603B4DB5}">
      <dgm:prSet/>
      <dgm:spPr/>
      <dgm:t>
        <a:bodyPr/>
        <a:lstStyle/>
        <a:p>
          <a:endParaRPr lang="ru-RU"/>
        </a:p>
      </dgm:t>
    </dgm:pt>
    <dgm:pt modelId="{EC9066DE-AA45-4603-9950-07F4E2E66D7D}" type="sibTrans" cxnId="{96ACAFCD-9AEF-4EC1-842B-0FC9603B4DB5}">
      <dgm:prSet/>
      <dgm:spPr/>
      <dgm:t>
        <a:bodyPr/>
        <a:lstStyle/>
        <a:p>
          <a:endParaRPr lang="ru-RU"/>
        </a:p>
      </dgm:t>
    </dgm:pt>
    <dgm:pt modelId="{60067667-63C9-45F4-A11E-74AD7A8B3763}">
      <dgm:prSet phldrT="[Текст]"/>
      <dgm:spPr/>
      <dgm:t>
        <a:bodyPr/>
        <a:lstStyle/>
        <a:p>
          <a:r>
            <a:rPr lang="ru-RU" dirty="0" smtClean="0"/>
            <a:t>в случае досрочного роспуска (отставки) представительного учреждения (должностного лица); сроки могут меняться в зависимости от политической ситуации в стране</a:t>
          </a:r>
          <a:endParaRPr lang="ru-RU" dirty="0"/>
        </a:p>
      </dgm:t>
    </dgm:pt>
    <dgm:pt modelId="{C1070168-F961-41E6-A069-76F7DAE5AB9F}" type="parTrans" cxnId="{1EE697F3-62DC-4E10-8DAE-FA1324CA34D1}">
      <dgm:prSet/>
      <dgm:spPr/>
      <dgm:t>
        <a:bodyPr/>
        <a:lstStyle/>
        <a:p>
          <a:endParaRPr lang="ru-RU"/>
        </a:p>
      </dgm:t>
    </dgm:pt>
    <dgm:pt modelId="{B2D1178F-BA8E-4F9D-BCEC-ABFE4730E374}" type="sibTrans" cxnId="{1EE697F3-62DC-4E10-8DAE-FA1324CA34D1}">
      <dgm:prSet/>
      <dgm:spPr/>
      <dgm:t>
        <a:bodyPr/>
        <a:lstStyle/>
        <a:p>
          <a:endParaRPr lang="ru-RU"/>
        </a:p>
      </dgm:t>
    </dgm:pt>
    <dgm:pt modelId="{48733367-6D5A-4693-ADB2-DF5F57848B2C}" type="pres">
      <dgm:prSet presAssocID="{20F8491F-E4ED-4DC7-ACE4-8BBDA8E12AC3}" presName="Name0" presStyleCnt="0">
        <dgm:presLayoutVars>
          <dgm:dir/>
          <dgm:animLvl val="lvl"/>
          <dgm:resizeHandles/>
        </dgm:presLayoutVars>
      </dgm:prSet>
      <dgm:spPr/>
      <dgm:t>
        <a:bodyPr/>
        <a:lstStyle/>
        <a:p>
          <a:endParaRPr lang="ru-RU"/>
        </a:p>
      </dgm:t>
    </dgm:pt>
    <dgm:pt modelId="{E51C3E40-7FD4-4DB3-A111-121B3EF0B074}" type="pres">
      <dgm:prSet presAssocID="{6B761922-764D-477F-B210-12CF64DA0469}" presName="linNode" presStyleCnt="0"/>
      <dgm:spPr/>
    </dgm:pt>
    <dgm:pt modelId="{9890B8CB-C5B3-4425-8662-10784FE93F44}" type="pres">
      <dgm:prSet presAssocID="{6B761922-764D-477F-B210-12CF64DA0469}" presName="parentShp" presStyleLbl="node1" presStyleIdx="0" presStyleCnt="2">
        <dgm:presLayoutVars>
          <dgm:bulletEnabled val="1"/>
        </dgm:presLayoutVars>
      </dgm:prSet>
      <dgm:spPr/>
      <dgm:t>
        <a:bodyPr/>
        <a:lstStyle/>
        <a:p>
          <a:endParaRPr lang="ru-RU"/>
        </a:p>
      </dgm:t>
    </dgm:pt>
    <dgm:pt modelId="{AB2DD71F-5F47-4863-A8BE-7593113F89AB}" type="pres">
      <dgm:prSet presAssocID="{6B761922-764D-477F-B210-12CF64DA0469}" presName="childShp" presStyleLbl="bgAccFollowNode1" presStyleIdx="0" presStyleCnt="2">
        <dgm:presLayoutVars>
          <dgm:bulletEnabled val="1"/>
        </dgm:presLayoutVars>
      </dgm:prSet>
      <dgm:spPr/>
      <dgm:t>
        <a:bodyPr/>
        <a:lstStyle/>
        <a:p>
          <a:endParaRPr lang="ru-RU"/>
        </a:p>
      </dgm:t>
    </dgm:pt>
    <dgm:pt modelId="{0723BCEC-4F47-4550-9D2B-F09352FB72F7}" type="pres">
      <dgm:prSet presAssocID="{3B542D9A-B7A6-4299-B696-53986F424B88}" presName="spacing" presStyleCnt="0"/>
      <dgm:spPr/>
    </dgm:pt>
    <dgm:pt modelId="{0F82BDE0-FE5F-4CF7-8726-780CE5B02DFC}" type="pres">
      <dgm:prSet presAssocID="{4BC7E336-AFCE-48A2-8C7A-378FF980FF2B}" presName="linNode" presStyleCnt="0"/>
      <dgm:spPr/>
    </dgm:pt>
    <dgm:pt modelId="{25AD2115-286B-4FF4-B5B0-24F451B72435}" type="pres">
      <dgm:prSet presAssocID="{4BC7E336-AFCE-48A2-8C7A-378FF980FF2B}" presName="parentShp" presStyleLbl="node1" presStyleIdx="1" presStyleCnt="2">
        <dgm:presLayoutVars>
          <dgm:bulletEnabled val="1"/>
        </dgm:presLayoutVars>
      </dgm:prSet>
      <dgm:spPr/>
      <dgm:t>
        <a:bodyPr/>
        <a:lstStyle/>
        <a:p>
          <a:endParaRPr lang="ru-RU"/>
        </a:p>
      </dgm:t>
    </dgm:pt>
    <dgm:pt modelId="{3D4D9D3A-5B1D-4BB3-963C-F872948E36B3}" type="pres">
      <dgm:prSet presAssocID="{4BC7E336-AFCE-48A2-8C7A-378FF980FF2B}" presName="childShp" presStyleLbl="bgAccFollowNode1" presStyleIdx="1" presStyleCnt="2">
        <dgm:presLayoutVars>
          <dgm:bulletEnabled val="1"/>
        </dgm:presLayoutVars>
      </dgm:prSet>
      <dgm:spPr/>
      <dgm:t>
        <a:bodyPr/>
        <a:lstStyle/>
        <a:p>
          <a:endParaRPr lang="ru-RU"/>
        </a:p>
      </dgm:t>
    </dgm:pt>
  </dgm:ptLst>
  <dgm:cxnLst>
    <dgm:cxn modelId="{771F88C5-CBF1-498D-9E44-4C428EF99973}" type="presOf" srcId="{20F8491F-E4ED-4DC7-ACE4-8BBDA8E12AC3}" destId="{48733367-6D5A-4693-ADB2-DF5F57848B2C}" srcOrd="0" destOrd="0" presId="urn:microsoft.com/office/officeart/2005/8/layout/vList6"/>
    <dgm:cxn modelId="{C6222448-760E-4D71-A661-CC9FF29BAFE4}" srcId="{20F8491F-E4ED-4DC7-ACE4-8BBDA8E12AC3}" destId="{4BC7E336-AFCE-48A2-8C7A-378FF980FF2B}" srcOrd="1" destOrd="0" parTransId="{8E480543-2E5D-4548-863A-A8A20D00010D}" sibTransId="{75EBAFCA-BA17-48CF-ACFA-AC1162681424}"/>
    <dgm:cxn modelId="{AACEAF84-0FBA-4D99-91F4-59ED607D3475}" type="presOf" srcId="{2A3893B9-E207-4D35-82D9-7455A03C6830}" destId="{AB2DD71F-5F47-4863-A8BE-7593113F89AB}" srcOrd="0" destOrd="1" presId="urn:microsoft.com/office/officeart/2005/8/layout/vList6"/>
    <dgm:cxn modelId="{B4AC351D-B431-499E-9FD3-1F374D29D406}" type="presOf" srcId="{6B761922-764D-477F-B210-12CF64DA0469}" destId="{9890B8CB-C5B3-4425-8662-10784FE93F44}" srcOrd="0" destOrd="0" presId="urn:microsoft.com/office/officeart/2005/8/layout/vList6"/>
    <dgm:cxn modelId="{1EE697F3-62DC-4E10-8DAE-FA1324CA34D1}" srcId="{4BC7E336-AFCE-48A2-8C7A-378FF980FF2B}" destId="{60067667-63C9-45F4-A11E-74AD7A8B3763}" srcOrd="0" destOrd="0" parTransId="{C1070168-F961-41E6-A069-76F7DAE5AB9F}" sibTransId="{B2D1178F-BA8E-4F9D-BCEC-ABFE4730E374}"/>
    <dgm:cxn modelId="{62CEB154-ED5B-4A31-A396-EEF12FC20B37}" srcId="{6B761922-764D-477F-B210-12CF64DA0469}" destId="{4E8736E4-4253-407C-A2F1-B8D9BE446E61}" srcOrd="0" destOrd="0" parTransId="{41D9909B-5AA3-4483-8B10-B6E1103292B6}" sibTransId="{B5102EDB-CDB7-40AC-B26C-73DA18CFD5C9}"/>
    <dgm:cxn modelId="{3CCA85E8-DB1E-4058-A81A-A33013FA43E1}" type="presOf" srcId="{60067667-63C9-45F4-A11E-74AD7A8B3763}" destId="{3D4D9D3A-5B1D-4BB3-963C-F872948E36B3}" srcOrd="0" destOrd="0" presId="urn:microsoft.com/office/officeart/2005/8/layout/vList6"/>
    <dgm:cxn modelId="{96ACAFCD-9AEF-4EC1-842B-0FC9603B4DB5}" srcId="{6B761922-764D-477F-B210-12CF64DA0469}" destId="{2A3893B9-E207-4D35-82D9-7455A03C6830}" srcOrd="1" destOrd="0" parTransId="{8C90DC0A-93F2-4B1F-9C77-74B35F5D8B00}" sibTransId="{EC9066DE-AA45-4603-9950-07F4E2E66D7D}"/>
    <dgm:cxn modelId="{3A31CF03-04E1-44E9-9B55-5816F5B5F23D}" srcId="{20F8491F-E4ED-4DC7-ACE4-8BBDA8E12AC3}" destId="{6B761922-764D-477F-B210-12CF64DA0469}" srcOrd="0" destOrd="0" parTransId="{0E15A01F-DFF7-416F-9B99-EC9A87ACD4B8}" sibTransId="{3B542D9A-B7A6-4299-B696-53986F424B88}"/>
    <dgm:cxn modelId="{CFE55045-ADBE-475F-83DC-DBE02E02AD01}" type="presOf" srcId="{4BC7E336-AFCE-48A2-8C7A-378FF980FF2B}" destId="{25AD2115-286B-4FF4-B5B0-24F451B72435}" srcOrd="0" destOrd="0" presId="urn:microsoft.com/office/officeart/2005/8/layout/vList6"/>
    <dgm:cxn modelId="{942E4EDC-AD81-4F0A-A941-3A553E47D2A3}" type="presOf" srcId="{4E8736E4-4253-407C-A2F1-B8D9BE446E61}" destId="{AB2DD71F-5F47-4863-A8BE-7593113F89AB}" srcOrd="0" destOrd="0" presId="urn:microsoft.com/office/officeart/2005/8/layout/vList6"/>
    <dgm:cxn modelId="{FB730AA1-1713-45A6-A94C-7C8E45B2FE35}" type="presParOf" srcId="{48733367-6D5A-4693-ADB2-DF5F57848B2C}" destId="{E51C3E40-7FD4-4DB3-A111-121B3EF0B074}" srcOrd="0" destOrd="0" presId="urn:microsoft.com/office/officeart/2005/8/layout/vList6"/>
    <dgm:cxn modelId="{0FB682CE-034E-48D6-8337-CD21CACF591A}" type="presParOf" srcId="{E51C3E40-7FD4-4DB3-A111-121B3EF0B074}" destId="{9890B8CB-C5B3-4425-8662-10784FE93F44}" srcOrd="0" destOrd="0" presId="urn:microsoft.com/office/officeart/2005/8/layout/vList6"/>
    <dgm:cxn modelId="{7D627E78-ED46-4BCF-A71D-3CD6F0D43806}" type="presParOf" srcId="{E51C3E40-7FD4-4DB3-A111-121B3EF0B074}" destId="{AB2DD71F-5F47-4863-A8BE-7593113F89AB}" srcOrd="1" destOrd="0" presId="urn:microsoft.com/office/officeart/2005/8/layout/vList6"/>
    <dgm:cxn modelId="{866937AE-B3CC-46E0-8F3A-CF48C469E5C1}" type="presParOf" srcId="{48733367-6D5A-4693-ADB2-DF5F57848B2C}" destId="{0723BCEC-4F47-4550-9D2B-F09352FB72F7}" srcOrd="1" destOrd="0" presId="urn:microsoft.com/office/officeart/2005/8/layout/vList6"/>
    <dgm:cxn modelId="{DA067B75-FB99-41F5-8CBC-A62519E4CD54}" type="presParOf" srcId="{48733367-6D5A-4693-ADB2-DF5F57848B2C}" destId="{0F82BDE0-FE5F-4CF7-8726-780CE5B02DFC}" srcOrd="2" destOrd="0" presId="urn:microsoft.com/office/officeart/2005/8/layout/vList6"/>
    <dgm:cxn modelId="{AAD90A6E-3B0B-4F8B-ABF1-4E1E47F9994D}" type="presParOf" srcId="{0F82BDE0-FE5F-4CF7-8726-780CE5B02DFC}" destId="{25AD2115-286B-4FF4-B5B0-24F451B72435}" srcOrd="0" destOrd="0" presId="urn:microsoft.com/office/officeart/2005/8/layout/vList6"/>
    <dgm:cxn modelId="{E927E555-2C03-49E1-B9AE-8BB15B815EBA}" type="presParOf" srcId="{0F82BDE0-FE5F-4CF7-8726-780CE5B02DFC}" destId="{3D4D9D3A-5B1D-4BB3-963C-F872948E36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A545A-CD1D-4EDD-ADF4-9F5E1E1C1F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DC38160-6D43-4B21-8D08-FD025605FCDC}">
      <dgm:prSet phldrT="[Текст]"/>
      <dgm:spPr/>
      <dgm:t>
        <a:bodyPr/>
        <a:lstStyle/>
        <a:p>
          <a:r>
            <a:rPr lang="ru-RU" smtClean="0"/>
            <a:t>Дополнительные </a:t>
          </a:r>
          <a:endParaRPr lang="ru-RU"/>
        </a:p>
      </dgm:t>
    </dgm:pt>
    <dgm:pt modelId="{F5A5047C-12D6-4EB3-8D6E-9ACD30ABA45A}" type="parTrans" cxnId="{332E7A60-1DBA-481F-8C2A-A08B32573DAD}">
      <dgm:prSet/>
      <dgm:spPr/>
      <dgm:t>
        <a:bodyPr/>
        <a:lstStyle/>
        <a:p>
          <a:endParaRPr lang="ru-RU"/>
        </a:p>
      </dgm:t>
    </dgm:pt>
    <dgm:pt modelId="{9F1E25AD-9901-4452-9FF8-4234F13D4B6E}" type="sibTrans" cxnId="{332E7A60-1DBA-481F-8C2A-A08B32573DAD}">
      <dgm:prSet/>
      <dgm:spPr/>
      <dgm:t>
        <a:bodyPr/>
        <a:lstStyle/>
        <a:p>
          <a:endParaRPr lang="ru-RU"/>
        </a:p>
      </dgm:t>
    </dgm:pt>
    <dgm:pt modelId="{5833C80B-1C41-4EF9-BD83-A6FFF2A02F6C}">
      <dgm:prSet phldrT="[Текст]"/>
      <dgm:spPr/>
      <dgm:t>
        <a:bodyPr/>
        <a:lstStyle/>
        <a:p>
          <a:r>
            <a:rPr lang="ru-RU" dirty="0" smtClean="0"/>
            <a:t>когда в результате отстранения, отставки или смерти </a:t>
          </a:r>
          <a:r>
            <a:rPr lang="ru-RU" b="1" dirty="0" smtClean="0"/>
            <a:t>депутата</a:t>
          </a:r>
          <a:r>
            <a:rPr lang="ru-RU" dirty="0" smtClean="0"/>
            <a:t> открывается вакансия в парламенте;</a:t>
          </a:r>
          <a:endParaRPr lang="ru-RU" dirty="0"/>
        </a:p>
      </dgm:t>
    </dgm:pt>
    <dgm:pt modelId="{A5E72C21-B1AA-42BC-BE1C-07DA86815A4F}" type="parTrans" cxnId="{84F08CD4-63E3-4D4E-96A9-A0FE4D8D7CCE}">
      <dgm:prSet/>
      <dgm:spPr/>
      <dgm:t>
        <a:bodyPr/>
        <a:lstStyle/>
        <a:p>
          <a:endParaRPr lang="ru-RU"/>
        </a:p>
      </dgm:t>
    </dgm:pt>
    <dgm:pt modelId="{5DC74C44-23F4-4C3C-8999-A8F3667A7346}" type="sibTrans" cxnId="{84F08CD4-63E3-4D4E-96A9-A0FE4D8D7CCE}">
      <dgm:prSet/>
      <dgm:spPr/>
      <dgm:t>
        <a:bodyPr/>
        <a:lstStyle/>
        <a:p>
          <a:endParaRPr lang="ru-RU"/>
        </a:p>
      </dgm:t>
    </dgm:pt>
    <dgm:pt modelId="{D5721E4F-4AEC-40E1-B6A5-5F187A7697D3}">
      <dgm:prSet phldrT="[Текст]"/>
      <dgm:spPr/>
      <dgm:t>
        <a:bodyPr/>
        <a:lstStyle/>
        <a:p>
          <a:r>
            <a:rPr lang="ru-RU" dirty="0" smtClean="0"/>
            <a:t>организуют в соответствующем избирательном округе</a:t>
          </a:r>
          <a:endParaRPr lang="ru-RU" dirty="0"/>
        </a:p>
      </dgm:t>
    </dgm:pt>
    <dgm:pt modelId="{413496C7-5F43-4FD8-9B56-6A250C106128}" type="parTrans" cxnId="{86E7F019-FC1C-4126-AE5D-FEE5093D07C8}">
      <dgm:prSet/>
      <dgm:spPr/>
      <dgm:t>
        <a:bodyPr/>
        <a:lstStyle/>
        <a:p>
          <a:endParaRPr lang="ru-RU"/>
        </a:p>
      </dgm:t>
    </dgm:pt>
    <dgm:pt modelId="{B9722A23-7D5A-4E9E-BFC2-CA06949A447E}" type="sibTrans" cxnId="{86E7F019-FC1C-4126-AE5D-FEE5093D07C8}">
      <dgm:prSet/>
      <dgm:spPr/>
      <dgm:t>
        <a:bodyPr/>
        <a:lstStyle/>
        <a:p>
          <a:endParaRPr lang="ru-RU"/>
        </a:p>
      </dgm:t>
    </dgm:pt>
    <dgm:pt modelId="{CB37FB20-015C-444C-AF78-9B9596754598}">
      <dgm:prSet phldrT="[Текст]"/>
      <dgm:spPr/>
      <dgm:t>
        <a:bodyPr/>
        <a:lstStyle/>
        <a:p>
          <a:r>
            <a:rPr lang="ru-RU" dirty="0" smtClean="0"/>
            <a:t>Частичные</a:t>
          </a:r>
          <a:endParaRPr lang="ru-RU" dirty="0"/>
        </a:p>
      </dgm:t>
    </dgm:pt>
    <dgm:pt modelId="{59E321F7-AC30-4A37-93EA-C5B840696C28}" type="parTrans" cxnId="{6CC06E64-F68A-4159-84C7-A67A41C08023}">
      <dgm:prSet/>
      <dgm:spPr/>
      <dgm:t>
        <a:bodyPr/>
        <a:lstStyle/>
        <a:p>
          <a:endParaRPr lang="ru-RU"/>
        </a:p>
      </dgm:t>
    </dgm:pt>
    <dgm:pt modelId="{4D1AA6CC-6CED-41AC-9B2C-2CC946B05A0E}" type="sibTrans" cxnId="{6CC06E64-F68A-4159-84C7-A67A41C08023}">
      <dgm:prSet/>
      <dgm:spPr/>
      <dgm:t>
        <a:bodyPr/>
        <a:lstStyle/>
        <a:p>
          <a:endParaRPr lang="ru-RU"/>
        </a:p>
      </dgm:t>
    </dgm:pt>
    <dgm:pt modelId="{97C7AD7C-5863-476B-A05B-5CA9C6827AC0}">
      <dgm:prSet phldrT="[Текст]"/>
      <dgm:spPr/>
      <dgm:t>
        <a:bodyPr/>
        <a:lstStyle/>
        <a:p>
          <a:r>
            <a:rPr lang="ru-RU" dirty="0" smtClean="0"/>
            <a:t>иногда отождествляют с дополнительными; </a:t>
          </a:r>
          <a:endParaRPr lang="ru-RU" dirty="0"/>
        </a:p>
      </dgm:t>
    </dgm:pt>
    <dgm:pt modelId="{7EA1B050-E27B-42B0-A991-5D60A9749EE0}" type="parTrans" cxnId="{31B4BC94-8993-4FF7-AEDA-F3E313814B63}">
      <dgm:prSet/>
      <dgm:spPr/>
      <dgm:t>
        <a:bodyPr/>
        <a:lstStyle/>
        <a:p>
          <a:endParaRPr lang="ru-RU"/>
        </a:p>
      </dgm:t>
    </dgm:pt>
    <dgm:pt modelId="{C3663D88-FC84-4CE7-A54A-6B81B32F9FB8}" type="sibTrans" cxnId="{31B4BC94-8993-4FF7-AEDA-F3E313814B63}">
      <dgm:prSet/>
      <dgm:spPr/>
      <dgm:t>
        <a:bodyPr/>
        <a:lstStyle/>
        <a:p>
          <a:endParaRPr lang="ru-RU"/>
        </a:p>
      </dgm:t>
    </dgm:pt>
    <dgm:pt modelId="{05BD59AF-877E-441F-B853-BF2E1F2CF107}">
      <dgm:prSet phldrT="[Текст]"/>
      <dgm:spPr/>
      <dgm:t>
        <a:bodyPr/>
        <a:lstStyle/>
        <a:p>
          <a:r>
            <a:rPr lang="ru-RU" dirty="0" smtClean="0"/>
            <a:t>иногда - регулярные, обязательные, в целях частичного обновления (ротации) коллегиального выборного органа (в США и Франции соответственно каждые два и три года частично обновляется Сенат).</a:t>
          </a:r>
          <a:endParaRPr lang="ru-RU" dirty="0"/>
        </a:p>
      </dgm:t>
    </dgm:pt>
    <dgm:pt modelId="{6DCB289E-939D-4578-81B3-74D35AD2EDDD}" type="parTrans" cxnId="{C807630F-DE07-4164-934D-CD79E550D373}">
      <dgm:prSet/>
      <dgm:spPr/>
      <dgm:t>
        <a:bodyPr/>
        <a:lstStyle/>
        <a:p>
          <a:endParaRPr lang="ru-RU"/>
        </a:p>
      </dgm:t>
    </dgm:pt>
    <dgm:pt modelId="{F53F1992-734D-498A-B749-DFCAE65ED79B}" type="sibTrans" cxnId="{C807630F-DE07-4164-934D-CD79E550D373}">
      <dgm:prSet/>
      <dgm:spPr/>
      <dgm:t>
        <a:bodyPr/>
        <a:lstStyle/>
        <a:p>
          <a:endParaRPr lang="ru-RU"/>
        </a:p>
      </dgm:t>
    </dgm:pt>
    <dgm:pt modelId="{AF53133E-AC28-4C2A-A336-934969BBBC09}" type="pres">
      <dgm:prSet presAssocID="{624A545A-CD1D-4EDD-ADF4-9F5E1E1C1F59}" presName="Name0" presStyleCnt="0">
        <dgm:presLayoutVars>
          <dgm:dir/>
          <dgm:animLvl val="lvl"/>
          <dgm:resizeHandles val="exact"/>
        </dgm:presLayoutVars>
      </dgm:prSet>
      <dgm:spPr/>
      <dgm:t>
        <a:bodyPr/>
        <a:lstStyle/>
        <a:p>
          <a:endParaRPr lang="ru-RU"/>
        </a:p>
      </dgm:t>
    </dgm:pt>
    <dgm:pt modelId="{61D1E5E1-489A-41C5-B836-DD52EE7648F7}" type="pres">
      <dgm:prSet presAssocID="{3DC38160-6D43-4B21-8D08-FD025605FCDC}" presName="linNode" presStyleCnt="0"/>
      <dgm:spPr/>
    </dgm:pt>
    <dgm:pt modelId="{63823570-AA9C-4968-B169-2D0470F6D2C6}" type="pres">
      <dgm:prSet presAssocID="{3DC38160-6D43-4B21-8D08-FD025605FCDC}" presName="parentText" presStyleLbl="node1" presStyleIdx="0" presStyleCnt="2">
        <dgm:presLayoutVars>
          <dgm:chMax val="1"/>
          <dgm:bulletEnabled val="1"/>
        </dgm:presLayoutVars>
      </dgm:prSet>
      <dgm:spPr/>
      <dgm:t>
        <a:bodyPr/>
        <a:lstStyle/>
        <a:p>
          <a:endParaRPr lang="ru-RU"/>
        </a:p>
      </dgm:t>
    </dgm:pt>
    <dgm:pt modelId="{98F566F5-44B8-438A-9564-F3B715AE3D9F}" type="pres">
      <dgm:prSet presAssocID="{3DC38160-6D43-4B21-8D08-FD025605FCDC}" presName="descendantText" presStyleLbl="alignAccFollowNode1" presStyleIdx="0" presStyleCnt="2">
        <dgm:presLayoutVars>
          <dgm:bulletEnabled val="1"/>
        </dgm:presLayoutVars>
      </dgm:prSet>
      <dgm:spPr/>
      <dgm:t>
        <a:bodyPr/>
        <a:lstStyle/>
        <a:p>
          <a:endParaRPr lang="ru-RU"/>
        </a:p>
      </dgm:t>
    </dgm:pt>
    <dgm:pt modelId="{80D85E4E-22CF-4FF0-8DE5-9F212D13761B}" type="pres">
      <dgm:prSet presAssocID="{9F1E25AD-9901-4452-9FF8-4234F13D4B6E}" presName="sp" presStyleCnt="0"/>
      <dgm:spPr/>
    </dgm:pt>
    <dgm:pt modelId="{C9EA0907-219F-49B8-8123-F535BE7A3887}" type="pres">
      <dgm:prSet presAssocID="{CB37FB20-015C-444C-AF78-9B9596754598}" presName="linNode" presStyleCnt="0"/>
      <dgm:spPr/>
    </dgm:pt>
    <dgm:pt modelId="{B6BA9829-0798-4A12-AB66-2E57C3C9D0A8}" type="pres">
      <dgm:prSet presAssocID="{CB37FB20-015C-444C-AF78-9B9596754598}" presName="parentText" presStyleLbl="node1" presStyleIdx="1" presStyleCnt="2">
        <dgm:presLayoutVars>
          <dgm:chMax val="1"/>
          <dgm:bulletEnabled val="1"/>
        </dgm:presLayoutVars>
      </dgm:prSet>
      <dgm:spPr/>
      <dgm:t>
        <a:bodyPr/>
        <a:lstStyle/>
        <a:p>
          <a:endParaRPr lang="ru-RU"/>
        </a:p>
      </dgm:t>
    </dgm:pt>
    <dgm:pt modelId="{0E57A003-67A5-4F85-B2E1-F10B96D13BA3}" type="pres">
      <dgm:prSet presAssocID="{CB37FB20-015C-444C-AF78-9B9596754598}" presName="descendantText" presStyleLbl="alignAccFollowNode1" presStyleIdx="1" presStyleCnt="2">
        <dgm:presLayoutVars>
          <dgm:bulletEnabled val="1"/>
        </dgm:presLayoutVars>
      </dgm:prSet>
      <dgm:spPr/>
      <dgm:t>
        <a:bodyPr/>
        <a:lstStyle/>
        <a:p>
          <a:endParaRPr lang="ru-RU"/>
        </a:p>
      </dgm:t>
    </dgm:pt>
  </dgm:ptLst>
  <dgm:cxnLst>
    <dgm:cxn modelId="{84F08CD4-63E3-4D4E-96A9-A0FE4D8D7CCE}" srcId="{3DC38160-6D43-4B21-8D08-FD025605FCDC}" destId="{5833C80B-1C41-4EF9-BD83-A6FFF2A02F6C}" srcOrd="0" destOrd="0" parTransId="{A5E72C21-B1AA-42BC-BE1C-07DA86815A4F}" sibTransId="{5DC74C44-23F4-4C3C-8999-A8F3667A7346}"/>
    <dgm:cxn modelId="{C807630F-DE07-4164-934D-CD79E550D373}" srcId="{CB37FB20-015C-444C-AF78-9B9596754598}" destId="{05BD59AF-877E-441F-B853-BF2E1F2CF107}" srcOrd="1" destOrd="0" parTransId="{6DCB289E-939D-4578-81B3-74D35AD2EDDD}" sibTransId="{F53F1992-734D-498A-B749-DFCAE65ED79B}"/>
    <dgm:cxn modelId="{989EC14F-E177-4C3E-8864-973846852BE9}" type="presOf" srcId="{97C7AD7C-5863-476B-A05B-5CA9C6827AC0}" destId="{0E57A003-67A5-4F85-B2E1-F10B96D13BA3}" srcOrd="0" destOrd="0" presId="urn:microsoft.com/office/officeart/2005/8/layout/vList5"/>
    <dgm:cxn modelId="{15283EBC-0945-4CC7-BAE0-A6A169D0C98F}" type="presOf" srcId="{D5721E4F-4AEC-40E1-B6A5-5F187A7697D3}" destId="{98F566F5-44B8-438A-9564-F3B715AE3D9F}" srcOrd="0" destOrd="1" presId="urn:microsoft.com/office/officeart/2005/8/layout/vList5"/>
    <dgm:cxn modelId="{ED7F3D69-C584-4BBB-8C18-BAFA6240872B}" type="presOf" srcId="{3DC38160-6D43-4B21-8D08-FD025605FCDC}" destId="{63823570-AA9C-4968-B169-2D0470F6D2C6}" srcOrd="0" destOrd="0" presId="urn:microsoft.com/office/officeart/2005/8/layout/vList5"/>
    <dgm:cxn modelId="{31B4BC94-8993-4FF7-AEDA-F3E313814B63}" srcId="{CB37FB20-015C-444C-AF78-9B9596754598}" destId="{97C7AD7C-5863-476B-A05B-5CA9C6827AC0}" srcOrd="0" destOrd="0" parTransId="{7EA1B050-E27B-42B0-A991-5D60A9749EE0}" sibTransId="{C3663D88-FC84-4CE7-A54A-6B81B32F9FB8}"/>
    <dgm:cxn modelId="{332E7A60-1DBA-481F-8C2A-A08B32573DAD}" srcId="{624A545A-CD1D-4EDD-ADF4-9F5E1E1C1F59}" destId="{3DC38160-6D43-4B21-8D08-FD025605FCDC}" srcOrd="0" destOrd="0" parTransId="{F5A5047C-12D6-4EB3-8D6E-9ACD30ABA45A}" sibTransId="{9F1E25AD-9901-4452-9FF8-4234F13D4B6E}"/>
    <dgm:cxn modelId="{FE6C55ED-550F-44CC-8714-6C66634832C4}" type="presOf" srcId="{05BD59AF-877E-441F-B853-BF2E1F2CF107}" destId="{0E57A003-67A5-4F85-B2E1-F10B96D13BA3}" srcOrd="0" destOrd="1" presId="urn:microsoft.com/office/officeart/2005/8/layout/vList5"/>
    <dgm:cxn modelId="{37F82C49-83C0-42BE-ABF2-7B7D760F3533}" type="presOf" srcId="{5833C80B-1C41-4EF9-BD83-A6FFF2A02F6C}" destId="{98F566F5-44B8-438A-9564-F3B715AE3D9F}" srcOrd="0" destOrd="0" presId="urn:microsoft.com/office/officeart/2005/8/layout/vList5"/>
    <dgm:cxn modelId="{F01623FA-4FD4-4504-8EF5-954104FA7687}" type="presOf" srcId="{CB37FB20-015C-444C-AF78-9B9596754598}" destId="{B6BA9829-0798-4A12-AB66-2E57C3C9D0A8}" srcOrd="0" destOrd="0" presId="urn:microsoft.com/office/officeart/2005/8/layout/vList5"/>
    <dgm:cxn modelId="{1B562160-5074-4E90-ABE1-38CEBC44ED77}" type="presOf" srcId="{624A545A-CD1D-4EDD-ADF4-9F5E1E1C1F59}" destId="{AF53133E-AC28-4C2A-A336-934969BBBC09}" srcOrd="0" destOrd="0" presId="urn:microsoft.com/office/officeart/2005/8/layout/vList5"/>
    <dgm:cxn modelId="{86E7F019-FC1C-4126-AE5D-FEE5093D07C8}" srcId="{3DC38160-6D43-4B21-8D08-FD025605FCDC}" destId="{D5721E4F-4AEC-40E1-B6A5-5F187A7697D3}" srcOrd="1" destOrd="0" parTransId="{413496C7-5F43-4FD8-9B56-6A250C106128}" sibTransId="{B9722A23-7D5A-4E9E-BFC2-CA06949A447E}"/>
    <dgm:cxn modelId="{6CC06E64-F68A-4159-84C7-A67A41C08023}" srcId="{624A545A-CD1D-4EDD-ADF4-9F5E1E1C1F59}" destId="{CB37FB20-015C-444C-AF78-9B9596754598}" srcOrd="1" destOrd="0" parTransId="{59E321F7-AC30-4A37-93EA-C5B840696C28}" sibTransId="{4D1AA6CC-6CED-41AC-9B2C-2CC946B05A0E}"/>
    <dgm:cxn modelId="{9F68F013-C8AA-4395-BA2B-ED9149352FC2}" type="presParOf" srcId="{AF53133E-AC28-4C2A-A336-934969BBBC09}" destId="{61D1E5E1-489A-41C5-B836-DD52EE7648F7}" srcOrd="0" destOrd="0" presId="urn:microsoft.com/office/officeart/2005/8/layout/vList5"/>
    <dgm:cxn modelId="{8CD25F25-FB0E-401B-96FB-CB342E78734B}" type="presParOf" srcId="{61D1E5E1-489A-41C5-B836-DD52EE7648F7}" destId="{63823570-AA9C-4968-B169-2D0470F6D2C6}" srcOrd="0" destOrd="0" presId="urn:microsoft.com/office/officeart/2005/8/layout/vList5"/>
    <dgm:cxn modelId="{9BA9C40E-9078-4879-A118-7B202626F966}" type="presParOf" srcId="{61D1E5E1-489A-41C5-B836-DD52EE7648F7}" destId="{98F566F5-44B8-438A-9564-F3B715AE3D9F}" srcOrd="1" destOrd="0" presId="urn:microsoft.com/office/officeart/2005/8/layout/vList5"/>
    <dgm:cxn modelId="{C710B5CC-1624-4E89-8899-73BD6BFCEEDB}" type="presParOf" srcId="{AF53133E-AC28-4C2A-A336-934969BBBC09}" destId="{80D85E4E-22CF-4FF0-8DE5-9F212D13761B}" srcOrd="1" destOrd="0" presId="urn:microsoft.com/office/officeart/2005/8/layout/vList5"/>
    <dgm:cxn modelId="{FC10AE1B-6822-4389-8157-D41A76F9075A}" type="presParOf" srcId="{AF53133E-AC28-4C2A-A336-934969BBBC09}" destId="{C9EA0907-219F-49B8-8123-F535BE7A3887}" srcOrd="2" destOrd="0" presId="urn:microsoft.com/office/officeart/2005/8/layout/vList5"/>
    <dgm:cxn modelId="{3A7E6B1D-42FA-469D-8051-8A343A882073}" type="presParOf" srcId="{C9EA0907-219F-49B8-8123-F535BE7A3887}" destId="{B6BA9829-0798-4A12-AB66-2E57C3C9D0A8}" srcOrd="0" destOrd="0" presId="urn:microsoft.com/office/officeart/2005/8/layout/vList5"/>
    <dgm:cxn modelId="{6D0B8322-0826-4672-8EC2-C94CDC1078C0}" type="presParOf" srcId="{C9EA0907-219F-49B8-8123-F535BE7A3887}" destId="{0E57A003-67A5-4F85-B2E1-F10B96D13B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0E7B2-4ADC-4CC3-AE73-67D21E1F841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2A2C51EE-8A53-4431-9881-BCC8F2116941}">
      <dgm:prSet phldrT="[Текст]"/>
      <dgm:spPr/>
      <dgm:t>
        <a:bodyPr/>
        <a:lstStyle/>
        <a:p>
          <a:r>
            <a:rPr lang="ru-RU" dirty="0" smtClean="0"/>
            <a:t>Национальные </a:t>
          </a:r>
          <a:endParaRPr lang="ru-RU" dirty="0"/>
        </a:p>
      </dgm:t>
    </dgm:pt>
    <dgm:pt modelId="{0D86D9B1-39F4-40EE-9F2D-74431D80149F}" type="parTrans" cxnId="{41753FE4-6158-4087-8CE8-40D8E0D40F98}">
      <dgm:prSet/>
      <dgm:spPr/>
      <dgm:t>
        <a:bodyPr/>
        <a:lstStyle/>
        <a:p>
          <a:endParaRPr lang="ru-RU"/>
        </a:p>
      </dgm:t>
    </dgm:pt>
    <dgm:pt modelId="{A2266018-2C69-41B9-A9A5-C008AFA43622}" type="sibTrans" cxnId="{41753FE4-6158-4087-8CE8-40D8E0D40F98}">
      <dgm:prSet/>
      <dgm:spPr/>
      <dgm:t>
        <a:bodyPr/>
        <a:lstStyle/>
        <a:p>
          <a:endParaRPr lang="ru-RU"/>
        </a:p>
      </dgm:t>
    </dgm:pt>
    <dgm:pt modelId="{0415D4FD-1302-4C29-AEA8-9CE13992F5F1}">
      <dgm:prSet phldrT="[Текст]"/>
      <dgm:spPr/>
      <dgm:t>
        <a:bodyPr/>
        <a:lstStyle/>
        <a:p>
          <a:r>
            <a:rPr lang="ru-RU" dirty="0" smtClean="0"/>
            <a:t>Региональные</a:t>
          </a:r>
          <a:endParaRPr lang="ru-RU" dirty="0"/>
        </a:p>
      </dgm:t>
    </dgm:pt>
    <dgm:pt modelId="{693944FA-6E2A-43D8-B441-879B47D4AA13}" type="parTrans" cxnId="{85F7F369-F9A7-4954-BE9A-EEEBA7047377}">
      <dgm:prSet/>
      <dgm:spPr/>
      <dgm:t>
        <a:bodyPr/>
        <a:lstStyle/>
        <a:p>
          <a:endParaRPr lang="ru-RU"/>
        </a:p>
      </dgm:t>
    </dgm:pt>
    <dgm:pt modelId="{493EBEE2-3229-4C67-B173-3BC8396BC913}" type="sibTrans" cxnId="{85F7F369-F9A7-4954-BE9A-EEEBA7047377}">
      <dgm:prSet/>
      <dgm:spPr/>
      <dgm:t>
        <a:bodyPr/>
        <a:lstStyle/>
        <a:p>
          <a:endParaRPr lang="ru-RU"/>
        </a:p>
      </dgm:t>
    </dgm:pt>
    <dgm:pt modelId="{FA191769-6AFA-474F-9B93-69FDF9412E51}" type="pres">
      <dgm:prSet presAssocID="{64E0E7B2-4ADC-4CC3-AE73-67D21E1F841B}" presName="Name0" presStyleCnt="0">
        <dgm:presLayoutVars>
          <dgm:dir/>
          <dgm:resizeHandles val="exact"/>
        </dgm:presLayoutVars>
      </dgm:prSet>
      <dgm:spPr/>
      <dgm:t>
        <a:bodyPr/>
        <a:lstStyle/>
        <a:p>
          <a:endParaRPr lang="ru-RU"/>
        </a:p>
      </dgm:t>
    </dgm:pt>
    <dgm:pt modelId="{4F42B7C4-D70D-493C-8974-D9A45DE97DD6}" type="pres">
      <dgm:prSet presAssocID="{2A2C51EE-8A53-4431-9881-BCC8F2116941}" presName="compNode" presStyleCnt="0"/>
      <dgm:spPr/>
    </dgm:pt>
    <dgm:pt modelId="{1C6B4C32-4546-4BB1-B30B-9B0C819A398C}" type="pres">
      <dgm:prSet presAssocID="{2A2C51EE-8A53-4431-9881-BCC8F2116941}"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DBD7A40E-1353-46D5-9EF0-5DB80F51D343}" type="pres">
      <dgm:prSet presAssocID="{2A2C51EE-8A53-4431-9881-BCC8F2116941}" presName="textRect" presStyleLbl="revTx" presStyleIdx="0" presStyleCnt="2">
        <dgm:presLayoutVars>
          <dgm:bulletEnabled val="1"/>
        </dgm:presLayoutVars>
      </dgm:prSet>
      <dgm:spPr/>
      <dgm:t>
        <a:bodyPr/>
        <a:lstStyle/>
        <a:p>
          <a:endParaRPr lang="ru-RU"/>
        </a:p>
      </dgm:t>
    </dgm:pt>
    <dgm:pt modelId="{B907BBA2-21DF-4F1A-B771-C357B82731F9}" type="pres">
      <dgm:prSet presAssocID="{A2266018-2C69-41B9-A9A5-C008AFA43622}" presName="sibTrans" presStyleLbl="sibTrans2D1" presStyleIdx="0" presStyleCnt="0"/>
      <dgm:spPr/>
      <dgm:t>
        <a:bodyPr/>
        <a:lstStyle/>
        <a:p>
          <a:endParaRPr lang="ru-RU"/>
        </a:p>
      </dgm:t>
    </dgm:pt>
    <dgm:pt modelId="{AA2D54FB-FA83-46DC-8763-150EF1E25015}" type="pres">
      <dgm:prSet presAssocID="{0415D4FD-1302-4C29-AEA8-9CE13992F5F1}" presName="compNode" presStyleCnt="0"/>
      <dgm:spPr/>
    </dgm:pt>
    <dgm:pt modelId="{A793D98C-0F41-45FF-A261-0F4888C723E9}" type="pres">
      <dgm:prSet presAssocID="{0415D4FD-1302-4C29-AEA8-9CE13992F5F1}"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pt>
    <dgm:pt modelId="{64ED3D05-9B59-4858-B0CC-3954028EB486}" type="pres">
      <dgm:prSet presAssocID="{0415D4FD-1302-4C29-AEA8-9CE13992F5F1}" presName="textRect" presStyleLbl="revTx" presStyleIdx="1" presStyleCnt="2">
        <dgm:presLayoutVars>
          <dgm:bulletEnabled val="1"/>
        </dgm:presLayoutVars>
      </dgm:prSet>
      <dgm:spPr/>
      <dgm:t>
        <a:bodyPr/>
        <a:lstStyle/>
        <a:p>
          <a:endParaRPr lang="ru-RU"/>
        </a:p>
      </dgm:t>
    </dgm:pt>
  </dgm:ptLst>
  <dgm:cxnLst>
    <dgm:cxn modelId="{43356445-DBD6-46D1-8018-D1A9760F96E6}" type="presOf" srcId="{A2266018-2C69-41B9-A9A5-C008AFA43622}" destId="{B907BBA2-21DF-4F1A-B771-C357B82731F9}" srcOrd="0" destOrd="0" presId="urn:microsoft.com/office/officeart/2005/8/layout/pList1"/>
    <dgm:cxn modelId="{69902931-DDC5-49E2-9B2C-FBDF02C58578}" type="presOf" srcId="{0415D4FD-1302-4C29-AEA8-9CE13992F5F1}" destId="{64ED3D05-9B59-4858-B0CC-3954028EB486}" srcOrd="0" destOrd="0" presId="urn:microsoft.com/office/officeart/2005/8/layout/pList1"/>
    <dgm:cxn modelId="{F84571ED-4D15-4629-BC96-6A62E53FE82F}" type="presOf" srcId="{64E0E7B2-4ADC-4CC3-AE73-67D21E1F841B}" destId="{FA191769-6AFA-474F-9B93-69FDF9412E51}" srcOrd="0" destOrd="0" presId="urn:microsoft.com/office/officeart/2005/8/layout/pList1"/>
    <dgm:cxn modelId="{85F7F369-F9A7-4954-BE9A-EEEBA7047377}" srcId="{64E0E7B2-4ADC-4CC3-AE73-67D21E1F841B}" destId="{0415D4FD-1302-4C29-AEA8-9CE13992F5F1}" srcOrd="1" destOrd="0" parTransId="{693944FA-6E2A-43D8-B441-879B47D4AA13}" sibTransId="{493EBEE2-3229-4C67-B173-3BC8396BC913}"/>
    <dgm:cxn modelId="{41753FE4-6158-4087-8CE8-40D8E0D40F98}" srcId="{64E0E7B2-4ADC-4CC3-AE73-67D21E1F841B}" destId="{2A2C51EE-8A53-4431-9881-BCC8F2116941}" srcOrd="0" destOrd="0" parTransId="{0D86D9B1-39F4-40EE-9F2D-74431D80149F}" sibTransId="{A2266018-2C69-41B9-A9A5-C008AFA43622}"/>
    <dgm:cxn modelId="{2B96AFED-056C-48E3-8893-C242D0F708EC}" type="presOf" srcId="{2A2C51EE-8A53-4431-9881-BCC8F2116941}" destId="{DBD7A40E-1353-46D5-9EF0-5DB80F51D343}" srcOrd="0" destOrd="0" presId="urn:microsoft.com/office/officeart/2005/8/layout/pList1"/>
    <dgm:cxn modelId="{76C72DD3-F703-4409-AE77-B032EFFA1CE9}" type="presParOf" srcId="{FA191769-6AFA-474F-9B93-69FDF9412E51}" destId="{4F42B7C4-D70D-493C-8974-D9A45DE97DD6}" srcOrd="0" destOrd="0" presId="urn:microsoft.com/office/officeart/2005/8/layout/pList1"/>
    <dgm:cxn modelId="{AE22D2CD-83E3-4FAF-8958-5FE3DF24F806}" type="presParOf" srcId="{4F42B7C4-D70D-493C-8974-D9A45DE97DD6}" destId="{1C6B4C32-4546-4BB1-B30B-9B0C819A398C}" srcOrd="0" destOrd="0" presId="urn:microsoft.com/office/officeart/2005/8/layout/pList1"/>
    <dgm:cxn modelId="{7E1FFF94-BB87-4CD3-B1C5-C67AB717FEFB}" type="presParOf" srcId="{4F42B7C4-D70D-493C-8974-D9A45DE97DD6}" destId="{DBD7A40E-1353-46D5-9EF0-5DB80F51D343}" srcOrd="1" destOrd="0" presId="urn:microsoft.com/office/officeart/2005/8/layout/pList1"/>
    <dgm:cxn modelId="{6CBE2B04-817B-41DA-A0A8-EFC553191A4B}" type="presParOf" srcId="{FA191769-6AFA-474F-9B93-69FDF9412E51}" destId="{B907BBA2-21DF-4F1A-B771-C357B82731F9}" srcOrd="1" destOrd="0" presId="urn:microsoft.com/office/officeart/2005/8/layout/pList1"/>
    <dgm:cxn modelId="{29D9755C-74DF-4406-BFA6-17A3D5CDA60D}" type="presParOf" srcId="{FA191769-6AFA-474F-9B93-69FDF9412E51}" destId="{AA2D54FB-FA83-46DC-8763-150EF1E25015}" srcOrd="2" destOrd="0" presId="urn:microsoft.com/office/officeart/2005/8/layout/pList1"/>
    <dgm:cxn modelId="{3DA2F356-0EE7-4FF3-AA2C-7E7F9909B209}" type="presParOf" srcId="{AA2D54FB-FA83-46DC-8763-150EF1E25015}" destId="{A793D98C-0F41-45FF-A261-0F4888C723E9}" srcOrd="0" destOrd="0" presId="urn:microsoft.com/office/officeart/2005/8/layout/pList1"/>
    <dgm:cxn modelId="{952F0971-B445-4F13-81A9-40192DAAFC12}" type="presParOf" srcId="{AA2D54FB-FA83-46DC-8763-150EF1E25015}" destId="{64ED3D05-9B59-4858-B0CC-3954028EB48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19BD7-1CC1-45FA-A21C-57F354A1705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2A62636C-2792-4AAE-B60D-65D7DB37A176}">
      <dgm:prSet phldrT="[Текст]"/>
      <dgm:spPr/>
      <dgm:t>
        <a:bodyPr/>
        <a:lstStyle/>
        <a:p>
          <a:r>
            <a:rPr lang="ru-RU" b="1" dirty="0" smtClean="0"/>
            <a:t>В субъективном смысле</a:t>
          </a:r>
          <a:r>
            <a:rPr lang="be-BY" b="1" dirty="0" smtClean="0"/>
            <a:t>: </a:t>
          </a:r>
          <a:r>
            <a:rPr lang="ru-RU" dirty="0" smtClean="0"/>
            <a:t>предусмотренная правовыми нормами возможность каждого гражданина, достигшего определенного возраста, принимать участие в выборах: </a:t>
          </a:r>
          <a:r>
            <a:rPr lang="ru-RU" b="1" i="0" dirty="0" smtClean="0"/>
            <a:t>активное и пассивное</a:t>
          </a:r>
          <a:endParaRPr lang="ru-RU" b="1" i="0" dirty="0"/>
        </a:p>
      </dgm:t>
    </dgm:pt>
    <dgm:pt modelId="{7C2C7CEA-AE79-4EBC-BA92-A01CA1488120}" type="parTrans" cxnId="{513D4011-0176-40F4-A55A-ED1E40C72A83}">
      <dgm:prSet/>
      <dgm:spPr/>
      <dgm:t>
        <a:bodyPr/>
        <a:lstStyle/>
        <a:p>
          <a:endParaRPr lang="ru-RU"/>
        </a:p>
      </dgm:t>
    </dgm:pt>
    <dgm:pt modelId="{80AEAA7E-46D0-46FB-AD48-301BAF5A6EA8}" type="sibTrans" cxnId="{513D4011-0176-40F4-A55A-ED1E40C72A83}">
      <dgm:prSet/>
      <dgm:spPr/>
      <dgm:t>
        <a:bodyPr/>
        <a:lstStyle/>
        <a:p>
          <a:endParaRPr lang="ru-RU"/>
        </a:p>
      </dgm:t>
    </dgm:pt>
    <dgm:pt modelId="{D66ACF79-136B-4A8D-ADBA-39DC70FFF577}">
      <dgm:prSet phldrT="[Текст]" custT="1"/>
      <dgm:spPr/>
      <dgm:t>
        <a:bodyPr/>
        <a:lstStyle/>
        <a:p>
          <a:r>
            <a:rPr lang="be-BY" sz="1800" b="1" dirty="0" smtClean="0"/>
            <a:t>В объективном смысле:</a:t>
          </a:r>
          <a:br>
            <a:rPr lang="be-BY" sz="1800" b="1" dirty="0" smtClean="0"/>
          </a:br>
          <a:r>
            <a:rPr lang="ru-RU" sz="1800" dirty="0" smtClean="0"/>
            <a:t>система правовых норм, регулирующих общественные отношения, возникающие в процессе организации и проведения выборов</a:t>
          </a:r>
          <a:endParaRPr lang="ru-RU" sz="1800" b="1" dirty="0"/>
        </a:p>
      </dgm:t>
    </dgm:pt>
    <dgm:pt modelId="{7182E110-AB1B-4E26-9505-0B6DE74C8301}" type="parTrans" cxnId="{3149E0E5-7FC1-49F2-A144-5A1DAFEED592}">
      <dgm:prSet/>
      <dgm:spPr/>
      <dgm:t>
        <a:bodyPr/>
        <a:lstStyle/>
        <a:p>
          <a:endParaRPr lang="ru-RU"/>
        </a:p>
      </dgm:t>
    </dgm:pt>
    <dgm:pt modelId="{C3C142D0-AC2B-4E99-8092-B2B072577A69}" type="sibTrans" cxnId="{3149E0E5-7FC1-49F2-A144-5A1DAFEED592}">
      <dgm:prSet/>
      <dgm:spPr/>
      <dgm:t>
        <a:bodyPr/>
        <a:lstStyle/>
        <a:p>
          <a:endParaRPr lang="ru-RU"/>
        </a:p>
      </dgm:t>
    </dgm:pt>
    <dgm:pt modelId="{AA50FA49-6AE1-4EAA-8B5A-68AEA2C0CA01}" type="pres">
      <dgm:prSet presAssocID="{98C19BD7-1CC1-45FA-A21C-57F354A17058}" presName="compositeShape" presStyleCnt="0">
        <dgm:presLayoutVars>
          <dgm:chMax val="2"/>
          <dgm:dir/>
          <dgm:resizeHandles val="exact"/>
        </dgm:presLayoutVars>
      </dgm:prSet>
      <dgm:spPr/>
      <dgm:t>
        <a:bodyPr/>
        <a:lstStyle/>
        <a:p>
          <a:endParaRPr lang="ru-RU"/>
        </a:p>
      </dgm:t>
    </dgm:pt>
    <dgm:pt modelId="{AB542C8F-C1EB-4FCC-ABCB-CCDFE65E25FD}" type="pres">
      <dgm:prSet presAssocID="{98C19BD7-1CC1-45FA-A21C-57F354A17058}" presName="divider" presStyleLbl="fgShp" presStyleIdx="0" presStyleCnt="1"/>
      <dgm:spPr/>
    </dgm:pt>
    <dgm:pt modelId="{6D4C3101-C1C4-4EDB-B28A-5694200751B6}" type="pres">
      <dgm:prSet presAssocID="{2A62636C-2792-4AAE-B60D-65D7DB37A176}" presName="downArrow" presStyleLbl="node1" presStyleIdx="0" presStyleCnt="2">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ru-RU"/>
        </a:p>
      </dgm:t>
    </dgm:pt>
    <dgm:pt modelId="{7A956FB8-395D-44BC-B9D8-05D976366A60}" type="pres">
      <dgm:prSet presAssocID="{2A62636C-2792-4AAE-B60D-65D7DB37A176}" presName="downArrowText" presStyleLbl="revTx" presStyleIdx="0" presStyleCnt="2" custScaleX="154309" custScaleY="112277">
        <dgm:presLayoutVars>
          <dgm:bulletEnabled val="1"/>
        </dgm:presLayoutVars>
      </dgm:prSet>
      <dgm:spPr/>
      <dgm:t>
        <a:bodyPr/>
        <a:lstStyle/>
        <a:p>
          <a:endParaRPr lang="ru-RU"/>
        </a:p>
      </dgm:t>
    </dgm:pt>
    <dgm:pt modelId="{574671C2-9F60-442B-A4F1-549E834E6330}" type="pres">
      <dgm:prSet presAssocID="{D66ACF79-136B-4A8D-ADBA-39DC70FFF577}" presName="upArrow" presStyleLbl="node1" presStyleIdx="1" presStyleCnt="2">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a:p>
      </dgm:t>
    </dgm:pt>
    <dgm:pt modelId="{20927382-C185-4944-B553-3ECCABDB7DEF}" type="pres">
      <dgm:prSet presAssocID="{D66ACF79-136B-4A8D-ADBA-39DC70FFF577}" presName="upArrowText" presStyleLbl="revTx" presStyleIdx="1" presStyleCnt="2" custScaleX="155562" custScaleY="120209">
        <dgm:presLayoutVars>
          <dgm:bulletEnabled val="1"/>
        </dgm:presLayoutVars>
      </dgm:prSet>
      <dgm:spPr/>
      <dgm:t>
        <a:bodyPr/>
        <a:lstStyle/>
        <a:p>
          <a:endParaRPr lang="ru-RU"/>
        </a:p>
      </dgm:t>
    </dgm:pt>
  </dgm:ptLst>
  <dgm:cxnLst>
    <dgm:cxn modelId="{513D4011-0176-40F4-A55A-ED1E40C72A83}" srcId="{98C19BD7-1CC1-45FA-A21C-57F354A17058}" destId="{2A62636C-2792-4AAE-B60D-65D7DB37A176}" srcOrd="0" destOrd="0" parTransId="{7C2C7CEA-AE79-4EBC-BA92-A01CA1488120}" sibTransId="{80AEAA7E-46D0-46FB-AD48-301BAF5A6EA8}"/>
    <dgm:cxn modelId="{3149E0E5-7FC1-49F2-A144-5A1DAFEED592}" srcId="{98C19BD7-1CC1-45FA-A21C-57F354A17058}" destId="{D66ACF79-136B-4A8D-ADBA-39DC70FFF577}" srcOrd="1" destOrd="0" parTransId="{7182E110-AB1B-4E26-9505-0B6DE74C8301}" sibTransId="{C3C142D0-AC2B-4E99-8092-B2B072577A69}"/>
    <dgm:cxn modelId="{5BD0CAFB-9B08-4D04-A85C-39E31E0959DD}" type="presOf" srcId="{D66ACF79-136B-4A8D-ADBA-39DC70FFF577}" destId="{20927382-C185-4944-B553-3ECCABDB7DEF}" srcOrd="0" destOrd="0" presId="urn:microsoft.com/office/officeart/2005/8/layout/arrow3"/>
    <dgm:cxn modelId="{7E6DD2BB-07DA-434F-B595-E6EDC3CDEDCE}" type="presOf" srcId="{98C19BD7-1CC1-45FA-A21C-57F354A17058}" destId="{AA50FA49-6AE1-4EAA-8B5A-68AEA2C0CA01}" srcOrd="0" destOrd="0" presId="urn:microsoft.com/office/officeart/2005/8/layout/arrow3"/>
    <dgm:cxn modelId="{0D393764-4D2E-48CC-99D9-E9C7A00953BD}" type="presOf" srcId="{2A62636C-2792-4AAE-B60D-65D7DB37A176}" destId="{7A956FB8-395D-44BC-B9D8-05D976366A60}" srcOrd="0" destOrd="0" presId="urn:microsoft.com/office/officeart/2005/8/layout/arrow3"/>
    <dgm:cxn modelId="{FB39F298-3DEF-452C-981A-BA390C0592A1}" type="presParOf" srcId="{AA50FA49-6AE1-4EAA-8B5A-68AEA2C0CA01}" destId="{AB542C8F-C1EB-4FCC-ABCB-CCDFE65E25FD}" srcOrd="0" destOrd="0" presId="urn:microsoft.com/office/officeart/2005/8/layout/arrow3"/>
    <dgm:cxn modelId="{0E57A79B-8E4D-48F4-AF9F-9E5B1C892EB8}" type="presParOf" srcId="{AA50FA49-6AE1-4EAA-8B5A-68AEA2C0CA01}" destId="{6D4C3101-C1C4-4EDB-B28A-5694200751B6}" srcOrd="1" destOrd="0" presId="urn:microsoft.com/office/officeart/2005/8/layout/arrow3"/>
    <dgm:cxn modelId="{A2BEB6D3-F223-4426-9B41-8A2F1AD2BB7F}" type="presParOf" srcId="{AA50FA49-6AE1-4EAA-8B5A-68AEA2C0CA01}" destId="{7A956FB8-395D-44BC-B9D8-05D976366A60}" srcOrd="2" destOrd="0" presId="urn:microsoft.com/office/officeart/2005/8/layout/arrow3"/>
    <dgm:cxn modelId="{0C60C916-8BCF-4347-B4E4-7A4E78CD20CE}" type="presParOf" srcId="{AA50FA49-6AE1-4EAA-8B5A-68AEA2C0CA01}" destId="{574671C2-9F60-442B-A4F1-549E834E6330}" srcOrd="3" destOrd="0" presId="urn:microsoft.com/office/officeart/2005/8/layout/arrow3"/>
    <dgm:cxn modelId="{F580B51B-0E81-4452-AC47-D70035D080E2}" type="presParOf" srcId="{AA50FA49-6AE1-4EAA-8B5A-68AEA2C0CA01}" destId="{20927382-C185-4944-B553-3ECCABDB7DE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25B42-3386-4182-8125-2BBFC1ADA6E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71F47DB3-9F50-40F4-B6EC-F1763B2FBCA1}">
      <dgm:prSet phldrT="[Текст]" custT="1"/>
      <dgm:spPr/>
      <dgm:t>
        <a:bodyPr/>
        <a:lstStyle/>
        <a:p>
          <a:r>
            <a:rPr lang="ru-RU" sz="1400" b="1" dirty="0" smtClean="0"/>
            <a:t>Всеобщее</a:t>
          </a:r>
          <a:endParaRPr lang="ru-RU" sz="1400" b="1" dirty="0"/>
        </a:p>
      </dgm:t>
    </dgm:pt>
    <dgm:pt modelId="{3011CF33-931A-4BC3-A006-7C38B14CA7E7}" type="parTrans" cxnId="{03B0F5E2-7712-4D1C-A6CF-C7D9062CA977}">
      <dgm:prSet/>
      <dgm:spPr/>
      <dgm:t>
        <a:bodyPr/>
        <a:lstStyle/>
        <a:p>
          <a:endParaRPr lang="ru-RU"/>
        </a:p>
      </dgm:t>
    </dgm:pt>
    <dgm:pt modelId="{F6604FFC-9C7D-4584-94D6-3A4BD25F8B93}" type="sibTrans" cxnId="{03B0F5E2-7712-4D1C-A6CF-C7D9062CA977}">
      <dgm:prSet/>
      <dgm:spPr/>
      <dgm:t>
        <a:bodyPr/>
        <a:lstStyle/>
        <a:p>
          <a:endParaRPr lang="ru-RU"/>
        </a:p>
      </dgm:t>
    </dgm:pt>
    <dgm:pt modelId="{A4437BBE-853C-49C3-81A8-BD59CA0D7B62}">
      <dgm:prSet phldrT="[Текст]" custT="1"/>
      <dgm:spPr/>
      <dgm:t>
        <a:bodyPr/>
        <a:lstStyle/>
        <a:p>
          <a:r>
            <a:rPr lang="ru-RU" sz="1400" dirty="0" smtClean="0"/>
            <a:t>принадлежит всем гражданам без какой-либо дискриминации, НО! </a:t>
          </a:r>
          <a:r>
            <a:rPr lang="ru-RU" sz="1400" b="0" dirty="0" smtClean="0"/>
            <a:t>избирательные цензы</a:t>
          </a:r>
          <a:endParaRPr lang="ru-RU" sz="1400" b="0" dirty="0"/>
        </a:p>
      </dgm:t>
    </dgm:pt>
    <dgm:pt modelId="{24DB407A-C980-4E0E-AB62-47FB778E6B35}" type="parTrans" cxnId="{D46BEBE1-DCB7-4EF3-9C92-CB537C2AA044}">
      <dgm:prSet/>
      <dgm:spPr/>
      <dgm:t>
        <a:bodyPr/>
        <a:lstStyle/>
        <a:p>
          <a:endParaRPr lang="ru-RU"/>
        </a:p>
      </dgm:t>
    </dgm:pt>
    <dgm:pt modelId="{6706D9B5-943E-4851-9DFD-FFF0AC54586A}" type="sibTrans" cxnId="{D46BEBE1-DCB7-4EF3-9C92-CB537C2AA044}">
      <dgm:prSet/>
      <dgm:spPr/>
      <dgm:t>
        <a:bodyPr/>
        <a:lstStyle/>
        <a:p>
          <a:endParaRPr lang="ru-RU"/>
        </a:p>
      </dgm:t>
    </dgm:pt>
    <dgm:pt modelId="{AD8294B4-45AF-4642-951C-140A54BA9872}">
      <dgm:prSet phldrT="[Текст]" custT="1"/>
      <dgm:spPr/>
      <dgm:t>
        <a:bodyPr/>
        <a:lstStyle/>
        <a:p>
          <a:r>
            <a:rPr lang="ru-RU" sz="1400" b="1" dirty="0" smtClean="0"/>
            <a:t>Равное </a:t>
          </a:r>
          <a:endParaRPr lang="ru-RU" sz="1400" b="1" dirty="0"/>
        </a:p>
      </dgm:t>
    </dgm:pt>
    <dgm:pt modelId="{B432F5A6-D359-4D91-B548-54119E28F662}" type="parTrans" cxnId="{4A5F39DE-9932-4CEB-A051-CDCBFE390BB2}">
      <dgm:prSet/>
      <dgm:spPr/>
      <dgm:t>
        <a:bodyPr/>
        <a:lstStyle/>
        <a:p>
          <a:endParaRPr lang="ru-RU"/>
        </a:p>
      </dgm:t>
    </dgm:pt>
    <dgm:pt modelId="{CDB56B0C-60F3-48E0-B0E2-39EB412A018C}" type="sibTrans" cxnId="{4A5F39DE-9932-4CEB-A051-CDCBFE390BB2}">
      <dgm:prSet/>
      <dgm:spPr/>
      <dgm:t>
        <a:bodyPr/>
        <a:lstStyle/>
        <a:p>
          <a:endParaRPr lang="ru-RU"/>
        </a:p>
      </dgm:t>
    </dgm:pt>
    <dgm:pt modelId="{68231948-B4DD-453A-BCF6-07C03C680865}">
      <dgm:prSet phldrT="[Текст]" custT="1"/>
      <dgm:spPr/>
      <dgm:t>
        <a:bodyPr/>
        <a:lstStyle/>
        <a:p>
          <a:r>
            <a:rPr lang="ru-RU" sz="1300" dirty="0" smtClean="0"/>
            <a:t>каждому избирателю - равное количество голосов;</a:t>
          </a:r>
          <a:br>
            <a:rPr lang="ru-RU" sz="1300" dirty="0" smtClean="0"/>
          </a:br>
          <a:r>
            <a:rPr lang="ru-RU" sz="1300" dirty="0" smtClean="0"/>
            <a:t>избирательные округа по численности избирателей - примерно одинаковые</a:t>
          </a:r>
          <a:endParaRPr lang="ru-RU" sz="1300" dirty="0"/>
        </a:p>
      </dgm:t>
    </dgm:pt>
    <dgm:pt modelId="{FEBD8794-B7F9-4DF2-91A1-DBCF93600A99}" type="parTrans" cxnId="{CAC609AC-49E6-4C8D-B4A1-9F1CDA294459}">
      <dgm:prSet/>
      <dgm:spPr/>
      <dgm:t>
        <a:bodyPr/>
        <a:lstStyle/>
        <a:p>
          <a:endParaRPr lang="ru-RU"/>
        </a:p>
      </dgm:t>
    </dgm:pt>
    <dgm:pt modelId="{CCF741B2-5247-4831-BDB3-500FD2CB38ED}" type="sibTrans" cxnId="{CAC609AC-49E6-4C8D-B4A1-9F1CDA294459}">
      <dgm:prSet/>
      <dgm:spPr/>
      <dgm:t>
        <a:bodyPr/>
        <a:lstStyle/>
        <a:p>
          <a:endParaRPr lang="ru-RU"/>
        </a:p>
      </dgm:t>
    </dgm:pt>
    <dgm:pt modelId="{F3FEB51C-3EDD-49BF-A68C-E56813DB6044}">
      <dgm:prSet phldrT="[Текст]" custT="1"/>
      <dgm:spPr/>
      <dgm:t>
        <a:bodyPr/>
        <a:lstStyle/>
        <a:p>
          <a:r>
            <a:rPr lang="ru-RU" sz="1400" dirty="0" smtClean="0"/>
            <a:t>избиратель сам решает, участвовать ему в выборах или нет, а также за кого отдать свой голос</a:t>
          </a:r>
          <a:endParaRPr lang="ru-RU" sz="1400" dirty="0"/>
        </a:p>
      </dgm:t>
    </dgm:pt>
    <dgm:pt modelId="{782BA7E8-6D76-48B4-AB25-8A0EE70E769C}" type="parTrans" cxnId="{B8CBD977-1967-4DB5-BC14-994EF75D86DA}">
      <dgm:prSet/>
      <dgm:spPr/>
      <dgm:t>
        <a:bodyPr/>
        <a:lstStyle/>
        <a:p>
          <a:endParaRPr lang="ru-RU"/>
        </a:p>
      </dgm:t>
    </dgm:pt>
    <dgm:pt modelId="{4260D372-3B1F-48C0-8859-DC7D059B5ADE}" type="sibTrans" cxnId="{B8CBD977-1967-4DB5-BC14-994EF75D86DA}">
      <dgm:prSet/>
      <dgm:spPr/>
      <dgm:t>
        <a:bodyPr/>
        <a:lstStyle/>
        <a:p>
          <a:endParaRPr lang="ru-RU"/>
        </a:p>
      </dgm:t>
    </dgm:pt>
    <dgm:pt modelId="{1D951F29-786E-49D5-9DAA-0F5B44BF49BE}">
      <dgm:prSet phldrT="[Текст]" custT="1"/>
      <dgm:spPr/>
      <dgm:t>
        <a:bodyPr/>
        <a:lstStyle/>
        <a:p>
          <a:r>
            <a:rPr lang="ru-RU" sz="1400" dirty="0" smtClean="0"/>
            <a:t>Тайное</a:t>
          </a:r>
          <a:endParaRPr lang="ru-RU" sz="1400" dirty="0"/>
        </a:p>
      </dgm:t>
    </dgm:pt>
    <dgm:pt modelId="{B5133CA5-DEB7-4E17-AE92-BB90F4305041}" type="parTrans" cxnId="{65ECCCFA-66DE-4FE6-86A2-797B1B928614}">
      <dgm:prSet/>
      <dgm:spPr/>
      <dgm:t>
        <a:bodyPr/>
        <a:lstStyle/>
        <a:p>
          <a:endParaRPr lang="ru-RU"/>
        </a:p>
      </dgm:t>
    </dgm:pt>
    <dgm:pt modelId="{3679FC9F-594C-417B-A983-51A60FC81285}" type="sibTrans" cxnId="{65ECCCFA-66DE-4FE6-86A2-797B1B928614}">
      <dgm:prSet/>
      <dgm:spPr/>
      <dgm:t>
        <a:bodyPr/>
        <a:lstStyle/>
        <a:p>
          <a:endParaRPr lang="ru-RU"/>
        </a:p>
      </dgm:t>
    </dgm:pt>
    <dgm:pt modelId="{AE406E64-ABDA-45F5-906A-04922C5A3F79}">
      <dgm:prSet phldrT="[Текст]" custT="1"/>
      <dgm:spPr/>
      <dgm:t>
        <a:bodyPr/>
        <a:lstStyle/>
        <a:p>
          <a:r>
            <a:rPr lang="ru-RU" sz="1400" dirty="0" smtClean="0"/>
            <a:t>голосование - в специальной кабинке; возможно – с использованием машин, почтой</a:t>
          </a:r>
          <a:endParaRPr lang="ru-RU" sz="1400" dirty="0"/>
        </a:p>
      </dgm:t>
    </dgm:pt>
    <dgm:pt modelId="{1B588D6E-9035-45D7-A9A4-A9C98A43A472}" type="parTrans" cxnId="{BA0051C7-AE39-431A-ADCE-0586B6F53219}">
      <dgm:prSet/>
      <dgm:spPr/>
      <dgm:t>
        <a:bodyPr/>
        <a:lstStyle/>
        <a:p>
          <a:endParaRPr lang="ru-RU"/>
        </a:p>
      </dgm:t>
    </dgm:pt>
    <dgm:pt modelId="{4A81CB59-DDFC-40F8-B417-21C0A038E0BA}" type="sibTrans" cxnId="{BA0051C7-AE39-431A-ADCE-0586B6F53219}">
      <dgm:prSet/>
      <dgm:spPr/>
      <dgm:t>
        <a:bodyPr/>
        <a:lstStyle/>
        <a:p>
          <a:endParaRPr lang="ru-RU"/>
        </a:p>
      </dgm:t>
    </dgm:pt>
    <dgm:pt modelId="{01CF1764-ADD9-4274-B3C5-BFF3DB19D34C}">
      <dgm:prSet phldrT="[Текст]" custT="1"/>
      <dgm:spPr/>
      <dgm:t>
        <a:bodyPr/>
        <a:lstStyle/>
        <a:p>
          <a:r>
            <a:rPr lang="ru-RU" sz="1400" b="1" dirty="0" smtClean="0"/>
            <a:t>Свободное </a:t>
          </a:r>
          <a:endParaRPr lang="ru-RU" sz="1400" dirty="0"/>
        </a:p>
      </dgm:t>
    </dgm:pt>
    <dgm:pt modelId="{BA8D67A8-26BC-49CB-8075-05E569B12711}" type="parTrans" cxnId="{409473BA-69D7-4B45-97F8-E537EA180487}">
      <dgm:prSet/>
      <dgm:spPr/>
      <dgm:t>
        <a:bodyPr/>
        <a:lstStyle/>
        <a:p>
          <a:endParaRPr lang="ru-RU"/>
        </a:p>
      </dgm:t>
    </dgm:pt>
    <dgm:pt modelId="{8D00B3DF-1309-4B2E-BD14-AB74046F1AF9}" type="sibTrans" cxnId="{409473BA-69D7-4B45-97F8-E537EA180487}">
      <dgm:prSet/>
      <dgm:spPr/>
      <dgm:t>
        <a:bodyPr/>
        <a:lstStyle/>
        <a:p>
          <a:endParaRPr lang="ru-RU"/>
        </a:p>
      </dgm:t>
    </dgm:pt>
    <dgm:pt modelId="{8DFD183F-749D-4956-B509-9AE6E922CB5C}" type="pres">
      <dgm:prSet presAssocID="{1B525B42-3386-4182-8125-2BBFC1ADA6EE}" presName="Name0" presStyleCnt="0">
        <dgm:presLayoutVars>
          <dgm:chMax/>
          <dgm:chPref/>
          <dgm:dir/>
          <dgm:animLvl val="lvl"/>
        </dgm:presLayoutVars>
      </dgm:prSet>
      <dgm:spPr/>
      <dgm:t>
        <a:bodyPr/>
        <a:lstStyle/>
        <a:p>
          <a:endParaRPr lang="ru-RU"/>
        </a:p>
      </dgm:t>
    </dgm:pt>
    <dgm:pt modelId="{D0E2A611-917D-4FAF-85D0-B524D7401626}" type="pres">
      <dgm:prSet presAssocID="{71F47DB3-9F50-40F4-B6EC-F1763B2FBCA1}" presName="composite" presStyleCnt="0"/>
      <dgm:spPr/>
    </dgm:pt>
    <dgm:pt modelId="{1489CDBA-37D7-46AA-931C-11EE11F4B939}" type="pres">
      <dgm:prSet presAssocID="{71F47DB3-9F50-40F4-B6EC-F1763B2FBCA1}" presName="Parent1" presStyleLbl="node1" presStyleIdx="0" presStyleCnt="8">
        <dgm:presLayoutVars>
          <dgm:chMax val="1"/>
          <dgm:chPref val="1"/>
          <dgm:bulletEnabled val="1"/>
        </dgm:presLayoutVars>
      </dgm:prSet>
      <dgm:spPr/>
      <dgm:t>
        <a:bodyPr/>
        <a:lstStyle/>
        <a:p>
          <a:endParaRPr lang="ru-RU"/>
        </a:p>
      </dgm:t>
    </dgm:pt>
    <dgm:pt modelId="{E8383DC1-3A65-4E09-B17F-FA8F34865E92}" type="pres">
      <dgm:prSet presAssocID="{71F47DB3-9F50-40F4-B6EC-F1763B2FBCA1}" presName="Childtext1" presStyleLbl="revTx" presStyleIdx="0" presStyleCnt="4">
        <dgm:presLayoutVars>
          <dgm:chMax val="0"/>
          <dgm:chPref val="0"/>
          <dgm:bulletEnabled val="1"/>
        </dgm:presLayoutVars>
      </dgm:prSet>
      <dgm:spPr/>
      <dgm:t>
        <a:bodyPr/>
        <a:lstStyle/>
        <a:p>
          <a:endParaRPr lang="ru-RU"/>
        </a:p>
      </dgm:t>
    </dgm:pt>
    <dgm:pt modelId="{5E73278C-9801-42D8-90B3-166219438022}" type="pres">
      <dgm:prSet presAssocID="{71F47DB3-9F50-40F4-B6EC-F1763B2FBCA1}" presName="BalanceSpacing" presStyleCnt="0"/>
      <dgm:spPr/>
    </dgm:pt>
    <dgm:pt modelId="{6C6B7392-84D2-4154-A8F6-85AC5EBC1640}" type="pres">
      <dgm:prSet presAssocID="{71F47DB3-9F50-40F4-B6EC-F1763B2FBCA1}" presName="BalanceSpacing1" presStyleCnt="0"/>
      <dgm:spPr/>
    </dgm:pt>
    <dgm:pt modelId="{8786CB9E-6353-451E-B144-921E2526EE77}" type="pres">
      <dgm:prSet presAssocID="{F6604FFC-9C7D-4584-94D6-3A4BD25F8B93}" presName="Accent1Text" presStyleLbl="node1" presStyleIdx="1" presStyleCnt="8"/>
      <dgm:spPr/>
      <dgm:t>
        <a:bodyPr/>
        <a:lstStyle/>
        <a:p>
          <a:endParaRPr lang="ru-RU"/>
        </a:p>
      </dgm:t>
    </dgm:pt>
    <dgm:pt modelId="{5EFC4417-9A2A-49D4-8EC7-B453E0F7B216}" type="pres">
      <dgm:prSet presAssocID="{F6604FFC-9C7D-4584-94D6-3A4BD25F8B93}" presName="spaceBetweenRectangles" presStyleCnt="0"/>
      <dgm:spPr/>
    </dgm:pt>
    <dgm:pt modelId="{00D0AEF6-9853-4922-B4AC-1BAE0318E085}" type="pres">
      <dgm:prSet presAssocID="{AD8294B4-45AF-4642-951C-140A54BA9872}" presName="composite" presStyleCnt="0"/>
      <dgm:spPr/>
    </dgm:pt>
    <dgm:pt modelId="{7C87D152-E696-48A2-85D8-356DA8DA8BA1}" type="pres">
      <dgm:prSet presAssocID="{AD8294B4-45AF-4642-951C-140A54BA9872}" presName="Parent1" presStyleLbl="node1" presStyleIdx="2" presStyleCnt="8">
        <dgm:presLayoutVars>
          <dgm:chMax val="1"/>
          <dgm:chPref val="1"/>
          <dgm:bulletEnabled val="1"/>
        </dgm:presLayoutVars>
      </dgm:prSet>
      <dgm:spPr/>
      <dgm:t>
        <a:bodyPr/>
        <a:lstStyle/>
        <a:p>
          <a:endParaRPr lang="ru-RU"/>
        </a:p>
      </dgm:t>
    </dgm:pt>
    <dgm:pt modelId="{264BBB5F-6CE0-4FB0-9686-CC52BACA4397}" type="pres">
      <dgm:prSet presAssocID="{AD8294B4-45AF-4642-951C-140A54BA9872}" presName="Childtext1" presStyleLbl="revTx" presStyleIdx="1" presStyleCnt="4">
        <dgm:presLayoutVars>
          <dgm:chMax val="0"/>
          <dgm:chPref val="0"/>
          <dgm:bulletEnabled val="1"/>
        </dgm:presLayoutVars>
      </dgm:prSet>
      <dgm:spPr/>
      <dgm:t>
        <a:bodyPr/>
        <a:lstStyle/>
        <a:p>
          <a:endParaRPr lang="ru-RU"/>
        </a:p>
      </dgm:t>
    </dgm:pt>
    <dgm:pt modelId="{96DBDDAE-ABBA-405F-984A-273E05DC64CC}" type="pres">
      <dgm:prSet presAssocID="{AD8294B4-45AF-4642-951C-140A54BA9872}" presName="BalanceSpacing" presStyleCnt="0"/>
      <dgm:spPr/>
    </dgm:pt>
    <dgm:pt modelId="{15A1CF9C-65AF-4721-8EAB-B4651019AC02}" type="pres">
      <dgm:prSet presAssocID="{AD8294B4-45AF-4642-951C-140A54BA9872}" presName="BalanceSpacing1" presStyleCnt="0"/>
      <dgm:spPr/>
    </dgm:pt>
    <dgm:pt modelId="{19420EDA-111C-4691-AA38-007466D5E240}" type="pres">
      <dgm:prSet presAssocID="{CDB56B0C-60F3-48E0-B0E2-39EB412A018C}" presName="Accent1Text" presStyleLbl="node1" presStyleIdx="3" presStyleCnt="8"/>
      <dgm:spPr/>
      <dgm:t>
        <a:bodyPr/>
        <a:lstStyle/>
        <a:p>
          <a:endParaRPr lang="ru-RU"/>
        </a:p>
      </dgm:t>
    </dgm:pt>
    <dgm:pt modelId="{32048BB5-DD29-4BFF-A25D-04794EC2AAF6}" type="pres">
      <dgm:prSet presAssocID="{CDB56B0C-60F3-48E0-B0E2-39EB412A018C}" presName="spaceBetweenRectangles" presStyleCnt="0"/>
      <dgm:spPr/>
    </dgm:pt>
    <dgm:pt modelId="{EC7E2146-BCA7-4036-A4C5-BF0804A6F4D0}" type="pres">
      <dgm:prSet presAssocID="{01CF1764-ADD9-4274-B3C5-BFF3DB19D34C}" presName="composite" presStyleCnt="0"/>
      <dgm:spPr/>
    </dgm:pt>
    <dgm:pt modelId="{F0E1BAFC-F601-4B07-85C4-B7F846D517A9}" type="pres">
      <dgm:prSet presAssocID="{01CF1764-ADD9-4274-B3C5-BFF3DB19D34C}" presName="Parent1" presStyleLbl="node1" presStyleIdx="4" presStyleCnt="8">
        <dgm:presLayoutVars>
          <dgm:chMax val="1"/>
          <dgm:chPref val="1"/>
          <dgm:bulletEnabled val="1"/>
        </dgm:presLayoutVars>
      </dgm:prSet>
      <dgm:spPr/>
      <dgm:t>
        <a:bodyPr/>
        <a:lstStyle/>
        <a:p>
          <a:endParaRPr lang="ru-RU"/>
        </a:p>
      </dgm:t>
    </dgm:pt>
    <dgm:pt modelId="{5ADA76C5-947B-4506-A42F-FEFCF31C0CB8}" type="pres">
      <dgm:prSet presAssocID="{01CF1764-ADD9-4274-B3C5-BFF3DB19D34C}" presName="Childtext1" presStyleLbl="revTx" presStyleIdx="2" presStyleCnt="4">
        <dgm:presLayoutVars>
          <dgm:chMax val="0"/>
          <dgm:chPref val="0"/>
          <dgm:bulletEnabled val="1"/>
        </dgm:presLayoutVars>
      </dgm:prSet>
      <dgm:spPr/>
      <dgm:t>
        <a:bodyPr/>
        <a:lstStyle/>
        <a:p>
          <a:endParaRPr lang="ru-RU"/>
        </a:p>
      </dgm:t>
    </dgm:pt>
    <dgm:pt modelId="{CE6D9EE7-F19D-4F9D-82DC-60EF8BE06722}" type="pres">
      <dgm:prSet presAssocID="{01CF1764-ADD9-4274-B3C5-BFF3DB19D34C}" presName="BalanceSpacing" presStyleCnt="0"/>
      <dgm:spPr/>
    </dgm:pt>
    <dgm:pt modelId="{05886E72-5F76-4092-A061-663A41EAC425}" type="pres">
      <dgm:prSet presAssocID="{01CF1764-ADD9-4274-B3C5-BFF3DB19D34C}" presName="BalanceSpacing1" presStyleCnt="0"/>
      <dgm:spPr/>
    </dgm:pt>
    <dgm:pt modelId="{9730534C-75FE-4BA0-A2AE-ED97E295FA54}" type="pres">
      <dgm:prSet presAssocID="{8D00B3DF-1309-4B2E-BD14-AB74046F1AF9}" presName="Accent1Text" presStyleLbl="node1" presStyleIdx="5" presStyleCnt="8"/>
      <dgm:spPr/>
      <dgm:t>
        <a:bodyPr/>
        <a:lstStyle/>
        <a:p>
          <a:endParaRPr lang="ru-RU"/>
        </a:p>
      </dgm:t>
    </dgm:pt>
    <dgm:pt modelId="{968D2C46-DF15-4685-894A-D7A9A07F3557}" type="pres">
      <dgm:prSet presAssocID="{8D00B3DF-1309-4B2E-BD14-AB74046F1AF9}" presName="spaceBetweenRectangles" presStyleCnt="0"/>
      <dgm:spPr/>
    </dgm:pt>
    <dgm:pt modelId="{A67C9710-8F2B-420E-BE18-BD86B59B8A9B}" type="pres">
      <dgm:prSet presAssocID="{1D951F29-786E-49D5-9DAA-0F5B44BF49BE}" presName="composite" presStyleCnt="0"/>
      <dgm:spPr/>
    </dgm:pt>
    <dgm:pt modelId="{D76B05EA-B462-4E15-A4C5-FBD64DF6CB45}" type="pres">
      <dgm:prSet presAssocID="{1D951F29-786E-49D5-9DAA-0F5B44BF49BE}" presName="Parent1" presStyleLbl="node1" presStyleIdx="6" presStyleCnt="8">
        <dgm:presLayoutVars>
          <dgm:chMax val="1"/>
          <dgm:chPref val="1"/>
          <dgm:bulletEnabled val="1"/>
        </dgm:presLayoutVars>
      </dgm:prSet>
      <dgm:spPr/>
      <dgm:t>
        <a:bodyPr/>
        <a:lstStyle/>
        <a:p>
          <a:endParaRPr lang="ru-RU"/>
        </a:p>
      </dgm:t>
    </dgm:pt>
    <dgm:pt modelId="{C526EC7A-9B8A-4FB1-88C5-DF68F4835280}" type="pres">
      <dgm:prSet presAssocID="{1D951F29-786E-49D5-9DAA-0F5B44BF49BE}" presName="Childtext1" presStyleLbl="revTx" presStyleIdx="3" presStyleCnt="4">
        <dgm:presLayoutVars>
          <dgm:chMax val="0"/>
          <dgm:chPref val="0"/>
          <dgm:bulletEnabled val="1"/>
        </dgm:presLayoutVars>
      </dgm:prSet>
      <dgm:spPr/>
      <dgm:t>
        <a:bodyPr/>
        <a:lstStyle/>
        <a:p>
          <a:endParaRPr lang="ru-RU"/>
        </a:p>
      </dgm:t>
    </dgm:pt>
    <dgm:pt modelId="{CFBDE2BC-27A1-4BE4-8D20-60A4BFD38FFB}" type="pres">
      <dgm:prSet presAssocID="{1D951F29-786E-49D5-9DAA-0F5B44BF49BE}" presName="BalanceSpacing" presStyleCnt="0"/>
      <dgm:spPr/>
    </dgm:pt>
    <dgm:pt modelId="{E73D27A0-EF8E-44D9-A171-D39B1FF48F6E}" type="pres">
      <dgm:prSet presAssocID="{1D951F29-786E-49D5-9DAA-0F5B44BF49BE}" presName="BalanceSpacing1" presStyleCnt="0"/>
      <dgm:spPr/>
    </dgm:pt>
    <dgm:pt modelId="{4D242E95-D498-4256-A63E-7D18EC399EDB}" type="pres">
      <dgm:prSet presAssocID="{3679FC9F-594C-417B-A983-51A60FC81285}" presName="Accent1Text" presStyleLbl="node1" presStyleIdx="7" presStyleCnt="8"/>
      <dgm:spPr/>
      <dgm:t>
        <a:bodyPr/>
        <a:lstStyle/>
        <a:p>
          <a:endParaRPr lang="ru-RU"/>
        </a:p>
      </dgm:t>
    </dgm:pt>
  </dgm:ptLst>
  <dgm:cxnLst>
    <dgm:cxn modelId="{443272E4-F443-41A7-B7F5-68DF497B2302}" type="presOf" srcId="{1B525B42-3386-4182-8125-2BBFC1ADA6EE}" destId="{8DFD183F-749D-4956-B509-9AE6E922CB5C}" srcOrd="0" destOrd="0" presId="urn:microsoft.com/office/officeart/2008/layout/AlternatingHexagons"/>
    <dgm:cxn modelId="{D4F736AE-0488-4F34-84D1-E66AE0A1680F}" type="presOf" srcId="{F6604FFC-9C7D-4584-94D6-3A4BD25F8B93}" destId="{8786CB9E-6353-451E-B144-921E2526EE77}" srcOrd="0" destOrd="0" presId="urn:microsoft.com/office/officeart/2008/layout/AlternatingHexagons"/>
    <dgm:cxn modelId="{1D1554EF-73FE-4E77-9FD5-6A81E93448EB}" type="presOf" srcId="{CDB56B0C-60F3-48E0-B0E2-39EB412A018C}" destId="{19420EDA-111C-4691-AA38-007466D5E240}" srcOrd="0" destOrd="0" presId="urn:microsoft.com/office/officeart/2008/layout/AlternatingHexagons"/>
    <dgm:cxn modelId="{BA0051C7-AE39-431A-ADCE-0586B6F53219}" srcId="{1D951F29-786E-49D5-9DAA-0F5B44BF49BE}" destId="{AE406E64-ABDA-45F5-906A-04922C5A3F79}" srcOrd="0" destOrd="0" parTransId="{1B588D6E-9035-45D7-A9A4-A9C98A43A472}" sibTransId="{4A81CB59-DDFC-40F8-B417-21C0A038E0BA}"/>
    <dgm:cxn modelId="{3B26C57C-8A12-433A-A77B-234230FB3CE6}" type="presOf" srcId="{A4437BBE-853C-49C3-81A8-BD59CA0D7B62}" destId="{E8383DC1-3A65-4E09-B17F-FA8F34865E92}" srcOrd="0" destOrd="0" presId="urn:microsoft.com/office/officeart/2008/layout/AlternatingHexagons"/>
    <dgm:cxn modelId="{B8CBD977-1967-4DB5-BC14-994EF75D86DA}" srcId="{01CF1764-ADD9-4274-B3C5-BFF3DB19D34C}" destId="{F3FEB51C-3EDD-49BF-A68C-E56813DB6044}" srcOrd="0" destOrd="0" parTransId="{782BA7E8-6D76-48B4-AB25-8A0EE70E769C}" sibTransId="{4260D372-3B1F-48C0-8859-DC7D059B5ADE}"/>
    <dgm:cxn modelId="{450C7746-BCE5-4759-8B4F-7E3E84BA39C1}" type="presOf" srcId="{8D00B3DF-1309-4B2E-BD14-AB74046F1AF9}" destId="{9730534C-75FE-4BA0-A2AE-ED97E295FA54}" srcOrd="0" destOrd="0" presId="urn:microsoft.com/office/officeart/2008/layout/AlternatingHexagons"/>
    <dgm:cxn modelId="{CAC609AC-49E6-4C8D-B4A1-9F1CDA294459}" srcId="{AD8294B4-45AF-4642-951C-140A54BA9872}" destId="{68231948-B4DD-453A-BCF6-07C03C680865}" srcOrd="0" destOrd="0" parTransId="{FEBD8794-B7F9-4DF2-91A1-DBCF93600A99}" sibTransId="{CCF741B2-5247-4831-BDB3-500FD2CB38ED}"/>
    <dgm:cxn modelId="{8EA35B53-E2DA-4BC5-A2A5-2DCB5C929302}" type="presOf" srcId="{AD8294B4-45AF-4642-951C-140A54BA9872}" destId="{7C87D152-E696-48A2-85D8-356DA8DA8BA1}" srcOrd="0" destOrd="0" presId="urn:microsoft.com/office/officeart/2008/layout/AlternatingHexagons"/>
    <dgm:cxn modelId="{65ECCCFA-66DE-4FE6-86A2-797B1B928614}" srcId="{1B525B42-3386-4182-8125-2BBFC1ADA6EE}" destId="{1D951F29-786E-49D5-9DAA-0F5B44BF49BE}" srcOrd="3" destOrd="0" parTransId="{B5133CA5-DEB7-4E17-AE92-BB90F4305041}" sibTransId="{3679FC9F-594C-417B-A983-51A60FC81285}"/>
    <dgm:cxn modelId="{4A5F39DE-9932-4CEB-A051-CDCBFE390BB2}" srcId="{1B525B42-3386-4182-8125-2BBFC1ADA6EE}" destId="{AD8294B4-45AF-4642-951C-140A54BA9872}" srcOrd="1" destOrd="0" parTransId="{B432F5A6-D359-4D91-B548-54119E28F662}" sibTransId="{CDB56B0C-60F3-48E0-B0E2-39EB412A018C}"/>
    <dgm:cxn modelId="{03B0F5E2-7712-4D1C-A6CF-C7D9062CA977}" srcId="{1B525B42-3386-4182-8125-2BBFC1ADA6EE}" destId="{71F47DB3-9F50-40F4-B6EC-F1763B2FBCA1}" srcOrd="0" destOrd="0" parTransId="{3011CF33-931A-4BC3-A006-7C38B14CA7E7}" sibTransId="{F6604FFC-9C7D-4584-94D6-3A4BD25F8B93}"/>
    <dgm:cxn modelId="{B21FD34C-AC70-496F-8483-31BFDCEDE6F1}" type="presOf" srcId="{3679FC9F-594C-417B-A983-51A60FC81285}" destId="{4D242E95-D498-4256-A63E-7D18EC399EDB}" srcOrd="0" destOrd="0" presId="urn:microsoft.com/office/officeart/2008/layout/AlternatingHexagons"/>
    <dgm:cxn modelId="{5F4E9128-D788-4DB0-95B0-497F971748E9}" type="presOf" srcId="{F3FEB51C-3EDD-49BF-A68C-E56813DB6044}" destId="{5ADA76C5-947B-4506-A42F-FEFCF31C0CB8}" srcOrd="0" destOrd="0" presId="urn:microsoft.com/office/officeart/2008/layout/AlternatingHexagons"/>
    <dgm:cxn modelId="{5AC20197-3F42-4104-887A-C826A964FD3E}" type="presOf" srcId="{1D951F29-786E-49D5-9DAA-0F5B44BF49BE}" destId="{D76B05EA-B462-4E15-A4C5-FBD64DF6CB45}" srcOrd="0" destOrd="0" presId="urn:microsoft.com/office/officeart/2008/layout/AlternatingHexagons"/>
    <dgm:cxn modelId="{D46BEBE1-DCB7-4EF3-9C92-CB537C2AA044}" srcId="{71F47DB3-9F50-40F4-B6EC-F1763B2FBCA1}" destId="{A4437BBE-853C-49C3-81A8-BD59CA0D7B62}" srcOrd="0" destOrd="0" parTransId="{24DB407A-C980-4E0E-AB62-47FB778E6B35}" sibTransId="{6706D9B5-943E-4851-9DFD-FFF0AC54586A}"/>
    <dgm:cxn modelId="{409473BA-69D7-4B45-97F8-E537EA180487}" srcId="{1B525B42-3386-4182-8125-2BBFC1ADA6EE}" destId="{01CF1764-ADD9-4274-B3C5-BFF3DB19D34C}" srcOrd="2" destOrd="0" parTransId="{BA8D67A8-26BC-49CB-8075-05E569B12711}" sibTransId="{8D00B3DF-1309-4B2E-BD14-AB74046F1AF9}"/>
    <dgm:cxn modelId="{8DB666D3-3554-494B-A311-37111D68BD00}" type="presOf" srcId="{01CF1764-ADD9-4274-B3C5-BFF3DB19D34C}" destId="{F0E1BAFC-F601-4B07-85C4-B7F846D517A9}" srcOrd="0" destOrd="0" presId="urn:microsoft.com/office/officeart/2008/layout/AlternatingHexagons"/>
    <dgm:cxn modelId="{9F1314F1-AB87-481F-B419-66615BF82D32}" type="presOf" srcId="{71F47DB3-9F50-40F4-B6EC-F1763B2FBCA1}" destId="{1489CDBA-37D7-46AA-931C-11EE11F4B939}" srcOrd="0" destOrd="0" presId="urn:microsoft.com/office/officeart/2008/layout/AlternatingHexagons"/>
    <dgm:cxn modelId="{FD19696E-47BF-4C29-A517-22D4096DAF37}" type="presOf" srcId="{68231948-B4DD-453A-BCF6-07C03C680865}" destId="{264BBB5F-6CE0-4FB0-9686-CC52BACA4397}" srcOrd="0" destOrd="0" presId="urn:microsoft.com/office/officeart/2008/layout/AlternatingHexagons"/>
    <dgm:cxn modelId="{E582B527-2B27-40C8-9ECD-A47C1D5256C1}" type="presOf" srcId="{AE406E64-ABDA-45F5-906A-04922C5A3F79}" destId="{C526EC7A-9B8A-4FB1-88C5-DF68F4835280}" srcOrd="0" destOrd="0" presId="urn:microsoft.com/office/officeart/2008/layout/AlternatingHexagons"/>
    <dgm:cxn modelId="{01E9C2C3-6695-44D9-BDE7-F52E1D4C3177}" type="presParOf" srcId="{8DFD183F-749D-4956-B509-9AE6E922CB5C}" destId="{D0E2A611-917D-4FAF-85D0-B524D7401626}" srcOrd="0" destOrd="0" presId="urn:microsoft.com/office/officeart/2008/layout/AlternatingHexagons"/>
    <dgm:cxn modelId="{727ADEFE-0522-48BF-B721-ABBEAB620810}" type="presParOf" srcId="{D0E2A611-917D-4FAF-85D0-B524D7401626}" destId="{1489CDBA-37D7-46AA-931C-11EE11F4B939}" srcOrd="0" destOrd="0" presId="urn:microsoft.com/office/officeart/2008/layout/AlternatingHexagons"/>
    <dgm:cxn modelId="{985B404E-D8FC-43D3-8E68-94B320A34E94}" type="presParOf" srcId="{D0E2A611-917D-4FAF-85D0-B524D7401626}" destId="{E8383DC1-3A65-4E09-B17F-FA8F34865E92}" srcOrd="1" destOrd="0" presId="urn:microsoft.com/office/officeart/2008/layout/AlternatingHexagons"/>
    <dgm:cxn modelId="{165CB2D5-ECCD-4DEB-B3BC-BDCB7BD3D898}" type="presParOf" srcId="{D0E2A611-917D-4FAF-85D0-B524D7401626}" destId="{5E73278C-9801-42D8-90B3-166219438022}" srcOrd="2" destOrd="0" presId="urn:microsoft.com/office/officeart/2008/layout/AlternatingHexagons"/>
    <dgm:cxn modelId="{C3C0A939-4940-4074-B85D-BDBCB0FE642A}" type="presParOf" srcId="{D0E2A611-917D-4FAF-85D0-B524D7401626}" destId="{6C6B7392-84D2-4154-A8F6-85AC5EBC1640}" srcOrd="3" destOrd="0" presId="urn:microsoft.com/office/officeart/2008/layout/AlternatingHexagons"/>
    <dgm:cxn modelId="{A1F21E75-9801-487A-BD23-F6238A3E6BF4}" type="presParOf" srcId="{D0E2A611-917D-4FAF-85D0-B524D7401626}" destId="{8786CB9E-6353-451E-B144-921E2526EE77}" srcOrd="4" destOrd="0" presId="urn:microsoft.com/office/officeart/2008/layout/AlternatingHexagons"/>
    <dgm:cxn modelId="{3B1E9767-711B-49A7-AD5F-19475D095124}" type="presParOf" srcId="{8DFD183F-749D-4956-B509-9AE6E922CB5C}" destId="{5EFC4417-9A2A-49D4-8EC7-B453E0F7B216}" srcOrd="1" destOrd="0" presId="urn:microsoft.com/office/officeart/2008/layout/AlternatingHexagons"/>
    <dgm:cxn modelId="{ABF33A0B-8986-4125-A28D-D328BF32D224}" type="presParOf" srcId="{8DFD183F-749D-4956-B509-9AE6E922CB5C}" destId="{00D0AEF6-9853-4922-B4AC-1BAE0318E085}" srcOrd="2" destOrd="0" presId="urn:microsoft.com/office/officeart/2008/layout/AlternatingHexagons"/>
    <dgm:cxn modelId="{52AD8870-8BF1-4224-9764-2816F21A59E3}" type="presParOf" srcId="{00D0AEF6-9853-4922-B4AC-1BAE0318E085}" destId="{7C87D152-E696-48A2-85D8-356DA8DA8BA1}" srcOrd="0" destOrd="0" presId="urn:microsoft.com/office/officeart/2008/layout/AlternatingHexagons"/>
    <dgm:cxn modelId="{971BE3C8-67B1-45ED-85D4-E2028FBC47D3}" type="presParOf" srcId="{00D0AEF6-9853-4922-B4AC-1BAE0318E085}" destId="{264BBB5F-6CE0-4FB0-9686-CC52BACA4397}" srcOrd="1" destOrd="0" presId="urn:microsoft.com/office/officeart/2008/layout/AlternatingHexagons"/>
    <dgm:cxn modelId="{11243B3C-006E-4557-8758-E5BAC4254E08}" type="presParOf" srcId="{00D0AEF6-9853-4922-B4AC-1BAE0318E085}" destId="{96DBDDAE-ABBA-405F-984A-273E05DC64CC}" srcOrd="2" destOrd="0" presId="urn:microsoft.com/office/officeart/2008/layout/AlternatingHexagons"/>
    <dgm:cxn modelId="{E8833214-08B7-4969-BCB5-A84BA6A30EF4}" type="presParOf" srcId="{00D0AEF6-9853-4922-B4AC-1BAE0318E085}" destId="{15A1CF9C-65AF-4721-8EAB-B4651019AC02}" srcOrd="3" destOrd="0" presId="urn:microsoft.com/office/officeart/2008/layout/AlternatingHexagons"/>
    <dgm:cxn modelId="{C9EB1C3A-563D-45AC-96FC-3F84781F0CB4}" type="presParOf" srcId="{00D0AEF6-9853-4922-B4AC-1BAE0318E085}" destId="{19420EDA-111C-4691-AA38-007466D5E240}" srcOrd="4" destOrd="0" presId="urn:microsoft.com/office/officeart/2008/layout/AlternatingHexagons"/>
    <dgm:cxn modelId="{8BA0DEF6-759B-443B-8D1A-8482AC58A0DB}" type="presParOf" srcId="{8DFD183F-749D-4956-B509-9AE6E922CB5C}" destId="{32048BB5-DD29-4BFF-A25D-04794EC2AAF6}" srcOrd="3" destOrd="0" presId="urn:microsoft.com/office/officeart/2008/layout/AlternatingHexagons"/>
    <dgm:cxn modelId="{5CF94D25-0F24-41F4-B2A3-14DA472332E7}" type="presParOf" srcId="{8DFD183F-749D-4956-B509-9AE6E922CB5C}" destId="{EC7E2146-BCA7-4036-A4C5-BF0804A6F4D0}" srcOrd="4" destOrd="0" presId="urn:microsoft.com/office/officeart/2008/layout/AlternatingHexagons"/>
    <dgm:cxn modelId="{AF45BE95-B3AD-41E1-BA72-9B2D02F6415F}" type="presParOf" srcId="{EC7E2146-BCA7-4036-A4C5-BF0804A6F4D0}" destId="{F0E1BAFC-F601-4B07-85C4-B7F846D517A9}" srcOrd="0" destOrd="0" presId="urn:microsoft.com/office/officeart/2008/layout/AlternatingHexagons"/>
    <dgm:cxn modelId="{23410E9E-EA16-40D7-92E8-5E3F1D00C40D}" type="presParOf" srcId="{EC7E2146-BCA7-4036-A4C5-BF0804A6F4D0}" destId="{5ADA76C5-947B-4506-A42F-FEFCF31C0CB8}" srcOrd="1" destOrd="0" presId="urn:microsoft.com/office/officeart/2008/layout/AlternatingHexagons"/>
    <dgm:cxn modelId="{55BFE635-5EF8-44A7-BD10-9C9448DDB02B}" type="presParOf" srcId="{EC7E2146-BCA7-4036-A4C5-BF0804A6F4D0}" destId="{CE6D9EE7-F19D-4F9D-82DC-60EF8BE06722}" srcOrd="2" destOrd="0" presId="urn:microsoft.com/office/officeart/2008/layout/AlternatingHexagons"/>
    <dgm:cxn modelId="{9AEDF7FB-6018-4C43-9EE1-1F39BBFC33AC}" type="presParOf" srcId="{EC7E2146-BCA7-4036-A4C5-BF0804A6F4D0}" destId="{05886E72-5F76-4092-A061-663A41EAC425}" srcOrd="3" destOrd="0" presId="urn:microsoft.com/office/officeart/2008/layout/AlternatingHexagons"/>
    <dgm:cxn modelId="{FB472085-455D-4A7A-899F-69335E2AD51C}" type="presParOf" srcId="{EC7E2146-BCA7-4036-A4C5-BF0804A6F4D0}" destId="{9730534C-75FE-4BA0-A2AE-ED97E295FA54}" srcOrd="4" destOrd="0" presId="urn:microsoft.com/office/officeart/2008/layout/AlternatingHexagons"/>
    <dgm:cxn modelId="{AF823196-499A-4504-995A-55C2B555D03C}" type="presParOf" srcId="{8DFD183F-749D-4956-B509-9AE6E922CB5C}" destId="{968D2C46-DF15-4685-894A-D7A9A07F3557}" srcOrd="5" destOrd="0" presId="urn:microsoft.com/office/officeart/2008/layout/AlternatingHexagons"/>
    <dgm:cxn modelId="{78C3D72F-9165-4A29-9DC2-2AD69395E4B5}" type="presParOf" srcId="{8DFD183F-749D-4956-B509-9AE6E922CB5C}" destId="{A67C9710-8F2B-420E-BE18-BD86B59B8A9B}" srcOrd="6" destOrd="0" presId="urn:microsoft.com/office/officeart/2008/layout/AlternatingHexagons"/>
    <dgm:cxn modelId="{C5ADA3CC-C9AA-4EA1-A827-7090157D90F4}" type="presParOf" srcId="{A67C9710-8F2B-420E-BE18-BD86B59B8A9B}" destId="{D76B05EA-B462-4E15-A4C5-FBD64DF6CB45}" srcOrd="0" destOrd="0" presId="urn:microsoft.com/office/officeart/2008/layout/AlternatingHexagons"/>
    <dgm:cxn modelId="{DEBFF7D9-5953-4218-BEB3-027686DF04AF}" type="presParOf" srcId="{A67C9710-8F2B-420E-BE18-BD86B59B8A9B}" destId="{C526EC7A-9B8A-4FB1-88C5-DF68F4835280}" srcOrd="1" destOrd="0" presId="urn:microsoft.com/office/officeart/2008/layout/AlternatingHexagons"/>
    <dgm:cxn modelId="{9145066D-DB69-40FB-A8AE-635183E496DD}" type="presParOf" srcId="{A67C9710-8F2B-420E-BE18-BD86B59B8A9B}" destId="{CFBDE2BC-27A1-4BE4-8D20-60A4BFD38FFB}" srcOrd="2" destOrd="0" presId="urn:microsoft.com/office/officeart/2008/layout/AlternatingHexagons"/>
    <dgm:cxn modelId="{E29E3DE1-93B1-42BB-BFF2-03378298A1FD}" type="presParOf" srcId="{A67C9710-8F2B-420E-BE18-BD86B59B8A9B}" destId="{E73D27A0-EF8E-44D9-A171-D39B1FF48F6E}" srcOrd="3" destOrd="0" presId="urn:microsoft.com/office/officeart/2008/layout/AlternatingHexagons"/>
    <dgm:cxn modelId="{AD03D082-EAF6-42A9-AD1E-C79977BD0D06}" type="presParOf" srcId="{A67C9710-8F2B-420E-BE18-BD86B59B8A9B}" destId="{4D242E95-D498-4256-A63E-7D18EC399ED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56BE11-CAF9-4162-972B-784C461ED5B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ru-RU"/>
        </a:p>
      </dgm:t>
    </dgm:pt>
    <dgm:pt modelId="{39A6A990-1B26-4193-8C43-0CE003DB3B6F}">
      <dgm:prSet phldrT="[Текст]"/>
      <dgm:spPr/>
      <dgm:t>
        <a:bodyPr/>
        <a:lstStyle/>
        <a:p>
          <a:r>
            <a:rPr lang="ru-RU" b="1" dirty="0" smtClean="0"/>
            <a:t>ИМУЩЕСТВЕННЫЙ</a:t>
          </a:r>
          <a:br>
            <a:rPr lang="ru-RU" b="1" dirty="0" smtClean="0"/>
          </a:br>
          <a:r>
            <a:rPr lang="ru-RU" dirty="0" smtClean="0"/>
            <a:t>(требование иметь определенное имущество или уплачивать определенную сумму налога): Австралия, Колумбия, Мексика, Новая Зеландия, ЮАР </a:t>
          </a:r>
          <a:endParaRPr lang="ru-RU" dirty="0"/>
        </a:p>
      </dgm:t>
    </dgm:pt>
    <dgm:pt modelId="{5A115DDE-72CE-4271-A3EE-E4743F44CDE2}" type="parTrans" cxnId="{E2D3B19E-3C84-4542-9239-7513757EFAAE}">
      <dgm:prSet/>
      <dgm:spPr/>
      <dgm:t>
        <a:bodyPr/>
        <a:lstStyle/>
        <a:p>
          <a:endParaRPr lang="ru-RU"/>
        </a:p>
      </dgm:t>
    </dgm:pt>
    <dgm:pt modelId="{517C5837-5F2D-47AF-8482-CCF13B8E3299}" type="sibTrans" cxnId="{E2D3B19E-3C84-4542-9239-7513757EFAAE}">
      <dgm:prSet/>
      <dgm:spPr/>
      <dgm:t>
        <a:bodyPr/>
        <a:lstStyle/>
        <a:p>
          <a:endParaRPr lang="ru-RU"/>
        </a:p>
      </dgm:t>
    </dgm:pt>
    <dgm:pt modelId="{D1FF23DA-0677-498E-ABB3-7E96730E1ED2}">
      <dgm:prSet phldrT="[Текст]"/>
      <dgm:spPr/>
      <dgm:t>
        <a:bodyPr/>
        <a:lstStyle/>
        <a:p>
          <a:r>
            <a:rPr lang="ru-RU" b="1" dirty="0" smtClean="0"/>
            <a:t>ГРАМОТНОСТИ</a:t>
          </a:r>
          <a:br>
            <a:rPr lang="ru-RU" b="1" dirty="0" smtClean="0"/>
          </a:br>
          <a:r>
            <a:rPr lang="ru-RU" b="1" dirty="0" smtClean="0"/>
            <a:t>(л</a:t>
          </a:r>
          <a:r>
            <a:rPr lang="ru-RU" dirty="0" smtClean="0"/>
            <a:t>ица, признанные неграмотными, не включаются в списки избирателей):</a:t>
          </a:r>
          <a:br>
            <a:rPr lang="ru-RU" dirty="0" smtClean="0"/>
          </a:br>
          <a:r>
            <a:rPr lang="ru-RU" dirty="0" smtClean="0"/>
            <a:t>Австралия, Колумбия, Бразилия, США</a:t>
          </a:r>
          <a:endParaRPr lang="ru-RU" b="1" dirty="0"/>
        </a:p>
      </dgm:t>
    </dgm:pt>
    <dgm:pt modelId="{2DF31AC8-7E27-4F28-8770-C990F4320C46}" type="parTrans" cxnId="{60F56A88-2BC3-4DCD-80C0-E177DB7348A4}">
      <dgm:prSet/>
      <dgm:spPr/>
      <dgm:t>
        <a:bodyPr/>
        <a:lstStyle/>
        <a:p>
          <a:endParaRPr lang="ru-RU"/>
        </a:p>
      </dgm:t>
    </dgm:pt>
    <dgm:pt modelId="{DEC12171-90B9-4151-90E2-EADDA0024254}" type="sibTrans" cxnId="{60F56A88-2BC3-4DCD-80C0-E177DB7348A4}">
      <dgm:prSet/>
      <dgm:spPr/>
      <dgm:t>
        <a:bodyPr/>
        <a:lstStyle/>
        <a:p>
          <a:endParaRPr lang="ru-RU"/>
        </a:p>
      </dgm:t>
    </dgm:pt>
    <dgm:pt modelId="{05995112-041E-4229-AB2E-70D3F3FFE2C3}">
      <dgm:prSet phldrT="[Текст]"/>
      <dgm:spPr/>
      <dgm:t>
        <a:bodyPr/>
        <a:lstStyle/>
        <a:p>
          <a:r>
            <a:rPr lang="ru-RU" b="1" dirty="0" smtClean="0"/>
            <a:t>ОСЕДЛОСТИ</a:t>
          </a:r>
          <a:br>
            <a:rPr lang="ru-RU" b="1" dirty="0" smtClean="0"/>
          </a:br>
          <a:r>
            <a:rPr lang="ru-RU" dirty="0" smtClean="0"/>
            <a:t>избиратель  должен проживать в течение определенного срока (от 1 месяца до 2 лет) в местности, где происходит голосование</a:t>
          </a:r>
          <a:endParaRPr lang="ru-RU" b="1" dirty="0"/>
        </a:p>
      </dgm:t>
    </dgm:pt>
    <dgm:pt modelId="{2F07EB60-1D4B-4D60-AF38-42147FB1C9E3}" type="parTrans" cxnId="{EEEF2604-E9ED-4B53-A6E9-9F51D20CD005}">
      <dgm:prSet/>
      <dgm:spPr/>
      <dgm:t>
        <a:bodyPr/>
        <a:lstStyle/>
        <a:p>
          <a:endParaRPr lang="ru-RU"/>
        </a:p>
      </dgm:t>
    </dgm:pt>
    <dgm:pt modelId="{63FE7BDE-EB76-4CDF-93A4-8EB02FA49792}" type="sibTrans" cxnId="{EEEF2604-E9ED-4B53-A6E9-9F51D20CD005}">
      <dgm:prSet/>
      <dgm:spPr/>
      <dgm:t>
        <a:bodyPr/>
        <a:lstStyle/>
        <a:p>
          <a:endParaRPr lang="ru-RU"/>
        </a:p>
      </dgm:t>
    </dgm:pt>
    <dgm:pt modelId="{C5152BEF-5FAD-4C8D-A73B-15B0E8DC6E72}">
      <dgm:prSet phldrT="[Текст]"/>
      <dgm:spPr/>
      <dgm:t>
        <a:bodyPr/>
        <a:lstStyle/>
        <a:p>
          <a:r>
            <a:rPr lang="ru-RU" b="1" dirty="0" smtClean="0"/>
            <a:t>ВОЗРАСТНОЙ</a:t>
          </a:r>
          <a:br>
            <a:rPr lang="ru-RU" b="1" dirty="0" smtClean="0"/>
          </a:br>
          <a:r>
            <a:rPr lang="ru-RU" dirty="0" smtClean="0"/>
            <a:t>(в большинстве государств – </a:t>
          </a:r>
          <a:br>
            <a:rPr lang="ru-RU" dirty="0" smtClean="0"/>
          </a:br>
          <a:r>
            <a:rPr lang="ru-RU" dirty="0" smtClean="0"/>
            <a:t>18 лет)</a:t>
          </a:r>
          <a:endParaRPr lang="ru-RU" dirty="0"/>
        </a:p>
      </dgm:t>
    </dgm:pt>
    <dgm:pt modelId="{3D4AD7DF-3C24-4657-AC31-2653DCC643FD}" type="parTrans" cxnId="{1852631A-470C-42B3-9291-53FDB7D451AD}">
      <dgm:prSet/>
      <dgm:spPr/>
      <dgm:t>
        <a:bodyPr/>
        <a:lstStyle/>
        <a:p>
          <a:endParaRPr lang="ru-RU"/>
        </a:p>
      </dgm:t>
    </dgm:pt>
    <dgm:pt modelId="{33ECD8E5-CEC7-4A88-BBD2-72A9362AA91C}" type="sibTrans" cxnId="{1852631A-470C-42B3-9291-53FDB7D451AD}">
      <dgm:prSet/>
      <dgm:spPr/>
      <dgm:t>
        <a:bodyPr/>
        <a:lstStyle/>
        <a:p>
          <a:endParaRPr lang="ru-RU"/>
        </a:p>
      </dgm:t>
    </dgm:pt>
    <dgm:pt modelId="{870677DD-C5B7-492C-B9EC-203A606C6334}">
      <dgm:prSet phldrT="[Текст]"/>
      <dgm:spPr/>
      <dgm:t>
        <a:bodyPr/>
        <a:lstStyle/>
        <a:p>
          <a:r>
            <a:rPr lang="ru-RU" b="1" dirty="0" smtClean="0"/>
            <a:t>НЕ ПРИМЕНЯЮТСЯ:</a:t>
          </a:r>
          <a:br>
            <a:rPr lang="ru-RU" b="1" dirty="0" smtClean="0"/>
          </a:br>
          <a:r>
            <a:rPr lang="ru-RU" b="0" dirty="0" smtClean="0"/>
            <a:t>ценз пола, </a:t>
          </a:r>
          <a:r>
            <a:rPr lang="ru-RU" b="0" dirty="0" err="1" smtClean="0"/>
            <a:t>рассовый</a:t>
          </a:r>
          <a:r>
            <a:rPr lang="ru-RU" b="0" dirty="0" smtClean="0"/>
            <a:t> ценз, «моральный» ценз</a:t>
          </a:r>
          <a:endParaRPr lang="ru-RU" b="1" dirty="0"/>
        </a:p>
      </dgm:t>
    </dgm:pt>
    <dgm:pt modelId="{6292F832-E2F8-4518-8549-C22F9A657530}" type="parTrans" cxnId="{23E1E4A4-2D36-45B1-A2FC-F96506EBBEE2}">
      <dgm:prSet/>
      <dgm:spPr/>
    </dgm:pt>
    <dgm:pt modelId="{58D60356-6848-4A45-A2C2-DD0AFA862518}" type="sibTrans" cxnId="{23E1E4A4-2D36-45B1-A2FC-F96506EBBEE2}">
      <dgm:prSet/>
      <dgm:spPr/>
    </dgm:pt>
    <dgm:pt modelId="{80645363-CB50-477D-A065-C12B91F1E307}">
      <dgm:prSet phldrT="[Текст]"/>
      <dgm:spPr/>
      <dgm:t>
        <a:bodyPr/>
        <a:lstStyle/>
        <a:p>
          <a:r>
            <a:rPr lang="ru-RU" b="1" dirty="0" smtClean="0"/>
            <a:t>ОСОБЫЕ ОГРАНИЧЕНИЯ:</a:t>
          </a:r>
          <a:br>
            <a:rPr lang="ru-RU" b="1" dirty="0" smtClean="0"/>
          </a:br>
          <a:r>
            <a:rPr lang="ru-RU" b="0" dirty="0" smtClean="0"/>
            <a:t>военнослужащие (</a:t>
          </a:r>
          <a:r>
            <a:rPr lang="ru-RU" dirty="0" smtClean="0"/>
            <a:t>Аргентина, Голландия, Гондурас, Колумбия, Мексика, Турция, Эквадор); наркоманы (Мексика); лица, лишенные родительских прав (Голландия); натурализованные граждане (спустя несколько лет проживания)</a:t>
          </a:r>
          <a:endParaRPr lang="ru-RU" dirty="0"/>
        </a:p>
      </dgm:t>
    </dgm:pt>
    <dgm:pt modelId="{5651E710-F2DE-4D1F-B7EA-47568DD9706A}" type="parTrans" cxnId="{C13CAE5D-E4BC-46BD-AF3F-E1B7F6E6D207}">
      <dgm:prSet/>
      <dgm:spPr/>
    </dgm:pt>
    <dgm:pt modelId="{7EDF8E95-5092-48E0-A240-BD814E0384D6}" type="sibTrans" cxnId="{C13CAE5D-E4BC-46BD-AF3F-E1B7F6E6D207}">
      <dgm:prSet/>
      <dgm:spPr/>
    </dgm:pt>
    <dgm:pt modelId="{615350C5-6EA9-4BA8-B578-BFD9E97B081E}" type="pres">
      <dgm:prSet presAssocID="{3356BE11-CAF9-4162-972B-784C461ED5B6}" presName="diagram" presStyleCnt="0">
        <dgm:presLayoutVars>
          <dgm:dir/>
          <dgm:resizeHandles val="exact"/>
        </dgm:presLayoutVars>
      </dgm:prSet>
      <dgm:spPr/>
      <dgm:t>
        <a:bodyPr/>
        <a:lstStyle/>
        <a:p>
          <a:endParaRPr lang="ru-RU"/>
        </a:p>
      </dgm:t>
    </dgm:pt>
    <dgm:pt modelId="{B900BC01-6D89-4350-9C5A-76A5F3669BC9}" type="pres">
      <dgm:prSet presAssocID="{39A6A990-1B26-4193-8C43-0CE003DB3B6F}" presName="node" presStyleLbl="node1" presStyleIdx="0" presStyleCnt="6">
        <dgm:presLayoutVars>
          <dgm:bulletEnabled val="1"/>
        </dgm:presLayoutVars>
      </dgm:prSet>
      <dgm:spPr/>
      <dgm:t>
        <a:bodyPr/>
        <a:lstStyle/>
        <a:p>
          <a:endParaRPr lang="ru-RU"/>
        </a:p>
      </dgm:t>
    </dgm:pt>
    <dgm:pt modelId="{91E62A69-FEEB-402D-8614-B2418F81D56D}" type="pres">
      <dgm:prSet presAssocID="{517C5837-5F2D-47AF-8482-CCF13B8E3299}" presName="sibTrans" presStyleCnt="0"/>
      <dgm:spPr/>
    </dgm:pt>
    <dgm:pt modelId="{3B85AF3B-ED4C-4C5E-A66F-E2DE0EAC449B}" type="pres">
      <dgm:prSet presAssocID="{D1FF23DA-0677-498E-ABB3-7E96730E1ED2}" presName="node" presStyleLbl="node1" presStyleIdx="1" presStyleCnt="6">
        <dgm:presLayoutVars>
          <dgm:bulletEnabled val="1"/>
        </dgm:presLayoutVars>
      </dgm:prSet>
      <dgm:spPr/>
      <dgm:t>
        <a:bodyPr/>
        <a:lstStyle/>
        <a:p>
          <a:endParaRPr lang="ru-RU"/>
        </a:p>
      </dgm:t>
    </dgm:pt>
    <dgm:pt modelId="{873D3FDE-158A-4B44-9428-666DA2B34196}" type="pres">
      <dgm:prSet presAssocID="{DEC12171-90B9-4151-90E2-EADDA0024254}" presName="sibTrans" presStyleCnt="0"/>
      <dgm:spPr/>
    </dgm:pt>
    <dgm:pt modelId="{A62F25C0-51C7-4949-A4A8-4BCAD2C530CA}" type="pres">
      <dgm:prSet presAssocID="{05995112-041E-4229-AB2E-70D3F3FFE2C3}" presName="node" presStyleLbl="node1" presStyleIdx="2" presStyleCnt="6">
        <dgm:presLayoutVars>
          <dgm:bulletEnabled val="1"/>
        </dgm:presLayoutVars>
      </dgm:prSet>
      <dgm:spPr/>
      <dgm:t>
        <a:bodyPr/>
        <a:lstStyle/>
        <a:p>
          <a:endParaRPr lang="ru-RU"/>
        </a:p>
      </dgm:t>
    </dgm:pt>
    <dgm:pt modelId="{6CEDBD81-92F6-4122-83A0-B4C52EEDBACC}" type="pres">
      <dgm:prSet presAssocID="{63FE7BDE-EB76-4CDF-93A4-8EB02FA49792}" presName="sibTrans" presStyleCnt="0"/>
      <dgm:spPr/>
    </dgm:pt>
    <dgm:pt modelId="{B2A25DC1-04C4-4696-AAA3-8F36B2CFF620}" type="pres">
      <dgm:prSet presAssocID="{80645363-CB50-477D-A065-C12B91F1E307}" presName="node" presStyleLbl="node1" presStyleIdx="3" presStyleCnt="6">
        <dgm:presLayoutVars>
          <dgm:bulletEnabled val="1"/>
        </dgm:presLayoutVars>
      </dgm:prSet>
      <dgm:spPr/>
      <dgm:t>
        <a:bodyPr/>
        <a:lstStyle/>
        <a:p>
          <a:endParaRPr lang="ru-RU"/>
        </a:p>
      </dgm:t>
    </dgm:pt>
    <dgm:pt modelId="{1B32EA61-BCA9-415F-9927-ED7DA018BC40}" type="pres">
      <dgm:prSet presAssocID="{7EDF8E95-5092-48E0-A240-BD814E0384D6}" presName="sibTrans" presStyleCnt="0"/>
      <dgm:spPr/>
    </dgm:pt>
    <dgm:pt modelId="{70ACF06B-FEF5-494B-9882-686D1629516F}" type="pres">
      <dgm:prSet presAssocID="{C5152BEF-5FAD-4C8D-A73B-15B0E8DC6E72}" presName="node" presStyleLbl="node1" presStyleIdx="4" presStyleCnt="6">
        <dgm:presLayoutVars>
          <dgm:bulletEnabled val="1"/>
        </dgm:presLayoutVars>
      </dgm:prSet>
      <dgm:spPr/>
      <dgm:t>
        <a:bodyPr/>
        <a:lstStyle/>
        <a:p>
          <a:endParaRPr lang="ru-RU"/>
        </a:p>
      </dgm:t>
    </dgm:pt>
    <dgm:pt modelId="{C49CF322-BD9F-475D-A999-B0748AA99B99}" type="pres">
      <dgm:prSet presAssocID="{33ECD8E5-CEC7-4A88-BBD2-72A9362AA91C}" presName="sibTrans" presStyleCnt="0"/>
      <dgm:spPr/>
    </dgm:pt>
    <dgm:pt modelId="{722A8A4A-4B95-4268-B9C2-378AA71CDF40}" type="pres">
      <dgm:prSet presAssocID="{870677DD-C5B7-492C-B9EC-203A606C6334}" presName="node" presStyleLbl="node1" presStyleIdx="5" presStyleCnt="6">
        <dgm:presLayoutVars>
          <dgm:bulletEnabled val="1"/>
        </dgm:presLayoutVars>
      </dgm:prSet>
      <dgm:spPr/>
      <dgm:t>
        <a:bodyPr/>
        <a:lstStyle/>
        <a:p>
          <a:endParaRPr lang="ru-RU"/>
        </a:p>
      </dgm:t>
    </dgm:pt>
  </dgm:ptLst>
  <dgm:cxnLst>
    <dgm:cxn modelId="{AA7A5897-93A3-46A0-A205-CB1ED8A43D51}" type="presOf" srcId="{05995112-041E-4229-AB2E-70D3F3FFE2C3}" destId="{A62F25C0-51C7-4949-A4A8-4BCAD2C530CA}" srcOrd="0" destOrd="0" presId="urn:microsoft.com/office/officeart/2005/8/layout/default"/>
    <dgm:cxn modelId="{5C2B6744-4190-4CBB-B9D5-8ACE1807E53D}" type="presOf" srcId="{3356BE11-CAF9-4162-972B-784C461ED5B6}" destId="{615350C5-6EA9-4BA8-B578-BFD9E97B081E}" srcOrd="0" destOrd="0" presId="urn:microsoft.com/office/officeart/2005/8/layout/default"/>
    <dgm:cxn modelId="{065E1E6F-7781-42FD-984A-BE1B58998C5D}" type="presOf" srcId="{D1FF23DA-0677-498E-ABB3-7E96730E1ED2}" destId="{3B85AF3B-ED4C-4C5E-A66F-E2DE0EAC449B}" srcOrd="0" destOrd="0" presId="urn:microsoft.com/office/officeart/2005/8/layout/default"/>
    <dgm:cxn modelId="{C13CAE5D-E4BC-46BD-AF3F-E1B7F6E6D207}" srcId="{3356BE11-CAF9-4162-972B-784C461ED5B6}" destId="{80645363-CB50-477D-A065-C12B91F1E307}" srcOrd="3" destOrd="0" parTransId="{5651E710-F2DE-4D1F-B7EA-47568DD9706A}" sibTransId="{7EDF8E95-5092-48E0-A240-BD814E0384D6}"/>
    <dgm:cxn modelId="{EEEF2604-E9ED-4B53-A6E9-9F51D20CD005}" srcId="{3356BE11-CAF9-4162-972B-784C461ED5B6}" destId="{05995112-041E-4229-AB2E-70D3F3FFE2C3}" srcOrd="2" destOrd="0" parTransId="{2F07EB60-1D4B-4D60-AF38-42147FB1C9E3}" sibTransId="{63FE7BDE-EB76-4CDF-93A4-8EB02FA49792}"/>
    <dgm:cxn modelId="{8E3CB5C5-412E-4F64-9769-96C686672E92}" type="presOf" srcId="{C5152BEF-5FAD-4C8D-A73B-15B0E8DC6E72}" destId="{70ACF06B-FEF5-494B-9882-686D1629516F}" srcOrd="0" destOrd="0" presId="urn:microsoft.com/office/officeart/2005/8/layout/default"/>
    <dgm:cxn modelId="{60F56A88-2BC3-4DCD-80C0-E177DB7348A4}" srcId="{3356BE11-CAF9-4162-972B-784C461ED5B6}" destId="{D1FF23DA-0677-498E-ABB3-7E96730E1ED2}" srcOrd="1" destOrd="0" parTransId="{2DF31AC8-7E27-4F28-8770-C990F4320C46}" sibTransId="{DEC12171-90B9-4151-90E2-EADDA0024254}"/>
    <dgm:cxn modelId="{B6DC6D7F-ADC0-4399-B0DB-BEAE4B7B4FCB}" type="presOf" srcId="{80645363-CB50-477D-A065-C12B91F1E307}" destId="{B2A25DC1-04C4-4696-AAA3-8F36B2CFF620}" srcOrd="0" destOrd="0" presId="urn:microsoft.com/office/officeart/2005/8/layout/default"/>
    <dgm:cxn modelId="{23E1E4A4-2D36-45B1-A2FC-F96506EBBEE2}" srcId="{3356BE11-CAF9-4162-972B-784C461ED5B6}" destId="{870677DD-C5B7-492C-B9EC-203A606C6334}" srcOrd="5" destOrd="0" parTransId="{6292F832-E2F8-4518-8549-C22F9A657530}" sibTransId="{58D60356-6848-4A45-A2C2-DD0AFA862518}"/>
    <dgm:cxn modelId="{E2D3B19E-3C84-4542-9239-7513757EFAAE}" srcId="{3356BE11-CAF9-4162-972B-784C461ED5B6}" destId="{39A6A990-1B26-4193-8C43-0CE003DB3B6F}" srcOrd="0" destOrd="0" parTransId="{5A115DDE-72CE-4271-A3EE-E4743F44CDE2}" sibTransId="{517C5837-5F2D-47AF-8482-CCF13B8E3299}"/>
    <dgm:cxn modelId="{1852631A-470C-42B3-9291-53FDB7D451AD}" srcId="{3356BE11-CAF9-4162-972B-784C461ED5B6}" destId="{C5152BEF-5FAD-4C8D-A73B-15B0E8DC6E72}" srcOrd="4" destOrd="0" parTransId="{3D4AD7DF-3C24-4657-AC31-2653DCC643FD}" sibTransId="{33ECD8E5-CEC7-4A88-BBD2-72A9362AA91C}"/>
    <dgm:cxn modelId="{2CF1E7D6-12DA-4A79-B8A6-CB9E65A1ED62}" type="presOf" srcId="{39A6A990-1B26-4193-8C43-0CE003DB3B6F}" destId="{B900BC01-6D89-4350-9C5A-76A5F3669BC9}" srcOrd="0" destOrd="0" presId="urn:microsoft.com/office/officeart/2005/8/layout/default"/>
    <dgm:cxn modelId="{E7902196-56FE-4103-9E4E-B05F1E45D178}" type="presOf" srcId="{870677DD-C5B7-492C-B9EC-203A606C6334}" destId="{722A8A4A-4B95-4268-B9C2-378AA71CDF40}" srcOrd="0" destOrd="0" presId="urn:microsoft.com/office/officeart/2005/8/layout/default"/>
    <dgm:cxn modelId="{677C35AE-790E-4F04-B64E-10DB8D423971}" type="presParOf" srcId="{615350C5-6EA9-4BA8-B578-BFD9E97B081E}" destId="{B900BC01-6D89-4350-9C5A-76A5F3669BC9}" srcOrd="0" destOrd="0" presId="urn:microsoft.com/office/officeart/2005/8/layout/default"/>
    <dgm:cxn modelId="{0810F636-3F2B-46BC-BFDC-843F84348122}" type="presParOf" srcId="{615350C5-6EA9-4BA8-B578-BFD9E97B081E}" destId="{91E62A69-FEEB-402D-8614-B2418F81D56D}" srcOrd="1" destOrd="0" presId="urn:microsoft.com/office/officeart/2005/8/layout/default"/>
    <dgm:cxn modelId="{51124659-FF36-4872-89A4-786EBBFF6D5F}" type="presParOf" srcId="{615350C5-6EA9-4BA8-B578-BFD9E97B081E}" destId="{3B85AF3B-ED4C-4C5E-A66F-E2DE0EAC449B}" srcOrd="2" destOrd="0" presId="urn:microsoft.com/office/officeart/2005/8/layout/default"/>
    <dgm:cxn modelId="{3DCB7CB1-0A8F-4700-999E-40A9E7F16EF1}" type="presParOf" srcId="{615350C5-6EA9-4BA8-B578-BFD9E97B081E}" destId="{873D3FDE-158A-4B44-9428-666DA2B34196}" srcOrd="3" destOrd="0" presId="urn:microsoft.com/office/officeart/2005/8/layout/default"/>
    <dgm:cxn modelId="{C5193996-C839-487C-8336-35E2F7DFF8AB}" type="presParOf" srcId="{615350C5-6EA9-4BA8-B578-BFD9E97B081E}" destId="{A62F25C0-51C7-4949-A4A8-4BCAD2C530CA}" srcOrd="4" destOrd="0" presId="urn:microsoft.com/office/officeart/2005/8/layout/default"/>
    <dgm:cxn modelId="{6E8D184F-1366-40E9-A9BD-3BDED2F41D16}" type="presParOf" srcId="{615350C5-6EA9-4BA8-B578-BFD9E97B081E}" destId="{6CEDBD81-92F6-4122-83A0-B4C52EEDBACC}" srcOrd="5" destOrd="0" presId="urn:microsoft.com/office/officeart/2005/8/layout/default"/>
    <dgm:cxn modelId="{B496BD11-9657-4DDA-B81E-11D8AA26CECF}" type="presParOf" srcId="{615350C5-6EA9-4BA8-B578-BFD9E97B081E}" destId="{B2A25DC1-04C4-4696-AAA3-8F36B2CFF620}" srcOrd="6" destOrd="0" presId="urn:microsoft.com/office/officeart/2005/8/layout/default"/>
    <dgm:cxn modelId="{F1D165E8-6793-4D40-86EE-0CC17A3693DF}" type="presParOf" srcId="{615350C5-6EA9-4BA8-B578-BFD9E97B081E}" destId="{1B32EA61-BCA9-415F-9927-ED7DA018BC40}" srcOrd="7" destOrd="0" presId="urn:microsoft.com/office/officeart/2005/8/layout/default"/>
    <dgm:cxn modelId="{3E4E0AFB-8AB8-42FC-BF4F-75C78566F59C}" type="presParOf" srcId="{615350C5-6EA9-4BA8-B578-BFD9E97B081E}" destId="{70ACF06B-FEF5-494B-9882-686D1629516F}" srcOrd="8" destOrd="0" presId="urn:microsoft.com/office/officeart/2005/8/layout/default"/>
    <dgm:cxn modelId="{B2A00CFE-5A29-4FB7-8DBF-7B35BB0BF75D}" type="presParOf" srcId="{615350C5-6EA9-4BA8-B578-BFD9E97B081E}" destId="{C49CF322-BD9F-475D-A999-B0748AA99B99}" srcOrd="9" destOrd="0" presId="urn:microsoft.com/office/officeart/2005/8/layout/default"/>
    <dgm:cxn modelId="{EDA6B590-9CAB-401D-B886-ED8C4369B841}" type="presParOf" srcId="{615350C5-6EA9-4BA8-B578-BFD9E97B081E}" destId="{722A8A4A-4B95-4268-B9C2-378AA71CDF4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5B624F-6935-4CCB-826B-97DCC68DAC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F185A1C-0BF8-45E4-BE54-EC30A4174148}">
      <dgm:prSet phldrT="[Текст]"/>
      <dgm:spPr/>
      <dgm:t>
        <a:bodyPr/>
        <a:lstStyle/>
        <a:p>
          <a:r>
            <a:rPr lang="ru-RU" b="1" dirty="0" smtClean="0"/>
            <a:t>ВОЗРАСТНОЙ</a:t>
          </a:r>
          <a:endParaRPr lang="ru-RU" b="1" dirty="0"/>
        </a:p>
      </dgm:t>
    </dgm:pt>
    <dgm:pt modelId="{E06BABF1-9FA4-45ED-8924-891EE569D0E4}" type="parTrans" cxnId="{17D09EC0-F8AF-44D7-B950-8581BC424548}">
      <dgm:prSet/>
      <dgm:spPr/>
      <dgm:t>
        <a:bodyPr/>
        <a:lstStyle/>
        <a:p>
          <a:endParaRPr lang="ru-RU"/>
        </a:p>
      </dgm:t>
    </dgm:pt>
    <dgm:pt modelId="{5E1FF79B-2BE4-4964-9D91-3D9B0E0A86C0}" type="sibTrans" cxnId="{17D09EC0-F8AF-44D7-B950-8581BC424548}">
      <dgm:prSet/>
      <dgm:spPr/>
      <dgm:t>
        <a:bodyPr/>
        <a:lstStyle/>
        <a:p>
          <a:endParaRPr lang="ru-RU"/>
        </a:p>
      </dgm:t>
    </dgm:pt>
    <dgm:pt modelId="{D26C8D47-560C-4DBF-94C3-F02A1554D9C8}">
      <dgm:prSet phldrT="[Текст]"/>
      <dgm:spPr/>
      <dgm:t>
        <a:bodyPr/>
        <a:lstStyle/>
        <a:p>
          <a:r>
            <a:rPr lang="ru-RU" b="1" dirty="0" smtClean="0"/>
            <a:t>ОСЕДЛОСТИ</a:t>
          </a:r>
          <a:endParaRPr lang="ru-RU" b="1" dirty="0"/>
        </a:p>
      </dgm:t>
    </dgm:pt>
    <dgm:pt modelId="{22FB81C0-114C-426C-8A45-E3D6112B6E23}" type="parTrans" cxnId="{1104EEF6-D25A-4AF2-97C1-2ED5CE1227B3}">
      <dgm:prSet/>
      <dgm:spPr/>
      <dgm:t>
        <a:bodyPr/>
        <a:lstStyle/>
        <a:p>
          <a:endParaRPr lang="ru-RU"/>
        </a:p>
      </dgm:t>
    </dgm:pt>
    <dgm:pt modelId="{5463686A-DC4F-4DB2-B4EC-A867907BBD6B}" type="sibTrans" cxnId="{1104EEF6-D25A-4AF2-97C1-2ED5CE1227B3}">
      <dgm:prSet/>
      <dgm:spPr/>
      <dgm:t>
        <a:bodyPr/>
        <a:lstStyle/>
        <a:p>
          <a:endParaRPr lang="ru-RU"/>
        </a:p>
      </dgm:t>
    </dgm:pt>
    <dgm:pt modelId="{E9C8A6C9-55F8-4A1A-9C2D-675D950126CD}">
      <dgm:prSet phldrT="[Текст]"/>
      <dgm:spPr/>
      <dgm:t>
        <a:bodyPr/>
        <a:lstStyle/>
        <a:p>
          <a:r>
            <a:rPr lang="ru-RU" b="1" dirty="0" smtClean="0"/>
            <a:t>«ДОЛЖНОСТНОЙ»: </a:t>
          </a:r>
          <a:br>
            <a:rPr lang="ru-RU" b="1" dirty="0" smtClean="0"/>
          </a:br>
          <a:r>
            <a:rPr lang="ru-RU" dirty="0" smtClean="0"/>
            <a:t>не избираются священнослужители, военнослужащие, судьи, госслужащие</a:t>
          </a:r>
          <a:endParaRPr lang="ru-RU" dirty="0"/>
        </a:p>
      </dgm:t>
    </dgm:pt>
    <dgm:pt modelId="{CDEB2921-89C4-40E2-BDE1-5B9828A2AC02}" type="parTrans" cxnId="{54445CA2-F2CB-4992-B16D-96A8F57F372B}">
      <dgm:prSet/>
      <dgm:spPr/>
      <dgm:t>
        <a:bodyPr/>
        <a:lstStyle/>
        <a:p>
          <a:endParaRPr lang="ru-RU"/>
        </a:p>
      </dgm:t>
    </dgm:pt>
    <dgm:pt modelId="{23459BC1-5BAF-46D6-ABFC-854018A6A938}" type="sibTrans" cxnId="{54445CA2-F2CB-4992-B16D-96A8F57F372B}">
      <dgm:prSet/>
      <dgm:spPr/>
      <dgm:t>
        <a:bodyPr/>
        <a:lstStyle/>
        <a:p>
          <a:endParaRPr lang="ru-RU"/>
        </a:p>
      </dgm:t>
    </dgm:pt>
    <dgm:pt modelId="{6946F8C5-29C6-4EAF-AFAB-F1AC81F19268}">
      <dgm:prSet phldrT="[Текст]"/>
      <dgm:spPr/>
      <dgm:t>
        <a:bodyPr/>
        <a:lstStyle/>
        <a:p>
          <a:r>
            <a:rPr lang="ru-RU" b="1" dirty="0" smtClean="0"/>
            <a:t>ОСОБЫЕ:</a:t>
          </a:r>
        </a:p>
        <a:p>
          <a:r>
            <a:rPr lang="ru-RU" b="0" dirty="0" smtClean="0"/>
            <a:t>религиозный (Аргентина – принадлежность президента и вице-президента к католической церкви; Гватемала – запрет участия для лиц, возглавивших революцию или переворот; </a:t>
          </a:r>
          <a:endParaRPr lang="ru-RU" b="0" dirty="0"/>
        </a:p>
      </dgm:t>
    </dgm:pt>
    <dgm:pt modelId="{80C13838-ED62-4997-A38F-C9238E30DDC1}" type="parTrans" cxnId="{94DE66FD-DBE8-47A6-96B5-8009E9EE50E8}">
      <dgm:prSet/>
      <dgm:spPr/>
      <dgm:t>
        <a:bodyPr/>
        <a:lstStyle/>
        <a:p>
          <a:endParaRPr lang="ru-RU"/>
        </a:p>
      </dgm:t>
    </dgm:pt>
    <dgm:pt modelId="{4914246A-7799-4A78-B3CD-5C416903156B}" type="sibTrans" cxnId="{94DE66FD-DBE8-47A6-96B5-8009E9EE50E8}">
      <dgm:prSet/>
      <dgm:spPr/>
      <dgm:t>
        <a:bodyPr/>
        <a:lstStyle/>
        <a:p>
          <a:endParaRPr lang="ru-RU"/>
        </a:p>
      </dgm:t>
    </dgm:pt>
    <dgm:pt modelId="{3D4CE3FA-BF6B-4522-A8DD-51D1059E4B44}" type="pres">
      <dgm:prSet presAssocID="{C95B624F-6935-4CCB-826B-97DCC68DAC46}" presName="diagram" presStyleCnt="0">
        <dgm:presLayoutVars>
          <dgm:dir/>
          <dgm:resizeHandles val="exact"/>
        </dgm:presLayoutVars>
      </dgm:prSet>
      <dgm:spPr/>
      <dgm:t>
        <a:bodyPr/>
        <a:lstStyle/>
        <a:p>
          <a:endParaRPr lang="ru-RU"/>
        </a:p>
      </dgm:t>
    </dgm:pt>
    <dgm:pt modelId="{036F5A4D-EC2F-488A-9B72-FD27DB7544EB}" type="pres">
      <dgm:prSet presAssocID="{DF185A1C-0BF8-45E4-BE54-EC30A4174148}" presName="node" presStyleLbl="node1" presStyleIdx="0" presStyleCnt="4">
        <dgm:presLayoutVars>
          <dgm:bulletEnabled val="1"/>
        </dgm:presLayoutVars>
      </dgm:prSet>
      <dgm:spPr/>
      <dgm:t>
        <a:bodyPr/>
        <a:lstStyle/>
        <a:p>
          <a:endParaRPr lang="ru-RU"/>
        </a:p>
      </dgm:t>
    </dgm:pt>
    <dgm:pt modelId="{778AAD27-8B78-497D-A8A4-F5D4D1850AEE}" type="pres">
      <dgm:prSet presAssocID="{5E1FF79B-2BE4-4964-9D91-3D9B0E0A86C0}" presName="sibTrans" presStyleCnt="0"/>
      <dgm:spPr/>
    </dgm:pt>
    <dgm:pt modelId="{E587DCE1-6441-4D01-A168-B259ADBF5E2B}" type="pres">
      <dgm:prSet presAssocID="{D26C8D47-560C-4DBF-94C3-F02A1554D9C8}" presName="node" presStyleLbl="node1" presStyleIdx="1" presStyleCnt="4">
        <dgm:presLayoutVars>
          <dgm:bulletEnabled val="1"/>
        </dgm:presLayoutVars>
      </dgm:prSet>
      <dgm:spPr/>
      <dgm:t>
        <a:bodyPr/>
        <a:lstStyle/>
        <a:p>
          <a:endParaRPr lang="ru-RU"/>
        </a:p>
      </dgm:t>
    </dgm:pt>
    <dgm:pt modelId="{E6AEB876-841F-4F82-8C39-0BF9C9C8131C}" type="pres">
      <dgm:prSet presAssocID="{5463686A-DC4F-4DB2-B4EC-A867907BBD6B}" presName="sibTrans" presStyleCnt="0"/>
      <dgm:spPr/>
    </dgm:pt>
    <dgm:pt modelId="{0F8EBF4A-22F1-480E-A432-68186C42A4AC}" type="pres">
      <dgm:prSet presAssocID="{E9C8A6C9-55F8-4A1A-9C2D-675D950126CD}" presName="node" presStyleLbl="node1" presStyleIdx="2" presStyleCnt="4">
        <dgm:presLayoutVars>
          <dgm:bulletEnabled val="1"/>
        </dgm:presLayoutVars>
      </dgm:prSet>
      <dgm:spPr/>
      <dgm:t>
        <a:bodyPr/>
        <a:lstStyle/>
        <a:p>
          <a:endParaRPr lang="ru-RU"/>
        </a:p>
      </dgm:t>
    </dgm:pt>
    <dgm:pt modelId="{E6EAD7C2-0580-40E5-B4E1-6227ED5DE5B7}" type="pres">
      <dgm:prSet presAssocID="{23459BC1-5BAF-46D6-ABFC-854018A6A938}" presName="sibTrans" presStyleCnt="0"/>
      <dgm:spPr/>
    </dgm:pt>
    <dgm:pt modelId="{62D846D2-ACB0-4952-A5C4-D37BB52DF91A}" type="pres">
      <dgm:prSet presAssocID="{6946F8C5-29C6-4EAF-AFAB-F1AC81F19268}" presName="node" presStyleLbl="node1" presStyleIdx="3" presStyleCnt="4">
        <dgm:presLayoutVars>
          <dgm:bulletEnabled val="1"/>
        </dgm:presLayoutVars>
      </dgm:prSet>
      <dgm:spPr/>
      <dgm:t>
        <a:bodyPr/>
        <a:lstStyle/>
        <a:p>
          <a:endParaRPr lang="ru-RU"/>
        </a:p>
      </dgm:t>
    </dgm:pt>
  </dgm:ptLst>
  <dgm:cxnLst>
    <dgm:cxn modelId="{40D2B762-590D-482E-B696-80837C6A5B7C}" type="presOf" srcId="{DF185A1C-0BF8-45E4-BE54-EC30A4174148}" destId="{036F5A4D-EC2F-488A-9B72-FD27DB7544EB}" srcOrd="0" destOrd="0" presId="urn:microsoft.com/office/officeart/2005/8/layout/default"/>
    <dgm:cxn modelId="{54445CA2-F2CB-4992-B16D-96A8F57F372B}" srcId="{C95B624F-6935-4CCB-826B-97DCC68DAC46}" destId="{E9C8A6C9-55F8-4A1A-9C2D-675D950126CD}" srcOrd="2" destOrd="0" parTransId="{CDEB2921-89C4-40E2-BDE1-5B9828A2AC02}" sibTransId="{23459BC1-5BAF-46D6-ABFC-854018A6A938}"/>
    <dgm:cxn modelId="{AD470362-A941-42C2-A894-5E87485A673F}" type="presOf" srcId="{E9C8A6C9-55F8-4A1A-9C2D-675D950126CD}" destId="{0F8EBF4A-22F1-480E-A432-68186C42A4AC}" srcOrd="0" destOrd="0" presId="urn:microsoft.com/office/officeart/2005/8/layout/default"/>
    <dgm:cxn modelId="{17D09EC0-F8AF-44D7-B950-8581BC424548}" srcId="{C95B624F-6935-4CCB-826B-97DCC68DAC46}" destId="{DF185A1C-0BF8-45E4-BE54-EC30A4174148}" srcOrd="0" destOrd="0" parTransId="{E06BABF1-9FA4-45ED-8924-891EE569D0E4}" sibTransId="{5E1FF79B-2BE4-4964-9D91-3D9B0E0A86C0}"/>
    <dgm:cxn modelId="{94DE66FD-DBE8-47A6-96B5-8009E9EE50E8}" srcId="{C95B624F-6935-4CCB-826B-97DCC68DAC46}" destId="{6946F8C5-29C6-4EAF-AFAB-F1AC81F19268}" srcOrd="3" destOrd="0" parTransId="{80C13838-ED62-4997-A38F-C9238E30DDC1}" sibTransId="{4914246A-7799-4A78-B3CD-5C416903156B}"/>
    <dgm:cxn modelId="{BC55CC35-E80E-49AD-BF12-FC0AD8F9FC51}" type="presOf" srcId="{D26C8D47-560C-4DBF-94C3-F02A1554D9C8}" destId="{E587DCE1-6441-4D01-A168-B259ADBF5E2B}" srcOrd="0" destOrd="0" presId="urn:microsoft.com/office/officeart/2005/8/layout/default"/>
    <dgm:cxn modelId="{1104EEF6-D25A-4AF2-97C1-2ED5CE1227B3}" srcId="{C95B624F-6935-4CCB-826B-97DCC68DAC46}" destId="{D26C8D47-560C-4DBF-94C3-F02A1554D9C8}" srcOrd="1" destOrd="0" parTransId="{22FB81C0-114C-426C-8A45-E3D6112B6E23}" sibTransId="{5463686A-DC4F-4DB2-B4EC-A867907BBD6B}"/>
    <dgm:cxn modelId="{D323D195-51D6-4BA0-A312-7648605D1D88}" type="presOf" srcId="{6946F8C5-29C6-4EAF-AFAB-F1AC81F19268}" destId="{62D846D2-ACB0-4952-A5C4-D37BB52DF91A}" srcOrd="0" destOrd="0" presId="urn:microsoft.com/office/officeart/2005/8/layout/default"/>
    <dgm:cxn modelId="{B1100CCC-B6FD-46CE-82FC-9E29EDE03E83}" type="presOf" srcId="{C95B624F-6935-4CCB-826B-97DCC68DAC46}" destId="{3D4CE3FA-BF6B-4522-A8DD-51D1059E4B44}" srcOrd="0" destOrd="0" presId="urn:microsoft.com/office/officeart/2005/8/layout/default"/>
    <dgm:cxn modelId="{FC7F3FF3-689F-46FD-BBA8-BB215DA7058D}" type="presParOf" srcId="{3D4CE3FA-BF6B-4522-A8DD-51D1059E4B44}" destId="{036F5A4D-EC2F-488A-9B72-FD27DB7544EB}" srcOrd="0" destOrd="0" presId="urn:microsoft.com/office/officeart/2005/8/layout/default"/>
    <dgm:cxn modelId="{22BE7437-5C9D-464A-8C77-B191D8F66103}" type="presParOf" srcId="{3D4CE3FA-BF6B-4522-A8DD-51D1059E4B44}" destId="{778AAD27-8B78-497D-A8A4-F5D4D1850AEE}" srcOrd="1" destOrd="0" presId="urn:microsoft.com/office/officeart/2005/8/layout/default"/>
    <dgm:cxn modelId="{DDD6E22F-C220-4D6D-AF9E-E4F193E174C4}" type="presParOf" srcId="{3D4CE3FA-BF6B-4522-A8DD-51D1059E4B44}" destId="{E587DCE1-6441-4D01-A168-B259ADBF5E2B}" srcOrd="2" destOrd="0" presId="urn:microsoft.com/office/officeart/2005/8/layout/default"/>
    <dgm:cxn modelId="{A42184CE-385F-43A0-B1A8-03B867DAF245}" type="presParOf" srcId="{3D4CE3FA-BF6B-4522-A8DD-51D1059E4B44}" destId="{E6AEB876-841F-4F82-8C39-0BF9C9C8131C}" srcOrd="3" destOrd="0" presId="urn:microsoft.com/office/officeart/2005/8/layout/default"/>
    <dgm:cxn modelId="{9BEF3954-62BC-4DE9-96F7-D5C588E16931}" type="presParOf" srcId="{3D4CE3FA-BF6B-4522-A8DD-51D1059E4B44}" destId="{0F8EBF4A-22F1-480E-A432-68186C42A4AC}" srcOrd="4" destOrd="0" presId="urn:microsoft.com/office/officeart/2005/8/layout/default"/>
    <dgm:cxn modelId="{A5EDB280-B4AC-4F25-A57E-C269CF63CB9F}" type="presParOf" srcId="{3D4CE3FA-BF6B-4522-A8DD-51D1059E4B44}" destId="{E6EAD7C2-0580-40E5-B4E1-6227ED5DE5B7}" srcOrd="5" destOrd="0" presId="urn:microsoft.com/office/officeart/2005/8/layout/default"/>
    <dgm:cxn modelId="{00A67316-C0F6-4077-BC67-FE70AE8EC35E}" type="presParOf" srcId="{3D4CE3FA-BF6B-4522-A8DD-51D1059E4B44}" destId="{62D846D2-ACB0-4952-A5C4-D37BB52DF91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BA4E92-1FEB-44AC-9FC7-AEEFAD59FA24}"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ru-RU"/>
        </a:p>
      </dgm:t>
    </dgm:pt>
    <dgm:pt modelId="{E6FAEF22-852A-492B-A10E-BD93FBEACC0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dirty="0" smtClean="0">
              <a:solidFill>
                <a:schemeClr val="tx1"/>
              </a:solidFill>
            </a:rPr>
            <a:t>Деятельность индивидов, органов и организаций по подготовке и проведению выборов в государственные и самоуправленческие органы</a:t>
          </a:r>
          <a:endParaRPr lang="ru-RU" dirty="0">
            <a:solidFill>
              <a:schemeClr val="tx1"/>
            </a:solidFill>
          </a:endParaRPr>
        </a:p>
      </dgm:t>
    </dgm:pt>
    <dgm:pt modelId="{4C139E26-562F-4E0D-84B3-4BF4DDE2C28E}" type="parTrans" cxnId="{0BFEBE7E-06A9-41BE-83F9-98EA30E20CF8}">
      <dgm:prSet/>
      <dgm:spPr/>
      <dgm:t>
        <a:bodyPr/>
        <a:lstStyle/>
        <a:p>
          <a:endParaRPr lang="ru-RU"/>
        </a:p>
      </dgm:t>
    </dgm:pt>
    <dgm:pt modelId="{45B15106-D12A-4383-B697-9C440F467614}" type="sibTrans" cxnId="{0BFEBE7E-06A9-41BE-83F9-98EA30E20CF8}">
      <dgm:prSet/>
      <dgm:spPr/>
      <dgm:t>
        <a:bodyPr/>
        <a:lstStyle/>
        <a:p>
          <a:endParaRPr lang="ru-RU"/>
        </a:p>
      </dgm:t>
    </dgm:pt>
    <dgm:pt modelId="{5CEC3EBF-2981-4A99-96C9-E131F4E31C6B}">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dirty="0" smtClean="0">
              <a:solidFill>
                <a:schemeClr val="tx1"/>
              </a:solidFill>
            </a:rPr>
            <a:t>Система правовых норм, регулирующих деятельность по подготовке и проведению выборов в государственные и самоуправленческие органы</a:t>
          </a:r>
          <a:endParaRPr lang="ru-RU" dirty="0">
            <a:solidFill>
              <a:schemeClr val="tx1"/>
            </a:solidFill>
          </a:endParaRPr>
        </a:p>
      </dgm:t>
    </dgm:pt>
    <dgm:pt modelId="{B87BF92F-5D33-4BFD-9A4B-FBF5E289E9E9}" type="parTrans" cxnId="{E4DADF27-8F05-4EE6-8C68-C401019E695C}">
      <dgm:prSet/>
      <dgm:spPr/>
      <dgm:t>
        <a:bodyPr/>
        <a:lstStyle/>
        <a:p>
          <a:endParaRPr lang="ru-RU"/>
        </a:p>
      </dgm:t>
    </dgm:pt>
    <dgm:pt modelId="{96AEE313-478A-4673-894F-2E3CB3653AE1}" type="sibTrans" cxnId="{E4DADF27-8F05-4EE6-8C68-C401019E695C}">
      <dgm:prSet/>
      <dgm:spPr/>
      <dgm:t>
        <a:bodyPr/>
        <a:lstStyle/>
        <a:p>
          <a:endParaRPr lang="ru-RU"/>
        </a:p>
      </dgm:t>
    </dgm:pt>
    <dgm:pt modelId="{D1F5960E-00A9-494B-B61B-8FD37C1BDE4C}" type="pres">
      <dgm:prSet presAssocID="{4ABA4E92-1FEB-44AC-9FC7-AEEFAD59FA24}" presName="cycle" presStyleCnt="0">
        <dgm:presLayoutVars>
          <dgm:dir/>
          <dgm:resizeHandles val="exact"/>
        </dgm:presLayoutVars>
      </dgm:prSet>
      <dgm:spPr/>
      <dgm:t>
        <a:bodyPr/>
        <a:lstStyle/>
        <a:p>
          <a:endParaRPr lang="ru-RU"/>
        </a:p>
      </dgm:t>
    </dgm:pt>
    <dgm:pt modelId="{D66B84A4-0724-44C0-9182-51BFB6D40340}" type="pres">
      <dgm:prSet presAssocID="{E6FAEF22-852A-492B-A10E-BD93FBEACC01}" presName="arrow" presStyleLbl="node1" presStyleIdx="0" presStyleCnt="2">
        <dgm:presLayoutVars>
          <dgm:bulletEnabled val="1"/>
        </dgm:presLayoutVars>
      </dgm:prSet>
      <dgm:spPr/>
      <dgm:t>
        <a:bodyPr/>
        <a:lstStyle/>
        <a:p>
          <a:endParaRPr lang="ru-RU"/>
        </a:p>
      </dgm:t>
    </dgm:pt>
    <dgm:pt modelId="{49C17CB5-1F36-4D40-9212-507C968AA9ED}" type="pres">
      <dgm:prSet presAssocID="{5CEC3EBF-2981-4A99-96C9-E131F4E31C6B}" presName="arrow" presStyleLbl="node1" presStyleIdx="1" presStyleCnt="2">
        <dgm:presLayoutVars>
          <dgm:bulletEnabled val="1"/>
        </dgm:presLayoutVars>
      </dgm:prSet>
      <dgm:spPr/>
      <dgm:t>
        <a:bodyPr/>
        <a:lstStyle/>
        <a:p>
          <a:endParaRPr lang="ru-RU"/>
        </a:p>
      </dgm:t>
    </dgm:pt>
  </dgm:ptLst>
  <dgm:cxnLst>
    <dgm:cxn modelId="{78DDD3A9-D153-4F93-A6DC-783BA912696E}" type="presOf" srcId="{E6FAEF22-852A-492B-A10E-BD93FBEACC01}" destId="{D66B84A4-0724-44C0-9182-51BFB6D40340}" srcOrd="0" destOrd="0" presId="urn:microsoft.com/office/officeart/2005/8/layout/arrow1"/>
    <dgm:cxn modelId="{58C670ED-6A83-472D-8CCB-64EECD1F2783}" type="presOf" srcId="{4ABA4E92-1FEB-44AC-9FC7-AEEFAD59FA24}" destId="{D1F5960E-00A9-494B-B61B-8FD37C1BDE4C}" srcOrd="0" destOrd="0" presId="urn:microsoft.com/office/officeart/2005/8/layout/arrow1"/>
    <dgm:cxn modelId="{5AD0BE33-C8D3-426A-A9FA-0DEDC071139F}" type="presOf" srcId="{5CEC3EBF-2981-4A99-96C9-E131F4E31C6B}" destId="{49C17CB5-1F36-4D40-9212-507C968AA9ED}" srcOrd="0" destOrd="0" presId="urn:microsoft.com/office/officeart/2005/8/layout/arrow1"/>
    <dgm:cxn modelId="{0BFEBE7E-06A9-41BE-83F9-98EA30E20CF8}" srcId="{4ABA4E92-1FEB-44AC-9FC7-AEEFAD59FA24}" destId="{E6FAEF22-852A-492B-A10E-BD93FBEACC01}" srcOrd="0" destOrd="0" parTransId="{4C139E26-562F-4E0D-84B3-4BF4DDE2C28E}" sibTransId="{45B15106-D12A-4383-B697-9C440F467614}"/>
    <dgm:cxn modelId="{E4DADF27-8F05-4EE6-8C68-C401019E695C}" srcId="{4ABA4E92-1FEB-44AC-9FC7-AEEFAD59FA24}" destId="{5CEC3EBF-2981-4A99-96C9-E131F4E31C6B}" srcOrd="1" destOrd="0" parTransId="{B87BF92F-5D33-4BFD-9A4B-FBF5E289E9E9}" sibTransId="{96AEE313-478A-4673-894F-2E3CB3653AE1}"/>
    <dgm:cxn modelId="{F62D0980-13E5-4B47-AA5C-5721E920D937}" type="presParOf" srcId="{D1F5960E-00A9-494B-B61B-8FD37C1BDE4C}" destId="{D66B84A4-0724-44C0-9182-51BFB6D40340}" srcOrd="0" destOrd="0" presId="urn:microsoft.com/office/officeart/2005/8/layout/arrow1"/>
    <dgm:cxn modelId="{F265B36A-75AA-4214-BB51-2741EEAF46D3}" type="presParOf" srcId="{D1F5960E-00A9-494B-B61B-8FD37C1BDE4C}" destId="{49C17CB5-1F36-4D40-9212-507C968AA9E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9FCC4-7522-4F86-BD53-44920E22DEB9}">
      <dsp:nvSpPr>
        <dsp:cNvPr id="0" name=""/>
        <dsp:cNvSpPr/>
      </dsp:nvSpPr>
      <dsp:spPr>
        <a:xfrm>
          <a:off x="3369" y="1676852"/>
          <a:ext cx="3642597" cy="271912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t>избиратели имеют возможность прямо выразить свое отношение к кандидатам посредством подачи голосов</a:t>
          </a:r>
          <a:endParaRPr lang="ru-RU" sz="1700" kern="1200" dirty="0"/>
        </a:p>
      </dsp:txBody>
      <dsp:txXfrm>
        <a:off x="67081" y="1740564"/>
        <a:ext cx="3515173" cy="2655409"/>
      </dsp:txXfrm>
    </dsp:sp>
    <dsp:sp modelId="{A487C3E0-FA83-4E48-BE8D-DAFB76F995CF}">
      <dsp:nvSpPr>
        <dsp:cNvPr id="0" name=""/>
        <dsp:cNvSpPr/>
      </dsp:nvSpPr>
      <dsp:spPr>
        <a:xfrm>
          <a:off x="3369" y="4395974"/>
          <a:ext cx="3642597" cy="116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r>
            <a:rPr lang="ru-RU" sz="4100" kern="1200" dirty="0" smtClean="0"/>
            <a:t>Прямые</a:t>
          </a:r>
          <a:br>
            <a:rPr lang="ru-RU" sz="4100" kern="1200" dirty="0" smtClean="0"/>
          </a:br>
          <a:endParaRPr lang="ru-RU" sz="4100" kern="1200" dirty="0"/>
        </a:p>
      </dsp:txBody>
      <dsp:txXfrm>
        <a:off x="3369" y="4395974"/>
        <a:ext cx="2565209" cy="1169222"/>
      </dsp:txXfrm>
    </dsp:sp>
    <dsp:sp modelId="{436B1964-A117-4CD6-9FAA-5541AE4F4DBC}">
      <dsp:nvSpPr>
        <dsp:cNvPr id="0" name=""/>
        <dsp:cNvSpPr/>
      </dsp:nvSpPr>
      <dsp:spPr>
        <a:xfrm>
          <a:off x="2671621" y="4581694"/>
          <a:ext cx="1274908" cy="12749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91384-DC38-477E-9F1A-D139204E9F5F}">
      <dsp:nvSpPr>
        <dsp:cNvPr id="0" name=""/>
        <dsp:cNvSpPr/>
      </dsp:nvSpPr>
      <dsp:spPr>
        <a:xfrm>
          <a:off x="4248466" y="1015752"/>
          <a:ext cx="3642597" cy="468852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b="1" kern="1200" dirty="0" smtClean="0"/>
            <a:t>косвенные выборы:</a:t>
          </a:r>
          <a:r>
            <a:rPr lang="ru-RU" sz="1700" kern="1200" dirty="0" smtClean="0"/>
            <a:t> </a:t>
          </a:r>
          <a:br>
            <a:rPr lang="ru-RU" sz="1700" kern="1200" dirty="0" smtClean="0"/>
          </a:br>
          <a:r>
            <a:rPr lang="ru-RU" sz="1700" kern="1200" dirty="0" smtClean="0"/>
            <a:t>воля избирателей опосредуется специальной избирательной коллегией, только для этого и создаваемой (выборы в Сенат Парламента Франции)</a:t>
          </a:r>
          <a:endParaRPr lang="ru-RU" sz="1700" kern="1200" dirty="0"/>
        </a:p>
        <a:p>
          <a:pPr marL="171450" lvl="1" indent="-171450" algn="l" defTabSz="755650">
            <a:lnSpc>
              <a:spcPct val="90000"/>
            </a:lnSpc>
            <a:spcBef>
              <a:spcPct val="0"/>
            </a:spcBef>
            <a:spcAft>
              <a:spcPct val="15000"/>
            </a:spcAft>
            <a:buChar char="••"/>
          </a:pPr>
          <a:r>
            <a:rPr lang="ru-RU" sz="1700" b="1" kern="1200" dirty="0" smtClean="0"/>
            <a:t>многостепенные выборы:</a:t>
          </a:r>
          <a:br>
            <a:rPr lang="ru-RU" sz="1700" b="1" kern="1200" dirty="0" smtClean="0"/>
          </a:br>
          <a:r>
            <a:rPr lang="ru-RU" sz="1700" kern="1200" dirty="0" smtClean="0"/>
            <a:t>воля избирателей опосредуется не особой, только для данного случая создаваемой коллегией, а постоянно действующим представительным учреждением, для которого избрание другого органа или должностного лица – лишь одно из полномочий, входящих в его компетенцию (выборы в Сенат США, Президента Италии)</a:t>
          </a:r>
          <a:endParaRPr lang="ru-RU" sz="1700" b="1" kern="1200" dirty="0"/>
        </a:p>
      </dsp:txBody>
      <dsp:txXfrm>
        <a:off x="4333816" y="1101102"/>
        <a:ext cx="3471897" cy="4603177"/>
      </dsp:txXfrm>
    </dsp:sp>
    <dsp:sp modelId="{80752F0F-22AC-4A31-AE0F-EF97F5221287}">
      <dsp:nvSpPr>
        <dsp:cNvPr id="0" name=""/>
        <dsp:cNvSpPr/>
      </dsp:nvSpPr>
      <dsp:spPr>
        <a:xfrm>
          <a:off x="4248466" y="5554221"/>
          <a:ext cx="3642597" cy="116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r>
            <a:rPr lang="ru-RU" sz="4100" kern="1200" dirty="0" smtClean="0"/>
            <a:t>Непрямые </a:t>
          </a:r>
          <a:endParaRPr lang="ru-RU" sz="4100" kern="1200" dirty="0"/>
        </a:p>
      </dsp:txBody>
      <dsp:txXfrm>
        <a:off x="4248466" y="5554221"/>
        <a:ext cx="2565209" cy="1169222"/>
      </dsp:txXfrm>
    </dsp:sp>
    <dsp:sp modelId="{5FE8082C-6C99-4736-AD77-C5FD76F5E550}">
      <dsp:nvSpPr>
        <dsp:cNvPr id="0" name=""/>
        <dsp:cNvSpPr/>
      </dsp:nvSpPr>
      <dsp:spPr>
        <a:xfrm>
          <a:off x="6912772" y="5554214"/>
          <a:ext cx="1274908" cy="12749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DD71F-5F47-4863-A8BE-7593113F89AB}">
      <dsp:nvSpPr>
        <dsp:cNvPr id="0" name=""/>
        <dsp:cNvSpPr/>
      </dsp:nvSpPr>
      <dsp:spPr>
        <a:xfrm>
          <a:off x="3225958" y="720"/>
          <a:ext cx="4838937" cy="28111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в строго установленные сроки через определенные промежутки времени;</a:t>
          </a:r>
          <a:endParaRPr lang="ru-RU" sz="2000" kern="1200" dirty="0"/>
        </a:p>
        <a:p>
          <a:pPr marL="228600" lvl="1" indent="-228600" algn="l" defTabSz="889000">
            <a:lnSpc>
              <a:spcPct val="90000"/>
            </a:lnSpc>
            <a:spcBef>
              <a:spcPct val="0"/>
            </a:spcBef>
            <a:spcAft>
              <a:spcPct val="15000"/>
            </a:spcAft>
            <a:buChar char="••"/>
          </a:pPr>
          <a:r>
            <a:rPr lang="ru-RU" sz="2000" kern="1200" dirty="0" smtClean="0"/>
            <a:t>по истечении срока полномочий общенационального представительного органа.</a:t>
          </a:r>
          <a:endParaRPr lang="ru-RU" sz="2000" kern="1200" dirty="0"/>
        </a:p>
      </dsp:txBody>
      <dsp:txXfrm>
        <a:off x="3225958" y="352108"/>
        <a:ext cx="3784774" cy="2108325"/>
      </dsp:txXfrm>
    </dsp:sp>
    <dsp:sp modelId="{9890B8CB-C5B3-4425-8662-10784FE93F44}">
      <dsp:nvSpPr>
        <dsp:cNvPr id="0" name=""/>
        <dsp:cNvSpPr/>
      </dsp:nvSpPr>
      <dsp:spPr>
        <a:xfrm>
          <a:off x="0" y="720"/>
          <a:ext cx="3225958" cy="28111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Очередные</a:t>
          </a:r>
          <a:endParaRPr lang="ru-RU" sz="3300" kern="1200" dirty="0"/>
        </a:p>
      </dsp:txBody>
      <dsp:txXfrm>
        <a:off x="137227" y="137947"/>
        <a:ext cx="2951504" cy="2536647"/>
      </dsp:txXfrm>
    </dsp:sp>
    <dsp:sp modelId="{3D4D9D3A-5B1D-4BB3-963C-F872948E36B3}">
      <dsp:nvSpPr>
        <dsp:cNvPr id="0" name=""/>
        <dsp:cNvSpPr/>
      </dsp:nvSpPr>
      <dsp:spPr>
        <a:xfrm>
          <a:off x="3225958" y="3092932"/>
          <a:ext cx="4838937" cy="28111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в случае досрочного роспуска (отставки) представительного учреждения (должностного лица); сроки могут меняться в зависимости от политической ситуации в стране</a:t>
          </a:r>
          <a:endParaRPr lang="ru-RU" sz="2000" kern="1200" dirty="0"/>
        </a:p>
      </dsp:txBody>
      <dsp:txXfrm>
        <a:off x="3225958" y="3444320"/>
        <a:ext cx="3784774" cy="2108325"/>
      </dsp:txXfrm>
    </dsp:sp>
    <dsp:sp modelId="{25AD2115-286B-4FF4-B5B0-24F451B72435}">
      <dsp:nvSpPr>
        <dsp:cNvPr id="0" name=""/>
        <dsp:cNvSpPr/>
      </dsp:nvSpPr>
      <dsp:spPr>
        <a:xfrm>
          <a:off x="0" y="3092932"/>
          <a:ext cx="3225958" cy="28111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Внеочередные</a:t>
          </a:r>
          <a:endParaRPr lang="ru-RU" sz="3300" kern="1200" dirty="0"/>
        </a:p>
      </dsp:txBody>
      <dsp:txXfrm>
        <a:off x="137227" y="3230159"/>
        <a:ext cx="2951504" cy="2536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566F5-44B8-438A-9564-F3B715AE3D9F}">
      <dsp:nvSpPr>
        <dsp:cNvPr id="0" name=""/>
        <dsp:cNvSpPr/>
      </dsp:nvSpPr>
      <dsp:spPr>
        <a:xfrm rot="5400000">
          <a:off x="4244920" y="-1267491"/>
          <a:ext cx="1873359"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когда в результате отстранения, отставки или смерти </a:t>
          </a:r>
          <a:r>
            <a:rPr lang="ru-RU" sz="1800" b="1" kern="1200" dirty="0" smtClean="0"/>
            <a:t>депутата</a:t>
          </a:r>
          <a:r>
            <a:rPr lang="ru-RU" sz="1800" kern="1200" dirty="0" smtClean="0"/>
            <a:t> открывается вакансия в парламенте;</a:t>
          </a:r>
          <a:endParaRPr lang="ru-RU" sz="1800" kern="1200" dirty="0"/>
        </a:p>
        <a:p>
          <a:pPr marL="171450" lvl="1" indent="-171450" algn="l" defTabSz="800100">
            <a:lnSpc>
              <a:spcPct val="90000"/>
            </a:lnSpc>
            <a:spcBef>
              <a:spcPct val="0"/>
            </a:spcBef>
            <a:spcAft>
              <a:spcPct val="15000"/>
            </a:spcAft>
            <a:buChar char="••"/>
          </a:pPr>
          <a:r>
            <a:rPr lang="ru-RU" sz="1800" kern="1200" dirty="0" smtClean="0"/>
            <a:t>организуют в соответствующем избирательном округе</a:t>
          </a:r>
          <a:endParaRPr lang="ru-RU" sz="1800" kern="1200" dirty="0"/>
        </a:p>
      </dsp:txBody>
      <dsp:txXfrm rot="-5400000">
        <a:off x="2743200" y="325679"/>
        <a:ext cx="4785350" cy="1690459"/>
      </dsp:txXfrm>
    </dsp:sp>
    <dsp:sp modelId="{63823570-AA9C-4968-B169-2D0470F6D2C6}">
      <dsp:nvSpPr>
        <dsp:cNvPr id="0" name=""/>
        <dsp:cNvSpPr/>
      </dsp:nvSpPr>
      <dsp:spPr>
        <a:xfrm>
          <a:off x="0" y="58"/>
          <a:ext cx="2743200" cy="234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smtClean="0"/>
            <a:t>Дополнительные </a:t>
          </a:r>
          <a:endParaRPr lang="ru-RU" sz="2400" kern="1200"/>
        </a:p>
      </dsp:txBody>
      <dsp:txXfrm>
        <a:off x="114312" y="114370"/>
        <a:ext cx="2514576" cy="2113074"/>
      </dsp:txXfrm>
    </dsp:sp>
    <dsp:sp modelId="{0E57A003-67A5-4F85-B2E1-F10B96D13BA3}">
      <dsp:nvSpPr>
        <dsp:cNvPr id="0" name=""/>
        <dsp:cNvSpPr/>
      </dsp:nvSpPr>
      <dsp:spPr>
        <a:xfrm rot="5400000">
          <a:off x="4244920" y="1191291"/>
          <a:ext cx="1873359"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иногда отождествляют с дополнительными; </a:t>
          </a:r>
          <a:endParaRPr lang="ru-RU" sz="1800" kern="1200" dirty="0"/>
        </a:p>
        <a:p>
          <a:pPr marL="171450" lvl="1" indent="-171450" algn="l" defTabSz="800100">
            <a:lnSpc>
              <a:spcPct val="90000"/>
            </a:lnSpc>
            <a:spcBef>
              <a:spcPct val="0"/>
            </a:spcBef>
            <a:spcAft>
              <a:spcPct val="15000"/>
            </a:spcAft>
            <a:buChar char="••"/>
          </a:pPr>
          <a:r>
            <a:rPr lang="ru-RU" sz="1800" kern="1200" dirty="0" smtClean="0"/>
            <a:t>иногда - регулярные, обязательные, в целях частичного обновления (ротации) коллегиального выборного органа (в США и Франции соответственно каждые два и три года частично обновляется Сенат).</a:t>
          </a:r>
          <a:endParaRPr lang="ru-RU" sz="1800" kern="1200" dirty="0"/>
        </a:p>
      </dsp:txBody>
      <dsp:txXfrm rot="-5400000">
        <a:off x="2743200" y="2784461"/>
        <a:ext cx="4785350" cy="1690459"/>
      </dsp:txXfrm>
    </dsp:sp>
    <dsp:sp modelId="{B6BA9829-0798-4A12-AB66-2E57C3C9D0A8}">
      <dsp:nvSpPr>
        <dsp:cNvPr id="0" name=""/>
        <dsp:cNvSpPr/>
      </dsp:nvSpPr>
      <dsp:spPr>
        <a:xfrm>
          <a:off x="0" y="2458842"/>
          <a:ext cx="2743200" cy="234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Частичные</a:t>
          </a:r>
          <a:endParaRPr lang="ru-RU" sz="2400" kern="1200" dirty="0"/>
        </a:p>
      </dsp:txBody>
      <dsp:txXfrm>
        <a:off x="114312" y="2573154"/>
        <a:ext cx="2514576" cy="2113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D956D-57A3-4917-90B5-CD66267B943C}" type="datetimeFigureOut">
              <a:rPr lang="ru-RU" smtClean="0"/>
              <a:t>29.10.2013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6493A-5800-41EC-B084-591DA2E3847A}" type="slidenum">
              <a:rPr lang="ru-RU" smtClean="0"/>
              <a:t>‹#›</a:t>
            </a:fld>
            <a:endParaRPr lang="ru-RU"/>
          </a:p>
        </p:txBody>
      </p:sp>
    </p:spTree>
    <p:extLst>
      <p:ext uri="{BB962C8B-B14F-4D97-AF65-F5344CB8AC3E}">
        <p14:creationId xmlns:p14="http://schemas.microsoft.com/office/powerpoint/2010/main" val="263500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F6493A-5800-41EC-B084-591DA2E3847A}" type="slidenum">
              <a:rPr lang="ru-RU" smtClean="0"/>
              <a:t>16</a:t>
            </a:fld>
            <a:endParaRPr lang="ru-RU"/>
          </a:p>
        </p:txBody>
      </p:sp>
    </p:spTree>
    <p:extLst>
      <p:ext uri="{BB962C8B-B14F-4D97-AF65-F5344CB8AC3E}">
        <p14:creationId xmlns:p14="http://schemas.microsoft.com/office/powerpoint/2010/main" val="415399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F6493A-5800-41EC-B084-591DA2E3847A}" type="slidenum">
              <a:rPr lang="ru-RU" smtClean="0"/>
              <a:t>28</a:t>
            </a:fld>
            <a:endParaRPr lang="ru-RU"/>
          </a:p>
        </p:txBody>
      </p:sp>
    </p:spTree>
    <p:extLst>
      <p:ext uri="{BB962C8B-B14F-4D97-AF65-F5344CB8AC3E}">
        <p14:creationId xmlns:p14="http://schemas.microsoft.com/office/powerpoint/2010/main" val="234097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B106E36-FD25-4E2D-B0AA-010F637433A0}" type="datetimeFigureOut">
              <a:rPr lang="ru-RU" smtClean="0"/>
              <a:pPr/>
              <a:t>29.10.2013</a:t>
            </a:fld>
            <a:endParaRPr lang="ru-RU"/>
          </a:p>
        </p:txBody>
      </p:sp>
      <p:sp>
        <p:nvSpPr>
          <p:cNvPr id="9" name="Slide Number Placeholder 8"/>
          <p:cNvSpPr>
            <a:spLocks noGrp="1"/>
          </p:cNvSpPr>
          <p:nvPr>
            <p:ph type="sldNum" sz="quarter" idx="11"/>
          </p:nvPr>
        </p:nvSpPr>
        <p:spPr/>
        <p:txBody>
          <a:bodyPr/>
          <a:lstStyle/>
          <a:p>
            <a:fld id="{725C68B6-61C2-468F-89AB-4B9F7531AA68}"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25C68B6-61C2-468F-89AB-4B9F7531AA68}"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B106E36-FD25-4E2D-B0AA-010F637433A0}" type="datetimeFigureOut">
              <a:rPr lang="ru-RU" smtClean="0"/>
              <a:pPr/>
              <a:t>29.10.2013</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800" b="1" dirty="0" smtClean="0"/>
              <a:t>Избирательное право и избирательные системы. Референдум.</a:t>
            </a:r>
            <a:r>
              <a:rPr lang="ru-RU" sz="4800" dirty="0" smtClean="0"/>
              <a:t/>
            </a:r>
            <a:br>
              <a:rPr lang="ru-RU" sz="4800" dirty="0" smtClean="0"/>
            </a:br>
            <a:r>
              <a:rPr lang="ru-RU" sz="3200" dirty="0" smtClean="0"/>
              <a:t>(</a:t>
            </a:r>
            <a:r>
              <a:rPr lang="en-US" sz="3200" dirty="0" smtClean="0"/>
              <a:t>2</a:t>
            </a:r>
            <a:r>
              <a:rPr lang="ru-RU" sz="3200" dirty="0" smtClean="0"/>
              <a:t> часа)</a:t>
            </a:r>
            <a:endParaRPr lang="ru-RU" sz="3200" dirty="0"/>
          </a:p>
        </p:txBody>
      </p:sp>
      <p:sp>
        <p:nvSpPr>
          <p:cNvPr id="3" name="Подзаголовок 2"/>
          <p:cNvSpPr>
            <a:spLocks noGrp="1"/>
          </p:cNvSpPr>
          <p:nvPr>
            <p:ph type="subTitle" idx="1"/>
          </p:nvPr>
        </p:nvSpPr>
        <p:spPr/>
        <p:txBody>
          <a:bodyPr/>
          <a:lstStyle/>
          <a:p>
            <a:r>
              <a:rPr lang="ru-RU" dirty="0" smtClean="0"/>
              <a:t>Ассистент </a:t>
            </a:r>
            <a:br>
              <a:rPr lang="ru-RU" dirty="0" smtClean="0"/>
            </a:br>
            <a:r>
              <a:rPr lang="ru-RU" dirty="0" smtClean="0"/>
              <a:t>кафедры теории и истории государства и права</a:t>
            </a:r>
          </a:p>
          <a:p>
            <a:r>
              <a:rPr lang="ru-RU" dirty="0" smtClean="0"/>
              <a:t>Н.А. </a:t>
            </a:r>
            <a:r>
              <a:rPr lang="ru-RU" dirty="0" err="1" smtClean="0"/>
              <a:t>Раханова</a:t>
            </a:r>
            <a:endParaRPr lang="ru-RU" dirty="0"/>
          </a:p>
        </p:txBody>
      </p:sp>
    </p:spTree>
    <p:extLst>
      <p:ext uri="{BB962C8B-B14F-4D97-AF65-F5344CB8AC3E}">
        <p14:creationId xmlns:p14="http://schemas.microsoft.com/office/powerpoint/2010/main" val="1027128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620000" cy="778098"/>
          </a:xfrm>
        </p:spPr>
        <p:txBody>
          <a:bodyPr/>
          <a:lstStyle/>
          <a:p>
            <a:pPr algn="ctr"/>
            <a:r>
              <a:rPr lang="ru-RU" dirty="0" smtClean="0"/>
              <a:t>Избирательное право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21136320"/>
              </p:ext>
            </p:extLst>
          </p:nvPr>
        </p:nvGraphicFramePr>
        <p:xfrm>
          <a:off x="457200" y="908720"/>
          <a:ext cx="7620000" cy="549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49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620000" cy="634082"/>
          </a:xfrm>
        </p:spPr>
        <p:txBody>
          <a:bodyPr/>
          <a:lstStyle/>
          <a:p>
            <a:pPr algn="ctr"/>
            <a:r>
              <a:rPr lang="ru-RU" sz="2800" b="1" dirty="0" smtClean="0"/>
              <a:t>Основные принципы избирательного права</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07668009"/>
              </p:ext>
            </p:extLst>
          </p:nvPr>
        </p:nvGraphicFramePr>
        <p:xfrm>
          <a:off x="-1188640" y="692696"/>
          <a:ext cx="1033264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96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620000" cy="706090"/>
          </a:xfrm>
        </p:spPr>
        <p:txBody>
          <a:bodyPr/>
          <a:lstStyle/>
          <a:p>
            <a:pPr algn="ctr"/>
            <a:r>
              <a:rPr lang="ru-RU" sz="2400" b="1" dirty="0" smtClean="0"/>
              <a:t>Избирательные цензы </a:t>
            </a:r>
            <a:br>
              <a:rPr lang="ru-RU" sz="2400" b="1" dirty="0" smtClean="0"/>
            </a:br>
            <a:r>
              <a:rPr lang="ru-RU" sz="2400" b="1" dirty="0" smtClean="0"/>
              <a:t>(активное избирательное право)</a:t>
            </a:r>
            <a:endParaRPr lang="ru-RU" sz="24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13387594"/>
              </p:ext>
            </p:extLst>
          </p:nvPr>
        </p:nvGraphicFramePr>
        <p:xfrm>
          <a:off x="-396552" y="980728"/>
          <a:ext cx="914501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68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620000" cy="885422"/>
          </a:xfrm>
        </p:spPr>
        <p:txBody>
          <a:bodyPr/>
          <a:lstStyle/>
          <a:p>
            <a:r>
              <a:rPr lang="ru-RU" sz="3200" b="1" dirty="0" smtClean="0"/>
              <a:t>«Избирательные цензы» </a:t>
            </a:r>
            <a:br>
              <a:rPr lang="ru-RU" sz="3200" b="1" dirty="0" smtClean="0"/>
            </a:br>
            <a:r>
              <a:rPr lang="ru-RU" sz="3200" b="1" dirty="0" smtClean="0"/>
              <a:t>(пассивное избирательное право)</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57204528"/>
              </p:ext>
            </p:extLst>
          </p:nvPr>
        </p:nvGraphicFramePr>
        <p:xfrm>
          <a:off x="457200" y="1196975"/>
          <a:ext cx="7620000" cy="520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18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1"/>
            <a:ext cx="7620000" cy="634082"/>
          </a:xfrm>
        </p:spPr>
        <p:txBody>
          <a:bodyPr/>
          <a:lstStyle/>
          <a:p>
            <a:pPr algn="ctr"/>
            <a:r>
              <a:rPr lang="ru-RU" dirty="0" smtClean="0"/>
              <a:t>Избирательный процесс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13926942"/>
              </p:ext>
            </p:extLst>
          </p:nvPr>
        </p:nvGraphicFramePr>
        <p:xfrm>
          <a:off x="107504" y="0"/>
          <a:ext cx="7980040"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77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Избирательная система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96430736"/>
              </p:ext>
            </p:extLst>
          </p:nvPr>
        </p:nvGraphicFramePr>
        <p:xfrm>
          <a:off x="457200" y="1340768"/>
          <a:ext cx="78592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088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552866665"/>
              </p:ext>
            </p:extLst>
          </p:nvPr>
        </p:nvGraphicFramePr>
        <p:xfrm>
          <a:off x="107504" y="764704"/>
          <a:ext cx="3923928"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3528" y="0"/>
            <a:ext cx="8064896" cy="646331"/>
          </a:xfrm>
          <a:prstGeom prst="rect">
            <a:avLst/>
          </a:prstGeom>
          <a:noFill/>
        </p:spPr>
        <p:txBody>
          <a:bodyPr wrap="square" rtlCol="0">
            <a:spAutoFit/>
          </a:bodyPr>
          <a:lstStyle/>
          <a:p>
            <a:pPr algn="ctr"/>
            <a:r>
              <a:rPr lang="be-BY" sz="3600" b="1" dirty="0" smtClean="0"/>
              <a:t>Стадии избирательного процесса</a:t>
            </a:r>
            <a:endParaRPr lang="be-BY" sz="3600" b="1" dirty="0"/>
          </a:p>
        </p:txBody>
      </p:sp>
      <p:graphicFrame>
        <p:nvGraphicFramePr>
          <p:cNvPr id="9" name="Схема 8"/>
          <p:cNvGraphicFramePr/>
          <p:nvPr>
            <p:extLst>
              <p:ext uri="{D42A27DB-BD31-4B8C-83A1-F6EECF244321}">
                <p14:modId xmlns:p14="http://schemas.microsoft.com/office/powerpoint/2010/main" val="1560244122"/>
              </p:ext>
            </p:extLst>
          </p:nvPr>
        </p:nvGraphicFramePr>
        <p:xfrm>
          <a:off x="4139952" y="1268760"/>
          <a:ext cx="3960440"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Назначение выборов </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3264542" cy="3240360"/>
          </a:xfrm>
          <a:prstGeom prst="rect">
            <a:avLst/>
          </a:prstGeom>
        </p:spPr>
      </p:pic>
      <p:sp>
        <p:nvSpPr>
          <p:cNvPr id="3" name="Объект 2"/>
          <p:cNvSpPr>
            <a:spLocks noGrp="1"/>
          </p:cNvSpPr>
          <p:nvPr>
            <p:ph idx="1"/>
          </p:nvPr>
        </p:nvSpPr>
        <p:spPr/>
        <p:txBody>
          <a:bodyPr/>
          <a:lstStyle/>
          <a:p>
            <a:pPr marL="114300" indent="0">
              <a:buNone/>
            </a:pPr>
            <a:r>
              <a:rPr lang="ru-RU" dirty="0" smtClean="0"/>
              <a:t>Связано </a:t>
            </a:r>
            <a:r>
              <a:rPr lang="ru-RU" dirty="0"/>
              <a:t>с установлением даты проведения выборов обычно путем издания правового акта главой государства. </a:t>
            </a:r>
            <a:endParaRPr lang="ru-RU" dirty="0" smtClean="0"/>
          </a:p>
          <a:p>
            <a:pPr marL="114300" indent="0">
              <a:buNone/>
            </a:pPr>
            <a:r>
              <a:rPr lang="ru-RU" dirty="0" smtClean="0"/>
              <a:t>В </a:t>
            </a:r>
            <a:r>
              <a:rPr lang="ru-RU" dirty="0"/>
              <a:t>некоторых странах дата выборов четко установлена в самом законодательстве (например, в США), иногда определяется только месяц, а не конкретная дата.</a:t>
            </a:r>
          </a:p>
        </p:txBody>
      </p:sp>
    </p:spTree>
    <p:extLst>
      <p:ext uri="{BB962C8B-B14F-4D97-AF65-F5344CB8AC3E}">
        <p14:creationId xmlns:p14="http://schemas.microsoft.com/office/powerpoint/2010/main" val="157238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1458"/>
            <a:ext cx="7620000" cy="850106"/>
          </a:xfrm>
        </p:spPr>
        <p:txBody>
          <a:bodyPr/>
          <a:lstStyle/>
          <a:p>
            <a:r>
              <a:rPr lang="ru-RU" sz="3200" b="1" dirty="0"/>
              <a:t>Установление избирательных округов</a:t>
            </a:r>
            <a:endParaRPr lang="ru-RU" sz="3200" dirty="0"/>
          </a:p>
        </p:txBody>
      </p:sp>
      <p:sp>
        <p:nvSpPr>
          <p:cNvPr id="3" name="Объект 2"/>
          <p:cNvSpPr>
            <a:spLocks noGrp="1"/>
          </p:cNvSpPr>
          <p:nvPr>
            <p:ph idx="1"/>
          </p:nvPr>
        </p:nvSpPr>
        <p:spPr>
          <a:xfrm>
            <a:off x="457200" y="836712"/>
            <a:ext cx="7620000" cy="5760640"/>
          </a:xfrm>
        </p:spPr>
        <p:txBody>
          <a:bodyPr>
            <a:noAutofit/>
          </a:bodyPr>
          <a:lstStyle/>
          <a:p>
            <a:pPr marL="114300" indent="0">
              <a:buNone/>
            </a:pPr>
            <a:r>
              <a:rPr lang="ru-RU" sz="1800" b="1" dirty="0" smtClean="0"/>
              <a:t>Избирательный округ </a:t>
            </a:r>
            <a:r>
              <a:rPr lang="ru-RU" sz="1800" dirty="0" smtClean="0"/>
              <a:t>– территориальная единица, объединяющая граждан </a:t>
            </a:r>
            <a:r>
              <a:rPr lang="ru-RU" sz="1800" dirty="0"/>
              <a:t>для избрания депутатов в представительные органы государства и местного самоуправления</a:t>
            </a:r>
            <a:r>
              <a:rPr lang="ru-RU" sz="1800" dirty="0" smtClean="0"/>
              <a:t>.</a:t>
            </a:r>
          </a:p>
          <a:p>
            <a:pPr marL="114300" indent="0">
              <a:buNone/>
            </a:pPr>
            <a:r>
              <a:rPr lang="ru-RU" sz="1800" dirty="0" smtClean="0"/>
              <a:t>Если </a:t>
            </a:r>
            <a:r>
              <a:rPr lang="ru-RU" sz="1800" dirty="0"/>
              <a:t>от округа избирается один депутат, то такой округ называется </a:t>
            </a:r>
            <a:r>
              <a:rPr lang="ru-RU" sz="1800" b="1" dirty="0"/>
              <a:t>одномандатным</a:t>
            </a:r>
            <a:r>
              <a:rPr lang="ru-RU" sz="1800" dirty="0"/>
              <a:t> </a:t>
            </a:r>
            <a:r>
              <a:rPr lang="ru-RU" sz="1800" i="1" dirty="0"/>
              <a:t>(униноминальным), </a:t>
            </a:r>
            <a:r>
              <a:rPr lang="ru-RU" sz="1800" dirty="0"/>
              <a:t>а если несколько депутатов – </a:t>
            </a:r>
            <a:r>
              <a:rPr lang="ru-RU" sz="1800" b="1" dirty="0"/>
              <a:t>многомандатным</a:t>
            </a:r>
            <a:r>
              <a:rPr lang="ru-RU" sz="1800" dirty="0"/>
              <a:t> </a:t>
            </a:r>
            <a:r>
              <a:rPr lang="ru-RU" sz="1800" i="1" dirty="0"/>
              <a:t>(полиноминальным</a:t>
            </a:r>
            <a:r>
              <a:rPr lang="ru-RU" sz="1800" i="1" dirty="0" smtClean="0"/>
              <a:t>).</a:t>
            </a:r>
          </a:p>
          <a:p>
            <a:pPr marL="114300" indent="0">
              <a:buNone/>
            </a:pPr>
            <a:endParaRPr lang="be-BY" sz="1800" dirty="0" smtClean="0"/>
          </a:p>
          <a:p>
            <a:pPr marL="114300" indent="0">
              <a:buNone/>
            </a:pPr>
            <a:r>
              <a:rPr lang="be-BY" sz="1800" b="1" dirty="0" smtClean="0"/>
              <a:t>Задача </a:t>
            </a:r>
            <a:r>
              <a:rPr lang="be-BY" sz="1800" b="1" dirty="0"/>
              <a:t>нарезки округов</a:t>
            </a:r>
            <a:r>
              <a:rPr lang="be-BY" sz="1800" dirty="0"/>
              <a:t> для </a:t>
            </a:r>
            <a:r>
              <a:rPr lang="be-BY" sz="1800" dirty="0" smtClean="0"/>
              <a:t>голосования – обеспечить равное представительство граждан в выборном государственном органе.</a:t>
            </a:r>
          </a:p>
          <a:p>
            <a:pPr marL="114300" indent="0">
              <a:buNone/>
            </a:pPr>
            <a:endParaRPr lang="be-BY" sz="1800" b="1" dirty="0" smtClean="0"/>
          </a:p>
          <a:p>
            <a:pPr marL="114300" indent="0">
              <a:buNone/>
            </a:pPr>
            <a:r>
              <a:rPr lang="be-BY" sz="1800" b="1" dirty="0" smtClean="0"/>
              <a:t>Правила </a:t>
            </a:r>
            <a:r>
              <a:rPr lang="be-BY" sz="1800" b="1" dirty="0"/>
              <a:t>нарезки </a:t>
            </a:r>
            <a:r>
              <a:rPr lang="be-BY" sz="1800" b="1" dirty="0" smtClean="0"/>
              <a:t>округов</a:t>
            </a:r>
            <a:r>
              <a:rPr lang="be-BY" sz="1800" dirty="0" smtClean="0"/>
              <a:t> призваны </a:t>
            </a:r>
            <a:r>
              <a:rPr lang="be-BY" sz="1800" dirty="0"/>
              <a:t>противостоять попыткам проведения границ округов, ущемляющей интересы </a:t>
            </a:r>
            <a:r>
              <a:rPr lang="be-BY" sz="1800" dirty="0" smtClean="0"/>
              <a:t>граждан: </a:t>
            </a:r>
          </a:p>
          <a:p>
            <a:pPr>
              <a:buFont typeface="Wingdings" pitchFamily="2" charset="2"/>
              <a:buChar char="q"/>
            </a:pPr>
            <a:r>
              <a:rPr lang="be-BY" sz="1800" b="1" dirty="0" smtClean="0"/>
              <a:t>п</a:t>
            </a:r>
            <a:r>
              <a:rPr lang="be-BY" sz="1800" b="1" i="1" dirty="0" smtClean="0"/>
              <a:t>ринцип равенства</a:t>
            </a:r>
            <a:r>
              <a:rPr lang="be-BY" sz="1800" i="1" dirty="0" smtClean="0"/>
              <a:t> </a:t>
            </a:r>
            <a:r>
              <a:rPr lang="be-BY" sz="1800" dirty="0" smtClean="0"/>
              <a:t>(обязательные </a:t>
            </a:r>
            <a:r>
              <a:rPr lang="be-BY" sz="1800" dirty="0"/>
              <a:t>при нарезке округов, предполагают обязательное их равенство по численности населения, вне зависимости от того, какая его часть обладает избирательным </a:t>
            </a:r>
            <a:r>
              <a:rPr lang="be-BY" sz="1800" dirty="0" smtClean="0"/>
              <a:t>правом);</a:t>
            </a:r>
          </a:p>
          <a:p>
            <a:pPr>
              <a:buFont typeface="Wingdings" pitchFamily="2" charset="2"/>
              <a:buChar char="q"/>
            </a:pPr>
            <a:r>
              <a:rPr lang="be-BY" sz="1800" b="1" i="1" dirty="0" smtClean="0"/>
              <a:t>принцип </a:t>
            </a:r>
            <a:r>
              <a:rPr lang="be-BY" sz="1800" b="1" i="1" dirty="0"/>
              <a:t>компактности</a:t>
            </a:r>
            <a:r>
              <a:rPr lang="be-BY" sz="1800" dirty="0"/>
              <a:t> требует, чтобы округа имели целостную территорию и не состояли из несмежных </a:t>
            </a:r>
            <a:r>
              <a:rPr lang="be-BY" sz="1800" dirty="0" smtClean="0"/>
              <a:t>частей;</a:t>
            </a:r>
          </a:p>
          <a:p>
            <a:pPr>
              <a:buFont typeface="Wingdings" pitchFamily="2" charset="2"/>
              <a:buChar char="q"/>
            </a:pPr>
            <a:r>
              <a:rPr lang="be-BY" sz="1800" i="1" dirty="0" smtClean="0"/>
              <a:t>границы </a:t>
            </a:r>
            <a:r>
              <a:rPr lang="be-BY" sz="1800" i="1" dirty="0"/>
              <a:t>округов должны в максимальной степени соответствовать </a:t>
            </a:r>
            <a:r>
              <a:rPr lang="be-BY" sz="1800" b="1" i="1" dirty="0"/>
              <a:t>границам административно-территориального </a:t>
            </a:r>
            <a:r>
              <a:rPr lang="be-BY" sz="1800" b="1" i="1" dirty="0" smtClean="0"/>
              <a:t>деления</a:t>
            </a:r>
            <a:r>
              <a:rPr lang="be-BY" sz="1800" i="1" dirty="0" smtClean="0"/>
              <a:t>.</a:t>
            </a:r>
            <a:endParaRPr lang="ru-RU" sz="1800" dirty="0"/>
          </a:p>
        </p:txBody>
      </p:sp>
    </p:spTree>
    <p:extLst>
      <p:ext uri="{BB962C8B-B14F-4D97-AF65-F5344CB8AC3E}">
        <p14:creationId xmlns:p14="http://schemas.microsoft.com/office/powerpoint/2010/main" val="540922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620000" cy="1143000"/>
          </a:xfrm>
        </p:spPr>
        <p:txBody>
          <a:bodyPr/>
          <a:lstStyle/>
          <a:p>
            <a:r>
              <a:rPr lang="ru-RU" dirty="0" smtClean="0"/>
              <a:t>«Избирательная геометрия»</a:t>
            </a:r>
            <a:endParaRPr lang="ru-RU"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5" y="1223177"/>
            <a:ext cx="4398688" cy="5177623"/>
          </a:xfrm>
        </p:spPr>
      </p:pic>
    </p:spTree>
    <p:extLst>
      <p:ext uri="{BB962C8B-B14F-4D97-AF65-F5344CB8AC3E}">
        <p14:creationId xmlns:p14="http://schemas.microsoft.com/office/powerpoint/2010/main" val="1551691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643050"/>
          </a:xfrm>
        </p:spPr>
        <p:txBody>
          <a:bodyPr>
            <a:noAutofit/>
          </a:bodyPr>
          <a:lstStyle/>
          <a:p>
            <a:r>
              <a:rPr lang="ru-RU" sz="4400" dirty="0" smtClean="0">
                <a:solidFill>
                  <a:schemeClr val="tx2">
                    <a:lumMod val="75000"/>
                  </a:schemeClr>
                </a:solidFill>
              </a:rPr>
              <a:t>Содержание</a:t>
            </a:r>
            <a:endParaRPr lang="be-BY" sz="4400" dirty="0">
              <a:solidFill>
                <a:schemeClr val="tx2">
                  <a:lumMod val="75000"/>
                </a:schemeClr>
              </a:solidFill>
            </a:endParaRPr>
          </a:p>
        </p:txBody>
      </p:sp>
      <p:sp>
        <p:nvSpPr>
          <p:cNvPr id="3" name="Содержимое 2"/>
          <p:cNvSpPr>
            <a:spLocks noGrp="1"/>
          </p:cNvSpPr>
          <p:nvPr>
            <p:ph idx="1"/>
          </p:nvPr>
        </p:nvSpPr>
        <p:spPr>
          <a:xfrm>
            <a:off x="539552" y="1700808"/>
            <a:ext cx="7143768" cy="4854910"/>
          </a:xfrm>
        </p:spPr>
        <p:txBody>
          <a:bodyPr>
            <a:normAutofit lnSpcReduction="10000"/>
          </a:bodyPr>
          <a:lstStyle/>
          <a:p>
            <a:pPr marL="571500" lvl="0" indent="-457200">
              <a:buFont typeface="+mj-lt"/>
              <a:buAutoNum type="arabicPeriod"/>
            </a:pPr>
            <a:r>
              <a:rPr lang="ru-RU" dirty="0" smtClean="0"/>
              <a:t>Понятие и назначение выборов. </a:t>
            </a:r>
            <a:endParaRPr lang="be-BY" dirty="0" smtClean="0"/>
          </a:p>
          <a:p>
            <a:pPr marL="571500" lvl="0" indent="-457200">
              <a:buFont typeface="+mj-lt"/>
              <a:buAutoNum type="arabicPeriod"/>
            </a:pPr>
            <a:r>
              <a:rPr lang="ru-RU" dirty="0" smtClean="0"/>
              <a:t>Виды и периодичность выборов. </a:t>
            </a:r>
            <a:endParaRPr lang="be-BY" dirty="0" smtClean="0"/>
          </a:p>
          <a:p>
            <a:pPr marL="571500" lvl="0" indent="-457200">
              <a:buFont typeface="+mj-lt"/>
              <a:buAutoNum type="arabicPeriod"/>
            </a:pPr>
            <a:r>
              <a:rPr lang="ru-RU" dirty="0" smtClean="0"/>
              <a:t>Понятие избирательного права и избирательной системы. Источники избирательного права. </a:t>
            </a:r>
            <a:endParaRPr lang="be-BY" dirty="0" smtClean="0"/>
          </a:p>
          <a:p>
            <a:pPr marL="571500" lvl="0" indent="-457200">
              <a:buFont typeface="+mj-lt"/>
              <a:buAutoNum type="arabicPeriod"/>
            </a:pPr>
            <a:r>
              <a:rPr lang="ru-RU" dirty="0" smtClean="0"/>
              <a:t>Понятие и значение принципов избирательного права. </a:t>
            </a:r>
            <a:endParaRPr lang="be-BY" dirty="0" smtClean="0"/>
          </a:p>
          <a:p>
            <a:pPr marL="571500" lvl="0" indent="-457200">
              <a:buFont typeface="+mj-lt"/>
              <a:buAutoNum type="arabicPeriod"/>
            </a:pPr>
            <a:r>
              <a:rPr lang="ru-RU" dirty="0" smtClean="0"/>
              <a:t>Избирательный процесс. </a:t>
            </a:r>
            <a:endParaRPr lang="be-BY" dirty="0" smtClean="0"/>
          </a:p>
          <a:p>
            <a:pPr marL="571500" lvl="0" indent="-457200">
              <a:buFont typeface="+mj-lt"/>
              <a:buAutoNum type="arabicPeriod"/>
            </a:pPr>
            <a:r>
              <a:rPr lang="ru-RU" dirty="0" smtClean="0"/>
              <a:t>Контроль за соблюдением законодательства об избирательном процессе. Ответственность за избирательные правонарушения.</a:t>
            </a:r>
            <a:endParaRPr lang="be-BY" dirty="0" smtClean="0"/>
          </a:p>
          <a:p>
            <a:pPr marL="571500" lvl="0" indent="-457200">
              <a:buFont typeface="+mj-lt"/>
              <a:buAutoNum type="arabicPeriod"/>
            </a:pPr>
            <a:r>
              <a:rPr lang="ru-RU" dirty="0" smtClean="0"/>
              <a:t>Понятие и виды избирательных систем. </a:t>
            </a:r>
            <a:endParaRPr lang="be-BY" dirty="0" smtClean="0"/>
          </a:p>
          <a:p>
            <a:pPr marL="571500" lvl="0" indent="-457200">
              <a:buFont typeface="+mj-lt"/>
              <a:buAutoNum type="arabicPeriod"/>
            </a:pPr>
            <a:r>
              <a:rPr lang="ru-RU" dirty="0" smtClean="0"/>
              <a:t>Референдум: понятие, значение, виды, формула, организация проведения. Юридическая сила актов, принятых путем референдума.</a:t>
            </a:r>
            <a:endParaRPr lang="be-BY"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850106"/>
          </a:xfrm>
        </p:spPr>
        <p:txBody>
          <a:bodyPr/>
          <a:lstStyle/>
          <a:p>
            <a:r>
              <a:rPr lang="ru-RU" sz="3200" b="1" dirty="0"/>
              <a:t>Установление избирательных </a:t>
            </a:r>
            <a:r>
              <a:rPr lang="ru-RU" sz="3200" b="1" dirty="0" smtClean="0"/>
              <a:t>участков</a:t>
            </a:r>
            <a:endParaRPr lang="ru-RU" sz="3200" b="1" dirty="0"/>
          </a:p>
        </p:txBody>
      </p:sp>
      <p:sp>
        <p:nvSpPr>
          <p:cNvPr id="3" name="Объект 2"/>
          <p:cNvSpPr>
            <a:spLocks noGrp="1"/>
          </p:cNvSpPr>
          <p:nvPr>
            <p:ph idx="1"/>
          </p:nvPr>
        </p:nvSpPr>
        <p:spPr>
          <a:xfrm>
            <a:off x="457200" y="980728"/>
            <a:ext cx="7620000" cy="5420072"/>
          </a:xfrm>
        </p:spPr>
        <p:txBody>
          <a:bodyPr/>
          <a:lstStyle/>
          <a:p>
            <a:pPr marL="114300" indent="0">
              <a:buNone/>
            </a:pPr>
            <a:endParaRPr lang="ru-RU" b="1" dirty="0" smtClean="0"/>
          </a:p>
          <a:p>
            <a:pPr marL="114300" indent="0">
              <a:buNone/>
            </a:pPr>
            <a:r>
              <a:rPr lang="ru-RU" b="1" dirty="0" smtClean="0"/>
              <a:t>Избирательный </a:t>
            </a:r>
            <a:r>
              <a:rPr lang="ru-RU" b="1" dirty="0"/>
              <a:t>участок</a:t>
            </a:r>
            <a:r>
              <a:rPr lang="ru-RU" dirty="0"/>
              <a:t> – это специальная территориальная единица, часть территории избирательного округа, создаваемая для подачи и подсчета голосов </a:t>
            </a:r>
            <a:r>
              <a:rPr lang="ru-RU" dirty="0" smtClean="0"/>
              <a:t>избирателей: </a:t>
            </a:r>
          </a:p>
          <a:p>
            <a:pPr marL="114300" indent="0">
              <a:buNone/>
            </a:pPr>
            <a:endParaRPr lang="ru-RU" dirty="0"/>
          </a:p>
          <a:p>
            <a:pPr>
              <a:buFont typeface="Wingdings" pitchFamily="2" charset="2"/>
              <a:buChar char="Ø"/>
            </a:pPr>
            <a:r>
              <a:rPr lang="ru-RU" dirty="0" smtClean="0"/>
              <a:t>обслуживаются </a:t>
            </a:r>
            <a:r>
              <a:rPr lang="ru-RU" dirty="0"/>
              <a:t>одним пунктом для </a:t>
            </a:r>
            <a:r>
              <a:rPr lang="ru-RU" dirty="0" smtClean="0"/>
              <a:t>голосования; </a:t>
            </a:r>
          </a:p>
          <a:p>
            <a:pPr>
              <a:buFont typeface="Wingdings" pitchFamily="2" charset="2"/>
              <a:buChar char="Ø"/>
            </a:pPr>
            <a:r>
              <a:rPr lang="ru-RU" dirty="0" smtClean="0"/>
              <a:t>проводится </a:t>
            </a:r>
            <a:r>
              <a:rPr lang="ru-RU" dirty="0"/>
              <a:t>регистрация избирателей; </a:t>
            </a:r>
            <a:endParaRPr lang="ru-RU" dirty="0" smtClean="0"/>
          </a:p>
          <a:p>
            <a:pPr>
              <a:buFont typeface="Wingdings" pitchFamily="2" charset="2"/>
              <a:buChar char="Ø"/>
            </a:pPr>
            <a:r>
              <a:rPr lang="ru-RU" dirty="0" smtClean="0"/>
              <a:t>являются </a:t>
            </a:r>
            <a:r>
              <a:rPr lang="ru-RU" dirty="0"/>
              <a:t>основной ячейкой, в пределах которой соответствующие органы политических партий проводят непосредственную обработку избирателей.</a:t>
            </a:r>
          </a:p>
          <a:p>
            <a:endParaRPr lang="ru-RU" dirty="0"/>
          </a:p>
        </p:txBody>
      </p:sp>
    </p:spTree>
    <p:extLst>
      <p:ext uri="{BB962C8B-B14F-4D97-AF65-F5344CB8AC3E}">
        <p14:creationId xmlns:p14="http://schemas.microsoft.com/office/powerpoint/2010/main" val="318968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620000" cy="562074"/>
          </a:xfrm>
        </p:spPr>
        <p:txBody>
          <a:bodyPr/>
          <a:lstStyle/>
          <a:p>
            <a:pPr algn="ctr"/>
            <a:r>
              <a:rPr lang="ru-RU" sz="3200" b="1" dirty="0"/>
              <a:t>Создание избирательных </a:t>
            </a:r>
            <a:r>
              <a:rPr lang="ru-RU" sz="3200" b="1" dirty="0" smtClean="0"/>
              <a:t>органов</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51951835"/>
              </p:ext>
            </p:extLst>
          </p:nvPr>
        </p:nvGraphicFramePr>
        <p:xfrm>
          <a:off x="457200" y="836712"/>
          <a:ext cx="7620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39552" y="6093296"/>
            <a:ext cx="7344816" cy="369332"/>
          </a:xfrm>
          <a:prstGeom prst="rect">
            <a:avLst/>
          </a:prstGeom>
        </p:spPr>
        <p:txBody>
          <a:bodyPr wrap="square">
            <a:spAutoFit/>
          </a:bodyPr>
          <a:lstStyle/>
          <a:p>
            <a:r>
              <a:rPr lang="ru-RU" b="1" dirty="0">
                <a:solidFill>
                  <a:srgbClr val="FF0000"/>
                </a:solidFill>
              </a:rPr>
              <a:t>Важно, чтобы государство обеспечивало независимость этих </a:t>
            </a:r>
            <a:r>
              <a:rPr lang="ru-RU" b="1" dirty="0" smtClean="0">
                <a:solidFill>
                  <a:srgbClr val="FF0000"/>
                </a:solidFill>
              </a:rPr>
              <a:t>органов!</a:t>
            </a:r>
            <a:endParaRPr lang="ru-RU" b="1" dirty="0">
              <a:solidFill>
                <a:srgbClr val="FF0000"/>
              </a:solidFill>
            </a:endParaRPr>
          </a:p>
        </p:txBody>
      </p:sp>
    </p:spTree>
    <p:extLst>
      <p:ext uri="{BB962C8B-B14F-4D97-AF65-F5344CB8AC3E}">
        <p14:creationId xmlns:p14="http://schemas.microsoft.com/office/powerpoint/2010/main" val="142528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634082"/>
          </a:xfrm>
        </p:spPr>
        <p:txBody>
          <a:bodyPr/>
          <a:lstStyle/>
          <a:p>
            <a:pPr algn="ctr"/>
            <a:r>
              <a:rPr lang="ru-RU" sz="3200" b="1" dirty="0" smtClean="0"/>
              <a:t>Регистрация избирателей</a:t>
            </a:r>
            <a:endParaRPr lang="ru-RU" sz="32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754579686"/>
              </p:ext>
            </p:extLst>
          </p:nvPr>
        </p:nvGraphicFramePr>
        <p:xfrm>
          <a:off x="457200" y="1125538"/>
          <a:ext cx="7620000" cy="527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784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562074"/>
          </a:xfrm>
        </p:spPr>
        <p:txBody>
          <a:bodyPr/>
          <a:lstStyle/>
          <a:p>
            <a:pPr algn="ctr"/>
            <a:r>
              <a:rPr lang="ru-RU" sz="3600" b="1" dirty="0" smtClean="0"/>
              <a:t>Выдвижение кандидатов</a:t>
            </a:r>
            <a:endParaRPr lang="ru-RU" sz="36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257774383"/>
              </p:ext>
            </p:extLst>
          </p:nvPr>
        </p:nvGraphicFramePr>
        <p:xfrm>
          <a:off x="467544" y="980728"/>
          <a:ext cx="7620000" cy="57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067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460432" cy="764704"/>
          </a:xfrm>
        </p:spPr>
        <p:txBody>
          <a:bodyPr>
            <a:normAutofit fontScale="90000"/>
          </a:bodyPr>
          <a:lstStyle/>
          <a:p>
            <a:pPr algn="ctr"/>
            <a:r>
              <a:rPr lang="ru-RU" b="1" dirty="0" smtClean="0">
                <a:solidFill>
                  <a:schemeClr val="tx2">
                    <a:lumMod val="75000"/>
                  </a:schemeClr>
                </a:solidFill>
              </a:rPr>
              <a:t>Избирательные системы</a:t>
            </a:r>
            <a:endParaRPr lang="be-BY" dirty="0">
              <a:solidFill>
                <a:schemeClr val="tx2">
                  <a:lumMod val="75000"/>
                </a:schemeClr>
              </a:solidFill>
            </a:endParaRPr>
          </a:p>
        </p:txBody>
      </p:sp>
      <p:graphicFrame>
        <p:nvGraphicFramePr>
          <p:cNvPr id="6" name="Содержимое 5"/>
          <p:cNvGraphicFramePr>
            <a:graphicFrameLocks noGrp="1"/>
          </p:cNvGraphicFramePr>
          <p:nvPr>
            <p:ph sz="half" idx="2"/>
            <p:extLst>
              <p:ext uri="{D42A27DB-BD31-4B8C-83A1-F6EECF244321}">
                <p14:modId xmlns:p14="http://schemas.microsoft.com/office/powerpoint/2010/main" val="588951219"/>
              </p:ext>
            </p:extLst>
          </p:nvPr>
        </p:nvGraphicFramePr>
        <p:xfrm>
          <a:off x="0" y="836712"/>
          <a:ext cx="831641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txBody>
          <a:bodyPr>
            <a:normAutofit/>
          </a:bodyPr>
          <a:lstStyle/>
          <a:p>
            <a:pPr algn="ctr"/>
            <a:r>
              <a:rPr lang="ru-RU" sz="3300" b="1" dirty="0" smtClean="0">
                <a:solidFill>
                  <a:schemeClr val="tx1"/>
                </a:solidFill>
                <a:latin typeface="+mn-lt"/>
              </a:rPr>
              <a:t>Мажоритарная избирательная система</a:t>
            </a:r>
            <a:endParaRPr lang="be-BY" sz="3300" b="1" dirty="0">
              <a:solidFill>
                <a:schemeClr val="tx1"/>
              </a:solidFill>
              <a:latin typeface="+mn-lt"/>
            </a:endParaRPr>
          </a:p>
        </p:txBody>
      </p:sp>
      <p:sp>
        <p:nvSpPr>
          <p:cNvPr id="3" name="Содержимое 2"/>
          <p:cNvSpPr>
            <a:spLocks noGrp="1"/>
          </p:cNvSpPr>
          <p:nvPr>
            <p:ph sz="half" idx="1"/>
          </p:nvPr>
        </p:nvSpPr>
        <p:spPr>
          <a:xfrm>
            <a:off x="0" y="714356"/>
            <a:ext cx="4357686" cy="4658860"/>
          </a:xfrm>
        </p:spPr>
        <p:txBody>
          <a:bodyPr>
            <a:normAutofit fontScale="47500" lnSpcReduction="20000"/>
          </a:bodyPr>
          <a:lstStyle/>
          <a:p>
            <a:pPr marL="0" indent="0" algn="ctr">
              <a:buNone/>
            </a:pPr>
            <a:r>
              <a:rPr lang="ru-RU" sz="3200" b="1" u="sng" dirty="0" smtClean="0"/>
              <a:t>Абсолютного большинства (50%+1)</a:t>
            </a:r>
          </a:p>
          <a:p>
            <a:pPr marL="0" indent="0" algn="ctr">
              <a:buNone/>
            </a:pPr>
            <a:endParaRPr lang="ru-RU" sz="3200" b="1" dirty="0" smtClean="0"/>
          </a:p>
          <a:p>
            <a:pPr marL="0" indent="0">
              <a:buNone/>
            </a:pPr>
            <a:r>
              <a:rPr lang="ru-RU" sz="3200" b="1" dirty="0" smtClean="0"/>
              <a:t>Недостатки</a:t>
            </a:r>
            <a:r>
              <a:rPr lang="ru-RU" sz="3200" dirty="0" smtClean="0"/>
              <a:t>:</a:t>
            </a:r>
          </a:p>
          <a:p>
            <a:pPr marL="457200" indent="-457200">
              <a:buFont typeface="Wingdings" pitchFamily="2" charset="2"/>
              <a:buChar char="§"/>
            </a:pPr>
            <a:r>
              <a:rPr lang="ru-RU" sz="3200" dirty="0" smtClean="0"/>
              <a:t>Теряются оставшиеся голоса (5900); Выгодна лишь крупным политическим партиям;</a:t>
            </a:r>
          </a:p>
          <a:p>
            <a:pPr marL="457200" indent="-457200">
              <a:buFont typeface="Wingdings" pitchFamily="2" charset="2"/>
              <a:buChar char="§"/>
            </a:pPr>
            <a:r>
              <a:rPr lang="ru-RU" sz="3200" dirty="0" smtClean="0"/>
              <a:t>Не результативна – часто проводится второй тур (перебаллотировка).</a:t>
            </a:r>
          </a:p>
          <a:p>
            <a:pPr marL="0" indent="0">
              <a:buNone/>
            </a:pPr>
            <a:r>
              <a:rPr lang="ru-RU" sz="3200" b="1" dirty="0" smtClean="0"/>
              <a:t>Достоинства</a:t>
            </a:r>
            <a:r>
              <a:rPr lang="ru-RU" sz="3200" dirty="0" smtClean="0"/>
              <a:t>:</a:t>
            </a:r>
          </a:p>
          <a:p>
            <a:pPr marL="457200" indent="-457200">
              <a:buFont typeface="Wingdings" pitchFamily="2" charset="2"/>
              <a:buChar char="§"/>
            </a:pPr>
            <a:r>
              <a:rPr lang="ru-RU" sz="3200" dirty="0" smtClean="0"/>
              <a:t>Создается стабильное правительство, опирающееся на надежное большинство в парламенте;</a:t>
            </a:r>
          </a:p>
          <a:p>
            <a:pPr marL="457200" indent="-457200">
              <a:buFont typeface="Wingdings" pitchFamily="2" charset="2"/>
              <a:buChar char="§"/>
            </a:pPr>
            <a:r>
              <a:rPr lang="ru-RU" sz="3200" dirty="0" smtClean="0"/>
              <a:t>Оптимальна для выборов президента или иного единоличного  государственного органа;</a:t>
            </a:r>
          </a:p>
          <a:p>
            <a:pPr marL="457200" indent="-457200">
              <a:buFont typeface="Wingdings" pitchFamily="2" charset="2"/>
              <a:buChar char="§"/>
            </a:pPr>
            <a:r>
              <a:rPr lang="ru-RU" sz="3200" dirty="0" smtClean="0"/>
              <a:t>Проста и понятна для избирателей;</a:t>
            </a:r>
          </a:p>
          <a:p>
            <a:pPr marL="457200" indent="-457200">
              <a:buFont typeface="Wingdings" pitchFamily="2" charset="2"/>
              <a:buChar char="§"/>
            </a:pPr>
            <a:r>
              <a:rPr lang="ru-RU" sz="3200" dirty="0" smtClean="0"/>
              <a:t>Имеет выраженный персонифицированный характер;</a:t>
            </a:r>
          </a:p>
          <a:p>
            <a:pPr marL="457200" indent="-457200">
              <a:buFont typeface="Wingdings" pitchFamily="2" charset="2"/>
              <a:buChar char="§"/>
            </a:pPr>
            <a:r>
              <a:rPr lang="ru-RU" sz="3200" dirty="0"/>
              <a:t>И</a:t>
            </a:r>
            <a:r>
              <a:rPr lang="ru-RU" sz="3200" dirty="0" smtClean="0"/>
              <a:t>збранным </a:t>
            </a:r>
            <a:r>
              <a:rPr lang="ru-RU" sz="3200" dirty="0"/>
              <a:t>считается кандидат, поддержанный действительным большинством избирателей, принявших участие в голосовании, хотя и не реальным большинством граждан</a:t>
            </a:r>
            <a:endParaRPr lang="ru-RU" sz="3200" dirty="0" smtClean="0"/>
          </a:p>
          <a:p>
            <a:pPr marL="0" indent="0">
              <a:buFontTx/>
              <a:buChar char="-"/>
            </a:pPr>
            <a:endParaRPr lang="be-BY" dirty="0"/>
          </a:p>
        </p:txBody>
      </p:sp>
      <p:sp>
        <p:nvSpPr>
          <p:cNvPr id="4" name="Содержимое 3"/>
          <p:cNvSpPr>
            <a:spLocks noGrp="1"/>
          </p:cNvSpPr>
          <p:nvPr>
            <p:ph sz="half" idx="2"/>
          </p:nvPr>
        </p:nvSpPr>
        <p:spPr>
          <a:xfrm>
            <a:off x="4214810" y="764704"/>
            <a:ext cx="4173614" cy="3357586"/>
          </a:xfrm>
        </p:spPr>
        <p:txBody>
          <a:bodyPr>
            <a:normAutofit fontScale="47500" lnSpcReduction="20000"/>
          </a:bodyPr>
          <a:lstStyle/>
          <a:p>
            <a:pPr marL="0" indent="0" algn="ctr">
              <a:buNone/>
            </a:pPr>
            <a:r>
              <a:rPr lang="ru-RU" sz="3200" b="1" u="sng" dirty="0" smtClean="0"/>
              <a:t>Относительного большинства </a:t>
            </a:r>
            <a:br>
              <a:rPr lang="ru-RU" sz="3200" b="1" u="sng" dirty="0" smtClean="0"/>
            </a:br>
            <a:r>
              <a:rPr lang="ru-RU" sz="3200" b="1" dirty="0" smtClean="0"/>
              <a:t>(больше, чем любой другой)</a:t>
            </a:r>
          </a:p>
          <a:p>
            <a:pPr marL="0" indent="0">
              <a:buNone/>
            </a:pPr>
            <a:endParaRPr lang="ru-RU" sz="3200" b="1" dirty="0" smtClean="0"/>
          </a:p>
          <a:p>
            <a:pPr marL="0" indent="0">
              <a:buNone/>
            </a:pPr>
            <a:r>
              <a:rPr lang="ru-RU" sz="3200" b="1" dirty="0" smtClean="0"/>
              <a:t>Недостатки:</a:t>
            </a:r>
          </a:p>
          <a:p>
            <a:pPr marL="457200" indent="-457200">
              <a:buFontTx/>
              <a:buChar char="-"/>
            </a:pPr>
            <a:r>
              <a:rPr lang="ru-RU" sz="3200" dirty="0" smtClean="0"/>
              <a:t>Потеря значительного количества голосов;</a:t>
            </a:r>
          </a:p>
          <a:p>
            <a:pPr marL="457200" indent="-457200">
              <a:buFontTx/>
              <a:buChar char="-"/>
            </a:pPr>
            <a:r>
              <a:rPr lang="ru-RU" sz="3200" dirty="0" smtClean="0"/>
              <a:t>Недостаточная представительность выборного государственного органа (должностного лица), позволяет прийти к власти фактическому меньшинству</a:t>
            </a:r>
          </a:p>
          <a:p>
            <a:pPr marL="457200" indent="-457200">
              <a:buFontTx/>
              <a:buChar char="-"/>
            </a:pPr>
            <a:endParaRPr lang="ru-RU" sz="3200" dirty="0" smtClean="0"/>
          </a:p>
          <a:p>
            <a:pPr marL="0" indent="0">
              <a:buNone/>
            </a:pPr>
            <a:r>
              <a:rPr lang="ru-RU" sz="3200" b="1" dirty="0" smtClean="0"/>
              <a:t>Достоинства</a:t>
            </a:r>
            <a:r>
              <a:rPr lang="ru-RU" sz="3200" dirty="0" smtClean="0"/>
              <a:t>:</a:t>
            </a:r>
          </a:p>
          <a:p>
            <a:pPr marL="0" indent="0">
              <a:buFontTx/>
              <a:buChar char="-"/>
            </a:pPr>
            <a:r>
              <a:rPr lang="ru-RU" sz="3200" dirty="0" smtClean="0"/>
              <a:t> Всегда результативна («победитель получает все»).</a:t>
            </a:r>
          </a:p>
          <a:p>
            <a:pPr marL="0" indent="0">
              <a:buFontTx/>
              <a:buChar char="-"/>
            </a:pPr>
            <a:endParaRPr lang="ru-RU"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710099467"/>
              </p:ext>
            </p:extLst>
          </p:nvPr>
        </p:nvGraphicFramePr>
        <p:xfrm>
          <a:off x="18204" y="5445224"/>
          <a:ext cx="4286248" cy="1261872"/>
        </p:xfrm>
        <a:graphic>
          <a:graphicData uri="http://schemas.openxmlformats.org/drawingml/2006/table">
            <a:tbl>
              <a:tblPr>
                <a:tableStyleId>{5940675A-B579-460E-94D1-54222C63F5DA}</a:tableStyleId>
              </a:tblPr>
              <a:tblGrid>
                <a:gridCol w="750054"/>
                <a:gridCol w="648742"/>
                <a:gridCol w="958619"/>
                <a:gridCol w="750102"/>
                <a:gridCol w="1178731"/>
              </a:tblGrid>
              <a:tr h="0">
                <a:tc gridSpan="4">
                  <a:txBody>
                    <a:bodyPr/>
                    <a:lstStyle/>
                    <a:p>
                      <a:pPr algn="ctr">
                        <a:lnSpc>
                          <a:spcPct val="115000"/>
                        </a:lnSpc>
                        <a:spcAft>
                          <a:spcPts val="0"/>
                        </a:spcAft>
                      </a:pPr>
                      <a:r>
                        <a:rPr lang="ru-RU" sz="1800" b="1" dirty="0">
                          <a:solidFill>
                            <a:srgbClr val="FFFF00"/>
                          </a:solidFill>
                        </a:rPr>
                        <a:t>КАНДИДАТЫ</a:t>
                      </a:r>
                      <a:endParaRPr lang="be-BY" sz="1800" b="1" dirty="0">
                        <a:solidFill>
                          <a:srgbClr val="FFFF00"/>
                        </a:solidFill>
                        <a:latin typeface="Calibri"/>
                        <a:ea typeface="Calibri"/>
                        <a:cs typeface="Times New Roman"/>
                      </a:endParaRPr>
                    </a:p>
                  </a:txBody>
                  <a:tcPr marL="68580" marR="68580" marT="0" marB="0">
                    <a:solidFill>
                      <a:schemeClr val="accent6">
                        <a:lumMod val="75000"/>
                      </a:schemeClr>
                    </a:solidFill>
                  </a:tcPr>
                </a:tc>
                <a:tc hMerge="1">
                  <a:txBody>
                    <a:bodyPr/>
                    <a:lstStyle/>
                    <a:p>
                      <a:endParaRPr lang="be-BY"/>
                    </a:p>
                  </a:txBody>
                  <a:tcPr/>
                </a:tc>
                <a:tc hMerge="1">
                  <a:txBody>
                    <a:bodyPr/>
                    <a:lstStyle/>
                    <a:p>
                      <a:endParaRPr lang="be-BY"/>
                    </a:p>
                  </a:txBody>
                  <a:tcPr/>
                </a:tc>
                <a:tc hMerge="1">
                  <a:txBody>
                    <a:bodyPr/>
                    <a:lstStyle/>
                    <a:p>
                      <a:endParaRPr lang="be-BY"/>
                    </a:p>
                  </a:txBody>
                  <a:tcPr/>
                </a:tc>
                <a:tc rowSpan="2">
                  <a:txBody>
                    <a:bodyPr/>
                    <a:lstStyle/>
                    <a:p>
                      <a:pPr algn="ctr">
                        <a:lnSpc>
                          <a:spcPct val="115000"/>
                        </a:lnSpc>
                        <a:spcAft>
                          <a:spcPts val="0"/>
                        </a:spcAft>
                      </a:pPr>
                      <a:r>
                        <a:rPr lang="ru-RU" sz="1800" b="1" dirty="0">
                          <a:solidFill>
                            <a:srgbClr val="002060"/>
                          </a:solidFill>
                        </a:rPr>
                        <a:t>ИТОГО</a:t>
                      </a:r>
                      <a:endParaRPr lang="be-BY" sz="1800" b="1" dirty="0">
                        <a:solidFill>
                          <a:srgbClr val="002060"/>
                        </a:solidFill>
                        <a:latin typeface="Calibri"/>
                        <a:ea typeface="Calibri"/>
                        <a:cs typeface="Times New Roman"/>
                      </a:endParaRPr>
                    </a:p>
                  </a:txBody>
                  <a:tcPr marL="68580" marR="68580" marT="0" marB="0" anchor="ctr">
                    <a:solidFill>
                      <a:schemeClr val="accent6">
                        <a:lumMod val="75000"/>
                      </a:schemeClr>
                    </a:solidFill>
                  </a:tcPr>
                </a:tc>
              </a:tr>
              <a:tr h="0">
                <a:tc>
                  <a:txBody>
                    <a:bodyPr/>
                    <a:lstStyle/>
                    <a:p>
                      <a:pPr algn="ctr">
                        <a:lnSpc>
                          <a:spcPct val="115000"/>
                        </a:lnSpc>
                        <a:spcAft>
                          <a:spcPts val="0"/>
                        </a:spcAft>
                      </a:pPr>
                      <a:r>
                        <a:rPr lang="ru-RU" sz="1800" b="1" dirty="0"/>
                        <a:t>А</a:t>
                      </a:r>
                      <a:endParaRPr lang="be-BY" sz="1800" b="1" dirty="0">
                        <a:latin typeface="Calibri"/>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ru-RU" sz="1800" b="1" dirty="0"/>
                        <a:t>Б</a:t>
                      </a:r>
                      <a:endParaRPr lang="be-BY" sz="1800" b="1" dirty="0">
                        <a:latin typeface="Calibri"/>
                        <a:ea typeface="Calibri"/>
                        <a:cs typeface="Times New Roman"/>
                      </a:endParaRPr>
                    </a:p>
                  </a:txBody>
                  <a:tcPr marL="68580" marR="68580" marT="0" marB="0">
                    <a:solidFill>
                      <a:srgbClr val="FFC000"/>
                    </a:solidFill>
                  </a:tcPr>
                </a:tc>
                <a:tc>
                  <a:txBody>
                    <a:bodyPr/>
                    <a:lstStyle/>
                    <a:p>
                      <a:pPr algn="ctr">
                        <a:lnSpc>
                          <a:spcPct val="115000"/>
                        </a:lnSpc>
                        <a:spcAft>
                          <a:spcPts val="0"/>
                        </a:spcAft>
                      </a:pPr>
                      <a:r>
                        <a:rPr lang="ru-RU" sz="1800" b="1" dirty="0"/>
                        <a:t>В</a:t>
                      </a:r>
                      <a:endParaRPr lang="be-BY" sz="1800" b="1"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ru-RU" sz="1800" b="1" dirty="0"/>
                        <a:t>Г</a:t>
                      </a:r>
                      <a:endParaRPr lang="be-BY" sz="1800" b="1" dirty="0">
                        <a:latin typeface="Calibri"/>
                        <a:ea typeface="Calibri"/>
                        <a:cs typeface="Times New Roman"/>
                      </a:endParaRPr>
                    </a:p>
                  </a:txBody>
                  <a:tcPr marL="68580" marR="68580" marT="0" marB="0">
                    <a:solidFill>
                      <a:srgbClr val="7030A0"/>
                    </a:solidFill>
                  </a:tcPr>
                </a:tc>
                <a:tc vMerge="1">
                  <a:txBody>
                    <a:bodyPr/>
                    <a:lstStyle/>
                    <a:p>
                      <a:endParaRPr lang="be-BY"/>
                    </a:p>
                  </a:txBody>
                  <a:tcPr/>
                </a:tc>
              </a:tr>
              <a:tr h="0">
                <a:tc>
                  <a:txBody>
                    <a:bodyPr/>
                    <a:lstStyle/>
                    <a:p>
                      <a:pPr algn="ctr">
                        <a:lnSpc>
                          <a:spcPct val="115000"/>
                        </a:lnSpc>
                        <a:spcAft>
                          <a:spcPts val="0"/>
                        </a:spcAft>
                      </a:pPr>
                      <a:r>
                        <a:rPr lang="ru-RU" sz="1800"/>
                        <a:t>2000</a:t>
                      </a:r>
                      <a:endParaRPr lang="be-BY"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a:t>3000</a:t>
                      </a:r>
                      <a:endParaRPr lang="be-BY"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a:t>6100</a:t>
                      </a:r>
                      <a:endParaRPr lang="be-BY"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a:t>900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a:t>12000</a:t>
                      </a:r>
                      <a:endParaRPr lang="be-BY" sz="1800" dirty="0">
                        <a:latin typeface="Calibri"/>
                        <a:ea typeface="Calibri"/>
                        <a:cs typeface="Times New Roman"/>
                      </a:endParaRPr>
                    </a:p>
                  </a:txBody>
                  <a:tcPr marL="68580" marR="68580" marT="0" marB="0">
                    <a:solidFill>
                      <a:schemeClr val="accent6">
                        <a:lumMod val="75000"/>
                      </a:schemeClr>
                    </a:solidFill>
                  </a:tcPr>
                </a:tc>
              </a:tr>
              <a:tr h="0">
                <a:tc>
                  <a:txBody>
                    <a:bodyPr/>
                    <a:lstStyle/>
                    <a:p>
                      <a:pPr algn="ctr">
                        <a:lnSpc>
                          <a:spcPct val="115000"/>
                        </a:lnSpc>
                        <a:spcAft>
                          <a:spcPts val="0"/>
                        </a:spcAft>
                      </a:pPr>
                      <a:endParaRPr lang="ru-RU"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endParaRPr lang="ru-RU"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0" i="0" dirty="0"/>
                        <a:t>Избран</a:t>
                      </a:r>
                      <a:endParaRPr lang="be-BY" sz="1800" b="0" i="0" dirty="0">
                        <a:latin typeface="Calibri"/>
                        <a:ea typeface="Calibri"/>
                        <a:cs typeface="Times New Roman"/>
                      </a:endParaRPr>
                    </a:p>
                  </a:txBody>
                  <a:tcPr marL="68580" marR="68580" marT="0" marB="0">
                    <a:solidFill>
                      <a:srgbClr val="FF0000"/>
                    </a:solidFill>
                  </a:tcPr>
                </a:tc>
                <a:tc>
                  <a:txBody>
                    <a:bodyPr/>
                    <a:lstStyle/>
                    <a:p>
                      <a:pPr algn="ctr">
                        <a:lnSpc>
                          <a:spcPct val="115000"/>
                        </a:lnSpc>
                        <a:spcAft>
                          <a:spcPts val="0"/>
                        </a:spcAft>
                      </a:pPr>
                      <a:endParaRPr lang="ru-RU"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endParaRPr lang="ru-RU" sz="1800" dirty="0">
                        <a:latin typeface="Calibri"/>
                        <a:ea typeface="Calibri"/>
                        <a:cs typeface="Times New Roman"/>
                      </a:endParaRPr>
                    </a:p>
                  </a:txBody>
                  <a:tcPr marL="68580" marR="68580" marT="0" marB="0">
                    <a:solidFill>
                      <a:schemeClr val="accent6">
                        <a:lumMod val="75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41470560"/>
              </p:ext>
            </p:extLst>
          </p:nvPr>
        </p:nvGraphicFramePr>
        <p:xfrm>
          <a:off x="4283968" y="4293096"/>
          <a:ext cx="4032448" cy="1261872"/>
        </p:xfrm>
        <a:graphic>
          <a:graphicData uri="http://schemas.openxmlformats.org/drawingml/2006/table">
            <a:tbl>
              <a:tblPr>
                <a:tableStyleId>{5940675A-B579-460E-94D1-54222C63F5DA}</a:tableStyleId>
              </a:tblPr>
              <a:tblGrid>
                <a:gridCol w="896105"/>
                <a:gridCol w="640076"/>
                <a:gridCol w="768091"/>
                <a:gridCol w="768091"/>
                <a:gridCol w="960085"/>
              </a:tblGrid>
              <a:tr h="0">
                <a:tc gridSpan="4">
                  <a:txBody>
                    <a:bodyPr/>
                    <a:lstStyle/>
                    <a:p>
                      <a:pPr algn="ctr">
                        <a:lnSpc>
                          <a:spcPct val="115000"/>
                        </a:lnSpc>
                        <a:spcAft>
                          <a:spcPts val="0"/>
                        </a:spcAft>
                      </a:pPr>
                      <a:r>
                        <a:rPr lang="ru-RU" sz="1800" b="1" dirty="0">
                          <a:solidFill>
                            <a:srgbClr val="FFFF00"/>
                          </a:solidFill>
                        </a:rPr>
                        <a:t>КАНДИДАТЫ</a:t>
                      </a:r>
                      <a:endParaRPr lang="be-BY" sz="1800" b="1" dirty="0">
                        <a:solidFill>
                          <a:srgbClr val="FFFF00"/>
                        </a:solidFill>
                        <a:latin typeface="Calibri"/>
                        <a:ea typeface="Calibri"/>
                        <a:cs typeface="Times New Roman"/>
                      </a:endParaRPr>
                    </a:p>
                  </a:txBody>
                  <a:tcPr marL="68580" marR="68580" marT="0" marB="0">
                    <a:solidFill>
                      <a:schemeClr val="accent6">
                        <a:lumMod val="75000"/>
                      </a:schemeClr>
                    </a:solidFill>
                  </a:tcPr>
                </a:tc>
                <a:tc hMerge="1">
                  <a:txBody>
                    <a:bodyPr/>
                    <a:lstStyle/>
                    <a:p>
                      <a:endParaRPr lang="be-BY"/>
                    </a:p>
                  </a:txBody>
                  <a:tcPr/>
                </a:tc>
                <a:tc hMerge="1">
                  <a:txBody>
                    <a:bodyPr/>
                    <a:lstStyle/>
                    <a:p>
                      <a:endParaRPr lang="be-BY"/>
                    </a:p>
                  </a:txBody>
                  <a:tcPr/>
                </a:tc>
                <a:tc hMerge="1">
                  <a:txBody>
                    <a:bodyPr/>
                    <a:lstStyle/>
                    <a:p>
                      <a:endParaRPr lang="be-BY"/>
                    </a:p>
                  </a:txBody>
                  <a:tcPr/>
                </a:tc>
                <a:tc rowSpan="2">
                  <a:txBody>
                    <a:bodyPr/>
                    <a:lstStyle/>
                    <a:p>
                      <a:pPr algn="ctr">
                        <a:lnSpc>
                          <a:spcPct val="115000"/>
                        </a:lnSpc>
                        <a:spcAft>
                          <a:spcPts val="0"/>
                        </a:spcAft>
                      </a:pPr>
                      <a:r>
                        <a:rPr lang="ru-RU" sz="1800" b="1" dirty="0">
                          <a:solidFill>
                            <a:srgbClr val="002060"/>
                          </a:solidFill>
                        </a:rPr>
                        <a:t>ИТОГО</a:t>
                      </a:r>
                      <a:endParaRPr lang="be-BY" sz="1800" b="1" dirty="0">
                        <a:solidFill>
                          <a:srgbClr val="002060"/>
                        </a:solidFill>
                        <a:latin typeface="Calibri"/>
                        <a:ea typeface="Calibri"/>
                        <a:cs typeface="Times New Roman"/>
                      </a:endParaRPr>
                    </a:p>
                  </a:txBody>
                  <a:tcPr marL="68580" marR="68580" marT="0" marB="0" anchor="ctr">
                    <a:solidFill>
                      <a:schemeClr val="accent6">
                        <a:lumMod val="75000"/>
                      </a:schemeClr>
                    </a:solidFill>
                  </a:tcPr>
                </a:tc>
              </a:tr>
              <a:tr h="0">
                <a:tc>
                  <a:txBody>
                    <a:bodyPr/>
                    <a:lstStyle/>
                    <a:p>
                      <a:pPr algn="ctr">
                        <a:lnSpc>
                          <a:spcPct val="115000"/>
                        </a:lnSpc>
                        <a:spcAft>
                          <a:spcPts val="0"/>
                        </a:spcAft>
                      </a:pPr>
                      <a:r>
                        <a:rPr lang="ru-RU" sz="1800" b="1" dirty="0"/>
                        <a:t>А</a:t>
                      </a:r>
                      <a:endParaRPr lang="be-BY" sz="1800" b="1" dirty="0">
                        <a:latin typeface="Calibri"/>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ru-RU" sz="1800" b="1" dirty="0"/>
                        <a:t>Б</a:t>
                      </a:r>
                      <a:endParaRPr lang="be-BY" sz="1800" b="1" dirty="0">
                        <a:latin typeface="Calibri"/>
                        <a:ea typeface="Calibri"/>
                        <a:cs typeface="Times New Roman"/>
                      </a:endParaRPr>
                    </a:p>
                  </a:txBody>
                  <a:tcPr marL="68580" marR="68580" marT="0" marB="0">
                    <a:solidFill>
                      <a:srgbClr val="FFC000"/>
                    </a:solidFill>
                  </a:tcPr>
                </a:tc>
                <a:tc>
                  <a:txBody>
                    <a:bodyPr/>
                    <a:lstStyle/>
                    <a:p>
                      <a:pPr algn="ctr">
                        <a:lnSpc>
                          <a:spcPct val="115000"/>
                        </a:lnSpc>
                        <a:spcAft>
                          <a:spcPts val="0"/>
                        </a:spcAft>
                      </a:pPr>
                      <a:r>
                        <a:rPr lang="ru-RU" sz="1800" b="1" dirty="0"/>
                        <a:t>В</a:t>
                      </a:r>
                      <a:endParaRPr lang="be-BY" sz="1800" b="1"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ru-RU" sz="1800" b="1" dirty="0"/>
                        <a:t>Г</a:t>
                      </a:r>
                      <a:endParaRPr lang="be-BY" sz="1800" b="1" dirty="0">
                        <a:latin typeface="Calibri"/>
                        <a:ea typeface="Calibri"/>
                        <a:cs typeface="Times New Roman"/>
                      </a:endParaRPr>
                    </a:p>
                  </a:txBody>
                  <a:tcPr marL="68580" marR="68580" marT="0" marB="0">
                    <a:solidFill>
                      <a:srgbClr val="7030A0"/>
                    </a:solidFill>
                  </a:tcPr>
                </a:tc>
                <a:tc vMerge="1">
                  <a:txBody>
                    <a:bodyPr/>
                    <a:lstStyle/>
                    <a:p>
                      <a:endParaRPr lang="be-BY"/>
                    </a:p>
                  </a:txBody>
                  <a:tcPr/>
                </a:tc>
              </a:tr>
              <a:tr h="0">
                <a:tc>
                  <a:txBody>
                    <a:bodyPr/>
                    <a:lstStyle/>
                    <a:p>
                      <a:pPr algn="ctr">
                        <a:lnSpc>
                          <a:spcPct val="115000"/>
                        </a:lnSpc>
                        <a:spcAft>
                          <a:spcPts val="0"/>
                        </a:spcAft>
                      </a:pPr>
                      <a:r>
                        <a:rPr lang="ru-RU" sz="1800" dirty="0" smtClean="0"/>
                        <a:t>4000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a:t>3000</a:t>
                      </a:r>
                      <a:endParaRPr lang="be-BY" sz="180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3000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2000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a:t>12000</a:t>
                      </a:r>
                      <a:endParaRPr lang="be-BY" sz="1800" dirty="0">
                        <a:latin typeface="Calibri"/>
                        <a:ea typeface="Calibri"/>
                        <a:cs typeface="Times New Roman"/>
                      </a:endParaRPr>
                    </a:p>
                  </a:txBody>
                  <a:tcPr marL="68580" marR="68580" marT="0" marB="0">
                    <a:solidFill>
                      <a:schemeClr val="accent6">
                        <a:lumMod val="75000"/>
                      </a:schemeClr>
                    </a:solidFill>
                  </a:tcPr>
                </a:tc>
              </a:tr>
              <a:tr h="0">
                <a:tc>
                  <a:txBody>
                    <a:bodyPr/>
                    <a:lstStyle/>
                    <a:p>
                      <a:pPr algn="ctr">
                        <a:lnSpc>
                          <a:spcPct val="115000"/>
                        </a:lnSpc>
                        <a:spcAft>
                          <a:spcPts val="0"/>
                        </a:spcAft>
                      </a:pPr>
                      <a:r>
                        <a:rPr lang="ru-RU" sz="1800" b="0" i="0" dirty="0"/>
                        <a:t>Избран</a:t>
                      </a:r>
                      <a:endParaRPr lang="be-BY" sz="1800" b="0" i="0" dirty="0">
                        <a:latin typeface="Calibri"/>
                        <a:ea typeface="Calibri"/>
                        <a:cs typeface="Times New Roman"/>
                      </a:endParaRPr>
                    </a:p>
                  </a:txBody>
                  <a:tcPr marL="68580" marR="68580" marT="0" marB="0">
                    <a:solidFill>
                      <a:srgbClr val="FF0000"/>
                    </a:solidFill>
                  </a:tcPr>
                </a:tc>
                <a:tc>
                  <a:txBody>
                    <a:bodyPr/>
                    <a:lstStyle/>
                    <a:p>
                      <a:pPr algn="ctr">
                        <a:lnSpc>
                          <a:spcPct val="115000"/>
                        </a:lnSpc>
                        <a:spcAft>
                          <a:spcPts val="0"/>
                        </a:spcAft>
                      </a:pPr>
                      <a:endParaRPr lang="ru-RU" sz="1800" dirty="0">
                        <a:latin typeface="Calibri"/>
                        <a:ea typeface="Calibri"/>
                        <a:cs typeface="Times New Roman"/>
                      </a:endParaRPr>
                    </a:p>
                  </a:txBody>
                  <a:tcPr marL="68580" marR="68580" marT="0" marB="0">
                    <a:solidFill>
                      <a:schemeClr val="accent6">
                        <a:lumMod val="75000"/>
                      </a:schemeClr>
                    </a:solidFill>
                  </a:tcPr>
                </a:tc>
                <a:tc>
                  <a:txBody>
                    <a:bodyPr/>
                    <a:lstStyle/>
                    <a:p>
                      <a:pPr marL="0" algn="ctr" rtl="0" eaLnBrk="1" latinLnBrk="0" hangingPunct="1">
                        <a:lnSpc>
                          <a:spcPct val="115000"/>
                        </a:lnSpc>
                        <a:spcAft>
                          <a:spcPts val="0"/>
                        </a:spcAft>
                      </a:pPr>
                      <a:endParaRPr kumimoji="0" lang="be-BY" sz="1800"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endParaRPr kumimoji="0" lang="ru-RU" sz="1800"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endParaRPr lang="ru-RU" sz="1800" dirty="0">
                        <a:latin typeface="Calibri"/>
                        <a:ea typeface="Calibri"/>
                        <a:cs typeface="Times New Roman"/>
                      </a:endParaRPr>
                    </a:p>
                  </a:txBody>
                  <a:tcPr marL="68580" marR="68580" marT="0" marB="0">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dirty="0" smtClean="0"/>
              <a:t>Пропорциональная избирательная система</a:t>
            </a:r>
            <a:endParaRPr lang="ru-RU" sz="3200" b="1" dirty="0"/>
          </a:p>
        </p:txBody>
      </p:sp>
      <p:sp>
        <p:nvSpPr>
          <p:cNvPr id="3" name="Объект 2"/>
          <p:cNvSpPr>
            <a:spLocks noGrp="1"/>
          </p:cNvSpPr>
          <p:nvPr>
            <p:ph idx="1"/>
          </p:nvPr>
        </p:nvSpPr>
        <p:spPr>
          <a:xfrm>
            <a:off x="457200" y="1600200"/>
            <a:ext cx="7620000" cy="5069160"/>
          </a:xfrm>
        </p:spPr>
        <p:txBody>
          <a:bodyPr>
            <a:normAutofit fontScale="92500" lnSpcReduction="20000"/>
          </a:bodyPr>
          <a:lstStyle/>
          <a:p>
            <a:pPr marL="0" indent="0">
              <a:buNone/>
            </a:pPr>
            <a:r>
              <a:rPr lang="ru-RU" b="1" dirty="0" smtClean="0"/>
              <a:t>Основные характеристики:</a:t>
            </a:r>
          </a:p>
          <a:p>
            <a:pPr indent="-342900">
              <a:buFont typeface="Wingdings" pitchFamily="2" charset="2"/>
              <a:buChar char="q"/>
            </a:pPr>
            <a:r>
              <a:rPr lang="ru-RU" dirty="0" smtClean="0"/>
              <a:t>Мандаты </a:t>
            </a:r>
            <a:r>
              <a:rPr lang="ru-RU" dirty="0"/>
              <a:t>распределяются пропорционально полученным голосам;</a:t>
            </a:r>
          </a:p>
          <a:p>
            <a:pPr indent="-342900">
              <a:buFont typeface="Wingdings" pitchFamily="2" charset="2"/>
              <a:buChar char="q"/>
            </a:pPr>
            <a:r>
              <a:rPr lang="ru-RU" dirty="0" smtClean="0"/>
              <a:t>Используются </a:t>
            </a:r>
            <a:r>
              <a:rPr lang="ru-RU" dirty="0"/>
              <a:t>многомандатные округа;</a:t>
            </a:r>
          </a:p>
          <a:p>
            <a:pPr indent="-342900">
              <a:buFont typeface="Wingdings" pitchFamily="2" charset="2"/>
              <a:buChar char="q"/>
            </a:pPr>
            <a:r>
              <a:rPr lang="ru-RU" dirty="0" smtClean="0"/>
              <a:t>Голосуют </a:t>
            </a:r>
            <a:r>
              <a:rPr lang="ru-RU" dirty="0"/>
              <a:t>за партийный список;</a:t>
            </a:r>
          </a:p>
          <a:p>
            <a:pPr indent="-342900">
              <a:buFont typeface="Wingdings" pitchFamily="2" charset="2"/>
              <a:buChar char="q"/>
            </a:pPr>
            <a:r>
              <a:rPr lang="ru-RU" dirty="0"/>
              <a:t>Вычисляется избирательная квота  (ИК) – наименьшее количество голосов, необходимое для получения 1 </a:t>
            </a:r>
            <a:r>
              <a:rPr lang="ru-RU" dirty="0" smtClean="0"/>
              <a:t>мандата;</a:t>
            </a:r>
            <a:br>
              <a:rPr lang="ru-RU" dirty="0" smtClean="0"/>
            </a:br>
            <a:r>
              <a:rPr lang="ru-RU" dirty="0" smtClean="0"/>
              <a:t>Иногда используется «заградительный барьер».</a:t>
            </a:r>
          </a:p>
          <a:p>
            <a:pPr marL="0" indent="0">
              <a:buNone/>
            </a:pPr>
            <a:r>
              <a:rPr lang="ru-RU" b="1" dirty="0" smtClean="0"/>
              <a:t>Преимущества:</a:t>
            </a:r>
          </a:p>
          <a:p>
            <a:pPr indent="-342900">
              <a:buFont typeface="Wingdings" pitchFamily="2" charset="2"/>
              <a:buChar char="§"/>
            </a:pPr>
            <a:r>
              <a:rPr lang="ru-RU" dirty="0"/>
              <a:t>обеспечивает отражение во властных структурах реального соотношения политических сил в </a:t>
            </a:r>
            <a:r>
              <a:rPr lang="ru-RU" dirty="0" smtClean="0"/>
              <a:t>обществе</a:t>
            </a:r>
          </a:p>
          <a:p>
            <a:pPr marL="0" indent="0">
              <a:buNone/>
            </a:pPr>
            <a:r>
              <a:rPr lang="ru-RU" b="1" dirty="0" smtClean="0"/>
              <a:t>Недостатки: </a:t>
            </a:r>
          </a:p>
          <a:p>
            <a:pPr indent="-342900">
              <a:buFont typeface="Wingdings" pitchFamily="2" charset="2"/>
              <a:buChar char="§"/>
            </a:pPr>
            <a:r>
              <a:rPr lang="ru-RU" dirty="0"/>
              <a:t>общая обезличенность пропорциональной системы и отсутствие права избирателей влиять на персональный </a:t>
            </a:r>
            <a:r>
              <a:rPr lang="ru-RU" dirty="0" smtClean="0"/>
              <a:t>состав;</a:t>
            </a:r>
          </a:p>
          <a:p>
            <a:pPr indent="-342900">
              <a:buFont typeface="Wingdings" pitchFamily="2" charset="2"/>
              <a:buChar char="§"/>
            </a:pPr>
            <a:r>
              <a:rPr lang="ru-RU" dirty="0" smtClean="0"/>
              <a:t>«остаточные мандаты»;</a:t>
            </a:r>
          </a:p>
          <a:p>
            <a:pPr indent="-342900">
              <a:buFont typeface="Wingdings" pitchFamily="2" charset="2"/>
              <a:buChar char="§"/>
            </a:pPr>
            <a:r>
              <a:rPr lang="ru-RU" dirty="0" smtClean="0"/>
              <a:t>«заградительный барьер»;</a:t>
            </a:r>
          </a:p>
          <a:p>
            <a:pPr indent="-342900">
              <a:buFont typeface="Wingdings" pitchFamily="2" charset="2"/>
              <a:buChar char="§"/>
            </a:pPr>
            <a:r>
              <a:rPr lang="ru-RU" dirty="0" smtClean="0"/>
              <a:t>искажение воли избирателей.</a:t>
            </a:r>
          </a:p>
          <a:p>
            <a:pPr marL="0" indent="0">
              <a:buNone/>
            </a:pPr>
            <a:endParaRPr lang="be-BY" dirty="0"/>
          </a:p>
          <a:p>
            <a:endParaRPr lang="ru-RU" dirty="0"/>
          </a:p>
        </p:txBody>
      </p:sp>
    </p:spTree>
    <p:extLst>
      <p:ext uri="{BB962C8B-B14F-4D97-AF65-F5344CB8AC3E}">
        <p14:creationId xmlns:p14="http://schemas.microsoft.com/office/powerpoint/2010/main" val="374158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785794"/>
            <a:ext cx="3657600" cy="6072206"/>
          </a:xfrm>
        </p:spPr>
        <p:txBody>
          <a:bodyPr>
            <a:normAutofit lnSpcReduction="10000"/>
          </a:bodyPr>
          <a:lstStyle/>
          <a:p>
            <a:pPr marL="0" indent="0">
              <a:buFontTx/>
              <a:buChar char="-"/>
            </a:pPr>
            <a:r>
              <a:rPr lang="ru-RU" dirty="0" smtClean="0"/>
              <a:t> </a:t>
            </a:r>
            <a:endParaRPr lang="be-BY" dirty="0"/>
          </a:p>
        </p:txBody>
      </p:sp>
      <p:sp>
        <p:nvSpPr>
          <p:cNvPr id="4" name="Содержимое 3"/>
          <p:cNvSpPr>
            <a:spLocks noGrp="1"/>
          </p:cNvSpPr>
          <p:nvPr>
            <p:ph sz="half" idx="2"/>
          </p:nvPr>
        </p:nvSpPr>
        <p:spPr>
          <a:xfrm>
            <a:off x="539552" y="188640"/>
            <a:ext cx="7416824" cy="4464496"/>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ru-RU" b="1" dirty="0" smtClean="0">
                <a:solidFill>
                  <a:schemeClr val="tx1"/>
                </a:solidFill>
              </a:rPr>
              <a:t>Методы определения избирательной квоты</a:t>
            </a:r>
          </a:p>
          <a:p>
            <a:pPr marL="0" indent="0">
              <a:buNone/>
            </a:pPr>
            <a:r>
              <a:rPr lang="ru-RU" u="sng" dirty="0" smtClean="0">
                <a:solidFill>
                  <a:schemeClr val="tx1"/>
                </a:solidFill>
              </a:rPr>
              <a:t>Метод Томаса Хейра (естественной квоты)</a:t>
            </a:r>
            <a:r>
              <a:rPr lang="ru-RU" dirty="0" smtClean="0">
                <a:solidFill>
                  <a:schemeClr val="tx1"/>
                </a:solidFill>
              </a:rPr>
              <a:t> – все поданные по округу голоса делятся на количество депутатских мандатов.</a:t>
            </a:r>
          </a:p>
          <a:p>
            <a:pPr marL="0" indent="0">
              <a:buNone/>
            </a:pPr>
            <a:endParaRPr lang="ru-RU" dirty="0" smtClean="0">
              <a:solidFill>
                <a:schemeClr val="tx1"/>
              </a:solidFill>
            </a:endParaRPr>
          </a:p>
          <a:p>
            <a:pPr marL="0" indent="0">
              <a:buNone/>
            </a:pPr>
            <a:r>
              <a:rPr lang="ru-RU" b="1" dirty="0" smtClean="0">
                <a:solidFill>
                  <a:schemeClr val="tx1"/>
                </a:solidFill>
              </a:rPr>
              <a:t>Пример:</a:t>
            </a:r>
          </a:p>
          <a:p>
            <a:pPr marL="0" indent="0">
              <a:buNone/>
            </a:pPr>
            <a:r>
              <a:rPr lang="ru-RU" dirty="0" smtClean="0">
                <a:solidFill>
                  <a:schemeClr val="tx1"/>
                </a:solidFill>
              </a:rPr>
              <a:t>Избирательный округ: 5 мандатов;</a:t>
            </a:r>
          </a:p>
          <a:p>
            <a:pPr marL="0" indent="0">
              <a:buNone/>
            </a:pPr>
            <a:r>
              <a:rPr lang="ru-RU" dirty="0" smtClean="0">
                <a:solidFill>
                  <a:schemeClr val="tx1"/>
                </a:solidFill>
              </a:rPr>
              <a:t>4 партии; 100 голосов.</a:t>
            </a:r>
          </a:p>
          <a:p>
            <a:pPr marL="0" indent="0">
              <a:buNone/>
            </a:pPr>
            <a:r>
              <a:rPr lang="ru-RU" dirty="0" smtClean="0">
                <a:solidFill>
                  <a:schemeClr val="tx1"/>
                </a:solidFill>
              </a:rPr>
              <a:t>ИК = 100/5 = 20 (т.е. 20 голосов необходимо набрать, чтобы получить 1 мандат).</a:t>
            </a:r>
          </a:p>
          <a:p>
            <a:pPr marL="0" indent="0">
              <a:buNone/>
            </a:pPr>
            <a:endParaRPr lang="ru-RU" dirty="0" smtClean="0">
              <a:solidFill>
                <a:schemeClr val="tx1"/>
              </a:solidFill>
            </a:endParaRPr>
          </a:p>
          <a:p>
            <a:pPr marL="0" indent="0">
              <a:buNone/>
            </a:pPr>
            <a:endParaRPr lang="be-BY"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21736043"/>
              </p:ext>
            </p:extLst>
          </p:nvPr>
        </p:nvGraphicFramePr>
        <p:xfrm>
          <a:off x="1403648" y="4869160"/>
          <a:ext cx="5715008" cy="1495044"/>
        </p:xfrm>
        <a:graphic>
          <a:graphicData uri="http://schemas.openxmlformats.org/drawingml/2006/table">
            <a:tbl>
              <a:tblPr>
                <a:tableStyleId>{5940675A-B579-460E-94D1-54222C63F5DA}</a:tableStyleId>
              </a:tblPr>
              <a:tblGrid>
                <a:gridCol w="1371610"/>
                <a:gridCol w="706586"/>
                <a:gridCol w="742214"/>
                <a:gridCol w="890655"/>
                <a:gridCol w="796575"/>
                <a:gridCol w="1207368"/>
              </a:tblGrid>
              <a:tr h="0">
                <a:tc>
                  <a:txBody>
                    <a:bodyPr/>
                    <a:lstStyle/>
                    <a:p>
                      <a:pPr algn="ctr">
                        <a:lnSpc>
                          <a:spcPct val="115000"/>
                        </a:lnSpc>
                        <a:spcAft>
                          <a:spcPts val="0"/>
                        </a:spcAft>
                      </a:pPr>
                      <a:endParaRPr lang="be-BY" sz="1800" b="1" dirty="0">
                        <a:solidFill>
                          <a:srgbClr val="FFFF00"/>
                        </a:solidFill>
                        <a:latin typeface="Calibri"/>
                        <a:ea typeface="Calibri"/>
                        <a:cs typeface="Times New Roman"/>
                      </a:endParaRPr>
                    </a:p>
                  </a:txBody>
                  <a:tcPr marL="68580" marR="68580" marT="0" marB="0">
                    <a:solidFill>
                      <a:schemeClr val="accent6">
                        <a:lumMod val="75000"/>
                      </a:schemeClr>
                    </a:solidFill>
                  </a:tcPr>
                </a:tc>
                <a:tc gridSpan="4">
                  <a:txBody>
                    <a:bodyPr/>
                    <a:lstStyle/>
                    <a:p>
                      <a:pPr algn="ctr">
                        <a:lnSpc>
                          <a:spcPct val="115000"/>
                        </a:lnSpc>
                        <a:spcAft>
                          <a:spcPts val="0"/>
                        </a:spcAft>
                      </a:pPr>
                      <a:r>
                        <a:rPr lang="ru-RU" sz="1800" b="1" dirty="0">
                          <a:solidFill>
                            <a:srgbClr val="002060"/>
                          </a:solidFill>
                        </a:rPr>
                        <a:t>КАНДИДАТЫ</a:t>
                      </a:r>
                      <a:endParaRPr lang="be-BY" sz="1800" b="1" dirty="0">
                        <a:solidFill>
                          <a:srgbClr val="002060"/>
                        </a:solidFill>
                        <a:latin typeface="Calibri"/>
                        <a:ea typeface="Calibri"/>
                        <a:cs typeface="Times New Roman"/>
                      </a:endParaRPr>
                    </a:p>
                  </a:txBody>
                  <a:tcPr marL="68580" marR="68580" marT="0" marB="0">
                    <a:solidFill>
                      <a:schemeClr val="accent6">
                        <a:lumMod val="75000"/>
                      </a:schemeClr>
                    </a:solidFill>
                  </a:tcPr>
                </a:tc>
                <a:tc hMerge="1">
                  <a:txBody>
                    <a:bodyPr/>
                    <a:lstStyle/>
                    <a:p>
                      <a:endParaRPr lang="be-BY"/>
                    </a:p>
                  </a:txBody>
                  <a:tcPr/>
                </a:tc>
                <a:tc hMerge="1">
                  <a:txBody>
                    <a:bodyPr/>
                    <a:lstStyle/>
                    <a:p>
                      <a:endParaRPr lang="be-BY"/>
                    </a:p>
                  </a:txBody>
                  <a:tcPr/>
                </a:tc>
                <a:tc hMerge="1">
                  <a:txBody>
                    <a:bodyPr/>
                    <a:lstStyle/>
                    <a:p>
                      <a:endParaRPr lang="be-BY"/>
                    </a:p>
                  </a:txBody>
                  <a:tcPr/>
                </a:tc>
                <a:tc rowSpan="2">
                  <a:txBody>
                    <a:bodyPr/>
                    <a:lstStyle/>
                    <a:p>
                      <a:pPr algn="ctr">
                        <a:lnSpc>
                          <a:spcPct val="115000"/>
                        </a:lnSpc>
                        <a:spcAft>
                          <a:spcPts val="0"/>
                        </a:spcAft>
                      </a:pPr>
                      <a:r>
                        <a:rPr lang="ru-RU" sz="1800" b="1" dirty="0">
                          <a:solidFill>
                            <a:srgbClr val="002060"/>
                          </a:solidFill>
                        </a:rPr>
                        <a:t>ИТОГО</a:t>
                      </a:r>
                      <a:endParaRPr lang="be-BY" sz="1800" b="1" dirty="0">
                        <a:solidFill>
                          <a:srgbClr val="002060"/>
                        </a:solidFill>
                        <a:latin typeface="Calibri"/>
                        <a:ea typeface="Calibri"/>
                        <a:cs typeface="Times New Roman"/>
                      </a:endParaRPr>
                    </a:p>
                  </a:txBody>
                  <a:tcPr marL="68580" marR="68580" marT="0" marB="0" anchor="ctr">
                    <a:solidFill>
                      <a:schemeClr val="accent6">
                        <a:lumMod val="75000"/>
                      </a:schemeClr>
                    </a:solidFill>
                  </a:tcPr>
                </a:tc>
              </a:tr>
              <a:tr h="0">
                <a:tc>
                  <a:txBody>
                    <a:bodyPr/>
                    <a:lstStyle/>
                    <a:p>
                      <a:pPr algn="ctr">
                        <a:lnSpc>
                          <a:spcPct val="115000"/>
                        </a:lnSpc>
                        <a:spcAft>
                          <a:spcPts val="0"/>
                        </a:spcAft>
                      </a:pPr>
                      <a:endParaRPr lang="be-BY" sz="1800" b="1"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dirty="0"/>
                        <a:t>А</a:t>
                      </a:r>
                      <a:endParaRPr lang="be-BY" sz="1800" b="1" dirty="0">
                        <a:latin typeface="Calibri"/>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ru-RU" sz="1800" b="1" dirty="0"/>
                        <a:t>Б</a:t>
                      </a:r>
                      <a:endParaRPr lang="be-BY" sz="1800" b="1" dirty="0">
                        <a:latin typeface="Calibri"/>
                        <a:ea typeface="Calibri"/>
                        <a:cs typeface="Times New Roman"/>
                      </a:endParaRPr>
                    </a:p>
                  </a:txBody>
                  <a:tcPr marL="68580" marR="68580" marT="0" marB="0">
                    <a:solidFill>
                      <a:srgbClr val="FFC000"/>
                    </a:solidFill>
                  </a:tcPr>
                </a:tc>
                <a:tc>
                  <a:txBody>
                    <a:bodyPr/>
                    <a:lstStyle/>
                    <a:p>
                      <a:pPr algn="ctr">
                        <a:lnSpc>
                          <a:spcPct val="115000"/>
                        </a:lnSpc>
                        <a:spcAft>
                          <a:spcPts val="0"/>
                        </a:spcAft>
                      </a:pPr>
                      <a:r>
                        <a:rPr lang="ru-RU" sz="1800" b="1" dirty="0"/>
                        <a:t>В</a:t>
                      </a:r>
                      <a:endParaRPr lang="be-BY" sz="1800" b="1"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ru-RU" sz="1800" b="1" dirty="0"/>
                        <a:t>Г</a:t>
                      </a:r>
                      <a:endParaRPr lang="be-BY" sz="1800" b="1" dirty="0">
                        <a:latin typeface="Calibri"/>
                        <a:ea typeface="Calibri"/>
                        <a:cs typeface="Times New Roman"/>
                      </a:endParaRPr>
                    </a:p>
                  </a:txBody>
                  <a:tcPr marL="68580" marR="68580" marT="0" marB="0">
                    <a:solidFill>
                      <a:srgbClr val="7030A0"/>
                    </a:solidFill>
                  </a:tcPr>
                </a:tc>
                <a:tc vMerge="1">
                  <a:txBody>
                    <a:bodyPr/>
                    <a:lstStyle/>
                    <a:p>
                      <a:endParaRPr lang="be-BY"/>
                    </a:p>
                  </a:txBody>
                  <a:tcPr/>
                </a:tc>
              </a:tr>
              <a:tr h="0">
                <a:tc>
                  <a:txBody>
                    <a:bodyPr/>
                    <a:lstStyle/>
                    <a:p>
                      <a:pPr algn="ctr">
                        <a:lnSpc>
                          <a:spcPct val="115000"/>
                        </a:lnSpc>
                        <a:spcAft>
                          <a:spcPts val="0"/>
                        </a:spcAft>
                      </a:pP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50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24</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16</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100</a:t>
                      </a:r>
                      <a:endParaRPr lang="be-BY" sz="1800" dirty="0">
                        <a:latin typeface="Calibri"/>
                        <a:ea typeface="Calibri"/>
                        <a:cs typeface="Times New Roman"/>
                      </a:endParaRPr>
                    </a:p>
                  </a:txBody>
                  <a:tcPr marL="68580" marR="68580" marT="0" marB="0">
                    <a:solidFill>
                      <a:schemeClr val="accent6">
                        <a:lumMod val="75000"/>
                      </a:schemeClr>
                    </a:solidFill>
                  </a:tcPr>
                </a:tc>
              </a:tr>
              <a:tr h="0">
                <a:tc>
                  <a:txBody>
                    <a:bodyPr/>
                    <a:lstStyle/>
                    <a:p>
                      <a:pPr algn="ctr">
                        <a:lnSpc>
                          <a:spcPct val="100000"/>
                        </a:lnSpc>
                        <a:spcAft>
                          <a:spcPts val="0"/>
                        </a:spcAft>
                      </a:pPr>
                      <a:r>
                        <a:rPr lang="ru-RU" sz="1800" b="1" i="0" dirty="0" smtClean="0">
                          <a:solidFill>
                            <a:srgbClr val="002060"/>
                          </a:solidFill>
                          <a:latin typeface="Calibri"/>
                          <a:ea typeface="Calibri"/>
                          <a:cs typeface="Times New Roman"/>
                        </a:rPr>
                        <a:t>Число мандатов</a:t>
                      </a:r>
                      <a:endParaRPr lang="be-BY" sz="1800" b="1" i="0" dirty="0">
                        <a:solidFill>
                          <a:srgbClr val="002060"/>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i="0" dirty="0" smtClean="0">
                          <a:latin typeface="Calibri"/>
                          <a:ea typeface="Calibri"/>
                          <a:cs typeface="Times New Roman"/>
                        </a:rPr>
                        <a:t>2</a:t>
                      </a:r>
                      <a:endParaRPr lang="be-BY" sz="1800" b="1" i="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dirty="0" smtClean="0">
                          <a:latin typeface="Calibri"/>
                          <a:ea typeface="Calibri"/>
                          <a:cs typeface="Times New Roman"/>
                        </a:rPr>
                        <a:t>1</a:t>
                      </a:r>
                      <a:endParaRPr lang="ru-RU" sz="1800" b="1" dirty="0">
                        <a:latin typeface="Calibri"/>
                        <a:ea typeface="Calibri"/>
                        <a:cs typeface="Times New Roman"/>
                      </a:endParaRPr>
                    </a:p>
                  </a:txBody>
                  <a:tcPr marL="68580" marR="68580" marT="0" marB="0">
                    <a:solidFill>
                      <a:schemeClr val="accent6">
                        <a:lumMod val="75000"/>
                      </a:schemeClr>
                    </a:solidFill>
                  </a:tcPr>
                </a:tc>
                <a:tc>
                  <a:txBody>
                    <a:bodyPr/>
                    <a:lstStyle/>
                    <a:p>
                      <a:pPr marL="0" algn="ctr" rtl="0" eaLnBrk="1" latinLnBrk="0" hangingPunct="1">
                        <a:lnSpc>
                          <a:spcPct val="115000"/>
                        </a:lnSpc>
                        <a:spcAft>
                          <a:spcPts val="0"/>
                        </a:spcAft>
                      </a:pPr>
                      <a:r>
                        <a:rPr kumimoji="0" lang="ru-RU" sz="1800" b="1" kern="1200" dirty="0" smtClean="0">
                          <a:solidFill>
                            <a:schemeClr val="tx1"/>
                          </a:solidFill>
                          <a:latin typeface="Calibri"/>
                          <a:ea typeface="Calibri"/>
                          <a:cs typeface="Times New Roman"/>
                        </a:rPr>
                        <a:t>0</a:t>
                      </a:r>
                      <a:endParaRPr kumimoji="0" lang="be-BY" sz="1800" b="1"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kumimoji="0" lang="ru-RU" sz="1800" b="1" kern="1200" dirty="0" smtClean="0">
                          <a:solidFill>
                            <a:schemeClr val="tx1"/>
                          </a:solidFill>
                          <a:latin typeface="Calibri"/>
                          <a:ea typeface="Calibri"/>
                          <a:cs typeface="Times New Roman"/>
                        </a:rPr>
                        <a:t>0</a:t>
                      </a:r>
                      <a:endParaRPr kumimoji="0" lang="ru-RU" sz="1800" b="1"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00000"/>
                        </a:lnSpc>
                        <a:spcAft>
                          <a:spcPts val="0"/>
                        </a:spcAft>
                      </a:pPr>
                      <a:r>
                        <a:rPr lang="ru-RU" sz="1800" b="1" dirty="0" smtClean="0">
                          <a:latin typeface="Calibri"/>
                          <a:ea typeface="Calibri"/>
                          <a:cs typeface="Times New Roman"/>
                        </a:rPr>
                        <a:t>3</a:t>
                      </a:r>
                    </a:p>
                    <a:p>
                      <a:pPr algn="ctr">
                        <a:lnSpc>
                          <a:spcPct val="100000"/>
                        </a:lnSpc>
                        <a:spcAft>
                          <a:spcPts val="0"/>
                        </a:spcAft>
                      </a:pPr>
                      <a:r>
                        <a:rPr lang="ru-RU" sz="1800" b="1" dirty="0" smtClean="0">
                          <a:latin typeface="Calibri"/>
                          <a:ea typeface="Calibri"/>
                          <a:cs typeface="Times New Roman"/>
                        </a:rPr>
                        <a:t>Остаток - 2</a:t>
                      </a:r>
                      <a:endParaRPr lang="ru-RU" sz="1800" b="1" dirty="0">
                        <a:latin typeface="Calibri"/>
                        <a:ea typeface="Calibri"/>
                        <a:cs typeface="Times New Roman"/>
                      </a:endParaRPr>
                    </a:p>
                  </a:txBody>
                  <a:tcPr marL="68580" marR="68580" marT="0" marB="0">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95536" y="116632"/>
            <a:ext cx="7956376" cy="4536504"/>
          </a:xfrm>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0" indent="0" algn="ctr">
              <a:buNone/>
            </a:pPr>
            <a:r>
              <a:rPr lang="ru-RU" b="1" dirty="0" smtClean="0">
                <a:solidFill>
                  <a:schemeClr val="tx1"/>
                </a:solidFill>
              </a:rPr>
              <a:t>Методы определения избирательной квоты</a:t>
            </a:r>
          </a:p>
          <a:p>
            <a:pPr marL="0" indent="0">
              <a:buNone/>
            </a:pPr>
            <a:endParaRPr lang="ru-RU" b="1" dirty="0" smtClean="0">
              <a:solidFill>
                <a:schemeClr val="tx1"/>
              </a:solidFill>
            </a:endParaRPr>
          </a:p>
          <a:p>
            <a:pPr marL="0" indent="0">
              <a:buNone/>
            </a:pPr>
            <a:r>
              <a:rPr lang="ru-RU" b="1" u="sng" dirty="0" smtClean="0">
                <a:solidFill>
                  <a:schemeClr val="tx1"/>
                </a:solidFill>
              </a:rPr>
              <a:t>Метод Хогенбах-Бишофа </a:t>
            </a:r>
            <a:r>
              <a:rPr lang="ru-RU" u="sng" dirty="0" smtClean="0">
                <a:solidFill>
                  <a:schemeClr val="tx1"/>
                </a:solidFill>
              </a:rPr>
              <a:t>(искусственной квоты)</a:t>
            </a:r>
            <a:r>
              <a:rPr lang="ru-RU" dirty="0" smtClean="0">
                <a:solidFill>
                  <a:schemeClr val="tx1"/>
                </a:solidFill>
              </a:rPr>
              <a:t> – </a:t>
            </a:r>
          </a:p>
          <a:p>
            <a:pPr marL="0" indent="0">
              <a:buNone/>
            </a:pPr>
            <a:r>
              <a:rPr lang="ru-RU" dirty="0" smtClean="0">
                <a:solidFill>
                  <a:schemeClr val="tx1"/>
                </a:solidFill>
              </a:rPr>
              <a:t>все поданные по округу голоса делятся на «количество депутатских мандатов + 1». </a:t>
            </a:r>
          </a:p>
          <a:p>
            <a:pPr marL="0" indent="0">
              <a:buNone/>
            </a:pPr>
            <a:r>
              <a:rPr lang="ru-RU" dirty="0" smtClean="0">
                <a:solidFill>
                  <a:schemeClr val="tx1"/>
                </a:solidFill>
              </a:rPr>
              <a:t>Таким образом, ИК искусственно уменьшается. Это дает возможность распределить большее число мандатов.</a:t>
            </a:r>
          </a:p>
          <a:p>
            <a:pPr marL="0" indent="0">
              <a:buNone/>
            </a:pPr>
            <a:endParaRPr lang="ru-RU" dirty="0" smtClean="0">
              <a:solidFill>
                <a:schemeClr val="tx1"/>
              </a:solidFill>
            </a:endParaRPr>
          </a:p>
          <a:p>
            <a:pPr marL="0" indent="0">
              <a:buNone/>
            </a:pPr>
            <a:r>
              <a:rPr lang="ru-RU" b="1" dirty="0" smtClean="0">
                <a:solidFill>
                  <a:schemeClr val="tx1"/>
                </a:solidFill>
              </a:rPr>
              <a:t>Пример:</a:t>
            </a:r>
          </a:p>
          <a:p>
            <a:pPr marL="0" indent="0">
              <a:buNone/>
            </a:pPr>
            <a:r>
              <a:rPr lang="ru-RU" dirty="0" smtClean="0">
                <a:solidFill>
                  <a:schemeClr val="tx1"/>
                </a:solidFill>
              </a:rPr>
              <a:t>Избирательный округ: </a:t>
            </a:r>
          </a:p>
          <a:p>
            <a:pPr marL="0" indent="0">
              <a:buNone/>
            </a:pPr>
            <a:r>
              <a:rPr lang="ru-RU" dirty="0" smtClean="0">
                <a:solidFill>
                  <a:schemeClr val="tx1"/>
                </a:solidFill>
              </a:rPr>
              <a:t>5 мандатов;</a:t>
            </a:r>
          </a:p>
          <a:p>
            <a:pPr marL="0" indent="0">
              <a:buNone/>
            </a:pPr>
            <a:r>
              <a:rPr lang="ru-RU" dirty="0" smtClean="0">
                <a:solidFill>
                  <a:schemeClr val="tx1"/>
                </a:solidFill>
              </a:rPr>
              <a:t>4 партии; </a:t>
            </a:r>
          </a:p>
          <a:p>
            <a:pPr marL="0" indent="0">
              <a:buNone/>
            </a:pPr>
            <a:r>
              <a:rPr lang="ru-RU" dirty="0" smtClean="0">
                <a:solidFill>
                  <a:schemeClr val="tx1"/>
                </a:solidFill>
              </a:rPr>
              <a:t>100 голосов.</a:t>
            </a:r>
          </a:p>
          <a:p>
            <a:pPr marL="0" indent="0">
              <a:buNone/>
            </a:pPr>
            <a:r>
              <a:rPr lang="ru-RU" b="1" dirty="0" smtClean="0">
                <a:solidFill>
                  <a:schemeClr val="tx1"/>
                </a:solidFill>
              </a:rPr>
              <a:t>ИК = 100 : (5+1) = 16,6 </a:t>
            </a:r>
          </a:p>
          <a:p>
            <a:pPr marL="0" indent="0">
              <a:buNone/>
            </a:pPr>
            <a:endParaRPr lang="ru-RU" b="1" dirty="0">
              <a:solidFill>
                <a:schemeClr val="tx1"/>
              </a:solidFill>
            </a:endParaRPr>
          </a:p>
          <a:p>
            <a:pPr marL="0" indent="0">
              <a:buNone/>
            </a:pPr>
            <a:endParaRPr lang="ru-RU" b="1" dirty="0" smtClean="0">
              <a:solidFill>
                <a:schemeClr val="tx1"/>
              </a:solidFill>
            </a:endParaRPr>
          </a:p>
          <a:p>
            <a:pPr marL="0" indent="0">
              <a:buNone/>
            </a:pPr>
            <a:endParaRPr lang="ru-RU" dirty="0" smtClean="0"/>
          </a:p>
          <a:p>
            <a:pPr marL="0" indent="0">
              <a:buNone/>
            </a:pPr>
            <a:endParaRPr lang="be-BY" dirty="0"/>
          </a:p>
        </p:txBody>
      </p:sp>
      <p:graphicFrame>
        <p:nvGraphicFramePr>
          <p:cNvPr id="5" name="Таблица 4"/>
          <p:cNvGraphicFramePr>
            <a:graphicFrameLocks noGrp="1"/>
          </p:cNvGraphicFramePr>
          <p:nvPr>
            <p:extLst>
              <p:ext uri="{D42A27DB-BD31-4B8C-83A1-F6EECF244321}">
                <p14:modId xmlns:p14="http://schemas.microsoft.com/office/powerpoint/2010/main" val="3571106478"/>
              </p:ext>
            </p:extLst>
          </p:nvPr>
        </p:nvGraphicFramePr>
        <p:xfrm>
          <a:off x="3491880" y="3573016"/>
          <a:ext cx="4572032" cy="1495044"/>
        </p:xfrm>
        <a:graphic>
          <a:graphicData uri="http://schemas.openxmlformats.org/drawingml/2006/table">
            <a:tbl>
              <a:tblPr>
                <a:tableStyleId>{5940675A-B579-460E-94D1-54222C63F5DA}</a:tableStyleId>
              </a:tblPr>
              <a:tblGrid>
                <a:gridCol w="1143008"/>
                <a:gridCol w="500066"/>
                <a:gridCol w="500066"/>
                <a:gridCol w="571504"/>
                <a:gridCol w="500066"/>
                <a:gridCol w="1357322"/>
              </a:tblGrid>
              <a:tr h="315468">
                <a:tc>
                  <a:txBody>
                    <a:bodyPr/>
                    <a:lstStyle/>
                    <a:p>
                      <a:pPr algn="ctr">
                        <a:lnSpc>
                          <a:spcPct val="115000"/>
                        </a:lnSpc>
                        <a:spcAft>
                          <a:spcPts val="0"/>
                        </a:spcAft>
                      </a:pPr>
                      <a:endParaRPr lang="be-BY" sz="1800" b="1" dirty="0">
                        <a:solidFill>
                          <a:srgbClr val="FFFF00"/>
                        </a:solidFill>
                        <a:latin typeface="Calibri"/>
                        <a:ea typeface="Calibri"/>
                        <a:cs typeface="Times New Roman"/>
                      </a:endParaRPr>
                    </a:p>
                  </a:txBody>
                  <a:tcPr marL="68580" marR="68580" marT="0" marB="0">
                    <a:solidFill>
                      <a:schemeClr val="accent6">
                        <a:lumMod val="75000"/>
                      </a:schemeClr>
                    </a:solidFill>
                  </a:tcPr>
                </a:tc>
                <a:tc gridSpan="4">
                  <a:txBody>
                    <a:bodyPr/>
                    <a:lstStyle/>
                    <a:p>
                      <a:pPr algn="ctr">
                        <a:lnSpc>
                          <a:spcPct val="115000"/>
                        </a:lnSpc>
                        <a:spcAft>
                          <a:spcPts val="0"/>
                        </a:spcAft>
                      </a:pPr>
                      <a:r>
                        <a:rPr lang="ru-RU" sz="1800" b="1" dirty="0">
                          <a:solidFill>
                            <a:srgbClr val="002060"/>
                          </a:solidFill>
                        </a:rPr>
                        <a:t>КАНДИДАТЫ</a:t>
                      </a:r>
                      <a:endParaRPr lang="be-BY" sz="1800" b="1" dirty="0">
                        <a:solidFill>
                          <a:srgbClr val="002060"/>
                        </a:solidFill>
                        <a:latin typeface="Calibri"/>
                        <a:ea typeface="Calibri"/>
                        <a:cs typeface="Times New Roman"/>
                      </a:endParaRPr>
                    </a:p>
                  </a:txBody>
                  <a:tcPr marL="68580" marR="68580" marT="0" marB="0">
                    <a:solidFill>
                      <a:schemeClr val="accent6">
                        <a:lumMod val="75000"/>
                      </a:schemeClr>
                    </a:solidFill>
                  </a:tcPr>
                </a:tc>
                <a:tc hMerge="1">
                  <a:txBody>
                    <a:bodyPr/>
                    <a:lstStyle/>
                    <a:p>
                      <a:endParaRPr lang="be-BY"/>
                    </a:p>
                  </a:txBody>
                  <a:tcPr/>
                </a:tc>
                <a:tc hMerge="1">
                  <a:txBody>
                    <a:bodyPr/>
                    <a:lstStyle/>
                    <a:p>
                      <a:endParaRPr lang="be-BY"/>
                    </a:p>
                  </a:txBody>
                  <a:tcPr/>
                </a:tc>
                <a:tc hMerge="1">
                  <a:txBody>
                    <a:bodyPr/>
                    <a:lstStyle/>
                    <a:p>
                      <a:endParaRPr lang="be-BY"/>
                    </a:p>
                  </a:txBody>
                  <a:tcPr/>
                </a:tc>
                <a:tc rowSpan="2">
                  <a:txBody>
                    <a:bodyPr/>
                    <a:lstStyle/>
                    <a:p>
                      <a:pPr algn="ctr">
                        <a:lnSpc>
                          <a:spcPct val="115000"/>
                        </a:lnSpc>
                        <a:spcAft>
                          <a:spcPts val="0"/>
                        </a:spcAft>
                      </a:pPr>
                      <a:r>
                        <a:rPr lang="ru-RU" sz="1800" b="1" dirty="0">
                          <a:solidFill>
                            <a:srgbClr val="002060"/>
                          </a:solidFill>
                        </a:rPr>
                        <a:t>ИТОГО</a:t>
                      </a:r>
                      <a:endParaRPr lang="be-BY" sz="1800" b="1" dirty="0">
                        <a:solidFill>
                          <a:srgbClr val="002060"/>
                        </a:solidFill>
                        <a:latin typeface="Calibri"/>
                        <a:ea typeface="Calibri"/>
                        <a:cs typeface="Times New Roman"/>
                      </a:endParaRPr>
                    </a:p>
                  </a:txBody>
                  <a:tcPr marL="68580" marR="68580" marT="0" marB="0" anchor="ctr">
                    <a:solidFill>
                      <a:schemeClr val="accent6">
                        <a:lumMod val="75000"/>
                      </a:schemeClr>
                    </a:solidFill>
                  </a:tcPr>
                </a:tc>
              </a:tr>
              <a:tr h="0">
                <a:tc>
                  <a:txBody>
                    <a:bodyPr/>
                    <a:lstStyle/>
                    <a:p>
                      <a:pPr algn="ctr">
                        <a:lnSpc>
                          <a:spcPct val="115000"/>
                        </a:lnSpc>
                        <a:spcAft>
                          <a:spcPts val="0"/>
                        </a:spcAft>
                      </a:pPr>
                      <a:endParaRPr lang="be-BY" sz="1800" b="1"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dirty="0"/>
                        <a:t>А</a:t>
                      </a:r>
                      <a:endParaRPr lang="be-BY" sz="1800" b="1" dirty="0">
                        <a:latin typeface="Calibri"/>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ru-RU" sz="1800" b="1" dirty="0"/>
                        <a:t>Б</a:t>
                      </a:r>
                      <a:endParaRPr lang="be-BY" sz="1800" b="1" dirty="0">
                        <a:latin typeface="Calibri"/>
                        <a:ea typeface="Calibri"/>
                        <a:cs typeface="Times New Roman"/>
                      </a:endParaRPr>
                    </a:p>
                  </a:txBody>
                  <a:tcPr marL="68580" marR="68580" marT="0" marB="0">
                    <a:solidFill>
                      <a:srgbClr val="FFC000"/>
                    </a:solidFill>
                  </a:tcPr>
                </a:tc>
                <a:tc>
                  <a:txBody>
                    <a:bodyPr/>
                    <a:lstStyle/>
                    <a:p>
                      <a:pPr algn="ctr">
                        <a:lnSpc>
                          <a:spcPct val="115000"/>
                        </a:lnSpc>
                        <a:spcAft>
                          <a:spcPts val="0"/>
                        </a:spcAft>
                      </a:pPr>
                      <a:r>
                        <a:rPr lang="ru-RU" sz="1800" b="1" dirty="0"/>
                        <a:t>В</a:t>
                      </a:r>
                      <a:endParaRPr lang="be-BY" sz="1800" b="1"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ru-RU" sz="1800" b="1" dirty="0"/>
                        <a:t>Г</a:t>
                      </a:r>
                      <a:endParaRPr lang="be-BY" sz="1800" b="1" dirty="0">
                        <a:latin typeface="Calibri"/>
                        <a:ea typeface="Calibri"/>
                        <a:cs typeface="Times New Roman"/>
                      </a:endParaRPr>
                    </a:p>
                  </a:txBody>
                  <a:tcPr marL="68580" marR="68580" marT="0" marB="0">
                    <a:solidFill>
                      <a:srgbClr val="7030A0"/>
                    </a:solidFill>
                  </a:tcPr>
                </a:tc>
                <a:tc vMerge="1">
                  <a:txBody>
                    <a:bodyPr/>
                    <a:lstStyle/>
                    <a:p>
                      <a:endParaRPr lang="be-BY"/>
                    </a:p>
                  </a:txBody>
                  <a:tcPr/>
                </a:tc>
              </a:tr>
              <a:tr h="0">
                <a:tc>
                  <a:txBody>
                    <a:bodyPr/>
                    <a:lstStyle/>
                    <a:p>
                      <a:pPr algn="ctr">
                        <a:lnSpc>
                          <a:spcPct val="115000"/>
                        </a:lnSpc>
                        <a:spcAft>
                          <a:spcPts val="0"/>
                        </a:spcAft>
                      </a:pP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50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24</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16</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10</a:t>
                      </a:r>
                      <a:endParaRPr lang="be-BY" sz="180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dirty="0" smtClean="0"/>
                        <a:t>100</a:t>
                      </a:r>
                      <a:endParaRPr lang="be-BY" sz="1800" dirty="0">
                        <a:latin typeface="Calibri"/>
                        <a:ea typeface="Calibri"/>
                        <a:cs typeface="Times New Roman"/>
                      </a:endParaRPr>
                    </a:p>
                  </a:txBody>
                  <a:tcPr marL="68580" marR="68580" marT="0" marB="0">
                    <a:solidFill>
                      <a:schemeClr val="accent6">
                        <a:lumMod val="75000"/>
                      </a:schemeClr>
                    </a:solidFill>
                  </a:tcPr>
                </a:tc>
              </a:tr>
              <a:tr h="0">
                <a:tc>
                  <a:txBody>
                    <a:bodyPr/>
                    <a:lstStyle/>
                    <a:p>
                      <a:pPr algn="ctr">
                        <a:lnSpc>
                          <a:spcPct val="100000"/>
                        </a:lnSpc>
                        <a:spcAft>
                          <a:spcPts val="0"/>
                        </a:spcAft>
                      </a:pPr>
                      <a:r>
                        <a:rPr lang="ru-RU" sz="1800" b="1" i="0" dirty="0" smtClean="0">
                          <a:solidFill>
                            <a:srgbClr val="002060"/>
                          </a:solidFill>
                          <a:latin typeface="Calibri"/>
                          <a:ea typeface="Calibri"/>
                          <a:cs typeface="Times New Roman"/>
                        </a:rPr>
                        <a:t>Число мандатов</a:t>
                      </a:r>
                      <a:endParaRPr lang="be-BY" sz="1800" b="1" i="0" dirty="0">
                        <a:solidFill>
                          <a:srgbClr val="002060"/>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i="0" dirty="0" smtClean="0">
                          <a:latin typeface="Calibri"/>
                          <a:ea typeface="Calibri"/>
                          <a:cs typeface="Times New Roman"/>
                        </a:rPr>
                        <a:t>3</a:t>
                      </a:r>
                      <a:endParaRPr lang="be-BY" sz="1800" b="1" i="0" dirty="0">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ru-RU" sz="1800" b="1" dirty="0" smtClean="0">
                          <a:latin typeface="Calibri"/>
                          <a:ea typeface="Calibri"/>
                          <a:cs typeface="Times New Roman"/>
                        </a:rPr>
                        <a:t>1</a:t>
                      </a:r>
                      <a:endParaRPr lang="ru-RU" sz="1800" b="1" dirty="0">
                        <a:latin typeface="Calibri"/>
                        <a:ea typeface="Calibri"/>
                        <a:cs typeface="Times New Roman"/>
                      </a:endParaRPr>
                    </a:p>
                  </a:txBody>
                  <a:tcPr marL="68580" marR="68580" marT="0" marB="0">
                    <a:solidFill>
                      <a:schemeClr val="accent6">
                        <a:lumMod val="75000"/>
                      </a:schemeClr>
                    </a:solidFill>
                  </a:tcPr>
                </a:tc>
                <a:tc>
                  <a:txBody>
                    <a:bodyPr/>
                    <a:lstStyle/>
                    <a:p>
                      <a:pPr marL="0" algn="ctr" rtl="0" eaLnBrk="1" latinLnBrk="0" hangingPunct="1">
                        <a:lnSpc>
                          <a:spcPct val="115000"/>
                        </a:lnSpc>
                        <a:spcAft>
                          <a:spcPts val="0"/>
                        </a:spcAft>
                      </a:pPr>
                      <a:r>
                        <a:rPr kumimoji="0" lang="ru-RU" sz="1800" b="1" kern="1200" dirty="0" smtClean="0">
                          <a:solidFill>
                            <a:schemeClr val="tx1"/>
                          </a:solidFill>
                          <a:latin typeface="Calibri"/>
                          <a:ea typeface="Calibri"/>
                          <a:cs typeface="Times New Roman"/>
                        </a:rPr>
                        <a:t>0</a:t>
                      </a:r>
                      <a:endParaRPr kumimoji="0" lang="be-BY" sz="1800" b="1"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kumimoji="0" lang="ru-RU" sz="1800" b="1" kern="1200" dirty="0" smtClean="0">
                          <a:solidFill>
                            <a:schemeClr val="tx1"/>
                          </a:solidFill>
                          <a:latin typeface="Calibri"/>
                          <a:ea typeface="Calibri"/>
                          <a:cs typeface="Times New Roman"/>
                        </a:rPr>
                        <a:t>0</a:t>
                      </a:r>
                      <a:endParaRPr kumimoji="0" lang="ru-RU" sz="1800" b="1" kern="1200"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00000"/>
                        </a:lnSpc>
                        <a:spcAft>
                          <a:spcPts val="0"/>
                        </a:spcAft>
                      </a:pPr>
                      <a:r>
                        <a:rPr lang="ru-RU" sz="1800" b="1" dirty="0" smtClean="0">
                          <a:latin typeface="Calibri"/>
                          <a:ea typeface="Calibri"/>
                          <a:cs typeface="Times New Roman"/>
                        </a:rPr>
                        <a:t>4</a:t>
                      </a:r>
                    </a:p>
                    <a:p>
                      <a:pPr algn="ctr">
                        <a:lnSpc>
                          <a:spcPct val="100000"/>
                        </a:lnSpc>
                        <a:spcAft>
                          <a:spcPts val="0"/>
                        </a:spcAft>
                      </a:pPr>
                      <a:r>
                        <a:rPr lang="ru-RU" sz="1800" b="1" dirty="0" smtClean="0">
                          <a:latin typeface="Calibri"/>
                          <a:ea typeface="Calibri"/>
                          <a:cs typeface="Times New Roman"/>
                        </a:rPr>
                        <a:t>Остаток - 1</a:t>
                      </a:r>
                      <a:endParaRPr lang="ru-RU" sz="1800" b="1" dirty="0">
                        <a:latin typeface="Calibri"/>
                        <a:ea typeface="Calibri"/>
                        <a:cs typeface="Times New Roman"/>
                      </a:endParaRPr>
                    </a:p>
                  </a:txBody>
                  <a:tcPr marL="68580" marR="68580" marT="0" marB="0">
                    <a:solidFill>
                      <a:schemeClr val="accent6">
                        <a:lumMod val="75000"/>
                      </a:schemeClr>
                    </a:solidFill>
                  </a:tcPr>
                </a:tc>
              </a:tr>
            </a:tbl>
          </a:graphicData>
        </a:graphic>
      </p:graphicFrame>
      <p:sp>
        <p:nvSpPr>
          <p:cNvPr id="3" name="Прямоугольник 2"/>
          <p:cNvSpPr/>
          <p:nvPr/>
        </p:nvSpPr>
        <p:spPr>
          <a:xfrm>
            <a:off x="539552" y="5229200"/>
            <a:ext cx="741682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r>
              <a:rPr lang="ru-RU" b="1" i="1" u="sng" dirty="0" smtClean="0">
                <a:solidFill>
                  <a:schemeClr val="tx1"/>
                </a:solidFill>
              </a:rPr>
              <a:t>Модификации:</a:t>
            </a:r>
          </a:p>
          <a:p>
            <a:pPr lvl="0"/>
            <a:r>
              <a:rPr lang="ru-RU" i="1" dirty="0" smtClean="0"/>
              <a:t>Метод </a:t>
            </a:r>
            <a:r>
              <a:rPr lang="ru-RU" i="1" dirty="0"/>
              <a:t>Генри </a:t>
            </a:r>
            <a:r>
              <a:rPr lang="ru-RU" i="1" dirty="0" err="1" smtClean="0"/>
              <a:t>Друпа</a:t>
            </a:r>
            <a:r>
              <a:rPr lang="ru-RU" i="1" dirty="0" smtClean="0"/>
              <a:t> </a:t>
            </a:r>
            <a:r>
              <a:rPr lang="ru-RU" dirty="0" smtClean="0"/>
              <a:t>(</a:t>
            </a:r>
            <a:r>
              <a:rPr lang="ru-RU" i="1" dirty="0" smtClean="0"/>
              <a:t>к</a:t>
            </a:r>
            <a:r>
              <a:rPr lang="ru-RU" dirty="0" smtClean="0"/>
              <a:t> </a:t>
            </a:r>
            <a:r>
              <a:rPr lang="ru-RU" dirty="0"/>
              <a:t>числу мандатов добавляется две </a:t>
            </a:r>
            <a:r>
              <a:rPr lang="ru-RU" dirty="0" smtClean="0"/>
              <a:t>единицы)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7620000" cy="5112568"/>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114300" indent="0" algn="ctr">
              <a:buNone/>
            </a:pPr>
            <a:r>
              <a:rPr lang="ru-RU" b="1" dirty="0">
                <a:solidFill>
                  <a:schemeClr val="tx1"/>
                </a:solidFill>
              </a:rPr>
              <a:t>Методы определения избирательной </a:t>
            </a:r>
            <a:r>
              <a:rPr lang="ru-RU" b="1" dirty="0" smtClean="0">
                <a:solidFill>
                  <a:schemeClr val="tx1"/>
                </a:solidFill>
              </a:rPr>
              <a:t>квоты</a:t>
            </a:r>
          </a:p>
          <a:p>
            <a:pPr marL="114300" indent="0">
              <a:buNone/>
            </a:pPr>
            <a:endParaRPr lang="ru-RU" sz="1900" b="1" u="sng" dirty="0" smtClean="0">
              <a:solidFill>
                <a:schemeClr val="tx1"/>
              </a:solidFill>
            </a:endParaRPr>
          </a:p>
          <a:p>
            <a:pPr marL="114300" indent="0">
              <a:buNone/>
            </a:pPr>
            <a:r>
              <a:rPr lang="ru-RU" sz="1900" b="1" u="sng" dirty="0" smtClean="0">
                <a:solidFill>
                  <a:schemeClr val="tx1"/>
                </a:solidFill>
              </a:rPr>
              <a:t>Метод </a:t>
            </a:r>
            <a:r>
              <a:rPr lang="ru-RU" sz="1900" b="1" u="sng" dirty="0">
                <a:solidFill>
                  <a:schemeClr val="tx1"/>
                </a:solidFill>
              </a:rPr>
              <a:t>делителей Виктора </a:t>
            </a:r>
            <a:r>
              <a:rPr lang="ru-RU" sz="1900" b="1" u="sng" dirty="0" err="1">
                <a:solidFill>
                  <a:schemeClr val="tx1"/>
                </a:solidFill>
              </a:rPr>
              <a:t>Д’Ондта</a:t>
            </a:r>
            <a:r>
              <a:rPr lang="ru-RU" sz="1900" dirty="0">
                <a:solidFill>
                  <a:schemeClr val="tx1"/>
                </a:solidFill>
              </a:rPr>
              <a:t> </a:t>
            </a:r>
            <a:r>
              <a:rPr lang="ru-RU" sz="1900" dirty="0" smtClean="0">
                <a:solidFill>
                  <a:schemeClr val="tx1"/>
                </a:solidFill>
              </a:rPr>
              <a:t>(правило </a:t>
            </a:r>
            <a:r>
              <a:rPr lang="ru-RU" sz="1900" dirty="0">
                <a:solidFill>
                  <a:schemeClr val="tx1"/>
                </a:solidFill>
              </a:rPr>
              <a:t>наибольшего </a:t>
            </a:r>
            <a:r>
              <a:rPr lang="ru-RU" sz="1900" dirty="0" smtClean="0">
                <a:solidFill>
                  <a:schemeClr val="tx1"/>
                </a:solidFill>
              </a:rPr>
              <a:t>среднего).</a:t>
            </a:r>
            <a:endParaRPr lang="ru-RU" sz="1900" dirty="0">
              <a:solidFill>
                <a:schemeClr val="tx1"/>
              </a:solidFill>
            </a:endParaRPr>
          </a:p>
          <a:p>
            <a:pPr marL="114300" indent="0">
              <a:buNone/>
            </a:pPr>
            <a:r>
              <a:rPr lang="ru-RU" sz="1900" dirty="0" smtClean="0">
                <a:solidFill>
                  <a:schemeClr val="tx1"/>
                </a:solidFill>
              </a:rPr>
              <a:t>Число </a:t>
            </a:r>
            <a:r>
              <a:rPr lang="ru-RU" sz="1900" dirty="0">
                <a:solidFill>
                  <a:schemeClr val="tx1"/>
                </a:solidFill>
              </a:rPr>
              <a:t>голосов, полученных каждой партией, последовательно делят на </a:t>
            </a:r>
            <a:r>
              <a:rPr lang="ru-RU" sz="1900" dirty="0" smtClean="0">
                <a:solidFill>
                  <a:schemeClr val="tx1"/>
                </a:solidFill>
              </a:rPr>
              <a:t>1,2,3,4, т.е</a:t>
            </a:r>
            <a:r>
              <a:rPr lang="ru-RU" sz="1900" dirty="0">
                <a:solidFill>
                  <a:schemeClr val="tx1"/>
                </a:solidFill>
              </a:rPr>
              <a:t>. до цифры, соответствующей числу партий. </a:t>
            </a:r>
          </a:p>
          <a:p>
            <a:pPr marL="114300" indent="0" algn="ctr">
              <a:buNone/>
            </a:pPr>
            <a:endParaRPr lang="ru-RU" sz="1900" b="1" dirty="0">
              <a:solidFill>
                <a:schemeClr val="tx1"/>
              </a:solidFill>
            </a:endParaRPr>
          </a:p>
          <a:p>
            <a:endParaRPr lang="ru-RU" sz="1900" dirty="0" smtClean="0">
              <a:solidFill>
                <a:schemeClr val="tx1"/>
              </a:solidFill>
            </a:endParaRPr>
          </a:p>
          <a:p>
            <a:endParaRPr lang="ru-RU" sz="1900" dirty="0">
              <a:solidFill>
                <a:schemeClr val="tx1"/>
              </a:solidFill>
            </a:endParaRPr>
          </a:p>
          <a:p>
            <a:endParaRPr lang="ru-RU" sz="1900" dirty="0" smtClean="0">
              <a:solidFill>
                <a:schemeClr val="tx1"/>
              </a:solidFill>
            </a:endParaRPr>
          </a:p>
          <a:p>
            <a:endParaRPr lang="ru-RU" sz="1900" dirty="0">
              <a:solidFill>
                <a:schemeClr val="tx1"/>
              </a:solidFill>
            </a:endParaRPr>
          </a:p>
          <a:p>
            <a:pPr marL="114300" indent="0">
              <a:buNone/>
            </a:pPr>
            <a:endParaRPr lang="ru-RU" sz="1900" dirty="0" smtClean="0">
              <a:solidFill>
                <a:schemeClr val="tx1"/>
              </a:solidFill>
            </a:endParaRPr>
          </a:p>
          <a:p>
            <a:pPr marL="114300" indent="0">
              <a:buNone/>
            </a:pPr>
            <a:endParaRPr lang="ru-RU" sz="1900" dirty="0">
              <a:solidFill>
                <a:schemeClr val="tx1"/>
              </a:solidFill>
            </a:endParaRPr>
          </a:p>
          <a:p>
            <a:pPr marL="114300" indent="0">
              <a:buNone/>
            </a:pPr>
            <a:r>
              <a:rPr lang="ru-RU" sz="1900" dirty="0" smtClean="0">
                <a:solidFill>
                  <a:schemeClr val="tx1"/>
                </a:solidFill>
              </a:rPr>
              <a:t>Затем полученные частные размещают </a:t>
            </a:r>
            <a:r>
              <a:rPr lang="ru-RU" sz="1900" dirty="0">
                <a:solidFill>
                  <a:schemeClr val="tx1"/>
                </a:solidFill>
              </a:rPr>
              <a:t>в порядке убывания: </a:t>
            </a:r>
            <a:r>
              <a:rPr lang="ru-RU" sz="1900" dirty="0" smtClean="0">
                <a:solidFill>
                  <a:schemeClr val="tx1"/>
                </a:solidFill>
              </a:rPr>
              <a:t>50</a:t>
            </a:r>
            <a:r>
              <a:rPr lang="ru-RU" sz="1900" dirty="0">
                <a:solidFill>
                  <a:schemeClr val="tx1"/>
                </a:solidFill>
              </a:rPr>
              <a:t>; 25; 24; 16,6; </a:t>
            </a:r>
            <a:r>
              <a:rPr lang="ru-RU" sz="1900" b="1" dirty="0" smtClean="0">
                <a:solidFill>
                  <a:schemeClr val="tx1"/>
                </a:solidFill>
              </a:rPr>
              <a:t>12,5 (!)</a:t>
            </a:r>
            <a:r>
              <a:rPr lang="ru-RU" sz="1900" dirty="0" smtClean="0">
                <a:solidFill>
                  <a:schemeClr val="tx1"/>
                </a:solidFill>
              </a:rPr>
              <a:t>; </a:t>
            </a:r>
            <a:r>
              <a:rPr lang="ru-RU" sz="1900" dirty="0">
                <a:solidFill>
                  <a:schemeClr val="tx1"/>
                </a:solidFill>
              </a:rPr>
              <a:t>12 и т.д</a:t>
            </a:r>
            <a:r>
              <a:rPr lang="ru-RU" sz="1900" dirty="0" smtClean="0">
                <a:solidFill>
                  <a:schemeClr val="tx1"/>
                </a:solidFill>
              </a:rPr>
              <a:t>.</a:t>
            </a:r>
          </a:p>
          <a:p>
            <a:pPr marL="114300" indent="0">
              <a:buNone/>
            </a:pPr>
            <a:r>
              <a:rPr lang="ru-RU" sz="1900" dirty="0">
                <a:solidFill>
                  <a:schemeClr val="tx1"/>
                </a:solidFill>
              </a:rPr>
              <a:t>То число, порядковый номер которого соответствует числу </a:t>
            </a:r>
            <a:r>
              <a:rPr lang="ru-RU" sz="1900" dirty="0" smtClean="0">
                <a:solidFill>
                  <a:schemeClr val="tx1"/>
                </a:solidFill>
              </a:rPr>
              <a:t>мандатов, </a:t>
            </a:r>
            <a:r>
              <a:rPr lang="ru-RU" sz="1900" dirty="0">
                <a:solidFill>
                  <a:schemeClr val="tx1"/>
                </a:solidFill>
              </a:rPr>
              <a:t>является общим делителем, т.е. избирательной квотой</a:t>
            </a:r>
            <a:r>
              <a:rPr lang="ru-RU" sz="1900" dirty="0" smtClean="0">
                <a:solidFill>
                  <a:schemeClr val="tx1"/>
                </a:solidFill>
              </a:rPr>
              <a:t>.</a:t>
            </a:r>
          </a:p>
          <a:p>
            <a:pPr marL="114300" indent="0">
              <a:buNone/>
            </a:pPr>
            <a:r>
              <a:rPr lang="ru-RU" sz="1900" dirty="0">
                <a:solidFill>
                  <a:schemeClr val="tx1"/>
                </a:solidFill>
              </a:rPr>
              <a:t>Каждая партия получает столько мест, сколько раз общий делитель укладывается в собранном этой партией числе голосов. </a:t>
            </a:r>
          </a:p>
          <a:p>
            <a:endParaRPr lang="ru-RU" dirty="0"/>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231557413"/>
              </p:ext>
            </p:extLst>
          </p:nvPr>
        </p:nvGraphicFramePr>
        <p:xfrm>
          <a:off x="827584" y="1700808"/>
          <a:ext cx="6678507" cy="1656185"/>
        </p:xfrm>
        <a:graphic>
          <a:graphicData uri="http://schemas.openxmlformats.org/drawingml/2006/table">
            <a:tbl>
              <a:tblPr firstRow="1" firstCol="1" lastRow="1" lastCol="1" bandRow="1" bandCol="1">
                <a:tableStyleId>{00A15C55-8517-42AA-B614-E9B94910E393}</a:tableStyleId>
              </a:tblPr>
              <a:tblGrid>
                <a:gridCol w="1335106"/>
                <a:gridCol w="1335106"/>
                <a:gridCol w="1335850"/>
                <a:gridCol w="1335850"/>
                <a:gridCol w="1336595"/>
              </a:tblGrid>
              <a:tr h="331237">
                <a:tc>
                  <a:txBody>
                    <a:bodyPr/>
                    <a:lstStyle/>
                    <a:p>
                      <a:pPr algn="ctr">
                        <a:lnSpc>
                          <a:spcPct val="115000"/>
                        </a:lnSpc>
                        <a:spcAft>
                          <a:spcPts val="0"/>
                        </a:spcAft>
                      </a:pPr>
                      <a:r>
                        <a:rPr lang="ru-RU" sz="12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1</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2</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3</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4</a:t>
                      </a:r>
                      <a:endParaRPr lang="ru-RU" sz="1000">
                        <a:solidFill>
                          <a:schemeClr val="tx1"/>
                        </a:solidFill>
                        <a:effectLst/>
                        <a:latin typeface="Times New Roman"/>
                        <a:ea typeface="Times New Roman"/>
                        <a:cs typeface="Times New Roman"/>
                      </a:endParaRPr>
                    </a:p>
                  </a:txBody>
                  <a:tcPr marL="68580" marR="68580" marT="0" marB="0" anchor="ctr"/>
                </a:tc>
              </a:tr>
              <a:tr h="331237">
                <a:tc>
                  <a:txBody>
                    <a:bodyPr/>
                    <a:lstStyle/>
                    <a:p>
                      <a:pPr algn="ctr">
                        <a:lnSpc>
                          <a:spcPct val="115000"/>
                        </a:lnSpc>
                        <a:spcAft>
                          <a:spcPts val="0"/>
                        </a:spcAft>
                      </a:pPr>
                      <a:r>
                        <a:rPr lang="ru-RU" sz="1200">
                          <a:solidFill>
                            <a:schemeClr val="tx1"/>
                          </a:solidFill>
                          <a:effectLst/>
                        </a:rPr>
                        <a:t>А – 50</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50</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25</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16,6</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12,5</a:t>
                      </a:r>
                      <a:endParaRPr lang="ru-RU" sz="1000">
                        <a:solidFill>
                          <a:schemeClr val="tx1"/>
                        </a:solidFill>
                        <a:effectLst/>
                        <a:latin typeface="Times New Roman"/>
                        <a:ea typeface="Times New Roman"/>
                        <a:cs typeface="Times New Roman"/>
                      </a:endParaRPr>
                    </a:p>
                  </a:txBody>
                  <a:tcPr marL="68580" marR="68580" marT="0" marB="0" anchor="ctr"/>
                </a:tc>
              </a:tr>
              <a:tr h="331237">
                <a:tc>
                  <a:txBody>
                    <a:bodyPr/>
                    <a:lstStyle/>
                    <a:p>
                      <a:pPr algn="ctr">
                        <a:lnSpc>
                          <a:spcPct val="115000"/>
                        </a:lnSpc>
                        <a:spcAft>
                          <a:spcPts val="0"/>
                        </a:spcAft>
                      </a:pPr>
                      <a:r>
                        <a:rPr lang="ru-RU" sz="1200">
                          <a:solidFill>
                            <a:schemeClr val="tx1"/>
                          </a:solidFill>
                          <a:effectLst/>
                        </a:rPr>
                        <a:t>Б – 24</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24</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12</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8</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6</a:t>
                      </a:r>
                      <a:endParaRPr lang="ru-RU" sz="1000">
                        <a:solidFill>
                          <a:schemeClr val="tx1"/>
                        </a:solidFill>
                        <a:effectLst/>
                        <a:latin typeface="Times New Roman"/>
                        <a:ea typeface="Times New Roman"/>
                        <a:cs typeface="Times New Roman"/>
                      </a:endParaRPr>
                    </a:p>
                  </a:txBody>
                  <a:tcPr marL="68580" marR="68580" marT="0" marB="0" anchor="ctr"/>
                </a:tc>
              </a:tr>
              <a:tr h="331237">
                <a:tc>
                  <a:txBody>
                    <a:bodyPr/>
                    <a:lstStyle/>
                    <a:p>
                      <a:pPr algn="ctr">
                        <a:lnSpc>
                          <a:spcPct val="115000"/>
                        </a:lnSpc>
                        <a:spcAft>
                          <a:spcPts val="0"/>
                        </a:spcAft>
                      </a:pPr>
                      <a:r>
                        <a:rPr lang="ru-RU" sz="1200">
                          <a:solidFill>
                            <a:schemeClr val="tx1"/>
                          </a:solidFill>
                          <a:effectLst/>
                        </a:rPr>
                        <a:t>В – 16</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16</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8</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5,33</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4</a:t>
                      </a:r>
                      <a:endParaRPr lang="ru-RU" sz="1000">
                        <a:solidFill>
                          <a:schemeClr val="tx1"/>
                        </a:solidFill>
                        <a:effectLst/>
                        <a:latin typeface="Times New Roman"/>
                        <a:ea typeface="Times New Roman"/>
                        <a:cs typeface="Times New Roman"/>
                      </a:endParaRPr>
                    </a:p>
                  </a:txBody>
                  <a:tcPr marL="68580" marR="68580" marT="0" marB="0" anchor="ctr"/>
                </a:tc>
              </a:tr>
              <a:tr h="331237">
                <a:tc>
                  <a:txBody>
                    <a:bodyPr/>
                    <a:lstStyle/>
                    <a:p>
                      <a:pPr algn="ctr">
                        <a:lnSpc>
                          <a:spcPct val="115000"/>
                        </a:lnSpc>
                        <a:spcAft>
                          <a:spcPts val="0"/>
                        </a:spcAft>
                      </a:pPr>
                      <a:r>
                        <a:rPr lang="ru-RU" sz="1200">
                          <a:solidFill>
                            <a:schemeClr val="tx1"/>
                          </a:solidFill>
                          <a:effectLst/>
                        </a:rPr>
                        <a:t>Г – 10</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10</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5</a:t>
                      </a:r>
                      <a:endParaRPr lang="ru-RU" sz="1000" dirty="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a:solidFill>
                            <a:schemeClr val="tx1"/>
                          </a:solidFill>
                          <a:effectLst/>
                        </a:rPr>
                        <a:t>3,33</a:t>
                      </a:r>
                      <a:endParaRPr lang="ru-RU" sz="1000">
                        <a:solidFill>
                          <a:schemeClr val="tx1"/>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2,5</a:t>
                      </a:r>
                      <a:endParaRPr lang="ru-RU" sz="1000" dirty="0">
                        <a:solidFill>
                          <a:schemeClr val="tx1"/>
                        </a:solidFill>
                        <a:effectLst/>
                        <a:latin typeface="Times New Roman"/>
                        <a:ea typeface="Times New Roman"/>
                        <a:cs typeface="Times New Roman"/>
                      </a:endParaRPr>
                    </a:p>
                  </a:txBody>
                  <a:tcPr marL="68580" marR="68580" marT="0" marB="0" anchor="ct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921982126"/>
              </p:ext>
            </p:extLst>
          </p:nvPr>
        </p:nvGraphicFramePr>
        <p:xfrm>
          <a:off x="2483768" y="5157192"/>
          <a:ext cx="5472607" cy="1341120"/>
        </p:xfrm>
        <a:graphic>
          <a:graphicData uri="http://schemas.openxmlformats.org/drawingml/2006/table">
            <a:tbl>
              <a:tblPr firstRow="1" bandRow="1">
                <a:tableStyleId>{AF606853-7671-496A-8E4F-DF71F8EC918B}</a:tableStyleId>
              </a:tblPr>
              <a:tblGrid>
                <a:gridCol w="1292886"/>
                <a:gridCol w="531317"/>
                <a:gridCol w="912101"/>
                <a:gridCol w="912101"/>
                <a:gridCol w="912101"/>
                <a:gridCol w="912101"/>
              </a:tblGrid>
              <a:tr h="312917">
                <a:tc>
                  <a:txBody>
                    <a:bodyPr/>
                    <a:lstStyle/>
                    <a:p>
                      <a:endParaRPr lang="ru-RU" sz="1600" dirty="0"/>
                    </a:p>
                  </a:txBody>
                  <a:tcPr/>
                </a:tc>
                <a:tc gridSpan="4">
                  <a:txBody>
                    <a:bodyPr/>
                    <a:lstStyle/>
                    <a:p>
                      <a:r>
                        <a:rPr lang="ru-RU" sz="1600" dirty="0" smtClean="0"/>
                        <a:t>КАНДИДАТЫ</a:t>
                      </a:r>
                      <a:endParaRPr lang="ru-RU" sz="1600" dirty="0">
                        <a:solidFill>
                          <a:schemeClr val="tx1"/>
                        </a:solidFill>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rowSpan="2">
                  <a:txBody>
                    <a:bodyPr/>
                    <a:lstStyle/>
                    <a:p>
                      <a:r>
                        <a:rPr lang="ru-RU" sz="1600" dirty="0" smtClean="0"/>
                        <a:t>ИТОГО</a:t>
                      </a:r>
                      <a:endParaRPr lang="ru-RU" sz="1600" b="1" dirty="0">
                        <a:solidFill>
                          <a:schemeClr val="tx1"/>
                        </a:solidFill>
                      </a:endParaRPr>
                    </a:p>
                  </a:txBody>
                  <a:tcPr/>
                </a:tc>
              </a:tr>
              <a:tr h="312917">
                <a:tc>
                  <a:txBody>
                    <a:bodyPr/>
                    <a:lstStyle/>
                    <a:p>
                      <a:endParaRPr lang="ru-RU" sz="1600" dirty="0"/>
                    </a:p>
                  </a:txBody>
                  <a:tcPr/>
                </a:tc>
                <a:tc>
                  <a:txBody>
                    <a:bodyPr/>
                    <a:lstStyle/>
                    <a:p>
                      <a:r>
                        <a:rPr lang="ru-RU" sz="1600" dirty="0" smtClean="0"/>
                        <a:t>А</a:t>
                      </a:r>
                      <a:endParaRPr lang="ru-RU" sz="1600" b="1" dirty="0">
                        <a:solidFill>
                          <a:srgbClr val="0070C0"/>
                        </a:solidFill>
                      </a:endParaRPr>
                    </a:p>
                  </a:txBody>
                  <a:tcPr>
                    <a:solidFill>
                      <a:srgbClr val="FFC000"/>
                    </a:solidFill>
                  </a:tcPr>
                </a:tc>
                <a:tc>
                  <a:txBody>
                    <a:bodyPr/>
                    <a:lstStyle/>
                    <a:p>
                      <a:r>
                        <a:rPr lang="ru-RU" sz="1600" dirty="0" smtClean="0"/>
                        <a:t>Б</a:t>
                      </a:r>
                      <a:endParaRPr lang="ru-RU" sz="1600" b="1" dirty="0">
                        <a:solidFill>
                          <a:srgbClr val="0070C0"/>
                        </a:solidFill>
                      </a:endParaRPr>
                    </a:p>
                  </a:txBody>
                  <a:tcPr>
                    <a:solidFill>
                      <a:srgbClr val="92D050"/>
                    </a:solidFill>
                  </a:tcPr>
                </a:tc>
                <a:tc>
                  <a:txBody>
                    <a:bodyPr/>
                    <a:lstStyle/>
                    <a:p>
                      <a:r>
                        <a:rPr lang="ru-RU" sz="1600" dirty="0" smtClean="0"/>
                        <a:t>В</a:t>
                      </a:r>
                      <a:endParaRPr lang="ru-RU" sz="1600" b="1" dirty="0">
                        <a:solidFill>
                          <a:srgbClr val="0070C0"/>
                        </a:solidFill>
                      </a:endParaRPr>
                    </a:p>
                  </a:txBody>
                  <a:tcPr>
                    <a:solidFill>
                      <a:srgbClr val="00B0F0"/>
                    </a:solidFill>
                  </a:tcPr>
                </a:tc>
                <a:tc>
                  <a:txBody>
                    <a:bodyPr/>
                    <a:lstStyle/>
                    <a:p>
                      <a:r>
                        <a:rPr lang="ru-RU" sz="1600" dirty="0" smtClean="0"/>
                        <a:t>Г</a:t>
                      </a:r>
                      <a:endParaRPr lang="ru-RU" sz="1600" b="1" dirty="0">
                        <a:solidFill>
                          <a:srgbClr val="0070C0"/>
                        </a:solidFill>
                      </a:endParaRPr>
                    </a:p>
                  </a:txBody>
                  <a:tcPr>
                    <a:solidFill>
                      <a:srgbClr val="7030A0"/>
                    </a:solidFill>
                  </a:tcPr>
                </a:tc>
                <a:tc vMerge="1">
                  <a:txBody>
                    <a:bodyPr/>
                    <a:lstStyle/>
                    <a:p>
                      <a:endParaRPr lang="ru-RU" dirty="0">
                        <a:solidFill>
                          <a:srgbClr val="0070C0"/>
                        </a:solidFill>
                      </a:endParaRPr>
                    </a:p>
                  </a:txBody>
                  <a:tcPr/>
                </a:tc>
              </a:tr>
              <a:tr h="312917">
                <a:tc>
                  <a:txBody>
                    <a:bodyPr/>
                    <a:lstStyle/>
                    <a:p>
                      <a:endParaRPr lang="ru-RU" sz="1600"/>
                    </a:p>
                  </a:txBody>
                  <a:tcPr/>
                </a:tc>
                <a:tc>
                  <a:txBody>
                    <a:bodyPr/>
                    <a:lstStyle/>
                    <a:p>
                      <a:r>
                        <a:rPr lang="ru-RU" sz="1600" dirty="0" smtClean="0"/>
                        <a:t>50</a:t>
                      </a:r>
                      <a:endParaRPr lang="ru-RU" sz="1600" dirty="0">
                        <a:solidFill>
                          <a:schemeClr val="tx1"/>
                        </a:solidFill>
                      </a:endParaRPr>
                    </a:p>
                  </a:txBody>
                  <a:tcPr/>
                </a:tc>
                <a:tc>
                  <a:txBody>
                    <a:bodyPr/>
                    <a:lstStyle/>
                    <a:p>
                      <a:r>
                        <a:rPr lang="ru-RU" sz="1600" dirty="0" smtClean="0"/>
                        <a:t>24</a:t>
                      </a:r>
                      <a:endParaRPr lang="ru-RU" sz="1600" dirty="0">
                        <a:solidFill>
                          <a:schemeClr val="tx1"/>
                        </a:solidFill>
                      </a:endParaRPr>
                    </a:p>
                  </a:txBody>
                  <a:tcPr/>
                </a:tc>
                <a:tc>
                  <a:txBody>
                    <a:bodyPr/>
                    <a:lstStyle/>
                    <a:p>
                      <a:r>
                        <a:rPr lang="ru-RU" sz="1600" dirty="0" smtClean="0"/>
                        <a:t>16</a:t>
                      </a:r>
                      <a:endParaRPr lang="ru-RU" sz="1600" dirty="0">
                        <a:solidFill>
                          <a:schemeClr val="tx1"/>
                        </a:solidFill>
                      </a:endParaRPr>
                    </a:p>
                  </a:txBody>
                  <a:tcPr/>
                </a:tc>
                <a:tc>
                  <a:txBody>
                    <a:bodyPr/>
                    <a:lstStyle/>
                    <a:p>
                      <a:r>
                        <a:rPr lang="ru-RU" sz="1600" dirty="0" smtClean="0"/>
                        <a:t>10</a:t>
                      </a:r>
                      <a:endParaRPr lang="ru-RU" sz="1600" dirty="0">
                        <a:solidFill>
                          <a:schemeClr val="tx1"/>
                        </a:solidFill>
                      </a:endParaRPr>
                    </a:p>
                  </a:txBody>
                  <a:tcPr/>
                </a:tc>
                <a:tc>
                  <a:txBody>
                    <a:bodyPr/>
                    <a:lstStyle/>
                    <a:p>
                      <a:r>
                        <a:rPr lang="ru-RU" sz="1600" dirty="0" smtClean="0"/>
                        <a:t>100</a:t>
                      </a:r>
                      <a:endParaRPr lang="ru-RU" sz="1600" b="0" dirty="0">
                        <a:solidFill>
                          <a:schemeClr val="tx1"/>
                        </a:solidFill>
                      </a:endParaRPr>
                    </a:p>
                  </a:txBody>
                  <a:tcPr/>
                </a:tc>
              </a:tr>
              <a:tr h="312917">
                <a:tc>
                  <a:txBody>
                    <a:bodyPr/>
                    <a:lstStyle/>
                    <a:p>
                      <a:r>
                        <a:rPr lang="ru-RU" sz="1600" dirty="0" smtClean="0"/>
                        <a:t>Мандаты</a:t>
                      </a:r>
                      <a:endParaRPr lang="ru-RU" sz="1600" b="1" dirty="0">
                        <a:solidFill>
                          <a:schemeClr val="tx1"/>
                        </a:solidFill>
                      </a:endParaRPr>
                    </a:p>
                  </a:txBody>
                  <a:tcPr/>
                </a:tc>
                <a:tc>
                  <a:txBody>
                    <a:bodyPr/>
                    <a:lstStyle/>
                    <a:p>
                      <a:r>
                        <a:rPr lang="ru-RU" sz="1600" dirty="0" smtClean="0"/>
                        <a:t>4</a:t>
                      </a:r>
                      <a:endParaRPr lang="ru-RU" sz="1600" dirty="0">
                        <a:solidFill>
                          <a:schemeClr val="tx1"/>
                        </a:solidFill>
                      </a:endParaRPr>
                    </a:p>
                  </a:txBody>
                  <a:tcPr/>
                </a:tc>
                <a:tc>
                  <a:txBody>
                    <a:bodyPr/>
                    <a:lstStyle/>
                    <a:p>
                      <a:r>
                        <a:rPr lang="ru-RU" sz="1600" dirty="0" smtClean="0"/>
                        <a:t>1</a:t>
                      </a:r>
                      <a:endParaRPr lang="ru-RU" sz="1600" dirty="0">
                        <a:solidFill>
                          <a:schemeClr val="tx1"/>
                        </a:solidFill>
                      </a:endParaRPr>
                    </a:p>
                  </a:txBody>
                  <a:tcPr/>
                </a:tc>
                <a:tc>
                  <a:txBody>
                    <a:bodyPr/>
                    <a:lstStyle/>
                    <a:p>
                      <a:r>
                        <a:rPr lang="ru-RU" sz="1600" dirty="0" smtClean="0"/>
                        <a:t>0</a:t>
                      </a:r>
                      <a:endParaRPr lang="ru-RU" sz="1600" dirty="0">
                        <a:solidFill>
                          <a:schemeClr val="tx1"/>
                        </a:solidFill>
                      </a:endParaRPr>
                    </a:p>
                  </a:txBody>
                  <a:tcPr/>
                </a:tc>
                <a:tc>
                  <a:txBody>
                    <a:bodyPr/>
                    <a:lstStyle/>
                    <a:p>
                      <a:r>
                        <a:rPr lang="ru-RU" sz="1600" dirty="0" smtClean="0"/>
                        <a:t>0</a:t>
                      </a:r>
                      <a:endParaRPr lang="ru-RU" sz="1600" dirty="0">
                        <a:solidFill>
                          <a:schemeClr val="tx1"/>
                        </a:solidFill>
                      </a:endParaRPr>
                    </a:p>
                  </a:txBody>
                  <a:tcPr/>
                </a:tc>
                <a:tc>
                  <a:txBody>
                    <a:bodyPr/>
                    <a:lstStyle/>
                    <a:p>
                      <a:r>
                        <a:rPr lang="ru-RU" sz="1600" dirty="0" smtClean="0"/>
                        <a:t>5</a:t>
                      </a:r>
                      <a:endParaRPr lang="ru-RU" sz="1600" b="0" dirty="0">
                        <a:solidFill>
                          <a:schemeClr val="tx1"/>
                        </a:solidFill>
                      </a:endParaRPr>
                    </a:p>
                  </a:txBody>
                  <a:tcPr/>
                </a:tc>
              </a:tr>
            </a:tbl>
          </a:graphicData>
        </a:graphic>
      </p:graphicFrame>
    </p:spTree>
    <p:extLst>
      <p:ext uri="{BB962C8B-B14F-4D97-AF65-F5344CB8AC3E}">
        <p14:creationId xmlns:p14="http://schemas.microsoft.com/office/powerpoint/2010/main" val="2912116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8229600" cy="1143000"/>
          </a:xfrm>
        </p:spPr>
        <p:txBody>
          <a:bodyPr>
            <a:normAutofit/>
          </a:bodyPr>
          <a:lstStyle/>
          <a:p>
            <a:pPr algn="ctr"/>
            <a:r>
              <a:rPr lang="ru-RU" sz="3200" b="1" dirty="0" smtClean="0">
                <a:solidFill>
                  <a:schemeClr val="tx2">
                    <a:lumMod val="75000"/>
                  </a:schemeClr>
                </a:solidFill>
              </a:rPr>
              <a:t>Всеобщая Декларация прав человека: стандарт избирательного права</a:t>
            </a:r>
            <a:endParaRPr lang="be-BY" sz="3200" dirty="0">
              <a:solidFill>
                <a:schemeClr val="tx2">
                  <a:lumMod val="75000"/>
                </a:schemeClr>
              </a:solidFill>
            </a:endParaRPr>
          </a:p>
        </p:txBody>
      </p:sp>
      <p:pic>
        <p:nvPicPr>
          <p:cNvPr id="10" name="Picture 4"/>
          <p:cNvPicPr>
            <a:picLocks noChangeAspect="1" noChangeArrowheads="1"/>
          </p:cNvPicPr>
          <p:nvPr/>
        </p:nvPicPr>
        <p:blipFill>
          <a:blip r:embed="rId2"/>
          <a:srcRect/>
          <a:stretch>
            <a:fillRect/>
          </a:stretch>
        </p:blipFill>
        <p:spPr bwMode="auto">
          <a:xfrm>
            <a:off x="107504" y="1340768"/>
            <a:ext cx="4000528" cy="3313610"/>
          </a:xfrm>
          <a:prstGeom prst="rect">
            <a:avLst/>
          </a:prstGeom>
          <a:noFill/>
          <a:ln w="38100">
            <a:solidFill>
              <a:schemeClr val="tx1">
                <a:lumMod val="65000"/>
              </a:schemeClr>
            </a:solidFill>
            <a:miter lim="800000"/>
            <a:headEnd/>
            <a:tailEnd/>
          </a:ln>
          <a:effectLst/>
        </p:spPr>
      </p:pic>
      <p:pic>
        <p:nvPicPr>
          <p:cNvPr id="12" name="Picture 5"/>
          <p:cNvPicPr>
            <a:picLocks noChangeAspect="1" noChangeArrowheads="1"/>
          </p:cNvPicPr>
          <p:nvPr/>
        </p:nvPicPr>
        <p:blipFill>
          <a:blip r:embed="rId3"/>
          <a:srcRect t="47561"/>
          <a:stretch>
            <a:fillRect/>
          </a:stretch>
        </p:blipFill>
        <p:spPr bwMode="auto">
          <a:xfrm>
            <a:off x="3851920" y="2983568"/>
            <a:ext cx="4364038" cy="3276600"/>
          </a:xfrm>
          <a:prstGeom prst="rect">
            <a:avLst/>
          </a:prstGeom>
          <a:noFill/>
          <a:ln w="38100">
            <a:solidFill>
              <a:schemeClr val="tx1">
                <a:lumMod val="65000"/>
              </a:schemeClr>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17596"/>
          </a:xfrm>
        </p:spPr>
        <p:txBody>
          <a:bodyPr>
            <a:normAutofit/>
          </a:bodyPr>
          <a:lstStyle/>
          <a:p>
            <a:pPr algn="ctr"/>
            <a:r>
              <a:rPr lang="ru-RU" sz="2400" b="1" dirty="0" smtClean="0">
                <a:solidFill>
                  <a:schemeClr val="tx2">
                    <a:lumMod val="50000"/>
                  </a:schemeClr>
                </a:solidFill>
              </a:rPr>
              <a:t>Как распределить полученные мандаты </a:t>
            </a:r>
            <a:br>
              <a:rPr lang="ru-RU" sz="2400" b="1" dirty="0" smtClean="0">
                <a:solidFill>
                  <a:schemeClr val="tx2">
                    <a:lumMod val="50000"/>
                  </a:schemeClr>
                </a:solidFill>
              </a:rPr>
            </a:br>
            <a:r>
              <a:rPr lang="ru-RU" sz="2400" b="1" dirty="0" smtClean="0">
                <a:solidFill>
                  <a:schemeClr val="tx2">
                    <a:lumMod val="50000"/>
                  </a:schemeClr>
                </a:solidFill>
              </a:rPr>
              <a:t>среди кандидатов, выдвинутых партией в список?</a:t>
            </a:r>
            <a:endParaRPr lang="be-BY" sz="2400" b="1" dirty="0">
              <a:solidFill>
                <a:schemeClr val="tx2">
                  <a:lumMod val="50000"/>
                </a:schemeClr>
              </a:solidFill>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2928624921"/>
              </p:ext>
            </p:extLst>
          </p:nvPr>
        </p:nvGraphicFramePr>
        <p:xfrm>
          <a:off x="0" y="1143000"/>
          <a:ext cx="8316913"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99020264"/>
              </p:ext>
            </p:extLst>
          </p:nvPr>
        </p:nvGraphicFramePr>
        <p:xfrm>
          <a:off x="457200" y="-171400"/>
          <a:ext cx="7620000" cy="67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238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620000" cy="634082"/>
          </a:xfrm>
        </p:spPr>
        <p:txBody>
          <a:bodyPr/>
          <a:lstStyle/>
          <a:p>
            <a:pPr algn="ctr"/>
            <a:r>
              <a:rPr lang="ru-RU" sz="3600" b="1" dirty="0" smtClean="0"/>
              <a:t>Виды референдумов</a:t>
            </a:r>
            <a:endParaRPr lang="ru-RU" sz="3600" b="1" dirty="0"/>
          </a:p>
        </p:txBody>
      </p:sp>
      <p:sp>
        <p:nvSpPr>
          <p:cNvPr id="3" name="Объект 2"/>
          <p:cNvSpPr>
            <a:spLocks noGrp="1"/>
          </p:cNvSpPr>
          <p:nvPr>
            <p:ph idx="1"/>
          </p:nvPr>
        </p:nvSpPr>
        <p:spPr>
          <a:xfrm>
            <a:off x="467544" y="836712"/>
            <a:ext cx="7620000" cy="6021288"/>
          </a:xfrm>
        </p:spPr>
        <p:txBody>
          <a:bodyPr>
            <a:noAutofit/>
          </a:bodyPr>
          <a:lstStyle/>
          <a:p>
            <a:r>
              <a:rPr lang="ru-RU" sz="1300" b="1" dirty="0" smtClean="0"/>
              <a:t>общегосударственный </a:t>
            </a:r>
            <a:r>
              <a:rPr lang="ru-RU" sz="1300" b="1" dirty="0"/>
              <a:t>и местный референдум</a:t>
            </a:r>
            <a:r>
              <a:rPr lang="ru-RU" sz="1300" dirty="0"/>
              <a:t> (последний </a:t>
            </a:r>
            <a:r>
              <a:rPr lang="ru-RU" sz="1300" dirty="0" smtClean="0"/>
              <a:t> -  на </a:t>
            </a:r>
            <a:r>
              <a:rPr lang="ru-RU" sz="1300" dirty="0"/>
              <a:t>территории субъекта федерации, автономного образования, одной или нескольких административно-территориальных единиц); </a:t>
            </a:r>
          </a:p>
          <a:p>
            <a:r>
              <a:rPr lang="ru-RU" sz="1300" b="1" dirty="0" smtClean="0"/>
              <a:t>обязательный </a:t>
            </a:r>
            <a:r>
              <a:rPr lang="ru-RU" sz="1300" b="1" dirty="0"/>
              <a:t>и факультативный референдум</a:t>
            </a:r>
            <a:r>
              <a:rPr lang="ru-RU" sz="1300" dirty="0"/>
              <a:t>. </a:t>
            </a:r>
            <a:endParaRPr lang="ru-RU" sz="1300" dirty="0" smtClean="0"/>
          </a:p>
          <a:p>
            <a:pPr marL="114300" indent="0">
              <a:buNone/>
            </a:pPr>
            <a:r>
              <a:rPr lang="ru-RU" sz="1300" dirty="0" smtClean="0"/>
              <a:t>В </a:t>
            </a:r>
            <a:r>
              <a:rPr lang="ru-RU" sz="1300" dirty="0"/>
              <a:t>первом случае конституция устанавливает, что решение по определенному вопросу может быть принято только путем референдума (например, общегосударственный референдум при пересмотре конституции Швейцарии, местный референдум при объединении или разделении общин в Венгрии). </a:t>
            </a:r>
            <a:endParaRPr lang="ru-RU" sz="1300" dirty="0" smtClean="0"/>
          </a:p>
          <a:p>
            <a:pPr marL="114300" indent="0">
              <a:buNone/>
            </a:pPr>
            <a:r>
              <a:rPr lang="ru-RU" sz="1300" dirty="0" smtClean="0"/>
              <a:t>Факультативный </a:t>
            </a:r>
            <a:r>
              <a:rPr lang="ru-RU" sz="1300" dirty="0"/>
              <a:t>референдум означает, что решение по предлагаемому вопросу может быть принято путем референдума, а может быть принято и иным путем; </a:t>
            </a:r>
          </a:p>
          <a:p>
            <a:r>
              <a:rPr lang="ru-RU" sz="1300" b="1" dirty="0" smtClean="0"/>
              <a:t>конституционный </a:t>
            </a:r>
            <a:r>
              <a:rPr lang="ru-RU" sz="1300" b="1" dirty="0"/>
              <a:t>и обыкновенный референдум. </a:t>
            </a:r>
            <a:endParaRPr lang="ru-RU" sz="1300" b="1" dirty="0" smtClean="0"/>
          </a:p>
          <a:p>
            <a:pPr marL="114300" indent="0">
              <a:buNone/>
            </a:pPr>
            <a:r>
              <a:rPr lang="ru-RU" sz="1300" dirty="0" smtClean="0"/>
              <a:t>В </a:t>
            </a:r>
            <a:r>
              <a:rPr lang="ru-RU" sz="1300" dirty="0"/>
              <a:t>первом случае на референдум выносится проект конституции (например, во Франции в 1958 г.) или поправка к конституции. </a:t>
            </a:r>
            <a:endParaRPr lang="ru-RU" sz="1300" dirty="0" smtClean="0"/>
          </a:p>
          <a:p>
            <a:pPr marL="114300" indent="0">
              <a:buNone/>
            </a:pPr>
            <a:r>
              <a:rPr lang="ru-RU" sz="1300" dirty="0" smtClean="0"/>
              <a:t>Обыкновенным </a:t>
            </a:r>
            <a:r>
              <a:rPr lang="ru-RU" sz="1300" dirty="0"/>
              <a:t>считается референдум по иным вопросам, не имеющим конституционного значения (например, в Швейцарии по вопросу о вступлении в ООН); </a:t>
            </a:r>
          </a:p>
          <a:p>
            <a:r>
              <a:rPr lang="ru-RU" sz="1300" b="1" dirty="0" err="1" smtClean="0"/>
              <a:t>допарламентский</a:t>
            </a:r>
            <a:r>
              <a:rPr lang="ru-RU" sz="1300" b="1" dirty="0"/>
              <a:t>, </a:t>
            </a:r>
            <a:r>
              <a:rPr lang="ru-RU" sz="1300" b="1" dirty="0" err="1"/>
              <a:t>послепарламентский</a:t>
            </a:r>
            <a:r>
              <a:rPr lang="ru-RU" sz="1300" b="1" dirty="0"/>
              <a:t>, </a:t>
            </a:r>
            <a:r>
              <a:rPr lang="ru-RU" sz="1300" b="1" dirty="0" smtClean="0"/>
              <a:t>внепарламентский. </a:t>
            </a:r>
            <a:endParaRPr lang="ru-RU" sz="1300" b="1" dirty="0"/>
          </a:p>
          <a:p>
            <a:pPr marL="114300" indent="0">
              <a:buNone/>
            </a:pPr>
            <a:r>
              <a:rPr lang="ru-RU" sz="1300" dirty="0"/>
              <a:t>Первый проводится до принятия закона парламентом, желающим выяснить мнение населения по данному вопросу путем голосования избирателей. </a:t>
            </a:r>
            <a:endParaRPr lang="ru-RU" sz="1300" dirty="0" smtClean="0"/>
          </a:p>
          <a:p>
            <a:pPr marL="114300" indent="0">
              <a:buNone/>
            </a:pPr>
            <a:r>
              <a:rPr lang="ru-RU" sz="1300" dirty="0" smtClean="0"/>
              <a:t>Второй </a:t>
            </a:r>
            <a:r>
              <a:rPr lang="ru-RU" sz="1300" dirty="0"/>
              <a:t>- после того, как закон принят парламентом и вынесен им на утверждение путем референдума. </a:t>
            </a:r>
            <a:endParaRPr lang="ru-RU" sz="1300" dirty="0" smtClean="0"/>
          </a:p>
          <a:p>
            <a:pPr marL="114300" indent="0">
              <a:buNone/>
            </a:pPr>
            <a:r>
              <a:rPr lang="ru-RU" sz="1300" dirty="0" smtClean="0"/>
              <a:t>Третий </a:t>
            </a:r>
            <a:r>
              <a:rPr lang="ru-RU" sz="1300" dirty="0"/>
              <a:t>- когда законы принимаются на референдуме при отсутствии или в обход парламента, поскольку президент не уверен в его поддержке (так делалось во Франции при президенте де Голле); </a:t>
            </a:r>
          </a:p>
          <a:p>
            <a:r>
              <a:rPr lang="ru-RU" sz="1300" b="1" dirty="0" smtClean="0"/>
              <a:t>утверждающий </a:t>
            </a:r>
            <a:r>
              <a:rPr lang="ru-RU" sz="1300" b="1" dirty="0"/>
              <a:t>референдум</a:t>
            </a:r>
            <a:r>
              <a:rPr lang="ru-RU" sz="1300" dirty="0"/>
              <a:t> (путем референдума избиратели утверждают решение парламента) и </a:t>
            </a:r>
            <a:r>
              <a:rPr lang="ru-RU" sz="1300" b="1" dirty="0"/>
              <a:t>отменяющий</a:t>
            </a:r>
            <a:r>
              <a:rPr lang="ru-RU" sz="1300" dirty="0"/>
              <a:t> (например, в Италии после соответствующего сбора подписей избирателей, требуемых законом, неоднократно проводились референдумы об отмене принятых ранее законов парламента); </a:t>
            </a:r>
          </a:p>
          <a:p>
            <a:r>
              <a:rPr lang="ru-RU" sz="1300" b="1" dirty="0" smtClean="0"/>
              <a:t>решающий </a:t>
            </a:r>
            <a:r>
              <a:rPr lang="ru-RU" sz="1300" b="1" dirty="0"/>
              <a:t>(императивный) и консультативный референдум </a:t>
            </a:r>
            <a:r>
              <a:rPr lang="ru-RU" sz="1300" dirty="0"/>
              <a:t>(в последнем случае путем голосования выявляется мнение избирателей, которое парламент учитывает, а может и не учесть, например, при принятии закона). </a:t>
            </a:r>
          </a:p>
        </p:txBody>
      </p:sp>
    </p:spTree>
    <p:extLst>
      <p:ext uri="{BB962C8B-B14F-4D97-AF65-F5344CB8AC3E}">
        <p14:creationId xmlns:p14="http://schemas.microsoft.com/office/powerpoint/2010/main" val="3737455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0"/>
            <a:ext cx="8316416" cy="714356"/>
          </a:xfrm>
        </p:spPr>
        <p:txBody>
          <a:bodyPr>
            <a:normAutofit/>
          </a:bodyPr>
          <a:lstStyle/>
          <a:p>
            <a:r>
              <a:rPr lang="ru-RU" sz="3200" b="1" dirty="0" smtClean="0">
                <a:solidFill>
                  <a:schemeClr val="tx2">
                    <a:lumMod val="75000"/>
                  </a:schemeClr>
                </a:solidFill>
              </a:rPr>
              <a:t>Задания к семинарскому занятию</a:t>
            </a:r>
            <a:endParaRPr lang="be-BY" sz="3200" b="1" dirty="0">
              <a:solidFill>
                <a:schemeClr val="tx2">
                  <a:lumMod val="75000"/>
                </a:schemeClr>
              </a:solidFill>
            </a:endParaRPr>
          </a:p>
        </p:txBody>
      </p:sp>
      <p:sp>
        <p:nvSpPr>
          <p:cNvPr id="8" name="Содержимое 7"/>
          <p:cNvSpPr>
            <a:spLocks noGrp="1"/>
          </p:cNvSpPr>
          <p:nvPr>
            <p:ph sz="half" idx="1"/>
          </p:nvPr>
        </p:nvSpPr>
        <p:spPr>
          <a:xfrm>
            <a:off x="0" y="785794"/>
            <a:ext cx="8172400" cy="6072206"/>
          </a:xfrm>
        </p:spPr>
        <p:txBody>
          <a:bodyPr>
            <a:normAutofit/>
          </a:bodyPr>
          <a:lstStyle/>
          <a:p>
            <a:endParaRPr lang="be-BY" dirty="0" smtClean="0"/>
          </a:p>
          <a:p>
            <a:r>
              <a:rPr lang="be-BY" dirty="0" smtClean="0"/>
              <a:t>Изучить </a:t>
            </a:r>
            <a:r>
              <a:rPr lang="be-BY" dirty="0"/>
              <a:t>теоретическую часть темы.</a:t>
            </a:r>
            <a:endParaRPr lang="ru-RU" dirty="0"/>
          </a:p>
          <a:p>
            <a:r>
              <a:rPr lang="be-BY" dirty="0" smtClean="0"/>
              <a:t>Подготовить </a:t>
            </a:r>
            <a:r>
              <a:rPr lang="be-BY" dirty="0"/>
              <a:t>примеры по каждому вопросу.</a:t>
            </a:r>
            <a:endParaRPr lang="ru-RU" dirty="0"/>
          </a:p>
          <a:p>
            <a:r>
              <a:rPr lang="be-BY" dirty="0" smtClean="0"/>
              <a:t>Темы докладов (эссе):</a:t>
            </a:r>
            <a:endParaRPr lang="ru-RU" dirty="0"/>
          </a:p>
          <a:p>
            <a:pPr marL="628650" indent="-514350">
              <a:buFont typeface="+mj-lt"/>
              <a:buAutoNum type="arabicPeriod"/>
            </a:pPr>
            <a:r>
              <a:rPr lang="ru-RU" i="1" dirty="0"/>
              <a:t>Участие политических партий в выборах. </a:t>
            </a:r>
            <a:endParaRPr lang="ru-RU" dirty="0"/>
          </a:p>
          <a:p>
            <a:pPr marL="628650" indent="-514350">
              <a:buFont typeface="+mj-lt"/>
              <a:buAutoNum type="arabicPeriod"/>
            </a:pPr>
            <a:r>
              <a:rPr lang="be-BY" i="1" dirty="0"/>
              <a:t>«Заградительный пункт» в избирательном законодательстве.</a:t>
            </a:r>
            <a:endParaRPr lang="ru-RU" dirty="0"/>
          </a:p>
          <a:p>
            <a:pPr marL="628650" indent="-514350">
              <a:buFont typeface="+mj-lt"/>
              <a:buAutoNum type="arabicPeriod"/>
            </a:pPr>
            <a:r>
              <a:rPr lang="be-BY" i="1" dirty="0"/>
              <a:t>Цензовое избирательное право: современная практика в зарубежных странах.</a:t>
            </a:r>
            <a:endParaRPr lang="ru-RU" dirty="0"/>
          </a:p>
          <a:p>
            <a:pPr marL="628650" indent="-514350">
              <a:buFont typeface="+mj-lt"/>
              <a:buAutoNum type="arabicPeriod"/>
            </a:pPr>
            <a:r>
              <a:rPr lang="be-BY" i="1" dirty="0"/>
              <a:t>Причины абсентеизма в зарубежных странах.</a:t>
            </a:r>
            <a:endParaRPr lang="ru-RU" dirty="0"/>
          </a:p>
          <a:p>
            <a:pPr marL="514350" indent="-514350">
              <a:buFont typeface="+mj-lt"/>
              <a:buAutoNum type="arabicPeriod"/>
            </a:pPr>
            <a:endParaRPr lang="be-BY"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endParaRPr lang="ru-RU" sz="3600" dirty="0" smtClean="0"/>
          </a:p>
          <a:p>
            <a:pPr algn="ctr"/>
            <a:endParaRPr lang="ru-RU" sz="3600" dirty="0"/>
          </a:p>
          <a:p>
            <a:pPr algn="ctr"/>
            <a:r>
              <a:rPr lang="ru-RU" sz="3600" b="1" dirty="0" smtClean="0"/>
              <a:t>Спасибо за внимание!</a:t>
            </a:r>
            <a:endParaRPr lang="ru-RU" sz="3600" b="1" dirty="0"/>
          </a:p>
        </p:txBody>
      </p:sp>
    </p:spTree>
    <p:extLst>
      <p:ext uri="{BB962C8B-B14F-4D97-AF65-F5344CB8AC3E}">
        <p14:creationId xmlns:p14="http://schemas.microsoft.com/office/powerpoint/2010/main" val="3576976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700808"/>
            <a:ext cx="4743971" cy="4743971"/>
          </a:xfrm>
          <a:prstGeom prst="rect">
            <a:avLst/>
          </a:prstGeom>
        </p:spPr>
      </p:pic>
      <p:sp>
        <p:nvSpPr>
          <p:cNvPr id="3" name="Объект 2"/>
          <p:cNvSpPr>
            <a:spLocks noGrp="1"/>
          </p:cNvSpPr>
          <p:nvPr>
            <p:ph idx="1"/>
          </p:nvPr>
        </p:nvSpPr>
        <p:spPr>
          <a:xfrm>
            <a:off x="457200" y="188640"/>
            <a:ext cx="7620000" cy="6212160"/>
          </a:xfrm>
        </p:spPr>
        <p:txBody>
          <a:bodyPr>
            <a:noAutofit/>
          </a:bodyPr>
          <a:lstStyle/>
          <a:p>
            <a:pPr marL="114300" indent="0" algn="just">
              <a:buNone/>
            </a:pPr>
            <a:endParaRPr lang="ru-RU" sz="2000" b="1" dirty="0" smtClean="0"/>
          </a:p>
          <a:p>
            <a:pPr marL="114300" indent="0" algn="just">
              <a:buNone/>
            </a:pPr>
            <a:r>
              <a:rPr lang="ru-RU" sz="2000" b="1" dirty="0" smtClean="0"/>
              <a:t>ВЫБОРЫ </a:t>
            </a:r>
            <a:r>
              <a:rPr lang="ru-RU" sz="2000" dirty="0" smtClean="0"/>
              <a:t>– </a:t>
            </a:r>
          </a:p>
          <a:p>
            <a:pPr marL="114300" indent="0" algn="just">
              <a:buNone/>
            </a:pPr>
            <a:r>
              <a:rPr lang="ru-RU" sz="2000" dirty="0" smtClean="0"/>
              <a:t>процедура </a:t>
            </a:r>
            <a:r>
              <a:rPr lang="ru-RU" sz="2000" dirty="0"/>
              <a:t>формирования государственного органа или наделения полномочиями должностного лица, осуществляемая посредством голосования </a:t>
            </a:r>
            <a:r>
              <a:rPr lang="ru-RU" sz="2000" dirty="0" err="1"/>
              <a:t>управомоченных</a:t>
            </a:r>
            <a:r>
              <a:rPr lang="ru-RU" sz="2000" dirty="0"/>
              <a:t> </a:t>
            </a:r>
            <a:r>
              <a:rPr lang="ru-RU" sz="2000" dirty="0" smtClean="0"/>
              <a:t>лиц, </a:t>
            </a:r>
            <a:r>
              <a:rPr lang="ru-RU" sz="2000" dirty="0"/>
              <a:t>при условии, что на каждый предоставляемый таким образом мандат могут претендовать в установленном порядке два или более кандидата</a:t>
            </a:r>
            <a:r>
              <a:rPr lang="ru-RU" sz="2000" dirty="0" smtClean="0"/>
              <a:t>.</a:t>
            </a:r>
          </a:p>
          <a:p>
            <a:pPr marL="114300" indent="0" algn="just">
              <a:buNone/>
            </a:pPr>
            <a:endParaRPr lang="ru-RU" sz="2000" dirty="0"/>
          </a:p>
          <a:p>
            <a:pPr marL="114300" indent="0">
              <a:buNone/>
            </a:pPr>
            <a:r>
              <a:rPr lang="ru-RU" sz="2000" dirty="0" smtClean="0"/>
              <a:t>Посредством выборов </a:t>
            </a:r>
            <a:br>
              <a:rPr lang="ru-RU" sz="2000" dirty="0" smtClean="0"/>
            </a:br>
            <a:r>
              <a:rPr lang="ru-RU" sz="2000" dirty="0" smtClean="0"/>
              <a:t>формируются </a:t>
            </a:r>
            <a:br>
              <a:rPr lang="ru-RU" sz="2000" dirty="0" smtClean="0"/>
            </a:br>
            <a:r>
              <a:rPr lang="ru-RU" sz="2000" dirty="0" smtClean="0"/>
              <a:t>(наделяются полномочиями):</a:t>
            </a:r>
          </a:p>
          <a:p>
            <a:r>
              <a:rPr lang="ru-RU" sz="2000" dirty="0"/>
              <a:t>парламенты, </a:t>
            </a:r>
          </a:p>
          <a:p>
            <a:r>
              <a:rPr lang="ru-RU" sz="2000" dirty="0"/>
              <a:t>главы государств, </a:t>
            </a:r>
          </a:p>
          <a:p>
            <a:r>
              <a:rPr lang="ru-RU" sz="2000" dirty="0"/>
              <a:t>органы местного самоуправления, </a:t>
            </a:r>
          </a:p>
          <a:p>
            <a:r>
              <a:rPr lang="ru-RU" sz="2000" dirty="0"/>
              <a:t>п</a:t>
            </a:r>
            <a:r>
              <a:rPr lang="ru-RU" sz="2000" dirty="0" smtClean="0"/>
              <a:t>равительство (редко), </a:t>
            </a:r>
            <a:endParaRPr lang="ru-RU" sz="2000" dirty="0"/>
          </a:p>
          <a:p>
            <a:r>
              <a:rPr lang="ru-RU" sz="2000" dirty="0"/>
              <a:t>судебные органы.</a:t>
            </a:r>
            <a:endParaRPr lang="be-BY" sz="2000" dirty="0"/>
          </a:p>
          <a:p>
            <a:pPr marL="114300" indent="0">
              <a:buNone/>
            </a:pPr>
            <a:endParaRPr lang="ru-RU" sz="2000" dirty="0" smtClean="0"/>
          </a:p>
          <a:p>
            <a:pPr marL="114300" indent="0" algn="just">
              <a:buNone/>
            </a:pPr>
            <a:endParaRPr lang="ru-RU" sz="2000" dirty="0" smtClean="0"/>
          </a:p>
          <a:p>
            <a:pPr marL="114300" indent="0" algn="just">
              <a:buNone/>
            </a:pPr>
            <a:endParaRPr lang="ru-RU" sz="2000" dirty="0" smtClean="0"/>
          </a:p>
          <a:p>
            <a:pPr marL="114300" indent="0">
              <a:buNone/>
            </a:pPr>
            <a:endParaRPr lang="ru-RU" sz="2000" dirty="0"/>
          </a:p>
        </p:txBody>
      </p:sp>
    </p:spTree>
    <p:extLst>
      <p:ext uri="{BB962C8B-B14F-4D97-AF65-F5344CB8AC3E}">
        <p14:creationId xmlns:p14="http://schemas.microsoft.com/office/powerpoint/2010/main" val="1241476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12160" y="332656"/>
            <a:ext cx="2448272" cy="2448272"/>
          </a:xfrm>
          <a:prstGeom prst="rect">
            <a:avLst/>
          </a:prstGeom>
        </p:spPr>
      </p:pic>
      <p:sp>
        <p:nvSpPr>
          <p:cNvPr id="3" name="Объект 2"/>
          <p:cNvSpPr>
            <a:spLocks noGrp="1"/>
          </p:cNvSpPr>
          <p:nvPr>
            <p:ph idx="1"/>
          </p:nvPr>
        </p:nvSpPr>
        <p:spPr>
          <a:xfrm>
            <a:off x="457200" y="188640"/>
            <a:ext cx="7620000" cy="6480720"/>
          </a:xfrm>
        </p:spPr>
        <p:txBody>
          <a:bodyPr>
            <a:normAutofit fontScale="92500" lnSpcReduction="10000"/>
          </a:bodyPr>
          <a:lstStyle/>
          <a:p>
            <a:pPr marL="114300" indent="0">
              <a:buNone/>
            </a:pPr>
            <a:r>
              <a:rPr lang="ru-RU" sz="2400" b="1" dirty="0"/>
              <a:t>МАНДАТ</a:t>
            </a:r>
            <a:r>
              <a:rPr lang="ru-RU" sz="2400" dirty="0"/>
              <a:t>  (от лат. "</a:t>
            </a:r>
            <a:r>
              <a:rPr lang="ru-RU" sz="2400" dirty="0" err="1"/>
              <a:t>mandatum</a:t>
            </a:r>
            <a:r>
              <a:rPr lang="ru-RU" sz="2400" dirty="0"/>
              <a:t>" — поручение) — </a:t>
            </a:r>
          </a:p>
          <a:p>
            <a:pPr marL="571500" indent="-457200">
              <a:buAutoNum type="arabicParenR"/>
            </a:pPr>
            <a:r>
              <a:rPr lang="ru-RU" sz="2400" dirty="0"/>
              <a:t>документ, подтверждающий полномочия депутата, предоставленные ему избирателями, интересы которых он представляет; </a:t>
            </a:r>
          </a:p>
          <a:p>
            <a:pPr marL="571500" indent="-457200">
              <a:buAutoNum type="arabicParenR"/>
            </a:pPr>
            <a:r>
              <a:rPr lang="ru-RU" sz="2400" dirty="0"/>
              <a:t>правовой статус депутата, на котором базируются взаимоотношения депутата и избирателей. </a:t>
            </a:r>
          </a:p>
          <a:p>
            <a:pPr marL="114300" indent="0">
              <a:buNone/>
            </a:pPr>
            <a:r>
              <a:rPr lang="ru-RU" sz="2400" b="1" dirty="0" smtClean="0"/>
              <a:t>Императивный мандат: </a:t>
            </a:r>
          </a:p>
          <a:p>
            <a:pPr marL="114300" indent="0">
              <a:buNone/>
            </a:pPr>
            <a:r>
              <a:rPr lang="ru-RU" sz="2400" dirty="0" smtClean="0"/>
              <a:t>депутат совмещает свою деятельность </a:t>
            </a:r>
            <a:r>
              <a:rPr lang="ru-RU" sz="2400" dirty="0"/>
              <a:t>с основной работой на предприятии, в учреждении, </a:t>
            </a:r>
            <a:r>
              <a:rPr lang="ru-RU" sz="2400" dirty="0" smtClean="0"/>
              <a:t>организации;</a:t>
            </a:r>
          </a:p>
          <a:p>
            <a:pPr marL="114300" indent="0">
              <a:buNone/>
            </a:pPr>
            <a:r>
              <a:rPr lang="ru-RU" sz="2400" dirty="0"/>
              <a:t>д</a:t>
            </a:r>
            <a:r>
              <a:rPr lang="ru-RU" sz="2400" dirty="0" smtClean="0"/>
              <a:t>епутат несет </a:t>
            </a:r>
            <a:r>
              <a:rPr lang="ru-RU" sz="2400" dirty="0"/>
              <a:t>ответственность перед </a:t>
            </a:r>
            <a:r>
              <a:rPr lang="ru-RU" sz="2400" dirty="0" smtClean="0"/>
              <a:t>избирателями</a:t>
            </a:r>
            <a:r>
              <a:rPr lang="ru-RU" sz="2400" dirty="0"/>
              <a:t>;</a:t>
            </a:r>
            <a:endParaRPr lang="ru-RU" sz="2400" dirty="0" smtClean="0"/>
          </a:p>
          <a:p>
            <a:pPr marL="114300" indent="0">
              <a:buNone/>
            </a:pPr>
            <a:r>
              <a:rPr lang="ru-RU" sz="2400" dirty="0"/>
              <a:t>к</a:t>
            </a:r>
            <a:r>
              <a:rPr lang="ru-RU" sz="2400" dirty="0" smtClean="0"/>
              <a:t>аждый </a:t>
            </a:r>
            <a:r>
              <a:rPr lang="ru-RU" sz="2400" dirty="0"/>
              <a:t>депутат обязан выражать волю избирателей и может быть отозван </a:t>
            </a:r>
            <a:r>
              <a:rPr lang="ru-RU" sz="2400" dirty="0" smtClean="0"/>
              <a:t>ими; </a:t>
            </a:r>
          </a:p>
          <a:p>
            <a:pPr marL="114300" indent="0">
              <a:buNone/>
            </a:pPr>
            <a:r>
              <a:rPr lang="ru-RU" sz="2400" dirty="0" smtClean="0"/>
              <a:t>депутат </a:t>
            </a:r>
            <a:r>
              <a:rPr lang="ru-RU" sz="2400" dirty="0"/>
              <a:t>связан наказами избирателей — поручениями общественно значимого характера, которые депутат обязан положить в основу своей деятельности. </a:t>
            </a:r>
          </a:p>
          <a:p>
            <a:pPr marL="114300" indent="0">
              <a:buNone/>
            </a:pPr>
            <a:r>
              <a:rPr lang="ru-RU" sz="2400" b="1" dirty="0" smtClean="0"/>
              <a:t>Свободный (общенациональный) мандат:</a:t>
            </a:r>
          </a:p>
          <a:p>
            <a:pPr marL="114300" indent="0">
              <a:buNone/>
            </a:pPr>
            <a:r>
              <a:rPr lang="ru-RU" sz="2400" dirty="0" smtClean="0"/>
              <a:t>отсутствие </a:t>
            </a:r>
            <a:r>
              <a:rPr lang="ru-RU" sz="2400" dirty="0"/>
              <a:t>ответственности депутата перед </a:t>
            </a:r>
            <a:r>
              <a:rPr lang="ru-RU" sz="2400" dirty="0" smtClean="0"/>
              <a:t>избирателями;</a:t>
            </a:r>
          </a:p>
          <a:p>
            <a:pPr marL="114300" indent="0">
              <a:buNone/>
            </a:pPr>
            <a:r>
              <a:rPr lang="ru-RU" sz="2400" dirty="0" smtClean="0"/>
              <a:t>отсутствие </a:t>
            </a:r>
            <a:r>
              <a:rPr lang="ru-RU" sz="2400" dirty="0"/>
              <a:t>у </a:t>
            </a:r>
            <a:r>
              <a:rPr lang="ru-RU" sz="2400" dirty="0" smtClean="0"/>
              <a:t>избирателей права </a:t>
            </a:r>
            <a:r>
              <a:rPr lang="ru-RU" sz="2400" dirty="0"/>
              <a:t>отзыва депутата.</a:t>
            </a:r>
          </a:p>
          <a:p>
            <a:endParaRPr lang="ru-RU" dirty="0"/>
          </a:p>
        </p:txBody>
      </p:sp>
    </p:spTree>
    <p:extLst>
      <p:ext uri="{BB962C8B-B14F-4D97-AF65-F5344CB8AC3E}">
        <p14:creationId xmlns:p14="http://schemas.microsoft.com/office/powerpoint/2010/main" val="333075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620000" cy="692696"/>
          </a:xfrm>
        </p:spPr>
        <p:txBody>
          <a:bodyPr/>
          <a:lstStyle/>
          <a:p>
            <a:pPr algn="ctr"/>
            <a:r>
              <a:rPr lang="ru-RU" dirty="0" smtClean="0"/>
              <a:t>Виды выборов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04184743"/>
              </p:ext>
            </p:extLst>
          </p:nvPr>
        </p:nvGraphicFramePr>
        <p:xfrm>
          <a:off x="179512" y="0"/>
          <a:ext cx="8208912" cy="753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54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620000" cy="778098"/>
          </a:xfrm>
        </p:spPr>
        <p:txBody>
          <a:bodyPr/>
          <a:lstStyle/>
          <a:p>
            <a:pPr algn="ctr"/>
            <a:r>
              <a:rPr lang="ru-RU" dirty="0" smtClean="0"/>
              <a:t>Виды выборов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66752294"/>
              </p:ext>
            </p:extLst>
          </p:nvPr>
        </p:nvGraphicFramePr>
        <p:xfrm>
          <a:off x="251520" y="836613"/>
          <a:ext cx="8064896" cy="590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11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mtClean="0"/>
              <a:t>Виды выборов</a:t>
            </a:r>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27330322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00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1"/>
            <a:ext cx="7620000" cy="1143000"/>
          </a:xfrm>
        </p:spPr>
        <p:txBody>
          <a:bodyPr/>
          <a:lstStyle/>
          <a:p>
            <a:pPr algn="ctr"/>
            <a:r>
              <a:rPr lang="ru-RU" dirty="0" smtClean="0"/>
              <a:t>Виды выборов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00253022"/>
              </p:ext>
            </p:extLst>
          </p:nvPr>
        </p:nvGraphicFramePr>
        <p:xfrm>
          <a:off x="457200" y="1124744"/>
          <a:ext cx="7620000" cy="527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143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690</TotalTime>
  <Words>1945</Words>
  <Application>Microsoft Office PowerPoint</Application>
  <PresentationFormat>Экран (4:3)</PresentationFormat>
  <Paragraphs>367</Paragraphs>
  <Slides>34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Соседство</vt:lpstr>
      <vt:lpstr>Избирательное право и избирательные системы. Референдум. (2 часа)</vt:lpstr>
      <vt:lpstr>Содержание</vt:lpstr>
      <vt:lpstr>Всеобщая Декларация прав человека: стандарт избирательного права</vt:lpstr>
      <vt:lpstr>Презентация PowerPoint</vt:lpstr>
      <vt:lpstr>Презентация PowerPoint</vt:lpstr>
      <vt:lpstr>Виды выборов</vt:lpstr>
      <vt:lpstr>Виды выборов</vt:lpstr>
      <vt:lpstr>Виды выборов</vt:lpstr>
      <vt:lpstr>Виды выборов </vt:lpstr>
      <vt:lpstr>Избирательное право</vt:lpstr>
      <vt:lpstr>Основные принципы избирательного права</vt:lpstr>
      <vt:lpstr>Избирательные цензы  (активное избирательное право)</vt:lpstr>
      <vt:lpstr>«Избирательные цензы»  (пассивное избирательное право)</vt:lpstr>
      <vt:lpstr>Избирательный процесс</vt:lpstr>
      <vt:lpstr>Избирательная система</vt:lpstr>
      <vt:lpstr>Презентация PowerPoint</vt:lpstr>
      <vt:lpstr>Назначение выборов </vt:lpstr>
      <vt:lpstr>Установление избирательных округов</vt:lpstr>
      <vt:lpstr>«Избирательная геометрия»</vt:lpstr>
      <vt:lpstr>Установление избирательных участков</vt:lpstr>
      <vt:lpstr>Создание избирательных органов</vt:lpstr>
      <vt:lpstr>Регистрация избирателей</vt:lpstr>
      <vt:lpstr>Выдвижение кандидатов</vt:lpstr>
      <vt:lpstr>Избирательные системы</vt:lpstr>
      <vt:lpstr>Мажоритарная избирательная система</vt:lpstr>
      <vt:lpstr>Пропорциональная избирательная система</vt:lpstr>
      <vt:lpstr>Презентация PowerPoint</vt:lpstr>
      <vt:lpstr>Презентация PowerPoint</vt:lpstr>
      <vt:lpstr>Презентация PowerPoint</vt:lpstr>
      <vt:lpstr>Как распределить полученные мандаты  среди кандидатов, выдвинутых партией в список?</vt:lpstr>
      <vt:lpstr>Презентация PowerPoint</vt:lpstr>
      <vt:lpstr>Виды референдумов</vt:lpstr>
      <vt:lpstr>Задания к семинарскому занятию</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ИЗБИРАТЕЛЬНОЕ ПРАВО И ИЗБИРАТЕЛЬНЫЕ СИСТЕМЫ. РЕФЕРЕНДУМ</dc:title>
  <dc:creator>Антон</dc:creator>
  <cp:lastModifiedBy>nadzeya_rakhanava</cp:lastModifiedBy>
  <cp:revision>78</cp:revision>
  <cp:lastPrinted>2013-10-24T09:03:42Z</cp:lastPrinted>
  <dcterms:created xsi:type="dcterms:W3CDTF">2009-10-20T20:56:52Z</dcterms:created>
  <dcterms:modified xsi:type="dcterms:W3CDTF">2013-10-29T14:18:54Z</dcterms:modified>
</cp:coreProperties>
</file>