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2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5" r:id="rId1"/>
  </p:sldMasterIdLst>
  <p:notesMasterIdLst>
    <p:notesMasterId r:id="rId20"/>
  </p:notesMasterIdLst>
  <p:handoutMasterIdLst>
    <p:handoutMasterId r:id="rId21"/>
  </p:handoutMasterIdLst>
  <p:sldIdLst>
    <p:sldId id="256" r:id="rId2"/>
    <p:sldId id="262" r:id="rId3"/>
    <p:sldId id="283" r:id="rId4"/>
    <p:sldId id="257" r:id="rId5"/>
    <p:sldId id="279" r:id="rId6"/>
    <p:sldId id="278" r:id="rId7"/>
    <p:sldId id="276" r:id="rId8"/>
    <p:sldId id="260" r:id="rId9"/>
    <p:sldId id="259" r:id="rId10"/>
    <p:sldId id="284" r:id="rId11"/>
    <p:sldId id="270" r:id="rId12"/>
    <p:sldId id="282" r:id="rId13"/>
    <p:sldId id="285" r:id="rId14"/>
    <p:sldId id="286" r:id="rId15"/>
    <p:sldId id="267" r:id="rId16"/>
    <p:sldId id="271" r:id="rId17"/>
    <p:sldId id="275" r:id="rId18"/>
    <p:sldId id="287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1280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E313E42-E061-4B49-AC89-84558AC0BE9B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F5F4236-F366-49D8-9BBF-4C3F12295B7F}">
      <dgm:prSet phldrT="[Текст]"/>
      <dgm:spPr/>
      <dgm:t>
        <a:bodyPr/>
        <a:lstStyle/>
        <a:p>
          <a:r>
            <a:rPr lang="ru-RU" dirty="0" smtClean="0"/>
            <a:t>Отрасль права</a:t>
          </a:r>
          <a:endParaRPr lang="ru-RU" dirty="0"/>
        </a:p>
      </dgm:t>
    </dgm:pt>
    <dgm:pt modelId="{B9B53B9B-A225-4B89-A3BF-A8138A7C1EC0}" type="parTrans" cxnId="{5F50309E-A60F-444A-91B5-F6CA51DBAC06}">
      <dgm:prSet/>
      <dgm:spPr/>
      <dgm:t>
        <a:bodyPr/>
        <a:lstStyle/>
        <a:p>
          <a:endParaRPr lang="ru-RU"/>
        </a:p>
      </dgm:t>
    </dgm:pt>
    <dgm:pt modelId="{98122F52-E232-48D6-B5C2-39AE0D9D0B74}" type="sibTrans" cxnId="{5F50309E-A60F-444A-91B5-F6CA51DBAC06}">
      <dgm:prSet/>
      <dgm:spPr/>
      <dgm:t>
        <a:bodyPr/>
        <a:lstStyle/>
        <a:p>
          <a:endParaRPr lang="ru-RU"/>
        </a:p>
      </dgm:t>
    </dgm:pt>
    <dgm:pt modelId="{F1E2E014-248E-4C29-A0E4-B98FAAB0D87F}">
      <dgm:prSet phldrT="[Текст]"/>
      <dgm:spPr/>
      <dgm:t>
        <a:bodyPr/>
        <a:lstStyle/>
        <a:p>
          <a:r>
            <a:rPr lang="ru-RU" dirty="0" smtClean="0"/>
            <a:t>Наука</a:t>
          </a:r>
          <a:endParaRPr lang="ru-RU" dirty="0"/>
        </a:p>
      </dgm:t>
    </dgm:pt>
    <dgm:pt modelId="{2D662CA5-FCAD-483B-81D6-1062627B2CF4}" type="parTrans" cxnId="{61AB48FD-D8F8-4221-A62B-3826819628BC}">
      <dgm:prSet/>
      <dgm:spPr/>
      <dgm:t>
        <a:bodyPr/>
        <a:lstStyle/>
        <a:p>
          <a:endParaRPr lang="ru-RU"/>
        </a:p>
      </dgm:t>
    </dgm:pt>
    <dgm:pt modelId="{C771816F-8E78-4850-9024-2E98BB39DD96}" type="sibTrans" cxnId="{61AB48FD-D8F8-4221-A62B-3826819628BC}">
      <dgm:prSet/>
      <dgm:spPr/>
      <dgm:t>
        <a:bodyPr/>
        <a:lstStyle/>
        <a:p>
          <a:endParaRPr lang="ru-RU"/>
        </a:p>
      </dgm:t>
    </dgm:pt>
    <dgm:pt modelId="{7EC66E47-B84C-474C-B3EB-86C9D0649256}">
      <dgm:prSet phldrT="[Текст]"/>
      <dgm:spPr/>
      <dgm:t>
        <a:bodyPr/>
        <a:lstStyle/>
        <a:p>
          <a:r>
            <a:rPr lang="ru-RU" dirty="0" smtClean="0"/>
            <a:t>Учебная дисциплина</a:t>
          </a:r>
          <a:endParaRPr lang="ru-RU" dirty="0"/>
        </a:p>
      </dgm:t>
    </dgm:pt>
    <dgm:pt modelId="{65444EBA-ACF5-477B-9ED2-D5414640F99C}" type="parTrans" cxnId="{C397E893-6308-4B6E-AB5E-6FEE10C6F720}">
      <dgm:prSet/>
      <dgm:spPr/>
      <dgm:t>
        <a:bodyPr/>
        <a:lstStyle/>
        <a:p>
          <a:endParaRPr lang="ru-RU"/>
        </a:p>
      </dgm:t>
    </dgm:pt>
    <dgm:pt modelId="{988E0CD5-EB81-4027-9E6D-88F83ADCA433}" type="sibTrans" cxnId="{C397E893-6308-4B6E-AB5E-6FEE10C6F720}">
      <dgm:prSet/>
      <dgm:spPr/>
      <dgm:t>
        <a:bodyPr/>
        <a:lstStyle/>
        <a:p>
          <a:endParaRPr lang="ru-RU"/>
        </a:p>
      </dgm:t>
    </dgm:pt>
    <dgm:pt modelId="{5DB183D6-A3E7-4165-B8AF-0E2C8C89B751}">
      <dgm:prSet/>
      <dgm:spPr/>
      <dgm:t>
        <a:bodyPr/>
        <a:lstStyle/>
        <a:p>
          <a:r>
            <a:rPr lang="ru-RU" dirty="0" smtClean="0"/>
            <a:t>совокупность правовых норм, регулирующих конституционно-правовые отношения</a:t>
          </a:r>
          <a:endParaRPr lang="ru-RU" dirty="0"/>
        </a:p>
      </dgm:t>
    </dgm:pt>
    <dgm:pt modelId="{C9E1944D-9249-44C1-AEE1-3ADB5E6F3328}" type="parTrans" cxnId="{50215EB4-B845-4CE4-A71F-28888C748B9F}">
      <dgm:prSet/>
      <dgm:spPr/>
      <dgm:t>
        <a:bodyPr/>
        <a:lstStyle/>
        <a:p>
          <a:endParaRPr lang="ru-RU"/>
        </a:p>
      </dgm:t>
    </dgm:pt>
    <dgm:pt modelId="{B0C8C806-3DF1-4828-A70E-5DB7384E15B2}" type="sibTrans" cxnId="{50215EB4-B845-4CE4-A71F-28888C748B9F}">
      <dgm:prSet/>
      <dgm:spPr/>
      <dgm:t>
        <a:bodyPr/>
        <a:lstStyle/>
        <a:p>
          <a:endParaRPr lang="ru-RU"/>
        </a:p>
      </dgm:t>
    </dgm:pt>
    <dgm:pt modelId="{910868EE-ADD4-4740-B200-A175ACEF429E}">
      <dgm:prSet/>
      <dgm:spPr/>
      <dgm:t>
        <a:bodyPr/>
        <a:lstStyle/>
        <a:p>
          <a:r>
            <a:rPr lang="ru-RU" dirty="0" smtClean="0"/>
            <a:t>часть правовой науки (юриспруденции), совокупность знаний об отрасли конституционного права</a:t>
          </a:r>
          <a:endParaRPr lang="ru-RU" dirty="0"/>
        </a:p>
      </dgm:t>
    </dgm:pt>
    <dgm:pt modelId="{F6B5AF56-BFBC-4B2C-B68C-7A11CA447882}" type="parTrans" cxnId="{F7D9276E-DF51-4731-B740-53D86C9053D5}">
      <dgm:prSet/>
      <dgm:spPr/>
      <dgm:t>
        <a:bodyPr/>
        <a:lstStyle/>
        <a:p>
          <a:endParaRPr lang="ru-RU"/>
        </a:p>
      </dgm:t>
    </dgm:pt>
    <dgm:pt modelId="{94640D36-8D6B-411D-982A-E14F25809D61}" type="sibTrans" cxnId="{F7D9276E-DF51-4731-B740-53D86C9053D5}">
      <dgm:prSet/>
      <dgm:spPr/>
      <dgm:t>
        <a:bodyPr/>
        <a:lstStyle/>
        <a:p>
          <a:endParaRPr lang="ru-RU"/>
        </a:p>
      </dgm:t>
    </dgm:pt>
    <dgm:pt modelId="{D83EC57D-48F4-4C35-B601-6672D8DF401C}">
      <dgm:prSet/>
      <dgm:spPr/>
      <dgm:t>
        <a:bodyPr/>
        <a:lstStyle/>
        <a:p>
          <a:r>
            <a:rPr lang="ru-RU" dirty="0" smtClean="0"/>
            <a:t>область изучения науки и отрасли: </a:t>
          </a:r>
          <a:br>
            <a:rPr lang="ru-RU" dirty="0" smtClean="0"/>
          </a:br>
          <a:r>
            <a:rPr lang="ru-RU" dirty="0" smtClean="0"/>
            <a:t> «Конституционное право»</a:t>
          </a:r>
          <a:br>
            <a:rPr lang="ru-RU" dirty="0" smtClean="0"/>
          </a:br>
          <a:r>
            <a:rPr lang="ru-RU" dirty="0" smtClean="0"/>
            <a:t>и «Конституционное право зарубежных стран»</a:t>
          </a:r>
          <a:endParaRPr lang="ru-RU" dirty="0"/>
        </a:p>
      </dgm:t>
    </dgm:pt>
    <dgm:pt modelId="{196FA35B-1102-47EC-AB21-BD6F672988EC}" type="parTrans" cxnId="{CFC908DF-E0E3-4044-A501-FECE0E928A1C}">
      <dgm:prSet/>
      <dgm:spPr/>
      <dgm:t>
        <a:bodyPr/>
        <a:lstStyle/>
        <a:p>
          <a:endParaRPr lang="ru-RU"/>
        </a:p>
      </dgm:t>
    </dgm:pt>
    <dgm:pt modelId="{9E237E8E-0C98-4069-9FDF-D5D6EB2AE3FD}" type="sibTrans" cxnId="{CFC908DF-E0E3-4044-A501-FECE0E928A1C}">
      <dgm:prSet/>
      <dgm:spPr/>
      <dgm:t>
        <a:bodyPr/>
        <a:lstStyle/>
        <a:p>
          <a:endParaRPr lang="ru-RU"/>
        </a:p>
      </dgm:t>
    </dgm:pt>
    <dgm:pt modelId="{3FE09285-E83D-4C9D-9C07-E200B79ACEDA}" type="pres">
      <dgm:prSet presAssocID="{8E313E42-E061-4B49-AC89-84558AC0BE9B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6D569F6-5613-4972-9D55-8611698AA314}" type="pres">
      <dgm:prSet presAssocID="{EF5F4236-F366-49D8-9BBF-4C3F12295B7F}" presName="parentLin" presStyleCnt="0"/>
      <dgm:spPr/>
    </dgm:pt>
    <dgm:pt modelId="{E86086C5-003F-426C-B003-14A7BA794921}" type="pres">
      <dgm:prSet presAssocID="{EF5F4236-F366-49D8-9BBF-4C3F12295B7F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6CCFA6B3-3387-4509-B3FA-3F5BE94495FF}" type="pres">
      <dgm:prSet presAssocID="{EF5F4236-F366-49D8-9BBF-4C3F12295B7F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4BD9E5F-C017-4A89-8D4B-66B28057C99E}" type="pres">
      <dgm:prSet presAssocID="{EF5F4236-F366-49D8-9BBF-4C3F12295B7F}" presName="negativeSpace" presStyleCnt="0"/>
      <dgm:spPr/>
    </dgm:pt>
    <dgm:pt modelId="{09AFDED2-6C03-4879-B89A-2DC28995E7E9}" type="pres">
      <dgm:prSet presAssocID="{EF5F4236-F366-49D8-9BBF-4C3F12295B7F}" presName="childText" presStyleLbl="conFg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B549BB3-CC8F-47E4-8BD2-14099245B4AD}" type="pres">
      <dgm:prSet presAssocID="{98122F52-E232-48D6-B5C2-39AE0D9D0B74}" presName="spaceBetweenRectangles" presStyleCnt="0"/>
      <dgm:spPr/>
    </dgm:pt>
    <dgm:pt modelId="{64CB24B8-6C2D-44AB-A231-9ED5CC3FEA42}" type="pres">
      <dgm:prSet presAssocID="{F1E2E014-248E-4C29-A0E4-B98FAAB0D87F}" presName="parentLin" presStyleCnt="0"/>
      <dgm:spPr/>
    </dgm:pt>
    <dgm:pt modelId="{1CCBB3F7-FFAB-4C84-8BD2-68736615C8DB}" type="pres">
      <dgm:prSet presAssocID="{F1E2E014-248E-4C29-A0E4-B98FAAB0D87F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D8F81853-5F08-4E03-ACAE-439E5CBDE159}" type="pres">
      <dgm:prSet presAssocID="{F1E2E014-248E-4C29-A0E4-B98FAAB0D87F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0493299-87D1-4B51-8827-FB215C6C54F5}" type="pres">
      <dgm:prSet presAssocID="{F1E2E014-248E-4C29-A0E4-B98FAAB0D87F}" presName="negativeSpace" presStyleCnt="0"/>
      <dgm:spPr/>
    </dgm:pt>
    <dgm:pt modelId="{94204C1D-27C4-4CDA-84E4-307D64250376}" type="pres">
      <dgm:prSet presAssocID="{F1E2E014-248E-4C29-A0E4-B98FAAB0D87F}" presName="childText" presStyleLbl="conFg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314926E-E163-45BB-8184-7DD7522E89C9}" type="pres">
      <dgm:prSet presAssocID="{C771816F-8E78-4850-9024-2E98BB39DD96}" presName="spaceBetweenRectangles" presStyleCnt="0"/>
      <dgm:spPr/>
    </dgm:pt>
    <dgm:pt modelId="{F1DB44E8-4C9D-411D-AB0A-9A4FA00D03F5}" type="pres">
      <dgm:prSet presAssocID="{7EC66E47-B84C-474C-B3EB-86C9D0649256}" presName="parentLin" presStyleCnt="0"/>
      <dgm:spPr/>
    </dgm:pt>
    <dgm:pt modelId="{47B730EA-EAA8-41F6-A0C8-AEED38741D66}" type="pres">
      <dgm:prSet presAssocID="{7EC66E47-B84C-474C-B3EB-86C9D0649256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314E4C42-D994-4530-BC48-C5033AED9D0F}" type="pres">
      <dgm:prSet presAssocID="{7EC66E47-B84C-474C-B3EB-86C9D0649256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7CFB05D-6ABA-4B46-983F-30F6E7CCF149}" type="pres">
      <dgm:prSet presAssocID="{7EC66E47-B84C-474C-B3EB-86C9D0649256}" presName="negativeSpace" presStyleCnt="0"/>
      <dgm:spPr/>
    </dgm:pt>
    <dgm:pt modelId="{2E72B3AE-DC8C-4138-AAC5-B66133B346D9}" type="pres">
      <dgm:prSet presAssocID="{7EC66E47-B84C-474C-B3EB-86C9D0649256}" presName="childText" presStyleLbl="conFg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CEE7FC2-63A2-4E33-A03E-8139CAEF453C}" type="presOf" srcId="{8E313E42-E061-4B49-AC89-84558AC0BE9B}" destId="{3FE09285-E83D-4C9D-9C07-E200B79ACEDA}" srcOrd="0" destOrd="0" presId="urn:microsoft.com/office/officeart/2005/8/layout/list1"/>
    <dgm:cxn modelId="{1548D0DD-2D6D-4E57-9B4F-6D867A1FBE07}" type="presOf" srcId="{EF5F4236-F366-49D8-9BBF-4C3F12295B7F}" destId="{6CCFA6B3-3387-4509-B3FA-3F5BE94495FF}" srcOrd="1" destOrd="0" presId="urn:microsoft.com/office/officeart/2005/8/layout/list1"/>
    <dgm:cxn modelId="{BA5083B4-80B9-4CEA-A81F-672C971843A3}" type="presOf" srcId="{7EC66E47-B84C-474C-B3EB-86C9D0649256}" destId="{314E4C42-D994-4530-BC48-C5033AED9D0F}" srcOrd="1" destOrd="0" presId="urn:microsoft.com/office/officeart/2005/8/layout/list1"/>
    <dgm:cxn modelId="{A067BE61-419C-44E4-BCE0-E0E96685F539}" type="presOf" srcId="{D83EC57D-48F4-4C35-B601-6672D8DF401C}" destId="{2E72B3AE-DC8C-4138-AAC5-B66133B346D9}" srcOrd="0" destOrd="0" presId="urn:microsoft.com/office/officeart/2005/8/layout/list1"/>
    <dgm:cxn modelId="{EE422A72-5BBE-4DC5-97A1-437EE694945F}" type="presOf" srcId="{5DB183D6-A3E7-4165-B8AF-0E2C8C89B751}" destId="{09AFDED2-6C03-4879-B89A-2DC28995E7E9}" srcOrd="0" destOrd="0" presId="urn:microsoft.com/office/officeart/2005/8/layout/list1"/>
    <dgm:cxn modelId="{90381146-6E39-4C16-8A0C-481034E914B7}" type="presOf" srcId="{F1E2E014-248E-4C29-A0E4-B98FAAB0D87F}" destId="{D8F81853-5F08-4E03-ACAE-439E5CBDE159}" srcOrd="1" destOrd="0" presId="urn:microsoft.com/office/officeart/2005/8/layout/list1"/>
    <dgm:cxn modelId="{5F50309E-A60F-444A-91B5-F6CA51DBAC06}" srcId="{8E313E42-E061-4B49-AC89-84558AC0BE9B}" destId="{EF5F4236-F366-49D8-9BBF-4C3F12295B7F}" srcOrd="0" destOrd="0" parTransId="{B9B53B9B-A225-4B89-A3BF-A8138A7C1EC0}" sibTransId="{98122F52-E232-48D6-B5C2-39AE0D9D0B74}"/>
    <dgm:cxn modelId="{50215EB4-B845-4CE4-A71F-28888C748B9F}" srcId="{EF5F4236-F366-49D8-9BBF-4C3F12295B7F}" destId="{5DB183D6-A3E7-4165-B8AF-0E2C8C89B751}" srcOrd="0" destOrd="0" parTransId="{C9E1944D-9249-44C1-AEE1-3ADB5E6F3328}" sibTransId="{B0C8C806-3DF1-4828-A70E-5DB7384E15B2}"/>
    <dgm:cxn modelId="{F7D9276E-DF51-4731-B740-53D86C9053D5}" srcId="{F1E2E014-248E-4C29-A0E4-B98FAAB0D87F}" destId="{910868EE-ADD4-4740-B200-A175ACEF429E}" srcOrd="0" destOrd="0" parTransId="{F6B5AF56-BFBC-4B2C-B68C-7A11CA447882}" sibTransId="{94640D36-8D6B-411D-982A-E14F25809D61}"/>
    <dgm:cxn modelId="{61AB48FD-D8F8-4221-A62B-3826819628BC}" srcId="{8E313E42-E061-4B49-AC89-84558AC0BE9B}" destId="{F1E2E014-248E-4C29-A0E4-B98FAAB0D87F}" srcOrd="1" destOrd="0" parTransId="{2D662CA5-FCAD-483B-81D6-1062627B2CF4}" sibTransId="{C771816F-8E78-4850-9024-2E98BB39DD96}"/>
    <dgm:cxn modelId="{AE0B1068-D2D2-429B-AC24-2677DE30616B}" type="presOf" srcId="{910868EE-ADD4-4740-B200-A175ACEF429E}" destId="{94204C1D-27C4-4CDA-84E4-307D64250376}" srcOrd="0" destOrd="0" presId="urn:microsoft.com/office/officeart/2005/8/layout/list1"/>
    <dgm:cxn modelId="{9529E370-B206-4D93-98C4-44CFB6546D76}" type="presOf" srcId="{7EC66E47-B84C-474C-B3EB-86C9D0649256}" destId="{47B730EA-EAA8-41F6-A0C8-AEED38741D66}" srcOrd="0" destOrd="0" presId="urn:microsoft.com/office/officeart/2005/8/layout/list1"/>
    <dgm:cxn modelId="{CFC908DF-E0E3-4044-A501-FECE0E928A1C}" srcId="{7EC66E47-B84C-474C-B3EB-86C9D0649256}" destId="{D83EC57D-48F4-4C35-B601-6672D8DF401C}" srcOrd="0" destOrd="0" parTransId="{196FA35B-1102-47EC-AB21-BD6F672988EC}" sibTransId="{9E237E8E-0C98-4069-9FDF-D5D6EB2AE3FD}"/>
    <dgm:cxn modelId="{5B0766A8-6472-4328-AF6E-F28BF9442808}" type="presOf" srcId="{F1E2E014-248E-4C29-A0E4-B98FAAB0D87F}" destId="{1CCBB3F7-FFAB-4C84-8BD2-68736615C8DB}" srcOrd="0" destOrd="0" presId="urn:microsoft.com/office/officeart/2005/8/layout/list1"/>
    <dgm:cxn modelId="{CC7E22A1-8B39-4604-8A6E-0666287F89F7}" type="presOf" srcId="{EF5F4236-F366-49D8-9BBF-4C3F12295B7F}" destId="{E86086C5-003F-426C-B003-14A7BA794921}" srcOrd="0" destOrd="0" presId="urn:microsoft.com/office/officeart/2005/8/layout/list1"/>
    <dgm:cxn modelId="{C397E893-6308-4B6E-AB5E-6FEE10C6F720}" srcId="{8E313E42-E061-4B49-AC89-84558AC0BE9B}" destId="{7EC66E47-B84C-474C-B3EB-86C9D0649256}" srcOrd="2" destOrd="0" parTransId="{65444EBA-ACF5-477B-9ED2-D5414640F99C}" sibTransId="{988E0CD5-EB81-4027-9E6D-88F83ADCA433}"/>
    <dgm:cxn modelId="{D9FF8CD9-AE63-4EDD-B2CB-C44BE650049A}" type="presParOf" srcId="{3FE09285-E83D-4C9D-9C07-E200B79ACEDA}" destId="{16D569F6-5613-4972-9D55-8611698AA314}" srcOrd="0" destOrd="0" presId="urn:microsoft.com/office/officeart/2005/8/layout/list1"/>
    <dgm:cxn modelId="{6F1FF5C1-F4BE-431B-A65C-DEB7FDD56334}" type="presParOf" srcId="{16D569F6-5613-4972-9D55-8611698AA314}" destId="{E86086C5-003F-426C-B003-14A7BA794921}" srcOrd="0" destOrd="0" presId="urn:microsoft.com/office/officeart/2005/8/layout/list1"/>
    <dgm:cxn modelId="{4F8E4807-ADEA-4C41-97CB-832FF385401C}" type="presParOf" srcId="{16D569F6-5613-4972-9D55-8611698AA314}" destId="{6CCFA6B3-3387-4509-B3FA-3F5BE94495FF}" srcOrd="1" destOrd="0" presId="urn:microsoft.com/office/officeart/2005/8/layout/list1"/>
    <dgm:cxn modelId="{4BAA85C4-5288-4225-AD4C-47E813DE33CC}" type="presParOf" srcId="{3FE09285-E83D-4C9D-9C07-E200B79ACEDA}" destId="{94BD9E5F-C017-4A89-8D4B-66B28057C99E}" srcOrd="1" destOrd="0" presId="urn:microsoft.com/office/officeart/2005/8/layout/list1"/>
    <dgm:cxn modelId="{98766286-D60C-4FC7-BE86-AA23660B1335}" type="presParOf" srcId="{3FE09285-E83D-4C9D-9C07-E200B79ACEDA}" destId="{09AFDED2-6C03-4879-B89A-2DC28995E7E9}" srcOrd="2" destOrd="0" presId="urn:microsoft.com/office/officeart/2005/8/layout/list1"/>
    <dgm:cxn modelId="{8D55475F-9F8B-4360-91DD-C76845E3E683}" type="presParOf" srcId="{3FE09285-E83D-4C9D-9C07-E200B79ACEDA}" destId="{BB549BB3-CC8F-47E4-8BD2-14099245B4AD}" srcOrd="3" destOrd="0" presId="urn:microsoft.com/office/officeart/2005/8/layout/list1"/>
    <dgm:cxn modelId="{015A61A8-7BB5-49E3-A81D-65C92AF1C6DB}" type="presParOf" srcId="{3FE09285-E83D-4C9D-9C07-E200B79ACEDA}" destId="{64CB24B8-6C2D-44AB-A231-9ED5CC3FEA42}" srcOrd="4" destOrd="0" presId="urn:microsoft.com/office/officeart/2005/8/layout/list1"/>
    <dgm:cxn modelId="{44D993A1-B80F-4E24-80B8-7AEC0637B88C}" type="presParOf" srcId="{64CB24B8-6C2D-44AB-A231-9ED5CC3FEA42}" destId="{1CCBB3F7-FFAB-4C84-8BD2-68736615C8DB}" srcOrd="0" destOrd="0" presId="urn:microsoft.com/office/officeart/2005/8/layout/list1"/>
    <dgm:cxn modelId="{0FBFAED7-A9F7-40E6-B0A3-69E92C68F795}" type="presParOf" srcId="{64CB24B8-6C2D-44AB-A231-9ED5CC3FEA42}" destId="{D8F81853-5F08-4E03-ACAE-439E5CBDE159}" srcOrd="1" destOrd="0" presId="urn:microsoft.com/office/officeart/2005/8/layout/list1"/>
    <dgm:cxn modelId="{946B07D8-8D5E-4CF9-8480-8D769E17C779}" type="presParOf" srcId="{3FE09285-E83D-4C9D-9C07-E200B79ACEDA}" destId="{20493299-87D1-4B51-8827-FB215C6C54F5}" srcOrd="5" destOrd="0" presId="urn:microsoft.com/office/officeart/2005/8/layout/list1"/>
    <dgm:cxn modelId="{41477BE9-7CA9-40AB-88F7-F7C4F9C1AD4B}" type="presParOf" srcId="{3FE09285-E83D-4C9D-9C07-E200B79ACEDA}" destId="{94204C1D-27C4-4CDA-84E4-307D64250376}" srcOrd="6" destOrd="0" presId="urn:microsoft.com/office/officeart/2005/8/layout/list1"/>
    <dgm:cxn modelId="{D21160CD-D0F4-4D6E-9ABD-6DB1E2F58733}" type="presParOf" srcId="{3FE09285-E83D-4C9D-9C07-E200B79ACEDA}" destId="{4314926E-E163-45BB-8184-7DD7522E89C9}" srcOrd="7" destOrd="0" presId="urn:microsoft.com/office/officeart/2005/8/layout/list1"/>
    <dgm:cxn modelId="{9A7AD67F-7208-495F-B186-880BF06D348D}" type="presParOf" srcId="{3FE09285-E83D-4C9D-9C07-E200B79ACEDA}" destId="{F1DB44E8-4C9D-411D-AB0A-9A4FA00D03F5}" srcOrd="8" destOrd="0" presId="urn:microsoft.com/office/officeart/2005/8/layout/list1"/>
    <dgm:cxn modelId="{8705ED54-3520-40CE-8865-C2DA1F607525}" type="presParOf" srcId="{F1DB44E8-4C9D-411D-AB0A-9A4FA00D03F5}" destId="{47B730EA-EAA8-41F6-A0C8-AEED38741D66}" srcOrd="0" destOrd="0" presId="urn:microsoft.com/office/officeart/2005/8/layout/list1"/>
    <dgm:cxn modelId="{B9F84019-53AF-4B36-B6D5-038F7802BB40}" type="presParOf" srcId="{F1DB44E8-4C9D-411D-AB0A-9A4FA00D03F5}" destId="{314E4C42-D994-4530-BC48-C5033AED9D0F}" srcOrd="1" destOrd="0" presId="urn:microsoft.com/office/officeart/2005/8/layout/list1"/>
    <dgm:cxn modelId="{5DDE42D9-48CA-4E94-9560-F3F9B8555112}" type="presParOf" srcId="{3FE09285-E83D-4C9D-9C07-E200B79ACEDA}" destId="{07CFB05D-6ABA-4B46-983F-30F6E7CCF149}" srcOrd="9" destOrd="0" presId="urn:microsoft.com/office/officeart/2005/8/layout/list1"/>
    <dgm:cxn modelId="{5C195BF1-B2C7-4D23-A39D-7F0F30EA34BD}" type="presParOf" srcId="{3FE09285-E83D-4C9D-9C07-E200B79ACEDA}" destId="{2E72B3AE-DC8C-4138-AAC5-B66133B346D9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4029DA2D-8025-47A3-B846-3E876338F532}" type="doc">
      <dgm:prSet loTypeId="urn:microsoft.com/office/officeart/2008/layout/CircleAccentTimeline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6601A6A-8575-48AC-A553-E74BBE6D548F}">
      <dgm:prSet phldrT="[Текст]"/>
      <dgm:spPr/>
      <dgm:t>
        <a:bodyPr/>
        <a:lstStyle/>
        <a:p>
          <a:r>
            <a:rPr lang="ru-RU" dirty="0" smtClean="0"/>
            <a:t>Общая часть</a:t>
          </a:r>
          <a:endParaRPr lang="ru-RU" dirty="0"/>
        </a:p>
      </dgm:t>
    </dgm:pt>
    <dgm:pt modelId="{1342A480-1B09-4A22-AC46-63A203D1B325}" type="parTrans" cxnId="{7AEC0812-A514-47F5-840A-F4E3112B1A04}">
      <dgm:prSet/>
      <dgm:spPr/>
      <dgm:t>
        <a:bodyPr/>
        <a:lstStyle/>
        <a:p>
          <a:endParaRPr lang="ru-RU"/>
        </a:p>
      </dgm:t>
    </dgm:pt>
    <dgm:pt modelId="{412FA516-52D0-457A-A7B8-AF29BBD6FD57}" type="sibTrans" cxnId="{7AEC0812-A514-47F5-840A-F4E3112B1A04}">
      <dgm:prSet/>
      <dgm:spPr/>
      <dgm:t>
        <a:bodyPr/>
        <a:lstStyle/>
        <a:p>
          <a:endParaRPr lang="ru-RU"/>
        </a:p>
      </dgm:t>
    </dgm:pt>
    <dgm:pt modelId="{F3CF7D7D-72D7-4C87-9195-75FF280174C6}">
      <dgm:prSet phldrT="[Текст]"/>
      <dgm:spPr/>
      <dgm:t>
        <a:bodyPr/>
        <a:lstStyle/>
        <a:p>
          <a:r>
            <a:rPr lang="ru-RU" dirty="0" smtClean="0"/>
            <a:t>14 теоретических разделов  </a:t>
          </a:r>
          <a:endParaRPr lang="ru-RU" dirty="0"/>
        </a:p>
      </dgm:t>
    </dgm:pt>
    <dgm:pt modelId="{4BA3903C-719D-42AB-A24B-3B1793FDA635}" type="parTrans" cxnId="{8CD72518-6252-4CD8-B3AF-664B0402AF9E}">
      <dgm:prSet/>
      <dgm:spPr/>
      <dgm:t>
        <a:bodyPr/>
        <a:lstStyle/>
        <a:p>
          <a:endParaRPr lang="ru-RU"/>
        </a:p>
      </dgm:t>
    </dgm:pt>
    <dgm:pt modelId="{E5C93150-728E-4D47-A57E-D010D307E39C}" type="sibTrans" cxnId="{8CD72518-6252-4CD8-B3AF-664B0402AF9E}">
      <dgm:prSet/>
      <dgm:spPr/>
      <dgm:t>
        <a:bodyPr/>
        <a:lstStyle/>
        <a:p>
          <a:endParaRPr lang="ru-RU"/>
        </a:p>
      </dgm:t>
    </dgm:pt>
    <dgm:pt modelId="{30076147-C463-4E8D-B0BB-2EEAD72F9317}">
      <dgm:prSet phldrT="[Текст]"/>
      <dgm:spPr/>
      <dgm:t>
        <a:bodyPr/>
        <a:lstStyle/>
        <a:p>
          <a:r>
            <a:rPr lang="ru-RU" dirty="0" smtClean="0"/>
            <a:t>Специальная часть</a:t>
          </a:r>
          <a:endParaRPr lang="ru-RU" dirty="0"/>
        </a:p>
      </dgm:t>
    </dgm:pt>
    <dgm:pt modelId="{9C2C3323-867B-4E34-B394-030FF9D82164}" type="parTrans" cxnId="{E57EA593-E30F-49D7-922F-D27CCFCE1249}">
      <dgm:prSet/>
      <dgm:spPr/>
      <dgm:t>
        <a:bodyPr/>
        <a:lstStyle/>
        <a:p>
          <a:endParaRPr lang="ru-RU"/>
        </a:p>
      </dgm:t>
    </dgm:pt>
    <dgm:pt modelId="{6910EBEF-90B1-4B9C-91BC-431FF5CEEAFB}" type="sibTrans" cxnId="{E57EA593-E30F-49D7-922F-D27CCFCE1249}">
      <dgm:prSet/>
      <dgm:spPr/>
      <dgm:t>
        <a:bodyPr/>
        <a:lstStyle/>
        <a:p>
          <a:endParaRPr lang="ru-RU"/>
        </a:p>
      </dgm:t>
    </dgm:pt>
    <dgm:pt modelId="{C4180661-9CDD-4284-99D7-BA0F28AF18FD}">
      <dgm:prSet phldrT="[Текст]"/>
      <dgm:spPr/>
      <dgm:t>
        <a:bodyPr/>
        <a:lstStyle/>
        <a:p>
          <a:r>
            <a:rPr lang="ru-RU" dirty="0" smtClean="0"/>
            <a:t>Конституционное право отдельных государств </a:t>
          </a:r>
          <a:endParaRPr lang="ru-RU" dirty="0"/>
        </a:p>
      </dgm:t>
    </dgm:pt>
    <dgm:pt modelId="{3E28ECC3-73D2-4300-BBCF-DB5688840EC0}" type="parTrans" cxnId="{0602FABD-A967-4979-8DF1-BBC0DE1760CF}">
      <dgm:prSet/>
      <dgm:spPr/>
      <dgm:t>
        <a:bodyPr/>
        <a:lstStyle/>
        <a:p>
          <a:endParaRPr lang="ru-RU"/>
        </a:p>
      </dgm:t>
    </dgm:pt>
    <dgm:pt modelId="{589CE64D-B03F-47AC-886E-C037EB98593E}" type="sibTrans" cxnId="{0602FABD-A967-4979-8DF1-BBC0DE1760CF}">
      <dgm:prSet/>
      <dgm:spPr/>
      <dgm:t>
        <a:bodyPr/>
        <a:lstStyle/>
        <a:p>
          <a:endParaRPr lang="ru-RU"/>
        </a:p>
      </dgm:t>
    </dgm:pt>
    <dgm:pt modelId="{BAE7D593-BCF7-4374-A865-FB4A106A8726}" type="pres">
      <dgm:prSet presAssocID="{4029DA2D-8025-47A3-B846-3E876338F532}" presName="Name0" presStyleCnt="0">
        <dgm:presLayoutVars>
          <dgm:dir/>
        </dgm:presLayoutVars>
      </dgm:prSet>
      <dgm:spPr/>
      <dgm:t>
        <a:bodyPr/>
        <a:lstStyle/>
        <a:p>
          <a:endParaRPr lang="ru-RU"/>
        </a:p>
      </dgm:t>
    </dgm:pt>
    <dgm:pt modelId="{9BEBF1F1-D0FB-4DBB-98E4-7C8866D464AA}" type="pres">
      <dgm:prSet presAssocID="{F6601A6A-8575-48AC-A553-E74BBE6D548F}" presName="parComposite" presStyleCnt="0"/>
      <dgm:spPr/>
    </dgm:pt>
    <dgm:pt modelId="{5BFA37BA-9B9D-42AC-B08A-6C1B960CBE48}" type="pres">
      <dgm:prSet presAssocID="{F6601A6A-8575-48AC-A553-E74BBE6D548F}" presName="parBigCircle" presStyleLbl="node0" presStyleIdx="0" presStyleCnt="2"/>
      <dgm:spPr/>
    </dgm:pt>
    <dgm:pt modelId="{48A9EC4F-A56F-43E9-81C1-86B7FF5EB86B}" type="pres">
      <dgm:prSet presAssocID="{F6601A6A-8575-48AC-A553-E74BBE6D548F}" presName="parTx" presStyleLbl="revTx" presStyleIdx="0" presStyleCnt="6"/>
      <dgm:spPr/>
      <dgm:t>
        <a:bodyPr/>
        <a:lstStyle/>
        <a:p>
          <a:endParaRPr lang="ru-RU"/>
        </a:p>
      </dgm:t>
    </dgm:pt>
    <dgm:pt modelId="{615F7605-A642-4BA2-A95F-1C396549738E}" type="pres">
      <dgm:prSet presAssocID="{F6601A6A-8575-48AC-A553-E74BBE6D548F}" presName="bSpace" presStyleCnt="0"/>
      <dgm:spPr/>
    </dgm:pt>
    <dgm:pt modelId="{5BB00A50-8D50-43C6-BA36-621896226D9C}" type="pres">
      <dgm:prSet presAssocID="{F6601A6A-8575-48AC-A553-E74BBE6D548F}" presName="parBackupNorm" presStyleCnt="0"/>
      <dgm:spPr/>
    </dgm:pt>
    <dgm:pt modelId="{FD7484C7-CDF0-48AD-8DD1-883219DAF48D}" type="pres">
      <dgm:prSet presAssocID="{412FA516-52D0-457A-A7B8-AF29BBD6FD57}" presName="parSpace" presStyleCnt="0"/>
      <dgm:spPr/>
    </dgm:pt>
    <dgm:pt modelId="{B3A7FEA7-7639-4D71-AA3B-3ECB43320AB5}" type="pres">
      <dgm:prSet presAssocID="{F3CF7D7D-72D7-4C87-9195-75FF280174C6}" presName="desBackupLeftNorm" presStyleCnt="0"/>
      <dgm:spPr/>
    </dgm:pt>
    <dgm:pt modelId="{388D5CCB-9A2A-4487-BD98-E3C03A13DA17}" type="pres">
      <dgm:prSet presAssocID="{F3CF7D7D-72D7-4C87-9195-75FF280174C6}" presName="desComposite" presStyleCnt="0"/>
      <dgm:spPr/>
    </dgm:pt>
    <dgm:pt modelId="{6E8CBF4F-05D6-4486-A448-3C16761A8A7C}" type="pres">
      <dgm:prSet presAssocID="{F3CF7D7D-72D7-4C87-9195-75FF280174C6}" presName="desCircle" presStyleLbl="node1" presStyleIdx="0" presStyleCnt="2"/>
      <dgm:spPr/>
    </dgm:pt>
    <dgm:pt modelId="{02BAF962-1611-4B90-B8A2-554E16F72B41}" type="pres">
      <dgm:prSet presAssocID="{F3CF7D7D-72D7-4C87-9195-75FF280174C6}" presName="chTx" presStyleLbl="revTx" presStyleIdx="1" presStyleCnt="6"/>
      <dgm:spPr/>
      <dgm:t>
        <a:bodyPr/>
        <a:lstStyle/>
        <a:p>
          <a:endParaRPr lang="ru-RU"/>
        </a:p>
      </dgm:t>
    </dgm:pt>
    <dgm:pt modelId="{791CAC37-68AF-4814-932F-438C95EFBB4C}" type="pres">
      <dgm:prSet presAssocID="{F3CF7D7D-72D7-4C87-9195-75FF280174C6}" presName="desTx" presStyleLbl="revTx" presStyleIdx="2" presStyleCnt="6">
        <dgm:presLayoutVars>
          <dgm:bulletEnabled val="1"/>
        </dgm:presLayoutVars>
      </dgm:prSet>
      <dgm:spPr/>
    </dgm:pt>
    <dgm:pt modelId="{6F3D8E1C-93C4-4E8F-ABDC-19DEB01489B1}" type="pres">
      <dgm:prSet presAssocID="{F3CF7D7D-72D7-4C87-9195-75FF280174C6}" presName="desBackupRightNorm" presStyleCnt="0"/>
      <dgm:spPr/>
    </dgm:pt>
    <dgm:pt modelId="{9EE6F936-BFE3-447A-B02D-10D2365E4809}" type="pres">
      <dgm:prSet presAssocID="{E5C93150-728E-4D47-A57E-D010D307E39C}" presName="desSpace" presStyleCnt="0"/>
      <dgm:spPr/>
    </dgm:pt>
    <dgm:pt modelId="{B869497D-8FC3-4D28-AB41-A6287B3D2ABB}" type="pres">
      <dgm:prSet presAssocID="{30076147-C463-4E8D-B0BB-2EEAD72F9317}" presName="parComposite" presStyleCnt="0"/>
      <dgm:spPr/>
    </dgm:pt>
    <dgm:pt modelId="{E2391910-263A-4D64-815B-D7650D55E62E}" type="pres">
      <dgm:prSet presAssocID="{30076147-C463-4E8D-B0BB-2EEAD72F9317}" presName="parBigCircle" presStyleLbl="node0" presStyleIdx="1" presStyleCnt="2"/>
      <dgm:spPr/>
    </dgm:pt>
    <dgm:pt modelId="{EC17B361-600C-441B-BC2A-D57DBCEAF2CA}" type="pres">
      <dgm:prSet presAssocID="{30076147-C463-4E8D-B0BB-2EEAD72F9317}" presName="parTx" presStyleLbl="revTx" presStyleIdx="3" presStyleCnt="6"/>
      <dgm:spPr/>
      <dgm:t>
        <a:bodyPr/>
        <a:lstStyle/>
        <a:p>
          <a:endParaRPr lang="ru-RU"/>
        </a:p>
      </dgm:t>
    </dgm:pt>
    <dgm:pt modelId="{10AC2C0B-044B-4E19-8A53-C3810C72BEB7}" type="pres">
      <dgm:prSet presAssocID="{30076147-C463-4E8D-B0BB-2EEAD72F9317}" presName="bSpace" presStyleCnt="0"/>
      <dgm:spPr/>
    </dgm:pt>
    <dgm:pt modelId="{4613BA0C-8ACE-4279-8FB3-1DDCDC48C073}" type="pres">
      <dgm:prSet presAssocID="{30076147-C463-4E8D-B0BB-2EEAD72F9317}" presName="parBackupNorm" presStyleCnt="0"/>
      <dgm:spPr/>
    </dgm:pt>
    <dgm:pt modelId="{D77D58DB-3FDF-4814-8AEC-5E9DF08A293F}" type="pres">
      <dgm:prSet presAssocID="{6910EBEF-90B1-4B9C-91BC-431FF5CEEAFB}" presName="parSpace" presStyleCnt="0"/>
      <dgm:spPr/>
    </dgm:pt>
    <dgm:pt modelId="{DD42FA5A-CC8D-416E-AB8D-BE6D4273592E}" type="pres">
      <dgm:prSet presAssocID="{C4180661-9CDD-4284-99D7-BA0F28AF18FD}" presName="desBackupLeftNorm" presStyleCnt="0"/>
      <dgm:spPr/>
    </dgm:pt>
    <dgm:pt modelId="{FE928C77-0412-4C38-8F0C-1B3EA3A7F411}" type="pres">
      <dgm:prSet presAssocID="{C4180661-9CDD-4284-99D7-BA0F28AF18FD}" presName="desComposite" presStyleCnt="0"/>
      <dgm:spPr/>
    </dgm:pt>
    <dgm:pt modelId="{3AD9926F-AE06-4E0D-AC0B-E8469BBFD97A}" type="pres">
      <dgm:prSet presAssocID="{C4180661-9CDD-4284-99D7-BA0F28AF18FD}" presName="desCircle" presStyleLbl="node1" presStyleIdx="1" presStyleCnt="2"/>
      <dgm:spPr/>
    </dgm:pt>
    <dgm:pt modelId="{D42EDAFB-6592-49C3-AA52-803CF1B8750C}" type="pres">
      <dgm:prSet presAssocID="{C4180661-9CDD-4284-99D7-BA0F28AF18FD}" presName="chTx" presStyleLbl="revTx" presStyleIdx="4" presStyleCnt="6"/>
      <dgm:spPr/>
      <dgm:t>
        <a:bodyPr/>
        <a:lstStyle/>
        <a:p>
          <a:endParaRPr lang="ru-RU"/>
        </a:p>
      </dgm:t>
    </dgm:pt>
    <dgm:pt modelId="{726D3C54-DF51-46D0-B31B-5A23B66E27B0}" type="pres">
      <dgm:prSet presAssocID="{C4180661-9CDD-4284-99D7-BA0F28AF18FD}" presName="desTx" presStyleLbl="revTx" presStyleIdx="5" presStyleCnt="6">
        <dgm:presLayoutVars>
          <dgm:bulletEnabled val="1"/>
        </dgm:presLayoutVars>
      </dgm:prSet>
      <dgm:spPr/>
    </dgm:pt>
    <dgm:pt modelId="{583C094B-2A3E-49AD-BAD4-ACD209FCCCC5}" type="pres">
      <dgm:prSet presAssocID="{C4180661-9CDD-4284-99D7-BA0F28AF18FD}" presName="desBackupRightNorm" presStyleCnt="0"/>
      <dgm:spPr/>
    </dgm:pt>
    <dgm:pt modelId="{6D702DB0-87B6-49D9-89A5-6F63E7E4C50D}" type="pres">
      <dgm:prSet presAssocID="{589CE64D-B03F-47AC-886E-C037EB98593E}" presName="desSpace" presStyleCnt="0"/>
      <dgm:spPr/>
    </dgm:pt>
  </dgm:ptLst>
  <dgm:cxnLst>
    <dgm:cxn modelId="{065DB44F-1E40-472A-9EA4-06CF375B40BD}" type="presOf" srcId="{4029DA2D-8025-47A3-B846-3E876338F532}" destId="{BAE7D593-BCF7-4374-A865-FB4A106A8726}" srcOrd="0" destOrd="0" presId="urn:microsoft.com/office/officeart/2008/layout/CircleAccentTimeline"/>
    <dgm:cxn modelId="{A3C10398-4633-458B-B918-04860F9D997A}" type="presOf" srcId="{F3CF7D7D-72D7-4C87-9195-75FF280174C6}" destId="{02BAF962-1611-4B90-B8A2-554E16F72B41}" srcOrd="0" destOrd="0" presId="urn:microsoft.com/office/officeart/2008/layout/CircleAccentTimeline"/>
    <dgm:cxn modelId="{5F2D9493-45CD-4108-94D0-8DB9FB63258C}" type="presOf" srcId="{30076147-C463-4E8D-B0BB-2EEAD72F9317}" destId="{EC17B361-600C-441B-BC2A-D57DBCEAF2CA}" srcOrd="0" destOrd="0" presId="urn:microsoft.com/office/officeart/2008/layout/CircleAccentTimeline"/>
    <dgm:cxn modelId="{F65F990F-B1F5-4E7A-905B-C64389EA9431}" type="presOf" srcId="{F6601A6A-8575-48AC-A553-E74BBE6D548F}" destId="{48A9EC4F-A56F-43E9-81C1-86B7FF5EB86B}" srcOrd="0" destOrd="0" presId="urn:microsoft.com/office/officeart/2008/layout/CircleAccentTimeline"/>
    <dgm:cxn modelId="{7AEC0812-A514-47F5-840A-F4E3112B1A04}" srcId="{4029DA2D-8025-47A3-B846-3E876338F532}" destId="{F6601A6A-8575-48AC-A553-E74BBE6D548F}" srcOrd="0" destOrd="0" parTransId="{1342A480-1B09-4A22-AC46-63A203D1B325}" sibTransId="{412FA516-52D0-457A-A7B8-AF29BBD6FD57}"/>
    <dgm:cxn modelId="{8BF08159-2D45-4B48-8A77-092883F47FAD}" type="presOf" srcId="{C4180661-9CDD-4284-99D7-BA0F28AF18FD}" destId="{D42EDAFB-6592-49C3-AA52-803CF1B8750C}" srcOrd="0" destOrd="0" presId="urn:microsoft.com/office/officeart/2008/layout/CircleAccentTimeline"/>
    <dgm:cxn modelId="{8CD72518-6252-4CD8-B3AF-664B0402AF9E}" srcId="{F6601A6A-8575-48AC-A553-E74BBE6D548F}" destId="{F3CF7D7D-72D7-4C87-9195-75FF280174C6}" srcOrd="0" destOrd="0" parTransId="{4BA3903C-719D-42AB-A24B-3B1793FDA635}" sibTransId="{E5C93150-728E-4D47-A57E-D010D307E39C}"/>
    <dgm:cxn modelId="{0602FABD-A967-4979-8DF1-BBC0DE1760CF}" srcId="{30076147-C463-4E8D-B0BB-2EEAD72F9317}" destId="{C4180661-9CDD-4284-99D7-BA0F28AF18FD}" srcOrd="0" destOrd="0" parTransId="{3E28ECC3-73D2-4300-BBCF-DB5688840EC0}" sibTransId="{589CE64D-B03F-47AC-886E-C037EB98593E}"/>
    <dgm:cxn modelId="{E57EA593-E30F-49D7-922F-D27CCFCE1249}" srcId="{4029DA2D-8025-47A3-B846-3E876338F532}" destId="{30076147-C463-4E8D-B0BB-2EEAD72F9317}" srcOrd="1" destOrd="0" parTransId="{9C2C3323-867B-4E34-B394-030FF9D82164}" sibTransId="{6910EBEF-90B1-4B9C-91BC-431FF5CEEAFB}"/>
    <dgm:cxn modelId="{5ACFACB1-8206-483A-AE6D-26519D09CD57}" type="presParOf" srcId="{BAE7D593-BCF7-4374-A865-FB4A106A8726}" destId="{9BEBF1F1-D0FB-4DBB-98E4-7C8866D464AA}" srcOrd="0" destOrd="0" presId="urn:microsoft.com/office/officeart/2008/layout/CircleAccentTimeline"/>
    <dgm:cxn modelId="{E15275F4-21A2-43D4-A1BB-23C41BD2EDE7}" type="presParOf" srcId="{9BEBF1F1-D0FB-4DBB-98E4-7C8866D464AA}" destId="{5BFA37BA-9B9D-42AC-B08A-6C1B960CBE48}" srcOrd="0" destOrd="0" presId="urn:microsoft.com/office/officeart/2008/layout/CircleAccentTimeline"/>
    <dgm:cxn modelId="{D58A412A-3C1B-4C2D-AD83-8220C1F0AA90}" type="presParOf" srcId="{9BEBF1F1-D0FB-4DBB-98E4-7C8866D464AA}" destId="{48A9EC4F-A56F-43E9-81C1-86B7FF5EB86B}" srcOrd="1" destOrd="0" presId="urn:microsoft.com/office/officeart/2008/layout/CircleAccentTimeline"/>
    <dgm:cxn modelId="{DD224CFF-FA61-4B24-8F6B-1363EB8913F7}" type="presParOf" srcId="{9BEBF1F1-D0FB-4DBB-98E4-7C8866D464AA}" destId="{615F7605-A642-4BA2-A95F-1C396549738E}" srcOrd="2" destOrd="0" presId="urn:microsoft.com/office/officeart/2008/layout/CircleAccentTimeline"/>
    <dgm:cxn modelId="{52F8927F-2B71-45E7-AA7F-D99E0240AA69}" type="presParOf" srcId="{BAE7D593-BCF7-4374-A865-FB4A106A8726}" destId="{5BB00A50-8D50-43C6-BA36-621896226D9C}" srcOrd="1" destOrd="0" presId="urn:microsoft.com/office/officeart/2008/layout/CircleAccentTimeline"/>
    <dgm:cxn modelId="{943D7690-4449-4D84-B540-AC6A1414928C}" type="presParOf" srcId="{BAE7D593-BCF7-4374-A865-FB4A106A8726}" destId="{FD7484C7-CDF0-48AD-8DD1-883219DAF48D}" srcOrd="2" destOrd="0" presId="urn:microsoft.com/office/officeart/2008/layout/CircleAccentTimeline"/>
    <dgm:cxn modelId="{6DCEBC8D-CB26-450F-A940-EA216829B3B9}" type="presParOf" srcId="{BAE7D593-BCF7-4374-A865-FB4A106A8726}" destId="{B3A7FEA7-7639-4D71-AA3B-3ECB43320AB5}" srcOrd="3" destOrd="0" presId="urn:microsoft.com/office/officeart/2008/layout/CircleAccentTimeline"/>
    <dgm:cxn modelId="{56EAA700-DBC8-439C-BCA5-3D72CF68619C}" type="presParOf" srcId="{BAE7D593-BCF7-4374-A865-FB4A106A8726}" destId="{388D5CCB-9A2A-4487-BD98-E3C03A13DA17}" srcOrd="4" destOrd="0" presId="urn:microsoft.com/office/officeart/2008/layout/CircleAccentTimeline"/>
    <dgm:cxn modelId="{EEDB9CBF-31F1-4866-978E-263F1728FB89}" type="presParOf" srcId="{388D5CCB-9A2A-4487-BD98-E3C03A13DA17}" destId="{6E8CBF4F-05D6-4486-A448-3C16761A8A7C}" srcOrd="0" destOrd="0" presId="urn:microsoft.com/office/officeart/2008/layout/CircleAccentTimeline"/>
    <dgm:cxn modelId="{ECBA7004-CA95-4FFB-9E45-95992A13E25E}" type="presParOf" srcId="{388D5CCB-9A2A-4487-BD98-E3C03A13DA17}" destId="{02BAF962-1611-4B90-B8A2-554E16F72B41}" srcOrd="1" destOrd="0" presId="urn:microsoft.com/office/officeart/2008/layout/CircleAccentTimeline"/>
    <dgm:cxn modelId="{67A02E2F-72DB-4F29-A2C4-F3C6AB32E44B}" type="presParOf" srcId="{388D5CCB-9A2A-4487-BD98-E3C03A13DA17}" destId="{791CAC37-68AF-4814-932F-438C95EFBB4C}" srcOrd="2" destOrd="0" presId="urn:microsoft.com/office/officeart/2008/layout/CircleAccentTimeline"/>
    <dgm:cxn modelId="{F9448E8F-67ED-4CD5-8602-15E67B7C70FF}" type="presParOf" srcId="{BAE7D593-BCF7-4374-A865-FB4A106A8726}" destId="{6F3D8E1C-93C4-4E8F-ABDC-19DEB01489B1}" srcOrd="5" destOrd="0" presId="urn:microsoft.com/office/officeart/2008/layout/CircleAccentTimeline"/>
    <dgm:cxn modelId="{5FD21369-D071-430E-B317-39AA312A06E6}" type="presParOf" srcId="{BAE7D593-BCF7-4374-A865-FB4A106A8726}" destId="{9EE6F936-BFE3-447A-B02D-10D2365E4809}" srcOrd="6" destOrd="0" presId="urn:microsoft.com/office/officeart/2008/layout/CircleAccentTimeline"/>
    <dgm:cxn modelId="{1A4EA093-5DA4-4B70-8795-09993AB105B6}" type="presParOf" srcId="{BAE7D593-BCF7-4374-A865-FB4A106A8726}" destId="{B869497D-8FC3-4D28-AB41-A6287B3D2ABB}" srcOrd="7" destOrd="0" presId="urn:microsoft.com/office/officeart/2008/layout/CircleAccentTimeline"/>
    <dgm:cxn modelId="{1A71F141-06F8-44C1-8159-AA1B4BC64381}" type="presParOf" srcId="{B869497D-8FC3-4D28-AB41-A6287B3D2ABB}" destId="{E2391910-263A-4D64-815B-D7650D55E62E}" srcOrd="0" destOrd="0" presId="urn:microsoft.com/office/officeart/2008/layout/CircleAccentTimeline"/>
    <dgm:cxn modelId="{DEC59313-49FD-4F36-A47C-698A76FAE01B}" type="presParOf" srcId="{B869497D-8FC3-4D28-AB41-A6287B3D2ABB}" destId="{EC17B361-600C-441B-BC2A-D57DBCEAF2CA}" srcOrd="1" destOrd="0" presId="urn:microsoft.com/office/officeart/2008/layout/CircleAccentTimeline"/>
    <dgm:cxn modelId="{ED8D4825-442F-476B-92CB-D3580A366AF4}" type="presParOf" srcId="{B869497D-8FC3-4D28-AB41-A6287B3D2ABB}" destId="{10AC2C0B-044B-4E19-8A53-C3810C72BEB7}" srcOrd="2" destOrd="0" presId="urn:microsoft.com/office/officeart/2008/layout/CircleAccentTimeline"/>
    <dgm:cxn modelId="{64532D31-AE9A-4364-9FC6-9EE6CDE573E3}" type="presParOf" srcId="{BAE7D593-BCF7-4374-A865-FB4A106A8726}" destId="{4613BA0C-8ACE-4279-8FB3-1DDCDC48C073}" srcOrd="8" destOrd="0" presId="urn:microsoft.com/office/officeart/2008/layout/CircleAccentTimeline"/>
    <dgm:cxn modelId="{21593F67-3437-4658-AB0E-350CDEB53C9B}" type="presParOf" srcId="{BAE7D593-BCF7-4374-A865-FB4A106A8726}" destId="{D77D58DB-3FDF-4814-8AEC-5E9DF08A293F}" srcOrd="9" destOrd="0" presId="urn:microsoft.com/office/officeart/2008/layout/CircleAccentTimeline"/>
    <dgm:cxn modelId="{CDC74095-F7A8-4613-BE29-395FFF5E4D51}" type="presParOf" srcId="{BAE7D593-BCF7-4374-A865-FB4A106A8726}" destId="{DD42FA5A-CC8D-416E-AB8D-BE6D4273592E}" srcOrd="10" destOrd="0" presId="urn:microsoft.com/office/officeart/2008/layout/CircleAccentTimeline"/>
    <dgm:cxn modelId="{07F20D1D-D5F3-4142-8E53-7A0AB9CF710F}" type="presParOf" srcId="{BAE7D593-BCF7-4374-A865-FB4A106A8726}" destId="{FE928C77-0412-4C38-8F0C-1B3EA3A7F411}" srcOrd="11" destOrd="0" presId="urn:microsoft.com/office/officeart/2008/layout/CircleAccentTimeline"/>
    <dgm:cxn modelId="{5511D41C-ECC7-404C-9C5B-942B5BCD6ABF}" type="presParOf" srcId="{FE928C77-0412-4C38-8F0C-1B3EA3A7F411}" destId="{3AD9926F-AE06-4E0D-AC0B-E8469BBFD97A}" srcOrd="0" destOrd="0" presId="urn:microsoft.com/office/officeart/2008/layout/CircleAccentTimeline"/>
    <dgm:cxn modelId="{340B5DC4-E5F5-4611-B424-55EDDBDA0ECD}" type="presParOf" srcId="{FE928C77-0412-4C38-8F0C-1B3EA3A7F411}" destId="{D42EDAFB-6592-49C3-AA52-803CF1B8750C}" srcOrd="1" destOrd="0" presId="urn:microsoft.com/office/officeart/2008/layout/CircleAccentTimeline"/>
    <dgm:cxn modelId="{5C15454C-2685-4FEC-ADBD-A15C7BB7A705}" type="presParOf" srcId="{FE928C77-0412-4C38-8F0C-1B3EA3A7F411}" destId="{726D3C54-DF51-46D0-B31B-5A23B66E27B0}" srcOrd="2" destOrd="0" presId="urn:microsoft.com/office/officeart/2008/layout/CircleAccentTimeline"/>
    <dgm:cxn modelId="{FC39B41E-BE00-4D40-A159-C73794876389}" type="presParOf" srcId="{BAE7D593-BCF7-4374-A865-FB4A106A8726}" destId="{583C094B-2A3E-49AD-BAD4-ACD209FCCCC5}" srcOrd="12" destOrd="0" presId="urn:microsoft.com/office/officeart/2008/layout/CircleAccentTimeline"/>
    <dgm:cxn modelId="{2843D13C-7977-4C35-BDCB-B3894BF911FA}" type="presParOf" srcId="{BAE7D593-BCF7-4374-A865-FB4A106A8726}" destId="{6D702DB0-87B6-49D9-89A5-6F63E7E4C50D}" srcOrd="13" destOrd="0" presId="urn:microsoft.com/office/officeart/2008/layout/CircleAccentTimeline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1391059-12C3-4B54-B865-629FA82C207D}" type="doc">
      <dgm:prSet loTypeId="urn:microsoft.com/office/officeart/2005/8/layout/arrow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08B74B7-B52B-4DD8-8589-30A4AE06558C}">
      <dgm:prSet phldrT="[Текст]"/>
      <dgm:spPr/>
      <dgm:t>
        <a:bodyPr/>
        <a:lstStyle/>
        <a:p>
          <a:r>
            <a:rPr lang="ru-RU" dirty="0" smtClean="0"/>
            <a:t>охрана прав и свобод человека (отношения между человеком и государством)</a:t>
          </a:r>
          <a:endParaRPr lang="ru-RU" dirty="0"/>
        </a:p>
      </dgm:t>
    </dgm:pt>
    <dgm:pt modelId="{5C6975AC-A042-4810-B190-5680C8F40951}" type="parTrans" cxnId="{83E591C2-AC6F-46A3-81D6-10EC9E84D8E9}">
      <dgm:prSet/>
      <dgm:spPr/>
      <dgm:t>
        <a:bodyPr/>
        <a:lstStyle/>
        <a:p>
          <a:endParaRPr lang="ru-RU"/>
        </a:p>
      </dgm:t>
    </dgm:pt>
    <dgm:pt modelId="{200F235B-2C90-435F-9D99-559F45B27A79}" type="sibTrans" cxnId="{83E591C2-AC6F-46A3-81D6-10EC9E84D8E9}">
      <dgm:prSet/>
      <dgm:spPr/>
      <dgm:t>
        <a:bodyPr/>
        <a:lstStyle/>
        <a:p>
          <a:endParaRPr lang="ru-RU"/>
        </a:p>
      </dgm:t>
    </dgm:pt>
    <dgm:pt modelId="{2126BF3F-4E1A-42DE-A933-A010C2574B7F}">
      <dgm:prSet phldrT="[Текст]"/>
      <dgm:spPr/>
      <dgm:t>
        <a:bodyPr/>
        <a:lstStyle/>
        <a:p>
          <a:r>
            <a:rPr lang="ru-RU" dirty="0" smtClean="0"/>
            <a:t>устройство государства и государственной власти (</a:t>
          </a:r>
          <a:r>
            <a:rPr lang="ru-RU" dirty="0" err="1" smtClean="0"/>
            <a:t>властеотношения</a:t>
          </a:r>
          <a:r>
            <a:rPr lang="ru-RU" dirty="0" smtClean="0"/>
            <a:t>)</a:t>
          </a:r>
          <a:endParaRPr lang="ru-RU" dirty="0"/>
        </a:p>
      </dgm:t>
    </dgm:pt>
    <dgm:pt modelId="{DC513463-71CF-4AC7-A9AF-70FB3BAFC61B}" type="parTrans" cxnId="{76E9EDCC-0C2A-4BE5-822A-67D02EC7D4E2}">
      <dgm:prSet/>
      <dgm:spPr/>
      <dgm:t>
        <a:bodyPr/>
        <a:lstStyle/>
        <a:p>
          <a:endParaRPr lang="ru-RU"/>
        </a:p>
      </dgm:t>
    </dgm:pt>
    <dgm:pt modelId="{0155BB3B-1145-49B7-B84A-93DA2CDB550B}" type="sibTrans" cxnId="{76E9EDCC-0C2A-4BE5-822A-67D02EC7D4E2}">
      <dgm:prSet/>
      <dgm:spPr/>
      <dgm:t>
        <a:bodyPr/>
        <a:lstStyle/>
        <a:p>
          <a:endParaRPr lang="ru-RU"/>
        </a:p>
      </dgm:t>
    </dgm:pt>
    <dgm:pt modelId="{F635E919-B6F6-410B-A34F-4CE278016665}" type="pres">
      <dgm:prSet presAssocID="{31391059-12C3-4B54-B865-629FA82C207D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6047382-7F49-4C1D-87FF-C8B22592F22B}" type="pres">
      <dgm:prSet presAssocID="{31391059-12C3-4B54-B865-629FA82C207D}" presName="divider" presStyleLbl="fgShp" presStyleIdx="0" presStyleCnt="1"/>
      <dgm:spPr/>
    </dgm:pt>
    <dgm:pt modelId="{B5FFA572-6716-45E6-B9D5-87AE0A025FA6}" type="pres">
      <dgm:prSet presAssocID="{A08B74B7-B52B-4DD8-8589-30A4AE06558C}" presName="downArrow" presStyleLbl="node1" presStyleIdx="0" presStyleCnt="2"/>
      <dgm:spPr/>
    </dgm:pt>
    <dgm:pt modelId="{AD6EC720-864A-449B-A025-53727448BB53}" type="pres">
      <dgm:prSet presAssocID="{A08B74B7-B52B-4DD8-8589-30A4AE06558C}" presName="downArrow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1EE3F5C-7A27-4393-895F-CFF8632F57EF}" type="pres">
      <dgm:prSet presAssocID="{2126BF3F-4E1A-42DE-A933-A010C2574B7F}" presName="upArrow" presStyleLbl="node1" presStyleIdx="1" presStyleCnt="2"/>
      <dgm:spPr/>
    </dgm:pt>
    <dgm:pt modelId="{21A92AF7-19BB-4C49-B9FE-75EEC91F52EA}" type="pres">
      <dgm:prSet presAssocID="{2126BF3F-4E1A-42DE-A933-A010C2574B7F}" presName="upArrow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ECF607F-3D93-46A6-A6CF-CF97C942902F}" type="presOf" srcId="{2126BF3F-4E1A-42DE-A933-A010C2574B7F}" destId="{21A92AF7-19BB-4C49-B9FE-75EEC91F52EA}" srcOrd="0" destOrd="0" presId="urn:microsoft.com/office/officeart/2005/8/layout/arrow3"/>
    <dgm:cxn modelId="{AADF9B28-2814-4D5E-8B1C-73965C3D872C}" type="presOf" srcId="{31391059-12C3-4B54-B865-629FA82C207D}" destId="{F635E919-B6F6-410B-A34F-4CE278016665}" srcOrd="0" destOrd="0" presId="urn:microsoft.com/office/officeart/2005/8/layout/arrow3"/>
    <dgm:cxn modelId="{76E9EDCC-0C2A-4BE5-822A-67D02EC7D4E2}" srcId="{31391059-12C3-4B54-B865-629FA82C207D}" destId="{2126BF3F-4E1A-42DE-A933-A010C2574B7F}" srcOrd="1" destOrd="0" parTransId="{DC513463-71CF-4AC7-A9AF-70FB3BAFC61B}" sibTransId="{0155BB3B-1145-49B7-B84A-93DA2CDB550B}"/>
    <dgm:cxn modelId="{83E591C2-AC6F-46A3-81D6-10EC9E84D8E9}" srcId="{31391059-12C3-4B54-B865-629FA82C207D}" destId="{A08B74B7-B52B-4DD8-8589-30A4AE06558C}" srcOrd="0" destOrd="0" parTransId="{5C6975AC-A042-4810-B190-5680C8F40951}" sibTransId="{200F235B-2C90-435F-9D99-559F45B27A79}"/>
    <dgm:cxn modelId="{6B079F3C-0321-4EA2-8F30-2060E73A101D}" type="presOf" srcId="{A08B74B7-B52B-4DD8-8589-30A4AE06558C}" destId="{AD6EC720-864A-449B-A025-53727448BB53}" srcOrd="0" destOrd="0" presId="urn:microsoft.com/office/officeart/2005/8/layout/arrow3"/>
    <dgm:cxn modelId="{41AAF441-3DF9-4B5E-8FC3-2D5977FD41D0}" type="presParOf" srcId="{F635E919-B6F6-410B-A34F-4CE278016665}" destId="{66047382-7F49-4C1D-87FF-C8B22592F22B}" srcOrd="0" destOrd="0" presId="urn:microsoft.com/office/officeart/2005/8/layout/arrow3"/>
    <dgm:cxn modelId="{B38B8152-D4C1-4EDE-8667-B1D7AE9BA682}" type="presParOf" srcId="{F635E919-B6F6-410B-A34F-4CE278016665}" destId="{B5FFA572-6716-45E6-B9D5-87AE0A025FA6}" srcOrd="1" destOrd="0" presId="urn:microsoft.com/office/officeart/2005/8/layout/arrow3"/>
    <dgm:cxn modelId="{8097B522-66E6-421D-935B-1DAA0CC8A6F7}" type="presParOf" srcId="{F635E919-B6F6-410B-A34F-4CE278016665}" destId="{AD6EC720-864A-449B-A025-53727448BB53}" srcOrd="2" destOrd="0" presId="urn:microsoft.com/office/officeart/2005/8/layout/arrow3"/>
    <dgm:cxn modelId="{35253D07-464D-4238-9E2F-C081F9F0FB1A}" type="presParOf" srcId="{F635E919-B6F6-410B-A34F-4CE278016665}" destId="{31EE3F5C-7A27-4393-895F-CFF8632F57EF}" srcOrd="3" destOrd="0" presId="urn:microsoft.com/office/officeart/2005/8/layout/arrow3"/>
    <dgm:cxn modelId="{DB607953-7257-4C64-8E46-C63021F06C71}" type="presParOf" srcId="{F635E919-B6F6-410B-A34F-4CE278016665}" destId="{21A92AF7-19BB-4C49-B9FE-75EEC91F52EA}" srcOrd="4" destOrd="0" presId="urn:microsoft.com/office/officeart/2005/8/layout/arrow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B1F3F64-1592-42C9-B737-2435A8DD10B0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3" csCatId="accent1" phldr="1"/>
      <dgm:spPr/>
      <dgm:t>
        <a:bodyPr/>
        <a:lstStyle/>
        <a:p>
          <a:endParaRPr lang="ru-RU"/>
        </a:p>
      </dgm:t>
    </dgm:pt>
    <dgm:pt modelId="{86B858E9-A617-4F4E-832B-A998F93D7DD1}">
      <dgm:prSet phldrT="[Текст]" custT="1"/>
      <dgm:spPr/>
      <dgm:t>
        <a:bodyPr/>
        <a:lstStyle/>
        <a:p>
          <a:r>
            <a:rPr lang="ru-RU" sz="1900" smtClean="0">
              <a:solidFill>
                <a:schemeClr val="tx1"/>
              </a:solidFill>
            </a:rPr>
            <a:t>народ Беларуси</a:t>
          </a:r>
          <a:endParaRPr lang="ru-RU" sz="1900" dirty="0">
            <a:solidFill>
              <a:schemeClr val="tx1"/>
            </a:solidFill>
          </a:endParaRPr>
        </a:p>
      </dgm:t>
    </dgm:pt>
    <dgm:pt modelId="{6D2B1308-6744-4FB7-9115-2CB1DF6F5724}" type="parTrans" cxnId="{1C04416C-ABEF-403D-86DF-B26486B3065A}">
      <dgm:prSet/>
      <dgm:spPr/>
      <dgm:t>
        <a:bodyPr/>
        <a:lstStyle/>
        <a:p>
          <a:endParaRPr lang="ru-RU"/>
        </a:p>
      </dgm:t>
    </dgm:pt>
    <dgm:pt modelId="{14A4A82D-0628-427B-B62E-E23A4E374ACE}" type="sibTrans" cxnId="{1C04416C-ABEF-403D-86DF-B26486B3065A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CA5B6D64-3CC3-4448-910E-593C1A4B52D7}">
      <dgm:prSet phldrT="[Текст]" custT="1"/>
      <dgm:spPr/>
      <dgm:t>
        <a:bodyPr/>
        <a:lstStyle/>
        <a:p>
          <a:r>
            <a:rPr lang="ru-RU" sz="1900" dirty="0" smtClean="0">
              <a:solidFill>
                <a:schemeClr val="tx1"/>
              </a:solidFill>
            </a:rPr>
            <a:t>граждане Республики Беларусь, лица без гражданства и иностранцы</a:t>
          </a:r>
          <a:endParaRPr lang="ru-RU" sz="1900" dirty="0">
            <a:solidFill>
              <a:schemeClr val="tx1"/>
            </a:solidFill>
          </a:endParaRPr>
        </a:p>
      </dgm:t>
    </dgm:pt>
    <dgm:pt modelId="{616E97B9-907C-4E32-8F20-10DCFE08F0B1}" type="parTrans" cxnId="{D5C420B9-94C4-49C0-93FF-ECE12A8B6F8D}">
      <dgm:prSet/>
      <dgm:spPr/>
      <dgm:t>
        <a:bodyPr/>
        <a:lstStyle/>
        <a:p>
          <a:endParaRPr lang="ru-RU"/>
        </a:p>
      </dgm:t>
    </dgm:pt>
    <dgm:pt modelId="{E2B54FC5-37BA-475E-9E63-9644BD483A9F}" type="sibTrans" cxnId="{D5C420B9-94C4-49C0-93FF-ECE12A8B6F8D}">
      <dgm:prSet/>
      <dgm:spPr/>
      <dgm:t>
        <a:bodyPr/>
        <a:lstStyle/>
        <a:p>
          <a:endParaRPr lang="ru-RU"/>
        </a:p>
      </dgm:t>
    </dgm:pt>
    <dgm:pt modelId="{8E1F46A5-737B-4F9E-84D4-EA2E5604018F}">
      <dgm:prSet phldrT="[Текст]" custT="1"/>
      <dgm:spPr/>
      <dgm:t>
        <a:bodyPr/>
        <a:lstStyle/>
        <a:p>
          <a:r>
            <a:rPr lang="ru-RU" sz="1900" smtClean="0">
              <a:solidFill>
                <a:schemeClr val="tx1"/>
              </a:solidFill>
            </a:rPr>
            <a:t>обществ.объединения, полит.партии, профсоюзы, религ.организации, союзы и ассоциации, органы террит.обществ.самоуправления</a:t>
          </a:r>
          <a:endParaRPr lang="ru-RU" sz="1900" dirty="0">
            <a:solidFill>
              <a:schemeClr val="tx1"/>
            </a:solidFill>
          </a:endParaRPr>
        </a:p>
      </dgm:t>
    </dgm:pt>
    <dgm:pt modelId="{F58C33A1-5A32-4E1E-869F-FCD4D6C7B013}" type="sibTrans" cxnId="{59E4D14A-DF95-4995-A1CA-95297656A0EA}">
      <dgm:prSet/>
      <dgm:spPr/>
      <dgm:t>
        <a:bodyPr/>
        <a:lstStyle/>
        <a:p>
          <a:endParaRPr lang="ru-RU"/>
        </a:p>
      </dgm:t>
    </dgm:pt>
    <dgm:pt modelId="{B55FC251-3874-4CF9-93F2-888E382D291F}" type="parTrans" cxnId="{59E4D14A-DF95-4995-A1CA-95297656A0EA}">
      <dgm:prSet/>
      <dgm:spPr/>
      <dgm:t>
        <a:bodyPr/>
        <a:lstStyle/>
        <a:p>
          <a:endParaRPr lang="ru-RU"/>
        </a:p>
      </dgm:t>
    </dgm:pt>
    <dgm:pt modelId="{FEB0235D-A47E-4A89-A43A-3EAB5584EDD7}">
      <dgm:prSet phldrT="[Текст]" custT="1"/>
      <dgm:spPr/>
      <dgm:t>
        <a:bodyPr/>
        <a:lstStyle/>
        <a:p>
          <a:r>
            <a:rPr lang="ru-RU" sz="1900" smtClean="0">
              <a:solidFill>
                <a:schemeClr val="tx1"/>
              </a:solidFill>
            </a:rPr>
            <a:t>государственные органы и должностные лица</a:t>
          </a:r>
          <a:endParaRPr lang="ru-RU" sz="1900" dirty="0">
            <a:solidFill>
              <a:schemeClr val="tx1"/>
            </a:solidFill>
          </a:endParaRPr>
        </a:p>
      </dgm:t>
    </dgm:pt>
    <dgm:pt modelId="{461731D1-3991-42BD-8792-3A1C157FF993}" type="sibTrans" cxnId="{A1A8A7F0-7E28-4160-BCD2-05FF4640A570}">
      <dgm:prSet/>
      <dgm:spPr/>
      <dgm:t>
        <a:bodyPr/>
        <a:lstStyle/>
        <a:p>
          <a:endParaRPr lang="ru-RU"/>
        </a:p>
      </dgm:t>
    </dgm:pt>
    <dgm:pt modelId="{6A62C917-9F0F-412E-B9DF-752EB8388A5A}" type="parTrans" cxnId="{A1A8A7F0-7E28-4160-BCD2-05FF4640A570}">
      <dgm:prSet/>
      <dgm:spPr/>
      <dgm:t>
        <a:bodyPr/>
        <a:lstStyle/>
        <a:p>
          <a:endParaRPr lang="ru-RU"/>
        </a:p>
      </dgm:t>
    </dgm:pt>
    <dgm:pt modelId="{706B9457-241C-4292-A7B9-899F04DF6E6C}">
      <dgm:prSet phldrT="[Текст]" custT="1"/>
      <dgm:spPr/>
      <dgm:t>
        <a:bodyPr/>
        <a:lstStyle/>
        <a:p>
          <a:r>
            <a:rPr lang="ru-RU" sz="1900" smtClean="0">
              <a:solidFill>
                <a:schemeClr val="tx1"/>
              </a:solidFill>
            </a:rPr>
            <a:t>административно-территориальные единицы</a:t>
          </a:r>
          <a:endParaRPr lang="ru-RU" sz="1900" dirty="0">
            <a:solidFill>
              <a:schemeClr val="tx1"/>
            </a:solidFill>
          </a:endParaRPr>
        </a:p>
      </dgm:t>
    </dgm:pt>
    <dgm:pt modelId="{1131043F-6220-48FF-B549-C07A87D73080}" type="sibTrans" cxnId="{B4020833-9B0F-4730-B721-3B155E75B5F5}">
      <dgm:prSet/>
      <dgm:spPr/>
      <dgm:t>
        <a:bodyPr/>
        <a:lstStyle/>
        <a:p>
          <a:endParaRPr lang="ru-RU"/>
        </a:p>
      </dgm:t>
    </dgm:pt>
    <dgm:pt modelId="{6C6C07AC-1981-43D4-A9A8-F1CE4FEFEBE1}" type="parTrans" cxnId="{B4020833-9B0F-4730-B721-3B155E75B5F5}">
      <dgm:prSet/>
      <dgm:spPr/>
      <dgm:t>
        <a:bodyPr/>
        <a:lstStyle/>
        <a:p>
          <a:endParaRPr lang="ru-RU"/>
        </a:p>
      </dgm:t>
    </dgm:pt>
    <dgm:pt modelId="{855EA0FD-A9CB-49F2-8A0F-9216F6B16CCF}">
      <dgm:prSet phldrT="[Текст]" custT="1"/>
      <dgm:spPr/>
      <dgm:t>
        <a:bodyPr/>
        <a:lstStyle/>
        <a:p>
          <a:r>
            <a:rPr lang="ru-RU" sz="1900" smtClean="0">
              <a:solidFill>
                <a:schemeClr val="tx1"/>
              </a:solidFill>
            </a:rPr>
            <a:t>государство</a:t>
          </a:r>
          <a:endParaRPr lang="ru-RU" sz="1900" dirty="0">
            <a:solidFill>
              <a:schemeClr val="tx1"/>
            </a:solidFill>
          </a:endParaRPr>
        </a:p>
      </dgm:t>
    </dgm:pt>
    <dgm:pt modelId="{DBB30338-00BB-4914-84F1-60CC554777A3}" type="sibTrans" cxnId="{E52C42F6-2E11-4763-8A05-FBC1DAF78994}">
      <dgm:prSet/>
      <dgm:spPr/>
      <dgm:t>
        <a:bodyPr/>
        <a:lstStyle/>
        <a:p>
          <a:endParaRPr lang="ru-RU"/>
        </a:p>
      </dgm:t>
    </dgm:pt>
    <dgm:pt modelId="{D1C17840-267D-4C0F-A936-66615F80BDC8}" type="parTrans" cxnId="{E52C42F6-2E11-4763-8A05-FBC1DAF78994}">
      <dgm:prSet/>
      <dgm:spPr/>
      <dgm:t>
        <a:bodyPr/>
        <a:lstStyle/>
        <a:p>
          <a:endParaRPr lang="ru-RU"/>
        </a:p>
      </dgm:t>
    </dgm:pt>
    <dgm:pt modelId="{CCE01632-23EC-4C13-8705-3D328CEAE8AC}">
      <dgm:prSet phldrT="[Текст]" custT="1"/>
      <dgm:spPr/>
      <dgm:t>
        <a:bodyPr/>
        <a:lstStyle/>
        <a:p>
          <a:r>
            <a:rPr lang="ru-RU" sz="1900" smtClean="0">
              <a:solidFill>
                <a:schemeClr val="tx1"/>
              </a:solidFill>
            </a:rPr>
            <a:t>социальные общности (консолидированные группы граждан, коллективы, собрания и др.)</a:t>
          </a:r>
          <a:endParaRPr lang="ru-RU" sz="1900" dirty="0">
            <a:solidFill>
              <a:schemeClr val="tx1"/>
            </a:solidFill>
          </a:endParaRPr>
        </a:p>
      </dgm:t>
    </dgm:pt>
    <dgm:pt modelId="{B7384C4E-2C50-4135-ACCD-9B7E486A43FB}" type="sibTrans" cxnId="{258D5B0F-B60A-4DF1-A554-435BF8E11BE7}">
      <dgm:prSet/>
      <dgm:spPr/>
      <dgm:t>
        <a:bodyPr/>
        <a:lstStyle/>
        <a:p>
          <a:endParaRPr lang="ru-RU"/>
        </a:p>
      </dgm:t>
    </dgm:pt>
    <dgm:pt modelId="{46AE1BD1-DEDD-4B51-8127-044051DD8197}" type="parTrans" cxnId="{258D5B0F-B60A-4DF1-A554-435BF8E11BE7}">
      <dgm:prSet/>
      <dgm:spPr/>
      <dgm:t>
        <a:bodyPr/>
        <a:lstStyle/>
        <a:p>
          <a:endParaRPr lang="ru-RU"/>
        </a:p>
      </dgm:t>
    </dgm:pt>
    <dgm:pt modelId="{BFAC046A-912B-4FCA-BEA1-BA3F8CD8D4D6}" type="pres">
      <dgm:prSet presAssocID="{9B1F3F64-1592-42C9-B737-2435A8DD10B0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C9F9E7E3-4F9D-41D5-8926-8852D1635294}" type="pres">
      <dgm:prSet presAssocID="{9B1F3F64-1592-42C9-B737-2435A8DD10B0}" presName="Name1" presStyleCnt="0"/>
      <dgm:spPr/>
      <dgm:t>
        <a:bodyPr/>
        <a:lstStyle/>
        <a:p>
          <a:endParaRPr lang="ru-RU"/>
        </a:p>
      </dgm:t>
    </dgm:pt>
    <dgm:pt modelId="{C25378C4-F4D1-42F0-B91E-E96EE508E8F9}" type="pres">
      <dgm:prSet presAssocID="{9B1F3F64-1592-42C9-B737-2435A8DD10B0}" presName="cycle" presStyleCnt="0"/>
      <dgm:spPr/>
      <dgm:t>
        <a:bodyPr/>
        <a:lstStyle/>
        <a:p>
          <a:endParaRPr lang="ru-RU"/>
        </a:p>
      </dgm:t>
    </dgm:pt>
    <dgm:pt modelId="{5EAF302F-C168-4E04-89BB-BBE7898C9F8A}" type="pres">
      <dgm:prSet presAssocID="{9B1F3F64-1592-42C9-B737-2435A8DD10B0}" presName="srcNode" presStyleLbl="node1" presStyleIdx="0" presStyleCnt="7"/>
      <dgm:spPr/>
      <dgm:t>
        <a:bodyPr/>
        <a:lstStyle/>
        <a:p>
          <a:endParaRPr lang="ru-RU"/>
        </a:p>
      </dgm:t>
    </dgm:pt>
    <dgm:pt modelId="{9487CB2E-DAB2-4BE0-B637-060CB05F0571}" type="pres">
      <dgm:prSet presAssocID="{9B1F3F64-1592-42C9-B737-2435A8DD10B0}" presName="conn" presStyleLbl="parChTrans1D2" presStyleIdx="0" presStyleCnt="1"/>
      <dgm:spPr/>
      <dgm:t>
        <a:bodyPr/>
        <a:lstStyle/>
        <a:p>
          <a:endParaRPr lang="ru-RU"/>
        </a:p>
      </dgm:t>
    </dgm:pt>
    <dgm:pt modelId="{DCA5C5ED-4C5D-4586-95C5-7793626E0526}" type="pres">
      <dgm:prSet presAssocID="{9B1F3F64-1592-42C9-B737-2435A8DD10B0}" presName="extraNode" presStyleLbl="node1" presStyleIdx="0" presStyleCnt="7"/>
      <dgm:spPr/>
      <dgm:t>
        <a:bodyPr/>
        <a:lstStyle/>
        <a:p>
          <a:endParaRPr lang="ru-RU"/>
        </a:p>
      </dgm:t>
    </dgm:pt>
    <dgm:pt modelId="{60487DA5-8AC9-46B3-8494-52756C51E549}" type="pres">
      <dgm:prSet presAssocID="{9B1F3F64-1592-42C9-B737-2435A8DD10B0}" presName="dstNode" presStyleLbl="node1" presStyleIdx="0" presStyleCnt="7"/>
      <dgm:spPr/>
      <dgm:t>
        <a:bodyPr/>
        <a:lstStyle/>
        <a:p>
          <a:endParaRPr lang="ru-RU"/>
        </a:p>
      </dgm:t>
    </dgm:pt>
    <dgm:pt modelId="{2B02C5F8-0BC4-4FE4-BF4A-AA9FF2153E5D}" type="pres">
      <dgm:prSet presAssocID="{86B858E9-A617-4F4E-832B-A998F93D7DD1}" presName="text_1" presStyleLbl="node1" presStyleIdx="0" presStyleCnt="7" custScaleY="10522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DE7902C-BBF5-4687-BC94-0948B66EAD11}" type="pres">
      <dgm:prSet presAssocID="{86B858E9-A617-4F4E-832B-A998F93D7DD1}" presName="accent_1" presStyleCnt="0"/>
      <dgm:spPr/>
      <dgm:t>
        <a:bodyPr/>
        <a:lstStyle/>
        <a:p>
          <a:endParaRPr lang="ru-RU"/>
        </a:p>
      </dgm:t>
    </dgm:pt>
    <dgm:pt modelId="{15A4FB9F-111E-465B-B666-67143D602E01}" type="pres">
      <dgm:prSet presAssocID="{86B858E9-A617-4F4E-832B-A998F93D7DD1}" presName="accentRepeatNode" presStyleLbl="solidFgAcc1" presStyleIdx="0" presStyleCnt="7"/>
      <dgm:spPr/>
      <dgm:t>
        <a:bodyPr/>
        <a:lstStyle/>
        <a:p>
          <a:endParaRPr lang="ru-RU"/>
        </a:p>
      </dgm:t>
    </dgm:pt>
    <dgm:pt modelId="{C62F4127-3D12-458A-8584-070B09B15E6F}" type="pres">
      <dgm:prSet presAssocID="{CA5B6D64-3CC3-4448-910E-593C1A4B52D7}" presName="text_2" presStyleLbl="node1" presStyleIdx="1" presStyleCnt="7" custScaleY="10522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13A569E-AF20-410F-80BA-F475E87A0796}" type="pres">
      <dgm:prSet presAssocID="{CA5B6D64-3CC3-4448-910E-593C1A4B52D7}" presName="accent_2" presStyleCnt="0"/>
      <dgm:spPr/>
      <dgm:t>
        <a:bodyPr/>
        <a:lstStyle/>
        <a:p>
          <a:endParaRPr lang="ru-RU"/>
        </a:p>
      </dgm:t>
    </dgm:pt>
    <dgm:pt modelId="{8EB010CF-4896-4183-9B7A-2EA8E95892FF}" type="pres">
      <dgm:prSet presAssocID="{CA5B6D64-3CC3-4448-910E-593C1A4B52D7}" presName="accentRepeatNode" presStyleLbl="solidFgAcc1" presStyleIdx="1" presStyleCnt="7"/>
      <dgm:spPr/>
      <dgm:t>
        <a:bodyPr/>
        <a:lstStyle/>
        <a:p>
          <a:endParaRPr lang="ru-RU"/>
        </a:p>
      </dgm:t>
    </dgm:pt>
    <dgm:pt modelId="{2CFE9260-D470-463C-AC42-709453599BC8}" type="pres">
      <dgm:prSet presAssocID="{CCE01632-23EC-4C13-8705-3D328CEAE8AC}" presName="text_3" presStyleLbl="node1" presStyleIdx="2" presStyleCnt="7" custScaleY="10522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B87C9C1-18AA-4730-8388-096AAB4D3DAD}" type="pres">
      <dgm:prSet presAssocID="{CCE01632-23EC-4C13-8705-3D328CEAE8AC}" presName="accent_3" presStyleCnt="0"/>
      <dgm:spPr/>
      <dgm:t>
        <a:bodyPr/>
        <a:lstStyle/>
        <a:p>
          <a:endParaRPr lang="ru-RU"/>
        </a:p>
      </dgm:t>
    </dgm:pt>
    <dgm:pt modelId="{2B61FFF1-B3D9-4E35-BA71-4ADB13781105}" type="pres">
      <dgm:prSet presAssocID="{CCE01632-23EC-4C13-8705-3D328CEAE8AC}" presName="accentRepeatNode" presStyleLbl="solidFgAcc1" presStyleIdx="2" presStyleCnt="7"/>
      <dgm:spPr/>
      <dgm:t>
        <a:bodyPr/>
        <a:lstStyle/>
        <a:p>
          <a:endParaRPr lang="ru-RU"/>
        </a:p>
      </dgm:t>
    </dgm:pt>
    <dgm:pt modelId="{72265191-1CBF-46B5-B9F9-DFD33A607A9A}" type="pres">
      <dgm:prSet presAssocID="{855EA0FD-A9CB-49F2-8A0F-9216F6B16CCF}" presName="text_4" presStyleLbl="node1" presStyleIdx="3" presStyleCnt="7" custScaleY="10522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FE9B85D-5EC9-4008-BA4C-902E77B49EF7}" type="pres">
      <dgm:prSet presAssocID="{855EA0FD-A9CB-49F2-8A0F-9216F6B16CCF}" presName="accent_4" presStyleCnt="0"/>
      <dgm:spPr/>
      <dgm:t>
        <a:bodyPr/>
        <a:lstStyle/>
        <a:p>
          <a:endParaRPr lang="ru-RU"/>
        </a:p>
      </dgm:t>
    </dgm:pt>
    <dgm:pt modelId="{218A7E3A-7B68-4218-9C53-1BFEFECC02CD}" type="pres">
      <dgm:prSet presAssocID="{855EA0FD-A9CB-49F2-8A0F-9216F6B16CCF}" presName="accentRepeatNode" presStyleLbl="solidFgAcc1" presStyleIdx="3" presStyleCnt="7"/>
      <dgm:spPr/>
      <dgm:t>
        <a:bodyPr/>
        <a:lstStyle/>
        <a:p>
          <a:endParaRPr lang="ru-RU"/>
        </a:p>
      </dgm:t>
    </dgm:pt>
    <dgm:pt modelId="{6CD3CEC3-9861-4AF9-B2FA-0BA0448A0057}" type="pres">
      <dgm:prSet presAssocID="{706B9457-241C-4292-A7B9-899F04DF6E6C}" presName="text_5" presStyleLbl="node1" presStyleIdx="4" presStyleCnt="7" custScaleY="10522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509841D-095E-464A-A772-02CF38187E12}" type="pres">
      <dgm:prSet presAssocID="{706B9457-241C-4292-A7B9-899F04DF6E6C}" presName="accent_5" presStyleCnt="0"/>
      <dgm:spPr/>
      <dgm:t>
        <a:bodyPr/>
        <a:lstStyle/>
        <a:p>
          <a:endParaRPr lang="ru-RU"/>
        </a:p>
      </dgm:t>
    </dgm:pt>
    <dgm:pt modelId="{F9B7376E-6DD3-48BE-8D84-78BBC033B941}" type="pres">
      <dgm:prSet presAssocID="{706B9457-241C-4292-A7B9-899F04DF6E6C}" presName="accentRepeatNode" presStyleLbl="solidFgAcc1" presStyleIdx="4" presStyleCnt="7"/>
      <dgm:spPr/>
      <dgm:t>
        <a:bodyPr/>
        <a:lstStyle/>
        <a:p>
          <a:endParaRPr lang="ru-RU"/>
        </a:p>
      </dgm:t>
    </dgm:pt>
    <dgm:pt modelId="{7F7D562C-6C5E-4089-B9E8-09BD18B15CD6}" type="pres">
      <dgm:prSet presAssocID="{FEB0235D-A47E-4A89-A43A-3EAB5584EDD7}" presName="text_6" presStyleLbl="node1" presStyleIdx="5" presStyleCnt="7" custScaleY="10522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4FD46C1-1D63-43F8-BE0E-10B61C8B02E5}" type="pres">
      <dgm:prSet presAssocID="{FEB0235D-A47E-4A89-A43A-3EAB5584EDD7}" presName="accent_6" presStyleCnt="0"/>
      <dgm:spPr/>
      <dgm:t>
        <a:bodyPr/>
        <a:lstStyle/>
        <a:p>
          <a:endParaRPr lang="ru-RU"/>
        </a:p>
      </dgm:t>
    </dgm:pt>
    <dgm:pt modelId="{DB55B388-C2F7-4A56-8F34-1733DC421027}" type="pres">
      <dgm:prSet presAssocID="{FEB0235D-A47E-4A89-A43A-3EAB5584EDD7}" presName="accentRepeatNode" presStyleLbl="solidFgAcc1" presStyleIdx="5" presStyleCnt="7"/>
      <dgm:spPr/>
      <dgm:t>
        <a:bodyPr/>
        <a:lstStyle/>
        <a:p>
          <a:endParaRPr lang="ru-RU"/>
        </a:p>
      </dgm:t>
    </dgm:pt>
    <dgm:pt modelId="{BD2C5F8A-2200-4421-8903-14C415569F5C}" type="pres">
      <dgm:prSet presAssocID="{8E1F46A5-737B-4F9E-84D4-EA2E5604018F}" presName="text_7" presStyleLbl="node1" presStyleIdx="6" presStyleCnt="7" custScaleY="10522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A116A09-870C-46A7-B855-0E94C3AE1CDC}" type="pres">
      <dgm:prSet presAssocID="{8E1F46A5-737B-4F9E-84D4-EA2E5604018F}" presName="accent_7" presStyleCnt="0"/>
      <dgm:spPr/>
      <dgm:t>
        <a:bodyPr/>
        <a:lstStyle/>
        <a:p>
          <a:endParaRPr lang="ru-RU"/>
        </a:p>
      </dgm:t>
    </dgm:pt>
    <dgm:pt modelId="{03D997B9-CD58-4D4A-8C0E-A4610502AB67}" type="pres">
      <dgm:prSet presAssocID="{8E1F46A5-737B-4F9E-84D4-EA2E5604018F}" presName="accentRepeatNode" presStyleLbl="solidFgAcc1" presStyleIdx="6" presStyleCnt="7"/>
      <dgm:spPr/>
      <dgm:t>
        <a:bodyPr/>
        <a:lstStyle/>
        <a:p>
          <a:endParaRPr lang="ru-RU"/>
        </a:p>
      </dgm:t>
    </dgm:pt>
  </dgm:ptLst>
  <dgm:cxnLst>
    <dgm:cxn modelId="{DDDFF079-70C9-4F75-BC90-6CA8C0D8085A}" type="presOf" srcId="{86B858E9-A617-4F4E-832B-A998F93D7DD1}" destId="{2B02C5F8-0BC4-4FE4-BF4A-AA9FF2153E5D}" srcOrd="0" destOrd="0" presId="urn:microsoft.com/office/officeart/2008/layout/VerticalCurvedList"/>
    <dgm:cxn modelId="{A1A8A7F0-7E28-4160-BCD2-05FF4640A570}" srcId="{9B1F3F64-1592-42C9-B737-2435A8DD10B0}" destId="{FEB0235D-A47E-4A89-A43A-3EAB5584EDD7}" srcOrd="5" destOrd="0" parTransId="{6A62C917-9F0F-412E-B9DF-752EB8388A5A}" sibTransId="{461731D1-3991-42BD-8792-3A1C157FF993}"/>
    <dgm:cxn modelId="{36B7359D-C20E-436D-AF28-645ACBE2D8EF}" type="presOf" srcId="{CA5B6D64-3CC3-4448-910E-593C1A4B52D7}" destId="{C62F4127-3D12-458A-8584-070B09B15E6F}" srcOrd="0" destOrd="0" presId="urn:microsoft.com/office/officeart/2008/layout/VerticalCurvedList"/>
    <dgm:cxn modelId="{55BEF5F1-B937-4827-892F-BFD3FCBB5809}" type="presOf" srcId="{FEB0235D-A47E-4A89-A43A-3EAB5584EDD7}" destId="{7F7D562C-6C5E-4089-B9E8-09BD18B15CD6}" srcOrd="0" destOrd="0" presId="urn:microsoft.com/office/officeart/2008/layout/VerticalCurvedList"/>
    <dgm:cxn modelId="{DA112D54-CF56-4077-BA31-1BBB1EC014E5}" type="presOf" srcId="{706B9457-241C-4292-A7B9-899F04DF6E6C}" destId="{6CD3CEC3-9861-4AF9-B2FA-0BA0448A0057}" srcOrd="0" destOrd="0" presId="urn:microsoft.com/office/officeart/2008/layout/VerticalCurvedList"/>
    <dgm:cxn modelId="{D5C420B9-94C4-49C0-93FF-ECE12A8B6F8D}" srcId="{9B1F3F64-1592-42C9-B737-2435A8DD10B0}" destId="{CA5B6D64-3CC3-4448-910E-593C1A4B52D7}" srcOrd="1" destOrd="0" parTransId="{616E97B9-907C-4E32-8F20-10DCFE08F0B1}" sibTransId="{E2B54FC5-37BA-475E-9E63-9644BD483A9F}"/>
    <dgm:cxn modelId="{E15E955D-3B8B-4494-82B0-A7BB88106979}" type="presOf" srcId="{8E1F46A5-737B-4F9E-84D4-EA2E5604018F}" destId="{BD2C5F8A-2200-4421-8903-14C415569F5C}" srcOrd="0" destOrd="0" presId="urn:microsoft.com/office/officeart/2008/layout/VerticalCurvedList"/>
    <dgm:cxn modelId="{E52C42F6-2E11-4763-8A05-FBC1DAF78994}" srcId="{9B1F3F64-1592-42C9-B737-2435A8DD10B0}" destId="{855EA0FD-A9CB-49F2-8A0F-9216F6B16CCF}" srcOrd="3" destOrd="0" parTransId="{D1C17840-267D-4C0F-A936-66615F80BDC8}" sibTransId="{DBB30338-00BB-4914-84F1-60CC554777A3}"/>
    <dgm:cxn modelId="{5921AE46-BF59-4B63-B399-8B16B55CDF47}" type="presOf" srcId="{CCE01632-23EC-4C13-8705-3D328CEAE8AC}" destId="{2CFE9260-D470-463C-AC42-709453599BC8}" srcOrd="0" destOrd="0" presId="urn:microsoft.com/office/officeart/2008/layout/VerticalCurvedList"/>
    <dgm:cxn modelId="{258D5B0F-B60A-4DF1-A554-435BF8E11BE7}" srcId="{9B1F3F64-1592-42C9-B737-2435A8DD10B0}" destId="{CCE01632-23EC-4C13-8705-3D328CEAE8AC}" srcOrd="2" destOrd="0" parTransId="{46AE1BD1-DEDD-4B51-8127-044051DD8197}" sibTransId="{B7384C4E-2C50-4135-ACCD-9B7E486A43FB}"/>
    <dgm:cxn modelId="{83AAE0C0-F6E6-4777-A5C5-4F38C044A903}" type="presOf" srcId="{855EA0FD-A9CB-49F2-8A0F-9216F6B16CCF}" destId="{72265191-1CBF-46B5-B9F9-DFD33A607A9A}" srcOrd="0" destOrd="0" presId="urn:microsoft.com/office/officeart/2008/layout/VerticalCurvedList"/>
    <dgm:cxn modelId="{905EECD7-648B-4017-8C85-CE0063BF04CA}" type="presOf" srcId="{14A4A82D-0628-427B-B62E-E23A4E374ACE}" destId="{9487CB2E-DAB2-4BE0-B637-060CB05F0571}" srcOrd="0" destOrd="0" presId="urn:microsoft.com/office/officeart/2008/layout/VerticalCurvedList"/>
    <dgm:cxn modelId="{B4020833-9B0F-4730-B721-3B155E75B5F5}" srcId="{9B1F3F64-1592-42C9-B737-2435A8DD10B0}" destId="{706B9457-241C-4292-A7B9-899F04DF6E6C}" srcOrd="4" destOrd="0" parTransId="{6C6C07AC-1981-43D4-A9A8-F1CE4FEFEBE1}" sibTransId="{1131043F-6220-48FF-B549-C07A87D73080}"/>
    <dgm:cxn modelId="{CA72B251-78C7-4E5D-95D4-35E6A8067C05}" type="presOf" srcId="{9B1F3F64-1592-42C9-B737-2435A8DD10B0}" destId="{BFAC046A-912B-4FCA-BEA1-BA3F8CD8D4D6}" srcOrd="0" destOrd="0" presId="urn:microsoft.com/office/officeart/2008/layout/VerticalCurvedList"/>
    <dgm:cxn modelId="{1C04416C-ABEF-403D-86DF-B26486B3065A}" srcId="{9B1F3F64-1592-42C9-B737-2435A8DD10B0}" destId="{86B858E9-A617-4F4E-832B-A998F93D7DD1}" srcOrd="0" destOrd="0" parTransId="{6D2B1308-6744-4FB7-9115-2CB1DF6F5724}" sibTransId="{14A4A82D-0628-427B-B62E-E23A4E374ACE}"/>
    <dgm:cxn modelId="{59E4D14A-DF95-4995-A1CA-95297656A0EA}" srcId="{9B1F3F64-1592-42C9-B737-2435A8DD10B0}" destId="{8E1F46A5-737B-4F9E-84D4-EA2E5604018F}" srcOrd="6" destOrd="0" parTransId="{B55FC251-3874-4CF9-93F2-888E382D291F}" sibTransId="{F58C33A1-5A32-4E1E-869F-FCD4D6C7B013}"/>
    <dgm:cxn modelId="{6FE16C35-7A7E-435A-A6FB-7E8E31CF1E44}" type="presParOf" srcId="{BFAC046A-912B-4FCA-BEA1-BA3F8CD8D4D6}" destId="{C9F9E7E3-4F9D-41D5-8926-8852D1635294}" srcOrd="0" destOrd="0" presId="urn:microsoft.com/office/officeart/2008/layout/VerticalCurvedList"/>
    <dgm:cxn modelId="{CE172CC8-5394-4536-9ECF-8ED916F10DBD}" type="presParOf" srcId="{C9F9E7E3-4F9D-41D5-8926-8852D1635294}" destId="{C25378C4-F4D1-42F0-B91E-E96EE508E8F9}" srcOrd="0" destOrd="0" presId="urn:microsoft.com/office/officeart/2008/layout/VerticalCurvedList"/>
    <dgm:cxn modelId="{78881706-10AA-462F-81D1-707168698C4D}" type="presParOf" srcId="{C25378C4-F4D1-42F0-B91E-E96EE508E8F9}" destId="{5EAF302F-C168-4E04-89BB-BBE7898C9F8A}" srcOrd="0" destOrd="0" presId="urn:microsoft.com/office/officeart/2008/layout/VerticalCurvedList"/>
    <dgm:cxn modelId="{43D1EC7A-8A21-46AC-B7B3-D7B35551FD8E}" type="presParOf" srcId="{C25378C4-F4D1-42F0-B91E-E96EE508E8F9}" destId="{9487CB2E-DAB2-4BE0-B637-060CB05F0571}" srcOrd="1" destOrd="0" presId="urn:microsoft.com/office/officeart/2008/layout/VerticalCurvedList"/>
    <dgm:cxn modelId="{FFA44449-3178-4DC2-9518-4C68727001F0}" type="presParOf" srcId="{C25378C4-F4D1-42F0-B91E-E96EE508E8F9}" destId="{DCA5C5ED-4C5D-4586-95C5-7793626E0526}" srcOrd="2" destOrd="0" presId="urn:microsoft.com/office/officeart/2008/layout/VerticalCurvedList"/>
    <dgm:cxn modelId="{C6C143E8-0F97-4B85-B9F9-04C432CDC6CC}" type="presParOf" srcId="{C25378C4-F4D1-42F0-B91E-E96EE508E8F9}" destId="{60487DA5-8AC9-46B3-8494-52756C51E549}" srcOrd="3" destOrd="0" presId="urn:microsoft.com/office/officeart/2008/layout/VerticalCurvedList"/>
    <dgm:cxn modelId="{2EBE3B71-05B4-48C6-AB81-BC106FBE63F1}" type="presParOf" srcId="{C9F9E7E3-4F9D-41D5-8926-8852D1635294}" destId="{2B02C5F8-0BC4-4FE4-BF4A-AA9FF2153E5D}" srcOrd="1" destOrd="0" presId="urn:microsoft.com/office/officeart/2008/layout/VerticalCurvedList"/>
    <dgm:cxn modelId="{8CD3AA02-06F8-4943-A91D-30E095391EE4}" type="presParOf" srcId="{C9F9E7E3-4F9D-41D5-8926-8852D1635294}" destId="{0DE7902C-BBF5-4687-BC94-0948B66EAD11}" srcOrd="2" destOrd="0" presId="urn:microsoft.com/office/officeart/2008/layout/VerticalCurvedList"/>
    <dgm:cxn modelId="{A5836421-68AB-4FED-BCBE-A0A89799EE3A}" type="presParOf" srcId="{0DE7902C-BBF5-4687-BC94-0948B66EAD11}" destId="{15A4FB9F-111E-465B-B666-67143D602E01}" srcOrd="0" destOrd="0" presId="urn:microsoft.com/office/officeart/2008/layout/VerticalCurvedList"/>
    <dgm:cxn modelId="{6834284A-FA5E-4C25-A070-4495AC37640E}" type="presParOf" srcId="{C9F9E7E3-4F9D-41D5-8926-8852D1635294}" destId="{C62F4127-3D12-458A-8584-070B09B15E6F}" srcOrd="3" destOrd="0" presId="urn:microsoft.com/office/officeart/2008/layout/VerticalCurvedList"/>
    <dgm:cxn modelId="{ED6FE2AF-D221-4927-B61B-9091D2BEB495}" type="presParOf" srcId="{C9F9E7E3-4F9D-41D5-8926-8852D1635294}" destId="{A13A569E-AF20-410F-80BA-F475E87A0796}" srcOrd="4" destOrd="0" presId="urn:microsoft.com/office/officeart/2008/layout/VerticalCurvedList"/>
    <dgm:cxn modelId="{CF899028-B7D4-4362-A7F1-84E4A21C18F7}" type="presParOf" srcId="{A13A569E-AF20-410F-80BA-F475E87A0796}" destId="{8EB010CF-4896-4183-9B7A-2EA8E95892FF}" srcOrd="0" destOrd="0" presId="urn:microsoft.com/office/officeart/2008/layout/VerticalCurvedList"/>
    <dgm:cxn modelId="{CE193E3E-ED39-4E85-ABD2-190D15FF89F1}" type="presParOf" srcId="{C9F9E7E3-4F9D-41D5-8926-8852D1635294}" destId="{2CFE9260-D470-463C-AC42-709453599BC8}" srcOrd="5" destOrd="0" presId="urn:microsoft.com/office/officeart/2008/layout/VerticalCurvedList"/>
    <dgm:cxn modelId="{63D74949-30CB-43A0-AD58-49AD48DC8142}" type="presParOf" srcId="{C9F9E7E3-4F9D-41D5-8926-8852D1635294}" destId="{1B87C9C1-18AA-4730-8388-096AAB4D3DAD}" srcOrd="6" destOrd="0" presId="urn:microsoft.com/office/officeart/2008/layout/VerticalCurvedList"/>
    <dgm:cxn modelId="{EDEFB933-82E0-4265-BB56-13F8B0C771F2}" type="presParOf" srcId="{1B87C9C1-18AA-4730-8388-096AAB4D3DAD}" destId="{2B61FFF1-B3D9-4E35-BA71-4ADB13781105}" srcOrd="0" destOrd="0" presId="urn:microsoft.com/office/officeart/2008/layout/VerticalCurvedList"/>
    <dgm:cxn modelId="{36F93EA0-AF4F-4B65-A488-54C86652C76F}" type="presParOf" srcId="{C9F9E7E3-4F9D-41D5-8926-8852D1635294}" destId="{72265191-1CBF-46B5-B9F9-DFD33A607A9A}" srcOrd="7" destOrd="0" presId="urn:microsoft.com/office/officeart/2008/layout/VerticalCurvedList"/>
    <dgm:cxn modelId="{2161D5BF-36D1-44C5-9054-2AF8A99CD2BF}" type="presParOf" srcId="{C9F9E7E3-4F9D-41D5-8926-8852D1635294}" destId="{FFE9B85D-5EC9-4008-BA4C-902E77B49EF7}" srcOrd="8" destOrd="0" presId="urn:microsoft.com/office/officeart/2008/layout/VerticalCurvedList"/>
    <dgm:cxn modelId="{475C478B-2DCA-4599-97DA-6EA2312E157B}" type="presParOf" srcId="{FFE9B85D-5EC9-4008-BA4C-902E77B49EF7}" destId="{218A7E3A-7B68-4218-9C53-1BFEFECC02CD}" srcOrd="0" destOrd="0" presId="urn:microsoft.com/office/officeart/2008/layout/VerticalCurvedList"/>
    <dgm:cxn modelId="{4EAF589F-0C2D-4419-BD7C-07051A50CD2A}" type="presParOf" srcId="{C9F9E7E3-4F9D-41D5-8926-8852D1635294}" destId="{6CD3CEC3-9861-4AF9-B2FA-0BA0448A0057}" srcOrd="9" destOrd="0" presId="urn:microsoft.com/office/officeart/2008/layout/VerticalCurvedList"/>
    <dgm:cxn modelId="{D98A3545-24BA-4F72-A517-C6BA4E768526}" type="presParOf" srcId="{C9F9E7E3-4F9D-41D5-8926-8852D1635294}" destId="{0509841D-095E-464A-A772-02CF38187E12}" srcOrd="10" destOrd="0" presId="urn:microsoft.com/office/officeart/2008/layout/VerticalCurvedList"/>
    <dgm:cxn modelId="{AA99F84F-217F-419A-934B-F2C148EED7D6}" type="presParOf" srcId="{0509841D-095E-464A-A772-02CF38187E12}" destId="{F9B7376E-6DD3-48BE-8D84-78BBC033B941}" srcOrd="0" destOrd="0" presId="urn:microsoft.com/office/officeart/2008/layout/VerticalCurvedList"/>
    <dgm:cxn modelId="{E7CC5A4B-29B9-4737-AC4D-6E449F683C9B}" type="presParOf" srcId="{C9F9E7E3-4F9D-41D5-8926-8852D1635294}" destId="{7F7D562C-6C5E-4089-B9E8-09BD18B15CD6}" srcOrd="11" destOrd="0" presId="urn:microsoft.com/office/officeart/2008/layout/VerticalCurvedList"/>
    <dgm:cxn modelId="{57CF33AA-6CB3-4878-937F-BF0A2DD4EB5B}" type="presParOf" srcId="{C9F9E7E3-4F9D-41D5-8926-8852D1635294}" destId="{E4FD46C1-1D63-43F8-BE0E-10B61C8B02E5}" srcOrd="12" destOrd="0" presId="urn:microsoft.com/office/officeart/2008/layout/VerticalCurvedList"/>
    <dgm:cxn modelId="{868F4548-839D-4DC4-8A93-707C12BDC0AC}" type="presParOf" srcId="{E4FD46C1-1D63-43F8-BE0E-10B61C8B02E5}" destId="{DB55B388-C2F7-4A56-8F34-1733DC421027}" srcOrd="0" destOrd="0" presId="urn:microsoft.com/office/officeart/2008/layout/VerticalCurvedList"/>
    <dgm:cxn modelId="{73A86607-36AD-4312-9BF0-A3C69800B4F6}" type="presParOf" srcId="{C9F9E7E3-4F9D-41D5-8926-8852D1635294}" destId="{BD2C5F8A-2200-4421-8903-14C415569F5C}" srcOrd="13" destOrd="0" presId="urn:microsoft.com/office/officeart/2008/layout/VerticalCurvedList"/>
    <dgm:cxn modelId="{F1341CF0-186A-49D4-82A3-07826A13126C}" type="presParOf" srcId="{C9F9E7E3-4F9D-41D5-8926-8852D1635294}" destId="{1A116A09-870C-46A7-B855-0E94C3AE1CDC}" srcOrd="14" destOrd="0" presId="urn:microsoft.com/office/officeart/2008/layout/VerticalCurvedList"/>
    <dgm:cxn modelId="{831E2506-3B1C-4959-9E1A-DC5BF6E2E845}" type="presParOf" srcId="{1A116A09-870C-46A7-B855-0E94C3AE1CDC}" destId="{03D997B9-CD58-4D4A-8C0E-A4610502AB67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ADD6944-AF71-4E84-9D7B-17DEC6493D89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3" csCatId="accent1" phldr="1"/>
      <dgm:spPr/>
      <dgm:t>
        <a:bodyPr/>
        <a:lstStyle/>
        <a:p>
          <a:endParaRPr lang="ru-RU"/>
        </a:p>
      </dgm:t>
    </dgm:pt>
    <dgm:pt modelId="{40E031BF-0A8D-4407-809C-2970BF1324B1}">
      <dgm:prSet phldrT="[Текст]" custT="1"/>
      <dgm:spPr/>
      <dgm:t>
        <a:bodyPr/>
        <a:lstStyle/>
        <a:p>
          <a:r>
            <a:rPr lang="ru-RU" sz="2000" dirty="0" smtClean="0">
              <a:solidFill>
                <a:schemeClr val="tx1"/>
              </a:solidFill>
            </a:rPr>
            <a:t>Субъекты федерации</a:t>
          </a:r>
          <a:endParaRPr lang="ru-RU" sz="2000" dirty="0">
            <a:solidFill>
              <a:schemeClr val="tx1"/>
            </a:solidFill>
          </a:endParaRPr>
        </a:p>
      </dgm:t>
    </dgm:pt>
    <dgm:pt modelId="{5F396CE4-3CC5-4A93-AC53-69CDD93CA5AC}" type="parTrans" cxnId="{779A8880-0B34-490D-9EAB-FD90C8B9474F}">
      <dgm:prSet/>
      <dgm:spPr/>
      <dgm:t>
        <a:bodyPr/>
        <a:lstStyle/>
        <a:p>
          <a:endParaRPr lang="ru-RU"/>
        </a:p>
      </dgm:t>
    </dgm:pt>
    <dgm:pt modelId="{002ECAAB-BE1F-43AF-BEBC-B7EE61F33658}" type="sibTrans" cxnId="{779A8880-0B34-490D-9EAB-FD90C8B9474F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1143EF14-2F03-4AA5-A075-93D78B8F07BE}">
      <dgm:prSet phldrT="[Текст]" custT="1"/>
      <dgm:spPr/>
      <dgm:t>
        <a:bodyPr/>
        <a:lstStyle/>
        <a:p>
          <a:r>
            <a:rPr lang="ru-RU" sz="2000" dirty="0" smtClean="0">
              <a:solidFill>
                <a:schemeClr val="tx1"/>
              </a:solidFill>
            </a:rPr>
            <a:t>Этнические группы и национальные общности</a:t>
          </a:r>
          <a:endParaRPr lang="ru-RU" sz="2000" dirty="0">
            <a:solidFill>
              <a:schemeClr val="tx1"/>
            </a:solidFill>
          </a:endParaRPr>
        </a:p>
      </dgm:t>
    </dgm:pt>
    <dgm:pt modelId="{859DAE72-6BEE-4B5A-84F9-ABE73192FCF0}" type="parTrans" cxnId="{3317E49B-1468-4A80-A1A6-4A46695FB41C}">
      <dgm:prSet/>
      <dgm:spPr/>
      <dgm:t>
        <a:bodyPr/>
        <a:lstStyle/>
        <a:p>
          <a:endParaRPr lang="ru-RU"/>
        </a:p>
      </dgm:t>
    </dgm:pt>
    <dgm:pt modelId="{0C2851BE-5418-48FF-9D03-D6F5E643FF3D}" type="sibTrans" cxnId="{3317E49B-1468-4A80-A1A6-4A46695FB41C}">
      <dgm:prSet/>
      <dgm:spPr/>
      <dgm:t>
        <a:bodyPr/>
        <a:lstStyle/>
        <a:p>
          <a:endParaRPr lang="ru-RU"/>
        </a:p>
      </dgm:t>
    </dgm:pt>
    <dgm:pt modelId="{DE64339B-EAB8-4E65-89F8-532B6F69F18E}">
      <dgm:prSet phldrT="[Текст]" custT="1"/>
      <dgm:spPr/>
      <dgm:t>
        <a:bodyPr/>
        <a:lstStyle/>
        <a:p>
          <a:r>
            <a:rPr lang="ru-RU" sz="2000" smtClean="0">
              <a:solidFill>
                <a:schemeClr val="tx1"/>
              </a:solidFill>
            </a:rPr>
            <a:t>Монархи</a:t>
          </a:r>
          <a:endParaRPr lang="ru-RU" sz="2000" dirty="0">
            <a:solidFill>
              <a:schemeClr val="tx1"/>
            </a:solidFill>
          </a:endParaRPr>
        </a:p>
      </dgm:t>
    </dgm:pt>
    <dgm:pt modelId="{ADA98660-8658-46F1-9260-6A57BB7FA383}" type="parTrans" cxnId="{BF777647-5D50-4A36-BD51-298CE10DA93C}">
      <dgm:prSet/>
      <dgm:spPr/>
      <dgm:t>
        <a:bodyPr/>
        <a:lstStyle/>
        <a:p>
          <a:endParaRPr lang="ru-RU"/>
        </a:p>
      </dgm:t>
    </dgm:pt>
    <dgm:pt modelId="{A5F14F6A-1A18-49A2-A20A-D99004AD3586}" type="sibTrans" cxnId="{BF777647-5D50-4A36-BD51-298CE10DA93C}">
      <dgm:prSet/>
      <dgm:spPr/>
      <dgm:t>
        <a:bodyPr/>
        <a:lstStyle/>
        <a:p>
          <a:endParaRPr lang="ru-RU"/>
        </a:p>
      </dgm:t>
    </dgm:pt>
    <dgm:pt modelId="{FCF2FDBE-847F-4F26-A364-92C5A8BD1C7E}">
      <dgm:prSet phldrT="[Текст]" custT="1"/>
      <dgm:spPr/>
      <dgm:t>
        <a:bodyPr/>
        <a:lstStyle/>
        <a:p>
          <a:r>
            <a:rPr lang="ru-RU" sz="2000" smtClean="0">
              <a:solidFill>
                <a:schemeClr val="tx1"/>
              </a:solidFill>
            </a:rPr>
            <a:t>Иностранные государства и международные организации</a:t>
          </a:r>
          <a:endParaRPr lang="ru-RU" sz="2000" dirty="0">
            <a:solidFill>
              <a:schemeClr val="tx1"/>
            </a:solidFill>
          </a:endParaRPr>
        </a:p>
      </dgm:t>
    </dgm:pt>
    <dgm:pt modelId="{9553FDE1-220C-4C4D-99F0-F507E400CF0D}" type="parTrans" cxnId="{F97720B0-C517-4B5E-BA1E-FF4F252AA62E}">
      <dgm:prSet/>
      <dgm:spPr/>
      <dgm:t>
        <a:bodyPr/>
        <a:lstStyle/>
        <a:p>
          <a:endParaRPr lang="ru-RU"/>
        </a:p>
      </dgm:t>
    </dgm:pt>
    <dgm:pt modelId="{29621F02-1929-4CF3-9480-0760C7A91A67}" type="sibTrans" cxnId="{F97720B0-C517-4B5E-BA1E-FF4F252AA62E}">
      <dgm:prSet/>
      <dgm:spPr/>
      <dgm:t>
        <a:bodyPr/>
        <a:lstStyle/>
        <a:p>
          <a:endParaRPr lang="ru-RU"/>
        </a:p>
      </dgm:t>
    </dgm:pt>
    <dgm:pt modelId="{C976E9C1-E21C-464F-99C4-1FD24B4893A6}">
      <dgm:prSet phldrT="[Текст]" custT="1"/>
      <dgm:spPr/>
      <dgm:t>
        <a:bodyPr/>
        <a:lstStyle/>
        <a:p>
          <a:r>
            <a:rPr lang="ru-RU" sz="2000" smtClean="0">
              <a:solidFill>
                <a:schemeClr val="tx1"/>
              </a:solidFill>
            </a:rPr>
            <a:t>Местные органы самоуправления, не входящие в общую систему государственных органов</a:t>
          </a:r>
          <a:endParaRPr lang="ru-RU" sz="2000" dirty="0">
            <a:solidFill>
              <a:schemeClr val="tx1"/>
            </a:solidFill>
          </a:endParaRPr>
        </a:p>
      </dgm:t>
    </dgm:pt>
    <dgm:pt modelId="{5F4FD15E-431B-41DE-B50F-620BEBE50BD2}" type="parTrans" cxnId="{B8129FE2-8B70-4721-BD14-FBCEFE3C3A94}">
      <dgm:prSet/>
      <dgm:spPr/>
      <dgm:t>
        <a:bodyPr/>
        <a:lstStyle/>
        <a:p>
          <a:endParaRPr lang="ru-RU"/>
        </a:p>
      </dgm:t>
    </dgm:pt>
    <dgm:pt modelId="{7DA452C3-2B70-4526-8D31-F9C526E233E2}" type="sibTrans" cxnId="{B8129FE2-8B70-4721-BD14-FBCEFE3C3A94}">
      <dgm:prSet/>
      <dgm:spPr/>
      <dgm:t>
        <a:bodyPr/>
        <a:lstStyle/>
        <a:p>
          <a:endParaRPr lang="ru-RU"/>
        </a:p>
      </dgm:t>
    </dgm:pt>
    <dgm:pt modelId="{F8ACAB6B-77D9-4329-92E9-EF72390ED41F}">
      <dgm:prSet phldrT="[Текст]" custT="1"/>
      <dgm:spPr/>
      <dgm:t>
        <a:bodyPr/>
        <a:lstStyle/>
        <a:p>
          <a:r>
            <a:rPr lang="ru-RU" sz="2000" smtClean="0">
              <a:solidFill>
                <a:schemeClr val="tx1"/>
              </a:solidFill>
            </a:rPr>
            <a:t>Церковь</a:t>
          </a:r>
          <a:endParaRPr lang="ru-RU" sz="2000" dirty="0">
            <a:solidFill>
              <a:schemeClr val="tx1"/>
            </a:solidFill>
          </a:endParaRPr>
        </a:p>
      </dgm:t>
    </dgm:pt>
    <dgm:pt modelId="{E2A96A03-8387-4DF4-8E24-C3104537C3AB}" type="parTrans" cxnId="{5865AAD2-A15E-45FF-BCED-744CE4634C78}">
      <dgm:prSet/>
      <dgm:spPr/>
      <dgm:t>
        <a:bodyPr/>
        <a:lstStyle/>
        <a:p>
          <a:endParaRPr lang="ru-RU"/>
        </a:p>
      </dgm:t>
    </dgm:pt>
    <dgm:pt modelId="{C1E1BF3D-8E51-41D3-9ED7-CB1821B351CE}" type="sibTrans" cxnId="{5865AAD2-A15E-45FF-BCED-744CE4634C78}">
      <dgm:prSet/>
      <dgm:spPr/>
      <dgm:t>
        <a:bodyPr/>
        <a:lstStyle/>
        <a:p>
          <a:endParaRPr lang="ru-RU"/>
        </a:p>
      </dgm:t>
    </dgm:pt>
    <dgm:pt modelId="{7BB3259F-C4A5-4ED7-B07A-FDCDF682CBED}">
      <dgm:prSet phldrT="[Текст]" custT="1"/>
      <dgm:spPr/>
      <dgm:t>
        <a:bodyPr/>
        <a:lstStyle/>
        <a:p>
          <a:r>
            <a:rPr lang="ru-RU" sz="2000" smtClean="0">
              <a:solidFill>
                <a:schemeClr val="tx1"/>
              </a:solidFill>
            </a:rPr>
            <a:t>Органы, осуществляющие оккупационное правление на соответствующей территории</a:t>
          </a:r>
          <a:endParaRPr lang="ru-RU" sz="2000" dirty="0">
            <a:solidFill>
              <a:schemeClr val="tx1"/>
            </a:solidFill>
          </a:endParaRPr>
        </a:p>
      </dgm:t>
    </dgm:pt>
    <dgm:pt modelId="{EC826573-676E-474A-9249-E1588BDE2DBD}" type="parTrans" cxnId="{B6693E3B-E690-4242-9B97-A82C12369A4A}">
      <dgm:prSet/>
      <dgm:spPr/>
      <dgm:t>
        <a:bodyPr/>
        <a:lstStyle/>
        <a:p>
          <a:endParaRPr lang="ru-RU"/>
        </a:p>
      </dgm:t>
    </dgm:pt>
    <dgm:pt modelId="{EE3E82C3-83A6-40F4-B458-9E5A192AAD07}" type="sibTrans" cxnId="{B6693E3B-E690-4242-9B97-A82C12369A4A}">
      <dgm:prSet/>
      <dgm:spPr/>
      <dgm:t>
        <a:bodyPr/>
        <a:lstStyle/>
        <a:p>
          <a:endParaRPr lang="ru-RU"/>
        </a:p>
      </dgm:t>
    </dgm:pt>
    <dgm:pt modelId="{FEBAF8F7-83AC-4AE3-AA00-0EB07B5E8B39}" type="pres">
      <dgm:prSet presAssocID="{6ADD6944-AF71-4E84-9D7B-17DEC6493D89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79BA3757-442C-48E8-ACA8-D124C6E0AA48}" type="pres">
      <dgm:prSet presAssocID="{6ADD6944-AF71-4E84-9D7B-17DEC6493D89}" presName="Name1" presStyleCnt="0"/>
      <dgm:spPr/>
      <dgm:t>
        <a:bodyPr/>
        <a:lstStyle/>
        <a:p>
          <a:endParaRPr lang="ru-RU"/>
        </a:p>
      </dgm:t>
    </dgm:pt>
    <dgm:pt modelId="{2BF0A08D-0E2B-4A39-8817-3ADEDF05753B}" type="pres">
      <dgm:prSet presAssocID="{6ADD6944-AF71-4E84-9D7B-17DEC6493D89}" presName="cycle" presStyleCnt="0"/>
      <dgm:spPr/>
      <dgm:t>
        <a:bodyPr/>
        <a:lstStyle/>
        <a:p>
          <a:endParaRPr lang="ru-RU"/>
        </a:p>
      </dgm:t>
    </dgm:pt>
    <dgm:pt modelId="{1E06A647-66A9-47BF-A1F1-0F08F3BB2504}" type="pres">
      <dgm:prSet presAssocID="{6ADD6944-AF71-4E84-9D7B-17DEC6493D89}" presName="srcNode" presStyleLbl="node1" presStyleIdx="0" presStyleCnt="7"/>
      <dgm:spPr/>
      <dgm:t>
        <a:bodyPr/>
        <a:lstStyle/>
        <a:p>
          <a:endParaRPr lang="ru-RU"/>
        </a:p>
      </dgm:t>
    </dgm:pt>
    <dgm:pt modelId="{D4B62A94-3CEA-4FB1-AC7B-F0175167C2F1}" type="pres">
      <dgm:prSet presAssocID="{6ADD6944-AF71-4E84-9D7B-17DEC6493D89}" presName="conn" presStyleLbl="parChTrans1D2" presStyleIdx="0" presStyleCnt="1"/>
      <dgm:spPr/>
      <dgm:t>
        <a:bodyPr/>
        <a:lstStyle/>
        <a:p>
          <a:endParaRPr lang="ru-RU"/>
        </a:p>
      </dgm:t>
    </dgm:pt>
    <dgm:pt modelId="{1BB7D4CC-1433-41E4-9415-811F00CC7A70}" type="pres">
      <dgm:prSet presAssocID="{6ADD6944-AF71-4E84-9D7B-17DEC6493D89}" presName="extraNode" presStyleLbl="node1" presStyleIdx="0" presStyleCnt="7"/>
      <dgm:spPr/>
      <dgm:t>
        <a:bodyPr/>
        <a:lstStyle/>
        <a:p>
          <a:endParaRPr lang="ru-RU"/>
        </a:p>
      </dgm:t>
    </dgm:pt>
    <dgm:pt modelId="{9D58BA82-DDC7-4A05-AE77-7892A4E32224}" type="pres">
      <dgm:prSet presAssocID="{6ADD6944-AF71-4E84-9D7B-17DEC6493D89}" presName="dstNode" presStyleLbl="node1" presStyleIdx="0" presStyleCnt="7"/>
      <dgm:spPr/>
      <dgm:t>
        <a:bodyPr/>
        <a:lstStyle/>
        <a:p>
          <a:endParaRPr lang="ru-RU"/>
        </a:p>
      </dgm:t>
    </dgm:pt>
    <dgm:pt modelId="{D3D99023-B4EC-4CA9-963E-2250A5F93993}" type="pres">
      <dgm:prSet presAssocID="{40E031BF-0A8D-4407-809C-2970BF1324B1}" presName="text_1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978FD33-9EF5-49C0-952B-C742E39345F7}" type="pres">
      <dgm:prSet presAssocID="{40E031BF-0A8D-4407-809C-2970BF1324B1}" presName="accent_1" presStyleCnt="0"/>
      <dgm:spPr/>
      <dgm:t>
        <a:bodyPr/>
        <a:lstStyle/>
        <a:p>
          <a:endParaRPr lang="ru-RU"/>
        </a:p>
      </dgm:t>
    </dgm:pt>
    <dgm:pt modelId="{28367006-354B-4396-9F57-76D83CB9BA7D}" type="pres">
      <dgm:prSet presAssocID="{40E031BF-0A8D-4407-809C-2970BF1324B1}" presName="accentRepeatNode" presStyleLbl="solidFgAcc1" presStyleIdx="0" presStyleCnt="7"/>
      <dgm:spPr/>
      <dgm:t>
        <a:bodyPr/>
        <a:lstStyle/>
        <a:p>
          <a:endParaRPr lang="ru-RU"/>
        </a:p>
      </dgm:t>
    </dgm:pt>
    <dgm:pt modelId="{077D4A0E-5368-47C5-8413-8BD42DFC6902}" type="pres">
      <dgm:prSet presAssocID="{1143EF14-2F03-4AA5-A075-93D78B8F07BE}" presName="text_2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542ACC9-2D0F-4A6D-9734-E947B37A5255}" type="pres">
      <dgm:prSet presAssocID="{1143EF14-2F03-4AA5-A075-93D78B8F07BE}" presName="accent_2" presStyleCnt="0"/>
      <dgm:spPr/>
      <dgm:t>
        <a:bodyPr/>
        <a:lstStyle/>
        <a:p>
          <a:endParaRPr lang="ru-RU"/>
        </a:p>
      </dgm:t>
    </dgm:pt>
    <dgm:pt modelId="{59EDC567-70D9-4150-8292-A17C43D5AA73}" type="pres">
      <dgm:prSet presAssocID="{1143EF14-2F03-4AA5-A075-93D78B8F07BE}" presName="accentRepeatNode" presStyleLbl="solidFgAcc1" presStyleIdx="1" presStyleCnt="7"/>
      <dgm:spPr/>
      <dgm:t>
        <a:bodyPr/>
        <a:lstStyle/>
        <a:p>
          <a:endParaRPr lang="ru-RU"/>
        </a:p>
      </dgm:t>
    </dgm:pt>
    <dgm:pt modelId="{1324A8DF-470F-4382-94C1-05ED2D828904}" type="pres">
      <dgm:prSet presAssocID="{DE64339B-EAB8-4E65-89F8-532B6F69F18E}" presName="text_3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16248B0-0CFE-48E0-BFFC-880ECAA9B2EF}" type="pres">
      <dgm:prSet presAssocID="{DE64339B-EAB8-4E65-89F8-532B6F69F18E}" presName="accent_3" presStyleCnt="0"/>
      <dgm:spPr/>
      <dgm:t>
        <a:bodyPr/>
        <a:lstStyle/>
        <a:p>
          <a:endParaRPr lang="ru-RU"/>
        </a:p>
      </dgm:t>
    </dgm:pt>
    <dgm:pt modelId="{DD191441-0ADF-4C3E-8B02-39A3471E064E}" type="pres">
      <dgm:prSet presAssocID="{DE64339B-EAB8-4E65-89F8-532B6F69F18E}" presName="accentRepeatNode" presStyleLbl="solidFgAcc1" presStyleIdx="2" presStyleCnt="7"/>
      <dgm:spPr/>
      <dgm:t>
        <a:bodyPr/>
        <a:lstStyle/>
        <a:p>
          <a:endParaRPr lang="ru-RU"/>
        </a:p>
      </dgm:t>
    </dgm:pt>
    <dgm:pt modelId="{2BCFF97E-F16C-46F9-8158-F1641BD7A340}" type="pres">
      <dgm:prSet presAssocID="{C976E9C1-E21C-464F-99C4-1FD24B4893A6}" presName="text_4" presStyleLbl="node1" presStyleIdx="3" presStyleCnt="7" custScaleY="15194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A401B2E-D8A1-42CA-B78C-EF34DD74742C}" type="pres">
      <dgm:prSet presAssocID="{C976E9C1-E21C-464F-99C4-1FD24B4893A6}" presName="accent_4" presStyleCnt="0"/>
      <dgm:spPr/>
      <dgm:t>
        <a:bodyPr/>
        <a:lstStyle/>
        <a:p>
          <a:endParaRPr lang="ru-RU"/>
        </a:p>
      </dgm:t>
    </dgm:pt>
    <dgm:pt modelId="{BB55FA3F-AC98-4904-8927-C11E6E772628}" type="pres">
      <dgm:prSet presAssocID="{C976E9C1-E21C-464F-99C4-1FD24B4893A6}" presName="accentRepeatNode" presStyleLbl="solidFgAcc1" presStyleIdx="3" presStyleCnt="7"/>
      <dgm:spPr/>
      <dgm:t>
        <a:bodyPr/>
        <a:lstStyle/>
        <a:p>
          <a:endParaRPr lang="ru-RU"/>
        </a:p>
      </dgm:t>
    </dgm:pt>
    <dgm:pt modelId="{E66158AF-9E16-4F0F-A9D8-B5AD25A483C9}" type="pres">
      <dgm:prSet presAssocID="{F8ACAB6B-77D9-4329-92E9-EF72390ED41F}" presName="text_5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BBA421F-7CE9-4A02-A047-1B711A672668}" type="pres">
      <dgm:prSet presAssocID="{F8ACAB6B-77D9-4329-92E9-EF72390ED41F}" presName="accent_5" presStyleCnt="0"/>
      <dgm:spPr/>
      <dgm:t>
        <a:bodyPr/>
        <a:lstStyle/>
        <a:p>
          <a:endParaRPr lang="ru-RU"/>
        </a:p>
      </dgm:t>
    </dgm:pt>
    <dgm:pt modelId="{0480DD42-5A8D-40BE-B0A5-75B2BC47AB0D}" type="pres">
      <dgm:prSet presAssocID="{F8ACAB6B-77D9-4329-92E9-EF72390ED41F}" presName="accentRepeatNode" presStyleLbl="solidFgAcc1" presStyleIdx="4" presStyleCnt="7"/>
      <dgm:spPr/>
      <dgm:t>
        <a:bodyPr/>
        <a:lstStyle/>
        <a:p>
          <a:endParaRPr lang="ru-RU"/>
        </a:p>
      </dgm:t>
    </dgm:pt>
    <dgm:pt modelId="{748D063A-3DAC-4F01-9429-A8824C3F6D82}" type="pres">
      <dgm:prSet presAssocID="{FCF2FDBE-847F-4F26-A364-92C5A8BD1C7E}" presName="text_6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462D668-EA70-4CAB-9009-7F259049FB0E}" type="pres">
      <dgm:prSet presAssocID="{FCF2FDBE-847F-4F26-A364-92C5A8BD1C7E}" presName="accent_6" presStyleCnt="0"/>
      <dgm:spPr/>
      <dgm:t>
        <a:bodyPr/>
        <a:lstStyle/>
        <a:p>
          <a:endParaRPr lang="ru-RU"/>
        </a:p>
      </dgm:t>
    </dgm:pt>
    <dgm:pt modelId="{17FEAEDD-052A-4EC4-881B-98E3E1B6991A}" type="pres">
      <dgm:prSet presAssocID="{FCF2FDBE-847F-4F26-A364-92C5A8BD1C7E}" presName="accentRepeatNode" presStyleLbl="solidFgAcc1" presStyleIdx="5" presStyleCnt="7"/>
      <dgm:spPr/>
      <dgm:t>
        <a:bodyPr/>
        <a:lstStyle/>
        <a:p>
          <a:endParaRPr lang="ru-RU"/>
        </a:p>
      </dgm:t>
    </dgm:pt>
    <dgm:pt modelId="{1966A0EB-9848-4F53-A0FE-00D75F5A7184}" type="pres">
      <dgm:prSet presAssocID="{7BB3259F-C4A5-4ED7-B07A-FDCDF682CBED}" presName="text_7" presStyleLbl="node1" presStyleIdx="6" presStyleCnt="7" custScaleY="15191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943D83A-5123-4444-8BCF-DCA17F6C964E}" type="pres">
      <dgm:prSet presAssocID="{7BB3259F-C4A5-4ED7-B07A-FDCDF682CBED}" presName="accent_7" presStyleCnt="0"/>
      <dgm:spPr/>
      <dgm:t>
        <a:bodyPr/>
        <a:lstStyle/>
        <a:p>
          <a:endParaRPr lang="ru-RU"/>
        </a:p>
      </dgm:t>
    </dgm:pt>
    <dgm:pt modelId="{06F9EE67-8FE4-45DB-8D6D-33DF0259DC6A}" type="pres">
      <dgm:prSet presAssocID="{7BB3259F-C4A5-4ED7-B07A-FDCDF682CBED}" presName="accentRepeatNode" presStyleLbl="solidFgAcc1" presStyleIdx="6" presStyleCnt="7"/>
      <dgm:spPr/>
      <dgm:t>
        <a:bodyPr/>
        <a:lstStyle/>
        <a:p>
          <a:endParaRPr lang="ru-RU"/>
        </a:p>
      </dgm:t>
    </dgm:pt>
  </dgm:ptLst>
  <dgm:cxnLst>
    <dgm:cxn modelId="{5865AAD2-A15E-45FF-BCED-744CE4634C78}" srcId="{6ADD6944-AF71-4E84-9D7B-17DEC6493D89}" destId="{F8ACAB6B-77D9-4329-92E9-EF72390ED41F}" srcOrd="4" destOrd="0" parTransId="{E2A96A03-8387-4DF4-8E24-C3104537C3AB}" sibTransId="{C1E1BF3D-8E51-41D3-9ED7-CB1821B351CE}"/>
    <dgm:cxn modelId="{FAA99724-B733-4471-B87D-BF7549578CA2}" type="presOf" srcId="{6ADD6944-AF71-4E84-9D7B-17DEC6493D89}" destId="{FEBAF8F7-83AC-4AE3-AA00-0EB07B5E8B39}" srcOrd="0" destOrd="0" presId="urn:microsoft.com/office/officeart/2008/layout/VerticalCurvedList"/>
    <dgm:cxn modelId="{E36C64D2-1CF3-4703-A0A6-B11AF2FF9924}" type="presOf" srcId="{FCF2FDBE-847F-4F26-A364-92C5A8BD1C7E}" destId="{748D063A-3DAC-4F01-9429-A8824C3F6D82}" srcOrd="0" destOrd="0" presId="urn:microsoft.com/office/officeart/2008/layout/VerticalCurvedList"/>
    <dgm:cxn modelId="{B8129FE2-8B70-4721-BD14-FBCEFE3C3A94}" srcId="{6ADD6944-AF71-4E84-9D7B-17DEC6493D89}" destId="{C976E9C1-E21C-464F-99C4-1FD24B4893A6}" srcOrd="3" destOrd="0" parTransId="{5F4FD15E-431B-41DE-B50F-620BEBE50BD2}" sibTransId="{7DA452C3-2B70-4526-8D31-F9C526E233E2}"/>
    <dgm:cxn modelId="{F97720B0-C517-4B5E-BA1E-FF4F252AA62E}" srcId="{6ADD6944-AF71-4E84-9D7B-17DEC6493D89}" destId="{FCF2FDBE-847F-4F26-A364-92C5A8BD1C7E}" srcOrd="5" destOrd="0" parTransId="{9553FDE1-220C-4C4D-99F0-F507E400CF0D}" sibTransId="{29621F02-1929-4CF3-9480-0760C7A91A67}"/>
    <dgm:cxn modelId="{B6693E3B-E690-4242-9B97-A82C12369A4A}" srcId="{6ADD6944-AF71-4E84-9D7B-17DEC6493D89}" destId="{7BB3259F-C4A5-4ED7-B07A-FDCDF682CBED}" srcOrd="6" destOrd="0" parTransId="{EC826573-676E-474A-9249-E1588BDE2DBD}" sibTransId="{EE3E82C3-83A6-40F4-B458-9E5A192AAD07}"/>
    <dgm:cxn modelId="{CD24C38C-B304-4510-B6FB-DA7E234C2C0F}" type="presOf" srcId="{7BB3259F-C4A5-4ED7-B07A-FDCDF682CBED}" destId="{1966A0EB-9848-4F53-A0FE-00D75F5A7184}" srcOrd="0" destOrd="0" presId="urn:microsoft.com/office/officeart/2008/layout/VerticalCurvedList"/>
    <dgm:cxn modelId="{EA219B5E-927B-47D6-ADD7-8B1A5E882895}" type="presOf" srcId="{C976E9C1-E21C-464F-99C4-1FD24B4893A6}" destId="{2BCFF97E-F16C-46F9-8158-F1641BD7A340}" srcOrd="0" destOrd="0" presId="urn:microsoft.com/office/officeart/2008/layout/VerticalCurvedList"/>
    <dgm:cxn modelId="{080ECF67-8CCE-4D70-B4A7-6A212675E954}" type="presOf" srcId="{F8ACAB6B-77D9-4329-92E9-EF72390ED41F}" destId="{E66158AF-9E16-4F0F-A9D8-B5AD25A483C9}" srcOrd="0" destOrd="0" presId="urn:microsoft.com/office/officeart/2008/layout/VerticalCurvedList"/>
    <dgm:cxn modelId="{3317E49B-1468-4A80-A1A6-4A46695FB41C}" srcId="{6ADD6944-AF71-4E84-9D7B-17DEC6493D89}" destId="{1143EF14-2F03-4AA5-A075-93D78B8F07BE}" srcOrd="1" destOrd="0" parTransId="{859DAE72-6BEE-4B5A-84F9-ABE73192FCF0}" sibTransId="{0C2851BE-5418-48FF-9D03-D6F5E643FF3D}"/>
    <dgm:cxn modelId="{0FE14CDA-80C7-4E02-8234-B6CFC8FC2D21}" type="presOf" srcId="{DE64339B-EAB8-4E65-89F8-532B6F69F18E}" destId="{1324A8DF-470F-4382-94C1-05ED2D828904}" srcOrd="0" destOrd="0" presId="urn:microsoft.com/office/officeart/2008/layout/VerticalCurvedList"/>
    <dgm:cxn modelId="{79A91D4E-0C7A-4645-B3B6-F5A1C378CE92}" type="presOf" srcId="{1143EF14-2F03-4AA5-A075-93D78B8F07BE}" destId="{077D4A0E-5368-47C5-8413-8BD42DFC6902}" srcOrd="0" destOrd="0" presId="urn:microsoft.com/office/officeart/2008/layout/VerticalCurvedList"/>
    <dgm:cxn modelId="{BF777647-5D50-4A36-BD51-298CE10DA93C}" srcId="{6ADD6944-AF71-4E84-9D7B-17DEC6493D89}" destId="{DE64339B-EAB8-4E65-89F8-532B6F69F18E}" srcOrd="2" destOrd="0" parTransId="{ADA98660-8658-46F1-9260-6A57BB7FA383}" sibTransId="{A5F14F6A-1A18-49A2-A20A-D99004AD3586}"/>
    <dgm:cxn modelId="{C6F9A4DC-6FE8-4187-A5E9-6726261C08E1}" type="presOf" srcId="{40E031BF-0A8D-4407-809C-2970BF1324B1}" destId="{D3D99023-B4EC-4CA9-963E-2250A5F93993}" srcOrd="0" destOrd="0" presId="urn:microsoft.com/office/officeart/2008/layout/VerticalCurvedList"/>
    <dgm:cxn modelId="{779A8880-0B34-490D-9EAB-FD90C8B9474F}" srcId="{6ADD6944-AF71-4E84-9D7B-17DEC6493D89}" destId="{40E031BF-0A8D-4407-809C-2970BF1324B1}" srcOrd="0" destOrd="0" parTransId="{5F396CE4-3CC5-4A93-AC53-69CDD93CA5AC}" sibTransId="{002ECAAB-BE1F-43AF-BEBC-B7EE61F33658}"/>
    <dgm:cxn modelId="{4CE748D5-AF86-4F03-BF3A-BA18B119FB48}" type="presOf" srcId="{002ECAAB-BE1F-43AF-BEBC-B7EE61F33658}" destId="{D4B62A94-3CEA-4FB1-AC7B-F0175167C2F1}" srcOrd="0" destOrd="0" presId="urn:microsoft.com/office/officeart/2008/layout/VerticalCurvedList"/>
    <dgm:cxn modelId="{059A1AB7-C92B-48B9-95F5-F85229535580}" type="presParOf" srcId="{FEBAF8F7-83AC-4AE3-AA00-0EB07B5E8B39}" destId="{79BA3757-442C-48E8-ACA8-D124C6E0AA48}" srcOrd="0" destOrd="0" presId="urn:microsoft.com/office/officeart/2008/layout/VerticalCurvedList"/>
    <dgm:cxn modelId="{F953D122-2C80-43C3-8A40-CB2603A3BB5F}" type="presParOf" srcId="{79BA3757-442C-48E8-ACA8-D124C6E0AA48}" destId="{2BF0A08D-0E2B-4A39-8817-3ADEDF05753B}" srcOrd="0" destOrd="0" presId="urn:microsoft.com/office/officeart/2008/layout/VerticalCurvedList"/>
    <dgm:cxn modelId="{AE9EEE9F-C6F8-4D5F-AF31-A40D1800B130}" type="presParOf" srcId="{2BF0A08D-0E2B-4A39-8817-3ADEDF05753B}" destId="{1E06A647-66A9-47BF-A1F1-0F08F3BB2504}" srcOrd="0" destOrd="0" presId="urn:microsoft.com/office/officeart/2008/layout/VerticalCurvedList"/>
    <dgm:cxn modelId="{02A43C93-9274-41A7-B63D-5CAEA7E20922}" type="presParOf" srcId="{2BF0A08D-0E2B-4A39-8817-3ADEDF05753B}" destId="{D4B62A94-3CEA-4FB1-AC7B-F0175167C2F1}" srcOrd="1" destOrd="0" presId="urn:microsoft.com/office/officeart/2008/layout/VerticalCurvedList"/>
    <dgm:cxn modelId="{F5F63A37-B22B-4ABD-88AF-3240CA345D4E}" type="presParOf" srcId="{2BF0A08D-0E2B-4A39-8817-3ADEDF05753B}" destId="{1BB7D4CC-1433-41E4-9415-811F00CC7A70}" srcOrd="2" destOrd="0" presId="urn:microsoft.com/office/officeart/2008/layout/VerticalCurvedList"/>
    <dgm:cxn modelId="{FA53FCD0-65CB-48CE-B7F3-B255BE54578F}" type="presParOf" srcId="{2BF0A08D-0E2B-4A39-8817-3ADEDF05753B}" destId="{9D58BA82-DDC7-4A05-AE77-7892A4E32224}" srcOrd="3" destOrd="0" presId="urn:microsoft.com/office/officeart/2008/layout/VerticalCurvedList"/>
    <dgm:cxn modelId="{CA5B21FE-4384-41E8-A214-8E89F76A5180}" type="presParOf" srcId="{79BA3757-442C-48E8-ACA8-D124C6E0AA48}" destId="{D3D99023-B4EC-4CA9-963E-2250A5F93993}" srcOrd="1" destOrd="0" presId="urn:microsoft.com/office/officeart/2008/layout/VerticalCurvedList"/>
    <dgm:cxn modelId="{3D727A2F-F313-4374-8E7C-61F282F62E30}" type="presParOf" srcId="{79BA3757-442C-48E8-ACA8-D124C6E0AA48}" destId="{1978FD33-9EF5-49C0-952B-C742E39345F7}" srcOrd="2" destOrd="0" presId="urn:microsoft.com/office/officeart/2008/layout/VerticalCurvedList"/>
    <dgm:cxn modelId="{1059963F-71EB-4F85-90E8-64DA0F5E851E}" type="presParOf" srcId="{1978FD33-9EF5-49C0-952B-C742E39345F7}" destId="{28367006-354B-4396-9F57-76D83CB9BA7D}" srcOrd="0" destOrd="0" presId="urn:microsoft.com/office/officeart/2008/layout/VerticalCurvedList"/>
    <dgm:cxn modelId="{1C1A7AD2-523D-4984-981B-9DFB66F5F531}" type="presParOf" srcId="{79BA3757-442C-48E8-ACA8-D124C6E0AA48}" destId="{077D4A0E-5368-47C5-8413-8BD42DFC6902}" srcOrd="3" destOrd="0" presId="urn:microsoft.com/office/officeart/2008/layout/VerticalCurvedList"/>
    <dgm:cxn modelId="{1A2E4538-F59F-4833-9696-DA7085604245}" type="presParOf" srcId="{79BA3757-442C-48E8-ACA8-D124C6E0AA48}" destId="{C542ACC9-2D0F-4A6D-9734-E947B37A5255}" srcOrd="4" destOrd="0" presId="urn:microsoft.com/office/officeart/2008/layout/VerticalCurvedList"/>
    <dgm:cxn modelId="{6C484042-4BA7-4662-8BC5-F376E2C6A132}" type="presParOf" srcId="{C542ACC9-2D0F-4A6D-9734-E947B37A5255}" destId="{59EDC567-70D9-4150-8292-A17C43D5AA73}" srcOrd="0" destOrd="0" presId="urn:microsoft.com/office/officeart/2008/layout/VerticalCurvedList"/>
    <dgm:cxn modelId="{315276F1-0C54-4907-8304-E490014A8BBE}" type="presParOf" srcId="{79BA3757-442C-48E8-ACA8-D124C6E0AA48}" destId="{1324A8DF-470F-4382-94C1-05ED2D828904}" srcOrd="5" destOrd="0" presId="urn:microsoft.com/office/officeart/2008/layout/VerticalCurvedList"/>
    <dgm:cxn modelId="{C786BD1D-2DA6-4200-AAAA-0B8C5BFD49D2}" type="presParOf" srcId="{79BA3757-442C-48E8-ACA8-D124C6E0AA48}" destId="{B16248B0-0CFE-48E0-BFFC-880ECAA9B2EF}" srcOrd="6" destOrd="0" presId="urn:microsoft.com/office/officeart/2008/layout/VerticalCurvedList"/>
    <dgm:cxn modelId="{0A731AC6-7BB4-4A48-9A47-F272456B3ACB}" type="presParOf" srcId="{B16248B0-0CFE-48E0-BFFC-880ECAA9B2EF}" destId="{DD191441-0ADF-4C3E-8B02-39A3471E064E}" srcOrd="0" destOrd="0" presId="urn:microsoft.com/office/officeart/2008/layout/VerticalCurvedList"/>
    <dgm:cxn modelId="{ABFAF3CC-93B9-4173-81FC-10EA8D0BF779}" type="presParOf" srcId="{79BA3757-442C-48E8-ACA8-D124C6E0AA48}" destId="{2BCFF97E-F16C-46F9-8158-F1641BD7A340}" srcOrd="7" destOrd="0" presId="urn:microsoft.com/office/officeart/2008/layout/VerticalCurvedList"/>
    <dgm:cxn modelId="{366C9576-1BE8-4860-96A8-16B47FD8DA45}" type="presParOf" srcId="{79BA3757-442C-48E8-ACA8-D124C6E0AA48}" destId="{FA401B2E-D8A1-42CA-B78C-EF34DD74742C}" srcOrd="8" destOrd="0" presId="urn:microsoft.com/office/officeart/2008/layout/VerticalCurvedList"/>
    <dgm:cxn modelId="{614C49DB-60AE-429F-B685-AACD1FD1B1D0}" type="presParOf" srcId="{FA401B2E-D8A1-42CA-B78C-EF34DD74742C}" destId="{BB55FA3F-AC98-4904-8927-C11E6E772628}" srcOrd="0" destOrd="0" presId="urn:microsoft.com/office/officeart/2008/layout/VerticalCurvedList"/>
    <dgm:cxn modelId="{76603F85-CE93-439D-9F8A-4B387598EC9B}" type="presParOf" srcId="{79BA3757-442C-48E8-ACA8-D124C6E0AA48}" destId="{E66158AF-9E16-4F0F-A9D8-B5AD25A483C9}" srcOrd="9" destOrd="0" presId="urn:microsoft.com/office/officeart/2008/layout/VerticalCurvedList"/>
    <dgm:cxn modelId="{584EF162-3845-43AE-9F04-F44858062D8B}" type="presParOf" srcId="{79BA3757-442C-48E8-ACA8-D124C6E0AA48}" destId="{FBBA421F-7CE9-4A02-A047-1B711A672668}" srcOrd="10" destOrd="0" presId="urn:microsoft.com/office/officeart/2008/layout/VerticalCurvedList"/>
    <dgm:cxn modelId="{B9D4D4EF-AA60-4A87-ACD0-738DA5B4B394}" type="presParOf" srcId="{FBBA421F-7CE9-4A02-A047-1B711A672668}" destId="{0480DD42-5A8D-40BE-B0A5-75B2BC47AB0D}" srcOrd="0" destOrd="0" presId="urn:microsoft.com/office/officeart/2008/layout/VerticalCurvedList"/>
    <dgm:cxn modelId="{DC8BB2DD-F7E0-47FE-9323-092C9A0ACBEB}" type="presParOf" srcId="{79BA3757-442C-48E8-ACA8-D124C6E0AA48}" destId="{748D063A-3DAC-4F01-9429-A8824C3F6D82}" srcOrd="11" destOrd="0" presId="urn:microsoft.com/office/officeart/2008/layout/VerticalCurvedList"/>
    <dgm:cxn modelId="{19E9A457-4D2C-4012-956C-79E65A2A2264}" type="presParOf" srcId="{79BA3757-442C-48E8-ACA8-D124C6E0AA48}" destId="{9462D668-EA70-4CAB-9009-7F259049FB0E}" srcOrd="12" destOrd="0" presId="urn:microsoft.com/office/officeart/2008/layout/VerticalCurvedList"/>
    <dgm:cxn modelId="{AA39433F-CD26-455F-B11D-F3C4D44F23A1}" type="presParOf" srcId="{9462D668-EA70-4CAB-9009-7F259049FB0E}" destId="{17FEAEDD-052A-4EC4-881B-98E3E1B6991A}" srcOrd="0" destOrd="0" presId="urn:microsoft.com/office/officeart/2008/layout/VerticalCurvedList"/>
    <dgm:cxn modelId="{A0E84828-F406-4DBB-9F07-331803A4DB29}" type="presParOf" srcId="{79BA3757-442C-48E8-ACA8-D124C6E0AA48}" destId="{1966A0EB-9848-4F53-A0FE-00D75F5A7184}" srcOrd="13" destOrd="0" presId="urn:microsoft.com/office/officeart/2008/layout/VerticalCurvedList"/>
    <dgm:cxn modelId="{D49C35D6-D796-4F86-A1FA-4D3164EA7440}" type="presParOf" srcId="{79BA3757-442C-48E8-ACA8-D124C6E0AA48}" destId="{9943D83A-5123-4444-8BCF-DCA17F6C964E}" srcOrd="14" destOrd="0" presId="urn:microsoft.com/office/officeart/2008/layout/VerticalCurvedList"/>
    <dgm:cxn modelId="{1F1F272B-0C16-4736-A036-6EB7C29FEB1F}" type="presParOf" srcId="{9943D83A-5123-4444-8BCF-DCA17F6C964E}" destId="{06F9EE67-8FE4-45DB-8D6D-33DF0259DC6A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E313E42-E061-4B49-AC89-84558AC0BE9B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F5F4236-F366-49D8-9BBF-4C3F12295B7F}">
      <dgm:prSet phldrT="[Текст]"/>
      <dgm:spPr/>
      <dgm:t>
        <a:bodyPr/>
        <a:lstStyle/>
        <a:p>
          <a:r>
            <a:rPr lang="ru-RU" dirty="0" smtClean="0"/>
            <a:t>Отрасль права</a:t>
          </a:r>
          <a:endParaRPr lang="ru-RU" dirty="0"/>
        </a:p>
      </dgm:t>
    </dgm:pt>
    <dgm:pt modelId="{B9B53B9B-A225-4B89-A3BF-A8138A7C1EC0}" type="parTrans" cxnId="{5F50309E-A60F-444A-91B5-F6CA51DBAC06}">
      <dgm:prSet/>
      <dgm:spPr/>
      <dgm:t>
        <a:bodyPr/>
        <a:lstStyle/>
        <a:p>
          <a:endParaRPr lang="ru-RU"/>
        </a:p>
      </dgm:t>
    </dgm:pt>
    <dgm:pt modelId="{98122F52-E232-48D6-B5C2-39AE0D9D0B74}" type="sibTrans" cxnId="{5F50309E-A60F-444A-91B5-F6CA51DBAC06}">
      <dgm:prSet/>
      <dgm:spPr/>
      <dgm:t>
        <a:bodyPr/>
        <a:lstStyle/>
        <a:p>
          <a:endParaRPr lang="ru-RU"/>
        </a:p>
      </dgm:t>
    </dgm:pt>
    <dgm:pt modelId="{F1E2E014-248E-4C29-A0E4-B98FAAB0D87F}">
      <dgm:prSet phldrT="[Текст]"/>
      <dgm:spPr/>
      <dgm:t>
        <a:bodyPr/>
        <a:lstStyle/>
        <a:p>
          <a:r>
            <a:rPr lang="ru-RU" dirty="0" smtClean="0"/>
            <a:t>Наука</a:t>
          </a:r>
          <a:endParaRPr lang="ru-RU" dirty="0"/>
        </a:p>
      </dgm:t>
    </dgm:pt>
    <dgm:pt modelId="{2D662CA5-FCAD-483B-81D6-1062627B2CF4}" type="parTrans" cxnId="{61AB48FD-D8F8-4221-A62B-3826819628BC}">
      <dgm:prSet/>
      <dgm:spPr/>
      <dgm:t>
        <a:bodyPr/>
        <a:lstStyle/>
        <a:p>
          <a:endParaRPr lang="ru-RU"/>
        </a:p>
      </dgm:t>
    </dgm:pt>
    <dgm:pt modelId="{C771816F-8E78-4850-9024-2E98BB39DD96}" type="sibTrans" cxnId="{61AB48FD-D8F8-4221-A62B-3826819628BC}">
      <dgm:prSet/>
      <dgm:spPr/>
      <dgm:t>
        <a:bodyPr/>
        <a:lstStyle/>
        <a:p>
          <a:endParaRPr lang="ru-RU"/>
        </a:p>
      </dgm:t>
    </dgm:pt>
    <dgm:pt modelId="{7EC66E47-B84C-474C-B3EB-86C9D0649256}">
      <dgm:prSet phldrT="[Текст]"/>
      <dgm:spPr/>
      <dgm:t>
        <a:bodyPr/>
        <a:lstStyle/>
        <a:p>
          <a:r>
            <a:rPr lang="ru-RU" dirty="0" smtClean="0"/>
            <a:t>Учебная дисциплина</a:t>
          </a:r>
          <a:endParaRPr lang="ru-RU" dirty="0"/>
        </a:p>
      </dgm:t>
    </dgm:pt>
    <dgm:pt modelId="{65444EBA-ACF5-477B-9ED2-D5414640F99C}" type="parTrans" cxnId="{C397E893-6308-4B6E-AB5E-6FEE10C6F720}">
      <dgm:prSet/>
      <dgm:spPr/>
      <dgm:t>
        <a:bodyPr/>
        <a:lstStyle/>
        <a:p>
          <a:endParaRPr lang="ru-RU"/>
        </a:p>
      </dgm:t>
    </dgm:pt>
    <dgm:pt modelId="{988E0CD5-EB81-4027-9E6D-88F83ADCA433}" type="sibTrans" cxnId="{C397E893-6308-4B6E-AB5E-6FEE10C6F720}">
      <dgm:prSet/>
      <dgm:spPr/>
      <dgm:t>
        <a:bodyPr/>
        <a:lstStyle/>
        <a:p>
          <a:endParaRPr lang="ru-RU"/>
        </a:p>
      </dgm:t>
    </dgm:pt>
    <dgm:pt modelId="{5DB183D6-A3E7-4165-B8AF-0E2C8C89B751}">
      <dgm:prSet/>
      <dgm:spPr/>
      <dgm:t>
        <a:bodyPr/>
        <a:lstStyle/>
        <a:p>
          <a:r>
            <a:rPr lang="ru-RU" dirty="0" smtClean="0"/>
            <a:t>совокупность правовых норм, регулирующих определенную группу фундаментальных общественных отношений, имеющих конституционно-правовое значение (прежде всего, положение человека в обществе и государстве, основы общественного строя, основы организации и деятельности государственных органов)</a:t>
          </a:r>
          <a:endParaRPr lang="ru-RU" dirty="0"/>
        </a:p>
      </dgm:t>
    </dgm:pt>
    <dgm:pt modelId="{C9E1944D-9249-44C1-AEE1-3ADB5E6F3328}" type="parTrans" cxnId="{50215EB4-B845-4CE4-A71F-28888C748B9F}">
      <dgm:prSet/>
      <dgm:spPr/>
      <dgm:t>
        <a:bodyPr/>
        <a:lstStyle/>
        <a:p>
          <a:endParaRPr lang="ru-RU"/>
        </a:p>
      </dgm:t>
    </dgm:pt>
    <dgm:pt modelId="{B0C8C806-3DF1-4828-A70E-5DB7384E15B2}" type="sibTrans" cxnId="{50215EB4-B845-4CE4-A71F-28888C748B9F}">
      <dgm:prSet/>
      <dgm:spPr/>
      <dgm:t>
        <a:bodyPr/>
        <a:lstStyle/>
        <a:p>
          <a:endParaRPr lang="ru-RU"/>
        </a:p>
      </dgm:t>
    </dgm:pt>
    <dgm:pt modelId="{910868EE-ADD4-4740-B200-A175ACEF429E}">
      <dgm:prSet/>
      <dgm:spPr/>
      <dgm:t>
        <a:bodyPr/>
        <a:lstStyle/>
        <a:p>
          <a:r>
            <a:rPr lang="ru-RU" dirty="0" smtClean="0"/>
            <a:t>часть правовой науки (юриспруденции), совокупность знаний об отрасли конституционного права</a:t>
          </a:r>
          <a:endParaRPr lang="ru-RU" dirty="0"/>
        </a:p>
      </dgm:t>
    </dgm:pt>
    <dgm:pt modelId="{F6B5AF56-BFBC-4B2C-B68C-7A11CA447882}" type="parTrans" cxnId="{F7D9276E-DF51-4731-B740-53D86C9053D5}">
      <dgm:prSet/>
      <dgm:spPr/>
      <dgm:t>
        <a:bodyPr/>
        <a:lstStyle/>
        <a:p>
          <a:endParaRPr lang="ru-RU"/>
        </a:p>
      </dgm:t>
    </dgm:pt>
    <dgm:pt modelId="{94640D36-8D6B-411D-982A-E14F25809D61}" type="sibTrans" cxnId="{F7D9276E-DF51-4731-B740-53D86C9053D5}">
      <dgm:prSet/>
      <dgm:spPr/>
      <dgm:t>
        <a:bodyPr/>
        <a:lstStyle/>
        <a:p>
          <a:endParaRPr lang="ru-RU"/>
        </a:p>
      </dgm:t>
    </dgm:pt>
    <dgm:pt modelId="{D83EC57D-48F4-4C35-B601-6672D8DF401C}">
      <dgm:prSet/>
      <dgm:spPr/>
      <dgm:t>
        <a:bodyPr/>
        <a:lstStyle/>
        <a:p>
          <a:r>
            <a:rPr lang="ru-RU" dirty="0" smtClean="0"/>
            <a:t>область изучения науки и отрасли: </a:t>
          </a:r>
          <a:br>
            <a:rPr lang="ru-RU" dirty="0" smtClean="0"/>
          </a:br>
          <a:r>
            <a:rPr lang="ru-RU" dirty="0" smtClean="0"/>
            <a:t> «Конституционное право»</a:t>
          </a:r>
          <a:br>
            <a:rPr lang="ru-RU" dirty="0" smtClean="0"/>
          </a:br>
          <a:r>
            <a:rPr lang="ru-RU" dirty="0" smtClean="0"/>
            <a:t>и «Конституционное право зарубежных стран»</a:t>
          </a:r>
          <a:endParaRPr lang="ru-RU" dirty="0"/>
        </a:p>
      </dgm:t>
    </dgm:pt>
    <dgm:pt modelId="{196FA35B-1102-47EC-AB21-BD6F672988EC}" type="parTrans" cxnId="{CFC908DF-E0E3-4044-A501-FECE0E928A1C}">
      <dgm:prSet/>
      <dgm:spPr/>
      <dgm:t>
        <a:bodyPr/>
        <a:lstStyle/>
        <a:p>
          <a:endParaRPr lang="ru-RU"/>
        </a:p>
      </dgm:t>
    </dgm:pt>
    <dgm:pt modelId="{9E237E8E-0C98-4069-9FDF-D5D6EB2AE3FD}" type="sibTrans" cxnId="{CFC908DF-E0E3-4044-A501-FECE0E928A1C}">
      <dgm:prSet/>
      <dgm:spPr/>
      <dgm:t>
        <a:bodyPr/>
        <a:lstStyle/>
        <a:p>
          <a:endParaRPr lang="ru-RU"/>
        </a:p>
      </dgm:t>
    </dgm:pt>
    <dgm:pt modelId="{3FE09285-E83D-4C9D-9C07-E200B79ACEDA}" type="pres">
      <dgm:prSet presAssocID="{8E313E42-E061-4B49-AC89-84558AC0BE9B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6D569F6-5613-4972-9D55-8611698AA314}" type="pres">
      <dgm:prSet presAssocID="{EF5F4236-F366-49D8-9BBF-4C3F12295B7F}" presName="parentLin" presStyleCnt="0"/>
      <dgm:spPr/>
    </dgm:pt>
    <dgm:pt modelId="{E86086C5-003F-426C-B003-14A7BA794921}" type="pres">
      <dgm:prSet presAssocID="{EF5F4236-F366-49D8-9BBF-4C3F12295B7F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6CCFA6B3-3387-4509-B3FA-3F5BE94495FF}" type="pres">
      <dgm:prSet presAssocID="{EF5F4236-F366-49D8-9BBF-4C3F12295B7F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4BD9E5F-C017-4A89-8D4B-66B28057C99E}" type="pres">
      <dgm:prSet presAssocID="{EF5F4236-F366-49D8-9BBF-4C3F12295B7F}" presName="negativeSpace" presStyleCnt="0"/>
      <dgm:spPr/>
    </dgm:pt>
    <dgm:pt modelId="{09AFDED2-6C03-4879-B89A-2DC28995E7E9}" type="pres">
      <dgm:prSet presAssocID="{EF5F4236-F366-49D8-9BBF-4C3F12295B7F}" presName="childText" presStyleLbl="conFg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B549BB3-CC8F-47E4-8BD2-14099245B4AD}" type="pres">
      <dgm:prSet presAssocID="{98122F52-E232-48D6-B5C2-39AE0D9D0B74}" presName="spaceBetweenRectangles" presStyleCnt="0"/>
      <dgm:spPr/>
    </dgm:pt>
    <dgm:pt modelId="{64CB24B8-6C2D-44AB-A231-9ED5CC3FEA42}" type="pres">
      <dgm:prSet presAssocID="{F1E2E014-248E-4C29-A0E4-B98FAAB0D87F}" presName="parentLin" presStyleCnt="0"/>
      <dgm:spPr/>
    </dgm:pt>
    <dgm:pt modelId="{1CCBB3F7-FFAB-4C84-8BD2-68736615C8DB}" type="pres">
      <dgm:prSet presAssocID="{F1E2E014-248E-4C29-A0E4-B98FAAB0D87F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D8F81853-5F08-4E03-ACAE-439E5CBDE159}" type="pres">
      <dgm:prSet presAssocID="{F1E2E014-248E-4C29-A0E4-B98FAAB0D87F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0493299-87D1-4B51-8827-FB215C6C54F5}" type="pres">
      <dgm:prSet presAssocID="{F1E2E014-248E-4C29-A0E4-B98FAAB0D87F}" presName="negativeSpace" presStyleCnt="0"/>
      <dgm:spPr/>
    </dgm:pt>
    <dgm:pt modelId="{94204C1D-27C4-4CDA-84E4-307D64250376}" type="pres">
      <dgm:prSet presAssocID="{F1E2E014-248E-4C29-A0E4-B98FAAB0D87F}" presName="childText" presStyleLbl="conFg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314926E-E163-45BB-8184-7DD7522E89C9}" type="pres">
      <dgm:prSet presAssocID="{C771816F-8E78-4850-9024-2E98BB39DD96}" presName="spaceBetweenRectangles" presStyleCnt="0"/>
      <dgm:spPr/>
    </dgm:pt>
    <dgm:pt modelId="{F1DB44E8-4C9D-411D-AB0A-9A4FA00D03F5}" type="pres">
      <dgm:prSet presAssocID="{7EC66E47-B84C-474C-B3EB-86C9D0649256}" presName="parentLin" presStyleCnt="0"/>
      <dgm:spPr/>
    </dgm:pt>
    <dgm:pt modelId="{47B730EA-EAA8-41F6-A0C8-AEED38741D66}" type="pres">
      <dgm:prSet presAssocID="{7EC66E47-B84C-474C-B3EB-86C9D0649256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314E4C42-D994-4530-BC48-C5033AED9D0F}" type="pres">
      <dgm:prSet presAssocID="{7EC66E47-B84C-474C-B3EB-86C9D0649256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7CFB05D-6ABA-4B46-983F-30F6E7CCF149}" type="pres">
      <dgm:prSet presAssocID="{7EC66E47-B84C-474C-B3EB-86C9D0649256}" presName="negativeSpace" presStyleCnt="0"/>
      <dgm:spPr/>
    </dgm:pt>
    <dgm:pt modelId="{2E72B3AE-DC8C-4138-AAC5-B66133B346D9}" type="pres">
      <dgm:prSet presAssocID="{7EC66E47-B84C-474C-B3EB-86C9D0649256}" presName="childText" presStyleLbl="conFg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E5A1B0B-8B93-40CF-8647-236995B751CB}" type="presOf" srcId="{F1E2E014-248E-4C29-A0E4-B98FAAB0D87F}" destId="{1CCBB3F7-FFAB-4C84-8BD2-68736615C8DB}" srcOrd="0" destOrd="0" presId="urn:microsoft.com/office/officeart/2005/8/layout/list1"/>
    <dgm:cxn modelId="{8D0CEA35-CE55-4978-B499-7C517244439A}" type="presOf" srcId="{7EC66E47-B84C-474C-B3EB-86C9D0649256}" destId="{314E4C42-D994-4530-BC48-C5033AED9D0F}" srcOrd="1" destOrd="0" presId="urn:microsoft.com/office/officeart/2005/8/layout/list1"/>
    <dgm:cxn modelId="{1D0C1443-6B54-4601-BDC7-C1A9261214D0}" type="presOf" srcId="{5DB183D6-A3E7-4165-B8AF-0E2C8C89B751}" destId="{09AFDED2-6C03-4879-B89A-2DC28995E7E9}" srcOrd="0" destOrd="0" presId="urn:microsoft.com/office/officeart/2005/8/layout/list1"/>
    <dgm:cxn modelId="{9385CBED-7238-4982-82ED-D227B91F74C2}" type="presOf" srcId="{F1E2E014-248E-4C29-A0E4-B98FAAB0D87F}" destId="{D8F81853-5F08-4E03-ACAE-439E5CBDE159}" srcOrd="1" destOrd="0" presId="urn:microsoft.com/office/officeart/2005/8/layout/list1"/>
    <dgm:cxn modelId="{5F50309E-A60F-444A-91B5-F6CA51DBAC06}" srcId="{8E313E42-E061-4B49-AC89-84558AC0BE9B}" destId="{EF5F4236-F366-49D8-9BBF-4C3F12295B7F}" srcOrd="0" destOrd="0" parTransId="{B9B53B9B-A225-4B89-A3BF-A8138A7C1EC0}" sibTransId="{98122F52-E232-48D6-B5C2-39AE0D9D0B74}"/>
    <dgm:cxn modelId="{CD35D5B0-9466-45D7-8DC8-28B178875D8E}" type="presOf" srcId="{EF5F4236-F366-49D8-9BBF-4C3F12295B7F}" destId="{6CCFA6B3-3387-4509-B3FA-3F5BE94495FF}" srcOrd="1" destOrd="0" presId="urn:microsoft.com/office/officeart/2005/8/layout/list1"/>
    <dgm:cxn modelId="{A126267E-180F-4485-A065-6DBB634AF912}" type="presOf" srcId="{D83EC57D-48F4-4C35-B601-6672D8DF401C}" destId="{2E72B3AE-DC8C-4138-AAC5-B66133B346D9}" srcOrd="0" destOrd="0" presId="urn:microsoft.com/office/officeart/2005/8/layout/list1"/>
    <dgm:cxn modelId="{50215EB4-B845-4CE4-A71F-28888C748B9F}" srcId="{EF5F4236-F366-49D8-9BBF-4C3F12295B7F}" destId="{5DB183D6-A3E7-4165-B8AF-0E2C8C89B751}" srcOrd="0" destOrd="0" parTransId="{C9E1944D-9249-44C1-AEE1-3ADB5E6F3328}" sibTransId="{B0C8C806-3DF1-4828-A70E-5DB7384E15B2}"/>
    <dgm:cxn modelId="{F7D9276E-DF51-4731-B740-53D86C9053D5}" srcId="{F1E2E014-248E-4C29-A0E4-B98FAAB0D87F}" destId="{910868EE-ADD4-4740-B200-A175ACEF429E}" srcOrd="0" destOrd="0" parTransId="{F6B5AF56-BFBC-4B2C-B68C-7A11CA447882}" sibTransId="{94640D36-8D6B-411D-982A-E14F25809D61}"/>
    <dgm:cxn modelId="{61AB48FD-D8F8-4221-A62B-3826819628BC}" srcId="{8E313E42-E061-4B49-AC89-84558AC0BE9B}" destId="{F1E2E014-248E-4C29-A0E4-B98FAAB0D87F}" srcOrd="1" destOrd="0" parTransId="{2D662CA5-FCAD-483B-81D6-1062627B2CF4}" sibTransId="{C771816F-8E78-4850-9024-2E98BB39DD96}"/>
    <dgm:cxn modelId="{7F1C4659-6565-4C0B-BAE3-C693179EAB79}" type="presOf" srcId="{8E313E42-E061-4B49-AC89-84558AC0BE9B}" destId="{3FE09285-E83D-4C9D-9C07-E200B79ACEDA}" srcOrd="0" destOrd="0" presId="urn:microsoft.com/office/officeart/2005/8/layout/list1"/>
    <dgm:cxn modelId="{4D58A088-8F3D-44B2-81D3-88D47CBE93D5}" type="presOf" srcId="{EF5F4236-F366-49D8-9BBF-4C3F12295B7F}" destId="{E86086C5-003F-426C-B003-14A7BA794921}" srcOrd="0" destOrd="0" presId="urn:microsoft.com/office/officeart/2005/8/layout/list1"/>
    <dgm:cxn modelId="{CFC908DF-E0E3-4044-A501-FECE0E928A1C}" srcId="{7EC66E47-B84C-474C-B3EB-86C9D0649256}" destId="{D83EC57D-48F4-4C35-B601-6672D8DF401C}" srcOrd="0" destOrd="0" parTransId="{196FA35B-1102-47EC-AB21-BD6F672988EC}" sibTransId="{9E237E8E-0C98-4069-9FDF-D5D6EB2AE3FD}"/>
    <dgm:cxn modelId="{3000E7E4-E2BB-4869-83B6-FDFEB0473FA7}" type="presOf" srcId="{7EC66E47-B84C-474C-B3EB-86C9D0649256}" destId="{47B730EA-EAA8-41F6-A0C8-AEED38741D66}" srcOrd="0" destOrd="0" presId="urn:microsoft.com/office/officeart/2005/8/layout/list1"/>
    <dgm:cxn modelId="{CF506463-218E-4A6C-836C-5334931CABA8}" type="presOf" srcId="{910868EE-ADD4-4740-B200-A175ACEF429E}" destId="{94204C1D-27C4-4CDA-84E4-307D64250376}" srcOrd="0" destOrd="0" presId="urn:microsoft.com/office/officeart/2005/8/layout/list1"/>
    <dgm:cxn modelId="{C397E893-6308-4B6E-AB5E-6FEE10C6F720}" srcId="{8E313E42-E061-4B49-AC89-84558AC0BE9B}" destId="{7EC66E47-B84C-474C-B3EB-86C9D0649256}" srcOrd="2" destOrd="0" parTransId="{65444EBA-ACF5-477B-9ED2-D5414640F99C}" sibTransId="{988E0CD5-EB81-4027-9E6D-88F83ADCA433}"/>
    <dgm:cxn modelId="{053DA6B7-8D0A-43CF-903E-4BFAEA143686}" type="presParOf" srcId="{3FE09285-E83D-4C9D-9C07-E200B79ACEDA}" destId="{16D569F6-5613-4972-9D55-8611698AA314}" srcOrd="0" destOrd="0" presId="urn:microsoft.com/office/officeart/2005/8/layout/list1"/>
    <dgm:cxn modelId="{C9043575-D7A7-48DE-A9A6-7281FF12BAE6}" type="presParOf" srcId="{16D569F6-5613-4972-9D55-8611698AA314}" destId="{E86086C5-003F-426C-B003-14A7BA794921}" srcOrd="0" destOrd="0" presId="urn:microsoft.com/office/officeart/2005/8/layout/list1"/>
    <dgm:cxn modelId="{A4B366DA-EF96-4871-BFC3-D3BE3E104A82}" type="presParOf" srcId="{16D569F6-5613-4972-9D55-8611698AA314}" destId="{6CCFA6B3-3387-4509-B3FA-3F5BE94495FF}" srcOrd="1" destOrd="0" presId="urn:microsoft.com/office/officeart/2005/8/layout/list1"/>
    <dgm:cxn modelId="{22696F33-0BFE-4CD7-95D2-E33062B39340}" type="presParOf" srcId="{3FE09285-E83D-4C9D-9C07-E200B79ACEDA}" destId="{94BD9E5F-C017-4A89-8D4B-66B28057C99E}" srcOrd="1" destOrd="0" presId="urn:microsoft.com/office/officeart/2005/8/layout/list1"/>
    <dgm:cxn modelId="{BEBF2E10-69C0-4CEE-A964-1D5DFA7BF7CC}" type="presParOf" srcId="{3FE09285-E83D-4C9D-9C07-E200B79ACEDA}" destId="{09AFDED2-6C03-4879-B89A-2DC28995E7E9}" srcOrd="2" destOrd="0" presId="urn:microsoft.com/office/officeart/2005/8/layout/list1"/>
    <dgm:cxn modelId="{3FC6DAB6-FBFA-4EBD-ACB5-00CE254B7FDA}" type="presParOf" srcId="{3FE09285-E83D-4C9D-9C07-E200B79ACEDA}" destId="{BB549BB3-CC8F-47E4-8BD2-14099245B4AD}" srcOrd="3" destOrd="0" presId="urn:microsoft.com/office/officeart/2005/8/layout/list1"/>
    <dgm:cxn modelId="{F805CCE5-39E1-4FE3-96BE-A9BBF2A104AB}" type="presParOf" srcId="{3FE09285-E83D-4C9D-9C07-E200B79ACEDA}" destId="{64CB24B8-6C2D-44AB-A231-9ED5CC3FEA42}" srcOrd="4" destOrd="0" presId="urn:microsoft.com/office/officeart/2005/8/layout/list1"/>
    <dgm:cxn modelId="{81A066F6-748C-48EA-8329-8EE8EBD9DEA2}" type="presParOf" srcId="{64CB24B8-6C2D-44AB-A231-9ED5CC3FEA42}" destId="{1CCBB3F7-FFAB-4C84-8BD2-68736615C8DB}" srcOrd="0" destOrd="0" presId="urn:microsoft.com/office/officeart/2005/8/layout/list1"/>
    <dgm:cxn modelId="{F5BA5DE0-AFE5-44B4-AE27-8763E31F4931}" type="presParOf" srcId="{64CB24B8-6C2D-44AB-A231-9ED5CC3FEA42}" destId="{D8F81853-5F08-4E03-ACAE-439E5CBDE159}" srcOrd="1" destOrd="0" presId="urn:microsoft.com/office/officeart/2005/8/layout/list1"/>
    <dgm:cxn modelId="{DD7A7BA0-86EC-4E57-97D5-CE8140561BF1}" type="presParOf" srcId="{3FE09285-E83D-4C9D-9C07-E200B79ACEDA}" destId="{20493299-87D1-4B51-8827-FB215C6C54F5}" srcOrd="5" destOrd="0" presId="urn:microsoft.com/office/officeart/2005/8/layout/list1"/>
    <dgm:cxn modelId="{981AA750-970A-426D-86EE-C029B5474F46}" type="presParOf" srcId="{3FE09285-E83D-4C9D-9C07-E200B79ACEDA}" destId="{94204C1D-27C4-4CDA-84E4-307D64250376}" srcOrd="6" destOrd="0" presId="urn:microsoft.com/office/officeart/2005/8/layout/list1"/>
    <dgm:cxn modelId="{820B375A-9861-4DCA-9D53-0962E2326C03}" type="presParOf" srcId="{3FE09285-E83D-4C9D-9C07-E200B79ACEDA}" destId="{4314926E-E163-45BB-8184-7DD7522E89C9}" srcOrd="7" destOrd="0" presId="urn:microsoft.com/office/officeart/2005/8/layout/list1"/>
    <dgm:cxn modelId="{9B58C087-0547-451C-9DD9-71981B5AC8B0}" type="presParOf" srcId="{3FE09285-E83D-4C9D-9C07-E200B79ACEDA}" destId="{F1DB44E8-4C9D-411D-AB0A-9A4FA00D03F5}" srcOrd="8" destOrd="0" presId="urn:microsoft.com/office/officeart/2005/8/layout/list1"/>
    <dgm:cxn modelId="{49140569-5FDC-40D7-8E29-269348C415A3}" type="presParOf" srcId="{F1DB44E8-4C9D-411D-AB0A-9A4FA00D03F5}" destId="{47B730EA-EAA8-41F6-A0C8-AEED38741D66}" srcOrd="0" destOrd="0" presId="urn:microsoft.com/office/officeart/2005/8/layout/list1"/>
    <dgm:cxn modelId="{0AAF34B0-DB58-4E8C-83A5-4F1CF2FC1930}" type="presParOf" srcId="{F1DB44E8-4C9D-411D-AB0A-9A4FA00D03F5}" destId="{314E4C42-D994-4530-BC48-C5033AED9D0F}" srcOrd="1" destOrd="0" presId="urn:microsoft.com/office/officeart/2005/8/layout/list1"/>
    <dgm:cxn modelId="{7B9E418D-B5A1-41B5-A046-359FA0908B55}" type="presParOf" srcId="{3FE09285-E83D-4C9D-9C07-E200B79ACEDA}" destId="{07CFB05D-6ABA-4B46-983F-30F6E7CCF149}" srcOrd="9" destOrd="0" presId="urn:microsoft.com/office/officeart/2005/8/layout/list1"/>
    <dgm:cxn modelId="{FA13EB00-5057-40EC-9068-D9573B92D8E1}" type="presParOf" srcId="{3FE09285-E83D-4C9D-9C07-E200B79ACEDA}" destId="{2E72B3AE-DC8C-4138-AAC5-B66133B346D9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349E144D-B05E-4E36-8974-6B83778840A9}" type="doc">
      <dgm:prSet loTypeId="urn:microsoft.com/office/officeart/2005/8/layout/arrow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8FFC7F0-28CD-40CF-A3D2-0F44E54297D6}">
      <dgm:prSet phldrT="[Текст]"/>
      <dgm:spPr/>
      <dgm:t>
        <a:bodyPr/>
        <a:lstStyle/>
        <a:p>
          <a:r>
            <a:rPr lang="ru-RU" dirty="0" smtClean="0"/>
            <a:t>Государственное право</a:t>
          </a:r>
          <a:endParaRPr lang="ru-RU" dirty="0"/>
        </a:p>
      </dgm:t>
    </dgm:pt>
    <dgm:pt modelId="{580B881D-0862-4AEE-A3F7-81B76D2691C8}" type="parTrans" cxnId="{F96515F4-BB6B-4D5E-8C82-5DF39BF7DB33}">
      <dgm:prSet/>
      <dgm:spPr/>
      <dgm:t>
        <a:bodyPr/>
        <a:lstStyle/>
        <a:p>
          <a:endParaRPr lang="ru-RU"/>
        </a:p>
      </dgm:t>
    </dgm:pt>
    <dgm:pt modelId="{84E4D0AA-A481-4CEF-9E96-055248F70AC9}" type="sibTrans" cxnId="{F96515F4-BB6B-4D5E-8C82-5DF39BF7DB33}">
      <dgm:prSet/>
      <dgm:spPr/>
      <dgm:t>
        <a:bodyPr/>
        <a:lstStyle/>
        <a:p>
          <a:endParaRPr lang="ru-RU"/>
        </a:p>
      </dgm:t>
    </dgm:pt>
    <dgm:pt modelId="{61BF8F1A-9C74-4DD0-BBB3-A4E85F90B33E}">
      <dgm:prSet phldrT="[Текст]"/>
      <dgm:spPr/>
      <dgm:t>
        <a:bodyPr/>
        <a:lstStyle/>
        <a:p>
          <a:r>
            <a:rPr lang="ru-RU" dirty="0" smtClean="0"/>
            <a:t>Конституционное право</a:t>
          </a:r>
          <a:endParaRPr lang="ru-RU" dirty="0"/>
        </a:p>
      </dgm:t>
    </dgm:pt>
    <dgm:pt modelId="{128EC25D-4D2F-45C1-BB9B-A4622DD47D82}" type="parTrans" cxnId="{47259068-0877-4DC5-ADF0-CCC0E78AE1C7}">
      <dgm:prSet/>
      <dgm:spPr/>
      <dgm:t>
        <a:bodyPr/>
        <a:lstStyle/>
        <a:p>
          <a:endParaRPr lang="ru-RU"/>
        </a:p>
      </dgm:t>
    </dgm:pt>
    <dgm:pt modelId="{C69675B8-248C-42D3-83DE-10AFCA2FDD1D}" type="sibTrans" cxnId="{47259068-0877-4DC5-ADF0-CCC0E78AE1C7}">
      <dgm:prSet/>
      <dgm:spPr/>
      <dgm:t>
        <a:bodyPr/>
        <a:lstStyle/>
        <a:p>
          <a:endParaRPr lang="ru-RU"/>
        </a:p>
      </dgm:t>
    </dgm:pt>
    <dgm:pt modelId="{D3F6B8A9-F886-425E-BD92-C192AF22028F}" type="pres">
      <dgm:prSet presAssocID="{349E144D-B05E-4E36-8974-6B83778840A9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7E25C6A-0EDA-4F20-ACB8-8966563BCCAB}" type="pres">
      <dgm:prSet presAssocID="{28FFC7F0-28CD-40CF-A3D2-0F44E54297D6}" presName="arrow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FF8C5AC-0498-479D-A08A-53BCF447BAFA}" type="pres">
      <dgm:prSet presAssocID="{61BF8F1A-9C74-4DD0-BBB3-A4E85F90B33E}" presName="arrow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3DAB8FA-B7BD-4E67-B231-80542BE83234}" type="presOf" srcId="{61BF8F1A-9C74-4DD0-BBB3-A4E85F90B33E}" destId="{6FF8C5AC-0498-479D-A08A-53BCF447BAFA}" srcOrd="0" destOrd="0" presId="urn:microsoft.com/office/officeart/2005/8/layout/arrow1"/>
    <dgm:cxn modelId="{F96515F4-BB6B-4D5E-8C82-5DF39BF7DB33}" srcId="{349E144D-B05E-4E36-8974-6B83778840A9}" destId="{28FFC7F0-28CD-40CF-A3D2-0F44E54297D6}" srcOrd="0" destOrd="0" parTransId="{580B881D-0862-4AEE-A3F7-81B76D2691C8}" sibTransId="{84E4D0AA-A481-4CEF-9E96-055248F70AC9}"/>
    <dgm:cxn modelId="{80A99478-C8DB-4E39-B308-6F1059C7D616}" type="presOf" srcId="{28FFC7F0-28CD-40CF-A3D2-0F44E54297D6}" destId="{27E25C6A-0EDA-4F20-ACB8-8966563BCCAB}" srcOrd="0" destOrd="0" presId="urn:microsoft.com/office/officeart/2005/8/layout/arrow1"/>
    <dgm:cxn modelId="{EC0B7F06-6C8E-4F87-944E-F08FB2BD62A8}" type="presOf" srcId="{349E144D-B05E-4E36-8974-6B83778840A9}" destId="{D3F6B8A9-F886-425E-BD92-C192AF22028F}" srcOrd="0" destOrd="0" presId="urn:microsoft.com/office/officeart/2005/8/layout/arrow1"/>
    <dgm:cxn modelId="{47259068-0877-4DC5-ADF0-CCC0E78AE1C7}" srcId="{349E144D-B05E-4E36-8974-6B83778840A9}" destId="{61BF8F1A-9C74-4DD0-BBB3-A4E85F90B33E}" srcOrd="1" destOrd="0" parTransId="{128EC25D-4D2F-45C1-BB9B-A4622DD47D82}" sibTransId="{C69675B8-248C-42D3-83DE-10AFCA2FDD1D}"/>
    <dgm:cxn modelId="{11798A73-E439-48E1-82C1-474209996A21}" type="presParOf" srcId="{D3F6B8A9-F886-425E-BD92-C192AF22028F}" destId="{27E25C6A-0EDA-4F20-ACB8-8966563BCCAB}" srcOrd="0" destOrd="0" presId="urn:microsoft.com/office/officeart/2005/8/layout/arrow1"/>
    <dgm:cxn modelId="{66256B20-7FE9-4FFC-840A-626809A93880}" type="presParOf" srcId="{D3F6B8A9-F886-425E-BD92-C192AF22028F}" destId="{6FF8C5AC-0498-479D-A08A-53BCF447BAFA}" srcOrd="1" destOrd="0" presId="urn:microsoft.com/office/officeart/2005/8/layout/arrow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876EB07E-ADE5-4C61-AC23-C7EE486F7ECB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619D5EB-CEAA-4B08-92CF-46B060194730}">
      <dgm:prSet phldrT="[Текст]"/>
      <dgm:spPr/>
      <dgm:t>
        <a:bodyPr/>
        <a:lstStyle/>
        <a:p>
          <a:r>
            <a:rPr lang="ru-RU" dirty="0" smtClean="0"/>
            <a:t>НПА</a:t>
          </a:r>
          <a:endParaRPr lang="ru-RU" dirty="0"/>
        </a:p>
      </dgm:t>
    </dgm:pt>
    <dgm:pt modelId="{E17F4D67-ECE9-4EA6-9D14-24A2602B2E35}" type="parTrans" cxnId="{C64E3DD0-E753-4D4E-B37A-7C6CECCBC6B2}">
      <dgm:prSet/>
      <dgm:spPr/>
      <dgm:t>
        <a:bodyPr/>
        <a:lstStyle/>
        <a:p>
          <a:endParaRPr lang="ru-RU"/>
        </a:p>
      </dgm:t>
    </dgm:pt>
    <dgm:pt modelId="{000A7468-8886-4C79-98C5-376F06769A51}" type="sibTrans" cxnId="{C64E3DD0-E753-4D4E-B37A-7C6CECCBC6B2}">
      <dgm:prSet/>
      <dgm:spPr/>
      <dgm:t>
        <a:bodyPr/>
        <a:lstStyle/>
        <a:p>
          <a:endParaRPr lang="ru-RU"/>
        </a:p>
      </dgm:t>
    </dgm:pt>
    <dgm:pt modelId="{A0C06FA2-CCF2-45E9-A6E9-8CFE701A2143}">
      <dgm:prSet phldrT="[Текст]"/>
      <dgm:spPr/>
      <dgm:t>
        <a:bodyPr/>
        <a:lstStyle/>
        <a:p>
          <a:r>
            <a:rPr lang="ru-RU" dirty="0" smtClean="0"/>
            <a:t>Судебный прецедент</a:t>
          </a:r>
          <a:endParaRPr lang="ru-RU" dirty="0"/>
        </a:p>
      </dgm:t>
    </dgm:pt>
    <dgm:pt modelId="{A5D62CC1-C363-4A0E-81AD-67E153162760}" type="parTrans" cxnId="{2982DAA6-0006-4970-A1AE-D8A1C0BCE4A7}">
      <dgm:prSet/>
      <dgm:spPr/>
      <dgm:t>
        <a:bodyPr/>
        <a:lstStyle/>
        <a:p>
          <a:endParaRPr lang="ru-RU"/>
        </a:p>
      </dgm:t>
    </dgm:pt>
    <dgm:pt modelId="{B61974CA-5822-4F2F-98DE-E02F44B5245F}" type="sibTrans" cxnId="{2982DAA6-0006-4970-A1AE-D8A1C0BCE4A7}">
      <dgm:prSet/>
      <dgm:spPr/>
      <dgm:t>
        <a:bodyPr/>
        <a:lstStyle/>
        <a:p>
          <a:endParaRPr lang="ru-RU"/>
        </a:p>
      </dgm:t>
    </dgm:pt>
    <dgm:pt modelId="{06400A35-417B-4DD6-B663-4F4F010AA917}">
      <dgm:prSet phldrT="[Текст]"/>
      <dgm:spPr/>
      <dgm:t>
        <a:bodyPr/>
        <a:lstStyle/>
        <a:p>
          <a:r>
            <a:rPr lang="ru-RU" dirty="0" smtClean="0"/>
            <a:t>Правовая доктрина</a:t>
          </a:r>
          <a:endParaRPr lang="ru-RU" dirty="0"/>
        </a:p>
      </dgm:t>
    </dgm:pt>
    <dgm:pt modelId="{3E6FA193-4A54-427D-ADEE-50BC3D1B546A}" type="parTrans" cxnId="{A2563A5C-5FC8-4214-9388-B6BC47E60555}">
      <dgm:prSet/>
      <dgm:spPr/>
      <dgm:t>
        <a:bodyPr/>
        <a:lstStyle/>
        <a:p>
          <a:endParaRPr lang="ru-RU"/>
        </a:p>
      </dgm:t>
    </dgm:pt>
    <dgm:pt modelId="{62346FEA-751C-4E44-AFA5-1E88BE600AE0}" type="sibTrans" cxnId="{A2563A5C-5FC8-4214-9388-B6BC47E60555}">
      <dgm:prSet/>
      <dgm:spPr/>
      <dgm:t>
        <a:bodyPr/>
        <a:lstStyle/>
        <a:p>
          <a:endParaRPr lang="ru-RU"/>
        </a:p>
      </dgm:t>
    </dgm:pt>
    <dgm:pt modelId="{BAE3272F-9EC0-498C-B8B8-56F505AEEB8B}">
      <dgm:prSet phldrT="[Текст]"/>
      <dgm:spPr/>
      <dgm:t>
        <a:bodyPr/>
        <a:lstStyle/>
        <a:p>
          <a:r>
            <a:rPr lang="ru-RU" dirty="0" smtClean="0"/>
            <a:t>Нормативный договор</a:t>
          </a:r>
          <a:endParaRPr lang="ru-RU" dirty="0"/>
        </a:p>
      </dgm:t>
    </dgm:pt>
    <dgm:pt modelId="{3DFD029A-971F-454F-AF78-61CF6D5B40E0}" type="parTrans" cxnId="{09CCF0A6-4307-44E5-840A-FEB758A8B354}">
      <dgm:prSet/>
      <dgm:spPr/>
      <dgm:t>
        <a:bodyPr/>
        <a:lstStyle/>
        <a:p>
          <a:endParaRPr lang="ru-RU"/>
        </a:p>
      </dgm:t>
    </dgm:pt>
    <dgm:pt modelId="{9837C9DA-CD69-4EBF-8C22-23A6C5228DDA}" type="sibTrans" cxnId="{09CCF0A6-4307-44E5-840A-FEB758A8B354}">
      <dgm:prSet/>
      <dgm:spPr/>
      <dgm:t>
        <a:bodyPr/>
        <a:lstStyle/>
        <a:p>
          <a:endParaRPr lang="ru-RU"/>
        </a:p>
      </dgm:t>
    </dgm:pt>
    <dgm:pt modelId="{4BA548AD-CD52-4D48-8855-47C4CC1C93A2}">
      <dgm:prSet phldrT="[Текст]"/>
      <dgm:spPr/>
      <dgm:t>
        <a:bodyPr/>
        <a:lstStyle/>
        <a:p>
          <a:r>
            <a:rPr lang="ru-RU" dirty="0" smtClean="0"/>
            <a:t>Правовой обычай</a:t>
          </a:r>
          <a:endParaRPr lang="ru-RU" dirty="0"/>
        </a:p>
      </dgm:t>
    </dgm:pt>
    <dgm:pt modelId="{7D5CBBD5-3EF8-4F38-BC4B-9DC79A6C0902}" type="parTrans" cxnId="{AAD04C75-0CCE-4CE2-AA59-04E86D454041}">
      <dgm:prSet/>
      <dgm:spPr/>
      <dgm:t>
        <a:bodyPr/>
        <a:lstStyle/>
        <a:p>
          <a:endParaRPr lang="ru-RU"/>
        </a:p>
      </dgm:t>
    </dgm:pt>
    <dgm:pt modelId="{F994DCA8-7F08-4AFE-ACC3-23352E064777}" type="sibTrans" cxnId="{AAD04C75-0CCE-4CE2-AA59-04E86D454041}">
      <dgm:prSet/>
      <dgm:spPr/>
      <dgm:t>
        <a:bodyPr/>
        <a:lstStyle/>
        <a:p>
          <a:endParaRPr lang="ru-RU"/>
        </a:p>
      </dgm:t>
    </dgm:pt>
    <dgm:pt modelId="{57F76D10-2B62-4BDA-805D-CD7037592A71}" type="pres">
      <dgm:prSet presAssocID="{876EB07E-ADE5-4C61-AC23-C7EE486F7ECB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18CB625-0F9D-4E06-87A7-A3E57AF6761C}" type="pres">
      <dgm:prSet presAssocID="{F619D5EB-CEAA-4B08-92CF-46B060194730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A0D1984-FB6C-40DD-A721-5C0AF5DE3564}" type="pres">
      <dgm:prSet presAssocID="{000A7468-8886-4C79-98C5-376F06769A51}" presName="sibTrans" presStyleCnt="0"/>
      <dgm:spPr/>
    </dgm:pt>
    <dgm:pt modelId="{1E6FE163-DE2A-4DA0-944F-A759DC946030}" type="pres">
      <dgm:prSet presAssocID="{A0C06FA2-CCF2-45E9-A6E9-8CFE701A2143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CF067EC-2557-436C-87F3-96EF3759D93F}" type="pres">
      <dgm:prSet presAssocID="{B61974CA-5822-4F2F-98DE-E02F44B5245F}" presName="sibTrans" presStyleCnt="0"/>
      <dgm:spPr/>
    </dgm:pt>
    <dgm:pt modelId="{DC5B4175-8561-4AE0-945F-A7199B8B8A4E}" type="pres">
      <dgm:prSet presAssocID="{06400A35-417B-4DD6-B663-4F4F010AA917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E1F8CD9-26D4-40D7-8B4B-867BC403F6DF}" type="pres">
      <dgm:prSet presAssocID="{62346FEA-751C-4E44-AFA5-1E88BE600AE0}" presName="sibTrans" presStyleCnt="0"/>
      <dgm:spPr/>
    </dgm:pt>
    <dgm:pt modelId="{C2472C58-FFD5-424A-BA91-68D5860FF53E}" type="pres">
      <dgm:prSet presAssocID="{BAE3272F-9EC0-498C-B8B8-56F505AEEB8B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0CF912B-579A-40F4-9A8B-D59F2A54ECEB}" type="pres">
      <dgm:prSet presAssocID="{9837C9DA-CD69-4EBF-8C22-23A6C5228DDA}" presName="sibTrans" presStyleCnt="0"/>
      <dgm:spPr/>
    </dgm:pt>
    <dgm:pt modelId="{01D7E860-1CD0-4A29-B3E2-53C7C00062B6}" type="pres">
      <dgm:prSet presAssocID="{4BA548AD-CD52-4D48-8855-47C4CC1C93A2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9CCF0A6-4307-44E5-840A-FEB758A8B354}" srcId="{876EB07E-ADE5-4C61-AC23-C7EE486F7ECB}" destId="{BAE3272F-9EC0-498C-B8B8-56F505AEEB8B}" srcOrd="3" destOrd="0" parTransId="{3DFD029A-971F-454F-AF78-61CF6D5B40E0}" sibTransId="{9837C9DA-CD69-4EBF-8C22-23A6C5228DDA}"/>
    <dgm:cxn modelId="{41FADF0C-1665-4141-8360-8DC9FD1F0655}" type="presOf" srcId="{4BA548AD-CD52-4D48-8855-47C4CC1C93A2}" destId="{01D7E860-1CD0-4A29-B3E2-53C7C00062B6}" srcOrd="0" destOrd="0" presId="urn:microsoft.com/office/officeart/2005/8/layout/default"/>
    <dgm:cxn modelId="{2982DAA6-0006-4970-A1AE-D8A1C0BCE4A7}" srcId="{876EB07E-ADE5-4C61-AC23-C7EE486F7ECB}" destId="{A0C06FA2-CCF2-45E9-A6E9-8CFE701A2143}" srcOrd="1" destOrd="0" parTransId="{A5D62CC1-C363-4A0E-81AD-67E153162760}" sibTransId="{B61974CA-5822-4F2F-98DE-E02F44B5245F}"/>
    <dgm:cxn modelId="{A2563A5C-5FC8-4214-9388-B6BC47E60555}" srcId="{876EB07E-ADE5-4C61-AC23-C7EE486F7ECB}" destId="{06400A35-417B-4DD6-B663-4F4F010AA917}" srcOrd="2" destOrd="0" parTransId="{3E6FA193-4A54-427D-ADEE-50BC3D1B546A}" sibTransId="{62346FEA-751C-4E44-AFA5-1E88BE600AE0}"/>
    <dgm:cxn modelId="{DA6CF916-96CC-4260-BDEC-E292C012BB65}" type="presOf" srcId="{876EB07E-ADE5-4C61-AC23-C7EE486F7ECB}" destId="{57F76D10-2B62-4BDA-805D-CD7037592A71}" srcOrd="0" destOrd="0" presId="urn:microsoft.com/office/officeart/2005/8/layout/default"/>
    <dgm:cxn modelId="{C64E3DD0-E753-4D4E-B37A-7C6CECCBC6B2}" srcId="{876EB07E-ADE5-4C61-AC23-C7EE486F7ECB}" destId="{F619D5EB-CEAA-4B08-92CF-46B060194730}" srcOrd="0" destOrd="0" parTransId="{E17F4D67-ECE9-4EA6-9D14-24A2602B2E35}" sibTransId="{000A7468-8886-4C79-98C5-376F06769A51}"/>
    <dgm:cxn modelId="{A9A36C78-6B70-4911-BB3A-474790613702}" type="presOf" srcId="{BAE3272F-9EC0-498C-B8B8-56F505AEEB8B}" destId="{C2472C58-FFD5-424A-BA91-68D5860FF53E}" srcOrd="0" destOrd="0" presId="urn:microsoft.com/office/officeart/2005/8/layout/default"/>
    <dgm:cxn modelId="{FAC77251-4426-4D2E-AAE7-8B77A24F875B}" type="presOf" srcId="{F619D5EB-CEAA-4B08-92CF-46B060194730}" destId="{A18CB625-0F9D-4E06-87A7-A3E57AF6761C}" srcOrd="0" destOrd="0" presId="urn:microsoft.com/office/officeart/2005/8/layout/default"/>
    <dgm:cxn modelId="{A4747B02-41FD-4B0E-AE13-A6DB0128983A}" type="presOf" srcId="{06400A35-417B-4DD6-B663-4F4F010AA917}" destId="{DC5B4175-8561-4AE0-945F-A7199B8B8A4E}" srcOrd="0" destOrd="0" presId="urn:microsoft.com/office/officeart/2005/8/layout/default"/>
    <dgm:cxn modelId="{B6A70084-587A-4487-9B45-688DDF91E662}" type="presOf" srcId="{A0C06FA2-CCF2-45E9-A6E9-8CFE701A2143}" destId="{1E6FE163-DE2A-4DA0-944F-A759DC946030}" srcOrd="0" destOrd="0" presId="urn:microsoft.com/office/officeart/2005/8/layout/default"/>
    <dgm:cxn modelId="{AAD04C75-0CCE-4CE2-AA59-04E86D454041}" srcId="{876EB07E-ADE5-4C61-AC23-C7EE486F7ECB}" destId="{4BA548AD-CD52-4D48-8855-47C4CC1C93A2}" srcOrd="4" destOrd="0" parTransId="{7D5CBBD5-3EF8-4F38-BC4B-9DC79A6C0902}" sibTransId="{F994DCA8-7F08-4AFE-ACC3-23352E064777}"/>
    <dgm:cxn modelId="{652DE2CA-E586-4D75-8241-0DC35C0E0C65}" type="presParOf" srcId="{57F76D10-2B62-4BDA-805D-CD7037592A71}" destId="{A18CB625-0F9D-4E06-87A7-A3E57AF6761C}" srcOrd="0" destOrd="0" presId="urn:microsoft.com/office/officeart/2005/8/layout/default"/>
    <dgm:cxn modelId="{7A4F0AB4-C516-47C8-8FDE-378FEB6731CF}" type="presParOf" srcId="{57F76D10-2B62-4BDA-805D-CD7037592A71}" destId="{5A0D1984-FB6C-40DD-A721-5C0AF5DE3564}" srcOrd="1" destOrd="0" presId="urn:microsoft.com/office/officeart/2005/8/layout/default"/>
    <dgm:cxn modelId="{48503DA6-ECBF-49E9-99E7-FEFFA9A7D19B}" type="presParOf" srcId="{57F76D10-2B62-4BDA-805D-CD7037592A71}" destId="{1E6FE163-DE2A-4DA0-944F-A759DC946030}" srcOrd="2" destOrd="0" presId="urn:microsoft.com/office/officeart/2005/8/layout/default"/>
    <dgm:cxn modelId="{D7599DD5-4BA2-4A28-8F0B-3445289D6F7B}" type="presParOf" srcId="{57F76D10-2B62-4BDA-805D-CD7037592A71}" destId="{5CF067EC-2557-436C-87F3-96EF3759D93F}" srcOrd="3" destOrd="0" presId="urn:microsoft.com/office/officeart/2005/8/layout/default"/>
    <dgm:cxn modelId="{2E321C03-8507-41AD-A8D4-C145B3DC416C}" type="presParOf" srcId="{57F76D10-2B62-4BDA-805D-CD7037592A71}" destId="{DC5B4175-8561-4AE0-945F-A7199B8B8A4E}" srcOrd="4" destOrd="0" presId="urn:microsoft.com/office/officeart/2005/8/layout/default"/>
    <dgm:cxn modelId="{E1C4FFDA-984C-478A-84D1-6564430E69EF}" type="presParOf" srcId="{57F76D10-2B62-4BDA-805D-CD7037592A71}" destId="{2E1F8CD9-26D4-40D7-8B4B-867BC403F6DF}" srcOrd="5" destOrd="0" presId="urn:microsoft.com/office/officeart/2005/8/layout/default"/>
    <dgm:cxn modelId="{71BF53EC-579E-4C6C-B4F8-4A88A67B456C}" type="presParOf" srcId="{57F76D10-2B62-4BDA-805D-CD7037592A71}" destId="{C2472C58-FFD5-424A-BA91-68D5860FF53E}" srcOrd="6" destOrd="0" presId="urn:microsoft.com/office/officeart/2005/8/layout/default"/>
    <dgm:cxn modelId="{4124BA49-A12B-400D-AE59-20E524CEA97A}" type="presParOf" srcId="{57F76D10-2B62-4BDA-805D-CD7037592A71}" destId="{90CF912B-579A-40F4-9A8B-D59F2A54ECEB}" srcOrd="7" destOrd="0" presId="urn:microsoft.com/office/officeart/2005/8/layout/default"/>
    <dgm:cxn modelId="{1A580782-287C-4962-B80D-4E237DF6947C}" type="presParOf" srcId="{57F76D10-2B62-4BDA-805D-CD7037592A71}" destId="{01D7E860-1CD0-4A29-B3E2-53C7C00062B6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E41BDFB0-69F4-46EA-B871-3D78A6040CA5}" type="doc">
      <dgm:prSet loTypeId="urn:microsoft.com/office/officeart/2005/8/layout/pyramid2" loCatId="list" qsTypeId="urn:microsoft.com/office/officeart/2005/8/quickstyle/simple1" qsCatId="simple" csTypeId="urn:microsoft.com/office/officeart/2005/8/colors/accent1_2" csCatId="accent1" phldr="1"/>
      <dgm:spPr/>
    </dgm:pt>
    <dgm:pt modelId="{6B03E1BD-18D2-410E-8FBF-4DD7C174C166}">
      <dgm:prSet phldrT="[Текст]" custT="1"/>
      <dgm:spPr/>
      <dgm:t>
        <a:bodyPr/>
        <a:lstStyle/>
        <a:p>
          <a:r>
            <a:rPr lang="ru-RU" sz="1800" dirty="0" smtClean="0"/>
            <a:t>Конституция (Основной закон)</a:t>
          </a:r>
          <a:endParaRPr lang="ru-RU" sz="1800" dirty="0"/>
        </a:p>
      </dgm:t>
    </dgm:pt>
    <dgm:pt modelId="{93ED8010-930E-4AD5-AF58-CD50BAFCD99A}" type="parTrans" cxnId="{EC9D0690-3D9C-4175-B0BD-5E09D9CA916F}">
      <dgm:prSet/>
      <dgm:spPr/>
      <dgm:t>
        <a:bodyPr/>
        <a:lstStyle/>
        <a:p>
          <a:endParaRPr lang="ru-RU"/>
        </a:p>
      </dgm:t>
    </dgm:pt>
    <dgm:pt modelId="{A00B40B2-8620-4B5E-AF94-CD3292D716C6}" type="sibTrans" cxnId="{EC9D0690-3D9C-4175-B0BD-5E09D9CA916F}">
      <dgm:prSet/>
      <dgm:spPr/>
      <dgm:t>
        <a:bodyPr/>
        <a:lstStyle/>
        <a:p>
          <a:endParaRPr lang="ru-RU"/>
        </a:p>
      </dgm:t>
    </dgm:pt>
    <dgm:pt modelId="{4A6145E8-323B-40F5-9ED6-C1E6C481D608}">
      <dgm:prSet phldrT="[Текст]" custT="1"/>
      <dgm:spPr/>
      <dgm:t>
        <a:bodyPr/>
        <a:lstStyle/>
        <a:p>
          <a:r>
            <a:rPr lang="ru-RU" sz="1800" dirty="0" smtClean="0"/>
            <a:t>Конституционные законы</a:t>
          </a:r>
          <a:endParaRPr lang="ru-RU" sz="1800" dirty="0"/>
        </a:p>
      </dgm:t>
    </dgm:pt>
    <dgm:pt modelId="{AB4246AC-08E6-4CF0-A121-3EF967B52B97}" type="parTrans" cxnId="{FFDC96DA-46BE-4989-82F0-2EC299F453E5}">
      <dgm:prSet/>
      <dgm:spPr/>
      <dgm:t>
        <a:bodyPr/>
        <a:lstStyle/>
        <a:p>
          <a:endParaRPr lang="ru-RU"/>
        </a:p>
      </dgm:t>
    </dgm:pt>
    <dgm:pt modelId="{AC30A856-C09C-40F4-8109-A77BDC5F8EB2}" type="sibTrans" cxnId="{FFDC96DA-46BE-4989-82F0-2EC299F453E5}">
      <dgm:prSet/>
      <dgm:spPr/>
      <dgm:t>
        <a:bodyPr/>
        <a:lstStyle/>
        <a:p>
          <a:endParaRPr lang="ru-RU"/>
        </a:p>
      </dgm:t>
    </dgm:pt>
    <dgm:pt modelId="{63930D13-E17E-48AC-BEF0-768B7F9A6A63}">
      <dgm:prSet phldrT="[Текст]" custT="1"/>
      <dgm:spPr/>
      <dgm:t>
        <a:bodyPr/>
        <a:lstStyle/>
        <a:p>
          <a:r>
            <a:rPr lang="ru-RU" sz="1800" dirty="0" smtClean="0"/>
            <a:t>Программные законы</a:t>
          </a:r>
          <a:endParaRPr lang="ru-RU" sz="1800" dirty="0"/>
        </a:p>
      </dgm:t>
    </dgm:pt>
    <dgm:pt modelId="{B517D939-DF4D-4CBA-A9E3-C81EAC9F1590}" type="parTrans" cxnId="{27E564F7-CA88-4C9B-976E-E465EB7B7CD8}">
      <dgm:prSet/>
      <dgm:spPr/>
      <dgm:t>
        <a:bodyPr/>
        <a:lstStyle/>
        <a:p>
          <a:endParaRPr lang="ru-RU"/>
        </a:p>
      </dgm:t>
    </dgm:pt>
    <dgm:pt modelId="{F1C2E883-CC4D-44B8-A3FE-57CAEE6135C8}" type="sibTrans" cxnId="{27E564F7-CA88-4C9B-976E-E465EB7B7CD8}">
      <dgm:prSet/>
      <dgm:spPr/>
      <dgm:t>
        <a:bodyPr/>
        <a:lstStyle/>
        <a:p>
          <a:endParaRPr lang="ru-RU"/>
        </a:p>
      </dgm:t>
    </dgm:pt>
    <dgm:pt modelId="{1D77D53A-019C-413D-8A7A-7349C2CA7290}">
      <dgm:prSet phldrT="[Текст]" custT="1"/>
      <dgm:spPr/>
      <dgm:t>
        <a:bodyPr/>
        <a:lstStyle/>
        <a:p>
          <a:r>
            <a:rPr lang="ru-RU" sz="1800" dirty="0" smtClean="0"/>
            <a:t>Обычные законы</a:t>
          </a:r>
          <a:endParaRPr lang="ru-RU" sz="1800" dirty="0"/>
        </a:p>
      </dgm:t>
    </dgm:pt>
    <dgm:pt modelId="{6095B757-085D-418F-B5E2-122D25C2D9AF}" type="parTrans" cxnId="{57211B77-0E01-43A6-8614-5804ADB5C6FA}">
      <dgm:prSet/>
      <dgm:spPr/>
      <dgm:t>
        <a:bodyPr/>
        <a:lstStyle/>
        <a:p>
          <a:endParaRPr lang="ru-RU"/>
        </a:p>
      </dgm:t>
    </dgm:pt>
    <dgm:pt modelId="{DB1F66AC-1931-461A-9B23-959540F428A0}" type="sibTrans" cxnId="{57211B77-0E01-43A6-8614-5804ADB5C6FA}">
      <dgm:prSet/>
      <dgm:spPr/>
      <dgm:t>
        <a:bodyPr/>
        <a:lstStyle/>
        <a:p>
          <a:endParaRPr lang="ru-RU"/>
        </a:p>
      </dgm:t>
    </dgm:pt>
    <dgm:pt modelId="{766049D2-5A7E-4977-B5E2-DA1349B37D4A}">
      <dgm:prSet phldrT="[Текст]" custT="1"/>
      <dgm:spPr/>
      <dgm:t>
        <a:bodyPr/>
        <a:lstStyle/>
        <a:p>
          <a:r>
            <a:rPr lang="ru-RU" sz="1800" dirty="0" smtClean="0"/>
            <a:t>Органические законы</a:t>
          </a:r>
          <a:endParaRPr lang="ru-RU" sz="1800" dirty="0"/>
        </a:p>
      </dgm:t>
    </dgm:pt>
    <dgm:pt modelId="{C5989268-D061-4986-BDC1-0E150A8354E2}" type="parTrans" cxnId="{FCC3976E-6865-4CCD-AA73-218F39C32C1B}">
      <dgm:prSet/>
      <dgm:spPr/>
      <dgm:t>
        <a:bodyPr/>
        <a:lstStyle/>
        <a:p>
          <a:endParaRPr lang="ru-RU"/>
        </a:p>
      </dgm:t>
    </dgm:pt>
    <dgm:pt modelId="{30F16424-4860-40F9-A9C6-A66A603F3EF9}" type="sibTrans" cxnId="{FCC3976E-6865-4CCD-AA73-218F39C32C1B}">
      <dgm:prSet/>
      <dgm:spPr/>
      <dgm:t>
        <a:bodyPr/>
        <a:lstStyle/>
        <a:p>
          <a:endParaRPr lang="ru-RU"/>
        </a:p>
      </dgm:t>
    </dgm:pt>
    <dgm:pt modelId="{C85FBF6E-AB9F-429B-BF16-F2404FE5B284}">
      <dgm:prSet phldrT="[Текст]" custT="1"/>
      <dgm:spPr/>
      <dgm:t>
        <a:bodyPr/>
        <a:lstStyle/>
        <a:p>
          <a:r>
            <a:rPr lang="ru-RU" sz="1800" dirty="0" err="1" smtClean="0"/>
            <a:t>Референдарные</a:t>
          </a:r>
          <a:r>
            <a:rPr lang="ru-RU" sz="1800" dirty="0" smtClean="0"/>
            <a:t> законы</a:t>
          </a:r>
          <a:endParaRPr lang="ru-RU" sz="1800" dirty="0"/>
        </a:p>
      </dgm:t>
    </dgm:pt>
    <dgm:pt modelId="{368F8D1A-2AEC-4AB4-989B-9D6318E3F779}" type="parTrans" cxnId="{58DF28DD-F5D8-4885-8E67-B09F0C40F548}">
      <dgm:prSet/>
      <dgm:spPr/>
      <dgm:t>
        <a:bodyPr/>
        <a:lstStyle/>
        <a:p>
          <a:endParaRPr lang="ru-RU"/>
        </a:p>
      </dgm:t>
    </dgm:pt>
    <dgm:pt modelId="{F66946CF-9A37-45C7-937A-C470886E9448}" type="sibTrans" cxnId="{58DF28DD-F5D8-4885-8E67-B09F0C40F548}">
      <dgm:prSet/>
      <dgm:spPr/>
      <dgm:t>
        <a:bodyPr/>
        <a:lstStyle/>
        <a:p>
          <a:endParaRPr lang="ru-RU"/>
        </a:p>
      </dgm:t>
    </dgm:pt>
    <dgm:pt modelId="{0115A9DF-6A27-4C9C-933B-4B0AC5F40413}">
      <dgm:prSet phldrT="[Текст]" custT="1"/>
      <dgm:spPr/>
      <dgm:t>
        <a:bodyPr/>
        <a:lstStyle/>
        <a:p>
          <a:r>
            <a:rPr lang="ru-RU" sz="1800" dirty="0" smtClean="0"/>
            <a:t>Кодифицированные законы</a:t>
          </a:r>
          <a:endParaRPr lang="ru-RU" sz="1800" dirty="0"/>
        </a:p>
      </dgm:t>
    </dgm:pt>
    <dgm:pt modelId="{F581CDB5-CBA5-4DC5-8C30-7DF72311F523}" type="parTrans" cxnId="{9BDD1893-4DAD-4AEE-8FF3-708FF5C1107C}">
      <dgm:prSet/>
      <dgm:spPr/>
      <dgm:t>
        <a:bodyPr/>
        <a:lstStyle/>
        <a:p>
          <a:endParaRPr lang="ru-RU"/>
        </a:p>
      </dgm:t>
    </dgm:pt>
    <dgm:pt modelId="{880C8D78-FD6F-4414-A9A8-EF8BD9F08921}" type="sibTrans" cxnId="{9BDD1893-4DAD-4AEE-8FF3-708FF5C1107C}">
      <dgm:prSet/>
      <dgm:spPr/>
      <dgm:t>
        <a:bodyPr/>
        <a:lstStyle/>
        <a:p>
          <a:endParaRPr lang="ru-RU"/>
        </a:p>
      </dgm:t>
    </dgm:pt>
    <dgm:pt modelId="{E115B46A-813D-40FA-840F-721C6E70A5B8}">
      <dgm:prSet phldrT="[Текст]" custT="1"/>
      <dgm:spPr/>
      <dgm:t>
        <a:bodyPr/>
        <a:lstStyle/>
        <a:p>
          <a:r>
            <a:rPr lang="ru-RU" sz="1700" dirty="0" smtClean="0"/>
            <a:t>Делегированное и экстраординарное законодательство</a:t>
          </a:r>
          <a:endParaRPr lang="ru-RU" sz="1700" dirty="0"/>
        </a:p>
      </dgm:t>
    </dgm:pt>
    <dgm:pt modelId="{B3D7599C-53E9-478C-8584-6DABF29B44EE}" type="parTrans" cxnId="{776F5C89-CFD1-43DC-AF15-D7402DC0CBB3}">
      <dgm:prSet/>
      <dgm:spPr/>
      <dgm:t>
        <a:bodyPr/>
        <a:lstStyle/>
        <a:p>
          <a:endParaRPr lang="ru-RU"/>
        </a:p>
      </dgm:t>
    </dgm:pt>
    <dgm:pt modelId="{CB14D13B-73CD-4DB1-91D5-87D069019ECE}" type="sibTrans" cxnId="{776F5C89-CFD1-43DC-AF15-D7402DC0CBB3}">
      <dgm:prSet/>
      <dgm:spPr/>
      <dgm:t>
        <a:bodyPr/>
        <a:lstStyle/>
        <a:p>
          <a:endParaRPr lang="ru-RU"/>
        </a:p>
      </dgm:t>
    </dgm:pt>
    <dgm:pt modelId="{B7834B6C-8995-4616-B557-76D17DAE459A}">
      <dgm:prSet phldrT="[Текст]" custT="1"/>
      <dgm:spPr/>
      <dgm:t>
        <a:bodyPr/>
        <a:lstStyle/>
        <a:p>
          <a:r>
            <a:rPr lang="ru-RU" sz="1800" dirty="0" smtClean="0"/>
            <a:t>Акты главы государства</a:t>
          </a:r>
          <a:endParaRPr lang="ru-RU" sz="1800" dirty="0"/>
        </a:p>
      </dgm:t>
    </dgm:pt>
    <dgm:pt modelId="{CFB1C6CA-F4DC-487C-87F5-4CF5D926D6AE}" type="parTrans" cxnId="{EE6EAEE1-57AD-412D-9AF4-38A16265EE1B}">
      <dgm:prSet/>
      <dgm:spPr/>
      <dgm:t>
        <a:bodyPr/>
        <a:lstStyle/>
        <a:p>
          <a:endParaRPr lang="ru-RU"/>
        </a:p>
      </dgm:t>
    </dgm:pt>
    <dgm:pt modelId="{E321A7B6-AC43-4451-8789-7988132135E0}" type="sibTrans" cxnId="{EE6EAEE1-57AD-412D-9AF4-38A16265EE1B}">
      <dgm:prSet/>
      <dgm:spPr/>
      <dgm:t>
        <a:bodyPr/>
        <a:lstStyle/>
        <a:p>
          <a:endParaRPr lang="ru-RU"/>
        </a:p>
      </dgm:t>
    </dgm:pt>
    <dgm:pt modelId="{1A3E4BE0-68CD-40EF-93A7-8D8D58BC1894}">
      <dgm:prSet phldrT="[Текст]" custT="1"/>
      <dgm:spPr/>
      <dgm:t>
        <a:bodyPr/>
        <a:lstStyle/>
        <a:p>
          <a:r>
            <a:rPr lang="ru-RU" sz="1700" dirty="0" smtClean="0"/>
            <a:t>Акты органов исполнительной власти</a:t>
          </a:r>
          <a:endParaRPr lang="ru-RU" sz="1700" dirty="0"/>
        </a:p>
      </dgm:t>
    </dgm:pt>
    <dgm:pt modelId="{CAF6EC26-02A9-4D14-A8D8-C6989FA791A7}" type="parTrans" cxnId="{B6E31A6B-BC6D-46D4-AECE-398FC6FE51E6}">
      <dgm:prSet/>
      <dgm:spPr/>
      <dgm:t>
        <a:bodyPr/>
        <a:lstStyle/>
        <a:p>
          <a:endParaRPr lang="ru-RU"/>
        </a:p>
      </dgm:t>
    </dgm:pt>
    <dgm:pt modelId="{B714C239-1A9A-474C-AB4F-BA5A50FEF68D}" type="sibTrans" cxnId="{B6E31A6B-BC6D-46D4-AECE-398FC6FE51E6}">
      <dgm:prSet/>
      <dgm:spPr/>
      <dgm:t>
        <a:bodyPr/>
        <a:lstStyle/>
        <a:p>
          <a:endParaRPr lang="ru-RU"/>
        </a:p>
      </dgm:t>
    </dgm:pt>
    <dgm:pt modelId="{07FF12A9-A7FE-4DDE-AC89-81FD3B1D063A}">
      <dgm:prSet phldrT="[Текст]" custT="1"/>
      <dgm:spPr/>
      <dgm:t>
        <a:bodyPr/>
        <a:lstStyle/>
        <a:p>
          <a:r>
            <a:rPr lang="ru-RU" sz="1700" dirty="0" smtClean="0"/>
            <a:t>Парламентские уставы и регламенты</a:t>
          </a:r>
          <a:endParaRPr lang="ru-RU" sz="1700" dirty="0"/>
        </a:p>
      </dgm:t>
    </dgm:pt>
    <dgm:pt modelId="{B93DCEA9-2C2B-4B68-8DE2-17A4441A61A1}" type="parTrans" cxnId="{648F4E3D-84B8-4373-9F13-8EEF46A077AA}">
      <dgm:prSet/>
      <dgm:spPr/>
      <dgm:t>
        <a:bodyPr/>
        <a:lstStyle/>
        <a:p>
          <a:endParaRPr lang="ru-RU"/>
        </a:p>
      </dgm:t>
    </dgm:pt>
    <dgm:pt modelId="{B22E876F-C639-4CC2-BBA1-69E2264C095C}" type="sibTrans" cxnId="{648F4E3D-84B8-4373-9F13-8EEF46A077AA}">
      <dgm:prSet/>
      <dgm:spPr/>
      <dgm:t>
        <a:bodyPr/>
        <a:lstStyle/>
        <a:p>
          <a:endParaRPr lang="ru-RU"/>
        </a:p>
      </dgm:t>
    </dgm:pt>
    <dgm:pt modelId="{A74BBD39-937B-4D01-A613-30CE1EC3B000}">
      <dgm:prSet phldrT="[Текст]" custT="1"/>
      <dgm:spPr/>
      <dgm:t>
        <a:bodyPr/>
        <a:lstStyle/>
        <a:p>
          <a:r>
            <a:rPr lang="ru-RU" sz="1700" dirty="0" smtClean="0"/>
            <a:t>Акты органов конституционного контроля</a:t>
          </a:r>
          <a:endParaRPr lang="ru-RU" sz="1700" dirty="0"/>
        </a:p>
      </dgm:t>
    </dgm:pt>
    <dgm:pt modelId="{6171BCDE-B377-4995-9A4E-EE7A3F63DFE5}" type="parTrans" cxnId="{4AC1A84C-1EF8-4354-AD8B-4285723387A0}">
      <dgm:prSet/>
      <dgm:spPr/>
      <dgm:t>
        <a:bodyPr/>
        <a:lstStyle/>
        <a:p>
          <a:endParaRPr lang="ru-RU"/>
        </a:p>
      </dgm:t>
    </dgm:pt>
    <dgm:pt modelId="{22F07B36-73B1-48D6-9A74-ED2AF516FB6A}" type="sibTrans" cxnId="{4AC1A84C-1EF8-4354-AD8B-4285723387A0}">
      <dgm:prSet/>
      <dgm:spPr/>
      <dgm:t>
        <a:bodyPr/>
        <a:lstStyle/>
        <a:p>
          <a:endParaRPr lang="ru-RU"/>
        </a:p>
      </dgm:t>
    </dgm:pt>
    <dgm:pt modelId="{6B0C6FD3-E92D-4757-B1FD-7191F30C6F5A}">
      <dgm:prSet phldrT="[Текст]" custT="1"/>
      <dgm:spPr/>
      <dgm:t>
        <a:bodyPr/>
        <a:lstStyle/>
        <a:p>
          <a:r>
            <a:rPr lang="ru-RU" sz="1800" dirty="0" smtClean="0"/>
            <a:t>Региональное законодательство</a:t>
          </a:r>
          <a:endParaRPr lang="ru-RU" sz="1800" dirty="0"/>
        </a:p>
      </dgm:t>
    </dgm:pt>
    <dgm:pt modelId="{C25A13CC-9046-4AD2-8823-BB680A51F0C4}" type="parTrans" cxnId="{FF8BDF0B-D706-4F6F-9988-C8BA4731552D}">
      <dgm:prSet/>
      <dgm:spPr/>
      <dgm:t>
        <a:bodyPr/>
        <a:lstStyle/>
        <a:p>
          <a:endParaRPr lang="ru-RU"/>
        </a:p>
      </dgm:t>
    </dgm:pt>
    <dgm:pt modelId="{E3E24F30-B2AA-4A84-A00C-37073E979270}" type="sibTrans" cxnId="{FF8BDF0B-D706-4F6F-9988-C8BA4731552D}">
      <dgm:prSet/>
      <dgm:spPr/>
      <dgm:t>
        <a:bodyPr/>
        <a:lstStyle/>
        <a:p>
          <a:endParaRPr lang="ru-RU"/>
        </a:p>
      </dgm:t>
    </dgm:pt>
    <dgm:pt modelId="{5A3E7958-8D68-4B81-8A81-1E099ACC148A}" type="pres">
      <dgm:prSet presAssocID="{E41BDFB0-69F4-46EA-B871-3D78A6040CA5}" presName="compositeShape" presStyleCnt="0">
        <dgm:presLayoutVars>
          <dgm:dir/>
          <dgm:resizeHandles/>
        </dgm:presLayoutVars>
      </dgm:prSet>
      <dgm:spPr/>
    </dgm:pt>
    <dgm:pt modelId="{5DB2468A-E7A0-403C-BDA4-9703A117C310}" type="pres">
      <dgm:prSet presAssocID="{E41BDFB0-69F4-46EA-B871-3D78A6040CA5}" presName="pyramid" presStyleLbl="node1" presStyleIdx="0" presStyleCnt="1" custLinFactNeighborX="-564"/>
      <dgm:spPr/>
    </dgm:pt>
    <dgm:pt modelId="{FDDDCD44-17FA-4550-BEC3-0E5838A775B6}" type="pres">
      <dgm:prSet presAssocID="{E41BDFB0-69F4-46EA-B871-3D78A6040CA5}" presName="theList" presStyleCnt="0"/>
      <dgm:spPr/>
    </dgm:pt>
    <dgm:pt modelId="{367C8657-56F3-4582-875B-3FB11BA4921C}" type="pres">
      <dgm:prSet presAssocID="{6B03E1BD-18D2-410E-8FBF-4DD7C174C166}" presName="aNode" presStyleLbl="fgAcc1" presStyleIdx="0" presStyleCnt="13" custScaleY="213545" custLinFactNeighborX="-470" custLinFactNeighborY="-8459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A37B7F7-08A4-4A7A-8A48-12829355C84A}" type="pres">
      <dgm:prSet presAssocID="{6B03E1BD-18D2-410E-8FBF-4DD7C174C166}" presName="aSpace" presStyleCnt="0"/>
      <dgm:spPr/>
    </dgm:pt>
    <dgm:pt modelId="{85732302-D806-41F6-B3EE-A5A02A12A4DF}" type="pres">
      <dgm:prSet presAssocID="{4A6145E8-323B-40F5-9ED6-C1E6C481D608}" presName="aNode" presStyleLbl="fgAcc1" presStyleIdx="1" presStyleCnt="13" custScaleY="192868" custLinFactNeighborX="-470" custLinFactNeighborY="-7622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70E1D6B-C714-4179-BFAF-B4890BD7B2F1}" type="pres">
      <dgm:prSet presAssocID="{4A6145E8-323B-40F5-9ED6-C1E6C481D608}" presName="aSpace" presStyleCnt="0"/>
      <dgm:spPr/>
    </dgm:pt>
    <dgm:pt modelId="{2CA80AE4-F398-4B4A-8FBE-28FF9BB0E61D}" type="pres">
      <dgm:prSet presAssocID="{63930D13-E17E-48AC-BEF0-768B7F9A6A63}" presName="aNode" presStyleLbl="fgAcc1" presStyleIdx="2" presStyleCnt="13" custScaleY="204552" custLinFactNeighborX="-470" custLinFactNeighborY="-6786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D6C5FA1-92F1-4636-8A79-64E73B1E4EB1}" type="pres">
      <dgm:prSet presAssocID="{63930D13-E17E-48AC-BEF0-768B7F9A6A63}" presName="aSpace" presStyleCnt="0"/>
      <dgm:spPr/>
    </dgm:pt>
    <dgm:pt modelId="{EDA10C7E-8C41-40AA-B711-88F577036879}" type="pres">
      <dgm:prSet presAssocID="{766049D2-5A7E-4977-B5E2-DA1349B37D4A}" presName="aNode" presStyleLbl="fgAcc1" presStyleIdx="3" presStyleCnt="13" custScaleY="21020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034151F-76D4-4295-9B7B-6829B1FA1816}" type="pres">
      <dgm:prSet presAssocID="{766049D2-5A7E-4977-B5E2-DA1349B37D4A}" presName="aSpace" presStyleCnt="0"/>
      <dgm:spPr/>
    </dgm:pt>
    <dgm:pt modelId="{A6C05787-4709-489F-8678-4F4E04185CEB}" type="pres">
      <dgm:prSet presAssocID="{C85FBF6E-AB9F-429B-BF16-F2404FE5B284}" presName="aNode" presStyleLbl="fgAcc1" presStyleIdx="4" presStyleCnt="13" custScaleY="23381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9DC9564-DF00-42EE-BDCD-4BEC4859158B}" type="pres">
      <dgm:prSet presAssocID="{C85FBF6E-AB9F-429B-BF16-F2404FE5B284}" presName="aSpace" presStyleCnt="0"/>
      <dgm:spPr/>
    </dgm:pt>
    <dgm:pt modelId="{94605CEE-DDEC-450C-8863-405403AD4F6A}" type="pres">
      <dgm:prSet presAssocID="{0115A9DF-6A27-4C9C-933B-4B0AC5F40413}" presName="aNode" presStyleLbl="fgAcc1" presStyleIdx="5" presStyleCnt="13" custScaleY="24575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2AD80C9-D8E6-4C0D-BE0C-AA8CD47D05B0}" type="pres">
      <dgm:prSet presAssocID="{0115A9DF-6A27-4C9C-933B-4B0AC5F40413}" presName="aSpace" presStyleCnt="0"/>
      <dgm:spPr/>
    </dgm:pt>
    <dgm:pt modelId="{917283C3-8491-4EFA-AE70-C585CE94CDC3}" type="pres">
      <dgm:prSet presAssocID="{1D77D53A-019C-413D-8A7A-7349C2CA7290}" presName="aNode" presStyleLbl="fgAcc1" presStyleIdx="6" presStyleCnt="13" custScaleY="22226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74A4965-B81F-4C79-93B8-7EC3E2E9A09C}" type="pres">
      <dgm:prSet presAssocID="{1D77D53A-019C-413D-8A7A-7349C2CA7290}" presName="aSpace" presStyleCnt="0"/>
      <dgm:spPr/>
    </dgm:pt>
    <dgm:pt modelId="{EB4DAB17-B616-456C-8ACD-7AC5968B00AC}" type="pres">
      <dgm:prSet presAssocID="{E115B46A-813D-40FA-840F-721C6E70A5B8}" presName="aNode" presStyleLbl="fgAcc1" presStyleIdx="7" presStyleCnt="13" custScaleY="65137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09AA6FA-42E0-4F37-A11D-CF4F42388C6B}" type="pres">
      <dgm:prSet presAssocID="{E115B46A-813D-40FA-840F-721C6E70A5B8}" presName="aSpace" presStyleCnt="0"/>
      <dgm:spPr/>
    </dgm:pt>
    <dgm:pt modelId="{E03EC167-A567-4884-A04C-EC2F42CC043C}" type="pres">
      <dgm:prSet presAssocID="{B7834B6C-8995-4616-B557-76D17DAE459A}" presName="aNode" presStyleLbl="fgAcc1" presStyleIdx="8" presStyleCnt="13" custScaleY="24555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02A4DCC-3D58-4348-BC0D-E8A7A6933DF2}" type="pres">
      <dgm:prSet presAssocID="{B7834B6C-8995-4616-B557-76D17DAE459A}" presName="aSpace" presStyleCnt="0"/>
      <dgm:spPr/>
    </dgm:pt>
    <dgm:pt modelId="{32C3F800-8B34-4457-B540-C01797AEDFA0}" type="pres">
      <dgm:prSet presAssocID="{1A3E4BE0-68CD-40EF-93A7-8D8D58BC1894}" presName="aNode" presStyleLbl="fgAcc1" presStyleIdx="9" presStyleCnt="13" custScaleY="42749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E292845-EA64-4BA7-A804-AB1911DF50FA}" type="pres">
      <dgm:prSet presAssocID="{1A3E4BE0-68CD-40EF-93A7-8D8D58BC1894}" presName="aSpace" presStyleCnt="0"/>
      <dgm:spPr/>
    </dgm:pt>
    <dgm:pt modelId="{B4EE5617-85EB-409C-8E7C-15B412380477}" type="pres">
      <dgm:prSet presAssocID="{07FF12A9-A7FE-4DDE-AC89-81FD3B1D063A}" presName="aNode" presStyleLbl="fgAcc1" presStyleIdx="10" presStyleCnt="13" custScaleY="30218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945EFE4-5F26-4ECE-B248-3F46F535DA19}" type="pres">
      <dgm:prSet presAssocID="{07FF12A9-A7FE-4DDE-AC89-81FD3B1D063A}" presName="aSpace" presStyleCnt="0"/>
      <dgm:spPr/>
    </dgm:pt>
    <dgm:pt modelId="{DE91E822-07FC-40EF-BCD5-400292D4E8F5}" type="pres">
      <dgm:prSet presAssocID="{A74BBD39-937B-4D01-A613-30CE1EC3B000}" presName="aNode" presStyleLbl="fgAcc1" presStyleIdx="11" presStyleCnt="13" custScaleY="39873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C9B2CFD-1DC0-46A9-911D-B414619392C9}" type="pres">
      <dgm:prSet presAssocID="{A74BBD39-937B-4D01-A613-30CE1EC3B000}" presName="aSpace" presStyleCnt="0"/>
      <dgm:spPr/>
    </dgm:pt>
    <dgm:pt modelId="{85CB770F-387F-4E0C-AE14-4A918461979F}" type="pres">
      <dgm:prSet presAssocID="{6B0C6FD3-E92D-4757-B1FD-7191F30C6F5A}" presName="aNode" presStyleLbl="fgAcc1" presStyleIdx="12" presStyleCnt="13" custScaleY="34396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8EE6E09-2F54-447A-8E9B-D3EDD44A93D6}" type="pres">
      <dgm:prSet presAssocID="{6B0C6FD3-E92D-4757-B1FD-7191F30C6F5A}" presName="aSpace" presStyleCnt="0"/>
      <dgm:spPr/>
    </dgm:pt>
  </dgm:ptLst>
  <dgm:cxnLst>
    <dgm:cxn modelId="{AA9577C4-5F4D-4878-8816-19DC24D5998D}" type="presOf" srcId="{A74BBD39-937B-4D01-A613-30CE1EC3B000}" destId="{DE91E822-07FC-40EF-BCD5-400292D4E8F5}" srcOrd="0" destOrd="0" presId="urn:microsoft.com/office/officeart/2005/8/layout/pyramid2"/>
    <dgm:cxn modelId="{EC9D0690-3D9C-4175-B0BD-5E09D9CA916F}" srcId="{E41BDFB0-69F4-46EA-B871-3D78A6040CA5}" destId="{6B03E1BD-18D2-410E-8FBF-4DD7C174C166}" srcOrd="0" destOrd="0" parTransId="{93ED8010-930E-4AD5-AF58-CD50BAFCD99A}" sibTransId="{A00B40B2-8620-4B5E-AF94-CD3292D716C6}"/>
    <dgm:cxn modelId="{06AFBA0B-20F1-40ED-83E9-2168B225AEDC}" type="presOf" srcId="{63930D13-E17E-48AC-BEF0-768B7F9A6A63}" destId="{2CA80AE4-F398-4B4A-8FBE-28FF9BB0E61D}" srcOrd="0" destOrd="0" presId="urn:microsoft.com/office/officeart/2005/8/layout/pyramid2"/>
    <dgm:cxn modelId="{FCC3976E-6865-4CCD-AA73-218F39C32C1B}" srcId="{E41BDFB0-69F4-46EA-B871-3D78A6040CA5}" destId="{766049D2-5A7E-4977-B5E2-DA1349B37D4A}" srcOrd="3" destOrd="0" parTransId="{C5989268-D061-4986-BDC1-0E150A8354E2}" sibTransId="{30F16424-4860-40F9-A9C6-A66A603F3EF9}"/>
    <dgm:cxn modelId="{7A093F05-4B0A-4BF4-9948-E8179BC56F45}" type="presOf" srcId="{1A3E4BE0-68CD-40EF-93A7-8D8D58BC1894}" destId="{32C3F800-8B34-4457-B540-C01797AEDFA0}" srcOrd="0" destOrd="0" presId="urn:microsoft.com/office/officeart/2005/8/layout/pyramid2"/>
    <dgm:cxn modelId="{1093AE32-E712-4A59-867C-ABA1962F13C5}" type="presOf" srcId="{07FF12A9-A7FE-4DDE-AC89-81FD3B1D063A}" destId="{B4EE5617-85EB-409C-8E7C-15B412380477}" srcOrd="0" destOrd="0" presId="urn:microsoft.com/office/officeart/2005/8/layout/pyramid2"/>
    <dgm:cxn modelId="{C2589D96-602B-40EA-8AAF-4802EFD1865E}" type="presOf" srcId="{6B0C6FD3-E92D-4757-B1FD-7191F30C6F5A}" destId="{85CB770F-387F-4E0C-AE14-4A918461979F}" srcOrd="0" destOrd="0" presId="urn:microsoft.com/office/officeart/2005/8/layout/pyramid2"/>
    <dgm:cxn modelId="{4C9EC796-BFD5-477E-BD3C-36BF914C0051}" type="presOf" srcId="{C85FBF6E-AB9F-429B-BF16-F2404FE5B284}" destId="{A6C05787-4709-489F-8678-4F4E04185CEB}" srcOrd="0" destOrd="0" presId="urn:microsoft.com/office/officeart/2005/8/layout/pyramid2"/>
    <dgm:cxn modelId="{FF8BDF0B-D706-4F6F-9988-C8BA4731552D}" srcId="{E41BDFB0-69F4-46EA-B871-3D78A6040CA5}" destId="{6B0C6FD3-E92D-4757-B1FD-7191F30C6F5A}" srcOrd="12" destOrd="0" parTransId="{C25A13CC-9046-4AD2-8823-BB680A51F0C4}" sibTransId="{E3E24F30-B2AA-4A84-A00C-37073E979270}"/>
    <dgm:cxn modelId="{4AC1A84C-1EF8-4354-AD8B-4285723387A0}" srcId="{E41BDFB0-69F4-46EA-B871-3D78A6040CA5}" destId="{A74BBD39-937B-4D01-A613-30CE1EC3B000}" srcOrd="11" destOrd="0" parTransId="{6171BCDE-B377-4995-9A4E-EE7A3F63DFE5}" sibTransId="{22F07B36-73B1-48D6-9A74-ED2AF516FB6A}"/>
    <dgm:cxn modelId="{ED405195-3146-438C-8A61-40F1B742091D}" type="presOf" srcId="{B7834B6C-8995-4616-B557-76D17DAE459A}" destId="{E03EC167-A567-4884-A04C-EC2F42CC043C}" srcOrd="0" destOrd="0" presId="urn:microsoft.com/office/officeart/2005/8/layout/pyramid2"/>
    <dgm:cxn modelId="{57211B77-0E01-43A6-8614-5804ADB5C6FA}" srcId="{E41BDFB0-69F4-46EA-B871-3D78A6040CA5}" destId="{1D77D53A-019C-413D-8A7A-7349C2CA7290}" srcOrd="6" destOrd="0" parTransId="{6095B757-085D-418F-B5E2-122D25C2D9AF}" sibTransId="{DB1F66AC-1931-461A-9B23-959540F428A0}"/>
    <dgm:cxn modelId="{C28BC4F5-067A-41FC-8386-5F1876B05BBC}" type="presOf" srcId="{4A6145E8-323B-40F5-9ED6-C1E6C481D608}" destId="{85732302-D806-41F6-B3EE-A5A02A12A4DF}" srcOrd="0" destOrd="0" presId="urn:microsoft.com/office/officeart/2005/8/layout/pyramid2"/>
    <dgm:cxn modelId="{AB256096-75F4-4255-B2E8-6B00B7BC7B8A}" type="presOf" srcId="{6B03E1BD-18D2-410E-8FBF-4DD7C174C166}" destId="{367C8657-56F3-4582-875B-3FB11BA4921C}" srcOrd="0" destOrd="0" presId="urn:microsoft.com/office/officeart/2005/8/layout/pyramid2"/>
    <dgm:cxn modelId="{FFDC96DA-46BE-4989-82F0-2EC299F453E5}" srcId="{E41BDFB0-69F4-46EA-B871-3D78A6040CA5}" destId="{4A6145E8-323B-40F5-9ED6-C1E6C481D608}" srcOrd="1" destOrd="0" parTransId="{AB4246AC-08E6-4CF0-A121-3EF967B52B97}" sibTransId="{AC30A856-C09C-40F4-8109-A77BDC5F8EB2}"/>
    <dgm:cxn modelId="{B6E31A6B-BC6D-46D4-AECE-398FC6FE51E6}" srcId="{E41BDFB0-69F4-46EA-B871-3D78A6040CA5}" destId="{1A3E4BE0-68CD-40EF-93A7-8D8D58BC1894}" srcOrd="9" destOrd="0" parTransId="{CAF6EC26-02A9-4D14-A8D8-C6989FA791A7}" sibTransId="{B714C239-1A9A-474C-AB4F-BA5A50FEF68D}"/>
    <dgm:cxn modelId="{0D870A99-CF40-4F0B-A477-B89C5D898EB1}" type="presOf" srcId="{766049D2-5A7E-4977-B5E2-DA1349B37D4A}" destId="{EDA10C7E-8C41-40AA-B711-88F577036879}" srcOrd="0" destOrd="0" presId="urn:microsoft.com/office/officeart/2005/8/layout/pyramid2"/>
    <dgm:cxn modelId="{776F5C89-CFD1-43DC-AF15-D7402DC0CBB3}" srcId="{E41BDFB0-69F4-46EA-B871-3D78A6040CA5}" destId="{E115B46A-813D-40FA-840F-721C6E70A5B8}" srcOrd="7" destOrd="0" parTransId="{B3D7599C-53E9-478C-8584-6DABF29B44EE}" sibTransId="{CB14D13B-73CD-4DB1-91D5-87D069019ECE}"/>
    <dgm:cxn modelId="{9BDD1893-4DAD-4AEE-8FF3-708FF5C1107C}" srcId="{E41BDFB0-69F4-46EA-B871-3D78A6040CA5}" destId="{0115A9DF-6A27-4C9C-933B-4B0AC5F40413}" srcOrd="5" destOrd="0" parTransId="{F581CDB5-CBA5-4DC5-8C30-7DF72311F523}" sibTransId="{880C8D78-FD6F-4414-A9A8-EF8BD9F08921}"/>
    <dgm:cxn modelId="{27E564F7-CA88-4C9B-976E-E465EB7B7CD8}" srcId="{E41BDFB0-69F4-46EA-B871-3D78A6040CA5}" destId="{63930D13-E17E-48AC-BEF0-768B7F9A6A63}" srcOrd="2" destOrd="0" parTransId="{B517D939-DF4D-4CBA-A9E3-C81EAC9F1590}" sibTransId="{F1C2E883-CC4D-44B8-A3FE-57CAEE6135C8}"/>
    <dgm:cxn modelId="{EE6EAEE1-57AD-412D-9AF4-38A16265EE1B}" srcId="{E41BDFB0-69F4-46EA-B871-3D78A6040CA5}" destId="{B7834B6C-8995-4616-B557-76D17DAE459A}" srcOrd="8" destOrd="0" parTransId="{CFB1C6CA-F4DC-487C-87F5-4CF5D926D6AE}" sibTransId="{E321A7B6-AC43-4451-8789-7988132135E0}"/>
    <dgm:cxn modelId="{58DF28DD-F5D8-4885-8E67-B09F0C40F548}" srcId="{E41BDFB0-69F4-46EA-B871-3D78A6040CA5}" destId="{C85FBF6E-AB9F-429B-BF16-F2404FE5B284}" srcOrd="4" destOrd="0" parTransId="{368F8D1A-2AEC-4AB4-989B-9D6318E3F779}" sibTransId="{F66946CF-9A37-45C7-937A-C470886E9448}"/>
    <dgm:cxn modelId="{3CDDA2E3-044D-4199-B588-322CB065F145}" type="presOf" srcId="{0115A9DF-6A27-4C9C-933B-4B0AC5F40413}" destId="{94605CEE-DDEC-450C-8863-405403AD4F6A}" srcOrd="0" destOrd="0" presId="urn:microsoft.com/office/officeart/2005/8/layout/pyramid2"/>
    <dgm:cxn modelId="{BFE2B75D-233C-4C9E-B0F6-A3D674A56B6B}" type="presOf" srcId="{E41BDFB0-69F4-46EA-B871-3D78A6040CA5}" destId="{5A3E7958-8D68-4B81-8A81-1E099ACC148A}" srcOrd="0" destOrd="0" presId="urn:microsoft.com/office/officeart/2005/8/layout/pyramid2"/>
    <dgm:cxn modelId="{8AEE5BCA-47AF-43C3-8C54-6125282338EE}" type="presOf" srcId="{E115B46A-813D-40FA-840F-721C6E70A5B8}" destId="{EB4DAB17-B616-456C-8ACD-7AC5968B00AC}" srcOrd="0" destOrd="0" presId="urn:microsoft.com/office/officeart/2005/8/layout/pyramid2"/>
    <dgm:cxn modelId="{648F4E3D-84B8-4373-9F13-8EEF46A077AA}" srcId="{E41BDFB0-69F4-46EA-B871-3D78A6040CA5}" destId="{07FF12A9-A7FE-4DDE-AC89-81FD3B1D063A}" srcOrd="10" destOrd="0" parTransId="{B93DCEA9-2C2B-4B68-8DE2-17A4441A61A1}" sibTransId="{B22E876F-C639-4CC2-BBA1-69E2264C095C}"/>
    <dgm:cxn modelId="{B9F456EC-A90D-4D69-9848-84D884223765}" type="presOf" srcId="{1D77D53A-019C-413D-8A7A-7349C2CA7290}" destId="{917283C3-8491-4EFA-AE70-C585CE94CDC3}" srcOrd="0" destOrd="0" presId="urn:microsoft.com/office/officeart/2005/8/layout/pyramid2"/>
    <dgm:cxn modelId="{79912A64-3E84-428F-A85F-3116218EDD08}" type="presParOf" srcId="{5A3E7958-8D68-4B81-8A81-1E099ACC148A}" destId="{5DB2468A-E7A0-403C-BDA4-9703A117C310}" srcOrd="0" destOrd="0" presId="urn:microsoft.com/office/officeart/2005/8/layout/pyramid2"/>
    <dgm:cxn modelId="{ADA30093-9FA7-4E45-B1E7-FBCA3C57CAD8}" type="presParOf" srcId="{5A3E7958-8D68-4B81-8A81-1E099ACC148A}" destId="{FDDDCD44-17FA-4550-BEC3-0E5838A775B6}" srcOrd="1" destOrd="0" presId="urn:microsoft.com/office/officeart/2005/8/layout/pyramid2"/>
    <dgm:cxn modelId="{96B6E3D3-7FBC-40AA-A453-419F2D5F50D5}" type="presParOf" srcId="{FDDDCD44-17FA-4550-BEC3-0E5838A775B6}" destId="{367C8657-56F3-4582-875B-3FB11BA4921C}" srcOrd="0" destOrd="0" presId="urn:microsoft.com/office/officeart/2005/8/layout/pyramid2"/>
    <dgm:cxn modelId="{E3ADB2D5-19DB-4DE8-9E4B-0C1BBCD67DF9}" type="presParOf" srcId="{FDDDCD44-17FA-4550-BEC3-0E5838A775B6}" destId="{7A37B7F7-08A4-4A7A-8A48-12829355C84A}" srcOrd="1" destOrd="0" presId="urn:microsoft.com/office/officeart/2005/8/layout/pyramid2"/>
    <dgm:cxn modelId="{6CD16077-FCAD-49D6-AE94-48B8E9CC2C46}" type="presParOf" srcId="{FDDDCD44-17FA-4550-BEC3-0E5838A775B6}" destId="{85732302-D806-41F6-B3EE-A5A02A12A4DF}" srcOrd="2" destOrd="0" presId="urn:microsoft.com/office/officeart/2005/8/layout/pyramid2"/>
    <dgm:cxn modelId="{D8A8792F-66C5-4876-9CCE-AC329ED7093C}" type="presParOf" srcId="{FDDDCD44-17FA-4550-BEC3-0E5838A775B6}" destId="{970E1D6B-C714-4179-BFAF-B4890BD7B2F1}" srcOrd="3" destOrd="0" presId="urn:microsoft.com/office/officeart/2005/8/layout/pyramid2"/>
    <dgm:cxn modelId="{22EFA33A-192F-4A17-8391-5BD3C3D42DCD}" type="presParOf" srcId="{FDDDCD44-17FA-4550-BEC3-0E5838A775B6}" destId="{2CA80AE4-F398-4B4A-8FBE-28FF9BB0E61D}" srcOrd="4" destOrd="0" presId="urn:microsoft.com/office/officeart/2005/8/layout/pyramid2"/>
    <dgm:cxn modelId="{4CD8D04B-7EA3-4929-B353-72F59A888372}" type="presParOf" srcId="{FDDDCD44-17FA-4550-BEC3-0E5838A775B6}" destId="{4D6C5FA1-92F1-4636-8A79-64E73B1E4EB1}" srcOrd="5" destOrd="0" presId="urn:microsoft.com/office/officeart/2005/8/layout/pyramid2"/>
    <dgm:cxn modelId="{C7C88899-C472-47D5-8174-3197B77FE357}" type="presParOf" srcId="{FDDDCD44-17FA-4550-BEC3-0E5838A775B6}" destId="{EDA10C7E-8C41-40AA-B711-88F577036879}" srcOrd="6" destOrd="0" presId="urn:microsoft.com/office/officeart/2005/8/layout/pyramid2"/>
    <dgm:cxn modelId="{28818DCD-E031-435B-B3C3-B653AC919BB3}" type="presParOf" srcId="{FDDDCD44-17FA-4550-BEC3-0E5838A775B6}" destId="{B034151F-76D4-4295-9B7B-6829B1FA1816}" srcOrd="7" destOrd="0" presId="urn:microsoft.com/office/officeart/2005/8/layout/pyramid2"/>
    <dgm:cxn modelId="{791F0F8D-22C1-4FDB-AC2C-99DFFE529377}" type="presParOf" srcId="{FDDDCD44-17FA-4550-BEC3-0E5838A775B6}" destId="{A6C05787-4709-489F-8678-4F4E04185CEB}" srcOrd="8" destOrd="0" presId="urn:microsoft.com/office/officeart/2005/8/layout/pyramid2"/>
    <dgm:cxn modelId="{D2A8C572-7E36-43EF-B802-4FE0ACC0A197}" type="presParOf" srcId="{FDDDCD44-17FA-4550-BEC3-0E5838A775B6}" destId="{29DC9564-DF00-42EE-BDCD-4BEC4859158B}" srcOrd="9" destOrd="0" presId="urn:microsoft.com/office/officeart/2005/8/layout/pyramid2"/>
    <dgm:cxn modelId="{46D2F430-E8C8-4AD3-9D73-7CC817EF2C8B}" type="presParOf" srcId="{FDDDCD44-17FA-4550-BEC3-0E5838A775B6}" destId="{94605CEE-DDEC-450C-8863-405403AD4F6A}" srcOrd="10" destOrd="0" presId="urn:microsoft.com/office/officeart/2005/8/layout/pyramid2"/>
    <dgm:cxn modelId="{D435BED5-DAC7-46D1-BD84-1D1C25E46A46}" type="presParOf" srcId="{FDDDCD44-17FA-4550-BEC3-0E5838A775B6}" destId="{A2AD80C9-D8E6-4C0D-BE0C-AA8CD47D05B0}" srcOrd="11" destOrd="0" presId="urn:microsoft.com/office/officeart/2005/8/layout/pyramid2"/>
    <dgm:cxn modelId="{3A20FDF5-4296-46CC-B3EA-1959C40207E1}" type="presParOf" srcId="{FDDDCD44-17FA-4550-BEC3-0E5838A775B6}" destId="{917283C3-8491-4EFA-AE70-C585CE94CDC3}" srcOrd="12" destOrd="0" presId="urn:microsoft.com/office/officeart/2005/8/layout/pyramid2"/>
    <dgm:cxn modelId="{AEA03E7B-A27D-4C67-B218-E0E4773C8892}" type="presParOf" srcId="{FDDDCD44-17FA-4550-BEC3-0E5838A775B6}" destId="{474A4965-B81F-4C79-93B8-7EC3E2E9A09C}" srcOrd="13" destOrd="0" presId="urn:microsoft.com/office/officeart/2005/8/layout/pyramid2"/>
    <dgm:cxn modelId="{9D281D38-A05E-4B05-A90E-BD3A5B829597}" type="presParOf" srcId="{FDDDCD44-17FA-4550-BEC3-0E5838A775B6}" destId="{EB4DAB17-B616-456C-8ACD-7AC5968B00AC}" srcOrd="14" destOrd="0" presId="urn:microsoft.com/office/officeart/2005/8/layout/pyramid2"/>
    <dgm:cxn modelId="{B7AC9F42-6005-4CFA-B98E-7B7AE8041B0E}" type="presParOf" srcId="{FDDDCD44-17FA-4550-BEC3-0E5838A775B6}" destId="{E09AA6FA-42E0-4F37-A11D-CF4F42388C6B}" srcOrd="15" destOrd="0" presId="urn:microsoft.com/office/officeart/2005/8/layout/pyramid2"/>
    <dgm:cxn modelId="{EC45E028-5605-4704-A1B4-EAB821B4496A}" type="presParOf" srcId="{FDDDCD44-17FA-4550-BEC3-0E5838A775B6}" destId="{E03EC167-A567-4884-A04C-EC2F42CC043C}" srcOrd="16" destOrd="0" presId="urn:microsoft.com/office/officeart/2005/8/layout/pyramid2"/>
    <dgm:cxn modelId="{7BDCB406-7246-428E-B24E-7A6DDDB0D3C3}" type="presParOf" srcId="{FDDDCD44-17FA-4550-BEC3-0E5838A775B6}" destId="{202A4DCC-3D58-4348-BC0D-E8A7A6933DF2}" srcOrd="17" destOrd="0" presId="urn:microsoft.com/office/officeart/2005/8/layout/pyramid2"/>
    <dgm:cxn modelId="{50D90D44-E03F-4582-902A-275B889A4F5E}" type="presParOf" srcId="{FDDDCD44-17FA-4550-BEC3-0E5838A775B6}" destId="{32C3F800-8B34-4457-B540-C01797AEDFA0}" srcOrd="18" destOrd="0" presId="urn:microsoft.com/office/officeart/2005/8/layout/pyramid2"/>
    <dgm:cxn modelId="{F0B606B4-7442-4070-9304-AE10C83FBB97}" type="presParOf" srcId="{FDDDCD44-17FA-4550-BEC3-0E5838A775B6}" destId="{8E292845-EA64-4BA7-A804-AB1911DF50FA}" srcOrd="19" destOrd="0" presId="urn:microsoft.com/office/officeart/2005/8/layout/pyramid2"/>
    <dgm:cxn modelId="{900A823E-BE9F-480A-98C9-B1C08E253833}" type="presParOf" srcId="{FDDDCD44-17FA-4550-BEC3-0E5838A775B6}" destId="{B4EE5617-85EB-409C-8E7C-15B412380477}" srcOrd="20" destOrd="0" presId="urn:microsoft.com/office/officeart/2005/8/layout/pyramid2"/>
    <dgm:cxn modelId="{625C8221-E0BE-4231-BC21-335F442C8784}" type="presParOf" srcId="{FDDDCD44-17FA-4550-BEC3-0E5838A775B6}" destId="{C945EFE4-5F26-4ECE-B248-3F46F535DA19}" srcOrd="21" destOrd="0" presId="urn:microsoft.com/office/officeart/2005/8/layout/pyramid2"/>
    <dgm:cxn modelId="{AE3DCAC2-52DD-49B4-B6E3-D34BF0D7BE6B}" type="presParOf" srcId="{FDDDCD44-17FA-4550-BEC3-0E5838A775B6}" destId="{DE91E822-07FC-40EF-BCD5-400292D4E8F5}" srcOrd="22" destOrd="0" presId="urn:microsoft.com/office/officeart/2005/8/layout/pyramid2"/>
    <dgm:cxn modelId="{E14C5964-247C-4310-8DBB-90E08F251982}" type="presParOf" srcId="{FDDDCD44-17FA-4550-BEC3-0E5838A775B6}" destId="{6C9B2CFD-1DC0-46A9-911D-B414619392C9}" srcOrd="23" destOrd="0" presId="urn:microsoft.com/office/officeart/2005/8/layout/pyramid2"/>
    <dgm:cxn modelId="{EF8E19C2-A282-46BD-B4B5-282B322DB620}" type="presParOf" srcId="{FDDDCD44-17FA-4550-BEC3-0E5838A775B6}" destId="{85CB770F-387F-4E0C-AE14-4A918461979F}" srcOrd="24" destOrd="0" presId="urn:microsoft.com/office/officeart/2005/8/layout/pyramid2"/>
    <dgm:cxn modelId="{5DFC5EA9-BFEC-4768-8E3C-71D72A207CE7}" type="presParOf" srcId="{FDDDCD44-17FA-4550-BEC3-0E5838A775B6}" destId="{48EE6E09-2F54-447A-8E9B-D3EDD44A93D6}" srcOrd="2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9AE69B62-AE6A-4A74-A6EE-F97DCE41F3E6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8BB2914-6B4B-424F-806E-1754DE7C5EA7}">
      <dgm:prSet phldrT="[Текст]" phldr="1"/>
      <dgm:spPr/>
      <dgm:t>
        <a:bodyPr/>
        <a:lstStyle/>
        <a:p>
          <a:endParaRPr lang="ru-RU"/>
        </a:p>
      </dgm:t>
    </dgm:pt>
    <dgm:pt modelId="{F2884496-C873-42F7-9DF6-76C647957CD1}" type="parTrans" cxnId="{4B9AB85E-1183-4B89-B460-92EAB153965C}">
      <dgm:prSet/>
      <dgm:spPr/>
      <dgm:t>
        <a:bodyPr/>
        <a:lstStyle/>
        <a:p>
          <a:endParaRPr lang="ru-RU"/>
        </a:p>
      </dgm:t>
    </dgm:pt>
    <dgm:pt modelId="{D19AC671-2834-493C-B482-022A987B9B06}" type="sibTrans" cxnId="{4B9AB85E-1183-4B89-B460-92EAB153965C}">
      <dgm:prSet/>
      <dgm:spPr/>
      <dgm:t>
        <a:bodyPr/>
        <a:lstStyle/>
        <a:p>
          <a:endParaRPr lang="ru-RU"/>
        </a:p>
      </dgm:t>
    </dgm:pt>
    <dgm:pt modelId="{07F01F13-AB6A-4E27-8531-34E0DFDB26E8}">
      <dgm:prSet phldrT="[Текст]"/>
      <dgm:spPr/>
      <dgm:t>
        <a:bodyPr/>
        <a:lstStyle/>
        <a:p>
          <a:r>
            <a:rPr lang="ru-RU" dirty="0" smtClean="0"/>
            <a:t>Акты оккупационного права</a:t>
          </a:r>
          <a:endParaRPr lang="ru-RU" dirty="0"/>
        </a:p>
      </dgm:t>
    </dgm:pt>
    <dgm:pt modelId="{2E3142F5-104D-4FBE-819A-489910C398B5}" type="parTrans" cxnId="{2F673033-D2E1-48A4-8E9E-B54A62EDF260}">
      <dgm:prSet/>
      <dgm:spPr/>
      <dgm:t>
        <a:bodyPr/>
        <a:lstStyle/>
        <a:p>
          <a:endParaRPr lang="ru-RU"/>
        </a:p>
      </dgm:t>
    </dgm:pt>
    <dgm:pt modelId="{192EC082-F434-4B17-9E59-6B59A5B199B8}" type="sibTrans" cxnId="{2F673033-D2E1-48A4-8E9E-B54A62EDF260}">
      <dgm:prSet/>
      <dgm:spPr/>
      <dgm:t>
        <a:bodyPr/>
        <a:lstStyle/>
        <a:p>
          <a:endParaRPr lang="ru-RU"/>
        </a:p>
      </dgm:t>
    </dgm:pt>
    <dgm:pt modelId="{A02ABF4F-9DDA-4130-A490-70DE6B448C95}">
      <dgm:prSet phldrT="[Текст]" phldr="1"/>
      <dgm:spPr/>
      <dgm:t>
        <a:bodyPr/>
        <a:lstStyle/>
        <a:p>
          <a:endParaRPr lang="ru-RU"/>
        </a:p>
      </dgm:t>
    </dgm:pt>
    <dgm:pt modelId="{057553CC-4641-4884-AA06-9797FF0EFC5E}" type="parTrans" cxnId="{0569CD4A-7993-45B3-A121-005C9D085546}">
      <dgm:prSet/>
      <dgm:spPr/>
      <dgm:t>
        <a:bodyPr/>
        <a:lstStyle/>
        <a:p>
          <a:endParaRPr lang="ru-RU"/>
        </a:p>
      </dgm:t>
    </dgm:pt>
    <dgm:pt modelId="{7DD7A6AD-D3A7-4FA7-A7C5-225230EDE3F8}" type="sibTrans" cxnId="{0569CD4A-7993-45B3-A121-005C9D085546}">
      <dgm:prSet/>
      <dgm:spPr/>
      <dgm:t>
        <a:bodyPr/>
        <a:lstStyle/>
        <a:p>
          <a:endParaRPr lang="ru-RU"/>
        </a:p>
      </dgm:t>
    </dgm:pt>
    <dgm:pt modelId="{554D841C-A348-47CF-A5C4-9B7AF595B347}">
      <dgm:prSet phldrT="[Текст]"/>
      <dgm:spPr/>
      <dgm:t>
        <a:bodyPr/>
        <a:lstStyle/>
        <a:p>
          <a:r>
            <a:rPr lang="ru-RU" dirty="0" smtClean="0"/>
            <a:t>Программные документы</a:t>
          </a:r>
          <a:endParaRPr lang="ru-RU" dirty="0"/>
        </a:p>
      </dgm:t>
    </dgm:pt>
    <dgm:pt modelId="{CCBB7AB6-C969-43D1-884F-4AA8484B760D}" type="parTrans" cxnId="{CA8E4F58-1FD0-4474-AF72-045318900062}">
      <dgm:prSet/>
      <dgm:spPr/>
      <dgm:t>
        <a:bodyPr/>
        <a:lstStyle/>
        <a:p>
          <a:endParaRPr lang="ru-RU"/>
        </a:p>
      </dgm:t>
    </dgm:pt>
    <dgm:pt modelId="{D83D18CA-0A0C-4B44-9A92-97A4E78191CD}" type="sibTrans" cxnId="{CA8E4F58-1FD0-4474-AF72-045318900062}">
      <dgm:prSet/>
      <dgm:spPr/>
      <dgm:t>
        <a:bodyPr/>
        <a:lstStyle/>
        <a:p>
          <a:endParaRPr lang="ru-RU"/>
        </a:p>
      </dgm:t>
    </dgm:pt>
    <dgm:pt modelId="{4BCC60A3-B10F-4643-938B-D986203A9DE0}">
      <dgm:prSet phldrT="[Текст]" phldr="1"/>
      <dgm:spPr/>
      <dgm:t>
        <a:bodyPr/>
        <a:lstStyle/>
        <a:p>
          <a:endParaRPr lang="ru-RU"/>
        </a:p>
      </dgm:t>
    </dgm:pt>
    <dgm:pt modelId="{A5B26936-3FD5-4D71-A93C-F23E56D8F712}" type="parTrans" cxnId="{A0546E64-F6A5-4201-937D-1497F95FB5F4}">
      <dgm:prSet/>
      <dgm:spPr/>
      <dgm:t>
        <a:bodyPr/>
        <a:lstStyle/>
        <a:p>
          <a:endParaRPr lang="ru-RU"/>
        </a:p>
      </dgm:t>
    </dgm:pt>
    <dgm:pt modelId="{D7923846-EDF2-4F14-9FED-923663272398}" type="sibTrans" cxnId="{A0546E64-F6A5-4201-937D-1497F95FB5F4}">
      <dgm:prSet/>
      <dgm:spPr/>
      <dgm:t>
        <a:bodyPr/>
        <a:lstStyle/>
        <a:p>
          <a:endParaRPr lang="ru-RU"/>
        </a:p>
      </dgm:t>
    </dgm:pt>
    <dgm:pt modelId="{794987F2-185A-4794-A761-52BDF751F8F7}">
      <dgm:prSet phldrT="[Текст]"/>
      <dgm:spPr/>
      <dgm:t>
        <a:bodyPr/>
        <a:lstStyle/>
        <a:p>
          <a:r>
            <a:rPr lang="ru-RU" dirty="0" smtClean="0"/>
            <a:t>Декларации (акты) независимости</a:t>
          </a:r>
          <a:endParaRPr lang="ru-RU" dirty="0"/>
        </a:p>
      </dgm:t>
    </dgm:pt>
    <dgm:pt modelId="{6A41190C-7672-4035-9F3D-66A1FBFD1AE3}" type="parTrans" cxnId="{0BDD8DB8-21E5-4B00-A69D-B7AB5631A319}">
      <dgm:prSet/>
      <dgm:spPr/>
      <dgm:t>
        <a:bodyPr/>
        <a:lstStyle/>
        <a:p>
          <a:endParaRPr lang="ru-RU"/>
        </a:p>
      </dgm:t>
    </dgm:pt>
    <dgm:pt modelId="{B4F0280D-6D96-47B2-A8F9-695BDC4DA360}" type="sibTrans" cxnId="{0BDD8DB8-21E5-4B00-A69D-B7AB5631A319}">
      <dgm:prSet/>
      <dgm:spPr/>
      <dgm:t>
        <a:bodyPr/>
        <a:lstStyle/>
        <a:p>
          <a:endParaRPr lang="ru-RU"/>
        </a:p>
      </dgm:t>
    </dgm:pt>
    <dgm:pt modelId="{FB29C98A-F4D8-46A9-801A-7EE0CDA2CCD7}">
      <dgm:prSet phldrT="[Текст]"/>
      <dgm:spPr/>
      <dgm:t>
        <a:bodyPr/>
        <a:lstStyle/>
        <a:p>
          <a:r>
            <a:rPr lang="ru-RU" dirty="0" smtClean="0"/>
            <a:t>Судебные прецеденты Верховных судов</a:t>
          </a:r>
          <a:endParaRPr lang="ru-RU" dirty="0"/>
        </a:p>
      </dgm:t>
    </dgm:pt>
    <dgm:pt modelId="{D6235F58-6AA6-4314-980F-D0D6A551A23C}" type="parTrans" cxnId="{742CAA9B-818D-46B1-9BD9-A3E9C01DF0E9}">
      <dgm:prSet/>
      <dgm:spPr/>
      <dgm:t>
        <a:bodyPr/>
        <a:lstStyle/>
        <a:p>
          <a:endParaRPr lang="ru-RU"/>
        </a:p>
      </dgm:t>
    </dgm:pt>
    <dgm:pt modelId="{EB355CDC-7181-4898-8CC3-779739FCDB1F}" type="sibTrans" cxnId="{742CAA9B-818D-46B1-9BD9-A3E9C01DF0E9}">
      <dgm:prSet/>
      <dgm:spPr/>
      <dgm:t>
        <a:bodyPr/>
        <a:lstStyle/>
        <a:p>
          <a:endParaRPr lang="ru-RU"/>
        </a:p>
      </dgm:t>
    </dgm:pt>
    <dgm:pt modelId="{2598B5CC-ADC4-4C83-BA4F-3CB2D69B188D}">
      <dgm:prSet phldrT="[Текст]"/>
      <dgm:spPr/>
      <dgm:t>
        <a:bodyPr/>
        <a:lstStyle/>
        <a:p>
          <a:r>
            <a:rPr lang="ru-RU" dirty="0" smtClean="0"/>
            <a:t>Конституционно-правовые договоры</a:t>
          </a:r>
          <a:endParaRPr lang="ru-RU" dirty="0"/>
        </a:p>
      </dgm:t>
    </dgm:pt>
    <dgm:pt modelId="{16FD654C-2F23-42FF-8807-C0E9B2CBF645}" type="parTrans" cxnId="{7364CD6B-852C-4045-A7A6-E5D025688689}">
      <dgm:prSet/>
      <dgm:spPr/>
      <dgm:t>
        <a:bodyPr/>
        <a:lstStyle/>
        <a:p>
          <a:endParaRPr lang="ru-RU"/>
        </a:p>
      </dgm:t>
    </dgm:pt>
    <dgm:pt modelId="{97EA816F-AA03-4563-9737-1000DA767DC2}" type="sibTrans" cxnId="{7364CD6B-852C-4045-A7A6-E5D025688689}">
      <dgm:prSet/>
      <dgm:spPr/>
      <dgm:t>
        <a:bodyPr/>
        <a:lstStyle/>
        <a:p>
          <a:endParaRPr lang="ru-RU"/>
        </a:p>
      </dgm:t>
    </dgm:pt>
    <dgm:pt modelId="{0E058C64-DDE1-41A1-989C-7DCF364228B3}">
      <dgm:prSet phldrT="[Текст]"/>
      <dgm:spPr/>
      <dgm:t>
        <a:bodyPr/>
        <a:lstStyle/>
        <a:p>
          <a:r>
            <a:rPr lang="ru-RU" dirty="0" smtClean="0"/>
            <a:t>Конституционные обычаи (соглашения)</a:t>
          </a:r>
          <a:endParaRPr lang="ru-RU" dirty="0"/>
        </a:p>
      </dgm:t>
    </dgm:pt>
    <dgm:pt modelId="{FF719799-21E0-483D-A649-0CA627DAB4FD}" type="parTrans" cxnId="{8FADE933-2C4C-45E2-BCD7-E9FC94D26F5F}">
      <dgm:prSet/>
      <dgm:spPr/>
      <dgm:t>
        <a:bodyPr/>
        <a:lstStyle/>
        <a:p>
          <a:endParaRPr lang="ru-RU"/>
        </a:p>
      </dgm:t>
    </dgm:pt>
    <dgm:pt modelId="{D892F220-1933-4FA9-A1DB-33EECBB882B3}" type="sibTrans" cxnId="{8FADE933-2C4C-45E2-BCD7-E9FC94D26F5F}">
      <dgm:prSet/>
      <dgm:spPr/>
      <dgm:t>
        <a:bodyPr/>
        <a:lstStyle/>
        <a:p>
          <a:endParaRPr lang="ru-RU"/>
        </a:p>
      </dgm:t>
    </dgm:pt>
    <dgm:pt modelId="{D307877E-0E18-4419-9DD8-7976D84A58CA}">
      <dgm:prSet phldrT="[Текст]"/>
      <dgm:spPr/>
      <dgm:t>
        <a:bodyPr/>
        <a:lstStyle/>
        <a:p>
          <a:endParaRPr lang="ru-RU" dirty="0"/>
        </a:p>
      </dgm:t>
    </dgm:pt>
    <dgm:pt modelId="{ACCE10F7-C2C1-454E-867A-1CA7B073E9CF}" type="parTrans" cxnId="{CB19A3DD-0795-4D49-8D5C-7459B8D350DD}">
      <dgm:prSet/>
      <dgm:spPr/>
      <dgm:t>
        <a:bodyPr/>
        <a:lstStyle/>
        <a:p>
          <a:endParaRPr lang="ru-RU"/>
        </a:p>
      </dgm:t>
    </dgm:pt>
    <dgm:pt modelId="{9D65A5E4-6EA0-4462-AA11-7E20FDAA5FD7}" type="sibTrans" cxnId="{CB19A3DD-0795-4D49-8D5C-7459B8D350DD}">
      <dgm:prSet/>
      <dgm:spPr/>
      <dgm:t>
        <a:bodyPr/>
        <a:lstStyle/>
        <a:p>
          <a:endParaRPr lang="ru-RU"/>
        </a:p>
      </dgm:t>
    </dgm:pt>
    <dgm:pt modelId="{BF59A7B0-E143-4076-B65C-A0DD093D169E}">
      <dgm:prSet phldrT="[Текст]"/>
      <dgm:spPr/>
      <dgm:t>
        <a:bodyPr/>
        <a:lstStyle/>
        <a:p>
          <a:endParaRPr lang="ru-RU" dirty="0"/>
        </a:p>
      </dgm:t>
    </dgm:pt>
    <dgm:pt modelId="{2E8EC68D-4E13-4E99-917B-8656E2BB828A}" type="parTrans" cxnId="{1945C2F3-64F4-45AF-8D06-4A15BCA5B61F}">
      <dgm:prSet/>
      <dgm:spPr/>
      <dgm:t>
        <a:bodyPr/>
        <a:lstStyle/>
        <a:p>
          <a:endParaRPr lang="ru-RU"/>
        </a:p>
      </dgm:t>
    </dgm:pt>
    <dgm:pt modelId="{9DB9A122-C189-4DDB-BEAE-187441F81DC0}" type="sibTrans" cxnId="{1945C2F3-64F4-45AF-8D06-4A15BCA5B61F}">
      <dgm:prSet/>
      <dgm:spPr/>
      <dgm:t>
        <a:bodyPr/>
        <a:lstStyle/>
        <a:p>
          <a:endParaRPr lang="ru-RU"/>
        </a:p>
      </dgm:t>
    </dgm:pt>
    <dgm:pt modelId="{B5CA4A5F-BA86-4487-BCFF-BB3111CDB156}">
      <dgm:prSet phldrT="[Текст]"/>
      <dgm:spPr/>
      <dgm:t>
        <a:bodyPr/>
        <a:lstStyle/>
        <a:p>
          <a:endParaRPr lang="ru-RU" dirty="0"/>
        </a:p>
      </dgm:t>
    </dgm:pt>
    <dgm:pt modelId="{B8421D2C-B57B-4E55-A8FA-141172CD79EC}" type="parTrans" cxnId="{8B42D3D0-4E39-4D7D-9855-DBF00E980614}">
      <dgm:prSet/>
      <dgm:spPr/>
      <dgm:t>
        <a:bodyPr/>
        <a:lstStyle/>
        <a:p>
          <a:endParaRPr lang="ru-RU"/>
        </a:p>
      </dgm:t>
    </dgm:pt>
    <dgm:pt modelId="{5D1DFCC8-A4D6-4517-878B-6023A88D24C3}" type="sibTrans" cxnId="{8B42D3D0-4E39-4D7D-9855-DBF00E980614}">
      <dgm:prSet/>
      <dgm:spPr/>
      <dgm:t>
        <a:bodyPr/>
        <a:lstStyle/>
        <a:p>
          <a:endParaRPr lang="ru-RU"/>
        </a:p>
      </dgm:t>
    </dgm:pt>
    <dgm:pt modelId="{576F08C9-5867-425F-BAAF-180FF609CB3F}">
      <dgm:prSet phldrT="[Текст]"/>
      <dgm:spPr/>
      <dgm:t>
        <a:bodyPr/>
        <a:lstStyle/>
        <a:p>
          <a:r>
            <a:rPr lang="ru-RU" dirty="0" smtClean="0"/>
            <a:t>Религиозные нормы</a:t>
          </a:r>
          <a:endParaRPr lang="ru-RU" dirty="0"/>
        </a:p>
      </dgm:t>
    </dgm:pt>
    <dgm:pt modelId="{EA472467-62A6-42C1-8BBA-E26CB0B56EFF}" type="parTrans" cxnId="{8757BA92-171C-4DC5-827E-C2A4C2531734}">
      <dgm:prSet/>
      <dgm:spPr/>
      <dgm:t>
        <a:bodyPr/>
        <a:lstStyle/>
        <a:p>
          <a:endParaRPr lang="ru-RU"/>
        </a:p>
      </dgm:t>
    </dgm:pt>
    <dgm:pt modelId="{71B648CA-975A-4F8F-ADFB-CBDCC0E21A0F}" type="sibTrans" cxnId="{8757BA92-171C-4DC5-827E-C2A4C2531734}">
      <dgm:prSet/>
      <dgm:spPr/>
      <dgm:t>
        <a:bodyPr/>
        <a:lstStyle/>
        <a:p>
          <a:endParaRPr lang="ru-RU"/>
        </a:p>
      </dgm:t>
    </dgm:pt>
    <dgm:pt modelId="{8EF04833-09B5-4530-9ED1-E8BD10A09D43}">
      <dgm:prSet phldrT="[Текст]"/>
      <dgm:spPr/>
      <dgm:t>
        <a:bodyPr/>
        <a:lstStyle/>
        <a:p>
          <a:endParaRPr lang="ru-RU" dirty="0"/>
        </a:p>
      </dgm:t>
    </dgm:pt>
    <dgm:pt modelId="{D608473F-6E43-4F8A-B63F-297FD858D119}" type="parTrans" cxnId="{ACA20887-B0F3-4345-A2EC-FAD80767EB21}">
      <dgm:prSet/>
      <dgm:spPr/>
      <dgm:t>
        <a:bodyPr/>
        <a:lstStyle/>
        <a:p>
          <a:endParaRPr lang="ru-RU"/>
        </a:p>
      </dgm:t>
    </dgm:pt>
    <dgm:pt modelId="{063CA5A3-A77C-4770-A9CF-27979C052DF9}" type="sibTrans" cxnId="{ACA20887-B0F3-4345-A2EC-FAD80767EB21}">
      <dgm:prSet/>
      <dgm:spPr/>
      <dgm:t>
        <a:bodyPr/>
        <a:lstStyle/>
        <a:p>
          <a:endParaRPr lang="ru-RU"/>
        </a:p>
      </dgm:t>
    </dgm:pt>
    <dgm:pt modelId="{3F954FA6-C190-42BC-B117-19097DAD9EE3}">
      <dgm:prSet phldrT="[Текст]"/>
      <dgm:spPr/>
      <dgm:t>
        <a:bodyPr/>
        <a:lstStyle/>
        <a:p>
          <a:r>
            <a:rPr lang="ru-RU" dirty="0" smtClean="0"/>
            <a:t>Международные договоры</a:t>
          </a:r>
          <a:endParaRPr lang="ru-RU" dirty="0"/>
        </a:p>
      </dgm:t>
    </dgm:pt>
    <dgm:pt modelId="{7852CC29-0883-446B-9F31-F63D306DCD24}" type="parTrans" cxnId="{2C69707E-AA1B-46BC-99DA-510D8A576C6B}">
      <dgm:prSet/>
      <dgm:spPr/>
      <dgm:t>
        <a:bodyPr/>
        <a:lstStyle/>
        <a:p>
          <a:endParaRPr lang="ru-RU"/>
        </a:p>
      </dgm:t>
    </dgm:pt>
    <dgm:pt modelId="{9A6972A6-0B74-4D3E-93E3-04048E59FCC6}" type="sibTrans" cxnId="{2C69707E-AA1B-46BC-99DA-510D8A576C6B}">
      <dgm:prSet/>
      <dgm:spPr/>
      <dgm:t>
        <a:bodyPr/>
        <a:lstStyle/>
        <a:p>
          <a:endParaRPr lang="ru-RU"/>
        </a:p>
      </dgm:t>
    </dgm:pt>
    <dgm:pt modelId="{80D0A131-4160-4EE7-9DC1-2D36E68D4D2B}">
      <dgm:prSet phldrT="[Текст]"/>
      <dgm:spPr/>
      <dgm:t>
        <a:bodyPr/>
        <a:lstStyle/>
        <a:p>
          <a:endParaRPr lang="ru-RU" dirty="0"/>
        </a:p>
      </dgm:t>
    </dgm:pt>
    <dgm:pt modelId="{BF965F38-3ABF-483F-9D97-F5050CAFBFBA}" type="parTrans" cxnId="{23A8D839-D085-4708-BE6E-1AB9CF5BF653}">
      <dgm:prSet/>
      <dgm:spPr/>
      <dgm:t>
        <a:bodyPr/>
        <a:lstStyle/>
        <a:p>
          <a:endParaRPr lang="ru-RU"/>
        </a:p>
      </dgm:t>
    </dgm:pt>
    <dgm:pt modelId="{152736F6-4016-4F92-90FD-FC99F9CF1A0C}" type="sibTrans" cxnId="{23A8D839-D085-4708-BE6E-1AB9CF5BF653}">
      <dgm:prSet/>
      <dgm:spPr/>
      <dgm:t>
        <a:bodyPr/>
        <a:lstStyle/>
        <a:p>
          <a:endParaRPr lang="ru-RU"/>
        </a:p>
      </dgm:t>
    </dgm:pt>
    <dgm:pt modelId="{5B6ECFDF-4CB6-4982-B1A3-070EF2FEF448}">
      <dgm:prSet phldrT="[Текст]"/>
      <dgm:spPr/>
      <dgm:t>
        <a:bodyPr/>
        <a:lstStyle/>
        <a:p>
          <a:r>
            <a:rPr lang="ru-RU" dirty="0" smtClean="0"/>
            <a:t>Правовая доктрина</a:t>
          </a:r>
          <a:endParaRPr lang="ru-RU" dirty="0"/>
        </a:p>
      </dgm:t>
    </dgm:pt>
    <dgm:pt modelId="{C5F6CFE3-3DFF-4886-B74E-57D4BE37C499}" type="parTrans" cxnId="{EBCCDE3B-7C84-4600-AD9F-604CE23B234C}">
      <dgm:prSet/>
      <dgm:spPr/>
      <dgm:t>
        <a:bodyPr/>
        <a:lstStyle/>
        <a:p>
          <a:endParaRPr lang="ru-RU"/>
        </a:p>
      </dgm:t>
    </dgm:pt>
    <dgm:pt modelId="{7418A095-0F86-4DFF-8368-6B9F61DB7412}" type="sibTrans" cxnId="{EBCCDE3B-7C84-4600-AD9F-604CE23B234C}">
      <dgm:prSet/>
      <dgm:spPr/>
      <dgm:t>
        <a:bodyPr/>
        <a:lstStyle/>
        <a:p>
          <a:endParaRPr lang="ru-RU"/>
        </a:p>
      </dgm:t>
    </dgm:pt>
    <dgm:pt modelId="{066707BE-FD56-4415-A824-1076A9703D01}">
      <dgm:prSet phldrT="[Текст]"/>
      <dgm:spPr/>
      <dgm:t>
        <a:bodyPr/>
        <a:lstStyle/>
        <a:p>
          <a:endParaRPr lang="ru-RU" dirty="0"/>
        </a:p>
      </dgm:t>
    </dgm:pt>
    <dgm:pt modelId="{33A18C69-8A00-488B-B559-A5174AB77C73}" type="parTrans" cxnId="{A160CD8A-CF89-4716-A68F-189A20766D31}">
      <dgm:prSet/>
      <dgm:spPr/>
      <dgm:t>
        <a:bodyPr/>
        <a:lstStyle/>
        <a:p>
          <a:endParaRPr lang="ru-RU"/>
        </a:p>
      </dgm:t>
    </dgm:pt>
    <dgm:pt modelId="{3FA63206-E8FC-44F4-A4D6-E936FCB39AEA}" type="sibTrans" cxnId="{A160CD8A-CF89-4716-A68F-189A20766D31}">
      <dgm:prSet/>
      <dgm:spPr/>
      <dgm:t>
        <a:bodyPr/>
        <a:lstStyle/>
        <a:p>
          <a:endParaRPr lang="ru-RU"/>
        </a:p>
      </dgm:t>
    </dgm:pt>
    <dgm:pt modelId="{3B1B44CF-346E-4900-87EC-8A95D402E141}">
      <dgm:prSet phldrT="[Текст]"/>
      <dgm:spPr/>
      <dgm:t>
        <a:bodyPr/>
        <a:lstStyle/>
        <a:p>
          <a:r>
            <a:rPr lang="ru-RU" dirty="0" smtClean="0"/>
            <a:t>«Общие принципы права» (?)</a:t>
          </a:r>
          <a:endParaRPr lang="ru-RU" dirty="0"/>
        </a:p>
      </dgm:t>
    </dgm:pt>
    <dgm:pt modelId="{41FEF532-ECF8-4A1C-82C3-E414FAB08463}" type="parTrans" cxnId="{BE75EA6A-9139-45ED-9351-341D2636D1B7}">
      <dgm:prSet/>
      <dgm:spPr/>
      <dgm:t>
        <a:bodyPr/>
        <a:lstStyle/>
        <a:p>
          <a:endParaRPr lang="ru-RU"/>
        </a:p>
      </dgm:t>
    </dgm:pt>
    <dgm:pt modelId="{0D9849C3-0672-4EA2-86E6-5B279EB70445}" type="sibTrans" cxnId="{BE75EA6A-9139-45ED-9351-341D2636D1B7}">
      <dgm:prSet/>
      <dgm:spPr/>
      <dgm:t>
        <a:bodyPr/>
        <a:lstStyle/>
        <a:p>
          <a:endParaRPr lang="ru-RU"/>
        </a:p>
      </dgm:t>
    </dgm:pt>
    <dgm:pt modelId="{C44DC63C-39C3-49AB-BBCC-5F9E6F33D6C4}">
      <dgm:prSet phldrT="[Текст]"/>
      <dgm:spPr/>
      <dgm:t>
        <a:bodyPr/>
        <a:lstStyle/>
        <a:p>
          <a:endParaRPr lang="ru-RU" dirty="0"/>
        </a:p>
      </dgm:t>
    </dgm:pt>
    <dgm:pt modelId="{5A662F48-0532-44C0-BCF5-9E1504E33019}" type="parTrans" cxnId="{7B2C25D1-4DB8-4E2E-8F8A-76A35C6B7A31}">
      <dgm:prSet/>
      <dgm:spPr/>
      <dgm:t>
        <a:bodyPr/>
        <a:lstStyle/>
        <a:p>
          <a:endParaRPr lang="ru-RU"/>
        </a:p>
      </dgm:t>
    </dgm:pt>
    <dgm:pt modelId="{12B9BA00-FA8B-477A-986A-A54485994248}" type="sibTrans" cxnId="{7B2C25D1-4DB8-4E2E-8F8A-76A35C6B7A31}">
      <dgm:prSet/>
      <dgm:spPr/>
      <dgm:t>
        <a:bodyPr/>
        <a:lstStyle/>
        <a:p>
          <a:endParaRPr lang="ru-RU"/>
        </a:p>
      </dgm:t>
    </dgm:pt>
    <dgm:pt modelId="{DFD0143D-85B7-4591-A128-F36C365428B3}">
      <dgm:prSet phldrT="[Текст]"/>
      <dgm:spPr/>
      <dgm:t>
        <a:bodyPr/>
        <a:lstStyle/>
        <a:p>
          <a:r>
            <a:rPr lang="ru-RU" dirty="0" smtClean="0"/>
            <a:t>«Естественное право» (?)</a:t>
          </a:r>
          <a:endParaRPr lang="ru-RU" dirty="0"/>
        </a:p>
      </dgm:t>
    </dgm:pt>
    <dgm:pt modelId="{D6AC110E-4564-43C8-B8DB-15208F81F9A9}" type="parTrans" cxnId="{32E91595-28D7-48CF-B6EE-013637D452BC}">
      <dgm:prSet/>
      <dgm:spPr/>
      <dgm:t>
        <a:bodyPr/>
        <a:lstStyle/>
        <a:p>
          <a:endParaRPr lang="ru-RU"/>
        </a:p>
      </dgm:t>
    </dgm:pt>
    <dgm:pt modelId="{02E5F5F1-EB57-4D63-82C1-F0A294A3A83F}" type="sibTrans" cxnId="{32E91595-28D7-48CF-B6EE-013637D452BC}">
      <dgm:prSet/>
      <dgm:spPr/>
      <dgm:t>
        <a:bodyPr/>
        <a:lstStyle/>
        <a:p>
          <a:endParaRPr lang="ru-RU"/>
        </a:p>
      </dgm:t>
    </dgm:pt>
    <dgm:pt modelId="{8431D7D1-573C-4E97-9A74-18ACA100946D}">
      <dgm:prSet phldrT="[Текст]"/>
      <dgm:spPr/>
      <dgm:t>
        <a:bodyPr/>
        <a:lstStyle/>
        <a:p>
          <a:endParaRPr lang="ru-RU" dirty="0"/>
        </a:p>
      </dgm:t>
    </dgm:pt>
    <dgm:pt modelId="{AF891F82-10D6-4504-ABC3-C7464A929B44}" type="parTrans" cxnId="{102A5BB0-20CD-4CBA-AE7E-09C011E588A1}">
      <dgm:prSet/>
      <dgm:spPr/>
      <dgm:t>
        <a:bodyPr/>
        <a:lstStyle/>
        <a:p>
          <a:endParaRPr lang="ru-RU"/>
        </a:p>
      </dgm:t>
    </dgm:pt>
    <dgm:pt modelId="{D46AE1EF-2891-4E2F-8DE7-CE8F2B3293A9}" type="sibTrans" cxnId="{102A5BB0-20CD-4CBA-AE7E-09C011E588A1}">
      <dgm:prSet/>
      <dgm:spPr/>
      <dgm:t>
        <a:bodyPr/>
        <a:lstStyle/>
        <a:p>
          <a:endParaRPr lang="ru-RU"/>
        </a:p>
      </dgm:t>
    </dgm:pt>
    <dgm:pt modelId="{57DA1E1E-962C-42C6-822B-E7117FF768E0}" type="pres">
      <dgm:prSet presAssocID="{9AE69B62-AE6A-4A74-A6EE-F97DCE41F3E6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F9DE1F7-6EF5-45F1-8E84-3563371327F2}" type="pres">
      <dgm:prSet presAssocID="{38BB2914-6B4B-424F-806E-1754DE7C5EA7}" presName="composite" presStyleCnt="0"/>
      <dgm:spPr/>
    </dgm:pt>
    <dgm:pt modelId="{D2EA4987-1752-4B27-A528-C682471A69AA}" type="pres">
      <dgm:prSet presAssocID="{38BB2914-6B4B-424F-806E-1754DE7C5EA7}" presName="parentText" presStyleLbl="alignNode1" presStyleIdx="0" presStyleCnt="1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D7EBD07-1CB2-4166-A490-9C1B87615C95}" type="pres">
      <dgm:prSet presAssocID="{38BB2914-6B4B-424F-806E-1754DE7C5EA7}" presName="descendantText" presStyleLbl="alignAcc1" presStyleIdx="0" presStyleCnt="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8B9417F-5C02-40F3-9F05-DF03FA556DDA}" type="pres">
      <dgm:prSet presAssocID="{D19AC671-2834-493C-B482-022A987B9B06}" presName="sp" presStyleCnt="0"/>
      <dgm:spPr/>
    </dgm:pt>
    <dgm:pt modelId="{826DFAFD-C3F8-490B-9CDA-83453198030A}" type="pres">
      <dgm:prSet presAssocID="{A02ABF4F-9DDA-4130-A490-70DE6B448C95}" presName="composite" presStyleCnt="0"/>
      <dgm:spPr/>
    </dgm:pt>
    <dgm:pt modelId="{AD3A07C2-F5E0-45AF-81F7-FD39AE989CFC}" type="pres">
      <dgm:prSet presAssocID="{A02ABF4F-9DDA-4130-A490-70DE6B448C95}" presName="parentText" presStyleLbl="alignNode1" presStyleIdx="1" presStyleCnt="1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E98F5BD-AB5A-47FA-97AE-81A6F8BC548F}" type="pres">
      <dgm:prSet presAssocID="{A02ABF4F-9DDA-4130-A490-70DE6B448C95}" presName="descendantText" presStyleLbl="alignAcc1" presStyleIdx="1" presStyleCnt="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993F536-F05D-4177-946E-E1247B3FD56F}" type="pres">
      <dgm:prSet presAssocID="{7DD7A6AD-D3A7-4FA7-A7C5-225230EDE3F8}" presName="sp" presStyleCnt="0"/>
      <dgm:spPr/>
    </dgm:pt>
    <dgm:pt modelId="{E2F41E96-5764-427F-88C8-48C3DB7D71BD}" type="pres">
      <dgm:prSet presAssocID="{4BCC60A3-B10F-4643-938B-D986203A9DE0}" presName="composite" presStyleCnt="0"/>
      <dgm:spPr/>
    </dgm:pt>
    <dgm:pt modelId="{9978C47A-C188-4645-82E6-5DC32566F614}" type="pres">
      <dgm:prSet presAssocID="{4BCC60A3-B10F-4643-938B-D986203A9DE0}" presName="parentText" presStyleLbl="alignNode1" presStyleIdx="2" presStyleCnt="1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EDE909A-5EB8-4CBB-AF97-E13AF9C71756}" type="pres">
      <dgm:prSet presAssocID="{4BCC60A3-B10F-4643-938B-D986203A9DE0}" presName="descendantText" presStyleLbl="alignAcc1" presStyleIdx="2" presStyleCnt="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B93694A-3AE2-4C91-9CC2-A27D3F452029}" type="pres">
      <dgm:prSet presAssocID="{D7923846-EDF2-4F14-9FED-923663272398}" presName="sp" presStyleCnt="0"/>
      <dgm:spPr/>
    </dgm:pt>
    <dgm:pt modelId="{38299B1A-1CCC-45E6-8626-4EE2EA7F944D}" type="pres">
      <dgm:prSet presAssocID="{BF59A7B0-E143-4076-B65C-A0DD093D169E}" presName="composite" presStyleCnt="0"/>
      <dgm:spPr/>
    </dgm:pt>
    <dgm:pt modelId="{61F2464D-0A51-498C-B343-C0B669640F24}" type="pres">
      <dgm:prSet presAssocID="{BF59A7B0-E143-4076-B65C-A0DD093D169E}" presName="parentText" presStyleLbl="alignNode1" presStyleIdx="3" presStyleCnt="1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6635F45-8E0B-40FF-B87D-AE146F9EE0F6}" type="pres">
      <dgm:prSet presAssocID="{BF59A7B0-E143-4076-B65C-A0DD093D169E}" presName="descendantText" presStyleLbl="alignAcc1" presStyleIdx="3" presStyleCnt="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346235A-245C-4F1A-9F76-3C10E06EAE3C}" type="pres">
      <dgm:prSet presAssocID="{9DB9A122-C189-4DDB-BEAE-187441F81DC0}" presName="sp" presStyleCnt="0"/>
      <dgm:spPr/>
    </dgm:pt>
    <dgm:pt modelId="{A86ED53A-3486-496D-8C05-08B2019BA7C5}" type="pres">
      <dgm:prSet presAssocID="{B5CA4A5F-BA86-4487-BCFF-BB3111CDB156}" presName="composite" presStyleCnt="0"/>
      <dgm:spPr/>
    </dgm:pt>
    <dgm:pt modelId="{2F64F91F-B245-4452-AFFB-DBED8C78B3BA}" type="pres">
      <dgm:prSet presAssocID="{B5CA4A5F-BA86-4487-BCFF-BB3111CDB156}" presName="parentText" presStyleLbl="alignNode1" presStyleIdx="4" presStyleCnt="1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8A58370-4B56-4B5B-AE00-FA9003E7E2B0}" type="pres">
      <dgm:prSet presAssocID="{B5CA4A5F-BA86-4487-BCFF-BB3111CDB156}" presName="descendantText" presStyleLbl="alignAcc1" presStyleIdx="4" presStyleCnt="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0F2F6E2-29A6-418F-835B-2E2F3B5F115F}" type="pres">
      <dgm:prSet presAssocID="{5D1DFCC8-A4D6-4517-878B-6023A88D24C3}" presName="sp" presStyleCnt="0"/>
      <dgm:spPr/>
    </dgm:pt>
    <dgm:pt modelId="{6B6DDB76-D5DA-4AC8-8EAB-E0CC30876039}" type="pres">
      <dgm:prSet presAssocID="{D307877E-0E18-4419-9DD8-7976D84A58CA}" presName="composite" presStyleCnt="0"/>
      <dgm:spPr/>
    </dgm:pt>
    <dgm:pt modelId="{F61937EC-667A-43F1-8927-20E71D25541F}" type="pres">
      <dgm:prSet presAssocID="{D307877E-0E18-4419-9DD8-7976D84A58CA}" presName="parentText" presStyleLbl="alignNode1" presStyleIdx="5" presStyleCnt="1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52211D9-EA8B-4819-A8FF-107E30593F41}" type="pres">
      <dgm:prSet presAssocID="{D307877E-0E18-4419-9DD8-7976D84A58CA}" presName="descendantText" presStyleLbl="alignAcc1" presStyleIdx="5" presStyleCnt="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5663571-5D88-4EE7-9218-062B095736B3}" type="pres">
      <dgm:prSet presAssocID="{9D65A5E4-6EA0-4462-AA11-7E20FDAA5FD7}" presName="sp" presStyleCnt="0"/>
      <dgm:spPr/>
    </dgm:pt>
    <dgm:pt modelId="{592617C9-2328-4BDD-9060-1397553DE97C}" type="pres">
      <dgm:prSet presAssocID="{8EF04833-09B5-4530-9ED1-E8BD10A09D43}" presName="composite" presStyleCnt="0"/>
      <dgm:spPr/>
    </dgm:pt>
    <dgm:pt modelId="{6344984C-67B8-4549-AF56-4AA261447656}" type="pres">
      <dgm:prSet presAssocID="{8EF04833-09B5-4530-9ED1-E8BD10A09D43}" presName="parentText" presStyleLbl="alignNode1" presStyleIdx="6" presStyleCnt="1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2E5A141-8CD7-4BA3-870B-2503449BB8C1}" type="pres">
      <dgm:prSet presAssocID="{8EF04833-09B5-4530-9ED1-E8BD10A09D43}" presName="descendantText" presStyleLbl="alignAcc1" presStyleIdx="6" presStyleCnt="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CD95618-98F8-463E-998C-0948683DFD3B}" type="pres">
      <dgm:prSet presAssocID="{063CA5A3-A77C-4770-A9CF-27979C052DF9}" presName="sp" presStyleCnt="0"/>
      <dgm:spPr/>
    </dgm:pt>
    <dgm:pt modelId="{3A1F4715-BD1C-47C3-A41B-D49D871BBE27}" type="pres">
      <dgm:prSet presAssocID="{80D0A131-4160-4EE7-9DC1-2D36E68D4D2B}" presName="composite" presStyleCnt="0"/>
      <dgm:spPr/>
    </dgm:pt>
    <dgm:pt modelId="{2F300DC9-160D-4E05-9759-065F12341D8A}" type="pres">
      <dgm:prSet presAssocID="{80D0A131-4160-4EE7-9DC1-2D36E68D4D2B}" presName="parentText" presStyleLbl="alignNode1" presStyleIdx="7" presStyleCnt="1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8DC365A-B71B-4852-A365-3BD3F8BC0FC8}" type="pres">
      <dgm:prSet presAssocID="{80D0A131-4160-4EE7-9DC1-2D36E68D4D2B}" presName="descendantText" presStyleLbl="alignAcc1" presStyleIdx="7" presStyleCnt="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0BBE448-2DC4-40DA-A94C-E24E89847A7F}" type="pres">
      <dgm:prSet presAssocID="{152736F6-4016-4F92-90FD-FC99F9CF1A0C}" presName="sp" presStyleCnt="0"/>
      <dgm:spPr/>
    </dgm:pt>
    <dgm:pt modelId="{3F4E9A17-EA56-40C9-9C0B-ACBED0088531}" type="pres">
      <dgm:prSet presAssocID="{066707BE-FD56-4415-A824-1076A9703D01}" presName="composite" presStyleCnt="0"/>
      <dgm:spPr/>
    </dgm:pt>
    <dgm:pt modelId="{8E44B7F5-5EA8-4908-868F-AB5180E2A42E}" type="pres">
      <dgm:prSet presAssocID="{066707BE-FD56-4415-A824-1076A9703D01}" presName="parentText" presStyleLbl="alignNode1" presStyleIdx="8" presStyleCnt="1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7B5DC3E-75C9-401D-9A13-B1694D84576F}" type="pres">
      <dgm:prSet presAssocID="{066707BE-FD56-4415-A824-1076A9703D01}" presName="descendantText" presStyleLbl="alignAcc1" presStyleIdx="8" presStyleCnt="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D4022EC-8D36-4055-AAE1-D98C78604496}" type="pres">
      <dgm:prSet presAssocID="{3FA63206-E8FC-44F4-A4D6-E936FCB39AEA}" presName="sp" presStyleCnt="0"/>
      <dgm:spPr/>
    </dgm:pt>
    <dgm:pt modelId="{84BD123C-36A5-49EB-95EF-87143B1CCAE5}" type="pres">
      <dgm:prSet presAssocID="{C44DC63C-39C3-49AB-BBCC-5F9E6F33D6C4}" presName="composite" presStyleCnt="0"/>
      <dgm:spPr/>
    </dgm:pt>
    <dgm:pt modelId="{A8426341-9574-49D1-89A6-F8FAE2EDC7D0}" type="pres">
      <dgm:prSet presAssocID="{C44DC63C-39C3-49AB-BBCC-5F9E6F33D6C4}" presName="parentText" presStyleLbl="alignNode1" presStyleIdx="9" presStyleCnt="1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8F845D7-B95B-491E-8105-55217FDC8A81}" type="pres">
      <dgm:prSet presAssocID="{C44DC63C-39C3-49AB-BBCC-5F9E6F33D6C4}" presName="descendantText" presStyleLbl="alignAcc1" presStyleIdx="9" presStyleCnt="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01423E2-285A-40F6-9C82-CE7061E71557}" type="pres">
      <dgm:prSet presAssocID="{12B9BA00-FA8B-477A-986A-A54485994248}" presName="sp" presStyleCnt="0"/>
      <dgm:spPr/>
    </dgm:pt>
    <dgm:pt modelId="{89AC8890-B74C-435E-9E1E-152B963BB8E0}" type="pres">
      <dgm:prSet presAssocID="{8431D7D1-573C-4E97-9A74-18ACA100946D}" presName="composite" presStyleCnt="0"/>
      <dgm:spPr/>
    </dgm:pt>
    <dgm:pt modelId="{E4EC019A-CCED-424B-A835-322043DA42D4}" type="pres">
      <dgm:prSet presAssocID="{8431D7D1-573C-4E97-9A74-18ACA100946D}" presName="parentText" presStyleLbl="alignNode1" presStyleIdx="10" presStyleCnt="1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6856A02-4C78-4DCD-B18D-222B0F4D98AC}" type="pres">
      <dgm:prSet presAssocID="{8431D7D1-573C-4E97-9A74-18ACA100946D}" presName="descendantText" presStyleLbl="alignAcc1" presStyleIdx="10" presStyleCnt="11" custLinFactNeighborX="31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B42D3D0-4E39-4D7D-9855-DBF00E980614}" srcId="{9AE69B62-AE6A-4A74-A6EE-F97DCE41F3E6}" destId="{B5CA4A5F-BA86-4487-BCFF-BB3111CDB156}" srcOrd="4" destOrd="0" parTransId="{B8421D2C-B57B-4E55-A8FA-141172CD79EC}" sibTransId="{5D1DFCC8-A4D6-4517-878B-6023A88D24C3}"/>
    <dgm:cxn modelId="{71D481CF-B0A1-4288-ACE1-85CBF6DAFD89}" type="presOf" srcId="{A02ABF4F-9DDA-4130-A490-70DE6B448C95}" destId="{AD3A07C2-F5E0-45AF-81F7-FD39AE989CFC}" srcOrd="0" destOrd="0" presId="urn:microsoft.com/office/officeart/2005/8/layout/chevron2"/>
    <dgm:cxn modelId="{D1E14762-E553-4C8C-AAA2-A29BD2C019EA}" type="presOf" srcId="{B5CA4A5F-BA86-4487-BCFF-BB3111CDB156}" destId="{2F64F91F-B245-4452-AFFB-DBED8C78B3BA}" srcOrd="0" destOrd="0" presId="urn:microsoft.com/office/officeart/2005/8/layout/chevron2"/>
    <dgm:cxn modelId="{8757BA92-171C-4DC5-827E-C2A4C2531734}" srcId="{8EF04833-09B5-4530-9ED1-E8BD10A09D43}" destId="{576F08C9-5867-425F-BAAF-180FF609CB3F}" srcOrd="0" destOrd="0" parTransId="{EA472467-62A6-42C1-8BBA-E26CB0B56EFF}" sibTransId="{71B648CA-975A-4F8F-ADFB-CBDCC0E21A0F}"/>
    <dgm:cxn modelId="{1CF8C481-7F96-4A85-B25E-AB476C93B0E3}" type="presOf" srcId="{4BCC60A3-B10F-4643-938B-D986203A9DE0}" destId="{9978C47A-C188-4645-82E6-5DC32566F614}" srcOrd="0" destOrd="0" presId="urn:microsoft.com/office/officeart/2005/8/layout/chevron2"/>
    <dgm:cxn modelId="{2299B269-3BE4-4D5B-A518-70FB478711F8}" type="presOf" srcId="{576F08C9-5867-425F-BAAF-180FF609CB3F}" destId="{A2E5A141-8CD7-4BA3-870B-2503449BB8C1}" srcOrd="0" destOrd="0" presId="urn:microsoft.com/office/officeart/2005/8/layout/chevron2"/>
    <dgm:cxn modelId="{1945C2F3-64F4-45AF-8D06-4A15BCA5B61F}" srcId="{9AE69B62-AE6A-4A74-A6EE-F97DCE41F3E6}" destId="{BF59A7B0-E143-4076-B65C-A0DD093D169E}" srcOrd="3" destOrd="0" parTransId="{2E8EC68D-4E13-4E99-917B-8656E2BB828A}" sibTransId="{9DB9A122-C189-4DDB-BEAE-187441F81DC0}"/>
    <dgm:cxn modelId="{32A8E867-E6F2-4472-9A83-2F208FCA93A1}" type="presOf" srcId="{07F01F13-AB6A-4E27-8531-34E0DFDB26E8}" destId="{AD7EBD07-1CB2-4166-A490-9C1B87615C95}" srcOrd="0" destOrd="0" presId="urn:microsoft.com/office/officeart/2005/8/layout/chevron2"/>
    <dgm:cxn modelId="{0569CD4A-7993-45B3-A121-005C9D085546}" srcId="{9AE69B62-AE6A-4A74-A6EE-F97DCE41F3E6}" destId="{A02ABF4F-9DDA-4130-A490-70DE6B448C95}" srcOrd="1" destOrd="0" parTransId="{057553CC-4641-4884-AA06-9797FF0EFC5E}" sibTransId="{7DD7A6AD-D3A7-4FA7-A7C5-225230EDE3F8}"/>
    <dgm:cxn modelId="{742CAA9B-818D-46B1-9BD9-A3E9C01DF0E9}" srcId="{D307877E-0E18-4419-9DD8-7976D84A58CA}" destId="{FB29C98A-F4D8-46A9-801A-7EE0CDA2CCD7}" srcOrd="0" destOrd="0" parTransId="{D6235F58-6AA6-4314-980F-D0D6A551A23C}" sibTransId="{EB355CDC-7181-4898-8CC3-779739FCDB1F}"/>
    <dgm:cxn modelId="{2C69707E-AA1B-46BC-99DA-510D8A576C6B}" srcId="{066707BE-FD56-4415-A824-1076A9703D01}" destId="{3F954FA6-C190-42BC-B117-19097DAD9EE3}" srcOrd="0" destOrd="0" parTransId="{7852CC29-0883-446B-9F31-F63D306DCD24}" sibTransId="{9A6972A6-0B74-4D3E-93E3-04048E59FCC6}"/>
    <dgm:cxn modelId="{1BED91E2-AD85-4E95-990F-3ADE2B087E44}" type="presOf" srcId="{38BB2914-6B4B-424F-806E-1754DE7C5EA7}" destId="{D2EA4987-1752-4B27-A528-C682471A69AA}" srcOrd="0" destOrd="0" presId="urn:microsoft.com/office/officeart/2005/8/layout/chevron2"/>
    <dgm:cxn modelId="{6FB39C9A-B2A2-44BB-8F6D-AB524963E3A3}" type="presOf" srcId="{BF59A7B0-E143-4076-B65C-A0DD093D169E}" destId="{61F2464D-0A51-498C-B343-C0B669640F24}" srcOrd="0" destOrd="0" presId="urn:microsoft.com/office/officeart/2005/8/layout/chevron2"/>
    <dgm:cxn modelId="{411F6A66-DDC5-47C5-A1BA-5221DBF8A5E0}" type="presOf" srcId="{3F954FA6-C190-42BC-B117-19097DAD9EE3}" destId="{47B5DC3E-75C9-401D-9A13-B1694D84576F}" srcOrd="0" destOrd="0" presId="urn:microsoft.com/office/officeart/2005/8/layout/chevron2"/>
    <dgm:cxn modelId="{7364CD6B-852C-4045-A7A6-E5D025688689}" srcId="{BF59A7B0-E143-4076-B65C-A0DD093D169E}" destId="{2598B5CC-ADC4-4C83-BA4F-3CB2D69B188D}" srcOrd="0" destOrd="0" parTransId="{16FD654C-2F23-42FF-8807-C0E9B2CBF645}" sibTransId="{97EA816F-AA03-4563-9737-1000DA767DC2}"/>
    <dgm:cxn modelId="{102A5BB0-20CD-4CBA-AE7E-09C011E588A1}" srcId="{9AE69B62-AE6A-4A74-A6EE-F97DCE41F3E6}" destId="{8431D7D1-573C-4E97-9A74-18ACA100946D}" srcOrd="10" destOrd="0" parTransId="{AF891F82-10D6-4504-ABC3-C7464A929B44}" sibTransId="{D46AE1EF-2891-4E2F-8DE7-CE8F2B3293A9}"/>
    <dgm:cxn modelId="{23A8D839-D085-4708-BE6E-1AB9CF5BF653}" srcId="{9AE69B62-AE6A-4A74-A6EE-F97DCE41F3E6}" destId="{80D0A131-4160-4EE7-9DC1-2D36E68D4D2B}" srcOrd="7" destOrd="0" parTransId="{BF965F38-3ABF-483F-9D97-F5050CAFBFBA}" sibTransId="{152736F6-4016-4F92-90FD-FC99F9CF1A0C}"/>
    <dgm:cxn modelId="{32E91595-28D7-48CF-B6EE-013637D452BC}" srcId="{8431D7D1-573C-4E97-9A74-18ACA100946D}" destId="{DFD0143D-85B7-4591-A128-F36C365428B3}" srcOrd="0" destOrd="0" parTransId="{D6AC110E-4564-43C8-B8DB-15208F81F9A9}" sibTransId="{02E5F5F1-EB57-4D63-82C1-F0A294A3A83F}"/>
    <dgm:cxn modelId="{7B2C25D1-4DB8-4E2E-8F8A-76A35C6B7A31}" srcId="{9AE69B62-AE6A-4A74-A6EE-F97DCE41F3E6}" destId="{C44DC63C-39C3-49AB-BBCC-5F9E6F33D6C4}" srcOrd="9" destOrd="0" parTransId="{5A662F48-0532-44C0-BCF5-9E1504E33019}" sibTransId="{12B9BA00-FA8B-477A-986A-A54485994248}"/>
    <dgm:cxn modelId="{43FA4F29-0489-4978-97E1-799BE8BDCE52}" type="presOf" srcId="{9AE69B62-AE6A-4A74-A6EE-F97DCE41F3E6}" destId="{57DA1E1E-962C-42C6-822B-E7117FF768E0}" srcOrd="0" destOrd="0" presId="urn:microsoft.com/office/officeart/2005/8/layout/chevron2"/>
    <dgm:cxn modelId="{EBCCDE3B-7C84-4600-AD9F-604CE23B234C}" srcId="{80D0A131-4160-4EE7-9DC1-2D36E68D4D2B}" destId="{5B6ECFDF-4CB6-4982-B1A3-070EF2FEF448}" srcOrd="0" destOrd="0" parTransId="{C5F6CFE3-3DFF-4886-B74E-57D4BE37C499}" sibTransId="{7418A095-0F86-4DFF-8368-6B9F61DB7412}"/>
    <dgm:cxn modelId="{467EBED0-38D0-4A2D-84CC-FEE4EA852CE1}" type="presOf" srcId="{C44DC63C-39C3-49AB-BBCC-5F9E6F33D6C4}" destId="{A8426341-9574-49D1-89A6-F8FAE2EDC7D0}" srcOrd="0" destOrd="0" presId="urn:microsoft.com/office/officeart/2005/8/layout/chevron2"/>
    <dgm:cxn modelId="{BE328C7D-B31B-4DB7-9A34-1B810F727E83}" type="presOf" srcId="{554D841C-A348-47CF-A5C4-9B7AF595B347}" destId="{EE98F5BD-AB5A-47FA-97AE-81A6F8BC548F}" srcOrd="0" destOrd="0" presId="urn:microsoft.com/office/officeart/2005/8/layout/chevron2"/>
    <dgm:cxn modelId="{88A918E1-8E00-4C29-B6BA-0F7047BABBA7}" type="presOf" srcId="{066707BE-FD56-4415-A824-1076A9703D01}" destId="{8E44B7F5-5EA8-4908-868F-AB5180E2A42E}" srcOrd="0" destOrd="0" presId="urn:microsoft.com/office/officeart/2005/8/layout/chevron2"/>
    <dgm:cxn modelId="{A160CD8A-CF89-4716-A68F-189A20766D31}" srcId="{9AE69B62-AE6A-4A74-A6EE-F97DCE41F3E6}" destId="{066707BE-FD56-4415-A824-1076A9703D01}" srcOrd="8" destOrd="0" parTransId="{33A18C69-8A00-488B-B559-A5174AB77C73}" sibTransId="{3FA63206-E8FC-44F4-A4D6-E936FCB39AEA}"/>
    <dgm:cxn modelId="{45C4BE98-3B11-4875-B24B-F980B04D8EC7}" type="presOf" srcId="{FB29C98A-F4D8-46A9-801A-7EE0CDA2CCD7}" destId="{C52211D9-EA8B-4819-A8FF-107E30593F41}" srcOrd="0" destOrd="0" presId="urn:microsoft.com/office/officeart/2005/8/layout/chevron2"/>
    <dgm:cxn modelId="{93FBB7FE-BC7C-4B74-B770-155A1D9AF4A2}" type="presOf" srcId="{8431D7D1-573C-4E97-9A74-18ACA100946D}" destId="{E4EC019A-CCED-424B-A835-322043DA42D4}" srcOrd="0" destOrd="0" presId="urn:microsoft.com/office/officeart/2005/8/layout/chevron2"/>
    <dgm:cxn modelId="{409252EA-3B94-495D-A365-94C521F8FC25}" type="presOf" srcId="{794987F2-185A-4794-A761-52BDF751F8F7}" destId="{4EDE909A-5EB8-4CBB-AF97-E13AF9C71756}" srcOrd="0" destOrd="0" presId="urn:microsoft.com/office/officeart/2005/8/layout/chevron2"/>
    <dgm:cxn modelId="{9F4C2702-AD12-4660-B8B5-1EBA542CC856}" type="presOf" srcId="{80D0A131-4160-4EE7-9DC1-2D36E68D4D2B}" destId="{2F300DC9-160D-4E05-9759-065F12341D8A}" srcOrd="0" destOrd="0" presId="urn:microsoft.com/office/officeart/2005/8/layout/chevron2"/>
    <dgm:cxn modelId="{B759B6B8-54B6-449C-8513-C049C161AC79}" type="presOf" srcId="{3B1B44CF-346E-4900-87EC-8A95D402E141}" destId="{F8F845D7-B95B-491E-8105-55217FDC8A81}" srcOrd="0" destOrd="0" presId="urn:microsoft.com/office/officeart/2005/8/layout/chevron2"/>
    <dgm:cxn modelId="{CB19A3DD-0795-4D49-8D5C-7459B8D350DD}" srcId="{9AE69B62-AE6A-4A74-A6EE-F97DCE41F3E6}" destId="{D307877E-0E18-4419-9DD8-7976D84A58CA}" srcOrd="5" destOrd="0" parTransId="{ACCE10F7-C2C1-454E-867A-1CA7B073E9CF}" sibTransId="{9D65A5E4-6EA0-4462-AA11-7E20FDAA5FD7}"/>
    <dgm:cxn modelId="{2F673033-D2E1-48A4-8E9E-B54A62EDF260}" srcId="{38BB2914-6B4B-424F-806E-1754DE7C5EA7}" destId="{07F01F13-AB6A-4E27-8531-34E0DFDB26E8}" srcOrd="0" destOrd="0" parTransId="{2E3142F5-104D-4FBE-819A-489910C398B5}" sibTransId="{192EC082-F434-4B17-9E59-6B59A5B199B8}"/>
    <dgm:cxn modelId="{C9111E04-8DB6-4A2E-BC7D-48D0A1820438}" type="presOf" srcId="{0E058C64-DDE1-41A1-989C-7DCF364228B3}" destId="{38A58370-4B56-4B5B-AE00-FA9003E7E2B0}" srcOrd="0" destOrd="0" presId="urn:microsoft.com/office/officeart/2005/8/layout/chevron2"/>
    <dgm:cxn modelId="{A0546E64-F6A5-4201-937D-1497F95FB5F4}" srcId="{9AE69B62-AE6A-4A74-A6EE-F97DCE41F3E6}" destId="{4BCC60A3-B10F-4643-938B-D986203A9DE0}" srcOrd="2" destOrd="0" parTransId="{A5B26936-3FD5-4D71-A93C-F23E56D8F712}" sibTransId="{D7923846-EDF2-4F14-9FED-923663272398}"/>
    <dgm:cxn modelId="{D4D59895-E015-424D-ACAF-357108E03719}" type="presOf" srcId="{5B6ECFDF-4CB6-4982-B1A3-070EF2FEF448}" destId="{A8DC365A-B71B-4852-A365-3BD3F8BC0FC8}" srcOrd="0" destOrd="0" presId="urn:microsoft.com/office/officeart/2005/8/layout/chevron2"/>
    <dgm:cxn modelId="{6A7E80B8-F504-49EE-9D92-DC40F1EF51A3}" type="presOf" srcId="{D307877E-0E18-4419-9DD8-7976D84A58CA}" destId="{F61937EC-667A-43F1-8927-20E71D25541F}" srcOrd="0" destOrd="0" presId="urn:microsoft.com/office/officeart/2005/8/layout/chevron2"/>
    <dgm:cxn modelId="{66618389-3662-4A22-BC78-9714C6C7BE7A}" type="presOf" srcId="{2598B5CC-ADC4-4C83-BA4F-3CB2D69B188D}" destId="{26635F45-8E0B-40FF-B87D-AE146F9EE0F6}" srcOrd="0" destOrd="0" presId="urn:microsoft.com/office/officeart/2005/8/layout/chevron2"/>
    <dgm:cxn modelId="{4B9AB85E-1183-4B89-B460-92EAB153965C}" srcId="{9AE69B62-AE6A-4A74-A6EE-F97DCE41F3E6}" destId="{38BB2914-6B4B-424F-806E-1754DE7C5EA7}" srcOrd="0" destOrd="0" parTransId="{F2884496-C873-42F7-9DF6-76C647957CD1}" sibTransId="{D19AC671-2834-493C-B482-022A987B9B06}"/>
    <dgm:cxn modelId="{8FADE933-2C4C-45E2-BCD7-E9FC94D26F5F}" srcId="{B5CA4A5F-BA86-4487-BCFF-BB3111CDB156}" destId="{0E058C64-DDE1-41A1-989C-7DCF364228B3}" srcOrd="0" destOrd="0" parTransId="{FF719799-21E0-483D-A649-0CA627DAB4FD}" sibTransId="{D892F220-1933-4FA9-A1DB-33EECBB882B3}"/>
    <dgm:cxn modelId="{BE75EA6A-9139-45ED-9351-341D2636D1B7}" srcId="{C44DC63C-39C3-49AB-BBCC-5F9E6F33D6C4}" destId="{3B1B44CF-346E-4900-87EC-8A95D402E141}" srcOrd="0" destOrd="0" parTransId="{41FEF532-ECF8-4A1C-82C3-E414FAB08463}" sibTransId="{0D9849C3-0672-4EA2-86E6-5B279EB70445}"/>
    <dgm:cxn modelId="{ACA20887-B0F3-4345-A2EC-FAD80767EB21}" srcId="{9AE69B62-AE6A-4A74-A6EE-F97DCE41F3E6}" destId="{8EF04833-09B5-4530-9ED1-E8BD10A09D43}" srcOrd="6" destOrd="0" parTransId="{D608473F-6E43-4F8A-B63F-297FD858D119}" sibTransId="{063CA5A3-A77C-4770-A9CF-27979C052DF9}"/>
    <dgm:cxn modelId="{BCAB2136-A717-4187-AAAC-4EB8A60B5133}" type="presOf" srcId="{8EF04833-09B5-4530-9ED1-E8BD10A09D43}" destId="{6344984C-67B8-4549-AF56-4AA261447656}" srcOrd="0" destOrd="0" presId="urn:microsoft.com/office/officeart/2005/8/layout/chevron2"/>
    <dgm:cxn modelId="{EA92FC54-8AA0-4C22-BB2C-C35A8978BEA9}" type="presOf" srcId="{DFD0143D-85B7-4591-A128-F36C365428B3}" destId="{16856A02-4C78-4DCD-B18D-222B0F4D98AC}" srcOrd="0" destOrd="0" presId="urn:microsoft.com/office/officeart/2005/8/layout/chevron2"/>
    <dgm:cxn modelId="{CA8E4F58-1FD0-4474-AF72-045318900062}" srcId="{A02ABF4F-9DDA-4130-A490-70DE6B448C95}" destId="{554D841C-A348-47CF-A5C4-9B7AF595B347}" srcOrd="0" destOrd="0" parTransId="{CCBB7AB6-C969-43D1-884F-4AA8484B760D}" sibTransId="{D83D18CA-0A0C-4B44-9A92-97A4E78191CD}"/>
    <dgm:cxn modelId="{0BDD8DB8-21E5-4B00-A69D-B7AB5631A319}" srcId="{4BCC60A3-B10F-4643-938B-D986203A9DE0}" destId="{794987F2-185A-4794-A761-52BDF751F8F7}" srcOrd="0" destOrd="0" parTransId="{6A41190C-7672-4035-9F3D-66A1FBFD1AE3}" sibTransId="{B4F0280D-6D96-47B2-A8F9-695BDC4DA360}"/>
    <dgm:cxn modelId="{2DE6B432-18F1-4123-B3E0-D9C8B670919B}" type="presParOf" srcId="{57DA1E1E-962C-42C6-822B-E7117FF768E0}" destId="{2F9DE1F7-6EF5-45F1-8E84-3563371327F2}" srcOrd="0" destOrd="0" presId="urn:microsoft.com/office/officeart/2005/8/layout/chevron2"/>
    <dgm:cxn modelId="{ABEE356C-1D71-42D2-B3A8-8C65B1AD8A16}" type="presParOf" srcId="{2F9DE1F7-6EF5-45F1-8E84-3563371327F2}" destId="{D2EA4987-1752-4B27-A528-C682471A69AA}" srcOrd="0" destOrd="0" presId="urn:microsoft.com/office/officeart/2005/8/layout/chevron2"/>
    <dgm:cxn modelId="{A082F77E-3027-492C-BF3E-F6B38666E216}" type="presParOf" srcId="{2F9DE1F7-6EF5-45F1-8E84-3563371327F2}" destId="{AD7EBD07-1CB2-4166-A490-9C1B87615C95}" srcOrd="1" destOrd="0" presId="urn:microsoft.com/office/officeart/2005/8/layout/chevron2"/>
    <dgm:cxn modelId="{B3C6C3DA-E4A2-4144-94F2-277308170CFD}" type="presParOf" srcId="{57DA1E1E-962C-42C6-822B-E7117FF768E0}" destId="{B8B9417F-5C02-40F3-9F05-DF03FA556DDA}" srcOrd="1" destOrd="0" presId="urn:microsoft.com/office/officeart/2005/8/layout/chevron2"/>
    <dgm:cxn modelId="{9867C043-1E60-44CD-969D-B1041F2C4857}" type="presParOf" srcId="{57DA1E1E-962C-42C6-822B-E7117FF768E0}" destId="{826DFAFD-C3F8-490B-9CDA-83453198030A}" srcOrd="2" destOrd="0" presId="urn:microsoft.com/office/officeart/2005/8/layout/chevron2"/>
    <dgm:cxn modelId="{85E475DD-C267-4BBB-ADFE-C8F860416E7A}" type="presParOf" srcId="{826DFAFD-C3F8-490B-9CDA-83453198030A}" destId="{AD3A07C2-F5E0-45AF-81F7-FD39AE989CFC}" srcOrd="0" destOrd="0" presId="urn:microsoft.com/office/officeart/2005/8/layout/chevron2"/>
    <dgm:cxn modelId="{A28BAF85-3FAE-455E-B95B-A8482D2C9F80}" type="presParOf" srcId="{826DFAFD-C3F8-490B-9CDA-83453198030A}" destId="{EE98F5BD-AB5A-47FA-97AE-81A6F8BC548F}" srcOrd="1" destOrd="0" presId="urn:microsoft.com/office/officeart/2005/8/layout/chevron2"/>
    <dgm:cxn modelId="{AED2D617-E7FD-487E-A94E-855D46FD76ED}" type="presParOf" srcId="{57DA1E1E-962C-42C6-822B-E7117FF768E0}" destId="{D993F536-F05D-4177-946E-E1247B3FD56F}" srcOrd="3" destOrd="0" presId="urn:microsoft.com/office/officeart/2005/8/layout/chevron2"/>
    <dgm:cxn modelId="{E3124CEB-A449-4645-8EDC-E09BB3AD8431}" type="presParOf" srcId="{57DA1E1E-962C-42C6-822B-E7117FF768E0}" destId="{E2F41E96-5764-427F-88C8-48C3DB7D71BD}" srcOrd="4" destOrd="0" presId="urn:microsoft.com/office/officeart/2005/8/layout/chevron2"/>
    <dgm:cxn modelId="{244C008D-8CED-4B9C-9424-14E6A369EAC1}" type="presParOf" srcId="{E2F41E96-5764-427F-88C8-48C3DB7D71BD}" destId="{9978C47A-C188-4645-82E6-5DC32566F614}" srcOrd="0" destOrd="0" presId="urn:microsoft.com/office/officeart/2005/8/layout/chevron2"/>
    <dgm:cxn modelId="{3A2488AB-B061-4460-86ED-9E9CC87F0E33}" type="presParOf" srcId="{E2F41E96-5764-427F-88C8-48C3DB7D71BD}" destId="{4EDE909A-5EB8-4CBB-AF97-E13AF9C71756}" srcOrd="1" destOrd="0" presId="urn:microsoft.com/office/officeart/2005/8/layout/chevron2"/>
    <dgm:cxn modelId="{FB52079E-D35F-4E1B-9954-D0ED3E46383E}" type="presParOf" srcId="{57DA1E1E-962C-42C6-822B-E7117FF768E0}" destId="{2B93694A-3AE2-4C91-9CC2-A27D3F452029}" srcOrd="5" destOrd="0" presId="urn:microsoft.com/office/officeart/2005/8/layout/chevron2"/>
    <dgm:cxn modelId="{74CB61BA-0F41-49F3-84D3-8050DA2D73CD}" type="presParOf" srcId="{57DA1E1E-962C-42C6-822B-E7117FF768E0}" destId="{38299B1A-1CCC-45E6-8626-4EE2EA7F944D}" srcOrd="6" destOrd="0" presId="urn:microsoft.com/office/officeart/2005/8/layout/chevron2"/>
    <dgm:cxn modelId="{A52DCE20-97DD-4CF8-A548-8A05B808B2ED}" type="presParOf" srcId="{38299B1A-1CCC-45E6-8626-4EE2EA7F944D}" destId="{61F2464D-0A51-498C-B343-C0B669640F24}" srcOrd="0" destOrd="0" presId="urn:microsoft.com/office/officeart/2005/8/layout/chevron2"/>
    <dgm:cxn modelId="{06536B1F-9A86-4AED-AB91-54E2DA32D26B}" type="presParOf" srcId="{38299B1A-1CCC-45E6-8626-4EE2EA7F944D}" destId="{26635F45-8E0B-40FF-B87D-AE146F9EE0F6}" srcOrd="1" destOrd="0" presId="urn:microsoft.com/office/officeart/2005/8/layout/chevron2"/>
    <dgm:cxn modelId="{275B10D9-C332-46C2-9F9E-863CCC1D9C85}" type="presParOf" srcId="{57DA1E1E-962C-42C6-822B-E7117FF768E0}" destId="{2346235A-245C-4F1A-9F76-3C10E06EAE3C}" srcOrd="7" destOrd="0" presId="urn:microsoft.com/office/officeart/2005/8/layout/chevron2"/>
    <dgm:cxn modelId="{F34DB1EB-E5A7-4002-AF3F-8AC62A87BC28}" type="presParOf" srcId="{57DA1E1E-962C-42C6-822B-E7117FF768E0}" destId="{A86ED53A-3486-496D-8C05-08B2019BA7C5}" srcOrd="8" destOrd="0" presId="urn:microsoft.com/office/officeart/2005/8/layout/chevron2"/>
    <dgm:cxn modelId="{88419C9F-2AAE-4142-A9BF-3A4783C22961}" type="presParOf" srcId="{A86ED53A-3486-496D-8C05-08B2019BA7C5}" destId="{2F64F91F-B245-4452-AFFB-DBED8C78B3BA}" srcOrd="0" destOrd="0" presId="urn:microsoft.com/office/officeart/2005/8/layout/chevron2"/>
    <dgm:cxn modelId="{D57A1BA0-229F-4ED6-A4B6-08B5AB0CD94D}" type="presParOf" srcId="{A86ED53A-3486-496D-8C05-08B2019BA7C5}" destId="{38A58370-4B56-4B5B-AE00-FA9003E7E2B0}" srcOrd="1" destOrd="0" presId="urn:microsoft.com/office/officeart/2005/8/layout/chevron2"/>
    <dgm:cxn modelId="{0FA6AA43-1C79-4176-A8FC-2F4F5153621F}" type="presParOf" srcId="{57DA1E1E-962C-42C6-822B-E7117FF768E0}" destId="{10F2F6E2-29A6-418F-835B-2E2F3B5F115F}" srcOrd="9" destOrd="0" presId="urn:microsoft.com/office/officeart/2005/8/layout/chevron2"/>
    <dgm:cxn modelId="{CCD27577-EE19-4330-B03F-35B441AB7555}" type="presParOf" srcId="{57DA1E1E-962C-42C6-822B-E7117FF768E0}" destId="{6B6DDB76-D5DA-4AC8-8EAB-E0CC30876039}" srcOrd="10" destOrd="0" presId="urn:microsoft.com/office/officeart/2005/8/layout/chevron2"/>
    <dgm:cxn modelId="{0C39CBA3-85A9-4424-9CC4-FF3FFA99A94A}" type="presParOf" srcId="{6B6DDB76-D5DA-4AC8-8EAB-E0CC30876039}" destId="{F61937EC-667A-43F1-8927-20E71D25541F}" srcOrd="0" destOrd="0" presId="urn:microsoft.com/office/officeart/2005/8/layout/chevron2"/>
    <dgm:cxn modelId="{BE7B5B39-5D0D-49F2-B4BC-480F076E60BD}" type="presParOf" srcId="{6B6DDB76-D5DA-4AC8-8EAB-E0CC30876039}" destId="{C52211D9-EA8B-4819-A8FF-107E30593F41}" srcOrd="1" destOrd="0" presId="urn:microsoft.com/office/officeart/2005/8/layout/chevron2"/>
    <dgm:cxn modelId="{5D956C86-BD23-4A8C-BEF1-4FDB9CA1540E}" type="presParOf" srcId="{57DA1E1E-962C-42C6-822B-E7117FF768E0}" destId="{A5663571-5D88-4EE7-9218-062B095736B3}" srcOrd="11" destOrd="0" presId="urn:microsoft.com/office/officeart/2005/8/layout/chevron2"/>
    <dgm:cxn modelId="{B83BA924-0A6F-48CB-9552-561ED68F4154}" type="presParOf" srcId="{57DA1E1E-962C-42C6-822B-E7117FF768E0}" destId="{592617C9-2328-4BDD-9060-1397553DE97C}" srcOrd="12" destOrd="0" presId="urn:microsoft.com/office/officeart/2005/8/layout/chevron2"/>
    <dgm:cxn modelId="{AE72BD68-2732-4B58-813E-EC6BAF498F15}" type="presParOf" srcId="{592617C9-2328-4BDD-9060-1397553DE97C}" destId="{6344984C-67B8-4549-AF56-4AA261447656}" srcOrd="0" destOrd="0" presId="urn:microsoft.com/office/officeart/2005/8/layout/chevron2"/>
    <dgm:cxn modelId="{D14E2835-04BF-4426-8CC7-D2B334FE140B}" type="presParOf" srcId="{592617C9-2328-4BDD-9060-1397553DE97C}" destId="{A2E5A141-8CD7-4BA3-870B-2503449BB8C1}" srcOrd="1" destOrd="0" presId="urn:microsoft.com/office/officeart/2005/8/layout/chevron2"/>
    <dgm:cxn modelId="{EAAD2670-FB37-43C6-92EE-8EE0D2D671DE}" type="presParOf" srcId="{57DA1E1E-962C-42C6-822B-E7117FF768E0}" destId="{ECD95618-98F8-463E-998C-0948683DFD3B}" srcOrd="13" destOrd="0" presId="urn:microsoft.com/office/officeart/2005/8/layout/chevron2"/>
    <dgm:cxn modelId="{7FADE8EA-7329-4033-AD9A-5DA6DD418BA3}" type="presParOf" srcId="{57DA1E1E-962C-42C6-822B-E7117FF768E0}" destId="{3A1F4715-BD1C-47C3-A41B-D49D871BBE27}" srcOrd="14" destOrd="0" presId="urn:microsoft.com/office/officeart/2005/8/layout/chevron2"/>
    <dgm:cxn modelId="{D64465BF-FCA7-46A8-A9D2-5ABC85991F7E}" type="presParOf" srcId="{3A1F4715-BD1C-47C3-A41B-D49D871BBE27}" destId="{2F300DC9-160D-4E05-9759-065F12341D8A}" srcOrd="0" destOrd="0" presId="urn:microsoft.com/office/officeart/2005/8/layout/chevron2"/>
    <dgm:cxn modelId="{57BF6E3F-6008-4A66-B6F6-EBCBA496976B}" type="presParOf" srcId="{3A1F4715-BD1C-47C3-A41B-D49D871BBE27}" destId="{A8DC365A-B71B-4852-A365-3BD3F8BC0FC8}" srcOrd="1" destOrd="0" presId="urn:microsoft.com/office/officeart/2005/8/layout/chevron2"/>
    <dgm:cxn modelId="{742F7EF1-E7D0-4E8F-B6B6-7090E3D2C19C}" type="presParOf" srcId="{57DA1E1E-962C-42C6-822B-E7117FF768E0}" destId="{D0BBE448-2DC4-40DA-A94C-E24E89847A7F}" srcOrd="15" destOrd="0" presId="urn:microsoft.com/office/officeart/2005/8/layout/chevron2"/>
    <dgm:cxn modelId="{6E92ED68-E684-4EE7-9B40-3FF4F158F983}" type="presParOf" srcId="{57DA1E1E-962C-42C6-822B-E7117FF768E0}" destId="{3F4E9A17-EA56-40C9-9C0B-ACBED0088531}" srcOrd="16" destOrd="0" presId="urn:microsoft.com/office/officeart/2005/8/layout/chevron2"/>
    <dgm:cxn modelId="{69AF771C-4732-49C2-8024-DD2D937AFAC4}" type="presParOf" srcId="{3F4E9A17-EA56-40C9-9C0B-ACBED0088531}" destId="{8E44B7F5-5EA8-4908-868F-AB5180E2A42E}" srcOrd="0" destOrd="0" presId="urn:microsoft.com/office/officeart/2005/8/layout/chevron2"/>
    <dgm:cxn modelId="{FB1C0A36-2E0C-4265-A67F-4419F4FED3AA}" type="presParOf" srcId="{3F4E9A17-EA56-40C9-9C0B-ACBED0088531}" destId="{47B5DC3E-75C9-401D-9A13-B1694D84576F}" srcOrd="1" destOrd="0" presId="urn:microsoft.com/office/officeart/2005/8/layout/chevron2"/>
    <dgm:cxn modelId="{D7B105DA-7CC5-4387-9AF8-2E0FE5F3C939}" type="presParOf" srcId="{57DA1E1E-962C-42C6-822B-E7117FF768E0}" destId="{8D4022EC-8D36-4055-AAE1-D98C78604496}" srcOrd="17" destOrd="0" presId="urn:microsoft.com/office/officeart/2005/8/layout/chevron2"/>
    <dgm:cxn modelId="{6BEB5A15-0EC7-4FF6-803C-368CB3AA0773}" type="presParOf" srcId="{57DA1E1E-962C-42C6-822B-E7117FF768E0}" destId="{84BD123C-36A5-49EB-95EF-87143B1CCAE5}" srcOrd="18" destOrd="0" presId="urn:microsoft.com/office/officeart/2005/8/layout/chevron2"/>
    <dgm:cxn modelId="{AC15A242-6563-40E4-963B-D232AAC879A1}" type="presParOf" srcId="{84BD123C-36A5-49EB-95EF-87143B1CCAE5}" destId="{A8426341-9574-49D1-89A6-F8FAE2EDC7D0}" srcOrd="0" destOrd="0" presId="urn:microsoft.com/office/officeart/2005/8/layout/chevron2"/>
    <dgm:cxn modelId="{370E3AD0-A0DC-4C2B-AF12-149AAEDE3708}" type="presParOf" srcId="{84BD123C-36A5-49EB-95EF-87143B1CCAE5}" destId="{F8F845D7-B95B-491E-8105-55217FDC8A81}" srcOrd="1" destOrd="0" presId="urn:microsoft.com/office/officeart/2005/8/layout/chevron2"/>
    <dgm:cxn modelId="{3B6A6F69-7840-4FF3-B158-CD061C8045B3}" type="presParOf" srcId="{57DA1E1E-962C-42C6-822B-E7117FF768E0}" destId="{201423E2-285A-40F6-9C82-CE7061E71557}" srcOrd="19" destOrd="0" presId="urn:microsoft.com/office/officeart/2005/8/layout/chevron2"/>
    <dgm:cxn modelId="{00037AA8-95F6-411A-95EF-0A9E199CFA72}" type="presParOf" srcId="{57DA1E1E-962C-42C6-822B-E7117FF768E0}" destId="{89AC8890-B74C-435E-9E1E-152B963BB8E0}" srcOrd="20" destOrd="0" presId="urn:microsoft.com/office/officeart/2005/8/layout/chevron2"/>
    <dgm:cxn modelId="{7C49372C-24A3-4A7E-8AA2-69156709CC02}" type="presParOf" srcId="{89AC8890-B74C-435E-9E1E-152B963BB8E0}" destId="{E4EC019A-CCED-424B-A835-322043DA42D4}" srcOrd="0" destOrd="0" presId="urn:microsoft.com/office/officeart/2005/8/layout/chevron2"/>
    <dgm:cxn modelId="{2E189AE5-748A-476C-A539-EABF0772863E}" type="presParOf" srcId="{89AC8890-B74C-435E-9E1E-152B963BB8E0}" destId="{16856A02-4C78-4DCD-B18D-222B0F4D98AC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9AFDED2-6C03-4879-B89A-2DC28995E7E9}">
      <dsp:nvSpPr>
        <dsp:cNvPr id="0" name=""/>
        <dsp:cNvSpPr/>
      </dsp:nvSpPr>
      <dsp:spPr>
        <a:xfrm>
          <a:off x="0" y="432180"/>
          <a:ext cx="7620000" cy="12127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91397" tIns="458216" rIns="591397" bIns="156464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200" kern="1200" dirty="0" smtClean="0"/>
            <a:t>совокупность правовых норм, регулирующих конституционно-правовые отношения</a:t>
          </a:r>
          <a:endParaRPr lang="ru-RU" sz="2200" kern="1200" dirty="0"/>
        </a:p>
      </dsp:txBody>
      <dsp:txXfrm>
        <a:off x="0" y="432180"/>
        <a:ext cx="7620000" cy="1212750"/>
      </dsp:txXfrm>
    </dsp:sp>
    <dsp:sp modelId="{6CCFA6B3-3387-4509-B3FA-3F5BE94495FF}">
      <dsp:nvSpPr>
        <dsp:cNvPr id="0" name=""/>
        <dsp:cNvSpPr/>
      </dsp:nvSpPr>
      <dsp:spPr>
        <a:xfrm>
          <a:off x="381000" y="107460"/>
          <a:ext cx="5334000" cy="6494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1613" tIns="0" rIns="201613" bIns="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Отрасль права</a:t>
          </a:r>
          <a:endParaRPr lang="ru-RU" sz="2200" kern="1200" dirty="0"/>
        </a:p>
      </dsp:txBody>
      <dsp:txXfrm>
        <a:off x="412703" y="139163"/>
        <a:ext cx="5270594" cy="586034"/>
      </dsp:txXfrm>
    </dsp:sp>
    <dsp:sp modelId="{94204C1D-27C4-4CDA-84E4-307D64250376}">
      <dsp:nvSpPr>
        <dsp:cNvPr id="0" name=""/>
        <dsp:cNvSpPr/>
      </dsp:nvSpPr>
      <dsp:spPr>
        <a:xfrm>
          <a:off x="0" y="2088451"/>
          <a:ext cx="7620000" cy="1524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91397" tIns="458216" rIns="591397" bIns="156464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200" kern="1200" dirty="0" smtClean="0"/>
            <a:t>часть правовой науки (юриспруденции), совокупность знаний об отрасли конституционного права</a:t>
          </a:r>
          <a:endParaRPr lang="ru-RU" sz="2200" kern="1200" dirty="0"/>
        </a:p>
      </dsp:txBody>
      <dsp:txXfrm>
        <a:off x="0" y="2088451"/>
        <a:ext cx="7620000" cy="1524600"/>
      </dsp:txXfrm>
    </dsp:sp>
    <dsp:sp modelId="{D8F81853-5F08-4E03-ACAE-439E5CBDE159}">
      <dsp:nvSpPr>
        <dsp:cNvPr id="0" name=""/>
        <dsp:cNvSpPr/>
      </dsp:nvSpPr>
      <dsp:spPr>
        <a:xfrm>
          <a:off x="381000" y="1763731"/>
          <a:ext cx="5334000" cy="6494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1613" tIns="0" rIns="201613" bIns="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Наука</a:t>
          </a:r>
          <a:endParaRPr lang="ru-RU" sz="2200" kern="1200" dirty="0"/>
        </a:p>
      </dsp:txBody>
      <dsp:txXfrm>
        <a:off x="412703" y="1795434"/>
        <a:ext cx="5270594" cy="586034"/>
      </dsp:txXfrm>
    </dsp:sp>
    <dsp:sp modelId="{2E72B3AE-DC8C-4138-AAC5-B66133B346D9}">
      <dsp:nvSpPr>
        <dsp:cNvPr id="0" name=""/>
        <dsp:cNvSpPr/>
      </dsp:nvSpPr>
      <dsp:spPr>
        <a:xfrm>
          <a:off x="0" y="4056571"/>
          <a:ext cx="7620000" cy="1524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91397" tIns="458216" rIns="591397" bIns="156464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200" kern="1200" dirty="0" smtClean="0"/>
            <a:t>область изучения науки и отрасли: </a:t>
          </a:r>
          <a:br>
            <a:rPr lang="ru-RU" sz="2200" kern="1200" dirty="0" smtClean="0"/>
          </a:br>
          <a:r>
            <a:rPr lang="ru-RU" sz="2200" kern="1200" dirty="0" smtClean="0"/>
            <a:t> «Конституционное право»</a:t>
          </a:r>
          <a:br>
            <a:rPr lang="ru-RU" sz="2200" kern="1200" dirty="0" smtClean="0"/>
          </a:br>
          <a:r>
            <a:rPr lang="ru-RU" sz="2200" kern="1200" dirty="0" smtClean="0"/>
            <a:t>и «Конституционное право зарубежных стран»</a:t>
          </a:r>
          <a:endParaRPr lang="ru-RU" sz="2200" kern="1200" dirty="0"/>
        </a:p>
      </dsp:txBody>
      <dsp:txXfrm>
        <a:off x="0" y="4056571"/>
        <a:ext cx="7620000" cy="1524600"/>
      </dsp:txXfrm>
    </dsp:sp>
    <dsp:sp modelId="{314E4C42-D994-4530-BC48-C5033AED9D0F}">
      <dsp:nvSpPr>
        <dsp:cNvPr id="0" name=""/>
        <dsp:cNvSpPr/>
      </dsp:nvSpPr>
      <dsp:spPr>
        <a:xfrm>
          <a:off x="381000" y="3731851"/>
          <a:ext cx="5334000" cy="6494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1613" tIns="0" rIns="201613" bIns="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Учебная дисциплина</a:t>
          </a:r>
          <a:endParaRPr lang="ru-RU" sz="2200" kern="1200" dirty="0"/>
        </a:p>
      </dsp:txBody>
      <dsp:txXfrm>
        <a:off x="412703" y="3763554"/>
        <a:ext cx="5270594" cy="586034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BFA37BA-9B9D-42AC-B08A-6C1B960CBE48}">
      <dsp:nvSpPr>
        <dsp:cNvPr id="0" name=""/>
        <dsp:cNvSpPr/>
      </dsp:nvSpPr>
      <dsp:spPr>
        <a:xfrm>
          <a:off x="733798" y="1547098"/>
          <a:ext cx="1283287" cy="1283287"/>
        </a:xfrm>
        <a:prstGeom prst="donut">
          <a:avLst>
            <a:gd name="adj" fmla="val 2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8A9EC4F-A56F-43E9-81C1-86B7FF5EB86B}">
      <dsp:nvSpPr>
        <dsp:cNvPr id="0" name=""/>
        <dsp:cNvSpPr/>
      </dsp:nvSpPr>
      <dsp:spPr>
        <a:xfrm rot="17700000">
          <a:off x="1185970" y="500957"/>
          <a:ext cx="1595268" cy="7687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0800" tIns="0" rIns="0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Общая часть</a:t>
          </a:r>
          <a:endParaRPr lang="ru-RU" sz="2000" kern="1200" dirty="0"/>
        </a:p>
      </dsp:txBody>
      <dsp:txXfrm>
        <a:off x="1185970" y="500957"/>
        <a:ext cx="1595268" cy="768796"/>
      </dsp:txXfrm>
    </dsp:sp>
    <dsp:sp modelId="{6E8CBF4F-05D6-4486-A448-3C16761A8A7C}">
      <dsp:nvSpPr>
        <dsp:cNvPr id="0" name=""/>
        <dsp:cNvSpPr/>
      </dsp:nvSpPr>
      <dsp:spPr>
        <a:xfrm>
          <a:off x="2113747" y="1855688"/>
          <a:ext cx="666107" cy="66610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2BAF962-1611-4B90-B8A2-554E16F72B41}">
      <dsp:nvSpPr>
        <dsp:cNvPr id="0" name=""/>
        <dsp:cNvSpPr/>
      </dsp:nvSpPr>
      <dsp:spPr>
        <a:xfrm rot="17700000">
          <a:off x="1324834" y="2782804"/>
          <a:ext cx="1379982" cy="6653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33020" bIns="0" numCol="1" spcCol="1270" anchor="ctr" anchorCtr="0">
          <a:noAutofit/>
        </a:bodyPr>
        <a:lstStyle/>
        <a:p>
          <a:pPr lvl="0" algn="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14 теоретических разделов  </a:t>
          </a:r>
          <a:endParaRPr lang="ru-RU" sz="1300" kern="1200" dirty="0"/>
        </a:p>
      </dsp:txBody>
      <dsp:txXfrm>
        <a:off x="1324834" y="2782804"/>
        <a:ext cx="1379982" cy="665375"/>
      </dsp:txXfrm>
    </dsp:sp>
    <dsp:sp modelId="{791CAC37-68AF-4814-932F-438C95EFBB4C}">
      <dsp:nvSpPr>
        <dsp:cNvPr id="0" name=""/>
        <dsp:cNvSpPr/>
      </dsp:nvSpPr>
      <dsp:spPr>
        <a:xfrm rot="17700000">
          <a:off x="2188785" y="929304"/>
          <a:ext cx="1379982" cy="6653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2391910-263A-4D64-815B-D7650D55E62E}">
      <dsp:nvSpPr>
        <dsp:cNvPr id="0" name=""/>
        <dsp:cNvSpPr/>
      </dsp:nvSpPr>
      <dsp:spPr>
        <a:xfrm>
          <a:off x="2876516" y="1547098"/>
          <a:ext cx="1283287" cy="1283287"/>
        </a:xfrm>
        <a:prstGeom prst="donut">
          <a:avLst>
            <a:gd name="adj" fmla="val 2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C17B361-600C-441B-BC2A-D57DBCEAF2CA}">
      <dsp:nvSpPr>
        <dsp:cNvPr id="0" name=""/>
        <dsp:cNvSpPr/>
      </dsp:nvSpPr>
      <dsp:spPr>
        <a:xfrm rot="17700000">
          <a:off x="3328688" y="500957"/>
          <a:ext cx="1595268" cy="7687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0800" tIns="0" rIns="0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Специальная часть</a:t>
          </a:r>
          <a:endParaRPr lang="ru-RU" sz="2000" kern="1200" dirty="0"/>
        </a:p>
      </dsp:txBody>
      <dsp:txXfrm>
        <a:off x="3328688" y="500957"/>
        <a:ext cx="1595268" cy="768796"/>
      </dsp:txXfrm>
    </dsp:sp>
    <dsp:sp modelId="{3AD9926F-AE06-4E0D-AC0B-E8469BBFD97A}">
      <dsp:nvSpPr>
        <dsp:cNvPr id="0" name=""/>
        <dsp:cNvSpPr/>
      </dsp:nvSpPr>
      <dsp:spPr>
        <a:xfrm>
          <a:off x="4256465" y="1855688"/>
          <a:ext cx="666107" cy="66610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42EDAFB-6592-49C3-AA52-803CF1B8750C}">
      <dsp:nvSpPr>
        <dsp:cNvPr id="0" name=""/>
        <dsp:cNvSpPr/>
      </dsp:nvSpPr>
      <dsp:spPr>
        <a:xfrm rot="17700000">
          <a:off x="3467552" y="2782804"/>
          <a:ext cx="1379982" cy="6653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33020" bIns="0" numCol="1" spcCol="1270" anchor="ctr" anchorCtr="0">
          <a:noAutofit/>
        </a:bodyPr>
        <a:lstStyle/>
        <a:p>
          <a:pPr lvl="0" algn="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Конституционное право отдельных государств </a:t>
          </a:r>
          <a:endParaRPr lang="ru-RU" sz="1300" kern="1200" dirty="0"/>
        </a:p>
      </dsp:txBody>
      <dsp:txXfrm>
        <a:off x="3467552" y="2782804"/>
        <a:ext cx="1379982" cy="665375"/>
      </dsp:txXfrm>
    </dsp:sp>
    <dsp:sp modelId="{726D3C54-DF51-46D0-B31B-5A23B66E27B0}">
      <dsp:nvSpPr>
        <dsp:cNvPr id="0" name=""/>
        <dsp:cNvSpPr/>
      </dsp:nvSpPr>
      <dsp:spPr>
        <a:xfrm rot="17700000">
          <a:off x="4331502" y="929304"/>
          <a:ext cx="1379982" cy="6653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6047382-7F49-4C1D-87FF-C8B22592F22B}">
      <dsp:nvSpPr>
        <dsp:cNvPr id="0" name=""/>
        <dsp:cNvSpPr/>
      </dsp:nvSpPr>
      <dsp:spPr>
        <a:xfrm rot="21300000">
          <a:off x="23865" y="1977604"/>
          <a:ext cx="7729133" cy="885102"/>
        </a:xfrm>
        <a:prstGeom prst="mathMinus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5FFA572-6716-45E6-B9D5-87AE0A025FA6}">
      <dsp:nvSpPr>
        <dsp:cNvPr id="0" name=""/>
        <dsp:cNvSpPr/>
      </dsp:nvSpPr>
      <dsp:spPr>
        <a:xfrm>
          <a:off x="933223" y="242015"/>
          <a:ext cx="2333059" cy="1936124"/>
        </a:xfrm>
        <a:prstGeom prst="downArrow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D6EC720-864A-449B-A025-53727448BB53}">
      <dsp:nvSpPr>
        <dsp:cNvPr id="0" name=""/>
        <dsp:cNvSpPr/>
      </dsp:nvSpPr>
      <dsp:spPr>
        <a:xfrm>
          <a:off x="4121737" y="0"/>
          <a:ext cx="2488596" cy="20329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охрана прав и свобод человека (отношения между человеком и государством)</a:t>
          </a:r>
          <a:endParaRPr lang="ru-RU" sz="1900" kern="1200" dirty="0"/>
        </a:p>
      </dsp:txBody>
      <dsp:txXfrm>
        <a:off x="4121737" y="0"/>
        <a:ext cx="2488596" cy="2032931"/>
      </dsp:txXfrm>
    </dsp:sp>
    <dsp:sp modelId="{31EE3F5C-7A27-4393-895F-CFF8632F57EF}">
      <dsp:nvSpPr>
        <dsp:cNvPr id="0" name=""/>
        <dsp:cNvSpPr/>
      </dsp:nvSpPr>
      <dsp:spPr>
        <a:xfrm>
          <a:off x="4510581" y="2662171"/>
          <a:ext cx="2333059" cy="1936124"/>
        </a:xfrm>
        <a:prstGeom prst="upArrow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1A92AF7-19BB-4C49-B9FE-75EEC91F52EA}">
      <dsp:nvSpPr>
        <dsp:cNvPr id="0" name=""/>
        <dsp:cNvSpPr/>
      </dsp:nvSpPr>
      <dsp:spPr>
        <a:xfrm>
          <a:off x="1166529" y="2807380"/>
          <a:ext cx="2488596" cy="20329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устройство государства и государственной власти (</a:t>
          </a:r>
          <a:r>
            <a:rPr lang="ru-RU" sz="1900" kern="1200" dirty="0" err="1" smtClean="0"/>
            <a:t>властеотношения</a:t>
          </a:r>
          <a:r>
            <a:rPr lang="ru-RU" sz="1900" kern="1200" dirty="0" smtClean="0"/>
            <a:t>)</a:t>
          </a:r>
          <a:endParaRPr lang="ru-RU" sz="1900" kern="1200" dirty="0"/>
        </a:p>
      </dsp:txBody>
      <dsp:txXfrm>
        <a:off x="1166529" y="2807380"/>
        <a:ext cx="2488596" cy="203293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487CB2E-DAB2-4BE0-B637-060CB05F0571}">
      <dsp:nvSpPr>
        <dsp:cNvPr id="0" name=""/>
        <dsp:cNvSpPr/>
      </dsp:nvSpPr>
      <dsp:spPr>
        <a:xfrm>
          <a:off x="-6346219" y="-971459"/>
          <a:ext cx="7559542" cy="7559542"/>
        </a:xfrm>
        <a:prstGeom prst="blockArc">
          <a:avLst>
            <a:gd name="adj1" fmla="val 18900000"/>
            <a:gd name="adj2" fmla="val 2700000"/>
            <a:gd name="adj3" fmla="val 286"/>
          </a:avLst>
        </a:prstGeom>
        <a:noFill/>
        <a:ln w="19050" cap="rnd" cmpd="sng" algn="ctr">
          <a:solidFill>
            <a:schemeClr val="accent1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B02C5F8-0BC4-4FE4-BF4A-AA9FF2153E5D}">
      <dsp:nvSpPr>
        <dsp:cNvPr id="0" name=""/>
        <dsp:cNvSpPr/>
      </dsp:nvSpPr>
      <dsp:spPr>
        <a:xfrm>
          <a:off x="394006" y="242004"/>
          <a:ext cx="6443779" cy="537093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5161" tIns="48260" rIns="48260" bIns="4826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smtClean="0">
              <a:solidFill>
                <a:schemeClr val="tx1"/>
              </a:solidFill>
            </a:rPr>
            <a:t>народ Беларуси</a:t>
          </a:r>
          <a:endParaRPr lang="ru-RU" sz="1900" kern="1200" dirty="0">
            <a:solidFill>
              <a:schemeClr val="tx1"/>
            </a:solidFill>
          </a:endParaRPr>
        </a:p>
      </dsp:txBody>
      <dsp:txXfrm>
        <a:off x="394006" y="242004"/>
        <a:ext cx="6443779" cy="537093"/>
      </dsp:txXfrm>
    </dsp:sp>
    <dsp:sp modelId="{15A4FB9F-111E-465B-B666-67143D602E01}">
      <dsp:nvSpPr>
        <dsp:cNvPr id="0" name=""/>
        <dsp:cNvSpPr/>
      </dsp:nvSpPr>
      <dsp:spPr>
        <a:xfrm>
          <a:off x="74981" y="191526"/>
          <a:ext cx="638048" cy="63804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62F4127-3D12-458A-8584-070B09B15E6F}">
      <dsp:nvSpPr>
        <dsp:cNvPr id="0" name=""/>
        <dsp:cNvSpPr/>
      </dsp:nvSpPr>
      <dsp:spPr>
        <a:xfrm>
          <a:off x="856254" y="1008111"/>
          <a:ext cx="5981531" cy="537093"/>
        </a:xfrm>
        <a:prstGeom prst="rect">
          <a:avLst/>
        </a:prstGeom>
        <a:solidFill>
          <a:schemeClr val="accent1">
            <a:shade val="80000"/>
            <a:hueOff val="75315"/>
            <a:satOff val="-4038"/>
            <a:lumOff val="5155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5161" tIns="48260" rIns="48260" bIns="4826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>
              <a:solidFill>
                <a:schemeClr val="tx1"/>
              </a:solidFill>
            </a:rPr>
            <a:t>граждане Республики Беларусь, лица без гражданства и иностранцы</a:t>
          </a:r>
          <a:endParaRPr lang="ru-RU" sz="1900" kern="1200" dirty="0">
            <a:solidFill>
              <a:schemeClr val="tx1"/>
            </a:solidFill>
          </a:endParaRPr>
        </a:p>
      </dsp:txBody>
      <dsp:txXfrm>
        <a:off x="856254" y="1008111"/>
        <a:ext cx="5981531" cy="537093"/>
      </dsp:txXfrm>
    </dsp:sp>
    <dsp:sp modelId="{8EB010CF-4896-4183-9B7A-2EA8E95892FF}">
      <dsp:nvSpPr>
        <dsp:cNvPr id="0" name=""/>
        <dsp:cNvSpPr/>
      </dsp:nvSpPr>
      <dsp:spPr>
        <a:xfrm>
          <a:off x="537230" y="957634"/>
          <a:ext cx="638048" cy="63804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shade val="80000"/>
              <a:hueOff val="75315"/>
              <a:satOff val="-4038"/>
              <a:lumOff val="515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CFE9260-D470-463C-AC42-709453599BC8}">
      <dsp:nvSpPr>
        <dsp:cNvPr id="0" name=""/>
        <dsp:cNvSpPr/>
      </dsp:nvSpPr>
      <dsp:spPr>
        <a:xfrm>
          <a:off x="1109564" y="1773657"/>
          <a:ext cx="5728221" cy="537093"/>
        </a:xfrm>
        <a:prstGeom prst="rect">
          <a:avLst/>
        </a:prstGeom>
        <a:solidFill>
          <a:schemeClr val="accent1">
            <a:shade val="80000"/>
            <a:hueOff val="150630"/>
            <a:satOff val="-8075"/>
            <a:lumOff val="1031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5161" tIns="48260" rIns="48260" bIns="4826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smtClean="0">
              <a:solidFill>
                <a:schemeClr val="tx1"/>
              </a:solidFill>
            </a:rPr>
            <a:t>социальные общности (консолидированные группы граждан, коллективы, собрания и др.)</a:t>
          </a:r>
          <a:endParaRPr lang="ru-RU" sz="1900" kern="1200" dirty="0">
            <a:solidFill>
              <a:schemeClr val="tx1"/>
            </a:solidFill>
          </a:endParaRPr>
        </a:p>
      </dsp:txBody>
      <dsp:txXfrm>
        <a:off x="1109564" y="1773657"/>
        <a:ext cx="5728221" cy="537093"/>
      </dsp:txXfrm>
    </dsp:sp>
    <dsp:sp modelId="{2B61FFF1-B3D9-4E35-BA71-4ADB13781105}">
      <dsp:nvSpPr>
        <dsp:cNvPr id="0" name=""/>
        <dsp:cNvSpPr/>
      </dsp:nvSpPr>
      <dsp:spPr>
        <a:xfrm>
          <a:off x="790539" y="1723180"/>
          <a:ext cx="638048" cy="63804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shade val="80000"/>
              <a:hueOff val="150630"/>
              <a:satOff val="-8075"/>
              <a:lumOff val="1031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2265191-1CBF-46B5-B9F9-DFD33A607A9A}">
      <dsp:nvSpPr>
        <dsp:cNvPr id="0" name=""/>
        <dsp:cNvSpPr/>
      </dsp:nvSpPr>
      <dsp:spPr>
        <a:xfrm>
          <a:off x="1190443" y="2539765"/>
          <a:ext cx="5647342" cy="537093"/>
        </a:xfrm>
        <a:prstGeom prst="rect">
          <a:avLst/>
        </a:prstGeom>
        <a:solidFill>
          <a:schemeClr val="accent1">
            <a:shade val="80000"/>
            <a:hueOff val="225945"/>
            <a:satOff val="-12113"/>
            <a:lumOff val="15465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5161" tIns="48260" rIns="48260" bIns="4826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smtClean="0">
              <a:solidFill>
                <a:schemeClr val="tx1"/>
              </a:solidFill>
            </a:rPr>
            <a:t>государство</a:t>
          </a:r>
          <a:endParaRPr lang="ru-RU" sz="1900" kern="1200" dirty="0">
            <a:solidFill>
              <a:schemeClr val="tx1"/>
            </a:solidFill>
          </a:endParaRPr>
        </a:p>
      </dsp:txBody>
      <dsp:txXfrm>
        <a:off x="1190443" y="2539765"/>
        <a:ext cx="5647342" cy="537093"/>
      </dsp:txXfrm>
    </dsp:sp>
    <dsp:sp modelId="{218A7E3A-7B68-4218-9C53-1BFEFECC02CD}">
      <dsp:nvSpPr>
        <dsp:cNvPr id="0" name=""/>
        <dsp:cNvSpPr/>
      </dsp:nvSpPr>
      <dsp:spPr>
        <a:xfrm>
          <a:off x="871419" y="2489287"/>
          <a:ext cx="638048" cy="63804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shade val="80000"/>
              <a:hueOff val="225945"/>
              <a:satOff val="-12113"/>
              <a:lumOff val="1546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CD3CEC3-9861-4AF9-B2FA-0BA0448A0057}">
      <dsp:nvSpPr>
        <dsp:cNvPr id="0" name=""/>
        <dsp:cNvSpPr/>
      </dsp:nvSpPr>
      <dsp:spPr>
        <a:xfrm>
          <a:off x="1109564" y="3305872"/>
          <a:ext cx="5728221" cy="537093"/>
        </a:xfrm>
        <a:prstGeom prst="rect">
          <a:avLst/>
        </a:prstGeom>
        <a:solidFill>
          <a:schemeClr val="accent1">
            <a:shade val="80000"/>
            <a:hueOff val="301259"/>
            <a:satOff val="-16151"/>
            <a:lumOff val="20619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5161" tIns="48260" rIns="48260" bIns="4826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smtClean="0">
              <a:solidFill>
                <a:schemeClr val="tx1"/>
              </a:solidFill>
            </a:rPr>
            <a:t>административно-территориальные единицы</a:t>
          </a:r>
          <a:endParaRPr lang="ru-RU" sz="1900" kern="1200" dirty="0">
            <a:solidFill>
              <a:schemeClr val="tx1"/>
            </a:solidFill>
          </a:endParaRPr>
        </a:p>
      </dsp:txBody>
      <dsp:txXfrm>
        <a:off x="1109564" y="3305872"/>
        <a:ext cx="5728221" cy="537093"/>
      </dsp:txXfrm>
    </dsp:sp>
    <dsp:sp modelId="{F9B7376E-6DD3-48BE-8D84-78BBC033B941}">
      <dsp:nvSpPr>
        <dsp:cNvPr id="0" name=""/>
        <dsp:cNvSpPr/>
      </dsp:nvSpPr>
      <dsp:spPr>
        <a:xfrm>
          <a:off x="790539" y="3255395"/>
          <a:ext cx="638048" cy="63804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shade val="80000"/>
              <a:hueOff val="301259"/>
              <a:satOff val="-16151"/>
              <a:lumOff val="2061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F7D562C-6C5E-4089-B9E8-09BD18B15CD6}">
      <dsp:nvSpPr>
        <dsp:cNvPr id="0" name=""/>
        <dsp:cNvSpPr/>
      </dsp:nvSpPr>
      <dsp:spPr>
        <a:xfrm>
          <a:off x="856254" y="4071418"/>
          <a:ext cx="5981531" cy="537093"/>
        </a:xfrm>
        <a:prstGeom prst="rect">
          <a:avLst/>
        </a:prstGeom>
        <a:solidFill>
          <a:schemeClr val="accent1">
            <a:shade val="80000"/>
            <a:hueOff val="376574"/>
            <a:satOff val="-20188"/>
            <a:lumOff val="25774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5161" tIns="48260" rIns="48260" bIns="4826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smtClean="0">
              <a:solidFill>
                <a:schemeClr val="tx1"/>
              </a:solidFill>
            </a:rPr>
            <a:t>государственные органы и должностные лица</a:t>
          </a:r>
          <a:endParaRPr lang="ru-RU" sz="1900" kern="1200" dirty="0">
            <a:solidFill>
              <a:schemeClr val="tx1"/>
            </a:solidFill>
          </a:endParaRPr>
        </a:p>
      </dsp:txBody>
      <dsp:txXfrm>
        <a:off x="856254" y="4071418"/>
        <a:ext cx="5981531" cy="537093"/>
      </dsp:txXfrm>
    </dsp:sp>
    <dsp:sp modelId="{DB55B388-C2F7-4A56-8F34-1733DC421027}">
      <dsp:nvSpPr>
        <dsp:cNvPr id="0" name=""/>
        <dsp:cNvSpPr/>
      </dsp:nvSpPr>
      <dsp:spPr>
        <a:xfrm>
          <a:off x="537230" y="4020941"/>
          <a:ext cx="638048" cy="63804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shade val="80000"/>
              <a:hueOff val="376574"/>
              <a:satOff val="-20188"/>
              <a:lumOff val="2577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D2C5F8A-2200-4421-8903-14C415569F5C}">
      <dsp:nvSpPr>
        <dsp:cNvPr id="0" name=""/>
        <dsp:cNvSpPr/>
      </dsp:nvSpPr>
      <dsp:spPr>
        <a:xfrm>
          <a:off x="394006" y="4837525"/>
          <a:ext cx="6443779" cy="537093"/>
        </a:xfrm>
        <a:prstGeom prst="rect">
          <a:avLst/>
        </a:prstGeom>
        <a:solidFill>
          <a:schemeClr val="accent1">
            <a:shade val="80000"/>
            <a:hueOff val="451889"/>
            <a:satOff val="-24226"/>
            <a:lumOff val="30929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5161" tIns="48260" rIns="48260" bIns="4826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smtClean="0">
              <a:solidFill>
                <a:schemeClr val="tx1"/>
              </a:solidFill>
            </a:rPr>
            <a:t>обществ.объединения, полит.партии, профсоюзы, религ.организации, союзы и ассоциации, органы террит.обществ.самоуправления</a:t>
          </a:r>
          <a:endParaRPr lang="ru-RU" sz="1900" kern="1200" dirty="0">
            <a:solidFill>
              <a:schemeClr val="tx1"/>
            </a:solidFill>
          </a:endParaRPr>
        </a:p>
      </dsp:txBody>
      <dsp:txXfrm>
        <a:off x="394006" y="4837525"/>
        <a:ext cx="6443779" cy="537093"/>
      </dsp:txXfrm>
    </dsp:sp>
    <dsp:sp modelId="{03D997B9-CD58-4D4A-8C0E-A4610502AB67}">
      <dsp:nvSpPr>
        <dsp:cNvPr id="0" name=""/>
        <dsp:cNvSpPr/>
      </dsp:nvSpPr>
      <dsp:spPr>
        <a:xfrm>
          <a:off x="74981" y="4787048"/>
          <a:ext cx="638048" cy="63804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shade val="80000"/>
              <a:hueOff val="451889"/>
              <a:satOff val="-24226"/>
              <a:lumOff val="3092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4B62A94-3CEA-4FB1-AC7B-F0175167C2F1}">
      <dsp:nvSpPr>
        <dsp:cNvPr id="0" name=""/>
        <dsp:cNvSpPr/>
      </dsp:nvSpPr>
      <dsp:spPr>
        <a:xfrm>
          <a:off x="-5966937" y="-913673"/>
          <a:ext cx="7108007" cy="7108007"/>
        </a:xfrm>
        <a:prstGeom prst="blockArc">
          <a:avLst>
            <a:gd name="adj1" fmla="val 18900000"/>
            <a:gd name="adj2" fmla="val 2700000"/>
            <a:gd name="adj3" fmla="val 304"/>
          </a:avLst>
        </a:prstGeom>
        <a:noFill/>
        <a:ln w="19050" cap="rnd" cmpd="sng" algn="ctr">
          <a:solidFill>
            <a:schemeClr val="accent1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3D99023-B4EC-4CA9-963E-2250A5F93993}">
      <dsp:nvSpPr>
        <dsp:cNvPr id="0" name=""/>
        <dsp:cNvSpPr/>
      </dsp:nvSpPr>
      <dsp:spPr>
        <a:xfrm>
          <a:off x="370438" y="240058"/>
          <a:ext cx="5906112" cy="479906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0926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tx1"/>
              </a:solidFill>
            </a:rPr>
            <a:t>Субъекты федерации</a:t>
          </a:r>
          <a:endParaRPr lang="ru-RU" sz="2000" kern="1200" dirty="0">
            <a:solidFill>
              <a:schemeClr val="tx1"/>
            </a:solidFill>
          </a:endParaRPr>
        </a:p>
      </dsp:txBody>
      <dsp:txXfrm>
        <a:off x="370438" y="240058"/>
        <a:ext cx="5906112" cy="479906"/>
      </dsp:txXfrm>
    </dsp:sp>
    <dsp:sp modelId="{28367006-354B-4396-9F57-76D83CB9BA7D}">
      <dsp:nvSpPr>
        <dsp:cNvPr id="0" name=""/>
        <dsp:cNvSpPr/>
      </dsp:nvSpPr>
      <dsp:spPr>
        <a:xfrm>
          <a:off x="70496" y="180070"/>
          <a:ext cx="599882" cy="59988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77D4A0E-5368-47C5-8413-8BD42DFC6902}">
      <dsp:nvSpPr>
        <dsp:cNvPr id="0" name=""/>
        <dsp:cNvSpPr/>
      </dsp:nvSpPr>
      <dsp:spPr>
        <a:xfrm>
          <a:off x="805036" y="960340"/>
          <a:ext cx="5471514" cy="479906"/>
        </a:xfrm>
        <a:prstGeom prst="rect">
          <a:avLst/>
        </a:prstGeom>
        <a:solidFill>
          <a:schemeClr val="accent1">
            <a:shade val="80000"/>
            <a:hueOff val="75315"/>
            <a:satOff val="-4038"/>
            <a:lumOff val="5155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0926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tx1"/>
              </a:solidFill>
            </a:rPr>
            <a:t>Этнические группы и национальные общности</a:t>
          </a:r>
          <a:endParaRPr lang="ru-RU" sz="2000" kern="1200" dirty="0">
            <a:solidFill>
              <a:schemeClr val="tx1"/>
            </a:solidFill>
          </a:endParaRPr>
        </a:p>
      </dsp:txBody>
      <dsp:txXfrm>
        <a:off x="805036" y="960340"/>
        <a:ext cx="5471514" cy="479906"/>
      </dsp:txXfrm>
    </dsp:sp>
    <dsp:sp modelId="{59EDC567-70D9-4150-8292-A17C43D5AA73}">
      <dsp:nvSpPr>
        <dsp:cNvPr id="0" name=""/>
        <dsp:cNvSpPr/>
      </dsp:nvSpPr>
      <dsp:spPr>
        <a:xfrm>
          <a:off x="505095" y="900352"/>
          <a:ext cx="599882" cy="59988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shade val="80000"/>
              <a:hueOff val="75315"/>
              <a:satOff val="-4038"/>
              <a:lumOff val="515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324A8DF-470F-4382-94C1-05ED2D828904}">
      <dsp:nvSpPr>
        <dsp:cNvPr id="0" name=""/>
        <dsp:cNvSpPr/>
      </dsp:nvSpPr>
      <dsp:spPr>
        <a:xfrm>
          <a:off x="1043194" y="1680094"/>
          <a:ext cx="5233356" cy="479906"/>
        </a:xfrm>
        <a:prstGeom prst="rect">
          <a:avLst/>
        </a:prstGeom>
        <a:solidFill>
          <a:schemeClr val="accent1">
            <a:shade val="80000"/>
            <a:hueOff val="150630"/>
            <a:satOff val="-8075"/>
            <a:lumOff val="1031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0926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smtClean="0">
              <a:solidFill>
                <a:schemeClr val="tx1"/>
              </a:solidFill>
            </a:rPr>
            <a:t>Монархи</a:t>
          </a:r>
          <a:endParaRPr lang="ru-RU" sz="2000" kern="1200" dirty="0">
            <a:solidFill>
              <a:schemeClr val="tx1"/>
            </a:solidFill>
          </a:endParaRPr>
        </a:p>
      </dsp:txBody>
      <dsp:txXfrm>
        <a:off x="1043194" y="1680094"/>
        <a:ext cx="5233356" cy="479906"/>
      </dsp:txXfrm>
    </dsp:sp>
    <dsp:sp modelId="{DD191441-0ADF-4C3E-8B02-39A3471E064E}">
      <dsp:nvSpPr>
        <dsp:cNvPr id="0" name=""/>
        <dsp:cNvSpPr/>
      </dsp:nvSpPr>
      <dsp:spPr>
        <a:xfrm>
          <a:off x="743252" y="1620106"/>
          <a:ext cx="599882" cy="59988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shade val="80000"/>
              <a:hueOff val="150630"/>
              <a:satOff val="-8075"/>
              <a:lumOff val="1031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BCFF97E-F16C-46F9-8158-F1641BD7A340}">
      <dsp:nvSpPr>
        <dsp:cNvPr id="0" name=""/>
        <dsp:cNvSpPr/>
      </dsp:nvSpPr>
      <dsp:spPr>
        <a:xfrm>
          <a:off x="1119235" y="2275725"/>
          <a:ext cx="5157315" cy="729208"/>
        </a:xfrm>
        <a:prstGeom prst="rect">
          <a:avLst/>
        </a:prstGeom>
        <a:solidFill>
          <a:schemeClr val="accent1">
            <a:shade val="80000"/>
            <a:hueOff val="225945"/>
            <a:satOff val="-12113"/>
            <a:lumOff val="15465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0926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smtClean="0">
              <a:solidFill>
                <a:schemeClr val="tx1"/>
              </a:solidFill>
            </a:rPr>
            <a:t>Местные органы самоуправления, не входящие в общую систему государственных органов</a:t>
          </a:r>
          <a:endParaRPr lang="ru-RU" sz="2000" kern="1200" dirty="0">
            <a:solidFill>
              <a:schemeClr val="tx1"/>
            </a:solidFill>
          </a:endParaRPr>
        </a:p>
      </dsp:txBody>
      <dsp:txXfrm>
        <a:off x="1119235" y="2275725"/>
        <a:ext cx="5157315" cy="729208"/>
      </dsp:txXfrm>
    </dsp:sp>
    <dsp:sp modelId="{BB55FA3F-AC98-4904-8927-C11E6E772628}">
      <dsp:nvSpPr>
        <dsp:cNvPr id="0" name=""/>
        <dsp:cNvSpPr/>
      </dsp:nvSpPr>
      <dsp:spPr>
        <a:xfrm>
          <a:off x="819294" y="2340388"/>
          <a:ext cx="599882" cy="59988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shade val="80000"/>
              <a:hueOff val="225945"/>
              <a:satOff val="-12113"/>
              <a:lumOff val="1546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66158AF-9E16-4F0F-A9D8-B5AD25A483C9}">
      <dsp:nvSpPr>
        <dsp:cNvPr id="0" name=""/>
        <dsp:cNvSpPr/>
      </dsp:nvSpPr>
      <dsp:spPr>
        <a:xfrm>
          <a:off x="1043194" y="3120658"/>
          <a:ext cx="5233356" cy="479906"/>
        </a:xfrm>
        <a:prstGeom prst="rect">
          <a:avLst/>
        </a:prstGeom>
        <a:solidFill>
          <a:schemeClr val="accent1">
            <a:shade val="80000"/>
            <a:hueOff val="301259"/>
            <a:satOff val="-16151"/>
            <a:lumOff val="20619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0926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smtClean="0">
              <a:solidFill>
                <a:schemeClr val="tx1"/>
              </a:solidFill>
            </a:rPr>
            <a:t>Церковь</a:t>
          </a:r>
          <a:endParaRPr lang="ru-RU" sz="2000" kern="1200" dirty="0">
            <a:solidFill>
              <a:schemeClr val="tx1"/>
            </a:solidFill>
          </a:endParaRPr>
        </a:p>
      </dsp:txBody>
      <dsp:txXfrm>
        <a:off x="1043194" y="3120658"/>
        <a:ext cx="5233356" cy="479906"/>
      </dsp:txXfrm>
    </dsp:sp>
    <dsp:sp modelId="{0480DD42-5A8D-40BE-B0A5-75B2BC47AB0D}">
      <dsp:nvSpPr>
        <dsp:cNvPr id="0" name=""/>
        <dsp:cNvSpPr/>
      </dsp:nvSpPr>
      <dsp:spPr>
        <a:xfrm>
          <a:off x="743252" y="3060670"/>
          <a:ext cx="599882" cy="59988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shade val="80000"/>
              <a:hueOff val="301259"/>
              <a:satOff val="-16151"/>
              <a:lumOff val="2061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48D063A-3DAC-4F01-9429-A8824C3F6D82}">
      <dsp:nvSpPr>
        <dsp:cNvPr id="0" name=""/>
        <dsp:cNvSpPr/>
      </dsp:nvSpPr>
      <dsp:spPr>
        <a:xfrm>
          <a:off x="805036" y="3840412"/>
          <a:ext cx="5471514" cy="479906"/>
        </a:xfrm>
        <a:prstGeom prst="rect">
          <a:avLst/>
        </a:prstGeom>
        <a:solidFill>
          <a:schemeClr val="accent1">
            <a:shade val="80000"/>
            <a:hueOff val="376574"/>
            <a:satOff val="-20188"/>
            <a:lumOff val="25774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0926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smtClean="0">
              <a:solidFill>
                <a:schemeClr val="tx1"/>
              </a:solidFill>
            </a:rPr>
            <a:t>Иностранные государства и международные организации</a:t>
          </a:r>
          <a:endParaRPr lang="ru-RU" sz="2000" kern="1200" dirty="0">
            <a:solidFill>
              <a:schemeClr val="tx1"/>
            </a:solidFill>
          </a:endParaRPr>
        </a:p>
      </dsp:txBody>
      <dsp:txXfrm>
        <a:off x="805036" y="3840412"/>
        <a:ext cx="5471514" cy="479906"/>
      </dsp:txXfrm>
    </dsp:sp>
    <dsp:sp modelId="{17FEAEDD-052A-4EC4-881B-98E3E1B6991A}">
      <dsp:nvSpPr>
        <dsp:cNvPr id="0" name=""/>
        <dsp:cNvSpPr/>
      </dsp:nvSpPr>
      <dsp:spPr>
        <a:xfrm>
          <a:off x="505095" y="3780424"/>
          <a:ext cx="599882" cy="59988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shade val="80000"/>
              <a:hueOff val="376574"/>
              <a:satOff val="-20188"/>
              <a:lumOff val="2577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966A0EB-9848-4F53-A0FE-00D75F5A7184}">
      <dsp:nvSpPr>
        <dsp:cNvPr id="0" name=""/>
        <dsp:cNvSpPr/>
      </dsp:nvSpPr>
      <dsp:spPr>
        <a:xfrm>
          <a:off x="370438" y="4436120"/>
          <a:ext cx="5906112" cy="729054"/>
        </a:xfrm>
        <a:prstGeom prst="rect">
          <a:avLst/>
        </a:prstGeom>
        <a:solidFill>
          <a:schemeClr val="accent1">
            <a:shade val="80000"/>
            <a:hueOff val="451889"/>
            <a:satOff val="-24226"/>
            <a:lumOff val="30929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0926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smtClean="0">
              <a:solidFill>
                <a:schemeClr val="tx1"/>
              </a:solidFill>
            </a:rPr>
            <a:t>Органы, осуществляющие оккупационное правление на соответствующей территории</a:t>
          </a:r>
          <a:endParaRPr lang="ru-RU" sz="2000" kern="1200" dirty="0">
            <a:solidFill>
              <a:schemeClr val="tx1"/>
            </a:solidFill>
          </a:endParaRPr>
        </a:p>
      </dsp:txBody>
      <dsp:txXfrm>
        <a:off x="370438" y="4436120"/>
        <a:ext cx="5906112" cy="729054"/>
      </dsp:txXfrm>
    </dsp:sp>
    <dsp:sp modelId="{06F9EE67-8FE4-45DB-8D6D-33DF0259DC6A}">
      <dsp:nvSpPr>
        <dsp:cNvPr id="0" name=""/>
        <dsp:cNvSpPr/>
      </dsp:nvSpPr>
      <dsp:spPr>
        <a:xfrm>
          <a:off x="70496" y="4500706"/>
          <a:ext cx="599882" cy="59988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shade val="80000"/>
              <a:hueOff val="451889"/>
              <a:satOff val="-24226"/>
              <a:lumOff val="3092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9AFDED2-6C03-4879-B89A-2DC28995E7E9}">
      <dsp:nvSpPr>
        <dsp:cNvPr id="0" name=""/>
        <dsp:cNvSpPr/>
      </dsp:nvSpPr>
      <dsp:spPr>
        <a:xfrm>
          <a:off x="0" y="502200"/>
          <a:ext cx="7620000" cy="19845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91397" tIns="374904" rIns="591397" bIns="128016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совокупность правовых норм, регулирующих определенную группу фундаментальных общественных отношений, имеющих конституционно-правовое значение (прежде всего, положение человека в обществе и государстве, основы общественного строя, основы организации и деятельности государственных органов)</a:t>
          </a:r>
          <a:endParaRPr lang="ru-RU" sz="1800" kern="1200" dirty="0"/>
        </a:p>
      </dsp:txBody>
      <dsp:txXfrm>
        <a:off x="0" y="502200"/>
        <a:ext cx="7620000" cy="1984500"/>
      </dsp:txXfrm>
    </dsp:sp>
    <dsp:sp modelId="{6CCFA6B3-3387-4509-B3FA-3F5BE94495FF}">
      <dsp:nvSpPr>
        <dsp:cNvPr id="0" name=""/>
        <dsp:cNvSpPr/>
      </dsp:nvSpPr>
      <dsp:spPr>
        <a:xfrm>
          <a:off x="381000" y="236520"/>
          <a:ext cx="5334000" cy="5313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1613" tIns="0" rIns="201613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Отрасль права</a:t>
          </a:r>
          <a:endParaRPr lang="ru-RU" sz="1800" kern="1200" dirty="0"/>
        </a:p>
      </dsp:txBody>
      <dsp:txXfrm>
        <a:off x="406939" y="262459"/>
        <a:ext cx="5282122" cy="479482"/>
      </dsp:txXfrm>
    </dsp:sp>
    <dsp:sp modelId="{94204C1D-27C4-4CDA-84E4-307D64250376}">
      <dsp:nvSpPr>
        <dsp:cNvPr id="0" name=""/>
        <dsp:cNvSpPr/>
      </dsp:nvSpPr>
      <dsp:spPr>
        <a:xfrm>
          <a:off x="0" y="2849581"/>
          <a:ext cx="7620000" cy="9922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91397" tIns="374904" rIns="591397" bIns="128016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часть правовой науки (юриспруденции), совокупность знаний об отрасли конституционного права</a:t>
          </a:r>
          <a:endParaRPr lang="ru-RU" sz="1800" kern="1200" dirty="0"/>
        </a:p>
      </dsp:txBody>
      <dsp:txXfrm>
        <a:off x="0" y="2849581"/>
        <a:ext cx="7620000" cy="992250"/>
      </dsp:txXfrm>
    </dsp:sp>
    <dsp:sp modelId="{D8F81853-5F08-4E03-ACAE-439E5CBDE159}">
      <dsp:nvSpPr>
        <dsp:cNvPr id="0" name=""/>
        <dsp:cNvSpPr/>
      </dsp:nvSpPr>
      <dsp:spPr>
        <a:xfrm>
          <a:off x="381000" y="2583900"/>
          <a:ext cx="5334000" cy="5313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1613" tIns="0" rIns="201613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Наука</a:t>
          </a:r>
          <a:endParaRPr lang="ru-RU" sz="1800" kern="1200" dirty="0"/>
        </a:p>
      </dsp:txBody>
      <dsp:txXfrm>
        <a:off x="406939" y="2609839"/>
        <a:ext cx="5282122" cy="479482"/>
      </dsp:txXfrm>
    </dsp:sp>
    <dsp:sp modelId="{2E72B3AE-DC8C-4138-AAC5-B66133B346D9}">
      <dsp:nvSpPr>
        <dsp:cNvPr id="0" name=""/>
        <dsp:cNvSpPr/>
      </dsp:nvSpPr>
      <dsp:spPr>
        <a:xfrm>
          <a:off x="0" y="4204711"/>
          <a:ext cx="7620000" cy="1247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91397" tIns="374904" rIns="591397" bIns="128016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область изучения науки и отрасли: </a:t>
          </a:r>
          <a:br>
            <a:rPr lang="ru-RU" sz="1800" kern="1200" dirty="0" smtClean="0"/>
          </a:br>
          <a:r>
            <a:rPr lang="ru-RU" sz="1800" kern="1200" dirty="0" smtClean="0"/>
            <a:t> «Конституционное право»</a:t>
          </a:r>
          <a:br>
            <a:rPr lang="ru-RU" sz="1800" kern="1200" dirty="0" smtClean="0"/>
          </a:br>
          <a:r>
            <a:rPr lang="ru-RU" sz="1800" kern="1200" dirty="0" smtClean="0"/>
            <a:t>и «Конституционное право зарубежных стран»</a:t>
          </a:r>
          <a:endParaRPr lang="ru-RU" sz="1800" kern="1200" dirty="0"/>
        </a:p>
      </dsp:txBody>
      <dsp:txXfrm>
        <a:off x="0" y="4204711"/>
        <a:ext cx="7620000" cy="1247400"/>
      </dsp:txXfrm>
    </dsp:sp>
    <dsp:sp modelId="{314E4C42-D994-4530-BC48-C5033AED9D0F}">
      <dsp:nvSpPr>
        <dsp:cNvPr id="0" name=""/>
        <dsp:cNvSpPr/>
      </dsp:nvSpPr>
      <dsp:spPr>
        <a:xfrm>
          <a:off x="381000" y="3939031"/>
          <a:ext cx="5334000" cy="5313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1613" tIns="0" rIns="201613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Учебная дисциплина</a:t>
          </a:r>
          <a:endParaRPr lang="ru-RU" sz="1800" kern="1200" dirty="0"/>
        </a:p>
      </dsp:txBody>
      <dsp:txXfrm>
        <a:off x="406939" y="3964970"/>
        <a:ext cx="5282122" cy="479482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7E25C6A-0EDA-4F20-ACB8-8966563BCCAB}">
      <dsp:nvSpPr>
        <dsp:cNvPr id="0" name=""/>
        <dsp:cNvSpPr/>
      </dsp:nvSpPr>
      <dsp:spPr>
        <a:xfrm rot="16200000">
          <a:off x="253" y="580925"/>
          <a:ext cx="2902148" cy="2902148"/>
        </a:xfrm>
        <a:prstGeom prst="upArrow">
          <a:avLst>
            <a:gd name="adj1" fmla="val 50000"/>
            <a:gd name="adj2" fmla="val 3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Государственное право</a:t>
          </a:r>
          <a:endParaRPr lang="ru-RU" sz="2000" kern="1200" dirty="0"/>
        </a:p>
      </dsp:txBody>
      <dsp:txXfrm rot="5400000">
        <a:off x="508129" y="1306462"/>
        <a:ext cx="2394272" cy="1451074"/>
      </dsp:txXfrm>
    </dsp:sp>
    <dsp:sp modelId="{6FF8C5AC-0498-479D-A08A-53BCF447BAFA}">
      <dsp:nvSpPr>
        <dsp:cNvPr id="0" name=""/>
        <dsp:cNvSpPr/>
      </dsp:nvSpPr>
      <dsp:spPr>
        <a:xfrm rot="5400000">
          <a:off x="3193598" y="580925"/>
          <a:ext cx="2902148" cy="2902148"/>
        </a:xfrm>
        <a:prstGeom prst="upArrow">
          <a:avLst>
            <a:gd name="adj1" fmla="val 50000"/>
            <a:gd name="adj2" fmla="val 3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Конституционное право</a:t>
          </a:r>
          <a:endParaRPr lang="ru-RU" sz="2000" kern="1200" dirty="0"/>
        </a:p>
      </dsp:txBody>
      <dsp:txXfrm rot="-5400000">
        <a:off x="3193598" y="1306462"/>
        <a:ext cx="2394272" cy="1451074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18CB625-0F9D-4E06-87A7-A3E57AF6761C}">
      <dsp:nvSpPr>
        <dsp:cNvPr id="0" name=""/>
        <dsp:cNvSpPr/>
      </dsp:nvSpPr>
      <dsp:spPr>
        <a:xfrm>
          <a:off x="0" y="651197"/>
          <a:ext cx="1983879" cy="119032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НПА</a:t>
          </a:r>
          <a:endParaRPr lang="ru-RU" sz="2200" kern="1200" dirty="0"/>
        </a:p>
      </dsp:txBody>
      <dsp:txXfrm>
        <a:off x="0" y="651197"/>
        <a:ext cx="1983879" cy="1190327"/>
      </dsp:txXfrm>
    </dsp:sp>
    <dsp:sp modelId="{1E6FE163-DE2A-4DA0-944F-A759DC946030}">
      <dsp:nvSpPr>
        <dsp:cNvPr id="0" name=""/>
        <dsp:cNvSpPr/>
      </dsp:nvSpPr>
      <dsp:spPr>
        <a:xfrm>
          <a:off x="2182266" y="651197"/>
          <a:ext cx="1983879" cy="119032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Судебный прецедент</a:t>
          </a:r>
          <a:endParaRPr lang="ru-RU" sz="2200" kern="1200" dirty="0"/>
        </a:p>
      </dsp:txBody>
      <dsp:txXfrm>
        <a:off x="2182266" y="651197"/>
        <a:ext cx="1983879" cy="1190327"/>
      </dsp:txXfrm>
    </dsp:sp>
    <dsp:sp modelId="{DC5B4175-8561-4AE0-945F-A7199B8B8A4E}">
      <dsp:nvSpPr>
        <dsp:cNvPr id="0" name=""/>
        <dsp:cNvSpPr/>
      </dsp:nvSpPr>
      <dsp:spPr>
        <a:xfrm>
          <a:off x="4364533" y="651197"/>
          <a:ext cx="1983879" cy="119032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Правовая доктрина</a:t>
          </a:r>
          <a:endParaRPr lang="ru-RU" sz="2200" kern="1200" dirty="0"/>
        </a:p>
      </dsp:txBody>
      <dsp:txXfrm>
        <a:off x="4364533" y="651197"/>
        <a:ext cx="1983879" cy="1190327"/>
      </dsp:txXfrm>
    </dsp:sp>
    <dsp:sp modelId="{C2472C58-FFD5-424A-BA91-68D5860FF53E}">
      <dsp:nvSpPr>
        <dsp:cNvPr id="0" name=""/>
        <dsp:cNvSpPr/>
      </dsp:nvSpPr>
      <dsp:spPr>
        <a:xfrm>
          <a:off x="1091133" y="2039912"/>
          <a:ext cx="1983879" cy="119032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Нормативный договор</a:t>
          </a:r>
          <a:endParaRPr lang="ru-RU" sz="2200" kern="1200" dirty="0"/>
        </a:p>
      </dsp:txBody>
      <dsp:txXfrm>
        <a:off x="1091133" y="2039912"/>
        <a:ext cx="1983879" cy="1190327"/>
      </dsp:txXfrm>
    </dsp:sp>
    <dsp:sp modelId="{01D7E860-1CD0-4A29-B3E2-53C7C00062B6}">
      <dsp:nvSpPr>
        <dsp:cNvPr id="0" name=""/>
        <dsp:cNvSpPr/>
      </dsp:nvSpPr>
      <dsp:spPr>
        <a:xfrm>
          <a:off x="3273400" y="2039912"/>
          <a:ext cx="1983879" cy="119032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Правовой обычай</a:t>
          </a:r>
          <a:endParaRPr lang="ru-RU" sz="2200" kern="1200" dirty="0"/>
        </a:p>
      </dsp:txBody>
      <dsp:txXfrm>
        <a:off x="3273400" y="2039912"/>
        <a:ext cx="1983879" cy="1190327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DB2468A-E7A0-403C-BDA4-9703A117C310}">
      <dsp:nvSpPr>
        <dsp:cNvPr id="0" name=""/>
        <dsp:cNvSpPr/>
      </dsp:nvSpPr>
      <dsp:spPr>
        <a:xfrm>
          <a:off x="127426" y="0"/>
          <a:ext cx="5733256" cy="5733256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67C8657-56F3-4582-875B-3FB11BA4921C}">
      <dsp:nvSpPr>
        <dsp:cNvPr id="0" name=""/>
        <dsp:cNvSpPr/>
      </dsp:nvSpPr>
      <dsp:spPr>
        <a:xfrm>
          <a:off x="3008874" y="561723"/>
          <a:ext cx="3726616" cy="241513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Конституция (Основной закон)</a:t>
          </a:r>
          <a:endParaRPr lang="ru-RU" sz="1800" kern="1200" dirty="0"/>
        </a:p>
      </dsp:txBody>
      <dsp:txXfrm>
        <a:off x="3020664" y="573513"/>
        <a:ext cx="3703036" cy="217933"/>
      </dsp:txXfrm>
    </dsp:sp>
    <dsp:sp modelId="{85732302-D806-41F6-B3EE-A5A02A12A4DF}">
      <dsp:nvSpPr>
        <dsp:cNvPr id="0" name=""/>
        <dsp:cNvSpPr/>
      </dsp:nvSpPr>
      <dsp:spPr>
        <a:xfrm>
          <a:off x="3008874" y="818557"/>
          <a:ext cx="3726616" cy="218128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Конституционные законы</a:t>
          </a:r>
          <a:endParaRPr lang="ru-RU" sz="1800" kern="1200" dirty="0"/>
        </a:p>
      </dsp:txBody>
      <dsp:txXfrm>
        <a:off x="3019522" y="829205"/>
        <a:ext cx="3705320" cy="196832"/>
      </dsp:txXfrm>
    </dsp:sp>
    <dsp:sp modelId="{2CA80AE4-F398-4B4A-8FBE-28FF9BB0E61D}">
      <dsp:nvSpPr>
        <dsp:cNvPr id="0" name=""/>
        <dsp:cNvSpPr/>
      </dsp:nvSpPr>
      <dsp:spPr>
        <a:xfrm>
          <a:off x="3008874" y="1052006"/>
          <a:ext cx="3726616" cy="231343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Программные законы</a:t>
          </a:r>
          <a:endParaRPr lang="ru-RU" sz="1800" kern="1200" dirty="0"/>
        </a:p>
      </dsp:txBody>
      <dsp:txXfrm>
        <a:off x="3020167" y="1063299"/>
        <a:ext cx="3704030" cy="208757"/>
      </dsp:txXfrm>
    </dsp:sp>
    <dsp:sp modelId="{EDA10C7E-8C41-40AA-B711-88F577036879}">
      <dsp:nvSpPr>
        <dsp:cNvPr id="0" name=""/>
        <dsp:cNvSpPr/>
      </dsp:nvSpPr>
      <dsp:spPr>
        <a:xfrm>
          <a:off x="3026389" y="1307079"/>
          <a:ext cx="3726616" cy="23773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Органические законы</a:t>
          </a:r>
          <a:endParaRPr lang="ru-RU" sz="1800" kern="1200" dirty="0"/>
        </a:p>
      </dsp:txBody>
      <dsp:txXfrm>
        <a:off x="3037994" y="1318684"/>
        <a:ext cx="3703406" cy="214529"/>
      </dsp:txXfrm>
    </dsp:sp>
    <dsp:sp modelId="{A6C05787-4709-489F-8678-4F4E04185CEB}">
      <dsp:nvSpPr>
        <dsp:cNvPr id="0" name=""/>
        <dsp:cNvSpPr/>
      </dsp:nvSpPr>
      <dsp:spPr>
        <a:xfrm>
          <a:off x="3026389" y="1558957"/>
          <a:ext cx="3726616" cy="264442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err="1" smtClean="0"/>
            <a:t>Референдарные</a:t>
          </a:r>
          <a:r>
            <a:rPr lang="ru-RU" sz="1800" kern="1200" dirty="0" smtClean="0"/>
            <a:t> законы</a:t>
          </a:r>
          <a:endParaRPr lang="ru-RU" sz="1800" kern="1200" dirty="0"/>
        </a:p>
      </dsp:txBody>
      <dsp:txXfrm>
        <a:off x="3039298" y="1571866"/>
        <a:ext cx="3700798" cy="238624"/>
      </dsp:txXfrm>
    </dsp:sp>
    <dsp:sp modelId="{94605CEE-DDEC-450C-8863-405403AD4F6A}">
      <dsp:nvSpPr>
        <dsp:cNvPr id="0" name=""/>
        <dsp:cNvSpPr/>
      </dsp:nvSpPr>
      <dsp:spPr>
        <a:xfrm>
          <a:off x="3026389" y="1837536"/>
          <a:ext cx="3726616" cy="277938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Кодифицированные законы</a:t>
          </a:r>
          <a:endParaRPr lang="ru-RU" sz="1800" kern="1200" dirty="0"/>
        </a:p>
      </dsp:txBody>
      <dsp:txXfrm>
        <a:off x="3039957" y="1851104"/>
        <a:ext cx="3699480" cy="250802"/>
      </dsp:txXfrm>
    </dsp:sp>
    <dsp:sp modelId="{917283C3-8491-4EFA-AE70-C585CE94CDC3}">
      <dsp:nvSpPr>
        <dsp:cNvPr id="0" name=""/>
        <dsp:cNvSpPr/>
      </dsp:nvSpPr>
      <dsp:spPr>
        <a:xfrm>
          <a:off x="3026389" y="2129611"/>
          <a:ext cx="3726616" cy="25137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Обычные законы</a:t>
          </a:r>
          <a:endParaRPr lang="ru-RU" sz="1800" kern="1200" dirty="0"/>
        </a:p>
      </dsp:txBody>
      <dsp:txXfrm>
        <a:off x="3038660" y="2141882"/>
        <a:ext cx="3702074" cy="226837"/>
      </dsp:txXfrm>
    </dsp:sp>
    <dsp:sp modelId="{EB4DAB17-B616-456C-8ACD-7AC5968B00AC}">
      <dsp:nvSpPr>
        <dsp:cNvPr id="0" name=""/>
        <dsp:cNvSpPr/>
      </dsp:nvSpPr>
      <dsp:spPr>
        <a:xfrm>
          <a:off x="3026389" y="2395128"/>
          <a:ext cx="3726616" cy="736687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Делегированное и экстраординарное законодательство</a:t>
          </a:r>
          <a:endParaRPr lang="ru-RU" sz="1700" kern="1200" dirty="0"/>
        </a:p>
      </dsp:txBody>
      <dsp:txXfrm>
        <a:off x="3062351" y="2431090"/>
        <a:ext cx="3654692" cy="664763"/>
      </dsp:txXfrm>
    </dsp:sp>
    <dsp:sp modelId="{E03EC167-A567-4884-A04C-EC2F42CC043C}">
      <dsp:nvSpPr>
        <dsp:cNvPr id="0" name=""/>
        <dsp:cNvSpPr/>
      </dsp:nvSpPr>
      <dsp:spPr>
        <a:xfrm>
          <a:off x="3026389" y="3145952"/>
          <a:ext cx="3726616" cy="277711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Акты главы государства</a:t>
          </a:r>
          <a:endParaRPr lang="ru-RU" sz="1800" kern="1200" dirty="0"/>
        </a:p>
      </dsp:txBody>
      <dsp:txXfrm>
        <a:off x="3039946" y="3159509"/>
        <a:ext cx="3699502" cy="250597"/>
      </dsp:txXfrm>
    </dsp:sp>
    <dsp:sp modelId="{32C3F800-8B34-4457-B540-C01797AEDFA0}">
      <dsp:nvSpPr>
        <dsp:cNvPr id="0" name=""/>
        <dsp:cNvSpPr/>
      </dsp:nvSpPr>
      <dsp:spPr>
        <a:xfrm>
          <a:off x="3026389" y="3437801"/>
          <a:ext cx="3726616" cy="483481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Акты органов исполнительной власти</a:t>
          </a:r>
          <a:endParaRPr lang="ru-RU" sz="1700" kern="1200" dirty="0"/>
        </a:p>
      </dsp:txBody>
      <dsp:txXfrm>
        <a:off x="3049991" y="3461403"/>
        <a:ext cx="3679412" cy="436277"/>
      </dsp:txXfrm>
    </dsp:sp>
    <dsp:sp modelId="{B4EE5617-85EB-409C-8E7C-15B412380477}">
      <dsp:nvSpPr>
        <dsp:cNvPr id="0" name=""/>
        <dsp:cNvSpPr/>
      </dsp:nvSpPr>
      <dsp:spPr>
        <a:xfrm>
          <a:off x="3026389" y="3935420"/>
          <a:ext cx="3726616" cy="341763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Парламентские уставы и регламенты</a:t>
          </a:r>
          <a:endParaRPr lang="ru-RU" sz="1700" kern="1200" dirty="0"/>
        </a:p>
      </dsp:txBody>
      <dsp:txXfrm>
        <a:off x="3043072" y="3952103"/>
        <a:ext cx="3693250" cy="308397"/>
      </dsp:txXfrm>
    </dsp:sp>
    <dsp:sp modelId="{DE91E822-07FC-40EF-BCD5-400292D4E8F5}">
      <dsp:nvSpPr>
        <dsp:cNvPr id="0" name=""/>
        <dsp:cNvSpPr/>
      </dsp:nvSpPr>
      <dsp:spPr>
        <a:xfrm>
          <a:off x="3026389" y="4291320"/>
          <a:ext cx="3726616" cy="450962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Акты органов конституционного контроля</a:t>
          </a:r>
          <a:endParaRPr lang="ru-RU" sz="1700" kern="1200" dirty="0"/>
        </a:p>
      </dsp:txBody>
      <dsp:txXfrm>
        <a:off x="3048403" y="4313334"/>
        <a:ext cx="3682588" cy="406934"/>
      </dsp:txXfrm>
    </dsp:sp>
    <dsp:sp modelId="{85CB770F-387F-4E0C-AE14-4A918461979F}">
      <dsp:nvSpPr>
        <dsp:cNvPr id="0" name=""/>
        <dsp:cNvSpPr/>
      </dsp:nvSpPr>
      <dsp:spPr>
        <a:xfrm>
          <a:off x="3026389" y="4756420"/>
          <a:ext cx="3726616" cy="38901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Региональное законодательство</a:t>
          </a:r>
          <a:endParaRPr lang="ru-RU" sz="1800" kern="1200" dirty="0"/>
        </a:p>
      </dsp:txBody>
      <dsp:txXfrm>
        <a:off x="3045379" y="4775410"/>
        <a:ext cx="3688636" cy="351035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2EA4987-1752-4B27-A528-C682471A69AA}">
      <dsp:nvSpPr>
        <dsp:cNvPr id="0" name=""/>
        <dsp:cNvSpPr/>
      </dsp:nvSpPr>
      <dsp:spPr>
        <a:xfrm rot="5400000">
          <a:off x="-79909" y="81969"/>
          <a:ext cx="532729" cy="37291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800" kern="1200"/>
        </a:p>
      </dsp:txBody>
      <dsp:txXfrm rot="-5400000">
        <a:off x="1" y="188514"/>
        <a:ext cx="372910" cy="159819"/>
      </dsp:txXfrm>
    </dsp:sp>
    <dsp:sp modelId="{AD7EBD07-1CB2-4166-A490-9C1B87615C95}">
      <dsp:nvSpPr>
        <dsp:cNvPr id="0" name=""/>
        <dsp:cNvSpPr/>
      </dsp:nvSpPr>
      <dsp:spPr>
        <a:xfrm rot="5400000">
          <a:off x="3181670" y="-2806699"/>
          <a:ext cx="346273" cy="596379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3335" rIns="13335" bIns="13335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100" kern="1200" dirty="0" smtClean="0"/>
            <a:t>Акты оккупационного права</a:t>
          </a:r>
          <a:endParaRPr lang="ru-RU" sz="2100" kern="1200" dirty="0"/>
        </a:p>
      </dsp:txBody>
      <dsp:txXfrm rot="-5400000">
        <a:off x="372910" y="18965"/>
        <a:ext cx="5946889" cy="312465"/>
      </dsp:txXfrm>
    </dsp:sp>
    <dsp:sp modelId="{AD3A07C2-F5E0-45AF-81F7-FD39AE989CFC}">
      <dsp:nvSpPr>
        <dsp:cNvPr id="0" name=""/>
        <dsp:cNvSpPr/>
      </dsp:nvSpPr>
      <dsp:spPr>
        <a:xfrm rot="5400000">
          <a:off x="-79909" y="561144"/>
          <a:ext cx="532729" cy="37291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800" kern="1200"/>
        </a:p>
      </dsp:txBody>
      <dsp:txXfrm rot="-5400000">
        <a:off x="1" y="667689"/>
        <a:ext cx="372910" cy="159819"/>
      </dsp:txXfrm>
    </dsp:sp>
    <dsp:sp modelId="{EE98F5BD-AB5A-47FA-97AE-81A6F8BC548F}">
      <dsp:nvSpPr>
        <dsp:cNvPr id="0" name=""/>
        <dsp:cNvSpPr/>
      </dsp:nvSpPr>
      <dsp:spPr>
        <a:xfrm rot="5400000">
          <a:off x="3181670" y="-2327525"/>
          <a:ext cx="346273" cy="596379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3335" rIns="13335" bIns="13335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100" kern="1200" dirty="0" smtClean="0"/>
            <a:t>Программные документы</a:t>
          </a:r>
          <a:endParaRPr lang="ru-RU" sz="2100" kern="1200" dirty="0"/>
        </a:p>
      </dsp:txBody>
      <dsp:txXfrm rot="-5400000">
        <a:off x="372910" y="498139"/>
        <a:ext cx="5946889" cy="312465"/>
      </dsp:txXfrm>
    </dsp:sp>
    <dsp:sp modelId="{9978C47A-C188-4645-82E6-5DC32566F614}">
      <dsp:nvSpPr>
        <dsp:cNvPr id="0" name=""/>
        <dsp:cNvSpPr/>
      </dsp:nvSpPr>
      <dsp:spPr>
        <a:xfrm rot="5400000">
          <a:off x="-79909" y="1040318"/>
          <a:ext cx="532729" cy="37291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800" kern="1200"/>
        </a:p>
      </dsp:txBody>
      <dsp:txXfrm rot="-5400000">
        <a:off x="1" y="1146863"/>
        <a:ext cx="372910" cy="159819"/>
      </dsp:txXfrm>
    </dsp:sp>
    <dsp:sp modelId="{4EDE909A-5EB8-4CBB-AF97-E13AF9C71756}">
      <dsp:nvSpPr>
        <dsp:cNvPr id="0" name=""/>
        <dsp:cNvSpPr/>
      </dsp:nvSpPr>
      <dsp:spPr>
        <a:xfrm rot="5400000">
          <a:off x="3181670" y="-1848350"/>
          <a:ext cx="346273" cy="596379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3335" rIns="13335" bIns="13335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100" kern="1200" dirty="0" smtClean="0"/>
            <a:t>Декларации (акты) независимости</a:t>
          </a:r>
          <a:endParaRPr lang="ru-RU" sz="2100" kern="1200" dirty="0"/>
        </a:p>
      </dsp:txBody>
      <dsp:txXfrm rot="-5400000">
        <a:off x="372910" y="977314"/>
        <a:ext cx="5946889" cy="312465"/>
      </dsp:txXfrm>
    </dsp:sp>
    <dsp:sp modelId="{61F2464D-0A51-498C-B343-C0B669640F24}">
      <dsp:nvSpPr>
        <dsp:cNvPr id="0" name=""/>
        <dsp:cNvSpPr/>
      </dsp:nvSpPr>
      <dsp:spPr>
        <a:xfrm rot="5400000">
          <a:off x="-79909" y="1519492"/>
          <a:ext cx="532729" cy="37291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000" kern="1200" dirty="0"/>
        </a:p>
      </dsp:txBody>
      <dsp:txXfrm rot="-5400000">
        <a:off x="1" y="1626037"/>
        <a:ext cx="372910" cy="159819"/>
      </dsp:txXfrm>
    </dsp:sp>
    <dsp:sp modelId="{26635F45-8E0B-40FF-B87D-AE146F9EE0F6}">
      <dsp:nvSpPr>
        <dsp:cNvPr id="0" name=""/>
        <dsp:cNvSpPr/>
      </dsp:nvSpPr>
      <dsp:spPr>
        <a:xfrm rot="5400000">
          <a:off x="3181670" y="-1369176"/>
          <a:ext cx="346273" cy="596379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3335" rIns="13335" bIns="13335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100" kern="1200" dirty="0" smtClean="0"/>
            <a:t>Конституционно-правовые договоры</a:t>
          </a:r>
          <a:endParaRPr lang="ru-RU" sz="2100" kern="1200" dirty="0"/>
        </a:p>
      </dsp:txBody>
      <dsp:txXfrm rot="-5400000">
        <a:off x="372910" y="1456488"/>
        <a:ext cx="5946889" cy="312465"/>
      </dsp:txXfrm>
    </dsp:sp>
    <dsp:sp modelId="{2F64F91F-B245-4452-AFFB-DBED8C78B3BA}">
      <dsp:nvSpPr>
        <dsp:cNvPr id="0" name=""/>
        <dsp:cNvSpPr/>
      </dsp:nvSpPr>
      <dsp:spPr>
        <a:xfrm rot="5400000">
          <a:off x="-79909" y="1998666"/>
          <a:ext cx="532729" cy="37291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000" kern="1200" dirty="0"/>
        </a:p>
      </dsp:txBody>
      <dsp:txXfrm rot="-5400000">
        <a:off x="1" y="2105211"/>
        <a:ext cx="372910" cy="159819"/>
      </dsp:txXfrm>
    </dsp:sp>
    <dsp:sp modelId="{38A58370-4B56-4B5B-AE00-FA9003E7E2B0}">
      <dsp:nvSpPr>
        <dsp:cNvPr id="0" name=""/>
        <dsp:cNvSpPr/>
      </dsp:nvSpPr>
      <dsp:spPr>
        <a:xfrm rot="5400000">
          <a:off x="3181670" y="-890002"/>
          <a:ext cx="346273" cy="596379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3335" rIns="13335" bIns="13335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100" kern="1200" dirty="0" smtClean="0"/>
            <a:t>Конституционные обычаи (соглашения)</a:t>
          </a:r>
          <a:endParaRPr lang="ru-RU" sz="2100" kern="1200" dirty="0"/>
        </a:p>
      </dsp:txBody>
      <dsp:txXfrm rot="-5400000">
        <a:off x="372910" y="1935662"/>
        <a:ext cx="5946889" cy="312465"/>
      </dsp:txXfrm>
    </dsp:sp>
    <dsp:sp modelId="{F61937EC-667A-43F1-8927-20E71D25541F}">
      <dsp:nvSpPr>
        <dsp:cNvPr id="0" name=""/>
        <dsp:cNvSpPr/>
      </dsp:nvSpPr>
      <dsp:spPr>
        <a:xfrm rot="5400000">
          <a:off x="-79909" y="2477840"/>
          <a:ext cx="532729" cy="37291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000" kern="1200" dirty="0"/>
        </a:p>
      </dsp:txBody>
      <dsp:txXfrm rot="-5400000">
        <a:off x="1" y="2584385"/>
        <a:ext cx="372910" cy="159819"/>
      </dsp:txXfrm>
    </dsp:sp>
    <dsp:sp modelId="{C52211D9-EA8B-4819-A8FF-107E30593F41}">
      <dsp:nvSpPr>
        <dsp:cNvPr id="0" name=""/>
        <dsp:cNvSpPr/>
      </dsp:nvSpPr>
      <dsp:spPr>
        <a:xfrm rot="5400000">
          <a:off x="3181670" y="-410828"/>
          <a:ext cx="346273" cy="596379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3335" rIns="13335" bIns="13335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100" kern="1200" dirty="0" smtClean="0"/>
            <a:t>Судебные прецеденты Верховных судов</a:t>
          </a:r>
          <a:endParaRPr lang="ru-RU" sz="2100" kern="1200" dirty="0"/>
        </a:p>
      </dsp:txBody>
      <dsp:txXfrm rot="-5400000">
        <a:off x="372910" y="2414836"/>
        <a:ext cx="5946889" cy="312465"/>
      </dsp:txXfrm>
    </dsp:sp>
    <dsp:sp modelId="{6344984C-67B8-4549-AF56-4AA261447656}">
      <dsp:nvSpPr>
        <dsp:cNvPr id="0" name=""/>
        <dsp:cNvSpPr/>
      </dsp:nvSpPr>
      <dsp:spPr>
        <a:xfrm rot="5400000">
          <a:off x="-79909" y="2957014"/>
          <a:ext cx="532729" cy="37291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000" kern="1200" dirty="0"/>
        </a:p>
      </dsp:txBody>
      <dsp:txXfrm rot="-5400000">
        <a:off x="1" y="3063559"/>
        <a:ext cx="372910" cy="159819"/>
      </dsp:txXfrm>
    </dsp:sp>
    <dsp:sp modelId="{A2E5A141-8CD7-4BA3-870B-2503449BB8C1}">
      <dsp:nvSpPr>
        <dsp:cNvPr id="0" name=""/>
        <dsp:cNvSpPr/>
      </dsp:nvSpPr>
      <dsp:spPr>
        <a:xfrm rot="5400000">
          <a:off x="3181670" y="68345"/>
          <a:ext cx="346273" cy="596379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3335" rIns="13335" bIns="13335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100" kern="1200" dirty="0" smtClean="0"/>
            <a:t>Религиозные нормы</a:t>
          </a:r>
          <a:endParaRPr lang="ru-RU" sz="2100" kern="1200" dirty="0"/>
        </a:p>
      </dsp:txBody>
      <dsp:txXfrm rot="-5400000">
        <a:off x="372910" y="2894009"/>
        <a:ext cx="5946889" cy="312465"/>
      </dsp:txXfrm>
    </dsp:sp>
    <dsp:sp modelId="{2F300DC9-160D-4E05-9759-065F12341D8A}">
      <dsp:nvSpPr>
        <dsp:cNvPr id="0" name=""/>
        <dsp:cNvSpPr/>
      </dsp:nvSpPr>
      <dsp:spPr>
        <a:xfrm rot="5400000">
          <a:off x="-79909" y="3436189"/>
          <a:ext cx="532729" cy="37291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000" kern="1200" dirty="0"/>
        </a:p>
      </dsp:txBody>
      <dsp:txXfrm rot="-5400000">
        <a:off x="1" y="3542734"/>
        <a:ext cx="372910" cy="159819"/>
      </dsp:txXfrm>
    </dsp:sp>
    <dsp:sp modelId="{A8DC365A-B71B-4852-A365-3BD3F8BC0FC8}">
      <dsp:nvSpPr>
        <dsp:cNvPr id="0" name=""/>
        <dsp:cNvSpPr/>
      </dsp:nvSpPr>
      <dsp:spPr>
        <a:xfrm rot="5400000">
          <a:off x="3181670" y="547519"/>
          <a:ext cx="346273" cy="596379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3335" rIns="13335" bIns="13335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100" kern="1200" dirty="0" smtClean="0"/>
            <a:t>Правовая доктрина</a:t>
          </a:r>
          <a:endParaRPr lang="ru-RU" sz="2100" kern="1200" dirty="0"/>
        </a:p>
      </dsp:txBody>
      <dsp:txXfrm rot="-5400000">
        <a:off x="372910" y="3373183"/>
        <a:ext cx="5946889" cy="312465"/>
      </dsp:txXfrm>
    </dsp:sp>
    <dsp:sp modelId="{8E44B7F5-5EA8-4908-868F-AB5180E2A42E}">
      <dsp:nvSpPr>
        <dsp:cNvPr id="0" name=""/>
        <dsp:cNvSpPr/>
      </dsp:nvSpPr>
      <dsp:spPr>
        <a:xfrm rot="5400000">
          <a:off x="-79909" y="3915363"/>
          <a:ext cx="532729" cy="37291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000" kern="1200" dirty="0"/>
        </a:p>
      </dsp:txBody>
      <dsp:txXfrm rot="-5400000">
        <a:off x="1" y="4021908"/>
        <a:ext cx="372910" cy="159819"/>
      </dsp:txXfrm>
    </dsp:sp>
    <dsp:sp modelId="{47B5DC3E-75C9-401D-9A13-B1694D84576F}">
      <dsp:nvSpPr>
        <dsp:cNvPr id="0" name=""/>
        <dsp:cNvSpPr/>
      </dsp:nvSpPr>
      <dsp:spPr>
        <a:xfrm rot="5400000">
          <a:off x="3181670" y="1026694"/>
          <a:ext cx="346273" cy="596379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3335" rIns="13335" bIns="13335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100" kern="1200" dirty="0" smtClean="0"/>
            <a:t>Международные договоры</a:t>
          </a:r>
          <a:endParaRPr lang="ru-RU" sz="2100" kern="1200" dirty="0"/>
        </a:p>
      </dsp:txBody>
      <dsp:txXfrm rot="-5400000">
        <a:off x="372910" y="3852358"/>
        <a:ext cx="5946889" cy="312465"/>
      </dsp:txXfrm>
    </dsp:sp>
    <dsp:sp modelId="{A8426341-9574-49D1-89A6-F8FAE2EDC7D0}">
      <dsp:nvSpPr>
        <dsp:cNvPr id="0" name=""/>
        <dsp:cNvSpPr/>
      </dsp:nvSpPr>
      <dsp:spPr>
        <a:xfrm rot="5400000">
          <a:off x="-79909" y="4394537"/>
          <a:ext cx="532729" cy="37291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000" kern="1200" dirty="0"/>
        </a:p>
      </dsp:txBody>
      <dsp:txXfrm rot="-5400000">
        <a:off x="1" y="4501082"/>
        <a:ext cx="372910" cy="159819"/>
      </dsp:txXfrm>
    </dsp:sp>
    <dsp:sp modelId="{F8F845D7-B95B-491E-8105-55217FDC8A81}">
      <dsp:nvSpPr>
        <dsp:cNvPr id="0" name=""/>
        <dsp:cNvSpPr/>
      </dsp:nvSpPr>
      <dsp:spPr>
        <a:xfrm rot="5400000">
          <a:off x="3181670" y="1505868"/>
          <a:ext cx="346273" cy="596379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3335" rIns="13335" bIns="13335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100" kern="1200" dirty="0" smtClean="0"/>
            <a:t>«Общие принципы права» (?)</a:t>
          </a:r>
          <a:endParaRPr lang="ru-RU" sz="2100" kern="1200" dirty="0"/>
        </a:p>
      </dsp:txBody>
      <dsp:txXfrm rot="-5400000">
        <a:off x="372910" y="4331532"/>
        <a:ext cx="5946889" cy="312465"/>
      </dsp:txXfrm>
    </dsp:sp>
    <dsp:sp modelId="{E4EC019A-CCED-424B-A835-322043DA42D4}">
      <dsp:nvSpPr>
        <dsp:cNvPr id="0" name=""/>
        <dsp:cNvSpPr/>
      </dsp:nvSpPr>
      <dsp:spPr>
        <a:xfrm rot="5400000">
          <a:off x="-79909" y="4873711"/>
          <a:ext cx="532729" cy="37291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000" kern="1200" dirty="0"/>
        </a:p>
      </dsp:txBody>
      <dsp:txXfrm rot="-5400000">
        <a:off x="1" y="4980256"/>
        <a:ext cx="372910" cy="159819"/>
      </dsp:txXfrm>
    </dsp:sp>
    <dsp:sp modelId="{16856A02-4C78-4DCD-B18D-222B0F4D98AC}">
      <dsp:nvSpPr>
        <dsp:cNvPr id="0" name=""/>
        <dsp:cNvSpPr/>
      </dsp:nvSpPr>
      <dsp:spPr>
        <a:xfrm rot="5400000">
          <a:off x="3181670" y="1985042"/>
          <a:ext cx="346273" cy="596379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3335" rIns="13335" bIns="13335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100" kern="1200" dirty="0" smtClean="0"/>
            <a:t>«Естественное право» (?)</a:t>
          </a:r>
          <a:endParaRPr lang="ru-RU" sz="2100" kern="1200" dirty="0"/>
        </a:p>
      </dsp:txBody>
      <dsp:txXfrm rot="-5400000">
        <a:off x="372910" y="4810706"/>
        <a:ext cx="5946889" cy="31246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8/layout/CircleAccentTimeline">
  <dgm:title val=""/>
  <dgm:desc val=""/>
  <dgm:catLst>
    <dgm:cat type="process" pri="7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41" srcId="1" destId="11" srcOrd="0" destOrd="0"/>
        <dgm:cxn modelId="42" srcId="1" destId="12" srcOrd="1" destOrd="0"/>
        <dgm:cxn modelId="5" srcId="0" destId="2" srcOrd="0" destOrd="0"/>
        <dgm:cxn modelId="51" srcId="2" destId="21" srcOrd="0" destOrd="0"/>
        <dgm:cxn modelId="52" srcId="2" destId="2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41" srcId="1" destId="11" srcOrd="0" destOrd="0"/>
        <dgm:cxn modelId="5" srcId="0" destId="2" srcOrd="0" destOrd="0"/>
        <dgm:cxn modelId="51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41" srcId="1" destId="11" srcOrd="0" destOrd="0"/>
        <dgm:cxn modelId="5" srcId="0" destId="2" srcOrd="0" destOrd="0"/>
        <dgm:cxn modelId="51" srcId="2" destId="21" srcOrd="0" destOrd="0"/>
      </dgm:cxnLst>
      <dgm:bg/>
      <dgm:whole/>
    </dgm:dataModel>
  </dgm:clrData>
  <dgm:layoutNode name="Name0">
    <dgm:varLst>
      <dgm:dir/>
    </dgm:varLst>
    <dgm:choose name="Name1">
      <dgm:if name="Name2" func="var" arg="dir" op="equ" val="norm">
        <dgm:alg type="lin">
          <dgm:param type="fallback" val="2D"/>
          <dgm:param type="nodeVertAlign" val="b"/>
        </dgm:alg>
      </dgm:if>
      <dgm:else name="Name3">
        <dgm:alg type="lin">
          <dgm:param type="fallback" val="2D"/>
          <dgm:param type="nodeVertAlign" val="b"/>
          <dgm:param type="linDir" val="fromR"/>
        </dgm:alg>
      </dgm:else>
    </dgm:choose>
    <dgm:shape xmlns:r="http://schemas.openxmlformats.org/officeDocument/2006/relationships" r:blip="">
      <dgm:adjLst/>
    </dgm:shape>
    <dgm:constrLst>
      <dgm:constr type="h" for="ch" forName="parComposite" refType="h"/>
      <dgm:constr type="w" for="ch" forName="parComposite" refType="h" refFor="ch" refForName="parComposite" fact="0.4986"/>
      <dgm:constr type="h" for="ch" forName="desComposite" refType="h" fact="0.8722"/>
      <dgm:constr type="w" for="ch" forName="desComposite" refType="h" refFor="ch" refForName="desComposite" fact="0.6056"/>
      <dgm:constr type="w" for="ch" forName="parBackupNorm" refType="w" refFor="ch" refForName="parComposite" fact="-0.3369"/>
      <dgm:constr type="w" for="ch" forName="parBackupRTL" refType="w" refFor="ch" refForName="parComposite" fact="-0.3369"/>
      <dgm:constr type="w" for="ch" forName="parBackupRev" refType="w" refFor="ch" refForName="parComposite" fact="0"/>
      <dgm:constr type="w" for="ch" forName="desBackupLeftNorm" refType="w" refFor="ch" refForName="desComposite" fact="-0.3376"/>
      <dgm:constr type="w" for="ch" forName="desBackupLeftRev" refType="w" refFor="ch" refForName="desComposite" fact="-0.3376"/>
      <dgm:constr type="w" for="ch" forName="desBackupRightNorm" refType="w" refFor="ch" refForName="desComposite" fact="-0.3376"/>
      <dgm:constr type="w" for="ch" forName="desBackupRightRev" refType="w" refFor="ch" refForName="desComposite" fact="-0.3376"/>
      <dgm:constr type="w" for="ch" forName="parSpace" refType="w" refFor="ch" refForName="parComposite" fact="0.05"/>
      <dgm:constr type="w" for="ch" forName="desSpace" refType="w" refFor="ch" refForName="parComposite" fact="0.05"/>
      <dgm:constr type="primFontSz" for="des" forName="parTx" op="equ" val="65"/>
      <dgm:constr type="primFontSz" for="des" forName="chTx" refType="primFontSz" refFor="des" refForName="parTx" op="lte" val="65"/>
      <dgm:constr type="primFontSz" for="des" forName="desTx" refType="primFontSz" refFor="des" refForName="chTx" op="lte" val="65"/>
      <dgm:constr type="primFontSz" for="des" forName="desTx" refType="primFontSz" refFor="des" refForName="parTx" op="lte"/>
    </dgm:constrLst>
    <dgm:forEach name="Name4" axis="ch" ptType="node">
      <dgm:layoutNode name="parComposite">
        <dgm:alg type="composite"/>
        <dgm:shape xmlns:r="http://schemas.openxmlformats.org/officeDocument/2006/relationships" r:blip="">
          <dgm:adjLst/>
        </dgm:shape>
        <dgm:choose name="Name5">
          <dgm:if name="Name6" func="var" arg="dir" op="equ" val="norm">
            <dgm:constrLst>
              <dgm:constr type="l" for="ch" forName="parBigCircle"/>
              <dgm:constr type="ctrY" for="ch" forName="parBigCircle" refType="h" fact="0.5639"/>
              <dgm:constr type="w" for="ch" forName="parBigCircle" refType="w" fact="0.6631"/>
              <dgm:constr type="h" for="ch" forName="parBigCircle" refType="w" refFor="ch" refForName="parBigCircle"/>
              <dgm:constr type="r" for="ch" forName="parTx" refType="w"/>
              <dgm:constr type="t" for="ch" forName="parTx"/>
              <dgm:constr type="w" for="ch" forName="parTx" refType="w" fact="0.7084"/>
              <dgm:constr type="h" for="ch" forName="parTx" refType="h" fact="0.4562"/>
              <dgm:constr type="t" for="ch" forName="bSpace" refType="ctrY" refFor="ch" refForName="parBigCircle"/>
              <dgm:constr type="b" for="ch" forName="bSpace" refType="h"/>
              <dgm:constr type="l" for="ch" forName="bSpace"/>
              <dgm:constr type="w" for="ch" forName="bSpace" val="1"/>
            </dgm:constrLst>
          </dgm:if>
          <dgm:else name="Name7">
            <dgm:constrLst>
              <dgm:constr type="r" for="ch" forName="parBigCircle" refType="w"/>
              <dgm:constr type="ctrY" for="ch" forName="parBigCircle" refType="h" fact="0.5639"/>
              <dgm:constr type="w" for="ch" forName="parBigCircle" refType="w" fact="0.6631"/>
              <dgm:constr type="h" for="ch" forName="parBigCircle" refType="w" refFor="ch" refForName="parBigCircle"/>
              <dgm:constr type="l" for="ch" forName="parTx" fact="0"/>
              <dgm:constr type="t" for="ch" forName="parTx"/>
              <dgm:constr type="w" for="ch" forName="parTx" refType="w" fact="0.7084"/>
              <dgm:constr type="h" for="ch" forName="parTx" refType="h" fact="0.4562"/>
              <dgm:constr type="t" for="ch" forName="bSpace" refType="ctrY" refFor="ch" refForName="parBigCircle"/>
              <dgm:constr type="b" for="ch" forName="bSpace" refType="h"/>
              <dgm:constr type="r" for="ch" forName="bSpace"/>
              <dgm:constr type="w" for="ch" forName="bSpace" val="1"/>
            </dgm:constrLst>
          </dgm:else>
        </dgm:choose>
        <dgm:layoutNode name="parBigCircle" styleLbl="node0">
          <dgm:alg type="sp"/>
          <dgm:shape xmlns:r="http://schemas.openxmlformats.org/officeDocument/2006/relationships" type="donut" r:blip="">
            <dgm:adjLst>
              <dgm:adj idx="1" val="0.2"/>
            </dgm:adjLst>
          </dgm:shape>
          <dgm:presOf/>
          <dgm:constrLst>
            <dgm:constr type="h" refType="w" op="equ"/>
          </dgm:constrLst>
        </dgm:layoutNode>
        <dgm:layoutNode name="parTx" styleLbl="revTx">
          <dgm:choose name="Name8">
            <dgm:if name="Name9" func="var" arg="dir" op="equ" val="norm">
              <dgm:alg type="tx">
                <dgm:param type="autoTxRot" val="grav"/>
                <dgm:param type="parTxLTRAlign" val="l"/>
              </dgm:alg>
              <dgm:shape xmlns:r="http://schemas.openxmlformats.org/officeDocument/2006/relationships" rot="295" type="rect" r:blip="">
                <dgm:adjLst/>
              </dgm:shape>
              <dgm:presOf axis="self" ptType="node"/>
              <dgm:constrLst>
                <dgm:constr type="lMarg" refType="primFontSz" fact="0.2"/>
                <dgm:constr type="rMarg"/>
                <dgm:constr type="tMarg"/>
                <dgm:constr type="bMarg"/>
              </dgm:constrLst>
            </dgm:if>
            <dgm:else name="Name10">
              <dgm:alg type="tx">
                <dgm:param type="autoTxRot" val="grav"/>
                <dgm:param type="parTxLTRAlign" val="r"/>
              </dgm:alg>
              <dgm:shape xmlns:r="http://schemas.openxmlformats.org/officeDocument/2006/relationships" rot="65" type="rect" r:blip="">
                <dgm:adjLst/>
              </dgm:shape>
              <dgm:presOf axis="self" ptType="node"/>
              <dgm:constrLst>
                <dgm:constr type="lMarg"/>
                <dgm:constr type="rMarg" refType="primFontSz" fact="0.2"/>
                <dgm:constr type="tMarg"/>
                <dgm:constr type="bMarg"/>
              </dgm:constrLst>
            </dgm:else>
          </dgm:choose>
          <dgm:ruleLst>
            <dgm:rule type="primFontSz" val="5" fact="NaN" max="NaN"/>
          </dgm:ruleLst>
        </dgm:layoutNode>
        <dgm:layoutNode name="bSpace">
          <dgm:alg type="sp"/>
          <dgm:shape xmlns:r="http://schemas.openxmlformats.org/officeDocument/2006/relationships" r:blip="">
            <dgm:adjLst/>
          </dgm:shape>
          <dgm:presOf/>
        </dgm:layoutNode>
      </dgm:layoutNode>
      <dgm:choose name="Name11">
        <dgm:if name="Name12" func="var" arg="dir" op="equ" val="norm">
          <dgm:layoutNode name="parBackupNorm">
            <dgm:alg type="sp"/>
            <dgm:shape xmlns:r="http://schemas.openxmlformats.org/officeDocument/2006/relationships" r:blip="">
              <dgm:adjLst/>
            </dgm:shape>
            <dgm:presOf/>
          </dgm:layoutNode>
        </dgm:if>
        <dgm:else name="Name13">
          <dgm:layoutNode name="parBackupRTL">
            <dgm:alg type="sp"/>
            <dgm:shape xmlns:r="http://schemas.openxmlformats.org/officeDocument/2006/relationships" r:blip="">
              <dgm:adjLst/>
            </dgm:shape>
            <dgm:presOf/>
          </dgm:layoutNode>
        </dgm:else>
      </dgm:choose>
      <dgm:forEach name="Name14" axis="followSib" ptType="sibTrans" hideLastTrans="0" cnt="1">
        <dgm:layoutNode name="parSpace">
          <dgm:alg type="sp"/>
          <dgm:shape xmlns:r="http://schemas.openxmlformats.org/officeDocument/2006/relationships" r:blip="">
            <dgm:adjLst/>
          </dgm:shape>
          <dgm:presOf/>
        </dgm:layoutNode>
      </dgm:forEach>
      <dgm:forEach name="Name15" axis="ch" ptType="node">
        <dgm:choose name="Name16">
          <dgm:if name="Name17" func="var" arg="dir" op="equ" val="norm">
            <dgm:layoutNode name="desBackupLeftNorm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if>
          <dgm:else name="Name18">
            <dgm:choose name="Name19">
              <dgm:if name="Name20" axis="self" ptType="node" func="pos" op="equ" val="1">
                <dgm:layoutNode name="desBackupRightRev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21"/>
            </dgm:choose>
          </dgm:else>
        </dgm:choose>
        <dgm:layoutNode name="desComposite">
          <dgm:alg type="composite"/>
          <dgm:shape xmlns:r="http://schemas.openxmlformats.org/officeDocument/2006/relationships" r:blip="">
            <dgm:adjLst/>
          </dgm:shape>
          <dgm:choose name="Name22">
            <dgm:if name="Name23" func="var" arg="dir" op="equ" val="norm">
              <dgm:constrLst>
                <dgm:constr type="ctrX" for="ch" forName="desCircle" refType="w" fact="0.5"/>
                <dgm:constr type="ctrY" for="ch" forName="desCircle" refType="h" fact="0.5"/>
                <dgm:constr type="w" for="ch" forName="desCircle" refType="w" fact="0.3249"/>
                <dgm:constr type="h" for="ch" forName="desCircle" refType="w" refFor="ch" refForName="desCircle"/>
                <dgm:constr type="l" for="ch" forName="chTx"/>
                <dgm:constr type="b" for="ch" forName="chTx" refType="h"/>
                <dgm:constr type="w" for="ch" forName="chTx" refType="w" fact="0.5786"/>
                <dgm:constr type="h" for="ch" forName="chTx" refType="h" fact="0.4525"/>
                <dgm:constr type="r" for="ch" forName="desTx" refType="w"/>
                <dgm:constr type="t" for="ch" forName="desTx"/>
                <dgm:constr type="w" for="ch" forName="desTx" refType="w" fact="0.5786"/>
                <dgm:constr type="h" for="ch" forName="desTx" refType="h" fact="0.4525"/>
              </dgm:constrLst>
            </dgm:if>
            <dgm:else name="Name24">
              <dgm:constrLst>
                <dgm:constr type="ctrX" for="ch" forName="desCircle" refType="w" fact="0.5"/>
                <dgm:constr type="ctrY" for="ch" forName="desCircle" refType="h" fact="0.5"/>
                <dgm:constr type="w" for="ch" forName="desCircle" refType="w" fact="0.3249"/>
                <dgm:constr type="h" for="ch" forName="desCircle" refType="w" refFor="ch" refForName="desCircle"/>
                <dgm:constr type="r" for="ch" forName="chTx" refType="w"/>
                <dgm:constr type="b" for="ch" forName="chTx" refType="h"/>
                <dgm:constr type="w" for="ch" forName="chTx" refType="w" fact="0.5786"/>
                <dgm:constr type="h" for="ch" forName="chTx" refType="h" fact="0.4525"/>
                <dgm:constr type="l" for="ch" forName="desTx"/>
                <dgm:constr type="t" for="ch" forName="desTx"/>
                <dgm:constr type="w" for="ch" forName="desTx" refType="w" fact="0.5786"/>
                <dgm:constr type="h" for="ch" forName="desTx" refType="h" fact="0.4525"/>
              </dgm:constrLst>
            </dgm:else>
          </dgm:choose>
          <dgm:layoutNode name="desCircle" styleLbl="node1">
            <dgm:alg type="sp"/>
            <dgm:shape xmlns:r="http://schemas.openxmlformats.org/officeDocument/2006/relationships" type="ellipse" r:blip="">
              <dgm:adjLst/>
            </dgm:shape>
            <dgm:presOf/>
            <dgm:constrLst>
              <dgm:constr type="h" refType="w" op="equ"/>
            </dgm:constrLst>
          </dgm:layoutNode>
          <dgm:layoutNode name="chTx" styleLbl="revTx">
            <dgm:choose name="Name25">
              <dgm:if name="Name26" func="var" arg="dir" op="equ" val="norm">
                <dgm:alg type="tx">
                  <dgm:param type="autoTxRot" val="grav"/>
                  <dgm:param type="parTxLTRAlign" val="r"/>
                  <dgm:param type="txAnchorVert" val="mid"/>
                  <dgm:param type="txAnchorVertCh" val="mid"/>
                </dgm:alg>
                <dgm:shape xmlns:r="http://schemas.openxmlformats.org/officeDocument/2006/relationships" rot="295" type="rect" r:blip="">
                  <dgm:adjLst/>
                </dgm:shape>
                <dgm:presOf axis="self" ptType="node"/>
              </dgm:if>
              <dgm:else name="Name27">
                <dgm:alg type="tx">
                  <dgm:param type="autoTxRot" val="grav"/>
                  <dgm:param type="parTxLTRAlign" val="l"/>
                  <dgm:param type="txAnchorVert" val="mid"/>
                  <dgm:param type="txAnchorVertCh" val="mid"/>
                </dgm:alg>
                <dgm:shape xmlns:r="http://schemas.openxmlformats.org/officeDocument/2006/relationships" rot="65" type="rect" r:blip="">
                  <dgm:adjLst/>
                </dgm:shape>
                <dgm:presOf axis="self" ptType="node"/>
              </dgm:else>
            </dgm:choose>
            <dgm:choose name="Name28">
              <dgm:if name="Name29" func="var" arg="dir" op="equ" val="norm">
                <dgm:constrLst>
                  <dgm:constr type="lMarg"/>
                  <dgm:constr type="rMarg" refType="primFontSz" fact="0.2"/>
                  <dgm:constr type="tMarg"/>
                  <dgm:constr type="bMarg"/>
                </dgm:constrLst>
              </dgm:if>
              <dgm:else name="Name30">
                <dgm:constrLst>
                  <dgm:constr type="rMarg"/>
                  <dgm:constr type="lMarg" refType="primFontSz" fact="0.2"/>
                  <dgm:constr type="tMarg"/>
                  <dgm:constr type="bMarg"/>
                </dgm:constrLst>
              </dgm:else>
            </dgm:choose>
            <dgm:ruleLst>
              <dgm:rule type="primFontSz" val="5" fact="NaN" max="NaN"/>
            </dgm:ruleLst>
          </dgm:layoutNode>
          <dgm:layoutNode name="desTx" styleLbl="revTx">
            <dgm:varLst>
              <dgm:bulletEnabled val="1"/>
            </dgm:varLst>
            <dgm:choose name="Name31">
              <dgm:if name="Name32" func="var" arg="dir" op="equ" val="norm">
                <dgm:alg type="tx">
                  <dgm:param type="autoTxRot" val="grav"/>
                  <dgm:param type="parTxLTRAlign" val="l"/>
                  <dgm:param type="shpTxLTRAlignCh" val="l"/>
                  <dgm:param type="stBulletLvl" val="1"/>
                  <dgm:param type="txAnchorVert" val="mid"/>
                </dgm:alg>
                <dgm:shape xmlns:r="http://schemas.openxmlformats.org/officeDocument/2006/relationships" rot="295" type="rect" r:blip="">
                  <dgm:adjLst/>
                </dgm:shape>
                <dgm:presOf axis="des" ptType="node"/>
              </dgm:if>
              <dgm:else name="Name33">
                <dgm:alg type="tx">
                  <dgm:param type="autoTxRot" val="grav"/>
                  <dgm:param type="parTxLTRAlign" val="r"/>
                  <dgm:param type="shpTxLTRAlignCh" val="r"/>
                  <dgm:param type="stBulletLvl" val="1"/>
                  <dgm:param type="txAnchorVert" val="mid"/>
                </dgm:alg>
                <dgm:shape xmlns:r="http://schemas.openxmlformats.org/officeDocument/2006/relationships" rot="65" type="rect" r:blip="">
                  <dgm:adjLst/>
                </dgm:shape>
                <dgm:presOf axis="des" ptType="node"/>
              </dgm:else>
            </dgm:choose>
            <dgm:choose name="Name34">
              <dgm:if name="Name35" func="var" arg="dir" op="equ" val="norm">
                <dgm:constrLst>
                  <dgm:constr type="rMarg"/>
                  <dgm:constr type="lMarg" refType="primFontSz" fact="0.2"/>
                  <dgm:constr type="tMarg"/>
                  <dgm:constr type="bMarg"/>
                </dgm:constrLst>
              </dgm:if>
              <dgm:else name="Name36">
                <dgm:constrLst>
                  <dgm:constr type="lMarg"/>
                  <dgm:constr type="rMarg" refType="primFontSz" fact="0.2"/>
                  <dgm:constr type="tMarg"/>
                  <dgm:constr type="b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layoutNode name="desBackupRightNorm">
          <dgm:alg type="sp"/>
          <dgm:shape xmlns:r="http://schemas.openxmlformats.org/officeDocument/2006/relationships" r:blip="">
            <dgm:adjLst/>
          </dgm:shape>
          <dgm:presOf/>
        </dgm:layoutNode>
        <dgm:choose name="Name37">
          <dgm:if name="Name38" func="var" arg="dir" op="neq" val="norm">
            <dgm:choose name="Name39">
              <dgm:if name="Name40" axis="self" ptType="node" func="revPos" op="neq" val="1">
                <dgm:layoutNode name="desBackupLeftRev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41"/>
            </dgm:choose>
          </dgm:if>
          <dgm:else name="Name42"/>
        </dgm:choose>
        <dgm:forEach name="Name43" axis="followSib" ptType="sibTrans" hideLastTrans="0" cnt="1">
          <dgm:layoutNode name="desSpace">
            <dgm:alg type="sp"/>
            <dgm:shape xmlns:r="http://schemas.openxmlformats.org/officeDocument/2006/relationships" r:blip="">
              <dgm:adjLst/>
            </dgm:shape>
            <dgm:presOf/>
          </dgm:layoutNode>
        </dgm:forEach>
      </dgm:forEach>
      <dgm:choose name="Name44">
        <dgm:if name="Name45" func="var" arg="dir" op="neq" val="norm">
          <dgm:layoutNode name="parBackupRev">
            <dgm:alg type="sp"/>
            <dgm:shape xmlns:r="http://schemas.openxmlformats.org/officeDocument/2006/relationships" r:blip="">
              <dgm:adjLst/>
            </dgm:shape>
            <dgm:presOf/>
          </dgm:layoutNode>
        </dgm:if>
        <dgm:else name="Name46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arrow3">
  <dgm:title val=""/>
  <dgm:desc val=""/>
  <dgm:catLst>
    <dgm:cat type="relationship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none"/>
      <dgm:param type="vertAlign" val="none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l" for="ch" forName="downArrow" refType="w" fact="0.1"/>
              <dgm:constr type="t" for="ch" forName="downArrow" refType="h" fact="0.05"/>
              <dgm:constr type="lOff" for="ch" forName="downArrow" refType="w" fact="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r" for="ch" forName="downArrowText" refType="w" fact="0.8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r" for="ch" forName="upArrow" refType="w" fact="0.9"/>
              <dgm:constr type="rOff" for="ch" forName="upArrow" refType="w" fact="-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l" for="ch" forName="upArrowText" refType="w" fact="0.15"/>
              <dgm:constr type="primFontSz" for="ch" ptType="node" op="equ" val="65"/>
            </dgm:constrLst>
          </dgm:if>
          <dgm:else name="Name4">
            <dgm:constrLst>
              <dgm:constr type="w" for="ch" forName="downArrow" refType="w" fact="0.4"/>
              <dgm:constr type="h" for="ch" forName="downArrow" refType="h" fact="0.8"/>
              <dgm:constr type="l" for="ch" forName="downArrow" refType="w" fact="0.02"/>
              <dgm:constr type="t" for="ch" forName="downArrow" refType="h" fact="0.05"/>
              <dgm:constr type="lOff" for="ch" forName="downArrow" refType="w" fact="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r" for="ch" forName="downArrowText" refType="w"/>
              <dgm:constr type="primFontSz" for="ch" ptType="node" op="equ" val="65"/>
            </dgm:constrLst>
          </dgm:else>
        </dgm:choose>
      </dgm:if>
      <dgm:else name="Name5">
        <dgm:choose name="Name6">
          <dgm:if name="Name7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r" for="ch" forName="downArrow" refType="w" fact="0.9"/>
              <dgm:constr type="t" for="ch" forName="downArrow" refType="h" fact="0.05"/>
              <dgm:constr type="rOff" for="ch" forName="downArrow" refType="w" fact="-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l" for="ch" forName="downArrowText" refType="w" fact="0.1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l" for="ch" forName="upArrow" refType="w" fact="0.1"/>
              <dgm:constr type="lOff" for="ch" forName="upArrow" refType="w" fact="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r" for="ch" forName="upArrowText" refType="w" fact="0.85"/>
              <dgm:constr type="primFontSz" for="ch" ptType="node" op="equ" val="65"/>
            </dgm:constrLst>
          </dgm:if>
          <dgm:else name="Name8">
            <dgm:constrLst>
              <dgm:constr type="w" for="ch" forName="downArrow" refType="w" fact="0.4"/>
              <dgm:constr type="h" for="ch" forName="downArrow" refType="h" fact="0.8"/>
              <dgm:constr type="r" for="ch" forName="downArrow" refType="w" fact="0.98"/>
              <dgm:constr type="t" for="ch" forName="downArrow" refType="h" fact="0.05"/>
              <dgm:constr type="rOff" for="ch" forName="downArrow" refType="w" fact="-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l" for="ch" forName="downArrowText"/>
              <dgm:constr type="primFontSz" for="ch" ptType="node" op="equ" val="65"/>
            </dgm:constrLst>
          </dgm:else>
        </dgm:choose>
      </dgm:else>
    </dgm:choose>
    <dgm:ruleLst/>
    <dgm:choose name="Name9">
      <dgm:if name="Name10" axis="ch" ptType="node" func="cnt" op="gte" val="2">
        <dgm:layoutNode name="divider" styleLbl="fgShp">
          <dgm:alg type="sp"/>
          <dgm:choose name="Name11">
            <dgm:if name="Name12" func="var" arg="dir" op="equ" val="norm">
              <dgm:shape xmlns:r="http://schemas.openxmlformats.org/officeDocument/2006/relationships" rot="-5" type="mathMinus" r:blip="">
                <dgm:adjLst/>
              </dgm:shape>
            </dgm:if>
            <dgm:else name="Name13">
              <dgm:shape xmlns:r="http://schemas.openxmlformats.org/officeDocument/2006/relationships" rot="5" type="mathMinus" r:blip="">
                <dgm:adjLst/>
              </dgm:shape>
            </dgm:else>
          </dgm:choose>
          <dgm:presOf/>
          <dgm:constrLst/>
          <dgm:ruleLst/>
        </dgm:layoutNode>
      </dgm:if>
      <dgm:else name="Name14"/>
    </dgm:choose>
    <dgm:forEach name="Name15" axis="ch" ptType="node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  <dgm:forEach name="Name16" axis="ch" ptType="node" st="2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arrow1">
  <dgm:title val=""/>
  <dgm:desc val=""/>
  <dgm:catLst>
    <dgm:cat type="relationship" pri="7000"/>
    <dgm:cat type="process" pri="3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0.1"/>
          <dgm:constr type="diam" refType="w" refFor="ch" refPtType="node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24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2"/>
        </dgm:constrLst>
      </dgm:if>
      <dgm:if name="Name13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15"/>
        </dgm:constrLst>
      </dgm:if>
      <dgm:if name="Name14" axis="ch" ptType="node" func="cnt" op="equ" val="10">
        <dgm:constrLst>
          <dgm:constr type="primFontSz" for="ch" ptType="node" op="lte" val="65"/>
          <dgm:constr type="w" for="ch" ptType="node" refType="w"/>
          <dgm:constr type="h" for="ch" ptType="node" refType="w" refFor="ch" refPtType="node"/>
          <dgm:constr type="sibSp" refType="w" refFor="ch" refPtType="node" fact="-0.24"/>
        </dgm:constrLst>
      </dgm:if>
      <dgm:else name="Name15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35"/>
        </dgm:constrLst>
      </dgm:else>
    </dgm:choose>
    <dgm:ruleLst/>
    <dgm:forEach name="Name16" axis="ch" ptType="node">
      <dgm:layoutNode name="arrow">
        <dgm:varLst>
          <dgm:bulletEnabled val="1"/>
        </dgm:varLst>
        <dgm:alg type="tx"/>
        <dgm:shape xmlns:r="http://schemas.openxmlformats.org/officeDocument/2006/relationships" type="up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DB7A16-3880-454C-86E8-38B33236176B}" type="datetimeFigureOut">
              <a:rPr lang="ru-RU" smtClean="0"/>
              <a:t>25.09.2015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667D96-2CCA-42B1-867D-EE76F71C77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81029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129E4C-7E65-47BA-80B3-4F0BA8C01D55}" type="datetimeFigureOut">
              <a:rPr lang="ru-RU" smtClean="0"/>
              <a:t>25.09.2015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7BC30D-B616-4690-B820-47F66510E4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62175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7BC30D-B616-4690-B820-47F66510E410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81600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7BC30D-B616-4690-B820-47F66510E410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81600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18473-3FB2-425D-B2CD-59726C8A0177}" type="datetimeFigureOut">
              <a:rPr lang="ru-RU" smtClean="0"/>
              <a:t>25.09.2015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A8D07-0EF3-47F5-BFB4-DC61CBBD50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68768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18473-3FB2-425D-B2CD-59726C8A0177}" type="datetimeFigureOut">
              <a:rPr lang="ru-RU" smtClean="0"/>
              <a:t>25.09.2015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A8D07-0EF3-47F5-BFB4-DC61CBBD50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6617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18473-3FB2-425D-B2CD-59726C8A0177}" type="datetimeFigureOut">
              <a:rPr lang="ru-RU" smtClean="0"/>
              <a:t>25.09.2015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A8D07-0EF3-47F5-BFB4-DC61CBBD50FB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858822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18473-3FB2-425D-B2CD-59726C8A0177}" type="datetimeFigureOut">
              <a:rPr lang="ru-RU" smtClean="0"/>
              <a:t>25.09.2015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A8D07-0EF3-47F5-BFB4-DC61CBBD50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0668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18473-3FB2-425D-B2CD-59726C8A0177}" type="datetimeFigureOut">
              <a:rPr lang="ru-RU" smtClean="0"/>
              <a:t>25.09.2015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A8D07-0EF3-47F5-BFB4-DC61CBBD50FB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760611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18473-3FB2-425D-B2CD-59726C8A0177}" type="datetimeFigureOut">
              <a:rPr lang="ru-RU" smtClean="0"/>
              <a:t>25.09.2015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A8D07-0EF3-47F5-BFB4-DC61CBBD50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401855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18473-3FB2-425D-B2CD-59726C8A0177}" type="datetimeFigureOut">
              <a:rPr lang="ru-RU" smtClean="0"/>
              <a:t>25.09.2015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A8D07-0EF3-47F5-BFB4-DC61CBBD50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59785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18473-3FB2-425D-B2CD-59726C8A0177}" type="datetimeFigureOut">
              <a:rPr lang="ru-RU" smtClean="0"/>
              <a:t>25.09.2015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A8D07-0EF3-47F5-BFB4-DC61CBBD50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54960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18473-3FB2-425D-B2CD-59726C8A0177}" type="datetimeFigureOut">
              <a:rPr lang="ru-RU" smtClean="0"/>
              <a:t>25.09.2015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A8D07-0EF3-47F5-BFB4-DC61CBBD50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9896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18473-3FB2-425D-B2CD-59726C8A0177}" type="datetimeFigureOut">
              <a:rPr lang="ru-RU" smtClean="0"/>
              <a:t>25.09.2015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A8D07-0EF3-47F5-BFB4-DC61CBBD50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74165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18473-3FB2-425D-B2CD-59726C8A0177}" type="datetimeFigureOut">
              <a:rPr lang="ru-RU" smtClean="0"/>
              <a:t>25.09.2015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A8D07-0EF3-47F5-BFB4-DC61CBBD50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91021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18473-3FB2-425D-B2CD-59726C8A0177}" type="datetimeFigureOut">
              <a:rPr lang="ru-RU" smtClean="0"/>
              <a:t>25.09.2015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A8D07-0EF3-47F5-BFB4-DC61CBBD50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62569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18473-3FB2-425D-B2CD-59726C8A0177}" type="datetimeFigureOut">
              <a:rPr lang="ru-RU" smtClean="0"/>
              <a:t>25.09.2015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A8D07-0EF3-47F5-BFB4-DC61CBBD50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40468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18473-3FB2-425D-B2CD-59726C8A0177}" type="datetimeFigureOut">
              <a:rPr lang="ru-RU" smtClean="0"/>
              <a:t>25.09.2015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A8D07-0EF3-47F5-BFB4-DC61CBBD50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10250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18473-3FB2-425D-B2CD-59726C8A0177}" type="datetimeFigureOut">
              <a:rPr lang="ru-RU" smtClean="0"/>
              <a:t>25.09.2015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A8D07-0EF3-47F5-BFB4-DC61CBBD50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77491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18473-3FB2-425D-B2CD-59726C8A0177}" type="datetimeFigureOut">
              <a:rPr lang="ru-RU" smtClean="0"/>
              <a:t>25.09.2015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A8D07-0EF3-47F5-BFB4-DC61CBBD50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32836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718473-3FB2-425D-B2CD-59726C8A0177}" type="datetimeFigureOut">
              <a:rPr lang="ru-RU" smtClean="0"/>
              <a:t>25.09.2015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3CCA8D07-0EF3-47F5-BFB4-DC61CBBD50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49854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  <p:sldLayoutId id="2147483737" r:id="rId12"/>
    <p:sldLayoutId id="2147483738" r:id="rId13"/>
    <p:sldLayoutId id="2147483739" r:id="rId14"/>
    <p:sldLayoutId id="2147483740" r:id="rId15"/>
    <p:sldLayoutId id="214748374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n.rakhanova@psu.by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2204864"/>
            <a:ext cx="6694512" cy="1646302"/>
          </a:xfrm>
        </p:spPr>
        <p:txBody>
          <a:bodyPr>
            <a:normAutofit fontScale="90000"/>
          </a:bodyPr>
          <a:lstStyle/>
          <a:p>
            <a:r>
              <a:rPr lang="ru-RU" sz="4800" b="1" dirty="0" smtClean="0"/>
              <a:t/>
            </a:r>
            <a:br>
              <a:rPr lang="ru-RU" sz="4800" b="1" dirty="0" smtClean="0"/>
            </a:br>
            <a:r>
              <a:rPr lang="en-US" sz="4800" b="1" dirty="0" smtClean="0"/>
              <a:t/>
            </a:r>
            <a:br>
              <a:rPr lang="en-US" sz="4800" b="1" dirty="0" smtClean="0"/>
            </a:br>
            <a:r>
              <a:rPr lang="en-US" sz="4800" b="1" dirty="0"/>
              <a:t/>
            </a:r>
            <a:br>
              <a:rPr lang="en-US" sz="4800" b="1" dirty="0"/>
            </a:br>
            <a:r>
              <a:rPr lang="en-US" sz="4800" b="1" dirty="0" smtClean="0"/>
              <a:t/>
            </a:r>
            <a:br>
              <a:rPr lang="en-US" sz="4800" b="1" dirty="0" smtClean="0"/>
            </a:br>
            <a:r>
              <a:rPr lang="ru-RU" sz="4400" b="1" dirty="0" smtClean="0"/>
              <a:t>Понятие и источники конституционного права зарубежных стран</a:t>
            </a:r>
            <a:endParaRPr lang="ru-RU" sz="4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31285" y="3933056"/>
            <a:ext cx="6461760" cy="1377280"/>
          </a:xfrm>
        </p:spPr>
        <p:txBody>
          <a:bodyPr>
            <a:normAutofit fontScale="32500" lnSpcReduction="20000"/>
          </a:bodyPr>
          <a:lstStyle/>
          <a:p>
            <a:endParaRPr lang="ru-RU" dirty="0"/>
          </a:p>
          <a:p>
            <a:r>
              <a:rPr lang="ru-RU" sz="5100" dirty="0" smtClean="0"/>
              <a:t>Старший преподаватель кафедры теории и истории государства и права </a:t>
            </a:r>
          </a:p>
          <a:p>
            <a:r>
              <a:rPr lang="ru-RU" sz="5100" dirty="0" smtClean="0"/>
              <a:t>Н.А. Раханова</a:t>
            </a:r>
          </a:p>
          <a:p>
            <a:r>
              <a:rPr lang="en-US" sz="5100" dirty="0" smtClean="0"/>
              <a:t>E-mail</a:t>
            </a:r>
            <a:r>
              <a:rPr lang="be-BY" sz="5100" dirty="0" smtClean="0"/>
              <a:t>: </a:t>
            </a:r>
            <a:r>
              <a:rPr lang="en-US" sz="5100" dirty="0" smtClean="0">
                <a:hlinkClick r:id="rId2"/>
              </a:rPr>
              <a:t>n.rakhanova@psu.by</a:t>
            </a:r>
            <a:r>
              <a:rPr lang="en-US" sz="5100" dirty="0" smtClean="0"/>
              <a:t> </a:t>
            </a:r>
          </a:p>
          <a:p>
            <a:endParaRPr lang="ru-RU" sz="51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73069" y="476672"/>
            <a:ext cx="631997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chemeClr val="bg1">
                    <a:lumMod val="65000"/>
                  </a:schemeClr>
                </a:solidFill>
              </a:rPr>
              <a:t>Полоцкий государственный </a:t>
            </a:r>
            <a:r>
              <a:rPr lang="ru-RU" b="1" dirty="0" smtClean="0">
                <a:solidFill>
                  <a:schemeClr val="bg1">
                    <a:lumMod val="65000"/>
                  </a:schemeClr>
                </a:solidFill>
              </a:rPr>
              <a:t>университет</a:t>
            </a:r>
          </a:p>
          <a:p>
            <a:pPr algn="ctr"/>
            <a:r>
              <a:rPr lang="ru-RU" b="1" dirty="0" smtClean="0">
                <a:solidFill>
                  <a:schemeClr val="bg1">
                    <a:lumMod val="65000"/>
                  </a:schemeClr>
                </a:solidFill>
              </a:rPr>
              <a:t>Юридический факультет</a:t>
            </a:r>
            <a:endParaRPr lang="ru-RU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612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196752"/>
            <a:ext cx="6347714" cy="3880773"/>
          </a:xfrm>
        </p:spPr>
        <p:txBody>
          <a:bodyPr>
            <a:normAutofit/>
          </a:bodyPr>
          <a:lstStyle/>
          <a:p>
            <a:pPr algn="ctr"/>
            <a:endParaRPr lang="ru-RU" sz="2800" dirty="0" smtClean="0"/>
          </a:p>
          <a:p>
            <a:pPr algn="ctr"/>
            <a:endParaRPr lang="ru-RU" sz="2800" dirty="0"/>
          </a:p>
          <a:p>
            <a:pPr marL="628650" indent="-514350" algn="ctr">
              <a:buFont typeface="+mj-lt"/>
              <a:buAutoNum type="arabicPeriod" startAt="2"/>
            </a:pPr>
            <a:r>
              <a:rPr lang="ru-RU" sz="2800" dirty="0" smtClean="0"/>
              <a:t>Источники конституционного права зарубежных стран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020341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dirty="0" smtClean="0"/>
              <a:t>Источники конституционного права зарубежных стран</a:t>
            </a:r>
            <a:endParaRPr lang="ru-RU" sz="4000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59652535"/>
              </p:ext>
            </p:extLst>
          </p:nvPr>
        </p:nvGraphicFramePr>
        <p:xfrm>
          <a:off x="609600" y="2160588"/>
          <a:ext cx="6348413" cy="3881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817026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18CB625-0F9D-4E06-87A7-A3E57AF6761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>
                                            <p:graphicEl>
                                              <a:dgm id="{A18CB625-0F9D-4E06-87A7-A3E57AF6761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E6FE163-DE2A-4DA0-944F-A759DC94603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>
                                            <p:graphicEl>
                                              <a:dgm id="{1E6FE163-DE2A-4DA0-944F-A759DC94603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C5B4175-8561-4AE0-945F-A7199B8B8A4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>
                                            <p:graphicEl>
                                              <a:dgm id="{DC5B4175-8561-4AE0-945F-A7199B8B8A4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2472C58-FFD5-424A-BA91-68D5860FF53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">
                                            <p:graphicEl>
                                              <a:dgm id="{C2472C58-FFD5-424A-BA91-68D5860FF53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1D7E860-1CD0-4A29-B3E2-53C7C00062B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6">
                                            <p:graphicEl>
                                              <a:dgm id="{01D7E860-1CD0-4A29-B3E2-53C7C00062B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one"/>
        </p:bldSub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6552728" cy="864096"/>
          </a:xfrm>
        </p:spPr>
        <p:txBody>
          <a:bodyPr>
            <a:normAutofit fontScale="90000"/>
          </a:bodyPr>
          <a:lstStyle/>
          <a:p>
            <a:pPr algn="r"/>
            <a:r>
              <a:rPr lang="ru-RU" sz="2400" b="1" dirty="0" smtClean="0"/>
              <a:t>Нормативный правовой акт </a:t>
            </a:r>
            <a:br>
              <a:rPr lang="ru-RU" sz="2400" b="1" dirty="0" smtClean="0"/>
            </a:br>
            <a:r>
              <a:rPr lang="ru-RU" sz="2400" b="1" dirty="0" smtClean="0"/>
              <a:t>как источник конституционного права </a:t>
            </a:r>
            <a:br>
              <a:rPr lang="ru-RU" sz="2400" b="1" dirty="0" smtClean="0"/>
            </a:br>
            <a:r>
              <a:rPr lang="ru-RU" sz="2400" b="1" dirty="0" smtClean="0"/>
              <a:t>зарубежных государств</a:t>
            </a:r>
            <a:endParaRPr lang="ru-RU" sz="2400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03833139"/>
              </p:ext>
            </p:extLst>
          </p:nvPr>
        </p:nvGraphicFramePr>
        <p:xfrm>
          <a:off x="107504" y="1124744"/>
          <a:ext cx="6912768" cy="57332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339223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DB2468A-E7A0-403C-BDA4-9703A117C31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graphicEl>
                                              <a:dgm id="{5DB2468A-E7A0-403C-BDA4-9703A117C31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graphicEl>
                                              <a:dgm id="{5DB2468A-E7A0-403C-BDA4-9703A117C31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67C8657-56F3-4582-875B-3FB11BA4921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graphicEl>
                                              <a:dgm id="{367C8657-56F3-4582-875B-3FB11BA4921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graphicEl>
                                              <a:dgm id="{367C8657-56F3-4582-875B-3FB11BA4921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5732302-D806-41F6-B3EE-A5A02A12A4D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graphicEl>
                                              <a:dgm id="{85732302-D806-41F6-B3EE-A5A02A12A4D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graphicEl>
                                              <a:dgm id="{85732302-D806-41F6-B3EE-A5A02A12A4D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CA80AE4-F398-4B4A-8FBE-28FF9BB0E61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graphicEl>
                                              <a:dgm id="{2CA80AE4-F398-4B4A-8FBE-28FF9BB0E61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graphicEl>
                                              <a:dgm id="{2CA80AE4-F398-4B4A-8FBE-28FF9BB0E61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DA10C7E-8C41-40AA-B711-88F57703687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graphicEl>
                                              <a:dgm id="{EDA10C7E-8C41-40AA-B711-88F57703687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graphicEl>
                                              <a:dgm id="{EDA10C7E-8C41-40AA-B711-88F57703687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6C05787-4709-489F-8678-4F4E04185CE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graphicEl>
                                              <a:dgm id="{A6C05787-4709-489F-8678-4F4E04185CE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graphicEl>
                                              <a:dgm id="{A6C05787-4709-489F-8678-4F4E04185CE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4605CEE-DDEC-450C-8863-405403AD4F6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graphicEl>
                                              <a:dgm id="{94605CEE-DDEC-450C-8863-405403AD4F6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graphicEl>
                                              <a:dgm id="{94605CEE-DDEC-450C-8863-405403AD4F6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17283C3-8491-4EFA-AE70-C585CE94CDC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graphicEl>
                                              <a:dgm id="{917283C3-8491-4EFA-AE70-C585CE94CDC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graphicEl>
                                              <a:dgm id="{917283C3-8491-4EFA-AE70-C585CE94CDC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B4DAB17-B616-456C-8ACD-7AC5968B00A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">
                                            <p:graphicEl>
                                              <a:dgm id="{EB4DAB17-B616-456C-8ACD-7AC5968B00A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">
                                            <p:graphicEl>
                                              <a:dgm id="{EB4DAB17-B616-456C-8ACD-7AC5968B00A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03EC167-A567-4884-A04C-EC2F42CC043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">
                                            <p:graphicEl>
                                              <a:dgm id="{E03EC167-A567-4884-A04C-EC2F42CC043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">
                                            <p:graphicEl>
                                              <a:dgm id="{E03EC167-A567-4884-A04C-EC2F42CC043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2C3F800-8B34-4457-B540-C01797AEDFA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">
                                            <p:graphicEl>
                                              <a:dgm id="{32C3F800-8B34-4457-B540-C01797AEDFA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">
                                            <p:graphicEl>
                                              <a:dgm id="{32C3F800-8B34-4457-B540-C01797AEDFA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4EE5617-85EB-409C-8E7C-15B41238047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">
                                            <p:graphicEl>
                                              <a:dgm id="{B4EE5617-85EB-409C-8E7C-15B41238047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">
                                            <p:graphicEl>
                                              <a:dgm id="{B4EE5617-85EB-409C-8E7C-15B41238047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E91E822-07FC-40EF-BCD5-400292D4E8F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4">
                                            <p:graphicEl>
                                              <a:dgm id="{DE91E822-07FC-40EF-BCD5-400292D4E8F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4">
                                            <p:graphicEl>
                                              <a:dgm id="{DE91E822-07FC-40EF-BCD5-400292D4E8F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5CB770F-387F-4E0C-AE14-4A918461979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4">
                                            <p:graphicEl>
                                              <a:dgm id="{85CB770F-387F-4E0C-AE14-4A918461979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4">
                                            <p:graphicEl>
                                              <a:dgm id="{85CB770F-387F-4E0C-AE14-4A918461979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7056784" cy="13208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b="1" dirty="0" smtClean="0"/>
              <a:t>«Нетрадиционные» источники конституционного права зарубежных стран</a:t>
            </a:r>
            <a:endParaRPr lang="ru-RU" sz="2800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26248873"/>
              </p:ext>
            </p:extLst>
          </p:nvPr>
        </p:nvGraphicFramePr>
        <p:xfrm>
          <a:off x="611560" y="1196752"/>
          <a:ext cx="6336704" cy="53285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11799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2EA4987-1752-4B27-A528-C682471A69A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dgm id="{D2EA4987-1752-4B27-A528-C682471A69A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D7EBD07-1CB2-4166-A490-9C1B87615C9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graphicEl>
                                              <a:dgm id="{AD7EBD07-1CB2-4166-A490-9C1B87615C9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D3A07C2-F5E0-45AF-81F7-FD39AE989CF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graphicEl>
                                              <a:dgm id="{AD3A07C2-F5E0-45AF-81F7-FD39AE989CF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E98F5BD-AB5A-47FA-97AE-81A6F8BC54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>
                                            <p:graphicEl>
                                              <a:dgm id="{EE98F5BD-AB5A-47FA-97AE-81A6F8BC548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978C47A-C188-4645-82E6-5DC32566F61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">
                                            <p:graphicEl>
                                              <a:dgm id="{9978C47A-C188-4645-82E6-5DC32566F61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EDE909A-5EB8-4CBB-AF97-E13AF9C7175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4">
                                            <p:graphicEl>
                                              <a:dgm id="{4EDE909A-5EB8-4CBB-AF97-E13AF9C7175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1F2464D-0A51-498C-B343-C0B669640F2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4">
                                            <p:graphicEl>
                                              <a:dgm id="{61F2464D-0A51-498C-B343-C0B669640F2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6635F45-8E0B-40FF-B87D-AE146F9EE0F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4">
                                            <p:graphicEl>
                                              <a:dgm id="{26635F45-8E0B-40FF-B87D-AE146F9EE0F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F64F91F-B245-4452-AFFB-DBED8C78B3B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4">
                                            <p:graphicEl>
                                              <a:dgm id="{2F64F91F-B245-4452-AFFB-DBED8C78B3B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8A58370-4B56-4B5B-AE00-FA9003E7E2B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4">
                                            <p:graphicEl>
                                              <a:dgm id="{38A58370-4B56-4B5B-AE00-FA9003E7E2B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61937EC-667A-43F1-8927-20E71D25541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4">
                                            <p:graphicEl>
                                              <a:dgm id="{F61937EC-667A-43F1-8927-20E71D25541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52211D9-EA8B-4819-A8FF-107E30593F4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4">
                                            <p:graphicEl>
                                              <a:dgm id="{C52211D9-EA8B-4819-A8FF-107E30593F4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344984C-67B8-4549-AF56-4AA26144765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4">
                                            <p:graphicEl>
                                              <a:dgm id="{6344984C-67B8-4549-AF56-4AA26144765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2E5A141-8CD7-4BA3-870B-2503449BB8C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4">
                                            <p:graphicEl>
                                              <a:dgm id="{A2E5A141-8CD7-4BA3-870B-2503449BB8C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F300DC9-160D-4E05-9759-065F12341D8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4">
                                            <p:graphicEl>
                                              <a:dgm id="{2F300DC9-160D-4E05-9759-065F12341D8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8DC365A-B71B-4852-A365-3BD3F8BC0FC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4">
                                            <p:graphicEl>
                                              <a:dgm id="{A8DC365A-B71B-4852-A365-3BD3F8BC0FC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E44B7F5-5EA8-4908-868F-AB5180E2A42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4">
                                            <p:graphicEl>
                                              <a:dgm id="{8E44B7F5-5EA8-4908-868F-AB5180E2A42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7B5DC3E-75C9-401D-9A13-B1694D84576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4">
                                            <p:graphicEl>
                                              <a:dgm id="{47B5DC3E-75C9-401D-9A13-B1694D84576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8426341-9574-49D1-89A6-F8FAE2EDC7D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00"/>
                                        <p:tgtEl>
                                          <p:spTgt spid="4">
                                            <p:graphicEl>
                                              <a:dgm id="{A8426341-9574-49D1-89A6-F8FAE2EDC7D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8F845D7-B95B-491E-8105-55217FDC8A8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2" dur="500"/>
                                        <p:tgtEl>
                                          <p:spTgt spid="4">
                                            <p:graphicEl>
                                              <a:dgm id="{F8F845D7-B95B-491E-8105-55217FDC8A8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4EC019A-CCED-424B-A835-322043DA42D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500"/>
                                        <p:tgtEl>
                                          <p:spTgt spid="4">
                                            <p:graphicEl>
                                              <a:dgm id="{E4EC019A-CCED-424B-A835-322043DA42D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6856A02-4C78-4DCD-B18D-222B0F4D98A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2" dur="500"/>
                                        <p:tgtEl>
                                          <p:spTgt spid="4">
                                            <p:graphicEl>
                                              <a:dgm id="{16856A02-4C78-4DCD-B18D-222B0F4D98A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052736"/>
            <a:ext cx="6347714" cy="3880773"/>
          </a:xfrm>
        </p:spPr>
        <p:txBody>
          <a:bodyPr/>
          <a:lstStyle/>
          <a:p>
            <a:pPr algn="ctr"/>
            <a:endParaRPr lang="ru-RU" sz="2800" dirty="0" smtClean="0"/>
          </a:p>
          <a:p>
            <a:pPr algn="ctr"/>
            <a:endParaRPr lang="ru-RU" sz="2800" dirty="0" smtClean="0"/>
          </a:p>
          <a:p>
            <a:pPr marL="628650" indent="-514350" algn="ctr">
              <a:buFont typeface="+mj-lt"/>
              <a:buAutoNum type="arabicPeriod" startAt="3"/>
            </a:pPr>
            <a:r>
              <a:rPr lang="ru-RU" sz="2800" dirty="0" smtClean="0"/>
              <a:t>Конституционное </a:t>
            </a:r>
            <a:r>
              <a:rPr lang="ru-RU" sz="2800" dirty="0"/>
              <a:t>право зарубежных стран </a:t>
            </a:r>
            <a:br>
              <a:rPr lang="ru-RU" sz="2800" dirty="0"/>
            </a:br>
            <a:r>
              <a:rPr lang="ru-RU" sz="2800" dirty="0" smtClean="0"/>
              <a:t>как </a:t>
            </a:r>
            <a:r>
              <a:rPr lang="ru-RU" sz="2800" dirty="0"/>
              <a:t>наука и учебная дисциплина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62313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dirty="0" smtClean="0"/>
              <a:t>Предмет науки конституционного права зарубежных стран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 algn="just">
              <a:buNone/>
            </a:pPr>
            <a:endParaRPr lang="ru-RU" b="1" dirty="0" smtClean="0"/>
          </a:p>
          <a:p>
            <a:pPr marL="114300" indent="0" algn="just">
              <a:buNone/>
            </a:pPr>
            <a:r>
              <a:rPr lang="ru-RU" b="1" dirty="0" smtClean="0"/>
              <a:t>Предмет науки конституционного права зарубежных стран- </a:t>
            </a:r>
            <a:r>
              <a:rPr lang="ru-RU" dirty="0" smtClean="0"/>
              <a:t>отрасль </a:t>
            </a:r>
            <a:r>
              <a:rPr lang="ru-RU" dirty="0"/>
              <a:t>конституционного права в зарубежных странах, ее предмет и метод, историческое развитие, отношения со смежными дисциплинами, тенденции развития конституционного права зарубежных стран, а также научные принципы, теории, концепции по данным вопросам.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29073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dirty="0" smtClean="0"/>
              <a:t>Конституционное право зарубежных стран – учебная дисциплина</a:t>
            </a:r>
            <a:endParaRPr lang="ru-RU" sz="36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38131145"/>
              </p:ext>
            </p:extLst>
          </p:nvPr>
        </p:nvGraphicFramePr>
        <p:xfrm>
          <a:off x="609600" y="2160588"/>
          <a:ext cx="6348413" cy="3881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457848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BFA37BA-9B9D-42AC-B08A-6C1B960CBE4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graphicEl>
                                              <a:dgm id="{5BFA37BA-9B9D-42AC-B08A-6C1B960CBE4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graphicEl>
                                              <a:dgm id="{5BFA37BA-9B9D-42AC-B08A-6C1B960CBE4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graphicEl>
                                              <a:dgm id="{5BFA37BA-9B9D-42AC-B08A-6C1B960CBE4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>
                                            <p:graphicEl>
                                              <a:dgm id="{5BFA37BA-9B9D-42AC-B08A-6C1B960CBE4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8A9EC4F-A56F-43E9-81C1-86B7FF5EB86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graphicEl>
                                              <a:dgm id="{48A9EC4F-A56F-43E9-81C1-86B7FF5EB86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graphicEl>
                                              <a:dgm id="{48A9EC4F-A56F-43E9-81C1-86B7FF5EB86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graphicEl>
                                              <a:dgm id="{48A9EC4F-A56F-43E9-81C1-86B7FF5EB86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>
                                            <p:graphicEl>
                                              <a:dgm id="{48A9EC4F-A56F-43E9-81C1-86B7FF5EB86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E8CBF4F-05D6-4486-A448-3C16761A8A7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graphicEl>
                                              <a:dgm id="{6E8CBF4F-05D6-4486-A448-3C16761A8A7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graphicEl>
                                              <a:dgm id="{6E8CBF4F-05D6-4486-A448-3C16761A8A7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graphicEl>
                                              <a:dgm id="{6E8CBF4F-05D6-4486-A448-3C16761A8A7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">
                                            <p:graphicEl>
                                              <a:dgm id="{6E8CBF4F-05D6-4486-A448-3C16761A8A7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2BAF962-1611-4B90-B8A2-554E16F72B4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>
                                            <p:graphicEl>
                                              <a:dgm id="{02BAF962-1611-4B90-B8A2-554E16F72B4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graphicEl>
                                              <a:dgm id="{02BAF962-1611-4B90-B8A2-554E16F72B4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graphicEl>
                                              <a:dgm id="{02BAF962-1611-4B90-B8A2-554E16F72B4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4">
                                            <p:graphicEl>
                                              <a:dgm id="{02BAF962-1611-4B90-B8A2-554E16F72B4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91CAC37-68AF-4814-932F-438C95EFBB4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>
                                            <p:graphicEl>
                                              <a:dgm id="{791CAC37-68AF-4814-932F-438C95EFBB4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graphicEl>
                                              <a:dgm id="{791CAC37-68AF-4814-932F-438C95EFBB4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graphicEl>
                                              <a:dgm id="{791CAC37-68AF-4814-932F-438C95EFBB4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4">
                                            <p:graphicEl>
                                              <a:dgm id="{791CAC37-68AF-4814-932F-438C95EFBB4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2391910-263A-4D64-815B-D7650D55E62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graphicEl>
                                              <a:dgm id="{E2391910-263A-4D64-815B-D7650D55E62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graphicEl>
                                              <a:dgm id="{E2391910-263A-4D64-815B-D7650D55E62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">
                                            <p:graphicEl>
                                              <a:dgm id="{E2391910-263A-4D64-815B-D7650D55E62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4">
                                            <p:graphicEl>
                                              <a:dgm id="{E2391910-263A-4D64-815B-D7650D55E62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C17B361-600C-441B-BC2A-D57DBCEAF2C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">
                                            <p:graphicEl>
                                              <a:dgm id="{EC17B361-600C-441B-BC2A-D57DBCEAF2C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>
                                            <p:graphicEl>
                                              <a:dgm id="{EC17B361-600C-441B-BC2A-D57DBCEAF2C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">
                                            <p:graphicEl>
                                              <a:dgm id="{EC17B361-600C-441B-BC2A-D57DBCEAF2C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4">
                                            <p:graphicEl>
                                              <a:dgm id="{EC17B361-600C-441B-BC2A-D57DBCEAF2C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AD9926F-AE06-4E0D-AC0B-E8469BBFD97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">
                                            <p:graphicEl>
                                              <a:dgm id="{3AD9926F-AE06-4E0D-AC0B-E8469BBFD97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">
                                            <p:graphicEl>
                                              <a:dgm id="{3AD9926F-AE06-4E0D-AC0B-E8469BBFD97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4">
                                            <p:graphicEl>
                                              <a:dgm id="{3AD9926F-AE06-4E0D-AC0B-E8469BBFD97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4">
                                            <p:graphicEl>
                                              <a:dgm id="{3AD9926F-AE06-4E0D-AC0B-E8469BBFD97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42EDAFB-6592-49C3-AA52-803CF1B8750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4">
                                            <p:graphicEl>
                                              <a:dgm id="{D42EDAFB-6592-49C3-AA52-803CF1B8750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">
                                            <p:graphicEl>
                                              <a:dgm id="{D42EDAFB-6592-49C3-AA52-803CF1B8750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4">
                                            <p:graphicEl>
                                              <a:dgm id="{D42EDAFB-6592-49C3-AA52-803CF1B8750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4">
                                            <p:graphicEl>
                                              <a:dgm id="{D42EDAFB-6592-49C3-AA52-803CF1B8750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26D3C54-DF51-46D0-B31B-5A23B66E27B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4">
                                            <p:graphicEl>
                                              <a:dgm id="{726D3C54-DF51-46D0-B31B-5A23B66E27B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4">
                                            <p:graphicEl>
                                              <a:dgm id="{726D3C54-DF51-46D0-B31B-5A23B66E27B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4">
                                            <p:graphicEl>
                                              <a:dgm id="{726D3C54-DF51-46D0-B31B-5A23B66E27B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4">
                                            <p:graphicEl>
                                              <a:dgm id="{726D3C54-DF51-46D0-B31B-5A23B66E27B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b="1" dirty="0" smtClean="0"/>
              <a:t>Общая часть курса </a:t>
            </a:r>
            <a:br>
              <a:rPr lang="ru-RU" sz="2800" b="1" dirty="0" smtClean="0"/>
            </a:br>
            <a:r>
              <a:rPr lang="ru-RU" sz="2800" b="1" dirty="0" smtClean="0"/>
              <a:t>«Конституционное право зарубежных стран»</a:t>
            </a:r>
            <a:endParaRPr lang="ru-RU" sz="2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571500" indent="-457200">
              <a:buFont typeface="+mj-lt"/>
              <a:buAutoNum type="arabicPeriod"/>
            </a:pPr>
            <a:r>
              <a:rPr lang="ru-RU" dirty="0" smtClean="0"/>
              <a:t>Понятие конституционного права зарубежных стран</a:t>
            </a:r>
          </a:p>
          <a:p>
            <a:pPr marL="571500" indent="-457200">
              <a:buFont typeface="+mj-lt"/>
              <a:buAutoNum type="arabicPeriod"/>
            </a:pPr>
            <a:r>
              <a:rPr lang="ru-RU" dirty="0" smtClean="0"/>
              <a:t>Конституции зарубежных стран</a:t>
            </a:r>
          </a:p>
          <a:p>
            <a:pPr marL="571500" indent="-457200">
              <a:buFont typeface="+mj-lt"/>
              <a:buAutoNum type="arabicPeriod"/>
            </a:pPr>
            <a:r>
              <a:rPr lang="ru-RU" dirty="0" smtClean="0"/>
              <a:t>Конституционные основы общественного строя</a:t>
            </a:r>
          </a:p>
          <a:p>
            <a:pPr marL="571500" indent="-457200">
              <a:buFont typeface="+mj-lt"/>
              <a:buAutoNum type="arabicPeriod"/>
            </a:pPr>
            <a:r>
              <a:rPr lang="ru-RU" dirty="0" smtClean="0"/>
              <a:t>Конституционные основы правового статуса личности</a:t>
            </a:r>
          </a:p>
          <a:p>
            <a:pPr marL="571500" indent="-457200">
              <a:buFont typeface="+mj-lt"/>
              <a:buAutoNum type="arabicPeriod"/>
            </a:pPr>
            <a:r>
              <a:rPr lang="ru-RU" dirty="0" smtClean="0"/>
              <a:t>Формы правления и государственный режим</a:t>
            </a:r>
          </a:p>
          <a:p>
            <a:pPr marL="571500" indent="-457200">
              <a:buFont typeface="+mj-lt"/>
              <a:buAutoNum type="arabicPeriod"/>
            </a:pPr>
            <a:r>
              <a:rPr lang="ru-RU" dirty="0" smtClean="0"/>
              <a:t>Формы  государственного устройства.</a:t>
            </a:r>
          </a:p>
          <a:p>
            <a:pPr marL="571500" indent="-457200">
              <a:buFont typeface="+mj-lt"/>
              <a:buAutoNum type="arabicPeriod"/>
            </a:pPr>
            <a:r>
              <a:rPr lang="ru-RU" dirty="0" smtClean="0"/>
              <a:t>Избирательная система. Референдум.</a:t>
            </a:r>
          </a:p>
          <a:p>
            <a:pPr marL="571500" indent="-457200">
              <a:buFont typeface="+mj-lt"/>
              <a:buAutoNum type="arabicPeriod"/>
            </a:pPr>
            <a:r>
              <a:rPr lang="ru-RU" dirty="0" smtClean="0"/>
              <a:t>Система государственных органов.</a:t>
            </a:r>
          </a:p>
          <a:p>
            <a:pPr marL="571500" indent="-457200">
              <a:buFont typeface="+mj-lt"/>
              <a:buAutoNum type="arabicPeriod"/>
            </a:pPr>
            <a:r>
              <a:rPr lang="ru-RU" dirty="0" smtClean="0"/>
              <a:t>Парламент в зарубежных странах.</a:t>
            </a:r>
          </a:p>
          <a:p>
            <a:pPr marL="571500" indent="-457200">
              <a:buFont typeface="+mj-lt"/>
              <a:buAutoNum type="arabicPeriod"/>
            </a:pPr>
            <a:r>
              <a:rPr lang="ru-RU" dirty="0" smtClean="0"/>
              <a:t>Глава государства.</a:t>
            </a:r>
          </a:p>
          <a:p>
            <a:pPr marL="571500" indent="-457200">
              <a:buFont typeface="+mj-lt"/>
              <a:buAutoNum type="arabicPeriod"/>
            </a:pPr>
            <a:r>
              <a:rPr lang="ru-RU" dirty="0" smtClean="0"/>
              <a:t>Правительство.</a:t>
            </a:r>
          </a:p>
          <a:p>
            <a:pPr marL="571500" indent="-457200">
              <a:buFont typeface="+mj-lt"/>
              <a:buAutoNum type="arabicPeriod"/>
            </a:pPr>
            <a:r>
              <a:rPr lang="ru-RU" dirty="0" smtClean="0"/>
              <a:t>Судебная власть.</a:t>
            </a:r>
          </a:p>
          <a:p>
            <a:pPr marL="571500" indent="-457200">
              <a:buFont typeface="+mj-lt"/>
              <a:buAutoNum type="arabicPeriod"/>
            </a:pPr>
            <a:r>
              <a:rPr lang="ru-RU" dirty="0" smtClean="0"/>
              <a:t>Конституционный контроль.</a:t>
            </a:r>
          </a:p>
          <a:p>
            <a:pPr marL="571500" indent="-457200">
              <a:buFont typeface="+mj-lt"/>
              <a:buAutoNum type="arabicPeriod"/>
            </a:pPr>
            <a:r>
              <a:rPr lang="ru-RU" dirty="0" smtClean="0"/>
              <a:t>Местное управление и самоуправление.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08680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2636912"/>
            <a:ext cx="6347713" cy="1320800"/>
          </a:xfrm>
        </p:spPr>
        <p:txBody>
          <a:bodyPr/>
          <a:lstStyle/>
          <a:p>
            <a:r>
              <a:rPr lang="ru-RU" dirty="0" smtClean="0"/>
              <a:t>Спасибо за внимание!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99182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Содержание лекции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0" indent="-457200">
              <a:buFont typeface="+mj-lt"/>
              <a:buAutoNum type="arabicPeriod"/>
            </a:pPr>
            <a:endParaRPr lang="ru-RU" dirty="0"/>
          </a:p>
          <a:p>
            <a:pPr marL="571500" indent="-457200">
              <a:buFont typeface="+mj-lt"/>
              <a:buAutoNum type="arabicPeriod"/>
            </a:pPr>
            <a:r>
              <a:rPr lang="ru-RU" dirty="0" smtClean="0"/>
              <a:t>Понятие конституционного права зарубежных стран </a:t>
            </a:r>
          </a:p>
          <a:p>
            <a:pPr marL="571500" indent="-457200">
              <a:buFont typeface="+mj-lt"/>
              <a:buAutoNum type="arabicPeriod"/>
            </a:pPr>
            <a:r>
              <a:rPr lang="ru-RU" dirty="0" smtClean="0"/>
              <a:t>Источники конституционного права зарубежных стран</a:t>
            </a:r>
          </a:p>
          <a:p>
            <a:pPr marL="571500" indent="-457200">
              <a:buFont typeface="+mj-lt"/>
              <a:buAutoNum type="arabicPeriod"/>
            </a:pPr>
            <a:r>
              <a:rPr lang="ru-RU" dirty="0" smtClean="0"/>
              <a:t>Конституционное право зарубежных стран как наука и учебная дисциплина</a:t>
            </a:r>
          </a:p>
          <a:p>
            <a:pPr marL="571500" indent="-457200">
              <a:buFont typeface="+mj-lt"/>
              <a:buAutoNum type="arabicPeriod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58037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772816"/>
            <a:ext cx="6768752" cy="3880773"/>
          </a:xfrm>
        </p:spPr>
        <p:txBody>
          <a:bodyPr/>
          <a:lstStyle/>
          <a:p>
            <a:pPr algn="ctr"/>
            <a:endParaRPr lang="ru-RU" dirty="0" smtClean="0"/>
          </a:p>
          <a:p>
            <a:pPr algn="ctr"/>
            <a:endParaRPr lang="ru-RU" dirty="0"/>
          </a:p>
          <a:p>
            <a:pPr marL="628650" indent="-514350" algn="ctr">
              <a:buFont typeface="+mj-lt"/>
              <a:buAutoNum type="arabicPeriod"/>
            </a:pPr>
            <a:r>
              <a:rPr lang="ru-RU" sz="2800" dirty="0" smtClean="0"/>
              <a:t>Понятие </a:t>
            </a:r>
            <a:r>
              <a:rPr lang="ru-RU" sz="2800" dirty="0"/>
              <a:t>конституционного права 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зарубежных стран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86059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634082"/>
          </a:xfrm>
        </p:spPr>
        <p:txBody>
          <a:bodyPr>
            <a:noAutofit/>
          </a:bodyPr>
          <a:lstStyle/>
          <a:p>
            <a:r>
              <a:rPr lang="ru-RU" sz="3200" dirty="0" smtClean="0"/>
              <a:t>Понятие конституционного права </a:t>
            </a:r>
            <a:endParaRPr lang="ru-RU" sz="32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20673730"/>
              </p:ext>
            </p:extLst>
          </p:nvPr>
        </p:nvGraphicFramePr>
        <p:xfrm>
          <a:off x="457200" y="1052736"/>
          <a:ext cx="7620000" cy="56886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cxnSp>
        <p:nvCxnSpPr>
          <p:cNvPr id="6" name="Прямая соединительная линия 5"/>
          <p:cNvCxnSpPr/>
          <p:nvPr/>
        </p:nvCxnSpPr>
        <p:spPr>
          <a:xfrm>
            <a:off x="1259632" y="1340768"/>
            <a:ext cx="0" cy="72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570436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CCFA6B3-3387-4509-B3FA-3F5BE94495F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graphicEl>
                                              <a:dgm id="{6CCFA6B3-3387-4509-B3FA-3F5BE94495F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graphicEl>
                                              <a:dgm id="{6CCFA6B3-3387-4509-B3FA-3F5BE94495F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8F81853-5F08-4E03-ACAE-439E5CBDE15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graphicEl>
                                              <a:dgm id="{D8F81853-5F08-4E03-ACAE-439E5CBDE15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graphicEl>
                                              <a:dgm id="{D8F81853-5F08-4E03-ACAE-439E5CBDE15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14E4C42-D994-4530-BC48-C5033AED9D0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>
                                            <p:graphicEl>
                                              <a:dgm id="{314E4C42-D994-4530-BC48-C5033AED9D0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>
                                            <p:graphicEl>
                                              <a:dgm id="{314E4C42-D994-4530-BC48-C5033AED9D0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9AFDED2-6C03-4879-B89A-2DC28995E7E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>
                                            <p:graphicEl>
                                              <a:dgm id="{09AFDED2-6C03-4879-B89A-2DC28995E7E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>
                                            <p:graphicEl>
                                              <a:dgm id="{09AFDED2-6C03-4879-B89A-2DC28995E7E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4204C1D-27C4-4CDA-84E4-307D6425037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graphicEl>
                                              <a:dgm id="{94204C1D-27C4-4CDA-84E4-307D6425037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graphicEl>
                                              <a:dgm id="{94204C1D-27C4-4CDA-84E4-307D6425037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E72B3AE-DC8C-4138-AAC5-B66133B346D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>
                                            <p:graphicEl>
                                              <a:dgm id="{2E72B3AE-DC8C-4138-AAC5-B66133B346D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>
                                            <p:graphicEl>
                                              <a:dgm id="{2E72B3AE-DC8C-4138-AAC5-B66133B346D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lvlAtOnce"/>
        </p:bldSub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7620000" cy="1143000"/>
          </a:xfrm>
        </p:spPr>
        <p:txBody>
          <a:bodyPr>
            <a:normAutofit fontScale="90000"/>
          </a:bodyPr>
          <a:lstStyle/>
          <a:p>
            <a:r>
              <a:rPr lang="ru-RU" sz="4000" b="1" dirty="0" smtClean="0"/>
              <a:t>Предмет отрасли конституционного права</a:t>
            </a:r>
            <a:endParaRPr lang="ru-RU" sz="40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endParaRPr lang="ru-RU" dirty="0" smtClean="0"/>
          </a:p>
          <a:p>
            <a:pPr marL="114300" indent="0">
              <a:buNone/>
            </a:pPr>
            <a:endParaRPr lang="ru-RU" dirty="0"/>
          </a:p>
        </p:txBody>
      </p:sp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2662733533"/>
              </p:ext>
            </p:extLst>
          </p:nvPr>
        </p:nvGraphicFramePr>
        <p:xfrm>
          <a:off x="251520" y="1397000"/>
          <a:ext cx="7776864" cy="48403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65954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071"/>
            <a:ext cx="7620000" cy="1143000"/>
          </a:xfrm>
        </p:spPr>
        <p:txBody>
          <a:bodyPr/>
          <a:lstStyle/>
          <a:p>
            <a:r>
              <a:rPr lang="ru-RU" sz="2800" b="1" dirty="0" smtClean="0"/>
              <a:t>Субъекты конституционных правоотношений в Республике Беларусь</a:t>
            </a:r>
            <a:endParaRPr lang="ru-RU" sz="2800" b="1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04589218"/>
              </p:ext>
            </p:extLst>
          </p:nvPr>
        </p:nvGraphicFramePr>
        <p:xfrm>
          <a:off x="179512" y="1124744"/>
          <a:ext cx="6912768" cy="56166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998070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60648"/>
            <a:ext cx="7620000" cy="1143000"/>
          </a:xfrm>
        </p:spPr>
        <p:txBody>
          <a:bodyPr>
            <a:normAutofit/>
          </a:bodyPr>
          <a:lstStyle/>
          <a:p>
            <a:r>
              <a:rPr lang="ru-RU" sz="2800" b="1" dirty="0" smtClean="0"/>
              <a:t>Иные субъекты </a:t>
            </a:r>
            <a:r>
              <a:rPr lang="ru-RU" sz="2800" b="1" dirty="0"/>
              <a:t>конституционных правоотношений в зарубежных </a:t>
            </a:r>
            <a:r>
              <a:rPr lang="ru-RU" sz="2800" b="1" dirty="0" smtClean="0"/>
              <a:t>странах</a:t>
            </a:r>
            <a:r>
              <a:rPr lang="en-US" sz="2800" b="1" dirty="0" smtClean="0"/>
              <a:t> </a:t>
            </a:r>
            <a:endParaRPr lang="ru-RU" sz="2800" b="1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14562226"/>
              </p:ext>
            </p:extLst>
          </p:nvPr>
        </p:nvGraphicFramePr>
        <p:xfrm>
          <a:off x="457200" y="1360170"/>
          <a:ext cx="6347048" cy="52806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37769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319" y="80628"/>
            <a:ext cx="7620000" cy="72008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ru-RU" sz="2400" b="1" dirty="0" smtClean="0"/>
              <a:t>Конституционное право зарубежных стран</a:t>
            </a:r>
            <a:r>
              <a:rPr lang="ru-RU" sz="2400" dirty="0" smtClean="0"/>
              <a:t> – </a:t>
            </a:r>
            <a:r>
              <a:rPr lang="ru-RU" sz="2400" b="1" dirty="0" smtClean="0"/>
              <a:t>собирательная категория</a:t>
            </a:r>
            <a:endParaRPr lang="ru-RU" sz="2400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65407684"/>
              </p:ext>
            </p:extLst>
          </p:nvPr>
        </p:nvGraphicFramePr>
        <p:xfrm>
          <a:off x="457200" y="1052736"/>
          <a:ext cx="7620000" cy="56886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cxnSp>
        <p:nvCxnSpPr>
          <p:cNvPr id="6" name="Прямая соединительная линия 5"/>
          <p:cNvCxnSpPr/>
          <p:nvPr/>
        </p:nvCxnSpPr>
        <p:spPr>
          <a:xfrm>
            <a:off x="1259632" y="1340768"/>
            <a:ext cx="0" cy="72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/>
          <p:cNvCxnSpPr/>
          <p:nvPr/>
        </p:nvCxnSpPr>
        <p:spPr>
          <a:xfrm>
            <a:off x="683568" y="1052736"/>
            <a:ext cx="7056784" cy="2520280"/>
          </a:xfrm>
          <a:prstGeom prst="line">
            <a:avLst/>
          </a:prstGeom>
          <a:ln w="1270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539552" y="980728"/>
            <a:ext cx="6912768" cy="2520280"/>
          </a:xfrm>
          <a:prstGeom prst="line">
            <a:avLst/>
          </a:prstGeom>
          <a:ln w="1270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362225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CCFA6B3-3387-4509-B3FA-3F5BE94495F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graphicEl>
                                              <a:dgm id="{6CCFA6B3-3387-4509-B3FA-3F5BE94495F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graphicEl>
                                              <a:dgm id="{6CCFA6B3-3387-4509-B3FA-3F5BE94495F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9AFDED2-6C03-4879-B89A-2DC28995E7E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graphicEl>
                                              <a:dgm id="{09AFDED2-6C03-4879-B89A-2DC28995E7E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graphicEl>
                                              <a:dgm id="{09AFDED2-6C03-4879-B89A-2DC28995E7E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8F81853-5F08-4E03-ACAE-439E5CBDE15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>
                                            <p:graphicEl>
                                              <a:dgm id="{D8F81853-5F08-4E03-ACAE-439E5CBDE15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>
                                            <p:graphicEl>
                                              <a:dgm id="{D8F81853-5F08-4E03-ACAE-439E5CBDE15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4204C1D-27C4-4CDA-84E4-307D6425037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graphicEl>
                                              <a:dgm id="{94204C1D-27C4-4CDA-84E4-307D6425037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graphicEl>
                                              <a:dgm id="{94204C1D-27C4-4CDA-84E4-307D6425037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14E4C42-D994-4530-BC48-C5033AED9D0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graphicEl>
                                              <a:dgm id="{314E4C42-D994-4530-BC48-C5033AED9D0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graphicEl>
                                              <a:dgm id="{314E4C42-D994-4530-BC48-C5033AED9D0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E72B3AE-DC8C-4138-AAC5-B66133B346D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>
                                            <p:graphicEl>
                                              <a:dgm id="{2E72B3AE-DC8C-4138-AAC5-B66133B346D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>
                                            <p:graphicEl>
                                              <a:dgm id="{2E72B3AE-DC8C-4138-AAC5-B66133B346D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/>
        </p:bldSub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1052736"/>
            <a:ext cx="6347713" cy="648072"/>
          </a:xfrm>
        </p:spPr>
        <p:txBody>
          <a:bodyPr>
            <a:normAutofit/>
          </a:bodyPr>
          <a:lstStyle/>
          <a:p>
            <a:pPr algn="ctr"/>
            <a:r>
              <a:rPr lang="ru-RU" sz="2500" b="1" dirty="0" smtClean="0"/>
              <a:t>Проблема наименования науки</a:t>
            </a:r>
            <a:endParaRPr lang="ru-RU" sz="25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z="2400" dirty="0" smtClean="0"/>
          </a:p>
          <a:p>
            <a:endParaRPr lang="ru-RU" sz="2400" dirty="0"/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2889607398"/>
              </p:ext>
            </p:extLst>
          </p:nvPr>
        </p:nvGraphicFramePr>
        <p:xfrm>
          <a:off x="1043608" y="1484784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773555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4">
                                            <p:graphicEl>
                                              <a:dgm id="{27E25C6A-0EDA-4F20-ACB8-8966563BCCA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4">
                                            <p:graphicEl>
                                              <a:dgm id="{27E25C6A-0EDA-4F20-ACB8-8966563BCCAB}"/>
                                            </p:graphic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 tmFilter="0, 0; .2, .5; .8, .5; 1, 0"/>
                                        <p:tgtEl>
                                          <p:spTgt spid="4">
                                            <p:graphicEl>
                                              <a:dgm id="{6FF8C5AC-0498-479D-A08A-53BCF447BAF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250" autoRev="1" fill="hold"/>
                                        <p:tgtEl>
                                          <p:spTgt spid="4">
                                            <p:graphicEl>
                                              <a:dgm id="{6FF8C5AC-0498-479D-A08A-53BCF447BAFA}"/>
                                            </p:graphic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Параллакс</Template>
  <TotalTime>1212</TotalTime>
  <Words>510</Words>
  <Application>Microsoft Office PowerPoint</Application>
  <PresentationFormat>Экран (4:3)</PresentationFormat>
  <Paragraphs>115</Paragraphs>
  <Slides>18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3" baseType="lpstr">
      <vt:lpstr>Arial</vt:lpstr>
      <vt:lpstr>Calibri</vt:lpstr>
      <vt:lpstr>Trebuchet MS</vt:lpstr>
      <vt:lpstr>Wingdings 3</vt:lpstr>
      <vt:lpstr>Грань</vt:lpstr>
      <vt:lpstr>    Понятие и источники конституционного права зарубежных стран</vt:lpstr>
      <vt:lpstr>Содержание лекции</vt:lpstr>
      <vt:lpstr>Презентация PowerPoint</vt:lpstr>
      <vt:lpstr>Понятие конституционного права </vt:lpstr>
      <vt:lpstr>Предмет отрасли конституционного права</vt:lpstr>
      <vt:lpstr>Субъекты конституционных правоотношений в Республике Беларусь</vt:lpstr>
      <vt:lpstr>Иные субъекты конституционных правоотношений в зарубежных странах </vt:lpstr>
      <vt:lpstr>Конституционное право зарубежных стран – собирательная категория</vt:lpstr>
      <vt:lpstr>Проблема наименования науки</vt:lpstr>
      <vt:lpstr>Презентация PowerPoint</vt:lpstr>
      <vt:lpstr>Источники конституционного права зарубежных стран</vt:lpstr>
      <vt:lpstr>Нормативный правовой акт  как источник конституционного права  зарубежных государств</vt:lpstr>
      <vt:lpstr>«Нетрадиционные» источники конституционного права зарубежных стран</vt:lpstr>
      <vt:lpstr>Презентация PowerPoint</vt:lpstr>
      <vt:lpstr>Предмет науки конституционного права зарубежных стран</vt:lpstr>
      <vt:lpstr>Конституционное право зарубежных стран – учебная дисциплина</vt:lpstr>
      <vt:lpstr>Общая часть курса  «Конституционное право зарубежных стран»</vt:lpstr>
      <vt:lpstr>Спасибо за внимание!</vt:lpstr>
    </vt:vector>
  </TitlesOfParts>
  <Company>Hostel4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Понятие и источники конституционного права зарубежных стран</dc:title>
  <dc:creator>Esperance</dc:creator>
  <cp:lastModifiedBy>Nadzeya Rakhanava</cp:lastModifiedBy>
  <cp:revision>62</cp:revision>
  <cp:lastPrinted>2013-09-23T07:58:54Z</cp:lastPrinted>
  <dcterms:created xsi:type="dcterms:W3CDTF">2013-09-02T20:49:11Z</dcterms:created>
  <dcterms:modified xsi:type="dcterms:W3CDTF">2015-09-25T20:12:07Z</dcterms:modified>
</cp:coreProperties>
</file>