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3"/>
  </p:notesMasterIdLst>
  <p:sldIdLst>
    <p:sldId id="278" r:id="rId2"/>
    <p:sldId id="291" r:id="rId3"/>
    <p:sldId id="292" r:id="rId4"/>
    <p:sldId id="293" r:id="rId5"/>
    <p:sldId id="294" r:id="rId6"/>
    <p:sldId id="296" r:id="rId7"/>
    <p:sldId id="295" r:id="rId8"/>
    <p:sldId id="297" r:id="rId9"/>
    <p:sldId id="298" r:id="rId10"/>
    <p:sldId id="299" r:id="rId11"/>
    <p:sldId id="300" r:id="rId12"/>
    <p:sldId id="303" r:id="rId13"/>
    <p:sldId id="301" r:id="rId14"/>
    <p:sldId id="302" r:id="rId15"/>
    <p:sldId id="305" r:id="rId16"/>
    <p:sldId id="306" r:id="rId17"/>
    <p:sldId id="307" r:id="rId18"/>
    <p:sldId id="308" r:id="rId19"/>
    <p:sldId id="309" r:id="rId20"/>
    <p:sldId id="310" r:id="rId21"/>
    <p:sldId id="290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FE4C"/>
    <a:srgbClr val="E23C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280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ACC435-776E-4ED1-82B3-3DECA1AD6151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EF5E9B2-FF22-4EBE-820A-15FCAD83FEC1}">
      <dgm:prSet custT="1"/>
      <dgm:spPr/>
      <dgm:t>
        <a:bodyPr/>
        <a:lstStyle/>
        <a:p>
          <a:pPr rtl="0"/>
          <a:r>
            <a:rPr lang="ru-RU" sz="1400" dirty="0" smtClean="0"/>
            <a:t>Между парламентом и правительством (реже – главой государства, либо и правительством и главой государства одновременно) следующими способами: </a:t>
          </a:r>
          <a:endParaRPr lang="ru-RU" sz="1400" dirty="0"/>
        </a:p>
      </dgm:t>
    </dgm:pt>
    <dgm:pt modelId="{8734B088-92C8-4F18-AB67-4EFDB2A90B26}" type="parTrans" cxnId="{38603FCF-BA9A-435B-9364-7D140A3E2D62}">
      <dgm:prSet/>
      <dgm:spPr/>
      <dgm:t>
        <a:bodyPr/>
        <a:lstStyle/>
        <a:p>
          <a:endParaRPr lang="ru-RU"/>
        </a:p>
      </dgm:t>
    </dgm:pt>
    <dgm:pt modelId="{4203C544-0937-4AB9-9232-61ACD2CA46F7}" type="sibTrans" cxnId="{38603FCF-BA9A-435B-9364-7D140A3E2D62}">
      <dgm:prSet/>
      <dgm:spPr/>
      <dgm:t>
        <a:bodyPr/>
        <a:lstStyle/>
        <a:p>
          <a:endParaRPr lang="ru-RU"/>
        </a:p>
      </dgm:t>
    </dgm:pt>
    <dgm:pt modelId="{F9825C2F-71C1-4002-8737-917720AF5862}">
      <dgm:prSet custT="1"/>
      <dgm:spPr/>
      <dgm:t>
        <a:bodyPr/>
        <a:lstStyle/>
        <a:p>
          <a:pPr rtl="0"/>
          <a:r>
            <a:rPr lang="ru-RU" sz="1400" dirty="0" smtClean="0"/>
            <a:t>1. </a:t>
          </a:r>
          <a:r>
            <a:rPr lang="ru-RU" sz="1400" b="1" i="1" dirty="0" smtClean="0"/>
            <a:t>Прямое наделение правительства правом издавать нормативные акты, обладающие силой закона</a:t>
          </a:r>
          <a:r>
            <a:rPr lang="ru-RU" sz="1400" b="1" dirty="0" smtClean="0"/>
            <a:t> </a:t>
          </a:r>
          <a:r>
            <a:rPr lang="ru-RU" sz="1400" dirty="0" smtClean="0"/>
            <a:t>(делегированное законодательство: Франция, Италия, Испания, Польша). </a:t>
          </a:r>
          <a:endParaRPr lang="ru-RU" sz="1400" dirty="0"/>
        </a:p>
      </dgm:t>
    </dgm:pt>
    <dgm:pt modelId="{39E932D0-F022-4552-A00B-66432B784B31}" type="parTrans" cxnId="{C30D9D1B-EFE5-413F-A18D-EAFDE6CD51E2}">
      <dgm:prSet/>
      <dgm:spPr/>
      <dgm:t>
        <a:bodyPr/>
        <a:lstStyle/>
        <a:p>
          <a:endParaRPr lang="ru-RU"/>
        </a:p>
      </dgm:t>
    </dgm:pt>
    <dgm:pt modelId="{AD36DB8C-05B8-45F8-81F1-8091AB7184C4}" type="sibTrans" cxnId="{C30D9D1B-EFE5-413F-A18D-EAFDE6CD51E2}">
      <dgm:prSet/>
      <dgm:spPr/>
      <dgm:t>
        <a:bodyPr/>
        <a:lstStyle/>
        <a:p>
          <a:endParaRPr lang="ru-RU"/>
        </a:p>
      </dgm:t>
    </dgm:pt>
    <dgm:pt modelId="{F7BDB5E4-CDD6-42C1-96B5-04B49876427A}">
      <dgm:prSet custT="1"/>
      <dgm:spPr/>
      <dgm:t>
        <a:bodyPr/>
        <a:lstStyle/>
        <a:p>
          <a:pPr rtl="0"/>
          <a:r>
            <a:rPr lang="ru-RU" sz="1400" dirty="0" smtClean="0"/>
            <a:t>2. </a:t>
          </a:r>
          <a:r>
            <a:rPr lang="ru-RU" sz="1400" b="1" i="1" dirty="0" smtClean="0"/>
            <a:t>Фактическое или конституционное ограничение круга вопросов</a:t>
          </a:r>
          <a:r>
            <a:rPr lang="ru-RU" sz="1400" dirty="0" smtClean="0"/>
            <a:t>, по которым может законодательствовать парламент (Франция). </a:t>
          </a:r>
          <a:endParaRPr lang="ru-RU" sz="1400" dirty="0"/>
        </a:p>
      </dgm:t>
    </dgm:pt>
    <dgm:pt modelId="{5D987285-BF26-4F34-A9A0-D3FB41986650}" type="parTrans" cxnId="{511F96C6-D61B-410E-A66B-B32C6BCBE019}">
      <dgm:prSet/>
      <dgm:spPr/>
      <dgm:t>
        <a:bodyPr/>
        <a:lstStyle/>
        <a:p>
          <a:endParaRPr lang="ru-RU"/>
        </a:p>
      </dgm:t>
    </dgm:pt>
    <dgm:pt modelId="{F753AB56-871A-45DC-BBD8-4003DF4ED848}" type="sibTrans" cxnId="{511F96C6-D61B-410E-A66B-B32C6BCBE019}">
      <dgm:prSet/>
      <dgm:spPr/>
      <dgm:t>
        <a:bodyPr/>
        <a:lstStyle/>
        <a:p>
          <a:endParaRPr lang="ru-RU"/>
        </a:p>
      </dgm:t>
    </dgm:pt>
    <dgm:pt modelId="{CA301265-9828-4BB9-9CA0-F6A31D6EFE6F}">
      <dgm:prSet custT="1"/>
      <dgm:spPr/>
      <dgm:t>
        <a:bodyPr/>
        <a:lstStyle/>
        <a:p>
          <a:pPr rtl="0"/>
          <a:r>
            <a:rPr lang="ru-RU" sz="1400" dirty="0" smtClean="0"/>
            <a:t>3. </a:t>
          </a:r>
          <a:r>
            <a:rPr lang="ru-RU" sz="1400" b="1" i="1" dirty="0" smtClean="0"/>
            <a:t>Принятие «законов-рамок»  («законов-принципов», «скелетных законов»)</a:t>
          </a:r>
          <a:r>
            <a:rPr lang="ru-RU" sz="1400" b="1" dirty="0" smtClean="0"/>
            <a:t>. </a:t>
          </a:r>
          <a:r>
            <a:rPr lang="ru-RU" sz="1400" dirty="0" smtClean="0"/>
            <a:t>(Франция).</a:t>
          </a:r>
          <a:endParaRPr lang="ru-RU" sz="1400" dirty="0"/>
        </a:p>
      </dgm:t>
    </dgm:pt>
    <dgm:pt modelId="{AAD7E264-FB06-4DEA-9136-71F9C6CD5EB2}" type="parTrans" cxnId="{BAF2F512-6249-4563-8FC0-2C1CF1E4C637}">
      <dgm:prSet/>
      <dgm:spPr/>
      <dgm:t>
        <a:bodyPr/>
        <a:lstStyle/>
        <a:p>
          <a:endParaRPr lang="ru-RU"/>
        </a:p>
      </dgm:t>
    </dgm:pt>
    <dgm:pt modelId="{BE3648BA-F2C3-4187-8019-04D96870BFA8}" type="sibTrans" cxnId="{BAF2F512-6249-4563-8FC0-2C1CF1E4C637}">
      <dgm:prSet/>
      <dgm:spPr/>
      <dgm:t>
        <a:bodyPr/>
        <a:lstStyle/>
        <a:p>
          <a:endParaRPr lang="ru-RU"/>
        </a:p>
      </dgm:t>
    </dgm:pt>
    <dgm:pt modelId="{E85632BC-B3E3-4725-9CBE-284D8ACC2BD2}">
      <dgm:prSet custT="1"/>
      <dgm:spPr/>
      <dgm:t>
        <a:bodyPr/>
        <a:lstStyle/>
        <a:p>
          <a:pPr rtl="0"/>
          <a:r>
            <a:rPr lang="ru-RU" sz="1400" dirty="0" smtClean="0"/>
            <a:t>4. Состояние </a:t>
          </a:r>
          <a:r>
            <a:rPr lang="ru-RU" sz="1400" b="1" i="1" dirty="0" smtClean="0"/>
            <a:t>законодательной, особой необходимости</a:t>
          </a:r>
          <a:r>
            <a:rPr lang="ru-RU" sz="1400" dirty="0" smtClean="0"/>
            <a:t>, (экстраординарное законодательство: ФРГ, Румыния). </a:t>
          </a:r>
          <a:endParaRPr lang="ru-RU" sz="1400" dirty="0"/>
        </a:p>
      </dgm:t>
    </dgm:pt>
    <dgm:pt modelId="{16870E06-8C9B-4E42-AEE9-1A919C36973C}" type="parTrans" cxnId="{EEF5098B-53CA-4AAF-B8CC-6CEE42BB428C}">
      <dgm:prSet/>
      <dgm:spPr/>
      <dgm:t>
        <a:bodyPr/>
        <a:lstStyle/>
        <a:p>
          <a:endParaRPr lang="ru-RU"/>
        </a:p>
      </dgm:t>
    </dgm:pt>
    <dgm:pt modelId="{0D73282E-BDC0-4AAB-90D7-FCB6CD9FB1B0}" type="sibTrans" cxnId="{EEF5098B-53CA-4AAF-B8CC-6CEE42BB428C}">
      <dgm:prSet/>
      <dgm:spPr/>
      <dgm:t>
        <a:bodyPr/>
        <a:lstStyle/>
        <a:p>
          <a:endParaRPr lang="ru-RU"/>
        </a:p>
      </dgm:t>
    </dgm:pt>
    <dgm:pt modelId="{534CC132-B941-4E7A-937C-66F92FA5A822}" type="pres">
      <dgm:prSet presAssocID="{E1ACC435-776E-4ED1-82B3-3DECA1AD6151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88EB615-7DBF-4E37-9EC0-9867597E28CC}" type="pres">
      <dgm:prSet presAssocID="{7EF5E9B2-FF22-4EBE-820A-15FCAD83FEC1}" presName="circ1" presStyleLbl="vennNode1" presStyleIdx="0" presStyleCnt="5"/>
      <dgm:spPr/>
    </dgm:pt>
    <dgm:pt modelId="{535ABBBC-568C-4012-B2B6-1058AF6848C6}" type="pres">
      <dgm:prSet presAssocID="{7EF5E9B2-FF22-4EBE-820A-15FCAD83FEC1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746589-9FE5-4184-8647-7D3406A95348}" type="pres">
      <dgm:prSet presAssocID="{F9825C2F-71C1-4002-8737-917720AF5862}" presName="circ2" presStyleLbl="vennNode1" presStyleIdx="1" presStyleCnt="5"/>
      <dgm:spPr/>
    </dgm:pt>
    <dgm:pt modelId="{9EDC715A-5E1D-4C45-9A3B-ECACF552A3A9}" type="pres">
      <dgm:prSet presAssocID="{F9825C2F-71C1-4002-8737-917720AF5862}" presName="circ2Tx" presStyleLbl="revTx" presStyleIdx="0" presStyleCnt="0" custScaleY="13856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D67DB5-AD41-411D-A301-85C6065AD38B}" type="pres">
      <dgm:prSet presAssocID="{F7BDB5E4-CDD6-42C1-96B5-04B49876427A}" presName="circ3" presStyleLbl="vennNode1" presStyleIdx="2" presStyleCnt="5"/>
      <dgm:spPr/>
    </dgm:pt>
    <dgm:pt modelId="{2BD75158-2A6C-455C-9C9E-726710BE95AB}" type="pres">
      <dgm:prSet presAssocID="{F7BDB5E4-CDD6-42C1-96B5-04B49876427A}" presName="circ3Tx" presStyleLbl="revTx" presStyleIdx="0" presStyleCnt="0" custScaleX="115348" custScaleY="12768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44E4A9-75A8-4E33-946C-09C04584A4CA}" type="pres">
      <dgm:prSet presAssocID="{CA301265-9828-4BB9-9CA0-F6A31D6EFE6F}" presName="circ4" presStyleLbl="vennNode1" presStyleIdx="3" presStyleCnt="5"/>
      <dgm:spPr/>
    </dgm:pt>
    <dgm:pt modelId="{1010441A-3B55-46CE-9B3B-475A2F7CBAF0}" type="pres">
      <dgm:prSet presAssocID="{CA301265-9828-4BB9-9CA0-F6A31D6EFE6F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953803-4BB5-48B7-A96B-31FD3171C269}" type="pres">
      <dgm:prSet presAssocID="{E85632BC-B3E3-4725-9CBE-284D8ACC2BD2}" presName="circ5" presStyleLbl="vennNode1" presStyleIdx="4" presStyleCnt="5"/>
      <dgm:spPr/>
    </dgm:pt>
    <dgm:pt modelId="{6738B60E-5916-49EA-909B-729625C66E7E}" type="pres">
      <dgm:prSet presAssocID="{E85632BC-B3E3-4725-9CBE-284D8ACC2BD2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DE7152E-9843-4A6F-9635-42FE0579AAAD}" type="presOf" srcId="{F7BDB5E4-CDD6-42C1-96B5-04B49876427A}" destId="{2BD75158-2A6C-455C-9C9E-726710BE95AB}" srcOrd="0" destOrd="0" presId="urn:microsoft.com/office/officeart/2005/8/layout/venn1"/>
    <dgm:cxn modelId="{BAF2F512-6249-4563-8FC0-2C1CF1E4C637}" srcId="{E1ACC435-776E-4ED1-82B3-3DECA1AD6151}" destId="{CA301265-9828-4BB9-9CA0-F6A31D6EFE6F}" srcOrd="3" destOrd="0" parTransId="{AAD7E264-FB06-4DEA-9136-71F9C6CD5EB2}" sibTransId="{BE3648BA-F2C3-4187-8019-04D96870BFA8}"/>
    <dgm:cxn modelId="{A5EB3286-D0CA-452F-B62E-C43F07FE1115}" type="presOf" srcId="{CA301265-9828-4BB9-9CA0-F6A31D6EFE6F}" destId="{1010441A-3B55-46CE-9B3B-475A2F7CBAF0}" srcOrd="0" destOrd="0" presId="urn:microsoft.com/office/officeart/2005/8/layout/venn1"/>
    <dgm:cxn modelId="{C30D9D1B-EFE5-413F-A18D-EAFDE6CD51E2}" srcId="{E1ACC435-776E-4ED1-82B3-3DECA1AD6151}" destId="{F9825C2F-71C1-4002-8737-917720AF5862}" srcOrd="1" destOrd="0" parTransId="{39E932D0-F022-4552-A00B-66432B784B31}" sibTransId="{AD36DB8C-05B8-45F8-81F1-8091AB7184C4}"/>
    <dgm:cxn modelId="{511F96C6-D61B-410E-A66B-B32C6BCBE019}" srcId="{E1ACC435-776E-4ED1-82B3-3DECA1AD6151}" destId="{F7BDB5E4-CDD6-42C1-96B5-04B49876427A}" srcOrd="2" destOrd="0" parTransId="{5D987285-BF26-4F34-A9A0-D3FB41986650}" sibTransId="{F753AB56-871A-45DC-BBD8-4003DF4ED848}"/>
    <dgm:cxn modelId="{EEF5098B-53CA-4AAF-B8CC-6CEE42BB428C}" srcId="{E1ACC435-776E-4ED1-82B3-3DECA1AD6151}" destId="{E85632BC-B3E3-4725-9CBE-284D8ACC2BD2}" srcOrd="4" destOrd="0" parTransId="{16870E06-8C9B-4E42-AEE9-1A919C36973C}" sibTransId="{0D73282E-BDC0-4AAB-90D7-FCB6CD9FB1B0}"/>
    <dgm:cxn modelId="{2799FC41-8EC4-432E-8077-21A4FD53F1A6}" type="presOf" srcId="{7EF5E9B2-FF22-4EBE-820A-15FCAD83FEC1}" destId="{535ABBBC-568C-4012-B2B6-1058AF6848C6}" srcOrd="0" destOrd="0" presId="urn:microsoft.com/office/officeart/2005/8/layout/venn1"/>
    <dgm:cxn modelId="{2FA4EC9F-2286-4FE7-8923-C4FECD0936AF}" type="presOf" srcId="{F9825C2F-71C1-4002-8737-917720AF5862}" destId="{9EDC715A-5E1D-4C45-9A3B-ECACF552A3A9}" srcOrd="0" destOrd="0" presId="urn:microsoft.com/office/officeart/2005/8/layout/venn1"/>
    <dgm:cxn modelId="{38603FCF-BA9A-435B-9364-7D140A3E2D62}" srcId="{E1ACC435-776E-4ED1-82B3-3DECA1AD6151}" destId="{7EF5E9B2-FF22-4EBE-820A-15FCAD83FEC1}" srcOrd="0" destOrd="0" parTransId="{8734B088-92C8-4F18-AB67-4EFDB2A90B26}" sibTransId="{4203C544-0937-4AB9-9232-61ACD2CA46F7}"/>
    <dgm:cxn modelId="{9A6B0C0A-192E-472A-9B97-E6E8F29D109D}" type="presOf" srcId="{E1ACC435-776E-4ED1-82B3-3DECA1AD6151}" destId="{534CC132-B941-4E7A-937C-66F92FA5A822}" srcOrd="0" destOrd="0" presId="urn:microsoft.com/office/officeart/2005/8/layout/venn1"/>
    <dgm:cxn modelId="{B495302D-E868-471C-9BBA-AD3F7BB4D6DC}" type="presOf" srcId="{E85632BC-B3E3-4725-9CBE-284D8ACC2BD2}" destId="{6738B60E-5916-49EA-909B-729625C66E7E}" srcOrd="0" destOrd="0" presId="urn:microsoft.com/office/officeart/2005/8/layout/venn1"/>
    <dgm:cxn modelId="{E6BB0DCB-5B06-4D09-97FA-075B49258240}" type="presParOf" srcId="{534CC132-B941-4E7A-937C-66F92FA5A822}" destId="{188EB615-7DBF-4E37-9EC0-9867597E28CC}" srcOrd="0" destOrd="0" presId="urn:microsoft.com/office/officeart/2005/8/layout/venn1"/>
    <dgm:cxn modelId="{1E39E922-BB60-436E-9B8D-DB04D7D7FC44}" type="presParOf" srcId="{534CC132-B941-4E7A-937C-66F92FA5A822}" destId="{535ABBBC-568C-4012-B2B6-1058AF6848C6}" srcOrd="1" destOrd="0" presId="urn:microsoft.com/office/officeart/2005/8/layout/venn1"/>
    <dgm:cxn modelId="{C39C6CE4-F277-40D8-975A-0D4B867A9905}" type="presParOf" srcId="{534CC132-B941-4E7A-937C-66F92FA5A822}" destId="{78746589-9FE5-4184-8647-7D3406A95348}" srcOrd="2" destOrd="0" presId="urn:microsoft.com/office/officeart/2005/8/layout/venn1"/>
    <dgm:cxn modelId="{FD2D2BF3-56C8-4EA0-8AD3-0DC500346B3A}" type="presParOf" srcId="{534CC132-B941-4E7A-937C-66F92FA5A822}" destId="{9EDC715A-5E1D-4C45-9A3B-ECACF552A3A9}" srcOrd="3" destOrd="0" presId="urn:microsoft.com/office/officeart/2005/8/layout/venn1"/>
    <dgm:cxn modelId="{085AB515-FB8E-4136-931A-70C6078AF167}" type="presParOf" srcId="{534CC132-B941-4E7A-937C-66F92FA5A822}" destId="{E2D67DB5-AD41-411D-A301-85C6065AD38B}" srcOrd="4" destOrd="0" presId="urn:microsoft.com/office/officeart/2005/8/layout/venn1"/>
    <dgm:cxn modelId="{AD87B461-9EA9-427C-B0D6-24807B169B82}" type="presParOf" srcId="{534CC132-B941-4E7A-937C-66F92FA5A822}" destId="{2BD75158-2A6C-455C-9C9E-726710BE95AB}" srcOrd="5" destOrd="0" presId="urn:microsoft.com/office/officeart/2005/8/layout/venn1"/>
    <dgm:cxn modelId="{97AB31DF-390A-492E-852F-A3D76CC2B34A}" type="presParOf" srcId="{534CC132-B941-4E7A-937C-66F92FA5A822}" destId="{4F44E4A9-75A8-4E33-946C-09C04584A4CA}" srcOrd="6" destOrd="0" presId="urn:microsoft.com/office/officeart/2005/8/layout/venn1"/>
    <dgm:cxn modelId="{BB56E7C2-B9E9-49C3-98A2-D3A24D1F55C4}" type="presParOf" srcId="{534CC132-B941-4E7A-937C-66F92FA5A822}" destId="{1010441A-3B55-46CE-9B3B-475A2F7CBAF0}" srcOrd="7" destOrd="0" presId="urn:microsoft.com/office/officeart/2005/8/layout/venn1"/>
    <dgm:cxn modelId="{F59D95A5-6839-4EC8-930B-886332053320}" type="presParOf" srcId="{534CC132-B941-4E7A-937C-66F92FA5A822}" destId="{CD953803-4BB5-48B7-A96B-31FD3171C269}" srcOrd="8" destOrd="0" presId="urn:microsoft.com/office/officeart/2005/8/layout/venn1"/>
    <dgm:cxn modelId="{E8AB4A86-BF3A-4CB8-A5BA-725539CAA9CF}" type="presParOf" srcId="{534CC132-B941-4E7A-937C-66F92FA5A822}" destId="{6738B60E-5916-49EA-909B-729625C66E7E}" srcOrd="9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4DF8F7D-D220-4862-ABDD-DDABF9E856BD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C9CDFD2-A1AF-48BA-9D6C-CD5D2FFD0B53}">
      <dgm:prSet phldrT="[Текст]" custT="1"/>
      <dgm:spPr/>
      <dgm:t>
        <a:bodyPr/>
        <a:lstStyle/>
        <a:p>
          <a:r>
            <a:rPr lang="ru-RU" sz="1600" b="1" dirty="0" smtClean="0"/>
            <a:t>Законодательная сфера</a:t>
          </a:r>
          <a:r>
            <a:rPr lang="ru-RU" sz="1600" dirty="0" smtClean="0"/>
            <a:t> (главная)</a:t>
          </a:r>
          <a:endParaRPr lang="ru-RU" sz="1600" dirty="0"/>
        </a:p>
      </dgm:t>
    </dgm:pt>
    <dgm:pt modelId="{71AAE880-C3E2-44C6-930F-8023E89642F8}" type="parTrans" cxnId="{54BD2F8D-F32A-4C7D-877F-77EAEC4A5B65}">
      <dgm:prSet/>
      <dgm:spPr/>
      <dgm:t>
        <a:bodyPr/>
        <a:lstStyle/>
        <a:p>
          <a:endParaRPr lang="ru-RU"/>
        </a:p>
      </dgm:t>
    </dgm:pt>
    <dgm:pt modelId="{2BE19B8F-0D6F-457E-9C9A-40769B5932BD}" type="sibTrans" cxnId="{54BD2F8D-F32A-4C7D-877F-77EAEC4A5B65}">
      <dgm:prSet/>
      <dgm:spPr/>
      <dgm:t>
        <a:bodyPr/>
        <a:lstStyle/>
        <a:p>
          <a:endParaRPr lang="ru-RU"/>
        </a:p>
      </dgm:t>
    </dgm:pt>
    <dgm:pt modelId="{2A99ABBB-EFC4-4A3A-90C9-B7274B427FA3}">
      <dgm:prSet phldrT="[Текст]" custT="1"/>
      <dgm:spPr/>
      <dgm:t>
        <a:bodyPr/>
        <a:lstStyle/>
        <a:p>
          <a:r>
            <a:rPr lang="ru-RU" sz="1600" b="1" dirty="0" smtClean="0"/>
            <a:t>Сфера международных отношений: </a:t>
          </a:r>
          <a:r>
            <a:rPr lang="ru-RU" sz="1600" dirty="0" smtClean="0"/>
            <a:t>ратификация и денонсация международных договоров ≠ дача согласия </a:t>
          </a:r>
          <a:endParaRPr lang="ru-RU" sz="1600" dirty="0"/>
        </a:p>
      </dgm:t>
    </dgm:pt>
    <dgm:pt modelId="{7A4E3070-A1A3-49AB-BF23-013DDBD54CAD}" type="parTrans" cxnId="{D74E0E6A-051E-41F3-8B7B-0414F5E5E2BF}">
      <dgm:prSet/>
      <dgm:spPr/>
      <dgm:t>
        <a:bodyPr/>
        <a:lstStyle/>
        <a:p>
          <a:endParaRPr lang="ru-RU"/>
        </a:p>
      </dgm:t>
    </dgm:pt>
    <dgm:pt modelId="{FA79D6EC-AF30-4A9F-ACB4-C24EAA546114}" type="sibTrans" cxnId="{D74E0E6A-051E-41F3-8B7B-0414F5E5E2BF}">
      <dgm:prSet/>
      <dgm:spPr/>
      <dgm:t>
        <a:bodyPr/>
        <a:lstStyle/>
        <a:p>
          <a:endParaRPr lang="ru-RU"/>
        </a:p>
      </dgm:t>
    </dgm:pt>
    <dgm:pt modelId="{8F8E725F-02BB-447C-805B-0E6F1D223EA7}">
      <dgm:prSet phldrT="[Текст]" custT="1"/>
      <dgm:spPr/>
      <dgm:t>
        <a:bodyPr/>
        <a:lstStyle/>
        <a:p>
          <a:r>
            <a:rPr lang="ru-RU" sz="1600" b="1" dirty="0" smtClean="0"/>
            <a:t>Финансовая сфера:</a:t>
          </a:r>
          <a:r>
            <a:rPr lang="ru-RU" sz="1600" dirty="0" smtClean="0"/>
            <a:t> право принимать бюджет и устанавливать налоги</a:t>
          </a:r>
          <a:endParaRPr lang="ru-RU" sz="1600" dirty="0"/>
        </a:p>
      </dgm:t>
    </dgm:pt>
    <dgm:pt modelId="{5EA2F186-05BE-450A-A46F-E7636AF7099F}" type="sibTrans" cxnId="{6F663A87-C479-48FF-AAFC-D7A89C6CBEEF}">
      <dgm:prSet/>
      <dgm:spPr/>
      <dgm:t>
        <a:bodyPr/>
        <a:lstStyle/>
        <a:p>
          <a:endParaRPr lang="ru-RU"/>
        </a:p>
      </dgm:t>
    </dgm:pt>
    <dgm:pt modelId="{0F8F8EA4-0C6C-4BE6-A1C5-370595468AEC}" type="parTrans" cxnId="{6F663A87-C479-48FF-AAFC-D7A89C6CBEEF}">
      <dgm:prSet/>
      <dgm:spPr/>
      <dgm:t>
        <a:bodyPr/>
        <a:lstStyle/>
        <a:p>
          <a:endParaRPr lang="ru-RU"/>
        </a:p>
      </dgm:t>
    </dgm:pt>
    <dgm:pt modelId="{27B92787-749D-4D90-B8EC-618EBB33852B}">
      <dgm:prSet phldrT="[Текст]" custT="1"/>
      <dgm:spPr/>
      <dgm:t>
        <a:bodyPr/>
        <a:lstStyle/>
        <a:p>
          <a:r>
            <a:rPr lang="ru-RU" sz="1600" b="1" dirty="0" smtClean="0"/>
            <a:t>Формирование государственных органов</a:t>
          </a:r>
          <a:endParaRPr lang="ru-RU" sz="1600" b="1" dirty="0"/>
        </a:p>
      </dgm:t>
    </dgm:pt>
    <dgm:pt modelId="{9669A8AF-CA00-40FD-A43D-A6686433A902}" type="parTrans" cxnId="{BCAFD525-912E-466D-A385-A34005C9CF3D}">
      <dgm:prSet/>
      <dgm:spPr/>
      <dgm:t>
        <a:bodyPr/>
        <a:lstStyle/>
        <a:p>
          <a:endParaRPr lang="ru-RU"/>
        </a:p>
      </dgm:t>
    </dgm:pt>
    <dgm:pt modelId="{47C4E312-C4B5-42FF-92A5-22585EDA1A13}" type="sibTrans" cxnId="{BCAFD525-912E-466D-A385-A34005C9CF3D}">
      <dgm:prSet/>
      <dgm:spPr/>
      <dgm:t>
        <a:bodyPr/>
        <a:lstStyle/>
        <a:p>
          <a:endParaRPr lang="ru-RU"/>
        </a:p>
      </dgm:t>
    </dgm:pt>
    <dgm:pt modelId="{097334DB-5902-47C3-A6FD-FD598E2C404E}">
      <dgm:prSet phldrT="[Текст]" custT="1"/>
      <dgm:spPr/>
      <dgm:t>
        <a:bodyPr/>
        <a:lstStyle/>
        <a:p>
          <a:r>
            <a:rPr lang="ru-RU" sz="1600" b="1" dirty="0" smtClean="0"/>
            <a:t>Судебные полномочия</a:t>
          </a:r>
          <a:br>
            <a:rPr lang="ru-RU" sz="1600" b="1" dirty="0" smtClean="0"/>
          </a:br>
          <a:r>
            <a:rPr lang="ru-RU" sz="1600" b="0" dirty="0" smtClean="0"/>
            <a:t>(амнистия и помилование)</a:t>
          </a:r>
          <a:endParaRPr lang="ru-RU" sz="1600" b="1" dirty="0"/>
        </a:p>
      </dgm:t>
    </dgm:pt>
    <dgm:pt modelId="{11E9549D-2C53-4F2F-A6C9-35977C605B87}" type="parTrans" cxnId="{8F4F146D-2AA9-429D-AFD9-2033F820DFBA}">
      <dgm:prSet/>
      <dgm:spPr/>
      <dgm:t>
        <a:bodyPr/>
        <a:lstStyle/>
        <a:p>
          <a:endParaRPr lang="ru-RU"/>
        </a:p>
      </dgm:t>
    </dgm:pt>
    <dgm:pt modelId="{C5B67D64-E82F-4F67-85E7-EA303A27AE12}" type="sibTrans" cxnId="{8F4F146D-2AA9-429D-AFD9-2033F820DFBA}">
      <dgm:prSet/>
      <dgm:spPr/>
      <dgm:t>
        <a:bodyPr/>
        <a:lstStyle/>
        <a:p>
          <a:endParaRPr lang="ru-RU"/>
        </a:p>
      </dgm:t>
    </dgm:pt>
    <dgm:pt modelId="{8026DC86-EB4D-44BE-9469-80F1BF38098C}">
      <dgm:prSet phldrT="[Текст]" custT="1"/>
      <dgm:spPr/>
      <dgm:t>
        <a:bodyPr/>
        <a:lstStyle/>
        <a:p>
          <a:r>
            <a:rPr lang="ru-RU" sz="1600" b="1" dirty="0" smtClean="0"/>
            <a:t>Парламентский контроль </a:t>
          </a:r>
          <a:br>
            <a:rPr lang="ru-RU" sz="1600" b="1" dirty="0" smtClean="0"/>
          </a:br>
          <a:r>
            <a:rPr lang="ru-RU" sz="1400" b="0" dirty="0" smtClean="0"/>
            <a:t>(запросы, утверждение отчета об исполнении бюджета, уполномоченные по ПЧ, счетные палаты, доверие правительству, импичмент)</a:t>
          </a:r>
          <a:endParaRPr lang="ru-RU" sz="1400" b="0" dirty="0"/>
        </a:p>
      </dgm:t>
    </dgm:pt>
    <dgm:pt modelId="{85CCE1A5-AD3E-46D3-ADB9-5B1B6EDBC9AC}" type="parTrans" cxnId="{D165C198-CBD8-48B5-B0E3-C76838941C20}">
      <dgm:prSet/>
      <dgm:spPr/>
      <dgm:t>
        <a:bodyPr/>
        <a:lstStyle/>
        <a:p>
          <a:endParaRPr lang="ru-RU"/>
        </a:p>
      </dgm:t>
    </dgm:pt>
    <dgm:pt modelId="{DC7F2E66-DE14-404C-9D7B-E58B59102E28}" type="sibTrans" cxnId="{D165C198-CBD8-48B5-B0E3-C76838941C20}">
      <dgm:prSet/>
      <dgm:spPr/>
      <dgm:t>
        <a:bodyPr/>
        <a:lstStyle/>
        <a:p>
          <a:endParaRPr lang="ru-RU"/>
        </a:p>
      </dgm:t>
    </dgm:pt>
    <dgm:pt modelId="{F83E97F5-84B3-46A8-876D-7BAA2F087906}">
      <dgm:prSet phldrT="[Текст]" custT="1"/>
      <dgm:spPr/>
      <dgm:t>
        <a:bodyPr/>
        <a:lstStyle/>
        <a:p>
          <a:r>
            <a:rPr lang="ru-RU" sz="1600" b="1" dirty="0" smtClean="0"/>
            <a:t>Сфера обороны и безопасности </a:t>
          </a:r>
          <a:br>
            <a:rPr lang="ru-RU" sz="1600" b="1" dirty="0" smtClean="0"/>
          </a:br>
          <a:r>
            <a:rPr lang="ru-RU" sz="1600" b="0" dirty="0" smtClean="0"/>
            <a:t>(объявление войны и заключение мира)</a:t>
          </a:r>
          <a:endParaRPr lang="ru-RU" sz="1600" b="0" dirty="0"/>
        </a:p>
      </dgm:t>
    </dgm:pt>
    <dgm:pt modelId="{CB650331-5324-4B08-8919-D377A7A81A5F}" type="parTrans" cxnId="{026CA1EB-600E-4ADF-95BC-28D4B0C32BB2}">
      <dgm:prSet/>
      <dgm:spPr/>
      <dgm:t>
        <a:bodyPr/>
        <a:lstStyle/>
        <a:p>
          <a:endParaRPr lang="ru-RU"/>
        </a:p>
      </dgm:t>
    </dgm:pt>
    <dgm:pt modelId="{7235CAC0-B4C8-442B-9E15-609B5DCC3C84}" type="sibTrans" cxnId="{026CA1EB-600E-4ADF-95BC-28D4B0C32BB2}">
      <dgm:prSet/>
      <dgm:spPr/>
      <dgm:t>
        <a:bodyPr/>
        <a:lstStyle/>
        <a:p>
          <a:endParaRPr lang="ru-RU"/>
        </a:p>
      </dgm:t>
    </dgm:pt>
    <dgm:pt modelId="{AF6DD587-4C9C-45C4-8447-1B3927EC744A}" type="pres">
      <dgm:prSet presAssocID="{F4DF8F7D-D220-4862-ABDD-DDABF9E856B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0801535-2A8A-4E22-A3E0-784FCDC239CE}" type="pres">
      <dgm:prSet presAssocID="{4C9CDFD2-A1AF-48BA-9D6C-CD5D2FFD0B53}" presName="composite" presStyleCnt="0"/>
      <dgm:spPr/>
    </dgm:pt>
    <dgm:pt modelId="{D0C46A9B-5A29-4F40-AB2F-86F9D3970052}" type="pres">
      <dgm:prSet presAssocID="{4C9CDFD2-A1AF-48BA-9D6C-CD5D2FFD0B53}" presName="rect1" presStyleLbl="trAlignAcc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7EB8AC-9ADE-4213-AD1A-CE3A1C1EF240}" type="pres">
      <dgm:prSet presAssocID="{4C9CDFD2-A1AF-48BA-9D6C-CD5D2FFD0B53}" presName="rect2" presStyleLbl="fgImgPlace1" presStyleIdx="0" presStyleCnt="7"/>
      <dgm:spPr/>
    </dgm:pt>
    <dgm:pt modelId="{766CA078-D27D-44EE-8EE6-5046F5E4036C}" type="pres">
      <dgm:prSet presAssocID="{2BE19B8F-0D6F-457E-9C9A-40769B5932BD}" presName="sibTrans" presStyleCnt="0"/>
      <dgm:spPr/>
    </dgm:pt>
    <dgm:pt modelId="{DA6F1A2C-9A38-4516-B0F6-EEEE8913894F}" type="pres">
      <dgm:prSet presAssocID="{8F8E725F-02BB-447C-805B-0E6F1D223EA7}" presName="composite" presStyleCnt="0"/>
      <dgm:spPr/>
    </dgm:pt>
    <dgm:pt modelId="{23436809-E25D-4E98-96BE-E25A31B51C7D}" type="pres">
      <dgm:prSet presAssocID="{8F8E725F-02BB-447C-805B-0E6F1D223EA7}" presName="rect1" presStyleLbl="trAlignAcc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74EAB0-77E8-4E1E-86CD-67778012C878}" type="pres">
      <dgm:prSet presAssocID="{8F8E725F-02BB-447C-805B-0E6F1D223EA7}" presName="rect2" presStyleLbl="fgImgPlace1" presStyleIdx="1" presStyleCnt="7"/>
      <dgm:spPr/>
    </dgm:pt>
    <dgm:pt modelId="{A06E9996-38EA-4C5C-B294-7755FC74B28D}" type="pres">
      <dgm:prSet presAssocID="{5EA2F186-05BE-450A-A46F-E7636AF7099F}" presName="sibTrans" presStyleCnt="0"/>
      <dgm:spPr/>
    </dgm:pt>
    <dgm:pt modelId="{92050063-8047-47C8-9044-8C9EE315A55A}" type="pres">
      <dgm:prSet presAssocID="{2A99ABBB-EFC4-4A3A-90C9-B7274B427FA3}" presName="composite" presStyleCnt="0"/>
      <dgm:spPr/>
    </dgm:pt>
    <dgm:pt modelId="{502B583D-7E4D-482F-8C7D-FD06961C3D43}" type="pres">
      <dgm:prSet presAssocID="{2A99ABBB-EFC4-4A3A-90C9-B7274B427FA3}" presName="rect1" presStyleLbl="trAlignAcc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1862CE-71B1-467E-8976-0F9F124829F9}" type="pres">
      <dgm:prSet presAssocID="{2A99ABBB-EFC4-4A3A-90C9-B7274B427FA3}" presName="rect2" presStyleLbl="fgImgPlace1" presStyleIdx="2" presStyleCnt="7"/>
      <dgm:spPr/>
    </dgm:pt>
    <dgm:pt modelId="{C37DFB3E-5F6C-4D38-8B06-272AD3B85520}" type="pres">
      <dgm:prSet presAssocID="{FA79D6EC-AF30-4A9F-ACB4-C24EAA546114}" presName="sibTrans" presStyleCnt="0"/>
      <dgm:spPr/>
    </dgm:pt>
    <dgm:pt modelId="{6732CAD6-0272-4DC5-9AE5-CE3F396022CF}" type="pres">
      <dgm:prSet presAssocID="{F83E97F5-84B3-46A8-876D-7BAA2F087906}" presName="composite" presStyleCnt="0"/>
      <dgm:spPr/>
    </dgm:pt>
    <dgm:pt modelId="{6143BEC4-5352-4DE8-9721-C4602999E28A}" type="pres">
      <dgm:prSet presAssocID="{F83E97F5-84B3-46A8-876D-7BAA2F087906}" presName="rect1" presStyleLbl="trAlignAcc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241237-0554-46DD-8D52-A1B305548B73}" type="pres">
      <dgm:prSet presAssocID="{F83E97F5-84B3-46A8-876D-7BAA2F087906}" presName="rect2" presStyleLbl="fgImgPlace1" presStyleIdx="3" presStyleCnt="7"/>
      <dgm:spPr/>
    </dgm:pt>
    <dgm:pt modelId="{035FCF78-9E44-42CB-92FB-FC45DBE7FCB8}" type="pres">
      <dgm:prSet presAssocID="{7235CAC0-B4C8-442B-9E15-609B5DCC3C84}" presName="sibTrans" presStyleCnt="0"/>
      <dgm:spPr/>
    </dgm:pt>
    <dgm:pt modelId="{1A97E94D-4702-4DAE-A2BB-D1735BA9CB2F}" type="pres">
      <dgm:prSet presAssocID="{27B92787-749D-4D90-B8EC-618EBB33852B}" presName="composite" presStyleCnt="0"/>
      <dgm:spPr/>
    </dgm:pt>
    <dgm:pt modelId="{19F2ECA5-1BB1-4160-851B-6783F172D174}" type="pres">
      <dgm:prSet presAssocID="{27B92787-749D-4D90-B8EC-618EBB33852B}" presName="rect1" presStyleLbl="trAlignAcc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E08B57-C0A5-4096-BB6A-40293DC841D7}" type="pres">
      <dgm:prSet presAssocID="{27B92787-749D-4D90-B8EC-618EBB33852B}" presName="rect2" presStyleLbl="fgImgPlace1" presStyleIdx="4" presStyleCnt="7"/>
      <dgm:spPr/>
    </dgm:pt>
    <dgm:pt modelId="{CC49F8E4-685D-48F4-9F82-F95B646686F3}" type="pres">
      <dgm:prSet presAssocID="{47C4E312-C4B5-42FF-92A5-22585EDA1A13}" presName="sibTrans" presStyleCnt="0"/>
      <dgm:spPr/>
    </dgm:pt>
    <dgm:pt modelId="{180658E3-AF9C-4EE8-B348-5655DA823D71}" type="pres">
      <dgm:prSet presAssocID="{8026DC86-EB4D-44BE-9469-80F1BF38098C}" presName="composite" presStyleCnt="0"/>
      <dgm:spPr/>
    </dgm:pt>
    <dgm:pt modelId="{7736AF08-19B5-46E9-85CC-D067AD17FA2C}" type="pres">
      <dgm:prSet presAssocID="{8026DC86-EB4D-44BE-9469-80F1BF38098C}" presName="rect1" presStyleLbl="trAlignAcc1" presStyleIdx="5" presStyleCnt="7" custScaleY="1270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147915-ED4E-4A63-B2E6-26374FED0F55}" type="pres">
      <dgm:prSet presAssocID="{8026DC86-EB4D-44BE-9469-80F1BF38098C}" presName="rect2" presStyleLbl="fgImgPlace1" presStyleIdx="5" presStyleCnt="7"/>
      <dgm:spPr/>
    </dgm:pt>
    <dgm:pt modelId="{5A416145-F344-4301-8546-CDF5D3BE9EE8}" type="pres">
      <dgm:prSet presAssocID="{DC7F2E66-DE14-404C-9D7B-E58B59102E28}" presName="sibTrans" presStyleCnt="0"/>
      <dgm:spPr/>
    </dgm:pt>
    <dgm:pt modelId="{82678ECD-D400-4892-8B81-45A8B05BF97E}" type="pres">
      <dgm:prSet presAssocID="{097334DB-5902-47C3-A6FD-FD598E2C404E}" presName="composite" presStyleCnt="0"/>
      <dgm:spPr/>
    </dgm:pt>
    <dgm:pt modelId="{B1F862A9-F941-42A9-B4D4-83F6FC387628}" type="pres">
      <dgm:prSet presAssocID="{097334DB-5902-47C3-A6FD-FD598E2C404E}" presName="rect1" presStyleLbl="trAlignAcc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A5B621-861A-4EEE-9C59-E87BBD696EB0}" type="pres">
      <dgm:prSet presAssocID="{097334DB-5902-47C3-A6FD-FD598E2C404E}" presName="rect2" presStyleLbl="fgImgPlace1" presStyleIdx="6" presStyleCnt="7"/>
      <dgm:spPr/>
    </dgm:pt>
  </dgm:ptLst>
  <dgm:cxnLst>
    <dgm:cxn modelId="{6F663A87-C479-48FF-AAFC-D7A89C6CBEEF}" srcId="{F4DF8F7D-D220-4862-ABDD-DDABF9E856BD}" destId="{8F8E725F-02BB-447C-805B-0E6F1D223EA7}" srcOrd="1" destOrd="0" parTransId="{0F8F8EA4-0C6C-4BE6-A1C5-370595468AEC}" sibTransId="{5EA2F186-05BE-450A-A46F-E7636AF7099F}"/>
    <dgm:cxn modelId="{026CA1EB-600E-4ADF-95BC-28D4B0C32BB2}" srcId="{F4DF8F7D-D220-4862-ABDD-DDABF9E856BD}" destId="{F83E97F5-84B3-46A8-876D-7BAA2F087906}" srcOrd="3" destOrd="0" parTransId="{CB650331-5324-4B08-8919-D377A7A81A5F}" sibTransId="{7235CAC0-B4C8-442B-9E15-609B5DCC3C84}"/>
    <dgm:cxn modelId="{D165C198-CBD8-48B5-B0E3-C76838941C20}" srcId="{F4DF8F7D-D220-4862-ABDD-DDABF9E856BD}" destId="{8026DC86-EB4D-44BE-9469-80F1BF38098C}" srcOrd="5" destOrd="0" parTransId="{85CCE1A5-AD3E-46D3-ADB9-5B1B6EDBC9AC}" sibTransId="{DC7F2E66-DE14-404C-9D7B-E58B59102E28}"/>
    <dgm:cxn modelId="{54BD2F8D-F32A-4C7D-877F-77EAEC4A5B65}" srcId="{F4DF8F7D-D220-4862-ABDD-DDABF9E856BD}" destId="{4C9CDFD2-A1AF-48BA-9D6C-CD5D2FFD0B53}" srcOrd="0" destOrd="0" parTransId="{71AAE880-C3E2-44C6-930F-8023E89642F8}" sibTransId="{2BE19B8F-0D6F-457E-9C9A-40769B5932BD}"/>
    <dgm:cxn modelId="{809351EB-F447-4DB7-AF2B-B85AA20EE724}" type="presOf" srcId="{F4DF8F7D-D220-4862-ABDD-DDABF9E856BD}" destId="{AF6DD587-4C9C-45C4-8447-1B3927EC744A}" srcOrd="0" destOrd="0" presId="urn:microsoft.com/office/officeart/2008/layout/PictureStrips"/>
    <dgm:cxn modelId="{457B5126-5CA1-4F22-AE77-7347C00EDE76}" type="presOf" srcId="{4C9CDFD2-A1AF-48BA-9D6C-CD5D2FFD0B53}" destId="{D0C46A9B-5A29-4F40-AB2F-86F9D3970052}" srcOrd="0" destOrd="0" presId="urn:microsoft.com/office/officeart/2008/layout/PictureStrips"/>
    <dgm:cxn modelId="{0F2057CF-B2A7-48D0-9B1C-394C83A86527}" type="presOf" srcId="{8F8E725F-02BB-447C-805B-0E6F1D223EA7}" destId="{23436809-E25D-4E98-96BE-E25A31B51C7D}" srcOrd="0" destOrd="0" presId="urn:microsoft.com/office/officeart/2008/layout/PictureStrips"/>
    <dgm:cxn modelId="{08CE308E-9AC8-492B-BE89-3CD2DF1AD684}" type="presOf" srcId="{27B92787-749D-4D90-B8EC-618EBB33852B}" destId="{19F2ECA5-1BB1-4160-851B-6783F172D174}" srcOrd="0" destOrd="0" presId="urn:microsoft.com/office/officeart/2008/layout/PictureStrips"/>
    <dgm:cxn modelId="{C1AA1420-7779-4743-ACC4-14B79FA15BAE}" type="presOf" srcId="{097334DB-5902-47C3-A6FD-FD598E2C404E}" destId="{B1F862A9-F941-42A9-B4D4-83F6FC387628}" srcOrd="0" destOrd="0" presId="urn:microsoft.com/office/officeart/2008/layout/PictureStrips"/>
    <dgm:cxn modelId="{2DB39421-E203-401A-B568-D08874B9D217}" type="presOf" srcId="{2A99ABBB-EFC4-4A3A-90C9-B7274B427FA3}" destId="{502B583D-7E4D-482F-8C7D-FD06961C3D43}" srcOrd="0" destOrd="0" presId="urn:microsoft.com/office/officeart/2008/layout/PictureStrips"/>
    <dgm:cxn modelId="{BCAFD525-912E-466D-A385-A34005C9CF3D}" srcId="{F4DF8F7D-D220-4862-ABDD-DDABF9E856BD}" destId="{27B92787-749D-4D90-B8EC-618EBB33852B}" srcOrd="4" destOrd="0" parTransId="{9669A8AF-CA00-40FD-A43D-A6686433A902}" sibTransId="{47C4E312-C4B5-42FF-92A5-22585EDA1A13}"/>
    <dgm:cxn modelId="{B9EA9A25-7510-4756-86ED-74B96AD61D4D}" type="presOf" srcId="{F83E97F5-84B3-46A8-876D-7BAA2F087906}" destId="{6143BEC4-5352-4DE8-9721-C4602999E28A}" srcOrd="0" destOrd="0" presId="urn:microsoft.com/office/officeart/2008/layout/PictureStrips"/>
    <dgm:cxn modelId="{8F4F146D-2AA9-429D-AFD9-2033F820DFBA}" srcId="{F4DF8F7D-D220-4862-ABDD-DDABF9E856BD}" destId="{097334DB-5902-47C3-A6FD-FD598E2C404E}" srcOrd="6" destOrd="0" parTransId="{11E9549D-2C53-4F2F-A6C9-35977C605B87}" sibTransId="{C5B67D64-E82F-4F67-85E7-EA303A27AE12}"/>
    <dgm:cxn modelId="{1D3294F5-66AC-447D-9361-FFBD27E17C90}" type="presOf" srcId="{8026DC86-EB4D-44BE-9469-80F1BF38098C}" destId="{7736AF08-19B5-46E9-85CC-D067AD17FA2C}" srcOrd="0" destOrd="0" presId="urn:microsoft.com/office/officeart/2008/layout/PictureStrips"/>
    <dgm:cxn modelId="{D74E0E6A-051E-41F3-8B7B-0414F5E5E2BF}" srcId="{F4DF8F7D-D220-4862-ABDD-DDABF9E856BD}" destId="{2A99ABBB-EFC4-4A3A-90C9-B7274B427FA3}" srcOrd="2" destOrd="0" parTransId="{7A4E3070-A1A3-49AB-BF23-013DDBD54CAD}" sibTransId="{FA79D6EC-AF30-4A9F-ACB4-C24EAA546114}"/>
    <dgm:cxn modelId="{93371058-FD51-4D32-B59E-97AD7306055F}" type="presParOf" srcId="{AF6DD587-4C9C-45C4-8447-1B3927EC744A}" destId="{50801535-2A8A-4E22-A3E0-784FCDC239CE}" srcOrd="0" destOrd="0" presId="urn:microsoft.com/office/officeart/2008/layout/PictureStrips"/>
    <dgm:cxn modelId="{BE0084DD-23C7-49AA-8636-2AF152B0CE59}" type="presParOf" srcId="{50801535-2A8A-4E22-A3E0-784FCDC239CE}" destId="{D0C46A9B-5A29-4F40-AB2F-86F9D3970052}" srcOrd="0" destOrd="0" presId="urn:microsoft.com/office/officeart/2008/layout/PictureStrips"/>
    <dgm:cxn modelId="{208AE2B0-1542-45A4-B752-5F7DEAE78852}" type="presParOf" srcId="{50801535-2A8A-4E22-A3E0-784FCDC239CE}" destId="{FC7EB8AC-9ADE-4213-AD1A-CE3A1C1EF240}" srcOrd="1" destOrd="0" presId="urn:microsoft.com/office/officeart/2008/layout/PictureStrips"/>
    <dgm:cxn modelId="{3DD6B0CE-CE38-4848-A268-818A880DA42F}" type="presParOf" srcId="{AF6DD587-4C9C-45C4-8447-1B3927EC744A}" destId="{766CA078-D27D-44EE-8EE6-5046F5E4036C}" srcOrd="1" destOrd="0" presId="urn:microsoft.com/office/officeart/2008/layout/PictureStrips"/>
    <dgm:cxn modelId="{CB0C2E07-2376-4ECC-BA35-02B7D16DDF29}" type="presParOf" srcId="{AF6DD587-4C9C-45C4-8447-1B3927EC744A}" destId="{DA6F1A2C-9A38-4516-B0F6-EEEE8913894F}" srcOrd="2" destOrd="0" presId="urn:microsoft.com/office/officeart/2008/layout/PictureStrips"/>
    <dgm:cxn modelId="{3774EBD0-AC68-4E4C-9868-29836E6DF7A8}" type="presParOf" srcId="{DA6F1A2C-9A38-4516-B0F6-EEEE8913894F}" destId="{23436809-E25D-4E98-96BE-E25A31B51C7D}" srcOrd="0" destOrd="0" presId="urn:microsoft.com/office/officeart/2008/layout/PictureStrips"/>
    <dgm:cxn modelId="{39EBE74D-4712-4288-8C9E-BA0855416BD5}" type="presParOf" srcId="{DA6F1A2C-9A38-4516-B0F6-EEEE8913894F}" destId="{3574EAB0-77E8-4E1E-86CD-67778012C878}" srcOrd="1" destOrd="0" presId="urn:microsoft.com/office/officeart/2008/layout/PictureStrips"/>
    <dgm:cxn modelId="{AC45BCFD-634F-4BCC-913B-61CC2F758A6E}" type="presParOf" srcId="{AF6DD587-4C9C-45C4-8447-1B3927EC744A}" destId="{A06E9996-38EA-4C5C-B294-7755FC74B28D}" srcOrd="3" destOrd="0" presId="urn:microsoft.com/office/officeart/2008/layout/PictureStrips"/>
    <dgm:cxn modelId="{6DA5C455-2305-4AAE-A815-A2B560F278DA}" type="presParOf" srcId="{AF6DD587-4C9C-45C4-8447-1B3927EC744A}" destId="{92050063-8047-47C8-9044-8C9EE315A55A}" srcOrd="4" destOrd="0" presId="urn:microsoft.com/office/officeart/2008/layout/PictureStrips"/>
    <dgm:cxn modelId="{EBCE9437-BFD1-44D5-98C8-5EA907294B22}" type="presParOf" srcId="{92050063-8047-47C8-9044-8C9EE315A55A}" destId="{502B583D-7E4D-482F-8C7D-FD06961C3D43}" srcOrd="0" destOrd="0" presId="urn:microsoft.com/office/officeart/2008/layout/PictureStrips"/>
    <dgm:cxn modelId="{8C00D220-1F28-4BB3-9C13-C9139031FA64}" type="presParOf" srcId="{92050063-8047-47C8-9044-8C9EE315A55A}" destId="{B11862CE-71B1-467E-8976-0F9F124829F9}" srcOrd="1" destOrd="0" presId="urn:microsoft.com/office/officeart/2008/layout/PictureStrips"/>
    <dgm:cxn modelId="{7BDEE791-F182-4611-93FE-A2E147E0018A}" type="presParOf" srcId="{AF6DD587-4C9C-45C4-8447-1B3927EC744A}" destId="{C37DFB3E-5F6C-4D38-8B06-272AD3B85520}" srcOrd="5" destOrd="0" presId="urn:microsoft.com/office/officeart/2008/layout/PictureStrips"/>
    <dgm:cxn modelId="{A3A69304-3E06-43C8-8856-A0093363B1F8}" type="presParOf" srcId="{AF6DD587-4C9C-45C4-8447-1B3927EC744A}" destId="{6732CAD6-0272-4DC5-9AE5-CE3F396022CF}" srcOrd="6" destOrd="0" presId="urn:microsoft.com/office/officeart/2008/layout/PictureStrips"/>
    <dgm:cxn modelId="{855F4009-1324-4B5D-B8CF-1F3E99C5B6F3}" type="presParOf" srcId="{6732CAD6-0272-4DC5-9AE5-CE3F396022CF}" destId="{6143BEC4-5352-4DE8-9721-C4602999E28A}" srcOrd="0" destOrd="0" presId="urn:microsoft.com/office/officeart/2008/layout/PictureStrips"/>
    <dgm:cxn modelId="{FEC11142-86AE-4EAC-ACCE-89BFFC1C8EE7}" type="presParOf" srcId="{6732CAD6-0272-4DC5-9AE5-CE3F396022CF}" destId="{65241237-0554-46DD-8D52-A1B305548B73}" srcOrd="1" destOrd="0" presId="urn:microsoft.com/office/officeart/2008/layout/PictureStrips"/>
    <dgm:cxn modelId="{F2E6D469-5EAD-43E9-AD27-B2C297170C3B}" type="presParOf" srcId="{AF6DD587-4C9C-45C4-8447-1B3927EC744A}" destId="{035FCF78-9E44-42CB-92FB-FC45DBE7FCB8}" srcOrd="7" destOrd="0" presId="urn:microsoft.com/office/officeart/2008/layout/PictureStrips"/>
    <dgm:cxn modelId="{053E6C0E-BEDD-4578-96F1-C1D6F1401C32}" type="presParOf" srcId="{AF6DD587-4C9C-45C4-8447-1B3927EC744A}" destId="{1A97E94D-4702-4DAE-A2BB-D1735BA9CB2F}" srcOrd="8" destOrd="0" presId="urn:microsoft.com/office/officeart/2008/layout/PictureStrips"/>
    <dgm:cxn modelId="{E0CBEF5F-6B80-4391-85C7-B0785BCE63EE}" type="presParOf" srcId="{1A97E94D-4702-4DAE-A2BB-D1735BA9CB2F}" destId="{19F2ECA5-1BB1-4160-851B-6783F172D174}" srcOrd="0" destOrd="0" presId="urn:microsoft.com/office/officeart/2008/layout/PictureStrips"/>
    <dgm:cxn modelId="{A79C4A4F-D9E3-4048-AC63-56C7E3A33FB2}" type="presParOf" srcId="{1A97E94D-4702-4DAE-A2BB-D1735BA9CB2F}" destId="{ABE08B57-C0A5-4096-BB6A-40293DC841D7}" srcOrd="1" destOrd="0" presId="urn:microsoft.com/office/officeart/2008/layout/PictureStrips"/>
    <dgm:cxn modelId="{A87F1632-C84D-4986-9A28-2DAB44FC5A26}" type="presParOf" srcId="{AF6DD587-4C9C-45C4-8447-1B3927EC744A}" destId="{CC49F8E4-685D-48F4-9F82-F95B646686F3}" srcOrd="9" destOrd="0" presId="urn:microsoft.com/office/officeart/2008/layout/PictureStrips"/>
    <dgm:cxn modelId="{C3CABF85-E638-4EC1-ADD6-4CF7BECBABFA}" type="presParOf" srcId="{AF6DD587-4C9C-45C4-8447-1B3927EC744A}" destId="{180658E3-AF9C-4EE8-B348-5655DA823D71}" srcOrd="10" destOrd="0" presId="urn:microsoft.com/office/officeart/2008/layout/PictureStrips"/>
    <dgm:cxn modelId="{B488BCE3-B52B-4273-9547-AEC031B0DE29}" type="presParOf" srcId="{180658E3-AF9C-4EE8-B348-5655DA823D71}" destId="{7736AF08-19B5-46E9-85CC-D067AD17FA2C}" srcOrd="0" destOrd="0" presId="urn:microsoft.com/office/officeart/2008/layout/PictureStrips"/>
    <dgm:cxn modelId="{C22E8A83-C503-4D33-A362-88EEB53F61D6}" type="presParOf" srcId="{180658E3-AF9C-4EE8-B348-5655DA823D71}" destId="{9E147915-ED4E-4A63-B2E6-26374FED0F55}" srcOrd="1" destOrd="0" presId="urn:microsoft.com/office/officeart/2008/layout/PictureStrips"/>
    <dgm:cxn modelId="{D8A959F8-49D0-4651-862A-CC1E8C47FE88}" type="presParOf" srcId="{AF6DD587-4C9C-45C4-8447-1B3927EC744A}" destId="{5A416145-F344-4301-8546-CDF5D3BE9EE8}" srcOrd="11" destOrd="0" presId="urn:microsoft.com/office/officeart/2008/layout/PictureStrips"/>
    <dgm:cxn modelId="{3B1E074D-4904-47C8-B597-B4C4DE7D24EC}" type="presParOf" srcId="{AF6DD587-4C9C-45C4-8447-1B3927EC744A}" destId="{82678ECD-D400-4892-8B81-45A8B05BF97E}" srcOrd="12" destOrd="0" presId="urn:microsoft.com/office/officeart/2008/layout/PictureStrips"/>
    <dgm:cxn modelId="{8C5C30BB-A7E1-40AF-8904-32E635102B6D}" type="presParOf" srcId="{82678ECD-D400-4892-8B81-45A8B05BF97E}" destId="{B1F862A9-F941-42A9-B4D4-83F6FC387628}" srcOrd="0" destOrd="0" presId="urn:microsoft.com/office/officeart/2008/layout/PictureStrips"/>
    <dgm:cxn modelId="{2BA47C2B-F318-4EDC-A3ED-5C93F29E42E2}" type="presParOf" srcId="{82678ECD-D400-4892-8B81-45A8B05BF97E}" destId="{44A5B621-861A-4EEE-9C59-E87BBD696EB0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AD9C365-56AE-46A4-87D2-9AA431963248}" type="doc">
      <dgm:prSet loTypeId="urn:microsoft.com/office/officeart/2005/8/layout/equation2" loCatId="relationship" qsTypeId="urn:microsoft.com/office/officeart/2005/8/quickstyle/simple1" qsCatId="simple" csTypeId="urn:microsoft.com/office/officeart/2005/8/colors/accent1_2" csCatId="accent1" phldr="1"/>
      <dgm:spPr/>
    </dgm:pt>
    <dgm:pt modelId="{4C7C2ACE-CDC0-4FA4-A1C8-18A6AAE51FE8}">
      <dgm:prSet phldrT="[Текст]"/>
      <dgm:spPr/>
      <dgm:t>
        <a:bodyPr/>
        <a:lstStyle/>
        <a:p>
          <a:r>
            <a:rPr lang="ru-RU" b="0" dirty="0" smtClean="0">
              <a:solidFill>
                <a:schemeClr val="tx1"/>
              </a:solidFill>
            </a:rPr>
            <a:t>Верхняя палата</a:t>
          </a:r>
          <a:endParaRPr lang="ru-RU" b="0" dirty="0">
            <a:solidFill>
              <a:schemeClr val="tx1"/>
            </a:solidFill>
          </a:endParaRPr>
        </a:p>
      </dgm:t>
    </dgm:pt>
    <dgm:pt modelId="{981D38D1-8E69-4DF2-9D2A-226277F75CF7}" type="parTrans" cxnId="{A910EE3E-D093-493C-9134-8F286F1C2839}">
      <dgm:prSet/>
      <dgm:spPr/>
      <dgm:t>
        <a:bodyPr/>
        <a:lstStyle/>
        <a:p>
          <a:endParaRPr lang="ru-RU"/>
        </a:p>
      </dgm:t>
    </dgm:pt>
    <dgm:pt modelId="{5FA3D4D2-260C-47AE-BFB0-90406D7EE46F}" type="sibTrans" cxnId="{A910EE3E-D093-493C-9134-8F286F1C2839}">
      <dgm:prSet/>
      <dgm:spPr/>
      <dgm:t>
        <a:bodyPr/>
        <a:lstStyle/>
        <a:p>
          <a:endParaRPr lang="ru-RU"/>
        </a:p>
      </dgm:t>
    </dgm:pt>
    <dgm:pt modelId="{25B056E8-A4B5-4398-B6D8-F1D377BF7A5E}">
      <dgm:prSet phldrT="[Текст]"/>
      <dgm:spPr/>
      <dgm:t>
        <a:bodyPr/>
        <a:lstStyle/>
        <a:p>
          <a:r>
            <a:rPr lang="ru-RU" b="0" dirty="0" smtClean="0">
              <a:solidFill>
                <a:schemeClr val="tx1"/>
              </a:solidFill>
            </a:rPr>
            <a:t>Нижняя палата</a:t>
          </a:r>
          <a:endParaRPr lang="ru-RU" b="0" dirty="0">
            <a:solidFill>
              <a:schemeClr val="tx1"/>
            </a:solidFill>
          </a:endParaRPr>
        </a:p>
      </dgm:t>
    </dgm:pt>
    <dgm:pt modelId="{1A8012EE-3219-4847-9BEF-0A9A65B53730}" type="parTrans" cxnId="{586ABBE2-992A-4D3A-AC66-BA4DA7ABE959}">
      <dgm:prSet/>
      <dgm:spPr/>
      <dgm:t>
        <a:bodyPr/>
        <a:lstStyle/>
        <a:p>
          <a:endParaRPr lang="ru-RU"/>
        </a:p>
      </dgm:t>
    </dgm:pt>
    <dgm:pt modelId="{E99A950A-DC9A-455C-B269-DD958C2D67EE}" type="sibTrans" cxnId="{586ABBE2-992A-4D3A-AC66-BA4DA7ABE959}">
      <dgm:prSet/>
      <dgm:spPr/>
      <dgm:t>
        <a:bodyPr/>
        <a:lstStyle/>
        <a:p>
          <a:endParaRPr lang="ru-RU"/>
        </a:p>
      </dgm:t>
    </dgm:pt>
    <dgm:pt modelId="{A68F1A71-039F-4C4E-9549-F3C77D7435BA}">
      <dgm:prSet phldrT="[Текст]"/>
      <dgm:spPr/>
      <dgm:t>
        <a:bodyPr/>
        <a:lstStyle/>
        <a:p>
          <a:r>
            <a:rPr lang="ru-RU" b="0" dirty="0" smtClean="0">
              <a:solidFill>
                <a:schemeClr val="tx1"/>
              </a:solidFill>
            </a:rPr>
            <a:t>Двухпалатный (</a:t>
          </a:r>
          <a:r>
            <a:rPr lang="ru-RU" b="0" dirty="0" err="1" smtClean="0">
              <a:solidFill>
                <a:schemeClr val="tx1"/>
              </a:solidFill>
            </a:rPr>
            <a:t>бикамеральный</a:t>
          </a:r>
          <a:r>
            <a:rPr lang="ru-RU" b="0" dirty="0" smtClean="0">
              <a:solidFill>
                <a:schemeClr val="tx1"/>
              </a:solidFill>
            </a:rPr>
            <a:t>)</a:t>
          </a:r>
        </a:p>
        <a:p>
          <a:r>
            <a:rPr lang="ru-RU" b="0" dirty="0" smtClean="0">
              <a:solidFill>
                <a:schemeClr val="tx1"/>
              </a:solidFill>
            </a:rPr>
            <a:t>парламент</a:t>
          </a:r>
          <a:endParaRPr lang="ru-RU" b="0" dirty="0">
            <a:solidFill>
              <a:schemeClr val="tx1"/>
            </a:solidFill>
          </a:endParaRPr>
        </a:p>
      </dgm:t>
    </dgm:pt>
    <dgm:pt modelId="{625ADCCA-B00D-4227-A04D-3C7985759761}" type="parTrans" cxnId="{AAC278F3-49D5-445D-B770-AEE2FC97265C}">
      <dgm:prSet/>
      <dgm:spPr/>
      <dgm:t>
        <a:bodyPr/>
        <a:lstStyle/>
        <a:p>
          <a:endParaRPr lang="ru-RU"/>
        </a:p>
      </dgm:t>
    </dgm:pt>
    <dgm:pt modelId="{6DED589E-D9AF-453E-B2FE-69BA251222C2}" type="sibTrans" cxnId="{AAC278F3-49D5-445D-B770-AEE2FC97265C}">
      <dgm:prSet/>
      <dgm:spPr/>
      <dgm:t>
        <a:bodyPr/>
        <a:lstStyle/>
        <a:p>
          <a:endParaRPr lang="ru-RU"/>
        </a:p>
      </dgm:t>
    </dgm:pt>
    <dgm:pt modelId="{30A42364-EF6B-4A0E-B4D8-DE01A07816DD}" type="pres">
      <dgm:prSet presAssocID="{DAD9C365-56AE-46A4-87D2-9AA431963248}" presName="Name0" presStyleCnt="0">
        <dgm:presLayoutVars>
          <dgm:dir/>
          <dgm:resizeHandles val="exact"/>
        </dgm:presLayoutVars>
      </dgm:prSet>
      <dgm:spPr/>
    </dgm:pt>
    <dgm:pt modelId="{18F22AD8-4F55-4BDF-8FE2-CD4CBC58CFEF}" type="pres">
      <dgm:prSet presAssocID="{DAD9C365-56AE-46A4-87D2-9AA431963248}" presName="vNodes" presStyleCnt="0"/>
      <dgm:spPr/>
    </dgm:pt>
    <dgm:pt modelId="{CB6EE8D7-775A-49A8-99D8-511CAC789EF8}" type="pres">
      <dgm:prSet presAssocID="{4C7C2ACE-CDC0-4FA4-A1C8-18A6AAE51FE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B93B5B-0459-4067-936F-013827C83FDC}" type="pres">
      <dgm:prSet presAssocID="{5FA3D4D2-260C-47AE-BFB0-90406D7EE46F}" presName="spacerT" presStyleCnt="0"/>
      <dgm:spPr/>
    </dgm:pt>
    <dgm:pt modelId="{EEA4A272-4A0F-4437-B6CB-2411D58B8C9F}" type="pres">
      <dgm:prSet presAssocID="{5FA3D4D2-260C-47AE-BFB0-90406D7EE46F}" presName="sibTrans" presStyleLbl="sibTrans2D1" presStyleIdx="0" presStyleCnt="2"/>
      <dgm:spPr/>
      <dgm:t>
        <a:bodyPr/>
        <a:lstStyle/>
        <a:p>
          <a:endParaRPr lang="ru-RU"/>
        </a:p>
      </dgm:t>
    </dgm:pt>
    <dgm:pt modelId="{8C8B7103-569C-4A32-8DFE-A1879D04033C}" type="pres">
      <dgm:prSet presAssocID="{5FA3D4D2-260C-47AE-BFB0-90406D7EE46F}" presName="spacerB" presStyleCnt="0"/>
      <dgm:spPr/>
    </dgm:pt>
    <dgm:pt modelId="{1B521C84-51C8-4354-AE90-3BB5D53464D9}" type="pres">
      <dgm:prSet presAssocID="{25B056E8-A4B5-4398-B6D8-F1D377BF7A5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95885C-350F-495F-A09B-66F3CFE1212E}" type="pres">
      <dgm:prSet presAssocID="{DAD9C365-56AE-46A4-87D2-9AA431963248}" presName="sibTransLast" presStyleLbl="sibTrans2D1" presStyleIdx="1" presStyleCnt="2"/>
      <dgm:spPr/>
      <dgm:t>
        <a:bodyPr/>
        <a:lstStyle/>
        <a:p>
          <a:endParaRPr lang="ru-RU"/>
        </a:p>
      </dgm:t>
    </dgm:pt>
    <dgm:pt modelId="{57332321-49E3-48DD-9E9E-A865F0234CD1}" type="pres">
      <dgm:prSet presAssocID="{DAD9C365-56AE-46A4-87D2-9AA431963248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4BB76935-8C91-4431-9484-803103925A09}" type="pres">
      <dgm:prSet presAssocID="{DAD9C365-56AE-46A4-87D2-9AA431963248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86ABBE2-992A-4D3A-AC66-BA4DA7ABE959}" srcId="{DAD9C365-56AE-46A4-87D2-9AA431963248}" destId="{25B056E8-A4B5-4398-B6D8-F1D377BF7A5E}" srcOrd="1" destOrd="0" parTransId="{1A8012EE-3219-4847-9BEF-0A9A65B53730}" sibTransId="{E99A950A-DC9A-455C-B269-DD958C2D67EE}"/>
    <dgm:cxn modelId="{4A36C861-095A-45BE-81D7-3EAE2E8934F3}" type="presOf" srcId="{DAD9C365-56AE-46A4-87D2-9AA431963248}" destId="{30A42364-EF6B-4A0E-B4D8-DE01A07816DD}" srcOrd="0" destOrd="0" presId="urn:microsoft.com/office/officeart/2005/8/layout/equation2"/>
    <dgm:cxn modelId="{402B1D96-0F45-4F70-AD61-B1686FC033FE}" type="presOf" srcId="{E99A950A-DC9A-455C-B269-DD958C2D67EE}" destId="{9995885C-350F-495F-A09B-66F3CFE1212E}" srcOrd="0" destOrd="0" presId="urn:microsoft.com/office/officeart/2005/8/layout/equation2"/>
    <dgm:cxn modelId="{54AD7534-F73E-4BD3-B246-0CC264874BD4}" type="presOf" srcId="{4C7C2ACE-CDC0-4FA4-A1C8-18A6AAE51FE8}" destId="{CB6EE8D7-775A-49A8-99D8-511CAC789EF8}" srcOrd="0" destOrd="0" presId="urn:microsoft.com/office/officeart/2005/8/layout/equation2"/>
    <dgm:cxn modelId="{5975EBD4-709A-47AF-AAE5-BD6BAA3011AA}" type="presOf" srcId="{A68F1A71-039F-4C4E-9549-F3C77D7435BA}" destId="{4BB76935-8C91-4431-9484-803103925A09}" srcOrd="0" destOrd="0" presId="urn:microsoft.com/office/officeart/2005/8/layout/equation2"/>
    <dgm:cxn modelId="{A910EE3E-D093-493C-9134-8F286F1C2839}" srcId="{DAD9C365-56AE-46A4-87D2-9AA431963248}" destId="{4C7C2ACE-CDC0-4FA4-A1C8-18A6AAE51FE8}" srcOrd="0" destOrd="0" parTransId="{981D38D1-8E69-4DF2-9D2A-226277F75CF7}" sibTransId="{5FA3D4D2-260C-47AE-BFB0-90406D7EE46F}"/>
    <dgm:cxn modelId="{AAC278F3-49D5-445D-B770-AEE2FC97265C}" srcId="{DAD9C365-56AE-46A4-87D2-9AA431963248}" destId="{A68F1A71-039F-4C4E-9549-F3C77D7435BA}" srcOrd="2" destOrd="0" parTransId="{625ADCCA-B00D-4227-A04D-3C7985759761}" sibTransId="{6DED589E-D9AF-453E-B2FE-69BA251222C2}"/>
    <dgm:cxn modelId="{FACF7533-6E3B-440E-B524-FC319D6DFF52}" type="presOf" srcId="{25B056E8-A4B5-4398-B6D8-F1D377BF7A5E}" destId="{1B521C84-51C8-4354-AE90-3BB5D53464D9}" srcOrd="0" destOrd="0" presId="urn:microsoft.com/office/officeart/2005/8/layout/equation2"/>
    <dgm:cxn modelId="{2E056FAC-680A-4A42-AFDC-DCDF50A48054}" type="presOf" srcId="{5FA3D4D2-260C-47AE-BFB0-90406D7EE46F}" destId="{EEA4A272-4A0F-4437-B6CB-2411D58B8C9F}" srcOrd="0" destOrd="0" presId="urn:microsoft.com/office/officeart/2005/8/layout/equation2"/>
    <dgm:cxn modelId="{99B71B42-0767-41FA-8EB9-794501F192C7}" type="presOf" srcId="{E99A950A-DC9A-455C-B269-DD958C2D67EE}" destId="{57332321-49E3-48DD-9E9E-A865F0234CD1}" srcOrd="1" destOrd="0" presId="urn:microsoft.com/office/officeart/2005/8/layout/equation2"/>
    <dgm:cxn modelId="{6C770D9A-5627-45FD-82E1-1A994CF8855F}" type="presParOf" srcId="{30A42364-EF6B-4A0E-B4D8-DE01A07816DD}" destId="{18F22AD8-4F55-4BDF-8FE2-CD4CBC58CFEF}" srcOrd="0" destOrd="0" presId="urn:microsoft.com/office/officeart/2005/8/layout/equation2"/>
    <dgm:cxn modelId="{87626411-F648-40DA-AFBD-F63C9BD14C12}" type="presParOf" srcId="{18F22AD8-4F55-4BDF-8FE2-CD4CBC58CFEF}" destId="{CB6EE8D7-775A-49A8-99D8-511CAC789EF8}" srcOrd="0" destOrd="0" presId="urn:microsoft.com/office/officeart/2005/8/layout/equation2"/>
    <dgm:cxn modelId="{EB55809D-0CD9-4C35-95E9-85BB5E62DD43}" type="presParOf" srcId="{18F22AD8-4F55-4BDF-8FE2-CD4CBC58CFEF}" destId="{FDB93B5B-0459-4067-936F-013827C83FDC}" srcOrd="1" destOrd="0" presId="urn:microsoft.com/office/officeart/2005/8/layout/equation2"/>
    <dgm:cxn modelId="{D855491F-8138-4CF5-A909-59E80C316108}" type="presParOf" srcId="{18F22AD8-4F55-4BDF-8FE2-CD4CBC58CFEF}" destId="{EEA4A272-4A0F-4437-B6CB-2411D58B8C9F}" srcOrd="2" destOrd="0" presId="urn:microsoft.com/office/officeart/2005/8/layout/equation2"/>
    <dgm:cxn modelId="{4D610FBB-7833-48AE-BAE6-73742C36EA86}" type="presParOf" srcId="{18F22AD8-4F55-4BDF-8FE2-CD4CBC58CFEF}" destId="{8C8B7103-569C-4A32-8DFE-A1879D04033C}" srcOrd="3" destOrd="0" presId="urn:microsoft.com/office/officeart/2005/8/layout/equation2"/>
    <dgm:cxn modelId="{D7A22479-16C3-44D1-8F54-6696A0DECBD3}" type="presParOf" srcId="{18F22AD8-4F55-4BDF-8FE2-CD4CBC58CFEF}" destId="{1B521C84-51C8-4354-AE90-3BB5D53464D9}" srcOrd="4" destOrd="0" presId="urn:microsoft.com/office/officeart/2005/8/layout/equation2"/>
    <dgm:cxn modelId="{E5BA0637-7309-4727-80CE-9082D8885FD9}" type="presParOf" srcId="{30A42364-EF6B-4A0E-B4D8-DE01A07816DD}" destId="{9995885C-350F-495F-A09B-66F3CFE1212E}" srcOrd="1" destOrd="0" presId="urn:microsoft.com/office/officeart/2005/8/layout/equation2"/>
    <dgm:cxn modelId="{BFB05FA5-D9AF-40B2-9087-835698A73B5A}" type="presParOf" srcId="{9995885C-350F-495F-A09B-66F3CFE1212E}" destId="{57332321-49E3-48DD-9E9E-A865F0234CD1}" srcOrd="0" destOrd="0" presId="urn:microsoft.com/office/officeart/2005/8/layout/equation2"/>
    <dgm:cxn modelId="{A2685A17-75F5-487E-BF50-23338E7D74A1}" type="presParOf" srcId="{30A42364-EF6B-4A0E-B4D8-DE01A07816DD}" destId="{4BB76935-8C91-4431-9484-803103925A09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DE7C69F-BACB-49C8-B847-24F5EF968872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1C330C43-7FE0-4080-BE87-6CEF556D6ED6}">
      <dgm:prSet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Однопалатный парламент</a:t>
          </a:r>
          <a:endParaRPr lang="ru-RU" dirty="0">
            <a:solidFill>
              <a:schemeClr val="tx1"/>
            </a:solidFill>
          </a:endParaRPr>
        </a:p>
      </dgm:t>
    </dgm:pt>
    <dgm:pt modelId="{D59F0CF9-0AC7-49A1-B118-293806BDE30E}" type="parTrans" cxnId="{022D4661-1030-4A3A-989E-9A52AC3859CB}">
      <dgm:prSet/>
      <dgm:spPr/>
      <dgm:t>
        <a:bodyPr/>
        <a:lstStyle/>
        <a:p>
          <a:endParaRPr lang="ru-RU"/>
        </a:p>
      </dgm:t>
    </dgm:pt>
    <dgm:pt modelId="{CCE8E9EF-2F9E-47C3-9216-D17420C8F5B1}" type="sibTrans" cxnId="{022D4661-1030-4A3A-989E-9A52AC3859CB}">
      <dgm:prSet/>
      <dgm:spPr/>
      <dgm:t>
        <a:bodyPr/>
        <a:lstStyle/>
        <a:p>
          <a:endParaRPr lang="ru-RU"/>
        </a:p>
      </dgm:t>
    </dgm:pt>
    <dgm:pt modelId="{8DF792E0-BF51-455B-ABE7-57C508730F7A}" type="pres">
      <dgm:prSet presAssocID="{FDE7C69F-BACB-49C8-B847-24F5EF968872}" presName="compositeShape" presStyleCnt="0">
        <dgm:presLayoutVars>
          <dgm:chMax val="7"/>
          <dgm:dir/>
          <dgm:resizeHandles val="exact"/>
        </dgm:presLayoutVars>
      </dgm:prSet>
      <dgm:spPr/>
    </dgm:pt>
    <dgm:pt modelId="{FD6E57BB-F9F2-4E52-81CE-F963541EE4EA}" type="pres">
      <dgm:prSet presAssocID="{1C330C43-7FE0-4080-BE87-6CEF556D6ED6}" presName="circ1TxSh" presStyleLbl="vennNode1" presStyleIdx="0" presStyleCnt="1"/>
      <dgm:spPr/>
      <dgm:t>
        <a:bodyPr/>
        <a:lstStyle/>
        <a:p>
          <a:endParaRPr lang="ru-RU"/>
        </a:p>
      </dgm:t>
    </dgm:pt>
  </dgm:ptLst>
  <dgm:cxnLst>
    <dgm:cxn modelId="{022D4661-1030-4A3A-989E-9A52AC3859CB}" srcId="{FDE7C69F-BACB-49C8-B847-24F5EF968872}" destId="{1C330C43-7FE0-4080-BE87-6CEF556D6ED6}" srcOrd="0" destOrd="0" parTransId="{D59F0CF9-0AC7-49A1-B118-293806BDE30E}" sibTransId="{CCE8E9EF-2F9E-47C3-9216-D17420C8F5B1}"/>
    <dgm:cxn modelId="{7D6FE86B-17D6-4509-99CC-FB06C2470D4C}" type="presOf" srcId="{1C330C43-7FE0-4080-BE87-6CEF556D6ED6}" destId="{FD6E57BB-F9F2-4E52-81CE-F963541EE4EA}" srcOrd="0" destOrd="0" presId="urn:microsoft.com/office/officeart/2005/8/layout/venn1"/>
    <dgm:cxn modelId="{8653B18B-BB21-46C4-A0DA-109B9D327597}" type="presOf" srcId="{FDE7C69F-BACB-49C8-B847-24F5EF968872}" destId="{8DF792E0-BF51-455B-ABE7-57C508730F7A}" srcOrd="0" destOrd="0" presId="urn:microsoft.com/office/officeart/2005/8/layout/venn1"/>
    <dgm:cxn modelId="{053D6C9B-4F0A-486C-AA14-EADD6081595B}" type="presParOf" srcId="{8DF792E0-BF51-455B-ABE7-57C508730F7A}" destId="{FD6E57BB-F9F2-4E52-81CE-F963541EE4EA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DAEF1AA-D5C2-45A1-9D8F-3E1F46AB5EA8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F8B7D01-E511-459F-BFC3-156960C0DCFC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b="1" dirty="0" smtClean="0"/>
            <a:t>Бундестаг</a:t>
          </a:r>
        </a:p>
        <a:p>
          <a:r>
            <a:rPr lang="ru-RU" sz="1600" dirty="0" smtClean="0"/>
            <a:t>(«федеральное собрание»)</a:t>
          </a:r>
          <a:endParaRPr lang="ru-RU" sz="1600" dirty="0"/>
        </a:p>
      </dgm:t>
    </dgm:pt>
    <dgm:pt modelId="{9AF0AD3A-0560-40C2-ABBD-5A6B9DF60B89}" type="parTrans" cxnId="{1D785231-1EBF-4E9D-AF0D-39BE9588F254}">
      <dgm:prSet/>
      <dgm:spPr/>
      <dgm:t>
        <a:bodyPr/>
        <a:lstStyle/>
        <a:p>
          <a:endParaRPr lang="ru-RU"/>
        </a:p>
      </dgm:t>
    </dgm:pt>
    <dgm:pt modelId="{51A71FDF-C542-4DF7-8B50-072B5FE135EC}" type="sibTrans" cxnId="{1D785231-1EBF-4E9D-AF0D-39BE9588F254}">
      <dgm:prSet/>
      <dgm:spPr/>
      <dgm:t>
        <a:bodyPr/>
        <a:lstStyle/>
        <a:p>
          <a:endParaRPr lang="ru-RU"/>
        </a:p>
      </dgm:t>
    </dgm:pt>
    <dgm:pt modelId="{99E215C7-1F14-4F6C-9A87-D5036C7EB6E0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b="1" i="0" dirty="0" smtClean="0"/>
            <a:t>однопалатный орган народного представительства ФРГ</a:t>
          </a:r>
          <a:r>
            <a:rPr lang="ru-RU" sz="1600" b="0" i="0" dirty="0" smtClean="0"/>
            <a:t>;</a:t>
          </a:r>
          <a:endParaRPr lang="ru-RU" sz="1600" dirty="0"/>
        </a:p>
      </dgm:t>
    </dgm:pt>
    <dgm:pt modelId="{A33993C7-1FB8-4D4D-9747-A95F60524A72}" type="parTrans" cxnId="{79F90A50-AD80-47FF-BF37-9B8A61A63577}">
      <dgm:prSet/>
      <dgm:spPr/>
      <dgm:t>
        <a:bodyPr/>
        <a:lstStyle/>
        <a:p>
          <a:endParaRPr lang="ru-RU"/>
        </a:p>
      </dgm:t>
    </dgm:pt>
    <dgm:pt modelId="{9EE13E3F-7173-44B3-8A52-E978AC38DD3F}" type="sibTrans" cxnId="{79F90A50-AD80-47FF-BF37-9B8A61A63577}">
      <dgm:prSet/>
      <dgm:spPr/>
      <dgm:t>
        <a:bodyPr/>
        <a:lstStyle/>
        <a:p>
          <a:endParaRPr lang="ru-RU"/>
        </a:p>
      </dgm:t>
    </dgm:pt>
    <dgm:pt modelId="{CBA37D19-8DAE-4EDF-BDC8-7D8F73840A7B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b="0" i="0" dirty="0" smtClean="0"/>
            <a:t>избирается населением страны сроком на четыре года в ходе всеобщих, прямых, свободных и равных выборов при тайном голосовании по комбинированной избирательной системе (каждый избиратель голосует по двум спискам: в первом он выбирает кандидата, избираемого по мажоритарной системе, во втором — партийный список);</a:t>
          </a:r>
          <a:endParaRPr lang="ru-RU" sz="1600" dirty="0"/>
        </a:p>
      </dgm:t>
    </dgm:pt>
    <dgm:pt modelId="{FFCA2ACE-553D-413B-88CC-BE4ED8265F65}" type="parTrans" cxnId="{30CEEB7B-3A16-4EB8-8751-EF0439E46D96}">
      <dgm:prSet/>
      <dgm:spPr/>
      <dgm:t>
        <a:bodyPr/>
        <a:lstStyle/>
        <a:p>
          <a:endParaRPr lang="ru-RU"/>
        </a:p>
      </dgm:t>
    </dgm:pt>
    <dgm:pt modelId="{9E448C80-C675-4030-BFC7-C9A9A54C1CCB}" type="sibTrans" cxnId="{30CEEB7B-3A16-4EB8-8751-EF0439E46D96}">
      <dgm:prSet/>
      <dgm:spPr/>
      <dgm:t>
        <a:bodyPr/>
        <a:lstStyle/>
        <a:p>
          <a:endParaRPr lang="ru-RU"/>
        </a:p>
      </dgm:t>
    </dgm:pt>
    <dgm:pt modelId="{C4F7B71F-7A4C-4EB0-B9C4-6D4C2DD81D9F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b="1" dirty="0" smtClean="0"/>
            <a:t>Бундесрат</a:t>
          </a:r>
        </a:p>
        <a:p>
          <a:r>
            <a:rPr lang="ru-RU" sz="1600" dirty="0" smtClean="0"/>
            <a:t>(«федеральный совет»)</a:t>
          </a:r>
          <a:endParaRPr lang="ru-RU" sz="1600" dirty="0"/>
        </a:p>
      </dgm:t>
    </dgm:pt>
    <dgm:pt modelId="{764EF099-0428-4CA9-ACD0-333860230FBE}" type="parTrans" cxnId="{CCD651B9-7978-463E-929D-91B717268974}">
      <dgm:prSet/>
      <dgm:spPr/>
      <dgm:t>
        <a:bodyPr/>
        <a:lstStyle/>
        <a:p>
          <a:endParaRPr lang="ru-RU"/>
        </a:p>
      </dgm:t>
    </dgm:pt>
    <dgm:pt modelId="{A3CB3F1B-D080-474C-95C1-D74683C067A2}" type="sibTrans" cxnId="{CCD651B9-7978-463E-929D-91B717268974}">
      <dgm:prSet/>
      <dgm:spPr/>
      <dgm:t>
        <a:bodyPr/>
        <a:lstStyle/>
        <a:p>
          <a:endParaRPr lang="ru-RU"/>
        </a:p>
      </dgm:t>
    </dgm:pt>
    <dgm:pt modelId="{C1D575DC-B287-4229-AAE1-C89C56BA4DEA}">
      <dgm:prSet phldrT="[Текст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0" i="0" dirty="0" smtClean="0"/>
            <a:t>федеральный орган, посредством которого немецкие земли участвуют в осуществлении законодательной и исполнительной власти, а также в делах ЕС (ст. 50 Конституции ФРГ);</a:t>
          </a:r>
          <a:endParaRPr lang="ru-RU" dirty="0"/>
        </a:p>
      </dgm:t>
    </dgm:pt>
    <dgm:pt modelId="{BE0D8292-D56E-4BFB-AAC0-7B3716A59E70}" type="parTrans" cxnId="{43E95386-82EF-4189-9761-023ED293C3E1}">
      <dgm:prSet/>
      <dgm:spPr/>
      <dgm:t>
        <a:bodyPr/>
        <a:lstStyle/>
        <a:p>
          <a:endParaRPr lang="ru-RU"/>
        </a:p>
      </dgm:t>
    </dgm:pt>
    <dgm:pt modelId="{F9D5A615-1314-4A68-8585-9C669BAB568A}" type="sibTrans" cxnId="{43E95386-82EF-4189-9761-023ED293C3E1}">
      <dgm:prSet/>
      <dgm:spPr/>
      <dgm:t>
        <a:bodyPr/>
        <a:lstStyle/>
        <a:p>
          <a:endParaRPr lang="ru-RU"/>
        </a:p>
      </dgm:t>
    </dgm:pt>
    <dgm:pt modelId="{061F4EBB-173E-4B7D-97D4-6EB052A838AC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b="0" i="0" dirty="0" smtClean="0"/>
            <a:t>число депутатов определено – 656, однако фактически их всегда больше</a:t>
          </a:r>
          <a:endParaRPr lang="ru-RU" sz="1600" dirty="0"/>
        </a:p>
      </dgm:t>
    </dgm:pt>
    <dgm:pt modelId="{73FCC026-FF29-4D2B-B122-36C8D2C564E7}" type="parTrans" cxnId="{AA17B84C-2662-4BB5-BCB5-E442B5693D12}">
      <dgm:prSet/>
      <dgm:spPr/>
      <dgm:t>
        <a:bodyPr/>
        <a:lstStyle/>
        <a:p>
          <a:endParaRPr lang="ru-RU"/>
        </a:p>
      </dgm:t>
    </dgm:pt>
    <dgm:pt modelId="{919468CD-9AC0-4B63-86AE-36EC14D14F4B}" type="sibTrans" cxnId="{AA17B84C-2662-4BB5-BCB5-E442B5693D12}">
      <dgm:prSet/>
      <dgm:spPr/>
      <dgm:t>
        <a:bodyPr/>
        <a:lstStyle/>
        <a:p>
          <a:endParaRPr lang="ru-RU"/>
        </a:p>
      </dgm:t>
    </dgm:pt>
    <dgm:pt modelId="{32B555D5-AB52-4B41-BFF0-952E954813B1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b="0" i="0" dirty="0" smtClean="0"/>
            <a:t>важнейшие функции: принятие законов, выборы федерального канцлера и контроль за деятельностью правительства.</a:t>
          </a:r>
          <a:endParaRPr lang="ru-RU" sz="1600" dirty="0"/>
        </a:p>
      </dgm:t>
    </dgm:pt>
    <dgm:pt modelId="{FA27080D-565C-4C1B-8091-5A5622DCBA48}" type="parTrans" cxnId="{7F0AEEFC-002F-4394-8110-91A5A96617F1}">
      <dgm:prSet/>
      <dgm:spPr/>
      <dgm:t>
        <a:bodyPr/>
        <a:lstStyle/>
        <a:p>
          <a:endParaRPr lang="ru-RU"/>
        </a:p>
      </dgm:t>
    </dgm:pt>
    <dgm:pt modelId="{8AB07A0E-4294-4DFC-9BF5-48C237F45C40}" type="sibTrans" cxnId="{7F0AEEFC-002F-4394-8110-91A5A96617F1}">
      <dgm:prSet/>
      <dgm:spPr/>
      <dgm:t>
        <a:bodyPr/>
        <a:lstStyle/>
        <a:p>
          <a:endParaRPr lang="ru-RU"/>
        </a:p>
      </dgm:t>
    </dgm:pt>
    <dgm:pt modelId="{BDC24B70-AF59-4DC9-821E-D4E593A29CDD}">
      <dgm:prSet phldrT="[Текст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0" i="0" dirty="0" smtClean="0"/>
            <a:t>входят члены Правительств земель</a:t>
          </a:r>
          <a:r>
            <a:rPr lang="en-US" b="0" i="0" dirty="0" smtClean="0"/>
            <a:t> (</a:t>
          </a:r>
          <a:r>
            <a:rPr lang="ru-RU" b="0" i="0" dirty="0" smtClean="0"/>
            <a:t>если население земли превышает 2 млн. - 4 голоса;  если превышает 6 млн. - 5 голосов;  больше 7 млн. - 6 голосов);</a:t>
          </a:r>
          <a:endParaRPr lang="ru-RU" dirty="0"/>
        </a:p>
      </dgm:t>
    </dgm:pt>
    <dgm:pt modelId="{C0E8F3FE-1724-40F7-AC7B-6643EB624138}" type="parTrans" cxnId="{073F42E9-78C5-4A8B-ACA1-2CE92058B607}">
      <dgm:prSet/>
      <dgm:spPr/>
      <dgm:t>
        <a:bodyPr/>
        <a:lstStyle/>
        <a:p>
          <a:endParaRPr lang="ru-RU"/>
        </a:p>
      </dgm:t>
    </dgm:pt>
    <dgm:pt modelId="{F1DF1F1A-B965-4D45-8696-4BD4CDC12306}" type="sibTrans" cxnId="{073F42E9-78C5-4A8B-ACA1-2CE92058B607}">
      <dgm:prSet/>
      <dgm:spPr/>
      <dgm:t>
        <a:bodyPr/>
        <a:lstStyle/>
        <a:p>
          <a:endParaRPr lang="ru-RU"/>
        </a:p>
      </dgm:t>
    </dgm:pt>
    <dgm:pt modelId="{7B44C1A3-D998-4275-9417-D5DF940AE7EC}">
      <dgm:prSet phldrT="[Текст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0" i="0" dirty="0" smtClean="0"/>
            <a:t>не имеет определенного срока полномочий, не может быть распущен;</a:t>
          </a:r>
          <a:endParaRPr lang="ru-RU" dirty="0"/>
        </a:p>
      </dgm:t>
    </dgm:pt>
    <dgm:pt modelId="{8482E995-2959-4310-9E79-ABF2C1367D2D}" type="parTrans" cxnId="{5D90F6FF-28A9-48EF-9E4C-F650152E138C}">
      <dgm:prSet/>
      <dgm:spPr/>
      <dgm:t>
        <a:bodyPr/>
        <a:lstStyle/>
        <a:p>
          <a:endParaRPr lang="ru-RU"/>
        </a:p>
      </dgm:t>
    </dgm:pt>
    <dgm:pt modelId="{60630367-A6FE-46A1-BB93-8BD28F32D416}" type="sibTrans" cxnId="{5D90F6FF-28A9-48EF-9E4C-F650152E138C}">
      <dgm:prSet/>
      <dgm:spPr/>
      <dgm:t>
        <a:bodyPr/>
        <a:lstStyle/>
        <a:p>
          <a:endParaRPr lang="ru-RU"/>
        </a:p>
      </dgm:t>
    </dgm:pt>
    <dgm:pt modelId="{D6423857-474D-48D9-9CBE-9010F02ED44E}">
      <dgm:prSet phldrT="[Текст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0" i="0" dirty="0" smtClean="0"/>
            <a:t>партийный состав не имеет значения, фракции не образуются, однако группы членов от земель с одной и той же партией блокируются; голоса земли могут подаваться только  единым списком;</a:t>
          </a:r>
          <a:endParaRPr lang="ru-RU" dirty="0"/>
        </a:p>
      </dgm:t>
    </dgm:pt>
    <dgm:pt modelId="{EABE9523-88BD-49A6-B07E-E958F3F75E65}" type="parTrans" cxnId="{7B482277-53D4-4D4F-BC66-1B07C5A19CD2}">
      <dgm:prSet/>
      <dgm:spPr/>
      <dgm:t>
        <a:bodyPr/>
        <a:lstStyle/>
        <a:p>
          <a:endParaRPr lang="ru-RU"/>
        </a:p>
      </dgm:t>
    </dgm:pt>
    <dgm:pt modelId="{FBD20DD4-837F-4632-A8A0-F9254EB0266D}" type="sibTrans" cxnId="{7B482277-53D4-4D4F-BC66-1B07C5A19CD2}">
      <dgm:prSet/>
      <dgm:spPr/>
      <dgm:t>
        <a:bodyPr/>
        <a:lstStyle/>
        <a:p>
          <a:endParaRPr lang="ru-RU"/>
        </a:p>
      </dgm:t>
    </dgm:pt>
    <dgm:pt modelId="{A98563F6-5D9A-4EF6-A8CD-54FF23D9F5F9}">
      <dgm:prSet phldrT="[Текст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0" i="0" dirty="0" smtClean="0"/>
            <a:t>участие в законодательной деятельности не всегда обязательно (обязан участвовать в принятии всех конституционных и федеральных законов, в отношении обычных - право протеста);</a:t>
          </a:r>
          <a:endParaRPr lang="ru-RU" dirty="0"/>
        </a:p>
      </dgm:t>
    </dgm:pt>
    <dgm:pt modelId="{E3A05898-7960-48F9-9BB7-DF5F7E7DBF73}" type="parTrans" cxnId="{322272F5-4A93-47E9-B1C0-A508FFBBDBF2}">
      <dgm:prSet/>
      <dgm:spPr/>
      <dgm:t>
        <a:bodyPr/>
        <a:lstStyle/>
        <a:p>
          <a:endParaRPr lang="ru-RU"/>
        </a:p>
      </dgm:t>
    </dgm:pt>
    <dgm:pt modelId="{29CAF8DE-A59A-47F1-B860-1662EE5EE58C}" type="sibTrans" cxnId="{322272F5-4A93-47E9-B1C0-A508FFBBDBF2}">
      <dgm:prSet/>
      <dgm:spPr/>
      <dgm:t>
        <a:bodyPr/>
        <a:lstStyle/>
        <a:p>
          <a:endParaRPr lang="ru-RU"/>
        </a:p>
      </dgm:t>
    </dgm:pt>
    <dgm:pt modelId="{FBEBA9C9-7D62-4F37-8E71-2052B9BA4F0A}">
      <dgm:prSet phldrT="[Текст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i="0" dirty="0" smtClean="0"/>
            <a:t>необходимо согласие для многих постановлений Федерального правительства</a:t>
          </a:r>
          <a:r>
            <a:rPr lang="ru-RU" b="0" i="0" dirty="0" smtClean="0"/>
            <a:t>, оно обязано держать Бундесрат в курсе текущих дел;</a:t>
          </a:r>
          <a:endParaRPr lang="ru-RU" dirty="0"/>
        </a:p>
      </dgm:t>
    </dgm:pt>
    <dgm:pt modelId="{ABEB9480-6464-4F69-BDAA-ADFBC7FC1AD7}" type="parTrans" cxnId="{1D3505BB-C06A-4236-9988-8B311F3B113E}">
      <dgm:prSet/>
      <dgm:spPr/>
      <dgm:t>
        <a:bodyPr/>
        <a:lstStyle/>
        <a:p>
          <a:endParaRPr lang="ru-RU"/>
        </a:p>
      </dgm:t>
    </dgm:pt>
    <dgm:pt modelId="{87FDD7D1-5A98-445A-9DE9-FCB9EAF5F8C1}" type="sibTrans" cxnId="{1D3505BB-C06A-4236-9988-8B311F3B113E}">
      <dgm:prSet/>
      <dgm:spPr/>
      <dgm:t>
        <a:bodyPr/>
        <a:lstStyle/>
        <a:p>
          <a:endParaRPr lang="ru-RU"/>
        </a:p>
      </dgm:t>
    </dgm:pt>
    <dgm:pt modelId="{DC3D7594-50B4-423C-ACD7-8D0FB8B721E1}">
      <dgm:prSet phldrT="[Текст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0" i="0" dirty="0" smtClean="0"/>
            <a:t>наряду с правительством </a:t>
          </a:r>
          <a:r>
            <a:rPr lang="ru-RU" b="1" i="0" dirty="0" smtClean="0"/>
            <a:t>участвует в федеральном надзоре за землями</a:t>
          </a:r>
          <a:r>
            <a:rPr lang="ru-RU" b="0" i="0" dirty="0" smtClean="0"/>
            <a:t>.</a:t>
          </a:r>
          <a:endParaRPr lang="ru-RU" dirty="0"/>
        </a:p>
      </dgm:t>
    </dgm:pt>
    <dgm:pt modelId="{C56C5C7B-634A-46FF-B7DE-6B8E63FE0041}" type="parTrans" cxnId="{1D586C14-3745-4CA0-A4BA-124958C6B0DA}">
      <dgm:prSet/>
      <dgm:spPr/>
      <dgm:t>
        <a:bodyPr/>
        <a:lstStyle/>
        <a:p>
          <a:endParaRPr lang="ru-RU"/>
        </a:p>
      </dgm:t>
    </dgm:pt>
    <dgm:pt modelId="{BFB69991-9C40-46B2-9535-217F7AC14880}" type="sibTrans" cxnId="{1D586C14-3745-4CA0-A4BA-124958C6B0DA}">
      <dgm:prSet/>
      <dgm:spPr/>
      <dgm:t>
        <a:bodyPr/>
        <a:lstStyle/>
        <a:p>
          <a:endParaRPr lang="ru-RU"/>
        </a:p>
      </dgm:t>
    </dgm:pt>
    <dgm:pt modelId="{0A00E805-62E7-4904-844B-A131D0F19CA0}" type="pres">
      <dgm:prSet presAssocID="{4DAEF1AA-D5C2-45A1-9D8F-3E1F46AB5EA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A3CE9D2-712E-4191-AE2E-8F858C16BC48}" type="pres">
      <dgm:prSet presAssocID="{4F8B7D01-E511-459F-BFC3-156960C0DCFC}" presName="composite" presStyleCnt="0"/>
      <dgm:spPr/>
    </dgm:pt>
    <dgm:pt modelId="{EF43283B-36C5-4CFF-B217-046DC563B15B}" type="pres">
      <dgm:prSet presAssocID="{4F8B7D01-E511-459F-BFC3-156960C0DCFC}" presName="parTx" presStyleLbl="alignNode1" presStyleIdx="0" presStyleCnt="2" custLinFactNeighborX="2742" custLinFactNeighborY="-154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CC798C-3478-42D3-979D-4AC89CA8377E}" type="pres">
      <dgm:prSet presAssocID="{4F8B7D01-E511-459F-BFC3-156960C0DCFC}" presName="desTx" presStyleLbl="alignAccFollowNode1" presStyleIdx="0" presStyleCnt="2" custScaleY="99843" custLinFactNeighborX="2742" custLinFactNeighborY="-5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841826-D4A5-427E-A7C1-15E6F6F86C22}" type="pres">
      <dgm:prSet presAssocID="{51A71FDF-C542-4DF7-8B50-072B5FE135EC}" presName="space" presStyleCnt="0"/>
      <dgm:spPr/>
    </dgm:pt>
    <dgm:pt modelId="{CB631C22-1BD6-4355-AAAD-D7D65DAF0842}" type="pres">
      <dgm:prSet presAssocID="{C4F7B71F-7A4C-4EB0-B9C4-6D4C2DD81D9F}" presName="composite" presStyleCnt="0"/>
      <dgm:spPr/>
    </dgm:pt>
    <dgm:pt modelId="{EB9129A7-1E5A-4A08-A2BB-2FABC9A086CC}" type="pres">
      <dgm:prSet presAssocID="{C4F7B71F-7A4C-4EB0-B9C4-6D4C2DD81D9F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BACDAF-FC32-4B3C-8B69-76E2DBACE3CC}" type="pres">
      <dgm:prSet presAssocID="{C4F7B71F-7A4C-4EB0-B9C4-6D4C2DD81D9F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0CEEB7B-3A16-4EB8-8751-EF0439E46D96}" srcId="{4F8B7D01-E511-459F-BFC3-156960C0DCFC}" destId="{CBA37D19-8DAE-4EDF-BDC8-7D8F73840A7B}" srcOrd="1" destOrd="0" parTransId="{FFCA2ACE-553D-413B-88CC-BE4ED8265F65}" sibTransId="{9E448C80-C675-4030-BFC7-C9A9A54C1CCB}"/>
    <dgm:cxn modelId="{D6A94CA7-D4FD-4D01-8596-22DA36A5D8DD}" type="presOf" srcId="{BDC24B70-AF59-4DC9-821E-D4E593A29CDD}" destId="{E8BACDAF-FC32-4B3C-8B69-76E2DBACE3CC}" srcOrd="0" destOrd="1" presId="urn:microsoft.com/office/officeart/2005/8/layout/hList1"/>
    <dgm:cxn modelId="{79F90A50-AD80-47FF-BF37-9B8A61A63577}" srcId="{4F8B7D01-E511-459F-BFC3-156960C0DCFC}" destId="{99E215C7-1F14-4F6C-9A87-D5036C7EB6E0}" srcOrd="0" destOrd="0" parTransId="{A33993C7-1FB8-4D4D-9747-A95F60524A72}" sibTransId="{9EE13E3F-7173-44B3-8A52-E978AC38DD3F}"/>
    <dgm:cxn modelId="{AA17B84C-2662-4BB5-BCB5-E442B5693D12}" srcId="{4F8B7D01-E511-459F-BFC3-156960C0DCFC}" destId="{061F4EBB-173E-4B7D-97D4-6EB052A838AC}" srcOrd="2" destOrd="0" parTransId="{73FCC026-FF29-4D2B-B122-36C8D2C564E7}" sibTransId="{919468CD-9AC0-4B63-86AE-36EC14D14F4B}"/>
    <dgm:cxn modelId="{1F502DCB-D41B-4DCB-A97E-A002872E6295}" type="presOf" srcId="{FBEBA9C9-7D62-4F37-8E71-2052B9BA4F0A}" destId="{E8BACDAF-FC32-4B3C-8B69-76E2DBACE3CC}" srcOrd="0" destOrd="5" presId="urn:microsoft.com/office/officeart/2005/8/layout/hList1"/>
    <dgm:cxn modelId="{E29FF18A-ED2F-4380-A979-32269123EBC0}" type="presOf" srcId="{99E215C7-1F14-4F6C-9A87-D5036C7EB6E0}" destId="{06CC798C-3478-42D3-979D-4AC89CA8377E}" srcOrd="0" destOrd="0" presId="urn:microsoft.com/office/officeart/2005/8/layout/hList1"/>
    <dgm:cxn modelId="{073F42E9-78C5-4A8B-ACA1-2CE92058B607}" srcId="{C4F7B71F-7A4C-4EB0-B9C4-6D4C2DD81D9F}" destId="{BDC24B70-AF59-4DC9-821E-D4E593A29CDD}" srcOrd="1" destOrd="0" parTransId="{C0E8F3FE-1724-40F7-AC7B-6643EB624138}" sibTransId="{F1DF1F1A-B965-4D45-8696-4BD4CDC12306}"/>
    <dgm:cxn modelId="{37F67E17-5D05-40B4-A169-9ECBF083242E}" type="presOf" srcId="{4F8B7D01-E511-459F-BFC3-156960C0DCFC}" destId="{EF43283B-36C5-4CFF-B217-046DC563B15B}" srcOrd="0" destOrd="0" presId="urn:microsoft.com/office/officeart/2005/8/layout/hList1"/>
    <dgm:cxn modelId="{322272F5-4A93-47E9-B1C0-A508FFBBDBF2}" srcId="{C4F7B71F-7A4C-4EB0-B9C4-6D4C2DD81D9F}" destId="{A98563F6-5D9A-4EF6-A8CD-54FF23D9F5F9}" srcOrd="4" destOrd="0" parTransId="{E3A05898-7960-48F9-9BB7-DF5F7E7DBF73}" sibTransId="{29CAF8DE-A59A-47F1-B860-1662EE5EE58C}"/>
    <dgm:cxn modelId="{1D785231-1EBF-4E9D-AF0D-39BE9588F254}" srcId="{4DAEF1AA-D5C2-45A1-9D8F-3E1F46AB5EA8}" destId="{4F8B7D01-E511-459F-BFC3-156960C0DCFC}" srcOrd="0" destOrd="0" parTransId="{9AF0AD3A-0560-40C2-ABBD-5A6B9DF60B89}" sibTransId="{51A71FDF-C542-4DF7-8B50-072B5FE135EC}"/>
    <dgm:cxn modelId="{2F06B976-ADFB-496E-A0A9-445A95D05298}" type="presOf" srcId="{32B555D5-AB52-4B41-BFF0-952E954813B1}" destId="{06CC798C-3478-42D3-979D-4AC89CA8377E}" srcOrd="0" destOrd="3" presId="urn:microsoft.com/office/officeart/2005/8/layout/hList1"/>
    <dgm:cxn modelId="{243FF2BC-EBBE-45B9-BF70-85139C5AE208}" type="presOf" srcId="{C1D575DC-B287-4229-AAE1-C89C56BA4DEA}" destId="{E8BACDAF-FC32-4B3C-8B69-76E2DBACE3CC}" srcOrd="0" destOrd="0" presId="urn:microsoft.com/office/officeart/2005/8/layout/hList1"/>
    <dgm:cxn modelId="{4C84583D-7E72-44D4-BE45-E720FA0AD5F6}" type="presOf" srcId="{061F4EBB-173E-4B7D-97D4-6EB052A838AC}" destId="{06CC798C-3478-42D3-979D-4AC89CA8377E}" srcOrd="0" destOrd="2" presId="urn:microsoft.com/office/officeart/2005/8/layout/hList1"/>
    <dgm:cxn modelId="{8989807C-244F-4F4B-948B-EC5F3A22E2C9}" type="presOf" srcId="{DC3D7594-50B4-423C-ACD7-8D0FB8B721E1}" destId="{E8BACDAF-FC32-4B3C-8B69-76E2DBACE3CC}" srcOrd="0" destOrd="6" presId="urn:microsoft.com/office/officeart/2005/8/layout/hList1"/>
    <dgm:cxn modelId="{1D586C14-3745-4CA0-A4BA-124958C6B0DA}" srcId="{C4F7B71F-7A4C-4EB0-B9C4-6D4C2DD81D9F}" destId="{DC3D7594-50B4-423C-ACD7-8D0FB8B721E1}" srcOrd="6" destOrd="0" parTransId="{C56C5C7B-634A-46FF-B7DE-6B8E63FE0041}" sibTransId="{BFB69991-9C40-46B2-9535-217F7AC14880}"/>
    <dgm:cxn modelId="{7B482277-53D4-4D4F-BC66-1B07C5A19CD2}" srcId="{C4F7B71F-7A4C-4EB0-B9C4-6D4C2DD81D9F}" destId="{D6423857-474D-48D9-9CBE-9010F02ED44E}" srcOrd="3" destOrd="0" parTransId="{EABE9523-88BD-49A6-B07E-E958F3F75E65}" sibTransId="{FBD20DD4-837F-4632-A8A0-F9254EB0266D}"/>
    <dgm:cxn modelId="{AB1908CE-BF2F-4BC8-A3AE-506283814804}" type="presOf" srcId="{4DAEF1AA-D5C2-45A1-9D8F-3E1F46AB5EA8}" destId="{0A00E805-62E7-4904-844B-A131D0F19CA0}" srcOrd="0" destOrd="0" presId="urn:microsoft.com/office/officeart/2005/8/layout/hList1"/>
    <dgm:cxn modelId="{115EE844-4569-4548-B285-912BDC2427D1}" type="presOf" srcId="{CBA37D19-8DAE-4EDF-BDC8-7D8F73840A7B}" destId="{06CC798C-3478-42D3-979D-4AC89CA8377E}" srcOrd="0" destOrd="1" presId="urn:microsoft.com/office/officeart/2005/8/layout/hList1"/>
    <dgm:cxn modelId="{BE0262FA-A1A4-4F9D-8027-BFC45DD3ACA3}" type="presOf" srcId="{D6423857-474D-48D9-9CBE-9010F02ED44E}" destId="{E8BACDAF-FC32-4B3C-8B69-76E2DBACE3CC}" srcOrd="0" destOrd="3" presId="urn:microsoft.com/office/officeart/2005/8/layout/hList1"/>
    <dgm:cxn modelId="{7F0AEEFC-002F-4394-8110-91A5A96617F1}" srcId="{4F8B7D01-E511-459F-BFC3-156960C0DCFC}" destId="{32B555D5-AB52-4B41-BFF0-952E954813B1}" srcOrd="3" destOrd="0" parTransId="{FA27080D-565C-4C1B-8091-5A5622DCBA48}" sibTransId="{8AB07A0E-4294-4DFC-9BF5-48C237F45C40}"/>
    <dgm:cxn modelId="{1D3505BB-C06A-4236-9988-8B311F3B113E}" srcId="{C4F7B71F-7A4C-4EB0-B9C4-6D4C2DD81D9F}" destId="{FBEBA9C9-7D62-4F37-8E71-2052B9BA4F0A}" srcOrd="5" destOrd="0" parTransId="{ABEB9480-6464-4F69-BDAA-ADFBC7FC1AD7}" sibTransId="{87FDD7D1-5A98-445A-9DE9-FCB9EAF5F8C1}"/>
    <dgm:cxn modelId="{CCD651B9-7978-463E-929D-91B717268974}" srcId="{4DAEF1AA-D5C2-45A1-9D8F-3E1F46AB5EA8}" destId="{C4F7B71F-7A4C-4EB0-B9C4-6D4C2DD81D9F}" srcOrd="1" destOrd="0" parTransId="{764EF099-0428-4CA9-ACD0-333860230FBE}" sibTransId="{A3CB3F1B-D080-474C-95C1-D74683C067A2}"/>
    <dgm:cxn modelId="{E9FF1E07-CE7A-4EAA-83EA-DDE6FADD385E}" type="presOf" srcId="{C4F7B71F-7A4C-4EB0-B9C4-6D4C2DD81D9F}" destId="{EB9129A7-1E5A-4A08-A2BB-2FABC9A086CC}" srcOrd="0" destOrd="0" presId="urn:microsoft.com/office/officeart/2005/8/layout/hList1"/>
    <dgm:cxn modelId="{5D90F6FF-28A9-48EF-9E4C-F650152E138C}" srcId="{C4F7B71F-7A4C-4EB0-B9C4-6D4C2DD81D9F}" destId="{7B44C1A3-D998-4275-9417-D5DF940AE7EC}" srcOrd="2" destOrd="0" parTransId="{8482E995-2959-4310-9E79-ABF2C1367D2D}" sibTransId="{60630367-A6FE-46A1-BB93-8BD28F32D416}"/>
    <dgm:cxn modelId="{43E95386-82EF-4189-9761-023ED293C3E1}" srcId="{C4F7B71F-7A4C-4EB0-B9C4-6D4C2DD81D9F}" destId="{C1D575DC-B287-4229-AAE1-C89C56BA4DEA}" srcOrd="0" destOrd="0" parTransId="{BE0D8292-D56E-4BFB-AAC0-7B3716A59E70}" sibTransId="{F9D5A615-1314-4A68-8585-9C669BAB568A}"/>
    <dgm:cxn modelId="{6F1338DF-648B-4578-8605-73EC9210CADA}" type="presOf" srcId="{A98563F6-5D9A-4EF6-A8CD-54FF23D9F5F9}" destId="{E8BACDAF-FC32-4B3C-8B69-76E2DBACE3CC}" srcOrd="0" destOrd="4" presId="urn:microsoft.com/office/officeart/2005/8/layout/hList1"/>
    <dgm:cxn modelId="{5F1C271B-9960-48E7-9116-89553412D2D7}" type="presOf" srcId="{7B44C1A3-D998-4275-9417-D5DF940AE7EC}" destId="{E8BACDAF-FC32-4B3C-8B69-76E2DBACE3CC}" srcOrd="0" destOrd="2" presId="urn:microsoft.com/office/officeart/2005/8/layout/hList1"/>
    <dgm:cxn modelId="{8AB8D5EC-935B-45C5-80EC-CEAB39FCF397}" type="presParOf" srcId="{0A00E805-62E7-4904-844B-A131D0F19CA0}" destId="{BA3CE9D2-712E-4191-AE2E-8F858C16BC48}" srcOrd="0" destOrd="0" presId="urn:microsoft.com/office/officeart/2005/8/layout/hList1"/>
    <dgm:cxn modelId="{EE9B9B86-7670-4BCE-B39E-C1641BB4F79D}" type="presParOf" srcId="{BA3CE9D2-712E-4191-AE2E-8F858C16BC48}" destId="{EF43283B-36C5-4CFF-B217-046DC563B15B}" srcOrd="0" destOrd="0" presId="urn:microsoft.com/office/officeart/2005/8/layout/hList1"/>
    <dgm:cxn modelId="{E049C068-9CC2-4318-B74C-F437D6D03C37}" type="presParOf" srcId="{BA3CE9D2-712E-4191-AE2E-8F858C16BC48}" destId="{06CC798C-3478-42D3-979D-4AC89CA8377E}" srcOrd="1" destOrd="0" presId="urn:microsoft.com/office/officeart/2005/8/layout/hList1"/>
    <dgm:cxn modelId="{63014DAE-F831-4EA2-91A5-FEDC5DB426DF}" type="presParOf" srcId="{0A00E805-62E7-4904-844B-A131D0F19CA0}" destId="{D2841826-D4A5-427E-A7C1-15E6F6F86C22}" srcOrd="1" destOrd="0" presId="urn:microsoft.com/office/officeart/2005/8/layout/hList1"/>
    <dgm:cxn modelId="{2D4FF9D2-6A4A-49CF-B710-30D722B4EB5A}" type="presParOf" srcId="{0A00E805-62E7-4904-844B-A131D0F19CA0}" destId="{CB631C22-1BD6-4355-AAAD-D7D65DAF0842}" srcOrd="2" destOrd="0" presId="urn:microsoft.com/office/officeart/2005/8/layout/hList1"/>
    <dgm:cxn modelId="{F2111966-8F4F-4EE9-B86C-1F17D20F3005}" type="presParOf" srcId="{CB631C22-1BD6-4355-AAAD-D7D65DAF0842}" destId="{EB9129A7-1E5A-4A08-A2BB-2FABC9A086CC}" srcOrd="0" destOrd="0" presId="urn:microsoft.com/office/officeart/2005/8/layout/hList1"/>
    <dgm:cxn modelId="{23984674-B0DF-4676-909E-94F8EA2C8A1F}" type="presParOf" srcId="{CB631C22-1BD6-4355-AAAD-D7D65DAF0842}" destId="{E8BACDAF-FC32-4B3C-8B69-76E2DBACE3C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7C8E733-C10F-4E0D-B48C-3281EE060819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B67A66F1-7833-4D3E-869F-75CC170F630A}">
      <dgm:prSet phldrT="[Текст]" custT="1"/>
      <dgm:spPr/>
      <dgm:t>
        <a:bodyPr/>
        <a:lstStyle/>
        <a:p>
          <a:r>
            <a:rPr lang="ru-RU" sz="1500" b="1" dirty="0" smtClean="0"/>
            <a:t>Единоличный председатель</a:t>
          </a:r>
          <a:r>
            <a:rPr lang="ru-RU" sz="1500" dirty="0" smtClean="0"/>
            <a:t> (Франция, США, Великобритания ) или </a:t>
          </a:r>
          <a:r>
            <a:rPr lang="ru-RU" sz="1500" b="1" dirty="0" smtClean="0"/>
            <a:t>коллегиальный орган</a:t>
          </a:r>
          <a:r>
            <a:rPr lang="ru-RU" sz="1500" dirty="0" smtClean="0"/>
            <a:t> (президиум, бюро, комитет: Италия, Испания, Финляндия)</a:t>
          </a:r>
          <a:endParaRPr lang="ru-RU" sz="1500" dirty="0"/>
        </a:p>
      </dgm:t>
    </dgm:pt>
    <dgm:pt modelId="{0EE64851-3334-447B-8C03-8545F7C48046}" type="parTrans" cxnId="{7F23D269-7A3D-41E7-874E-F2816B6C1761}">
      <dgm:prSet/>
      <dgm:spPr/>
      <dgm:t>
        <a:bodyPr/>
        <a:lstStyle/>
        <a:p>
          <a:endParaRPr lang="ru-RU"/>
        </a:p>
      </dgm:t>
    </dgm:pt>
    <dgm:pt modelId="{D072451A-1BC3-4659-B25E-53543B68EF2F}" type="sibTrans" cxnId="{7F23D269-7A3D-41E7-874E-F2816B6C1761}">
      <dgm:prSet/>
      <dgm:spPr/>
      <dgm:t>
        <a:bodyPr/>
        <a:lstStyle/>
        <a:p>
          <a:endParaRPr lang="ru-RU"/>
        </a:p>
      </dgm:t>
    </dgm:pt>
    <dgm:pt modelId="{2B009D0F-4EF0-4B51-98A1-257FC8B230BE}">
      <dgm:prSet phldrT="[Текст]" custT="1"/>
      <dgm:spPr/>
      <dgm:t>
        <a:bodyPr/>
        <a:lstStyle/>
        <a:p>
          <a:r>
            <a:rPr lang="ru-RU" sz="1500" b="1" dirty="0" smtClean="0"/>
            <a:t>Аппарат парламента </a:t>
          </a:r>
          <a:endParaRPr lang="ru-RU" sz="1500" b="1" dirty="0"/>
        </a:p>
      </dgm:t>
    </dgm:pt>
    <dgm:pt modelId="{A105DA64-587E-4030-8255-281BE7E6F10E}" type="parTrans" cxnId="{E24536E3-2D0C-4EE9-AE0C-FCA1732B849C}">
      <dgm:prSet/>
      <dgm:spPr/>
      <dgm:t>
        <a:bodyPr/>
        <a:lstStyle/>
        <a:p>
          <a:endParaRPr lang="ru-RU"/>
        </a:p>
      </dgm:t>
    </dgm:pt>
    <dgm:pt modelId="{CF85C119-DA5A-4CEE-89D2-61DDC1AB0AF1}" type="sibTrans" cxnId="{E24536E3-2D0C-4EE9-AE0C-FCA1732B849C}">
      <dgm:prSet/>
      <dgm:spPr/>
      <dgm:t>
        <a:bodyPr/>
        <a:lstStyle/>
        <a:p>
          <a:endParaRPr lang="ru-RU"/>
        </a:p>
      </dgm:t>
    </dgm:pt>
    <dgm:pt modelId="{FD2CCABC-EC7D-492B-BEC2-96DC1D4FA592}">
      <dgm:prSet phldrT="[Текст]" custT="1"/>
      <dgm:spPr/>
      <dgm:t>
        <a:bodyPr/>
        <a:lstStyle/>
        <a:p>
          <a:r>
            <a:rPr lang="ru-RU" sz="1500" b="1" dirty="0" smtClean="0"/>
            <a:t>Комиссии и комитеты:  </a:t>
          </a:r>
          <a:br>
            <a:rPr lang="ru-RU" sz="1500" b="1" dirty="0" smtClean="0"/>
          </a:br>
          <a:r>
            <a:rPr lang="ru-RU" sz="1500" dirty="0" smtClean="0"/>
            <a:t>постоянные; временные; совместные </a:t>
          </a:r>
          <a:br>
            <a:rPr lang="ru-RU" sz="1500" dirty="0" smtClean="0"/>
          </a:br>
          <a:r>
            <a:rPr lang="ru-RU" sz="1500" dirty="0" smtClean="0"/>
            <a:t>(согласительные); следственные; контрольные, ревизионные</a:t>
          </a:r>
          <a:endParaRPr lang="ru-RU" sz="1500" dirty="0"/>
        </a:p>
      </dgm:t>
    </dgm:pt>
    <dgm:pt modelId="{24A47E29-6FCC-4FD2-9406-594366AF22F2}" type="parTrans" cxnId="{6D910617-77F1-413C-A145-CFF9D4FA9FD0}">
      <dgm:prSet/>
      <dgm:spPr/>
      <dgm:t>
        <a:bodyPr/>
        <a:lstStyle/>
        <a:p>
          <a:endParaRPr lang="ru-RU"/>
        </a:p>
      </dgm:t>
    </dgm:pt>
    <dgm:pt modelId="{3C02EF06-0274-4BFB-B6D7-AE7AC17C655F}" type="sibTrans" cxnId="{6D910617-77F1-413C-A145-CFF9D4FA9FD0}">
      <dgm:prSet/>
      <dgm:spPr/>
      <dgm:t>
        <a:bodyPr/>
        <a:lstStyle/>
        <a:p>
          <a:endParaRPr lang="ru-RU"/>
        </a:p>
      </dgm:t>
    </dgm:pt>
    <dgm:pt modelId="{DBB2D629-2FEF-4910-8478-3A64B800089B}">
      <dgm:prSet phldrT="[Текст]" custT="1"/>
      <dgm:spPr/>
      <dgm:t>
        <a:bodyPr/>
        <a:lstStyle/>
        <a:p>
          <a:r>
            <a:rPr lang="ru-RU" sz="1500" b="1" dirty="0" smtClean="0"/>
            <a:t>Партийные фракции</a:t>
          </a:r>
          <a:r>
            <a:rPr lang="ru-RU" sz="1500" dirty="0" smtClean="0"/>
            <a:t>, блоки, </a:t>
          </a:r>
          <a:br>
            <a:rPr lang="ru-RU" sz="1500" dirty="0" smtClean="0"/>
          </a:br>
          <a:r>
            <a:rPr lang="ru-RU" sz="1500" dirty="0" smtClean="0"/>
            <a:t>межфракционные группы</a:t>
          </a:r>
          <a:endParaRPr lang="ru-RU" sz="1500" dirty="0"/>
        </a:p>
      </dgm:t>
    </dgm:pt>
    <dgm:pt modelId="{B85A3B9C-B9BD-49C8-A3EB-ACD998A0B545}" type="parTrans" cxnId="{F1A883B3-BE88-4E74-8129-39F6305BD15D}">
      <dgm:prSet/>
      <dgm:spPr/>
      <dgm:t>
        <a:bodyPr/>
        <a:lstStyle/>
        <a:p>
          <a:endParaRPr lang="ru-RU"/>
        </a:p>
      </dgm:t>
    </dgm:pt>
    <dgm:pt modelId="{B2E3DA09-82C0-4F19-86F0-6435272EDF64}" type="sibTrans" cxnId="{F1A883B3-BE88-4E74-8129-39F6305BD15D}">
      <dgm:prSet/>
      <dgm:spPr/>
      <dgm:t>
        <a:bodyPr/>
        <a:lstStyle/>
        <a:p>
          <a:endParaRPr lang="ru-RU"/>
        </a:p>
      </dgm:t>
    </dgm:pt>
    <dgm:pt modelId="{CE53AA51-9FA8-4FCF-B471-FFDFCF8923E0}" type="pres">
      <dgm:prSet presAssocID="{37C8E733-C10F-4E0D-B48C-3281EE060819}" presName="compositeShape" presStyleCnt="0">
        <dgm:presLayoutVars>
          <dgm:dir/>
          <dgm:resizeHandles/>
        </dgm:presLayoutVars>
      </dgm:prSet>
      <dgm:spPr/>
    </dgm:pt>
    <dgm:pt modelId="{32ACA26C-F3A6-4E83-999D-887F70D7D126}" type="pres">
      <dgm:prSet presAssocID="{37C8E733-C10F-4E0D-B48C-3281EE060819}" presName="pyramid" presStyleLbl="node1" presStyleIdx="0" presStyleCnt="1"/>
      <dgm:spPr/>
    </dgm:pt>
    <dgm:pt modelId="{657FE38D-5954-4471-8289-615EE3727C61}" type="pres">
      <dgm:prSet presAssocID="{37C8E733-C10F-4E0D-B48C-3281EE060819}" presName="theList" presStyleCnt="0"/>
      <dgm:spPr/>
    </dgm:pt>
    <dgm:pt modelId="{D68BDA3B-B127-4231-8156-9F1DBEC96376}" type="pres">
      <dgm:prSet presAssocID="{B67A66F1-7833-4D3E-869F-75CC170F630A}" presName="aNode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296D7C-E0DA-42DD-851B-DD935C9DFDBA}" type="pres">
      <dgm:prSet presAssocID="{B67A66F1-7833-4D3E-869F-75CC170F630A}" presName="aSpace" presStyleCnt="0"/>
      <dgm:spPr/>
    </dgm:pt>
    <dgm:pt modelId="{58A474B3-AE1D-4E6B-BDF6-7D13AB397522}" type="pres">
      <dgm:prSet presAssocID="{2B009D0F-4EF0-4B51-98A1-257FC8B230BE}" presName="aNode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FF9D36-9C72-4C05-9366-7DCA5EBCDC0D}" type="pres">
      <dgm:prSet presAssocID="{2B009D0F-4EF0-4B51-98A1-257FC8B230BE}" presName="aSpace" presStyleCnt="0"/>
      <dgm:spPr/>
    </dgm:pt>
    <dgm:pt modelId="{D7BDB743-63E0-403C-B28E-7A46E3034D17}" type="pres">
      <dgm:prSet presAssocID="{FD2CCABC-EC7D-492B-BEC2-96DC1D4FA592}" presName="aNode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D93578-324E-4D5E-9BDB-426E11B87165}" type="pres">
      <dgm:prSet presAssocID="{FD2CCABC-EC7D-492B-BEC2-96DC1D4FA592}" presName="aSpace" presStyleCnt="0"/>
      <dgm:spPr/>
    </dgm:pt>
    <dgm:pt modelId="{83DD0579-76CB-4BD7-9703-498E5CE0A5B9}" type="pres">
      <dgm:prSet presAssocID="{DBB2D629-2FEF-4910-8478-3A64B800089B}" presName="aNode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EE47AF-EEF9-45D1-81D0-47EF7508D02F}" type="pres">
      <dgm:prSet presAssocID="{DBB2D629-2FEF-4910-8478-3A64B800089B}" presName="aSpace" presStyleCnt="0"/>
      <dgm:spPr/>
    </dgm:pt>
  </dgm:ptLst>
  <dgm:cxnLst>
    <dgm:cxn modelId="{E24536E3-2D0C-4EE9-AE0C-FCA1732B849C}" srcId="{37C8E733-C10F-4E0D-B48C-3281EE060819}" destId="{2B009D0F-4EF0-4B51-98A1-257FC8B230BE}" srcOrd="1" destOrd="0" parTransId="{A105DA64-587E-4030-8255-281BE7E6F10E}" sibTransId="{CF85C119-DA5A-4CEE-89D2-61DDC1AB0AF1}"/>
    <dgm:cxn modelId="{2238F472-6886-4658-A09E-71345402B56D}" type="presOf" srcId="{DBB2D629-2FEF-4910-8478-3A64B800089B}" destId="{83DD0579-76CB-4BD7-9703-498E5CE0A5B9}" srcOrd="0" destOrd="0" presId="urn:microsoft.com/office/officeart/2005/8/layout/pyramid2"/>
    <dgm:cxn modelId="{7F23D269-7A3D-41E7-874E-F2816B6C1761}" srcId="{37C8E733-C10F-4E0D-B48C-3281EE060819}" destId="{B67A66F1-7833-4D3E-869F-75CC170F630A}" srcOrd="0" destOrd="0" parTransId="{0EE64851-3334-447B-8C03-8545F7C48046}" sibTransId="{D072451A-1BC3-4659-B25E-53543B68EF2F}"/>
    <dgm:cxn modelId="{6D910617-77F1-413C-A145-CFF9D4FA9FD0}" srcId="{37C8E733-C10F-4E0D-B48C-3281EE060819}" destId="{FD2CCABC-EC7D-492B-BEC2-96DC1D4FA592}" srcOrd="2" destOrd="0" parTransId="{24A47E29-6FCC-4FD2-9406-594366AF22F2}" sibTransId="{3C02EF06-0274-4BFB-B6D7-AE7AC17C655F}"/>
    <dgm:cxn modelId="{E2CC57A2-4675-42A3-AB08-0F7BF62604AE}" type="presOf" srcId="{B67A66F1-7833-4D3E-869F-75CC170F630A}" destId="{D68BDA3B-B127-4231-8156-9F1DBEC96376}" srcOrd="0" destOrd="0" presId="urn:microsoft.com/office/officeart/2005/8/layout/pyramid2"/>
    <dgm:cxn modelId="{5FB4C982-928C-4844-B3A1-CC06C8737290}" type="presOf" srcId="{2B009D0F-4EF0-4B51-98A1-257FC8B230BE}" destId="{58A474B3-AE1D-4E6B-BDF6-7D13AB397522}" srcOrd="0" destOrd="0" presId="urn:microsoft.com/office/officeart/2005/8/layout/pyramid2"/>
    <dgm:cxn modelId="{4EC49906-F6C9-465D-9948-994DAE7B9D69}" type="presOf" srcId="{FD2CCABC-EC7D-492B-BEC2-96DC1D4FA592}" destId="{D7BDB743-63E0-403C-B28E-7A46E3034D17}" srcOrd="0" destOrd="0" presId="urn:microsoft.com/office/officeart/2005/8/layout/pyramid2"/>
    <dgm:cxn modelId="{F1A883B3-BE88-4E74-8129-39F6305BD15D}" srcId="{37C8E733-C10F-4E0D-B48C-3281EE060819}" destId="{DBB2D629-2FEF-4910-8478-3A64B800089B}" srcOrd="3" destOrd="0" parTransId="{B85A3B9C-B9BD-49C8-A3EB-ACD998A0B545}" sibTransId="{B2E3DA09-82C0-4F19-86F0-6435272EDF64}"/>
    <dgm:cxn modelId="{AB6ACC8F-8E12-4B7B-9FD0-1AF2B012C368}" type="presOf" srcId="{37C8E733-C10F-4E0D-B48C-3281EE060819}" destId="{CE53AA51-9FA8-4FCF-B471-FFDFCF8923E0}" srcOrd="0" destOrd="0" presId="urn:microsoft.com/office/officeart/2005/8/layout/pyramid2"/>
    <dgm:cxn modelId="{87812141-2AB8-4322-9D17-2E31F861A14A}" type="presParOf" srcId="{CE53AA51-9FA8-4FCF-B471-FFDFCF8923E0}" destId="{32ACA26C-F3A6-4E83-999D-887F70D7D126}" srcOrd="0" destOrd="0" presId="urn:microsoft.com/office/officeart/2005/8/layout/pyramid2"/>
    <dgm:cxn modelId="{20C0C6C8-0CFD-4DC8-AA35-8F6F8ECF3919}" type="presParOf" srcId="{CE53AA51-9FA8-4FCF-B471-FFDFCF8923E0}" destId="{657FE38D-5954-4471-8289-615EE3727C61}" srcOrd="1" destOrd="0" presId="urn:microsoft.com/office/officeart/2005/8/layout/pyramid2"/>
    <dgm:cxn modelId="{9A918D7E-EF77-4C6C-9CD8-2E31C7A9DF3E}" type="presParOf" srcId="{657FE38D-5954-4471-8289-615EE3727C61}" destId="{D68BDA3B-B127-4231-8156-9F1DBEC96376}" srcOrd="0" destOrd="0" presId="urn:microsoft.com/office/officeart/2005/8/layout/pyramid2"/>
    <dgm:cxn modelId="{0285BA09-8838-4BFA-8F48-06434C2176C3}" type="presParOf" srcId="{657FE38D-5954-4471-8289-615EE3727C61}" destId="{EA296D7C-E0DA-42DD-851B-DD935C9DFDBA}" srcOrd="1" destOrd="0" presId="urn:microsoft.com/office/officeart/2005/8/layout/pyramid2"/>
    <dgm:cxn modelId="{19F277FB-8789-4D2B-B22A-C42C1CD5B543}" type="presParOf" srcId="{657FE38D-5954-4471-8289-615EE3727C61}" destId="{58A474B3-AE1D-4E6B-BDF6-7D13AB397522}" srcOrd="2" destOrd="0" presId="urn:microsoft.com/office/officeart/2005/8/layout/pyramid2"/>
    <dgm:cxn modelId="{54166BB8-BAC9-43B3-9EFC-42B3E1C64D81}" type="presParOf" srcId="{657FE38D-5954-4471-8289-615EE3727C61}" destId="{D1FF9D36-9C72-4C05-9366-7DCA5EBCDC0D}" srcOrd="3" destOrd="0" presId="urn:microsoft.com/office/officeart/2005/8/layout/pyramid2"/>
    <dgm:cxn modelId="{B33C5A54-276E-4FBD-BB2E-8EE32E8D309F}" type="presParOf" srcId="{657FE38D-5954-4471-8289-615EE3727C61}" destId="{D7BDB743-63E0-403C-B28E-7A46E3034D17}" srcOrd="4" destOrd="0" presId="urn:microsoft.com/office/officeart/2005/8/layout/pyramid2"/>
    <dgm:cxn modelId="{A08504EF-1F55-4AF3-A726-8EFA6BE0039F}" type="presParOf" srcId="{657FE38D-5954-4471-8289-615EE3727C61}" destId="{0DD93578-324E-4D5E-9BDB-426E11B87165}" srcOrd="5" destOrd="0" presId="urn:microsoft.com/office/officeart/2005/8/layout/pyramid2"/>
    <dgm:cxn modelId="{F7D59B6E-68B6-4984-BA0B-484277404EA9}" type="presParOf" srcId="{657FE38D-5954-4471-8289-615EE3727C61}" destId="{83DD0579-76CB-4BD7-9703-498E5CE0A5B9}" srcOrd="6" destOrd="0" presId="urn:microsoft.com/office/officeart/2005/8/layout/pyramid2"/>
    <dgm:cxn modelId="{2311FF20-5C40-477C-AE51-4FE92431819B}" type="presParOf" srcId="{657FE38D-5954-4471-8289-615EE3727C61}" destId="{5AEE47AF-EEF9-45D1-81D0-47EF7508D02F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3D85F72-6725-4877-835E-53488AFF71E3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2703091-7325-449A-94D1-25AF7B52E1D8}">
      <dgm:prSet phldrT="[Текст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Созывается и действует по собственному праву (на основании норм Конституции или Регламента определяются сроки созыва и время сессий)</a:t>
          </a:r>
          <a:endParaRPr lang="ru-RU" dirty="0">
            <a:solidFill>
              <a:schemeClr val="tx1"/>
            </a:solidFill>
          </a:endParaRPr>
        </a:p>
      </dgm:t>
    </dgm:pt>
    <dgm:pt modelId="{B1FD21DE-3903-495E-88C9-810DF03DF998}" type="parTrans" cxnId="{522C7DE1-B9A2-4F7B-8981-EEF6BE40996B}">
      <dgm:prSet/>
      <dgm:spPr/>
      <dgm:t>
        <a:bodyPr/>
        <a:lstStyle/>
        <a:p>
          <a:endParaRPr lang="ru-RU"/>
        </a:p>
      </dgm:t>
    </dgm:pt>
    <dgm:pt modelId="{52173366-10FB-44DB-9424-738A0C4EFF97}" type="sibTrans" cxnId="{522C7DE1-B9A2-4F7B-8981-EEF6BE40996B}">
      <dgm:prSet/>
      <dgm:spPr/>
      <dgm:t>
        <a:bodyPr/>
        <a:lstStyle/>
        <a:p>
          <a:endParaRPr lang="ru-RU"/>
        </a:p>
      </dgm:t>
    </dgm:pt>
    <dgm:pt modelId="{6B3A990F-C939-4AE7-AAA2-5C9EDCDF982C}">
      <dgm:prSet phldrT="[Текст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Вопрос решается исполнительной властью</a:t>
          </a:r>
        </a:p>
        <a:p>
          <a:r>
            <a:rPr lang="ru-RU" dirty="0" smtClean="0">
              <a:solidFill>
                <a:schemeClr val="tx1"/>
              </a:solidFill>
            </a:rPr>
            <a:t>(Япония, Великобритания)</a:t>
          </a:r>
          <a:endParaRPr lang="ru-RU" dirty="0">
            <a:solidFill>
              <a:schemeClr val="tx1"/>
            </a:solidFill>
          </a:endParaRPr>
        </a:p>
      </dgm:t>
    </dgm:pt>
    <dgm:pt modelId="{A417A76B-346E-431C-B0AC-B34A57D7A699}" type="parTrans" cxnId="{365C2A40-C61F-46A5-8D46-F0FFA583FEC4}">
      <dgm:prSet/>
      <dgm:spPr/>
      <dgm:t>
        <a:bodyPr/>
        <a:lstStyle/>
        <a:p>
          <a:endParaRPr lang="ru-RU"/>
        </a:p>
      </dgm:t>
    </dgm:pt>
    <dgm:pt modelId="{17832728-6EAB-42BA-8DFD-089BC3D433F0}" type="sibTrans" cxnId="{365C2A40-C61F-46A5-8D46-F0FFA583FEC4}">
      <dgm:prSet/>
      <dgm:spPr/>
      <dgm:t>
        <a:bodyPr/>
        <a:lstStyle/>
        <a:p>
          <a:endParaRPr lang="ru-RU"/>
        </a:p>
      </dgm:t>
    </dgm:pt>
    <dgm:pt modelId="{90C6062A-80EF-4BB2-9D10-53401231F767}" type="pres">
      <dgm:prSet presAssocID="{33D85F72-6725-4877-835E-53488AFF71E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B5DA58F-BE0D-40CF-86FA-79362B0E31E6}" type="pres">
      <dgm:prSet presAssocID="{A2703091-7325-449A-94D1-25AF7B52E1D8}" presName="node" presStyleLbl="node1" presStyleIdx="0" presStyleCnt="2" custLinFactNeighborX="14978" custLinFactNeighborY="-462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1C11BC-669D-4A16-BBC1-C75092BC62B2}" type="pres">
      <dgm:prSet presAssocID="{52173366-10FB-44DB-9424-738A0C4EFF97}" presName="sibTrans" presStyleCnt="0"/>
      <dgm:spPr/>
    </dgm:pt>
    <dgm:pt modelId="{42F13B1C-D2F8-48A4-B99E-9805C8F32DC6}" type="pres">
      <dgm:prSet presAssocID="{6B3A990F-C939-4AE7-AAA2-5C9EDCDF982C}" presName="node" presStyleLbl="node1" presStyleIdx="1" presStyleCnt="2" custLinFactNeighborX="-11668" custLinFactNeighborY="399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65C2A40-C61F-46A5-8D46-F0FFA583FEC4}" srcId="{33D85F72-6725-4877-835E-53488AFF71E3}" destId="{6B3A990F-C939-4AE7-AAA2-5C9EDCDF982C}" srcOrd="1" destOrd="0" parTransId="{A417A76B-346E-431C-B0AC-B34A57D7A699}" sibTransId="{17832728-6EAB-42BA-8DFD-089BC3D433F0}"/>
    <dgm:cxn modelId="{283E98C5-619E-4D79-B781-90B483AB41E7}" type="presOf" srcId="{6B3A990F-C939-4AE7-AAA2-5C9EDCDF982C}" destId="{42F13B1C-D2F8-48A4-B99E-9805C8F32DC6}" srcOrd="0" destOrd="0" presId="urn:microsoft.com/office/officeart/2005/8/layout/default"/>
    <dgm:cxn modelId="{FC1AD739-5DD5-469A-B28B-9C36015A863B}" type="presOf" srcId="{A2703091-7325-449A-94D1-25AF7B52E1D8}" destId="{8B5DA58F-BE0D-40CF-86FA-79362B0E31E6}" srcOrd="0" destOrd="0" presId="urn:microsoft.com/office/officeart/2005/8/layout/default"/>
    <dgm:cxn modelId="{37688E71-E537-47A9-8EC9-8B32AE008210}" type="presOf" srcId="{33D85F72-6725-4877-835E-53488AFF71E3}" destId="{90C6062A-80EF-4BB2-9D10-53401231F767}" srcOrd="0" destOrd="0" presId="urn:microsoft.com/office/officeart/2005/8/layout/default"/>
    <dgm:cxn modelId="{522C7DE1-B9A2-4F7B-8981-EEF6BE40996B}" srcId="{33D85F72-6725-4877-835E-53488AFF71E3}" destId="{A2703091-7325-449A-94D1-25AF7B52E1D8}" srcOrd="0" destOrd="0" parTransId="{B1FD21DE-3903-495E-88C9-810DF03DF998}" sibTransId="{52173366-10FB-44DB-9424-738A0C4EFF97}"/>
    <dgm:cxn modelId="{CD17D819-AFDA-4990-BA18-0C865099DB93}" type="presParOf" srcId="{90C6062A-80EF-4BB2-9D10-53401231F767}" destId="{8B5DA58F-BE0D-40CF-86FA-79362B0E31E6}" srcOrd="0" destOrd="0" presId="urn:microsoft.com/office/officeart/2005/8/layout/default"/>
    <dgm:cxn modelId="{43BF0B18-C121-478C-A500-5F25DA7D3157}" type="presParOf" srcId="{90C6062A-80EF-4BB2-9D10-53401231F767}" destId="{171C11BC-669D-4A16-BBC1-C75092BC62B2}" srcOrd="1" destOrd="0" presId="urn:microsoft.com/office/officeart/2005/8/layout/default"/>
    <dgm:cxn modelId="{9C9FD743-9DAA-47A1-ACAA-FA0C6AF842D5}" type="presParOf" srcId="{90C6062A-80EF-4BB2-9D10-53401231F767}" destId="{42F13B1C-D2F8-48A4-B99E-9805C8F32DC6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4EBDDE6-C2A1-46FC-8EFD-DF894EE87106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95DCB903-12A0-4B92-956C-BB69C57B04E3}">
      <dgm:prSet phldrT="[Текст]"/>
      <dgm:spPr/>
      <dgm:t>
        <a:bodyPr/>
        <a:lstStyle/>
        <a:p>
          <a:r>
            <a:rPr lang="ru-RU" dirty="0" smtClean="0"/>
            <a:t>Процедура созыва и проведения сессий</a:t>
          </a:r>
          <a:endParaRPr lang="ru-RU" dirty="0"/>
        </a:p>
      </dgm:t>
    </dgm:pt>
    <dgm:pt modelId="{9B29BEB7-8159-460C-B976-393F8F566AE9}" type="parTrans" cxnId="{F0B9F6EA-D12B-4257-8517-5A4533350A33}">
      <dgm:prSet/>
      <dgm:spPr/>
    </dgm:pt>
    <dgm:pt modelId="{3E549C18-915E-47D4-8898-A9F60E538BB1}" type="sibTrans" cxnId="{F0B9F6EA-D12B-4257-8517-5A4533350A33}">
      <dgm:prSet/>
      <dgm:spPr/>
    </dgm:pt>
    <dgm:pt modelId="{604B9987-2CD4-44D6-AB3D-40144EB61CF6}">
      <dgm:prSet phldrT="[Текст]"/>
      <dgm:spPr/>
      <dgm:t>
        <a:bodyPr/>
        <a:lstStyle/>
        <a:p>
          <a:r>
            <a:rPr lang="ru-RU" dirty="0" smtClean="0"/>
            <a:t>Процедура совместных заседаний</a:t>
          </a:r>
          <a:endParaRPr lang="ru-RU" dirty="0"/>
        </a:p>
      </dgm:t>
    </dgm:pt>
    <dgm:pt modelId="{6EA1F481-8B90-4862-80FF-1BB10C1994EF}" type="parTrans" cxnId="{4F1B71E5-3697-45A0-B232-6782A95816F3}">
      <dgm:prSet/>
      <dgm:spPr/>
    </dgm:pt>
    <dgm:pt modelId="{F40AE14E-A664-4767-8E53-9EE40902E6E0}" type="sibTrans" cxnId="{4F1B71E5-3697-45A0-B232-6782A95816F3}">
      <dgm:prSet/>
      <dgm:spPr/>
    </dgm:pt>
    <dgm:pt modelId="{F2AEC6DC-ADF0-475B-BC4E-4E20104496E4}">
      <dgm:prSet phldrT="[Текст]"/>
      <dgm:spPr/>
      <dgm:t>
        <a:bodyPr/>
        <a:lstStyle/>
        <a:p>
          <a:r>
            <a:rPr lang="ru-RU" dirty="0" smtClean="0"/>
            <a:t>Процедуры работы комитетов и комиссий</a:t>
          </a:r>
          <a:endParaRPr lang="ru-RU" dirty="0"/>
        </a:p>
      </dgm:t>
    </dgm:pt>
    <dgm:pt modelId="{3F7929D7-A047-470D-BC7D-6EE671B92E3D}" type="parTrans" cxnId="{DB2302AB-154C-41ED-B7D4-2C39EF281349}">
      <dgm:prSet/>
      <dgm:spPr/>
    </dgm:pt>
    <dgm:pt modelId="{1F0A33FF-3D25-44A0-A875-A16255EA0AAB}" type="sibTrans" cxnId="{DB2302AB-154C-41ED-B7D4-2C39EF281349}">
      <dgm:prSet/>
      <dgm:spPr/>
    </dgm:pt>
    <dgm:pt modelId="{3B2301D0-E541-4883-959F-946C41CA9DBC}">
      <dgm:prSet phldrT="[Текст]"/>
      <dgm:spPr/>
      <dgm:t>
        <a:bodyPr/>
        <a:lstStyle/>
        <a:p>
          <a:r>
            <a:rPr lang="ru-RU" dirty="0" smtClean="0"/>
            <a:t>Парламентские слушания</a:t>
          </a:r>
          <a:endParaRPr lang="ru-RU" dirty="0"/>
        </a:p>
      </dgm:t>
    </dgm:pt>
    <dgm:pt modelId="{C3622F44-CAB9-4CB3-9A77-081DFB87C3F8}" type="parTrans" cxnId="{C72C7CED-828A-475C-A593-CC75EBB7D617}">
      <dgm:prSet/>
      <dgm:spPr/>
    </dgm:pt>
    <dgm:pt modelId="{3AD8E45F-88FC-477E-ADF6-B6A23561484C}" type="sibTrans" cxnId="{C72C7CED-828A-475C-A593-CC75EBB7D617}">
      <dgm:prSet/>
      <dgm:spPr/>
    </dgm:pt>
    <dgm:pt modelId="{82C33846-CEF2-42FB-9ADF-A59E801D70CA}" type="pres">
      <dgm:prSet presAssocID="{14EBDDE6-C2A1-46FC-8EFD-DF894EE87106}" presName="CompostProcess" presStyleCnt="0">
        <dgm:presLayoutVars>
          <dgm:dir/>
          <dgm:resizeHandles val="exact"/>
        </dgm:presLayoutVars>
      </dgm:prSet>
      <dgm:spPr/>
    </dgm:pt>
    <dgm:pt modelId="{BF7210AE-04F2-4A25-9BFF-4A1969ABD6FA}" type="pres">
      <dgm:prSet presAssocID="{14EBDDE6-C2A1-46FC-8EFD-DF894EE87106}" presName="arrow" presStyleLbl="bgShp" presStyleIdx="0" presStyleCnt="1"/>
      <dgm:spPr/>
    </dgm:pt>
    <dgm:pt modelId="{CF06005F-C63F-4C93-92E0-A4163DD4AED0}" type="pres">
      <dgm:prSet presAssocID="{14EBDDE6-C2A1-46FC-8EFD-DF894EE87106}" presName="linearProcess" presStyleCnt="0"/>
      <dgm:spPr/>
    </dgm:pt>
    <dgm:pt modelId="{5BEB4658-4B28-4FA8-832E-27EFBDC20750}" type="pres">
      <dgm:prSet presAssocID="{95DCB903-12A0-4B92-956C-BB69C57B04E3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910EAE-1535-45C4-9EE1-B72EFA9996AC}" type="pres">
      <dgm:prSet presAssocID="{3E549C18-915E-47D4-8898-A9F60E538BB1}" presName="sibTrans" presStyleCnt="0"/>
      <dgm:spPr/>
    </dgm:pt>
    <dgm:pt modelId="{CD9DC008-EEA9-41AC-A9BC-4E08B3AE00FB}" type="pres">
      <dgm:prSet presAssocID="{604B9987-2CD4-44D6-AB3D-40144EB61CF6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10FDE4-FFF6-4C3D-952C-B89DAB2346B1}" type="pres">
      <dgm:prSet presAssocID="{F40AE14E-A664-4767-8E53-9EE40902E6E0}" presName="sibTrans" presStyleCnt="0"/>
      <dgm:spPr/>
    </dgm:pt>
    <dgm:pt modelId="{498D069C-AE47-453D-ABB9-6BBAA60A8BAD}" type="pres">
      <dgm:prSet presAssocID="{F2AEC6DC-ADF0-475B-BC4E-4E20104496E4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62843F-8194-4510-9610-9BB34F275C17}" type="pres">
      <dgm:prSet presAssocID="{1F0A33FF-3D25-44A0-A875-A16255EA0AAB}" presName="sibTrans" presStyleCnt="0"/>
      <dgm:spPr/>
    </dgm:pt>
    <dgm:pt modelId="{54C78330-47CC-4E05-99A4-410CBD481CB9}" type="pres">
      <dgm:prSet presAssocID="{3B2301D0-E541-4883-959F-946C41CA9DBC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B2302AB-154C-41ED-B7D4-2C39EF281349}" srcId="{14EBDDE6-C2A1-46FC-8EFD-DF894EE87106}" destId="{F2AEC6DC-ADF0-475B-BC4E-4E20104496E4}" srcOrd="2" destOrd="0" parTransId="{3F7929D7-A047-470D-BC7D-6EE671B92E3D}" sibTransId="{1F0A33FF-3D25-44A0-A875-A16255EA0AAB}"/>
    <dgm:cxn modelId="{F0B9F6EA-D12B-4257-8517-5A4533350A33}" srcId="{14EBDDE6-C2A1-46FC-8EFD-DF894EE87106}" destId="{95DCB903-12A0-4B92-956C-BB69C57B04E3}" srcOrd="0" destOrd="0" parTransId="{9B29BEB7-8159-460C-B976-393F8F566AE9}" sibTransId="{3E549C18-915E-47D4-8898-A9F60E538BB1}"/>
    <dgm:cxn modelId="{A1AE9C9F-C3ED-45EE-93FE-04365BD682AF}" type="presOf" srcId="{3B2301D0-E541-4883-959F-946C41CA9DBC}" destId="{54C78330-47CC-4E05-99A4-410CBD481CB9}" srcOrd="0" destOrd="0" presId="urn:microsoft.com/office/officeart/2005/8/layout/hProcess9"/>
    <dgm:cxn modelId="{7F9F89D6-4C78-4733-8E40-A879043ED38F}" type="presOf" srcId="{F2AEC6DC-ADF0-475B-BC4E-4E20104496E4}" destId="{498D069C-AE47-453D-ABB9-6BBAA60A8BAD}" srcOrd="0" destOrd="0" presId="urn:microsoft.com/office/officeart/2005/8/layout/hProcess9"/>
    <dgm:cxn modelId="{63F4B905-CB83-45B6-9DEC-C8CE0DA52F5D}" type="presOf" srcId="{604B9987-2CD4-44D6-AB3D-40144EB61CF6}" destId="{CD9DC008-EEA9-41AC-A9BC-4E08B3AE00FB}" srcOrd="0" destOrd="0" presId="urn:microsoft.com/office/officeart/2005/8/layout/hProcess9"/>
    <dgm:cxn modelId="{C72C7CED-828A-475C-A593-CC75EBB7D617}" srcId="{14EBDDE6-C2A1-46FC-8EFD-DF894EE87106}" destId="{3B2301D0-E541-4883-959F-946C41CA9DBC}" srcOrd="3" destOrd="0" parTransId="{C3622F44-CAB9-4CB3-9A77-081DFB87C3F8}" sibTransId="{3AD8E45F-88FC-477E-ADF6-B6A23561484C}"/>
    <dgm:cxn modelId="{4F1B71E5-3697-45A0-B232-6782A95816F3}" srcId="{14EBDDE6-C2A1-46FC-8EFD-DF894EE87106}" destId="{604B9987-2CD4-44D6-AB3D-40144EB61CF6}" srcOrd="1" destOrd="0" parTransId="{6EA1F481-8B90-4862-80FF-1BB10C1994EF}" sibTransId="{F40AE14E-A664-4767-8E53-9EE40902E6E0}"/>
    <dgm:cxn modelId="{9576C044-3C78-464B-842E-92174767BD89}" type="presOf" srcId="{14EBDDE6-C2A1-46FC-8EFD-DF894EE87106}" destId="{82C33846-CEF2-42FB-9ADF-A59E801D70CA}" srcOrd="0" destOrd="0" presId="urn:microsoft.com/office/officeart/2005/8/layout/hProcess9"/>
    <dgm:cxn modelId="{A1F6F28C-2875-49D0-AC76-FEB6706BB00D}" type="presOf" srcId="{95DCB903-12A0-4B92-956C-BB69C57B04E3}" destId="{5BEB4658-4B28-4FA8-832E-27EFBDC20750}" srcOrd="0" destOrd="0" presId="urn:microsoft.com/office/officeart/2005/8/layout/hProcess9"/>
    <dgm:cxn modelId="{5B12AB4C-6538-4C61-9930-CB635087E669}" type="presParOf" srcId="{82C33846-CEF2-42FB-9ADF-A59E801D70CA}" destId="{BF7210AE-04F2-4A25-9BFF-4A1969ABD6FA}" srcOrd="0" destOrd="0" presId="urn:microsoft.com/office/officeart/2005/8/layout/hProcess9"/>
    <dgm:cxn modelId="{170849E3-D5DE-4DF4-A6CC-87128C55DB0D}" type="presParOf" srcId="{82C33846-CEF2-42FB-9ADF-A59E801D70CA}" destId="{CF06005F-C63F-4C93-92E0-A4163DD4AED0}" srcOrd="1" destOrd="0" presId="urn:microsoft.com/office/officeart/2005/8/layout/hProcess9"/>
    <dgm:cxn modelId="{7E8C7290-491A-471E-96EC-3B2D94B3EE6C}" type="presParOf" srcId="{CF06005F-C63F-4C93-92E0-A4163DD4AED0}" destId="{5BEB4658-4B28-4FA8-832E-27EFBDC20750}" srcOrd="0" destOrd="0" presId="urn:microsoft.com/office/officeart/2005/8/layout/hProcess9"/>
    <dgm:cxn modelId="{24C06A76-87A7-48B5-A4E9-838848CCF6C8}" type="presParOf" srcId="{CF06005F-C63F-4C93-92E0-A4163DD4AED0}" destId="{21910EAE-1535-45C4-9EE1-B72EFA9996AC}" srcOrd="1" destOrd="0" presId="urn:microsoft.com/office/officeart/2005/8/layout/hProcess9"/>
    <dgm:cxn modelId="{3284EBCF-5367-4CA3-9CE2-A7093671127A}" type="presParOf" srcId="{CF06005F-C63F-4C93-92E0-A4163DD4AED0}" destId="{CD9DC008-EEA9-41AC-A9BC-4E08B3AE00FB}" srcOrd="2" destOrd="0" presId="urn:microsoft.com/office/officeart/2005/8/layout/hProcess9"/>
    <dgm:cxn modelId="{A6DCFF4D-1E98-4116-9905-B3E5A69B423E}" type="presParOf" srcId="{CF06005F-C63F-4C93-92E0-A4163DD4AED0}" destId="{7F10FDE4-FFF6-4C3D-952C-B89DAB2346B1}" srcOrd="3" destOrd="0" presId="urn:microsoft.com/office/officeart/2005/8/layout/hProcess9"/>
    <dgm:cxn modelId="{DDDF853B-E497-43A0-9A92-D456A7EB0209}" type="presParOf" srcId="{CF06005F-C63F-4C93-92E0-A4163DD4AED0}" destId="{498D069C-AE47-453D-ABB9-6BBAA60A8BAD}" srcOrd="4" destOrd="0" presId="urn:microsoft.com/office/officeart/2005/8/layout/hProcess9"/>
    <dgm:cxn modelId="{6930822B-5395-4605-8045-0E40F3D4BA42}" type="presParOf" srcId="{CF06005F-C63F-4C93-92E0-A4163DD4AED0}" destId="{0E62843F-8194-4510-9610-9BB34F275C17}" srcOrd="5" destOrd="0" presId="urn:microsoft.com/office/officeart/2005/8/layout/hProcess9"/>
    <dgm:cxn modelId="{2712046F-6F54-4BB2-B2A3-2083B668204E}" type="presParOf" srcId="{CF06005F-C63F-4C93-92E0-A4163DD4AED0}" destId="{54C78330-47CC-4E05-99A4-410CBD481CB9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8D79899-DCA5-4F82-8078-1156B454123C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</dgm:pt>
    <dgm:pt modelId="{1CFC549F-CA00-43A5-A4ED-0A3BFCAC025B}">
      <dgm:prSet phldrT="[Текст]"/>
      <dgm:spPr/>
      <dgm:t>
        <a:bodyPr/>
        <a:lstStyle/>
        <a:p>
          <a:r>
            <a:rPr lang="ru-RU" dirty="0" smtClean="0"/>
            <a:t>Проверка кворума</a:t>
          </a:r>
          <a:endParaRPr lang="ru-RU" dirty="0"/>
        </a:p>
      </dgm:t>
    </dgm:pt>
    <dgm:pt modelId="{B71C0190-E250-423B-A6CE-BC298AA778BD}" type="parTrans" cxnId="{B214133B-55FF-4A0A-841B-E065DEB16225}">
      <dgm:prSet/>
      <dgm:spPr/>
      <dgm:t>
        <a:bodyPr/>
        <a:lstStyle/>
        <a:p>
          <a:endParaRPr lang="ru-RU"/>
        </a:p>
      </dgm:t>
    </dgm:pt>
    <dgm:pt modelId="{7522B2F7-1168-4A0D-8CB7-8250BDB3C68F}" type="sibTrans" cxnId="{B214133B-55FF-4A0A-841B-E065DEB16225}">
      <dgm:prSet/>
      <dgm:spPr/>
      <dgm:t>
        <a:bodyPr/>
        <a:lstStyle/>
        <a:p>
          <a:endParaRPr lang="ru-RU"/>
        </a:p>
      </dgm:t>
    </dgm:pt>
    <dgm:pt modelId="{BE552556-212A-48C4-84F6-2B36BA585182}">
      <dgm:prSet phldrT="[Текст]"/>
      <dgm:spPr/>
      <dgm:t>
        <a:bodyPr/>
        <a:lstStyle/>
        <a:p>
          <a:r>
            <a:rPr lang="ru-RU" dirty="0" smtClean="0"/>
            <a:t>Утверждение повестки дня</a:t>
          </a:r>
          <a:endParaRPr lang="ru-RU" dirty="0"/>
        </a:p>
      </dgm:t>
    </dgm:pt>
    <dgm:pt modelId="{34993418-7419-4F2A-AFF3-D29405160B9E}" type="parTrans" cxnId="{C07D80C3-F159-4158-99FE-337E01748CDA}">
      <dgm:prSet/>
      <dgm:spPr/>
      <dgm:t>
        <a:bodyPr/>
        <a:lstStyle/>
        <a:p>
          <a:endParaRPr lang="ru-RU"/>
        </a:p>
      </dgm:t>
    </dgm:pt>
    <dgm:pt modelId="{61578327-B180-4F38-97F2-3FCCD92523B1}" type="sibTrans" cxnId="{C07D80C3-F159-4158-99FE-337E01748CDA}">
      <dgm:prSet/>
      <dgm:spPr/>
      <dgm:t>
        <a:bodyPr/>
        <a:lstStyle/>
        <a:p>
          <a:endParaRPr lang="ru-RU"/>
        </a:p>
      </dgm:t>
    </dgm:pt>
    <dgm:pt modelId="{F49C8FD7-5BD5-4B4E-9EB8-AE3ACDD93764}">
      <dgm:prSet phldrT="[Текст]"/>
      <dgm:spPr/>
      <dgm:t>
        <a:bodyPr/>
        <a:lstStyle/>
        <a:p>
          <a:r>
            <a:rPr lang="ru-RU" dirty="0" smtClean="0"/>
            <a:t>Доклады, содоклады</a:t>
          </a:r>
          <a:endParaRPr lang="ru-RU" dirty="0"/>
        </a:p>
      </dgm:t>
    </dgm:pt>
    <dgm:pt modelId="{7F3076EF-0358-47C2-9C28-676D2CDA20D4}" type="parTrans" cxnId="{BC08A062-00DB-49A6-B0B2-90D0BAACA178}">
      <dgm:prSet/>
      <dgm:spPr/>
      <dgm:t>
        <a:bodyPr/>
        <a:lstStyle/>
        <a:p>
          <a:endParaRPr lang="ru-RU"/>
        </a:p>
      </dgm:t>
    </dgm:pt>
    <dgm:pt modelId="{2712569E-08AC-4D65-AAD5-BE7D18D6ECE5}" type="sibTrans" cxnId="{BC08A062-00DB-49A6-B0B2-90D0BAACA178}">
      <dgm:prSet/>
      <dgm:spPr/>
      <dgm:t>
        <a:bodyPr/>
        <a:lstStyle/>
        <a:p>
          <a:endParaRPr lang="ru-RU"/>
        </a:p>
      </dgm:t>
    </dgm:pt>
    <dgm:pt modelId="{AE5BE980-B79F-4E99-B336-1A08D215B62E}">
      <dgm:prSet phldrT="[Текст]"/>
      <dgm:spPr/>
      <dgm:t>
        <a:bodyPr/>
        <a:lstStyle/>
        <a:p>
          <a:r>
            <a:rPr lang="ru-RU" dirty="0" smtClean="0"/>
            <a:t>Выступления в дискуссиях</a:t>
          </a:r>
          <a:endParaRPr lang="ru-RU" dirty="0"/>
        </a:p>
      </dgm:t>
    </dgm:pt>
    <dgm:pt modelId="{1D0DE3EF-B3CD-463F-B5BB-6CE39594B485}" type="parTrans" cxnId="{882AA9E8-D434-4346-A738-669DDE99244D}">
      <dgm:prSet/>
      <dgm:spPr/>
      <dgm:t>
        <a:bodyPr/>
        <a:lstStyle/>
        <a:p>
          <a:endParaRPr lang="ru-RU"/>
        </a:p>
      </dgm:t>
    </dgm:pt>
    <dgm:pt modelId="{C317A2CD-44A6-4F85-8450-4A180EF79035}" type="sibTrans" cxnId="{882AA9E8-D434-4346-A738-669DDE99244D}">
      <dgm:prSet/>
      <dgm:spPr/>
      <dgm:t>
        <a:bodyPr/>
        <a:lstStyle/>
        <a:p>
          <a:endParaRPr lang="ru-RU"/>
        </a:p>
      </dgm:t>
    </dgm:pt>
    <dgm:pt modelId="{DFBE5067-E15E-418C-83F1-9B44087442F2}">
      <dgm:prSet phldrT="[Текст]"/>
      <dgm:spPr/>
      <dgm:t>
        <a:bodyPr/>
        <a:lstStyle/>
        <a:p>
          <a:r>
            <a:rPr lang="ru-RU" dirty="0" smtClean="0"/>
            <a:t>Голосование по проектам решений</a:t>
          </a:r>
          <a:endParaRPr lang="ru-RU" dirty="0"/>
        </a:p>
      </dgm:t>
    </dgm:pt>
    <dgm:pt modelId="{CC982F50-1400-4C8A-9AC3-CEE482F41ED5}" type="parTrans" cxnId="{37A87E4E-3156-4BC6-9DBF-EDD689FF0ADA}">
      <dgm:prSet/>
      <dgm:spPr/>
      <dgm:t>
        <a:bodyPr/>
        <a:lstStyle/>
        <a:p>
          <a:endParaRPr lang="ru-RU"/>
        </a:p>
      </dgm:t>
    </dgm:pt>
    <dgm:pt modelId="{363C3169-7CD5-4021-B066-87ED81355CEB}" type="sibTrans" cxnId="{37A87E4E-3156-4BC6-9DBF-EDD689FF0ADA}">
      <dgm:prSet/>
      <dgm:spPr/>
      <dgm:t>
        <a:bodyPr/>
        <a:lstStyle/>
        <a:p>
          <a:endParaRPr lang="ru-RU"/>
        </a:p>
      </dgm:t>
    </dgm:pt>
    <dgm:pt modelId="{8B9E114E-0162-45A6-A8E0-F76BF628DE7D}" type="pres">
      <dgm:prSet presAssocID="{08D79899-DCA5-4F82-8078-1156B454123C}" presName="outerComposite" presStyleCnt="0">
        <dgm:presLayoutVars>
          <dgm:chMax val="5"/>
          <dgm:dir/>
          <dgm:resizeHandles val="exact"/>
        </dgm:presLayoutVars>
      </dgm:prSet>
      <dgm:spPr/>
    </dgm:pt>
    <dgm:pt modelId="{54BAE618-B085-411A-81DC-F3DFAB1F733C}" type="pres">
      <dgm:prSet presAssocID="{08D79899-DCA5-4F82-8078-1156B454123C}" presName="dummyMaxCanvas" presStyleCnt="0">
        <dgm:presLayoutVars/>
      </dgm:prSet>
      <dgm:spPr/>
    </dgm:pt>
    <dgm:pt modelId="{8B89C1A6-208E-49E2-9975-47B2BF2AAD08}" type="pres">
      <dgm:prSet presAssocID="{08D79899-DCA5-4F82-8078-1156B454123C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7037F3-518C-42E9-B372-9D70066969FE}" type="pres">
      <dgm:prSet presAssocID="{08D79899-DCA5-4F82-8078-1156B454123C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86CF98-256E-4CCF-80C9-8686335EA503}" type="pres">
      <dgm:prSet presAssocID="{08D79899-DCA5-4F82-8078-1156B454123C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79AE74-9A72-451E-8907-73FC591E9D84}" type="pres">
      <dgm:prSet presAssocID="{08D79899-DCA5-4F82-8078-1156B454123C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7F7777-3F00-4C20-9949-006B5469F231}" type="pres">
      <dgm:prSet presAssocID="{08D79899-DCA5-4F82-8078-1156B454123C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1D678D-1A46-43D1-A4D2-E01F6CE3FC9D}" type="pres">
      <dgm:prSet presAssocID="{08D79899-DCA5-4F82-8078-1156B454123C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12960A-FB65-4552-85E0-E7D52A7E486A}" type="pres">
      <dgm:prSet presAssocID="{08D79899-DCA5-4F82-8078-1156B454123C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0F98AB-E6B2-41D1-ABB6-97AE01846913}" type="pres">
      <dgm:prSet presAssocID="{08D79899-DCA5-4F82-8078-1156B454123C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EE99D2-5A66-4693-BB0E-CC6806124929}" type="pres">
      <dgm:prSet presAssocID="{08D79899-DCA5-4F82-8078-1156B454123C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E870E4-20BE-42BB-8883-F481E785B22E}" type="pres">
      <dgm:prSet presAssocID="{08D79899-DCA5-4F82-8078-1156B454123C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0A40CA-A1FE-4732-B1F8-353D86E80508}" type="pres">
      <dgm:prSet presAssocID="{08D79899-DCA5-4F82-8078-1156B454123C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AC5035-D81B-4F95-B30F-A9B907756EC5}" type="pres">
      <dgm:prSet presAssocID="{08D79899-DCA5-4F82-8078-1156B454123C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C6F8DB-96E5-45AA-B0D1-8980060A9BD7}" type="pres">
      <dgm:prSet presAssocID="{08D79899-DCA5-4F82-8078-1156B454123C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2173DE-948B-426E-8D29-2108AB91E29B}" type="pres">
      <dgm:prSet presAssocID="{08D79899-DCA5-4F82-8078-1156B454123C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56508C8-9556-4503-91EB-47DB503D0E84}" type="presOf" srcId="{F49C8FD7-5BD5-4B4E-9EB8-AE3ACDD93764}" destId="{2886CF98-256E-4CCF-80C9-8686335EA503}" srcOrd="0" destOrd="0" presId="urn:microsoft.com/office/officeart/2005/8/layout/vProcess5"/>
    <dgm:cxn modelId="{2CFCE410-CDA1-408C-B52D-5077563F1086}" type="presOf" srcId="{DFBE5067-E15E-418C-83F1-9B44087442F2}" destId="{AA7F7777-3F00-4C20-9949-006B5469F231}" srcOrd="0" destOrd="0" presId="urn:microsoft.com/office/officeart/2005/8/layout/vProcess5"/>
    <dgm:cxn modelId="{187641F3-B820-4D96-8306-D74C5EAF9916}" type="presOf" srcId="{F49C8FD7-5BD5-4B4E-9EB8-AE3ACDD93764}" destId="{4BAC5035-D81B-4F95-B30F-A9B907756EC5}" srcOrd="1" destOrd="0" presId="urn:microsoft.com/office/officeart/2005/8/layout/vProcess5"/>
    <dgm:cxn modelId="{882AA9E8-D434-4346-A738-669DDE99244D}" srcId="{08D79899-DCA5-4F82-8078-1156B454123C}" destId="{AE5BE980-B79F-4E99-B336-1A08D215B62E}" srcOrd="3" destOrd="0" parTransId="{1D0DE3EF-B3CD-463F-B5BB-6CE39594B485}" sibTransId="{C317A2CD-44A6-4F85-8450-4A180EF79035}"/>
    <dgm:cxn modelId="{B214133B-55FF-4A0A-841B-E065DEB16225}" srcId="{08D79899-DCA5-4F82-8078-1156B454123C}" destId="{1CFC549F-CA00-43A5-A4ED-0A3BFCAC025B}" srcOrd="0" destOrd="0" parTransId="{B71C0190-E250-423B-A6CE-BC298AA778BD}" sibTransId="{7522B2F7-1168-4A0D-8CB7-8250BDB3C68F}"/>
    <dgm:cxn modelId="{12F0023C-6FF1-42BA-98D0-34E989D7FD70}" type="presOf" srcId="{AE5BE980-B79F-4E99-B336-1A08D215B62E}" destId="{75C6F8DB-96E5-45AA-B0D1-8980060A9BD7}" srcOrd="1" destOrd="0" presId="urn:microsoft.com/office/officeart/2005/8/layout/vProcess5"/>
    <dgm:cxn modelId="{903720EB-1D57-49FA-9AF6-4BF67A36C13B}" type="presOf" srcId="{1CFC549F-CA00-43A5-A4ED-0A3BFCAC025B}" destId="{E3E870E4-20BE-42BB-8883-F481E785B22E}" srcOrd="1" destOrd="0" presId="urn:microsoft.com/office/officeart/2005/8/layout/vProcess5"/>
    <dgm:cxn modelId="{37A87E4E-3156-4BC6-9DBF-EDD689FF0ADA}" srcId="{08D79899-DCA5-4F82-8078-1156B454123C}" destId="{DFBE5067-E15E-418C-83F1-9B44087442F2}" srcOrd="4" destOrd="0" parTransId="{CC982F50-1400-4C8A-9AC3-CEE482F41ED5}" sibTransId="{363C3169-7CD5-4021-B066-87ED81355CEB}"/>
    <dgm:cxn modelId="{BF286F92-EB26-40A2-B5C6-F5598D380185}" type="presOf" srcId="{7522B2F7-1168-4A0D-8CB7-8250BDB3C68F}" destId="{2E1D678D-1A46-43D1-A4D2-E01F6CE3FC9D}" srcOrd="0" destOrd="0" presId="urn:microsoft.com/office/officeart/2005/8/layout/vProcess5"/>
    <dgm:cxn modelId="{5500A350-4B83-4AF5-8B8A-64B704DB5A6F}" type="presOf" srcId="{AE5BE980-B79F-4E99-B336-1A08D215B62E}" destId="{8E79AE74-9A72-451E-8907-73FC591E9D84}" srcOrd="0" destOrd="0" presId="urn:microsoft.com/office/officeart/2005/8/layout/vProcess5"/>
    <dgm:cxn modelId="{C07D80C3-F159-4158-99FE-337E01748CDA}" srcId="{08D79899-DCA5-4F82-8078-1156B454123C}" destId="{BE552556-212A-48C4-84F6-2B36BA585182}" srcOrd="1" destOrd="0" parTransId="{34993418-7419-4F2A-AFF3-D29405160B9E}" sibTransId="{61578327-B180-4F38-97F2-3FCCD92523B1}"/>
    <dgm:cxn modelId="{834E59A2-4A45-43B9-914C-FC4B6458E692}" type="presOf" srcId="{2712569E-08AC-4D65-AAD5-BE7D18D6ECE5}" destId="{BF0F98AB-E6B2-41D1-ABB6-97AE01846913}" srcOrd="0" destOrd="0" presId="urn:microsoft.com/office/officeart/2005/8/layout/vProcess5"/>
    <dgm:cxn modelId="{125E1F6E-4C60-4EF3-8F50-9DE420F4CEB8}" type="presOf" srcId="{08D79899-DCA5-4F82-8078-1156B454123C}" destId="{8B9E114E-0162-45A6-A8E0-F76BF628DE7D}" srcOrd="0" destOrd="0" presId="urn:microsoft.com/office/officeart/2005/8/layout/vProcess5"/>
    <dgm:cxn modelId="{BC08A062-00DB-49A6-B0B2-90D0BAACA178}" srcId="{08D79899-DCA5-4F82-8078-1156B454123C}" destId="{F49C8FD7-5BD5-4B4E-9EB8-AE3ACDD93764}" srcOrd="2" destOrd="0" parTransId="{7F3076EF-0358-47C2-9C28-676D2CDA20D4}" sibTransId="{2712569E-08AC-4D65-AAD5-BE7D18D6ECE5}"/>
    <dgm:cxn modelId="{A2F66268-397E-43D4-ACF2-AFD82AD9C34F}" type="presOf" srcId="{BE552556-212A-48C4-84F6-2B36BA585182}" destId="{947037F3-518C-42E9-B372-9D70066969FE}" srcOrd="0" destOrd="0" presId="urn:microsoft.com/office/officeart/2005/8/layout/vProcess5"/>
    <dgm:cxn modelId="{10FEBC1F-A50B-4D1F-82B8-5186CF645107}" type="presOf" srcId="{61578327-B180-4F38-97F2-3FCCD92523B1}" destId="{1212960A-FB65-4552-85E0-E7D52A7E486A}" srcOrd="0" destOrd="0" presId="urn:microsoft.com/office/officeart/2005/8/layout/vProcess5"/>
    <dgm:cxn modelId="{09420592-30D9-4635-9CBD-6F158CC6AAED}" type="presOf" srcId="{1CFC549F-CA00-43A5-A4ED-0A3BFCAC025B}" destId="{8B89C1A6-208E-49E2-9975-47B2BF2AAD08}" srcOrd="0" destOrd="0" presId="urn:microsoft.com/office/officeart/2005/8/layout/vProcess5"/>
    <dgm:cxn modelId="{B5F52CF2-1B49-4843-912A-E6BA6A2F2D93}" type="presOf" srcId="{DFBE5067-E15E-418C-83F1-9B44087442F2}" destId="{B12173DE-948B-426E-8D29-2108AB91E29B}" srcOrd="1" destOrd="0" presId="urn:microsoft.com/office/officeart/2005/8/layout/vProcess5"/>
    <dgm:cxn modelId="{2BC09AAD-C981-433F-B70A-DB653F72E253}" type="presOf" srcId="{C317A2CD-44A6-4F85-8450-4A180EF79035}" destId="{20EE99D2-5A66-4693-BB0E-CC6806124929}" srcOrd="0" destOrd="0" presId="urn:microsoft.com/office/officeart/2005/8/layout/vProcess5"/>
    <dgm:cxn modelId="{0482747C-FCA5-4877-9996-2A6A3AA0DAEA}" type="presOf" srcId="{BE552556-212A-48C4-84F6-2B36BA585182}" destId="{D50A40CA-A1FE-4732-B1F8-353D86E80508}" srcOrd="1" destOrd="0" presId="urn:microsoft.com/office/officeart/2005/8/layout/vProcess5"/>
    <dgm:cxn modelId="{539E71D6-439B-40E9-9BFB-1B8771FA68AD}" type="presParOf" srcId="{8B9E114E-0162-45A6-A8E0-F76BF628DE7D}" destId="{54BAE618-B085-411A-81DC-F3DFAB1F733C}" srcOrd="0" destOrd="0" presId="urn:microsoft.com/office/officeart/2005/8/layout/vProcess5"/>
    <dgm:cxn modelId="{8BA3C673-5815-483E-AAE1-A1C2A9E80EC4}" type="presParOf" srcId="{8B9E114E-0162-45A6-A8E0-F76BF628DE7D}" destId="{8B89C1A6-208E-49E2-9975-47B2BF2AAD08}" srcOrd="1" destOrd="0" presId="urn:microsoft.com/office/officeart/2005/8/layout/vProcess5"/>
    <dgm:cxn modelId="{EEE27B57-B38E-472F-A2BF-204B00AA8F93}" type="presParOf" srcId="{8B9E114E-0162-45A6-A8E0-F76BF628DE7D}" destId="{947037F3-518C-42E9-B372-9D70066969FE}" srcOrd="2" destOrd="0" presId="urn:microsoft.com/office/officeart/2005/8/layout/vProcess5"/>
    <dgm:cxn modelId="{D4ED857B-7942-4B69-9910-BE6E2EE90F93}" type="presParOf" srcId="{8B9E114E-0162-45A6-A8E0-F76BF628DE7D}" destId="{2886CF98-256E-4CCF-80C9-8686335EA503}" srcOrd="3" destOrd="0" presId="urn:microsoft.com/office/officeart/2005/8/layout/vProcess5"/>
    <dgm:cxn modelId="{1ED6D087-D84F-4DF0-B56B-4AB6C62E9D2F}" type="presParOf" srcId="{8B9E114E-0162-45A6-A8E0-F76BF628DE7D}" destId="{8E79AE74-9A72-451E-8907-73FC591E9D84}" srcOrd="4" destOrd="0" presId="urn:microsoft.com/office/officeart/2005/8/layout/vProcess5"/>
    <dgm:cxn modelId="{270F6BB0-A81A-41CD-BBEC-FA387C82F661}" type="presParOf" srcId="{8B9E114E-0162-45A6-A8E0-F76BF628DE7D}" destId="{AA7F7777-3F00-4C20-9949-006B5469F231}" srcOrd="5" destOrd="0" presId="urn:microsoft.com/office/officeart/2005/8/layout/vProcess5"/>
    <dgm:cxn modelId="{D1FAC0B9-ABE6-4D64-9300-EB56DEA945B8}" type="presParOf" srcId="{8B9E114E-0162-45A6-A8E0-F76BF628DE7D}" destId="{2E1D678D-1A46-43D1-A4D2-E01F6CE3FC9D}" srcOrd="6" destOrd="0" presId="urn:microsoft.com/office/officeart/2005/8/layout/vProcess5"/>
    <dgm:cxn modelId="{44A6B0E7-5717-48FA-BBDF-F376E813CEE4}" type="presParOf" srcId="{8B9E114E-0162-45A6-A8E0-F76BF628DE7D}" destId="{1212960A-FB65-4552-85E0-E7D52A7E486A}" srcOrd="7" destOrd="0" presId="urn:microsoft.com/office/officeart/2005/8/layout/vProcess5"/>
    <dgm:cxn modelId="{863EAEDB-7A27-4108-95DC-849342DEE7AE}" type="presParOf" srcId="{8B9E114E-0162-45A6-A8E0-F76BF628DE7D}" destId="{BF0F98AB-E6B2-41D1-ABB6-97AE01846913}" srcOrd="8" destOrd="0" presId="urn:microsoft.com/office/officeart/2005/8/layout/vProcess5"/>
    <dgm:cxn modelId="{5E28CF69-0325-420D-BBF9-6BC819DE993C}" type="presParOf" srcId="{8B9E114E-0162-45A6-A8E0-F76BF628DE7D}" destId="{20EE99D2-5A66-4693-BB0E-CC6806124929}" srcOrd="9" destOrd="0" presId="urn:microsoft.com/office/officeart/2005/8/layout/vProcess5"/>
    <dgm:cxn modelId="{85E1A5CF-0F4D-483C-BC2E-7645D26499E6}" type="presParOf" srcId="{8B9E114E-0162-45A6-A8E0-F76BF628DE7D}" destId="{E3E870E4-20BE-42BB-8883-F481E785B22E}" srcOrd="10" destOrd="0" presId="urn:microsoft.com/office/officeart/2005/8/layout/vProcess5"/>
    <dgm:cxn modelId="{D80174E1-5D72-4B90-8461-D3FC09C93D0D}" type="presParOf" srcId="{8B9E114E-0162-45A6-A8E0-F76BF628DE7D}" destId="{D50A40CA-A1FE-4732-B1F8-353D86E80508}" srcOrd="11" destOrd="0" presId="urn:microsoft.com/office/officeart/2005/8/layout/vProcess5"/>
    <dgm:cxn modelId="{8E63C901-69AF-4A44-B784-B852700CD778}" type="presParOf" srcId="{8B9E114E-0162-45A6-A8E0-F76BF628DE7D}" destId="{4BAC5035-D81B-4F95-B30F-A9B907756EC5}" srcOrd="12" destOrd="0" presId="urn:microsoft.com/office/officeart/2005/8/layout/vProcess5"/>
    <dgm:cxn modelId="{0D51D9D6-FF5D-4764-85AC-5A5EC2927CE2}" type="presParOf" srcId="{8B9E114E-0162-45A6-A8E0-F76BF628DE7D}" destId="{75C6F8DB-96E5-45AA-B0D1-8980060A9BD7}" srcOrd="13" destOrd="0" presId="urn:microsoft.com/office/officeart/2005/8/layout/vProcess5"/>
    <dgm:cxn modelId="{4053B7FE-011B-443C-AD30-A82E32554147}" type="presParOf" srcId="{8B9E114E-0162-45A6-A8E0-F76BF628DE7D}" destId="{B12173DE-948B-426E-8D29-2108AB91E29B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35C10B9-1565-4014-ABC2-A523258E8536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29F3236-E8FC-4C68-BE8C-AACAA8F9AA03}">
      <dgm:prSet phldrT="[Текст]"/>
      <dgm:spPr/>
      <dgm:t>
        <a:bodyPr/>
        <a:lstStyle/>
        <a:p>
          <a:r>
            <a:rPr lang="ru-RU" b="1" dirty="0" smtClean="0"/>
            <a:t>Парламенты с абсолютно определенной компетенцией</a:t>
          </a:r>
        </a:p>
        <a:p>
          <a:r>
            <a:rPr lang="ru-RU" dirty="0" smtClean="0"/>
            <a:t>(США, Франция)</a:t>
          </a:r>
          <a:endParaRPr lang="ru-RU" dirty="0"/>
        </a:p>
      </dgm:t>
    </dgm:pt>
    <dgm:pt modelId="{328EC792-D4B6-4887-91AC-E96E17950FD0}" type="parTrans" cxnId="{759EB52D-B9E4-454E-B706-DF91FD875A57}">
      <dgm:prSet/>
      <dgm:spPr/>
      <dgm:t>
        <a:bodyPr/>
        <a:lstStyle/>
        <a:p>
          <a:endParaRPr lang="ru-RU"/>
        </a:p>
      </dgm:t>
    </dgm:pt>
    <dgm:pt modelId="{109D93CA-4112-4D82-8575-F2BFEFF0B8C2}" type="sibTrans" cxnId="{759EB52D-B9E4-454E-B706-DF91FD875A57}">
      <dgm:prSet/>
      <dgm:spPr/>
      <dgm:t>
        <a:bodyPr/>
        <a:lstStyle/>
        <a:p>
          <a:endParaRPr lang="ru-RU"/>
        </a:p>
      </dgm:t>
    </dgm:pt>
    <dgm:pt modelId="{D24CAE04-12AE-499E-9E46-75481803592D}">
      <dgm:prSet phldrT="[Текст]"/>
      <dgm:spPr/>
      <dgm:t>
        <a:bodyPr/>
        <a:lstStyle/>
        <a:p>
          <a:r>
            <a:rPr lang="ru-RU" dirty="0" smtClean="0"/>
            <a:t>Конституции устанавливают точный перечень вопросов, являющихся объектом их законодательной деятельности</a:t>
          </a:r>
          <a:endParaRPr lang="ru-RU" dirty="0"/>
        </a:p>
      </dgm:t>
    </dgm:pt>
    <dgm:pt modelId="{7881F0A4-D7A5-4AB4-B75B-1989A2D2D2FE}" type="parTrans" cxnId="{E9E40C4C-5503-427F-96DB-A80ADB61D5A8}">
      <dgm:prSet/>
      <dgm:spPr/>
      <dgm:t>
        <a:bodyPr/>
        <a:lstStyle/>
        <a:p>
          <a:endParaRPr lang="ru-RU"/>
        </a:p>
      </dgm:t>
    </dgm:pt>
    <dgm:pt modelId="{FDED12E6-796C-424F-90D3-9CD36A435BF2}" type="sibTrans" cxnId="{E9E40C4C-5503-427F-96DB-A80ADB61D5A8}">
      <dgm:prSet/>
      <dgm:spPr/>
      <dgm:t>
        <a:bodyPr/>
        <a:lstStyle/>
        <a:p>
          <a:endParaRPr lang="ru-RU"/>
        </a:p>
      </dgm:t>
    </dgm:pt>
    <dgm:pt modelId="{B0215864-0321-462F-A295-A7990034E03D}">
      <dgm:prSet phldrT="[Текст]"/>
      <dgm:spPr/>
      <dgm:t>
        <a:bodyPr/>
        <a:lstStyle/>
        <a:p>
          <a:r>
            <a:rPr lang="ru-RU" dirty="0" smtClean="0"/>
            <a:t>парламенты не имеют права переступать границы их полномочий, так как в противном случае суды отменят принятые ими нормативные акты</a:t>
          </a:r>
          <a:endParaRPr lang="ru-RU" dirty="0"/>
        </a:p>
      </dgm:t>
    </dgm:pt>
    <dgm:pt modelId="{07078DB9-4D34-40F3-A46A-6ACAF0BE8CA1}" type="parTrans" cxnId="{D95B381A-DB06-483F-94C3-2388BEF3C3B9}">
      <dgm:prSet/>
      <dgm:spPr/>
      <dgm:t>
        <a:bodyPr/>
        <a:lstStyle/>
        <a:p>
          <a:endParaRPr lang="ru-RU"/>
        </a:p>
      </dgm:t>
    </dgm:pt>
    <dgm:pt modelId="{2F01B89C-D203-4E42-94BB-5B355C9411C4}" type="sibTrans" cxnId="{D95B381A-DB06-483F-94C3-2388BEF3C3B9}">
      <dgm:prSet/>
      <dgm:spPr/>
      <dgm:t>
        <a:bodyPr/>
        <a:lstStyle/>
        <a:p>
          <a:endParaRPr lang="ru-RU"/>
        </a:p>
      </dgm:t>
    </dgm:pt>
    <dgm:pt modelId="{4A5A1B18-E3C3-4B64-ADF4-6AD584DAB9AC}">
      <dgm:prSet phldrT="[Текст]"/>
      <dgm:spPr/>
      <dgm:t>
        <a:bodyPr/>
        <a:lstStyle/>
        <a:p>
          <a:r>
            <a:rPr lang="ru-RU" b="1" i="0" dirty="0" smtClean="0"/>
            <a:t>Парламенты с абсолютно неопределенной компетенцией</a:t>
          </a:r>
        </a:p>
        <a:p>
          <a:r>
            <a:rPr lang="ru-RU" b="0" i="0" dirty="0" smtClean="0"/>
            <a:t>(Великобритания, </a:t>
          </a:r>
          <a:r>
            <a:rPr lang="ru-RU" b="0" i="1" dirty="0" smtClean="0"/>
            <a:t>Италия (?), Ирландия (?)</a:t>
          </a:r>
          <a:r>
            <a:rPr lang="ru-RU" b="0" i="0" dirty="0" smtClean="0"/>
            <a:t>)</a:t>
          </a:r>
          <a:endParaRPr lang="ru-RU" b="0" i="0" dirty="0"/>
        </a:p>
      </dgm:t>
    </dgm:pt>
    <dgm:pt modelId="{AE1A0157-7F15-4C1A-ADFA-3EE7B6415531}" type="parTrans" cxnId="{F055D275-FBD0-4DC8-A746-A8F4B23EE6F2}">
      <dgm:prSet/>
      <dgm:spPr/>
      <dgm:t>
        <a:bodyPr/>
        <a:lstStyle/>
        <a:p>
          <a:endParaRPr lang="ru-RU"/>
        </a:p>
      </dgm:t>
    </dgm:pt>
    <dgm:pt modelId="{9E3473BF-409C-419B-BED4-9F0D5C29A818}" type="sibTrans" cxnId="{F055D275-FBD0-4DC8-A746-A8F4B23EE6F2}">
      <dgm:prSet/>
      <dgm:spPr/>
      <dgm:t>
        <a:bodyPr/>
        <a:lstStyle/>
        <a:p>
          <a:endParaRPr lang="ru-RU"/>
        </a:p>
      </dgm:t>
    </dgm:pt>
    <dgm:pt modelId="{93D7AC9F-6198-4B1A-B592-3218FA656F95}">
      <dgm:prSet phldrT="[Текст]"/>
      <dgm:spPr/>
      <dgm:t>
        <a:bodyPr/>
        <a:lstStyle/>
        <a:p>
          <a:r>
            <a:rPr lang="ru-RU" dirty="0" smtClean="0"/>
            <a:t>парламенты юридически располагают неограниченными полномочиями и имеют право принимать  законы по любому вопросу</a:t>
          </a:r>
          <a:endParaRPr lang="ru-RU" dirty="0"/>
        </a:p>
      </dgm:t>
    </dgm:pt>
    <dgm:pt modelId="{5AF03258-916D-4DC9-BD5C-E07F8266AB68}" type="parTrans" cxnId="{6B6A8F81-5340-4007-BB56-1DE290790862}">
      <dgm:prSet/>
      <dgm:spPr/>
      <dgm:t>
        <a:bodyPr/>
        <a:lstStyle/>
        <a:p>
          <a:endParaRPr lang="ru-RU"/>
        </a:p>
      </dgm:t>
    </dgm:pt>
    <dgm:pt modelId="{29F402D4-C16F-448D-8247-5336BE6CD00A}" type="sibTrans" cxnId="{6B6A8F81-5340-4007-BB56-1DE290790862}">
      <dgm:prSet/>
      <dgm:spPr/>
      <dgm:t>
        <a:bodyPr/>
        <a:lstStyle/>
        <a:p>
          <a:endParaRPr lang="ru-RU"/>
        </a:p>
      </dgm:t>
    </dgm:pt>
    <dgm:pt modelId="{645796B9-E7C0-4CB8-B284-71C0D95F2E87}">
      <dgm:prSet phldrT="[Текст]"/>
      <dgm:spPr/>
      <dgm:t>
        <a:bodyPr/>
        <a:lstStyle/>
        <a:p>
          <a:r>
            <a:rPr lang="ru-RU" dirty="0" smtClean="0"/>
            <a:t>НО! применение конституционного надзора не совместимо с концепцией неограниченности полномочий парламента</a:t>
          </a:r>
          <a:endParaRPr lang="ru-RU" dirty="0"/>
        </a:p>
      </dgm:t>
    </dgm:pt>
    <dgm:pt modelId="{96A66962-201D-447D-A26E-74AF77C6EE77}" type="parTrans" cxnId="{DF49F592-FBF1-4F76-8868-C42FD9B9BAD4}">
      <dgm:prSet/>
      <dgm:spPr/>
      <dgm:t>
        <a:bodyPr/>
        <a:lstStyle/>
        <a:p>
          <a:endParaRPr lang="ru-RU"/>
        </a:p>
      </dgm:t>
    </dgm:pt>
    <dgm:pt modelId="{46FBF4AA-D9F3-4204-8A4E-9FA3129495A9}" type="sibTrans" cxnId="{DF49F592-FBF1-4F76-8868-C42FD9B9BAD4}">
      <dgm:prSet/>
      <dgm:spPr/>
      <dgm:t>
        <a:bodyPr/>
        <a:lstStyle/>
        <a:p>
          <a:endParaRPr lang="ru-RU"/>
        </a:p>
      </dgm:t>
    </dgm:pt>
    <dgm:pt modelId="{83D422FD-B09C-4CB0-B257-65A35A31955E}">
      <dgm:prSet phldrT="[Текст]"/>
      <dgm:spPr/>
      <dgm:t>
        <a:bodyPr/>
        <a:lstStyle/>
        <a:p>
          <a:r>
            <a:rPr lang="ru-RU" b="1" i="0" dirty="0" smtClean="0"/>
            <a:t>Парламенты с относительно определенной компетенцией</a:t>
          </a:r>
          <a:endParaRPr lang="ru-RU" b="1" i="0" dirty="0"/>
        </a:p>
      </dgm:t>
    </dgm:pt>
    <dgm:pt modelId="{7C38CF5B-F714-4D1C-9B1F-EB479F7ACDA0}" type="parTrans" cxnId="{7E626C80-12AD-4A46-A935-4FDC16B1E270}">
      <dgm:prSet/>
      <dgm:spPr/>
      <dgm:t>
        <a:bodyPr/>
        <a:lstStyle/>
        <a:p>
          <a:endParaRPr lang="ru-RU"/>
        </a:p>
      </dgm:t>
    </dgm:pt>
    <dgm:pt modelId="{33C76F47-53D8-4D8A-9957-F4190ECC9F8C}" type="sibTrans" cxnId="{7E626C80-12AD-4A46-A935-4FDC16B1E270}">
      <dgm:prSet/>
      <dgm:spPr/>
      <dgm:t>
        <a:bodyPr/>
        <a:lstStyle/>
        <a:p>
          <a:endParaRPr lang="ru-RU"/>
        </a:p>
      </dgm:t>
    </dgm:pt>
    <dgm:pt modelId="{1379414D-ABD0-4A18-BAF4-4DB4F5978310}">
      <dgm:prSet phldrT="[Текст]"/>
      <dgm:spPr/>
      <dgm:t>
        <a:bodyPr/>
        <a:lstStyle/>
        <a:p>
          <a:r>
            <a:rPr lang="ru-RU" dirty="0" smtClean="0"/>
            <a:t>Характерно для федеративных государств, устанавливающих исключительную компетенцию федерального центра, субъектов федерации и конкурирующую компетенцию</a:t>
          </a:r>
          <a:endParaRPr lang="ru-RU" dirty="0"/>
        </a:p>
      </dgm:t>
    </dgm:pt>
    <dgm:pt modelId="{4592FF29-0D5B-43CE-873E-0EB2CA641CB5}" type="parTrans" cxnId="{5F07F21C-F9B5-44C2-B586-1E631CE9D1E5}">
      <dgm:prSet/>
      <dgm:spPr/>
      <dgm:t>
        <a:bodyPr/>
        <a:lstStyle/>
        <a:p>
          <a:endParaRPr lang="ru-RU"/>
        </a:p>
      </dgm:t>
    </dgm:pt>
    <dgm:pt modelId="{BBF6CB39-C6AD-4305-BB5A-A39B1D30C3FD}" type="sibTrans" cxnId="{5F07F21C-F9B5-44C2-B586-1E631CE9D1E5}">
      <dgm:prSet/>
      <dgm:spPr/>
      <dgm:t>
        <a:bodyPr/>
        <a:lstStyle/>
        <a:p>
          <a:endParaRPr lang="ru-RU"/>
        </a:p>
      </dgm:t>
    </dgm:pt>
    <dgm:pt modelId="{68BBC6D6-E661-4E04-BD9B-CDEC2CB7B133}" type="pres">
      <dgm:prSet presAssocID="{D35C10B9-1565-4014-ABC2-A523258E8536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2EDE77D0-967C-4566-B135-437C427AEBC8}" type="pres">
      <dgm:prSet presAssocID="{929F3236-E8FC-4C68-BE8C-AACAA8F9AA03}" presName="thickLine" presStyleLbl="alignNode1" presStyleIdx="0" presStyleCnt="3"/>
      <dgm:spPr/>
    </dgm:pt>
    <dgm:pt modelId="{5641ED16-C33A-486C-A955-6634668CC75D}" type="pres">
      <dgm:prSet presAssocID="{929F3236-E8FC-4C68-BE8C-AACAA8F9AA03}" presName="horz1" presStyleCnt="0"/>
      <dgm:spPr/>
    </dgm:pt>
    <dgm:pt modelId="{1579BD5A-25FB-4107-A8A3-43C167283D6F}" type="pres">
      <dgm:prSet presAssocID="{929F3236-E8FC-4C68-BE8C-AACAA8F9AA03}" presName="tx1" presStyleLbl="revTx" presStyleIdx="0" presStyleCnt="8"/>
      <dgm:spPr/>
      <dgm:t>
        <a:bodyPr/>
        <a:lstStyle/>
        <a:p>
          <a:endParaRPr lang="ru-RU"/>
        </a:p>
      </dgm:t>
    </dgm:pt>
    <dgm:pt modelId="{58F85FA6-D273-44A7-A8E2-0675C77C20DA}" type="pres">
      <dgm:prSet presAssocID="{929F3236-E8FC-4C68-BE8C-AACAA8F9AA03}" presName="vert1" presStyleCnt="0"/>
      <dgm:spPr/>
    </dgm:pt>
    <dgm:pt modelId="{D6BF3DAF-BA2D-4B6B-938F-EA8F60262745}" type="pres">
      <dgm:prSet presAssocID="{D24CAE04-12AE-499E-9E46-75481803592D}" presName="vertSpace2a" presStyleCnt="0"/>
      <dgm:spPr/>
    </dgm:pt>
    <dgm:pt modelId="{78239833-CFA2-4CB5-8027-87233BBD176F}" type="pres">
      <dgm:prSet presAssocID="{D24CAE04-12AE-499E-9E46-75481803592D}" presName="horz2" presStyleCnt="0"/>
      <dgm:spPr/>
    </dgm:pt>
    <dgm:pt modelId="{8D118722-5BE4-4C78-8D0F-DA1116AF5A12}" type="pres">
      <dgm:prSet presAssocID="{D24CAE04-12AE-499E-9E46-75481803592D}" presName="horzSpace2" presStyleCnt="0"/>
      <dgm:spPr/>
    </dgm:pt>
    <dgm:pt modelId="{CBEDB9A1-7226-4872-85DD-CC4EF981B492}" type="pres">
      <dgm:prSet presAssocID="{D24CAE04-12AE-499E-9E46-75481803592D}" presName="tx2" presStyleLbl="revTx" presStyleIdx="1" presStyleCnt="8"/>
      <dgm:spPr/>
      <dgm:t>
        <a:bodyPr/>
        <a:lstStyle/>
        <a:p>
          <a:endParaRPr lang="ru-RU"/>
        </a:p>
      </dgm:t>
    </dgm:pt>
    <dgm:pt modelId="{E4FC20D8-5EB2-46FD-84B1-FF23DAAF0EDD}" type="pres">
      <dgm:prSet presAssocID="{D24CAE04-12AE-499E-9E46-75481803592D}" presName="vert2" presStyleCnt="0"/>
      <dgm:spPr/>
    </dgm:pt>
    <dgm:pt modelId="{B9E1B1BF-666D-4184-9A78-B9717E9BEBB2}" type="pres">
      <dgm:prSet presAssocID="{D24CAE04-12AE-499E-9E46-75481803592D}" presName="thinLine2b" presStyleLbl="callout" presStyleIdx="0" presStyleCnt="5"/>
      <dgm:spPr/>
    </dgm:pt>
    <dgm:pt modelId="{05DC35BD-B713-42BA-86E3-259A9C77D118}" type="pres">
      <dgm:prSet presAssocID="{D24CAE04-12AE-499E-9E46-75481803592D}" presName="vertSpace2b" presStyleCnt="0"/>
      <dgm:spPr/>
    </dgm:pt>
    <dgm:pt modelId="{5C5CB2BC-4BC4-4432-A4E7-C44D7F191698}" type="pres">
      <dgm:prSet presAssocID="{B0215864-0321-462F-A295-A7990034E03D}" presName="horz2" presStyleCnt="0"/>
      <dgm:spPr/>
    </dgm:pt>
    <dgm:pt modelId="{79B3DA5C-9857-4DA0-904F-92F9B29DAEDB}" type="pres">
      <dgm:prSet presAssocID="{B0215864-0321-462F-A295-A7990034E03D}" presName="horzSpace2" presStyleCnt="0"/>
      <dgm:spPr/>
    </dgm:pt>
    <dgm:pt modelId="{910CEF3D-75B3-45DF-AE4B-5E0E9973DAD7}" type="pres">
      <dgm:prSet presAssocID="{B0215864-0321-462F-A295-A7990034E03D}" presName="tx2" presStyleLbl="revTx" presStyleIdx="2" presStyleCnt="8"/>
      <dgm:spPr/>
      <dgm:t>
        <a:bodyPr/>
        <a:lstStyle/>
        <a:p>
          <a:endParaRPr lang="ru-RU"/>
        </a:p>
      </dgm:t>
    </dgm:pt>
    <dgm:pt modelId="{AAA964AF-A965-41A0-A896-8527E80467B0}" type="pres">
      <dgm:prSet presAssocID="{B0215864-0321-462F-A295-A7990034E03D}" presName="vert2" presStyleCnt="0"/>
      <dgm:spPr/>
    </dgm:pt>
    <dgm:pt modelId="{BE4F8043-90EA-4579-A29D-7D9EBDB0B6FD}" type="pres">
      <dgm:prSet presAssocID="{B0215864-0321-462F-A295-A7990034E03D}" presName="thinLine2b" presStyleLbl="callout" presStyleIdx="1" presStyleCnt="5"/>
      <dgm:spPr/>
    </dgm:pt>
    <dgm:pt modelId="{0D9BECC9-4D23-43FA-B719-B603E1AACC9D}" type="pres">
      <dgm:prSet presAssocID="{B0215864-0321-462F-A295-A7990034E03D}" presName="vertSpace2b" presStyleCnt="0"/>
      <dgm:spPr/>
    </dgm:pt>
    <dgm:pt modelId="{7965F1B6-209E-44C3-AB4D-870ADABA009E}" type="pres">
      <dgm:prSet presAssocID="{4A5A1B18-E3C3-4B64-ADF4-6AD584DAB9AC}" presName="thickLine" presStyleLbl="alignNode1" presStyleIdx="1" presStyleCnt="3"/>
      <dgm:spPr/>
    </dgm:pt>
    <dgm:pt modelId="{0FA88B17-A6EF-4B7B-B125-1CC7EE7F04D8}" type="pres">
      <dgm:prSet presAssocID="{4A5A1B18-E3C3-4B64-ADF4-6AD584DAB9AC}" presName="horz1" presStyleCnt="0"/>
      <dgm:spPr/>
    </dgm:pt>
    <dgm:pt modelId="{5D488DAA-7871-4E10-BFBF-D3E7219A326F}" type="pres">
      <dgm:prSet presAssocID="{4A5A1B18-E3C3-4B64-ADF4-6AD584DAB9AC}" presName="tx1" presStyleLbl="revTx" presStyleIdx="3" presStyleCnt="8"/>
      <dgm:spPr/>
      <dgm:t>
        <a:bodyPr/>
        <a:lstStyle/>
        <a:p>
          <a:endParaRPr lang="ru-RU"/>
        </a:p>
      </dgm:t>
    </dgm:pt>
    <dgm:pt modelId="{5A9BF130-06C3-4C32-BFBA-4A76799C49D5}" type="pres">
      <dgm:prSet presAssocID="{4A5A1B18-E3C3-4B64-ADF4-6AD584DAB9AC}" presName="vert1" presStyleCnt="0"/>
      <dgm:spPr/>
    </dgm:pt>
    <dgm:pt modelId="{68F2237A-72E6-43E9-93A6-6B55B5A06ECF}" type="pres">
      <dgm:prSet presAssocID="{93D7AC9F-6198-4B1A-B592-3218FA656F95}" presName="vertSpace2a" presStyleCnt="0"/>
      <dgm:spPr/>
    </dgm:pt>
    <dgm:pt modelId="{3F5508BA-D39F-4544-9353-340CF13A40CA}" type="pres">
      <dgm:prSet presAssocID="{93D7AC9F-6198-4B1A-B592-3218FA656F95}" presName="horz2" presStyleCnt="0"/>
      <dgm:spPr/>
    </dgm:pt>
    <dgm:pt modelId="{3FC43A8D-AAFD-44F8-A48A-32DEBB70D121}" type="pres">
      <dgm:prSet presAssocID="{93D7AC9F-6198-4B1A-B592-3218FA656F95}" presName="horzSpace2" presStyleCnt="0"/>
      <dgm:spPr/>
    </dgm:pt>
    <dgm:pt modelId="{3D93B777-A530-4B67-8026-CA7005123A28}" type="pres">
      <dgm:prSet presAssocID="{93D7AC9F-6198-4B1A-B592-3218FA656F95}" presName="tx2" presStyleLbl="revTx" presStyleIdx="4" presStyleCnt="8"/>
      <dgm:spPr/>
      <dgm:t>
        <a:bodyPr/>
        <a:lstStyle/>
        <a:p>
          <a:endParaRPr lang="ru-RU"/>
        </a:p>
      </dgm:t>
    </dgm:pt>
    <dgm:pt modelId="{64658797-9248-4644-991E-DFC0126C0B6A}" type="pres">
      <dgm:prSet presAssocID="{93D7AC9F-6198-4B1A-B592-3218FA656F95}" presName="vert2" presStyleCnt="0"/>
      <dgm:spPr/>
    </dgm:pt>
    <dgm:pt modelId="{4D88663B-1D8E-4861-8B5F-3D79AE791923}" type="pres">
      <dgm:prSet presAssocID="{93D7AC9F-6198-4B1A-B592-3218FA656F95}" presName="thinLine2b" presStyleLbl="callout" presStyleIdx="2" presStyleCnt="5"/>
      <dgm:spPr/>
    </dgm:pt>
    <dgm:pt modelId="{31E60648-2826-4D90-8040-6AB62729FFCD}" type="pres">
      <dgm:prSet presAssocID="{93D7AC9F-6198-4B1A-B592-3218FA656F95}" presName="vertSpace2b" presStyleCnt="0"/>
      <dgm:spPr/>
    </dgm:pt>
    <dgm:pt modelId="{766FD9A8-20A4-4C9C-8A2C-CC6FDF864C7D}" type="pres">
      <dgm:prSet presAssocID="{645796B9-E7C0-4CB8-B284-71C0D95F2E87}" presName="horz2" presStyleCnt="0"/>
      <dgm:spPr/>
    </dgm:pt>
    <dgm:pt modelId="{65AB5283-E0EC-4DEA-B8B2-BDB1272C2D39}" type="pres">
      <dgm:prSet presAssocID="{645796B9-E7C0-4CB8-B284-71C0D95F2E87}" presName="horzSpace2" presStyleCnt="0"/>
      <dgm:spPr/>
    </dgm:pt>
    <dgm:pt modelId="{16C66B9E-D154-4457-A0C8-CB4A2081B3FF}" type="pres">
      <dgm:prSet presAssocID="{645796B9-E7C0-4CB8-B284-71C0D95F2E87}" presName="tx2" presStyleLbl="revTx" presStyleIdx="5" presStyleCnt="8"/>
      <dgm:spPr/>
      <dgm:t>
        <a:bodyPr/>
        <a:lstStyle/>
        <a:p>
          <a:endParaRPr lang="ru-RU"/>
        </a:p>
      </dgm:t>
    </dgm:pt>
    <dgm:pt modelId="{A70CC12E-B85B-4C20-8A3B-79FEF9F95590}" type="pres">
      <dgm:prSet presAssocID="{645796B9-E7C0-4CB8-B284-71C0D95F2E87}" presName="vert2" presStyleCnt="0"/>
      <dgm:spPr/>
    </dgm:pt>
    <dgm:pt modelId="{544B0017-E7DC-4E6B-A01E-6D7B8971CAB6}" type="pres">
      <dgm:prSet presAssocID="{645796B9-E7C0-4CB8-B284-71C0D95F2E87}" presName="thinLine2b" presStyleLbl="callout" presStyleIdx="3" presStyleCnt="5"/>
      <dgm:spPr/>
    </dgm:pt>
    <dgm:pt modelId="{9D53B361-7E93-4194-AF75-C179725686A1}" type="pres">
      <dgm:prSet presAssocID="{645796B9-E7C0-4CB8-B284-71C0D95F2E87}" presName="vertSpace2b" presStyleCnt="0"/>
      <dgm:spPr/>
    </dgm:pt>
    <dgm:pt modelId="{B7F4CCB4-BAB8-49B9-AB1A-24817815B7AD}" type="pres">
      <dgm:prSet presAssocID="{83D422FD-B09C-4CB0-B257-65A35A31955E}" presName="thickLine" presStyleLbl="alignNode1" presStyleIdx="2" presStyleCnt="3"/>
      <dgm:spPr/>
    </dgm:pt>
    <dgm:pt modelId="{2A13305E-6F99-4365-B334-C75AB7D56B12}" type="pres">
      <dgm:prSet presAssocID="{83D422FD-B09C-4CB0-B257-65A35A31955E}" presName="horz1" presStyleCnt="0"/>
      <dgm:spPr/>
    </dgm:pt>
    <dgm:pt modelId="{5B4045A8-2CE0-4BE1-AF93-A06BE85BB71F}" type="pres">
      <dgm:prSet presAssocID="{83D422FD-B09C-4CB0-B257-65A35A31955E}" presName="tx1" presStyleLbl="revTx" presStyleIdx="6" presStyleCnt="8"/>
      <dgm:spPr/>
      <dgm:t>
        <a:bodyPr/>
        <a:lstStyle/>
        <a:p>
          <a:endParaRPr lang="ru-RU"/>
        </a:p>
      </dgm:t>
    </dgm:pt>
    <dgm:pt modelId="{B6FB5506-392A-4552-B2EB-D24ECA4DEF2D}" type="pres">
      <dgm:prSet presAssocID="{83D422FD-B09C-4CB0-B257-65A35A31955E}" presName="vert1" presStyleCnt="0"/>
      <dgm:spPr/>
    </dgm:pt>
    <dgm:pt modelId="{AEB7C86C-5C6B-49F2-9D29-8D0937BD9593}" type="pres">
      <dgm:prSet presAssocID="{1379414D-ABD0-4A18-BAF4-4DB4F5978310}" presName="vertSpace2a" presStyleCnt="0"/>
      <dgm:spPr/>
    </dgm:pt>
    <dgm:pt modelId="{1B73AFAD-1275-47B8-BF78-0EDB036346B4}" type="pres">
      <dgm:prSet presAssocID="{1379414D-ABD0-4A18-BAF4-4DB4F5978310}" presName="horz2" presStyleCnt="0"/>
      <dgm:spPr/>
    </dgm:pt>
    <dgm:pt modelId="{B00843CC-D131-47E2-8FB7-C14BC694679D}" type="pres">
      <dgm:prSet presAssocID="{1379414D-ABD0-4A18-BAF4-4DB4F5978310}" presName="horzSpace2" presStyleCnt="0"/>
      <dgm:spPr/>
    </dgm:pt>
    <dgm:pt modelId="{7E68C7E7-74D3-4DA9-BB52-6E02B8280F5B}" type="pres">
      <dgm:prSet presAssocID="{1379414D-ABD0-4A18-BAF4-4DB4F5978310}" presName="tx2" presStyleLbl="revTx" presStyleIdx="7" presStyleCnt="8"/>
      <dgm:spPr/>
      <dgm:t>
        <a:bodyPr/>
        <a:lstStyle/>
        <a:p>
          <a:endParaRPr lang="ru-RU"/>
        </a:p>
      </dgm:t>
    </dgm:pt>
    <dgm:pt modelId="{55DE574F-81DB-4729-809B-8F3D669C9063}" type="pres">
      <dgm:prSet presAssocID="{1379414D-ABD0-4A18-BAF4-4DB4F5978310}" presName="vert2" presStyleCnt="0"/>
      <dgm:spPr/>
    </dgm:pt>
    <dgm:pt modelId="{721BE87D-4C22-4F9B-87C2-3CD4FB6E8901}" type="pres">
      <dgm:prSet presAssocID="{1379414D-ABD0-4A18-BAF4-4DB4F5978310}" presName="thinLine2b" presStyleLbl="callout" presStyleIdx="4" presStyleCnt="5"/>
      <dgm:spPr/>
    </dgm:pt>
    <dgm:pt modelId="{7D7FCB54-905B-4290-BF08-6C274B0BA036}" type="pres">
      <dgm:prSet presAssocID="{1379414D-ABD0-4A18-BAF4-4DB4F5978310}" presName="vertSpace2b" presStyleCnt="0"/>
      <dgm:spPr/>
    </dgm:pt>
  </dgm:ptLst>
  <dgm:cxnLst>
    <dgm:cxn modelId="{EDE926B4-6E78-44BA-B902-CE0C539272E1}" type="presOf" srcId="{1379414D-ABD0-4A18-BAF4-4DB4F5978310}" destId="{7E68C7E7-74D3-4DA9-BB52-6E02B8280F5B}" srcOrd="0" destOrd="0" presId="urn:microsoft.com/office/officeart/2008/layout/LinedList"/>
    <dgm:cxn modelId="{44BDA7F4-A9FD-41E2-836B-0692504EE107}" type="presOf" srcId="{D24CAE04-12AE-499E-9E46-75481803592D}" destId="{CBEDB9A1-7226-4872-85DD-CC4EF981B492}" srcOrd="0" destOrd="0" presId="urn:microsoft.com/office/officeart/2008/layout/LinedList"/>
    <dgm:cxn modelId="{54F79C2A-46B1-44E5-B277-8993AD5FC48B}" type="presOf" srcId="{D35C10B9-1565-4014-ABC2-A523258E8536}" destId="{68BBC6D6-E661-4E04-BD9B-CDEC2CB7B133}" srcOrd="0" destOrd="0" presId="urn:microsoft.com/office/officeart/2008/layout/LinedList"/>
    <dgm:cxn modelId="{3E7A26F4-4DC8-4673-878A-874B83FFFA49}" type="presOf" srcId="{929F3236-E8FC-4C68-BE8C-AACAA8F9AA03}" destId="{1579BD5A-25FB-4107-A8A3-43C167283D6F}" srcOrd="0" destOrd="0" presId="urn:microsoft.com/office/officeart/2008/layout/LinedList"/>
    <dgm:cxn modelId="{7E626C80-12AD-4A46-A935-4FDC16B1E270}" srcId="{D35C10B9-1565-4014-ABC2-A523258E8536}" destId="{83D422FD-B09C-4CB0-B257-65A35A31955E}" srcOrd="2" destOrd="0" parTransId="{7C38CF5B-F714-4D1C-9B1F-EB479F7ACDA0}" sibTransId="{33C76F47-53D8-4D8A-9957-F4190ECC9F8C}"/>
    <dgm:cxn modelId="{E9E40C4C-5503-427F-96DB-A80ADB61D5A8}" srcId="{929F3236-E8FC-4C68-BE8C-AACAA8F9AA03}" destId="{D24CAE04-12AE-499E-9E46-75481803592D}" srcOrd="0" destOrd="0" parTransId="{7881F0A4-D7A5-4AB4-B75B-1989A2D2D2FE}" sibTransId="{FDED12E6-796C-424F-90D3-9CD36A435BF2}"/>
    <dgm:cxn modelId="{6B6A8F81-5340-4007-BB56-1DE290790862}" srcId="{4A5A1B18-E3C3-4B64-ADF4-6AD584DAB9AC}" destId="{93D7AC9F-6198-4B1A-B592-3218FA656F95}" srcOrd="0" destOrd="0" parTransId="{5AF03258-916D-4DC9-BD5C-E07F8266AB68}" sibTransId="{29F402D4-C16F-448D-8247-5336BE6CD00A}"/>
    <dgm:cxn modelId="{D95B381A-DB06-483F-94C3-2388BEF3C3B9}" srcId="{929F3236-E8FC-4C68-BE8C-AACAA8F9AA03}" destId="{B0215864-0321-462F-A295-A7990034E03D}" srcOrd="1" destOrd="0" parTransId="{07078DB9-4D34-40F3-A46A-6ACAF0BE8CA1}" sibTransId="{2F01B89C-D203-4E42-94BB-5B355C9411C4}"/>
    <dgm:cxn modelId="{EA0CBF93-CA78-47E8-96F0-6928FF612854}" type="presOf" srcId="{4A5A1B18-E3C3-4B64-ADF4-6AD584DAB9AC}" destId="{5D488DAA-7871-4E10-BFBF-D3E7219A326F}" srcOrd="0" destOrd="0" presId="urn:microsoft.com/office/officeart/2008/layout/LinedList"/>
    <dgm:cxn modelId="{F055D275-FBD0-4DC8-A746-A8F4B23EE6F2}" srcId="{D35C10B9-1565-4014-ABC2-A523258E8536}" destId="{4A5A1B18-E3C3-4B64-ADF4-6AD584DAB9AC}" srcOrd="1" destOrd="0" parTransId="{AE1A0157-7F15-4C1A-ADFA-3EE7B6415531}" sibTransId="{9E3473BF-409C-419B-BED4-9F0D5C29A818}"/>
    <dgm:cxn modelId="{759EB52D-B9E4-454E-B706-DF91FD875A57}" srcId="{D35C10B9-1565-4014-ABC2-A523258E8536}" destId="{929F3236-E8FC-4C68-BE8C-AACAA8F9AA03}" srcOrd="0" destOrd="0" parTransId="{328EC792-D4B6-4887-91AC-E96E17950FD0}" sibTransId="{109D93CA-4112-4D82-8575-F2BFEFF0B8C2}"/>
    <dgm:cxn modelId="{2D53CA8B-C3C2-4ED0-84BF-669089E5C283}" type="presOf" srcId="{83D422FD-B09C-4CB0-B257-65A35A31955E}" destId="{5B4045A8-2CE0-4BE1-AF93-A06BE85BB71F}" srcOrd="0" destOrd="0" presId="urn:microsoft.com/office/officeart/2008/layout/LinedList"/>
    <dgm:cxn modelId="{DF49F592-FBF1-4F76-8868-C42FD9B9BAD4}" srcId="{4A5A1B18-E3C3-4B64-ADF4-6AD584DAB9AC}" destId="{645796B9-E7C0-4CB8-B284-71C0D95F2E87}" srcOrd="1" destOrd="0" parTransId="{96A66962-201D-447D-A26E-74AF77C6EE77}" sibTransId="{46FBF4AA-D9F3-4204-8A4E-9FA3129495A9}"/>
    <dgm:cxn modelId="{ABC5EC38-1358-4082-B69D-399D9BA54ECC}" type="presOf" srcId="{B0215864-0321-462F-A295-A7990034E03D}" destId="{910CEF3D-75B3-45DF-AE4B-5E0E9973DAD7}" srcOrd="0" destOrd="0" presId="urn:microsoft.com/office/officeart/2008/layout/LinedList"/>
    <dgm:cxn modelId="{0D46D4CB-3746-4950-A5E8-AF119751CF25}" type="presOf" srcId="{645796B9-E7C0-4CB8-B284-71C0D95F2E87}" destId="{16C66B9E-D154-4457-A0C8-CB4A2081B3FF}" srcOrd="0" destOrd="0" presId="urn:microsoft.com/office/officeart/2008/layout/LinedList"/>
    <dgm:cxn modelId="{96F734F1-25AC-46F8-8AF7-5F4A0837B45A}" type="presOf" srcId="{93D7AC9F-6198-4B1A-B592-3218FA656F95}" destId="{3D93B777-A530-4B67-8026-CA7005123A28}" srcOrd="0" destOrd="0" presId="urn:microsoft.com/office/officeart/2008/layout/LinedList"/>
    <dgm:cxn modelId="{5F07F21C-F9B5-44C2-B586-1E631CE9D1E5}" srcId="{83D422FD-B09C-4CB0-B257-65A35A31955E}" destId="{1379414D-ABD0-4A18-BAF4-4DB4F5978310}" srcOrd="0" destOrd="0" parTransId="{4592FF29-0D5B-43CE-873E-0EB2CA641CB5}" sibTransId="{BBF6CB39-C6AD-4305-BB5A-A39B1D30C3FD}"/>
    <dgm:cxn modelId="{36D919DC-8564-440E-B54D-75DBAFB82B0C}" type="presParOf" srcId="{68BBC6D6-E661-4E04-BD9B-CDEC2CB7B133}" destId="{2EDE77D0-967C-4566-B135-437C427AEBC8}" srcOrd="0" destOrd="0" presId="urn:microsoft.com/office/officeart/2008/layout/LinedList"/>
    <dgm:cxn modelId="{3511C740-FE6E-4AAD-B908-0F992F297445}" type="presParOf" srcId="{68BBC6D6-E661-4E04-BD9B-CDEC2CB7B133}" destId="{5641ED16-C33A-486C-A955-6634668CC75D}" srcOrd="1" destOrd="0" presId="urn:microsoft.com/office/officeart/2008/layout/LinedList"/>
    <dgm:cxn modelId="{93450DEC-1A47-41FB-AAA7-E56D76A82B2C}" type="presParOf" srcId="{5641ED16-C33A-486C-A955-6634668CC75D}" destId="{1579BD5A-25FB-4107-A8A3-43C167283D6F}" srcOrd="0" destOrd="0" presId="urn:microsoft.com/office/officeart/2008/layout/LinedList"/>
    <dgm:cxn modelId="{CA267634-DFC3-4056-B120-71B2882012C7}" type="presParOf" srcId="{5641ED16-C33A-486C-A955-6634668CC75D}" destId="{58F85FA6-D273-44A7-A8E2-0675C77C20DA}" srcOrd="1" destOrd="0" presId="urn:microsoft.com/office/officeart/2008/layout/LinedList"/>
    <dgm:cxn modelId="{8CEAF104-75CC-4CE0-9356-A405CB31F451}" type="presParOf" srcId="{58F85FA6-D273-44A7-A8E2-0675C77C20DA}" destId="{D6BF3DAF-BA2D-4B6B-938F-EA8F60262745}" srcOrd="0" destOrd="0" presId="urn:microsoft.com/office/officeart/2008/layout/LinedList"/>
    <dgm:cxn modelId="{877CF10A-2CA7-42EC-AD77-E9DF938A5DD7}" type="presParOf" srcId="{58F85FA6-D273-44A7-A8E2-0675C77C20DA}" destId="{78239833-CFA2-4CB5-8027-87233BBD176F}" srcOrd="1" destOrd="0" presId="urn:microsoft.com/office/officeart/2008/layout/LinedList"/>
    <dgm:cxn modelId="{49737292-9E97-48B2-B0AD-F2241C89EE45}" type="presParOf" srcId="{78239833-CFA2-4CB5-8027-87233BBD176F}" destId="{8D118722-5BE4-4C78-8D0F-DA1116AF5A12}" srcOrd="0" destOrd="0" presId="urn:microsoft.com/office/officeart/2008/layout/LinedList"/>
    <dgm:cxn modelId="{3D8A6ED0-D6E0-40C5-AC99-310F97499EA3}" type="presParOf" srcId="{78239833-CFA2-4CB5-8027-87233BBD176F}" destId="{CBEDB9A1-7226-4872-85DD-CC4EF981B492}" srcOrd="1" destOrd="0" presId="urn:microsoft.com/office/officeart/2008/layout/LinedList"/>
    <dgm:cxn modelId="{2BD5B006-26B5-43C7-86FF-47A7929EC910}" type="presParOf" srcId="{78239833-CFA2-4CB5-8027-87233BBD176F}" destId="{E4FC20D8-5EB2-46FD-84B1-FF23DAAF0EDD}" srcOrd="2" destOrd="0" presId="urn:microsoft.com/office/officeart/2008/layout/LinedList"/>
    <dgm:cxn modelId="{EF5208FC-5DCE-4A5D-B64E-BE434D7421EF}" type="presParOf" srcId="{58F85FA6-D273-44A7-A8E2-0675C77C20DA}" destId="{B9E1B1BF-666D-4184-9A78-B9717E9BEBB2}" srcOrd="2" destOrd="0" presId="urn:microsoft.com/office/officeart/2008/layout/LinedList"/>
    <dgm:cxn modelId="{17AECB9E-FBA2-4B93-8EFB-8BA761E8AC9B}" type="presParOf" srcId="{58F85FA6-D273-44A7-A8E2-0675C77C20DA}" destId="{05DC35BD-B713-42BA-86E3-259A9C77D118}" srcOrd="3" destOrd="0" presId="urn:microsoft.com/office/officeart/2008/layout/LinedList"/>
    <dgm:cxn modelId="{6B6EE98E-37D8-4817-9E2C-054AA46B1883}" type="presParOf" srcId="{58F85FA6-D273-44A7-A8E2-0675C77C20DA}" destId="{5C5CB2BC-4BC4-4432-A4E7-C44D7F191698}" srcOrd="4" destOrd="0" presId="urn:microsoft.com/office/officeart/2008/layout/LinedList"/>
    <dgm:cxn modelId="{E4EC4ADF-1B05-420A-8884-2DB13725E40F}" type="presParOf" srcId="{5C5CB2BC-4BC4-4432-A4E7-C44D7F191698}" destId="{79B3DA5C-9857-4DA0-904F-92F9B29DAEDB}" srcOrd="0" destOrd="0" presId="urn:microsoft.com/office/officeart/2008/layout/LinedList"/>
    <dgm:cxn modelId="{0D962880-A0C6-420D-927A-E4CD584124A2}" type="presParOf" srcId="{5C5CB2BC-4BC4-4432-A4E7-C44D7F191698}" destId="{910CEF3D-75B3-45DF-AE4B-5E0E9973DAD7}" srcOrd="1" destOrd="0" presId="urn:microsoft.com/office/officeart/2008/layout/LinedList"/>
    <dgm:cxn modelId="{82794223-F34C-4A92-AD00-C584FB24B806}" type="presParOf" srcId="{5C5CB2BC-4BC4-4432-A4E7-C44D7F191698}" destId="{AAA964AF-A965-41A0-A896-8527E80467B0}" srcOrd="2" destOrd="0" presId="urn:microsoft.com/office/officeart/2008/layout/LinedList"/>
    <dgm:cxn modelId="{BDCA44C4-36A6-4641-B22D-53489F7A6540}" type="presParOf" srcId="{58F85FA6-D273-44A7-A8E2-0675C77C20DA}" destId="{BE4F8043-90EA-4579-A29D-7D9EBDB0B6FD}" srcOrd="5" destOrd="0" presId="urn:microsoft.com/office/officeart/2008/layout/LinedList"/>
    <dgm:cxn modelId="{136E9FB8-6584-4ACB-87C8-75A7C3A548AE}" type="presParOf" srcId="{58F85FA6-D273-44A7-A8E2-0675C77C20DA}" destId="{0D9BECC9-4D23-43FA-B719-B603E1AACC9D}" srcOrd="6" destOrd="0" presId="urn:microsoft.com/office/officeart/2008/layout/LinedList"/>
    <dgm:cxn modelId="{427BF51B-B43A-4636-9790-AE210303FFCE}" type="presParOf" srcId="{68BBC6D6-E661-4E04-BD9B-CDEC2CB7B133}" destId="{7965F1B6-209E-44C3-AB4D-870ADABA009E}" srcOrd="2" destOrd="0" presId="urn:microsoft.com/office/officeart/2008/layout/LinedList"/>
    <dgm:cxn modelId="{2AD952DA-3183-4368-A8E7-95C8C8737CDC}" type="presParOf" srcId="{68BBC6D6-E661-4E04-BD9B-CDEC2CB7B133}" destId="{0FA88B17-A6EF-4B7B-B125-1CC7EE7F04D8}" srcOrd="3" destOrd="0" presId="urn:microsoft.com/office/officeart/2008/layout/LinedList"/>
    <dgm:cxn modelId="{B9A053E4-3165-4358-B25D-A05961A48C78}" type="presParOf" srcId="{0FA88B17-A6EF-4B7B-B125-1CC7EE7F04D8}" destId="{5D488DAA-7871-4E10-BFBF-D3E7219A326F}" srcOrd="0" destOrd="0" presId="urn:microsoft.com/office/officeart/2008/layout/LinedList"/>
    <dgm:cxn modelId="{68371644-B085-4249-B8A6-668A315D0AC7}" type="presParOf" srcId="{0FA88B17-A6EF-4B7B-B125-1CC7EE7F04D8}" destId="{5A9BF130-06C3-4C32-BFBA-4A76799C49D5}" srcOrd="1" destOrd="0" presId="urn:microsoft.com/office/officeart/2008/layout/LinedList"/>
    <dgm:cxn modelId="{75A0071C-12C4-46DF-BF08-1003D0059A54}" type="presParOf" srcId="{5A9BF130-06C3-4C32-BFBA-4A76799C49D5}" destId="{68F2237A-72E6-43E9-93A6-6B55B5A06ECF}" srcOrd="0" destOrd="0" presId="urn:microsoft.com/office/officeart/2008/layout/LinedList"/>
    <dgm:cxn modelId="{8180A4DE-6FD4-4C12-A696-E0FE47684485}" type="presParOf" srcId="{5A9BF130-06C3-4C32-BFBA-4A76799C49D5}" destId="{3F5508BA-D39F-4544-9353-340CF13A40CA}" srcOrd="1" destOrd="0" presId="urn:microsoft.com/office/officeart/2008/layout/LinedList"/>
    <dgm:cxn modelId="{71FC230D-A622-4E77-91C3-4596B8A44B3B}" type="presParOf" srcId="{3F5508BA-D39F-4544-9353-340CF13A40CA}" destId="{3FC43A8D-AAFD-44F8-A48A-32DEBB70D121}" srcOrd="0" destOrd="0" presId="urn:microsoft.com/office/officeart/2008/layout/LinedList"/>
    <dgm:cxn modelId="{258C1514-1DD0-4BFC-AB4E-AD12FECB6387}" type="presParOf" srcId="{3F5508BA-D39F-4544-9353-340CF13A40CA}" destId="{3D93B777-A530-4B67-8026-CA7005123A28}" srcOrd="1" destOrd="0" presId="urn:microsoft.com/office/officeart/2008/layout/LinedList"/>
    <dgm:cxn modelId="{79DBD339-797C-4ADF-BACE-ED28A4523391}" type="presParOf" srcId="{3F5508BA-D39F-4544-9353-340CF13A40CA}" destId="{64658797-9248-4644-991E-DFC0126C0B6A}" srcOrd="2" destOrd="0" presId="urn:microsoft.com/office/officeart/2008/layout/LinedList"/>
    <dgm:cxn modelId="{CEFDED2D-FF49-427A-8A5D-C28EA9A89F02}" type="presParOf" srcId="{5A9BF130-06C3-4C32-BFBA-4A76799C49D5}" destId="{4D88663B-1D8E-4861-8B5F-3D79AE791923}" srcOrd="2" destOrd="0" presId="urn:microsoft.com/office/officeart/2008/layout/LinedList"/>
    <dgm:cxn modelId="{DB5F0D32-B938-40DF-B1F3-4E3B4F602E35}" type="presParOf" srcId="{5A9BF130-06C3-4C32-BFBA-4A76799C49D5}" destId="{31E60648-2826-4D90-8040-6AB62729FFCD}" srcOrd="3" destOrd="0" presId="urn:microsoft.com/office/officeart/2008/layout/LinedList"/>
    <dgm:cxn modelId="{3E701B3D-2ABA-4F93-A309-29CEE4221125}" type="presParOf" srcId="{5A9BF130-06C3-4C32-BFBA-4A76799C49D5}" destId="{766FD9A8-20A4-4C9C-8A2C-CC6FDF864C7D}" srcOrd="4" destOrd="0" presId="urn:microsoft.com/office/officeart/2008/layout/LinedList"/>
    <dgm:cxn modelId="{54EDD549-7BDA-4E8B-BD07-31441FD1C055}" type="presParOf" srcId="{766FD9A8-20A4-4C9C-8A2C-CC6FDF864C7D}" destId="{65AB5283-E0EC-4DEA-B8B2-BDB1272C2D39}" srcOrd="0" destOrd="0" presId="urn:microsoft.com/office/officeart/2008/layout/LinedList"/>
    <dgm:cxn modelId="{C49F9ACC-065D-45B4-B63F-F2A6E23567D1}" type="presParOf" srcId="{766FD9A8-20A4-4C9C-8A2C-CC6FDF864C7D}" destId="{16C66B9E-D154-4457-A0C8-CB4A2081B3FF}" srcOrd="1" destOrd="0" presId="urn:microsoft.com/office/officeart/2008/layout/LinedList"/>
    <dgm:cxn modelId="{87FC4025-E014-4251-B629-B7FD9A5FEF3E}" type="presParOf" srcId="{766FD9A8-20A4-4C9C-8A2C-CC6FDF864C7D}" destId="{A70CC12E-B85B-4C20-8A3B-79FEF9F95590}" srcOrd="2" destOrd="0" presId="urn:microsoft.com/office/officeart/2008/layout/LinedList"/>
    <dgm:cxn modelId="{C2E48620-65C9-4702-8022-893E2BE7EF03}" type="presParOf" srcId="{5A9BF130-06C3-4C32-BFBA-4A76799C49D5}" destId="{544B0017-E7DC-4E6B-A01E-6D7B8971CAB6}" srcOrd="5" destOrd="0" presId="urn:microsoft.com/office/officeart/2008/layout/LinedList"/>
    <dgm:cxn modelId="{8A019786-2E87-4BF9-9606-368C27BDD4D4}" type="presParOf" srcId="{5A9BF130-06C3-4C32-BFBA-4A76799C49D5}" destId="{9D53B361-7E93-4194-AF75-C179725686A1}" srcOrd="6" destOrd="0" presId="urn:microsoft.com/office/officeart/2008/layout/LinedList"/>
    <dgm:cxn modelId="{9A6F9395-516C-468D-86E7-65E77459C3CF}" type="presParOf" srcId="{68BBC6D6-E661-4E04-BD9B-CDEC2CB7B133}" destId="{B7F4CCB4-BAB8-49B9-AB1A-24817815B7AD}" srcOrd="4" destOrd="0" presId="urn:microsoft.com/office/officeart/2008/layout/LinedList"/>
    <dgm:cxn modelId="{C54FF45C-CF16-4D25-93D0-7D538A4E7EF5}" type="presParOf" srcId="{68BBC6D6-E661-4E04-BD9B-CDEC2CB7B133}" destId="{2A13305E-6F99-4365-B334-C75AB7D56B12}" srcOrd="5" destOrd="0" presId="urn:microsoft.com/office/officeart/2008/layout/LinedList"/>
    <dgm:cxn modelId="{3F55A518-5974-484E-B4DF-27D450F18BB6}" type="presParOf" srcId="{2A13305E-6F99-4365-B334-C75AB7D56B12}" destId="{5B4045A8-2CE0-4BE1-AF93-A06BE85BB71F}" srcOrd="0" destOrd="0" presId="urn:microsoft.com/office/officeart/2008/layout/LinedList"/>
    <dgm:cxn modelId="{C7F48CB8-7550-400F-8E6A-2CF9DC573865}" type="presParOf" srcId="{2A13305E-6F99-4365-B334-C75AB7D56B12}" destId="{B6FB5506-392A-4552-B2EB-D24ECA4DEF2D}" srcOrd="1" destOrd="0" presId="urn:microsoft.com/office/officeart/2008/layout/LinedList"/>
    <dgm:cxn modelId="{99D09F6B-26F4-4B20-A054-8BC4F058DADA}" type="presParOf" srcId="{B6FB5506-392A-4552-B2EB-D24ECA4DEF2D}" destId="{AEB7C86C-5C6B-49F2-9D29-8D0937BD9593}" srcOrd="0" destOrd="0" presId="urn:microsoft.com/office/officeart/2008/layout/LinedList"/>
    <dgm:cxn modelId="{D3F56257-3DEB-44AC-83C3-0D51743BBF3E}" type="presParOf" srcId="{B6FB5506-392A-4552-B2EB-D24ECA4DEF2D}" destId="{1B73AFAD-1275-47B8-BF78-0EDB036346B4}" srcOrd="1" destOrd="0" presId="urn:microsoft.com/office/officeart/2008/layout/LinedList"/>
    <dgm:cxn modelId="{1F187180-244C-40A2-9EB0-F10E53BC2A1C}" type="presParOf" srcId="{1B73AFAD-1275-47B8-BF78-0EDB036346B4}" destId="{B00843CC-D131-47E2-8FB7-C14BC694679D}" srcOrd="0" destOrd="0" presId="urn:microsoft.com/office/officeart/2008/layout/LinedList"/>
    <dgm:cxn modelId="{C21BF871-951B-4F4C-BFDE-2B71AB6ECAB6}" type="presParOf" srcId="{1B73AFAD-1275-47B8-BF78-0EDB036346B4}" destId="{7E68C7E7-74D3-4DA9-BB52-6E02B8280F5B}" srcOrd="1" destOrd="0" presId="urn:microsoft.com/office/officeart/2008/layout/LinedList"/>
    <dgm:cxn modelId="{FE8A78C8-D541-4033-B417-CE00A81956F7}" type="presParOf" srcId="{1B73AFAD-1275-47B8-BF78-0EDB036346B4}" destId="{55DE574F-81DB-4729-809B-8F3D669C9063}" srcOrd="2" destOrd="0" presId="urn:microsoft.com/office/officeart/2008/layout/LinedList"/>
    <dgm:cxn modelId="{2702E916-DCF4-4754-9002-445880DE6B4D}" type="presParOf" srcId="{B6FB5506-392A-4552-B2EB-D24ECA4DEF2D}" destId="{721BE87D-4C22-4F9B-87C2-3CD4FB6E8901}" srcOrd="2" destOrd="0" presId="urn:microsoft.com/office/officeart/2008/layout/LinedList"/>
    <dgm:cxn modelId="{76F5EE5F-2E51-4C36-84D1-BF1B68E758F6}" type="presParOf" srcId="{B6FB5506-392A-4552-B2EB-D24ECA4DEF2D}" destId="{7D7FCB54-905B-4290-BF08-6C274B0BA036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8EB615-7DBF-4E37-9EC0-9867597E28CC}">
      <dsp:nvSpPr>
        <dsp:cNvPr id="0" name=""/>
        <dsp:cNvSpPr/>
      </dsp:nvSpPr>
      <dsp:spPr>
        <a:xfrm>
          <a:off x="3564396" y="1540108"/>
          <a:ext cx="2016224" cy="201622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35ABBBC-568C-4012-B2B6-1058AF6848C6}">
      <dsp:nvSpPr>
        <dsp:cNvPr id="0" name=""/>
        <dsp:cNvSpPr/>
      </dsp:nvSpPr>
      <dsp:spPr>
        <a:xfrm>
          <a:off x="3403098" y="-101674"/>
          <a:ext cx="2338819" cy="135375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Между парламентом и правительством (реже – главой государства, либо и правительством и главой государства одновременно) следующими способами: </a:t>
          </a:r>
          <a:endParaRPr lang="ru-RU" sz="1400" kern="1200" dirty="0"/>
        </a:p>
      </dsp:txBody>
      <dsp:txXfrm>
        <a:off x="3403098" y="-101674"/>
        <a:ext cx="2338819" cy="1353750"/>
      </dsp:txXfrm>
    </dsp:sp>
    <dsp:sp modelId="{78746589-9FE5-4184-8647-7D3406A95348}">
      <dsp:nvSpPr>
        <dsp:cNvPr id="0" name=""/>
        <dsp:cNvSpPr/>
      </dsp:nvSpPr>
      <dsp:spPr>
        <a:xfrm>
          <a:off x="4331367" y="2097162"/>
          <a:ext cx="2016224" cy="201622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EDC715A-5E1D-4C45-9A3B-ECACF552A3A9}">
      <dsp:nvSpPr>
        <dsp:cNvPr id="0" name=""/>
        <dsp:cNvSpPr/>
      </dsp:nvSpPr>
      <dsp:spPr>
        <a:xfrm>
          <a:off x="6508083" y="1400908"/>
          <a:ext cx="2096872" cy="203539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1. </a:t>
          </a:r>
          <a:r>
            <a:rPr lang="ru-RU" sz="1400" b="1" i="1" kern="1200" dirty="0" smtClean="0"/>
            <a:t>Прямое наделение правительства правом издавать нормативные акты, обладающие силой закона</a:t>
          </a:r>
          <a:r>
            <a:rPr lang="ru-RU" sz="1400" b="1" kern="1200" dirty="0" smtClean="0"/>
            <a:t> </a:t>
          </a:r>
          <a:r>
            <a:rPr lang="ru-RU" sz="1400" kern="1200" dirty="0" smtClean="0"/>
            <a:t>(делегированное законодательство: Франция, Италия, Испания, Польша). </a:t>
          </a:r>
          <a:endParaRPr lang="ru-RU" sz="1400" kern="1200" dirty="0"/>
        </a:p>
      </dsp:txBody>
      <dsp:txXfrm>
        <a:off x="6508083" y="1400908"/>
        <a:ext cx="2096872" cy="2035395"/>
      </dsp:txXfrm>
    </dsp:sp>
    <dsp:sp modelId="{E2D67DB5-AD41-411D-A301-85C6065AD38B}">
      <dsp:nvSpPr>
        <dsp:cNvPr id="0" name=""/>
        <dsp:cNvSpPr/>
      </dsp:nvSpPr>
      <dsp:spPr>
        <a:xfrm>
          <a:off x="4038611" y="2999278"/>
          <a:ext cx="2016224" cy="201622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BD75158-2A6C-455C-9C9E-726710BE95AB}">
      <dsp:nvSpPr>
        <dsp:cNvPr id="0" name=""/>
        <dsp:cNvSpPr/>
      </dsp:nvSpPr>
      <dsp:spPr>
        <a:xfrm>
          <a:off x="6024573" y="3986653"/>
          <a:ext cx="2418701" cy="187566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2. </a:t>
          </a:r>
          <a:r>
            <a:rPr lang="ru-RU" sz="1400" b="1" i="1" kern="1200" dirty="0" smtClean="0"/>
            <a:t>Фактическое или конституционное ограничение круга вопросов</a:t>
          </a:r>
          <a:r>
            <a:rPr lang="ru-RU" sz="1400" kern="1200" dirty="0" smtClean="0"/>
            <a:t>, по которым может законодательствовать парламент (Франция). </a:t>
          </a:r>
          <a:endParaRPr lang="ru-RU" sz="1400" kern="1200" dirty="0"/>
        </a:p>
      </dsp:txBody>
      <dsp:txXfrm>
        <a:off x="6024573" y="3986653"/>
        <a:ext cx="2418701" cy="1875660"/>
      </dsp:txXfrm>
    </dsp:sp>
    <dsp:sp modelId="{4F44E4A9-75A8-4E33-946C-09C04584A4CA}">
      <dsp:nvSpPr>
        <dsp:cNvPr id="0" name=""/>
        <dsp:cNvSpPr/>
      </dsp:nvSpPr>
      <dsp:spPr>
        <a:xfrm>
          <a:off x="3090180" y="2999278"/>
          <a:ext cx="2016224" cy="201622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010441A-3B55-46CE-9B3B-475A2F7CBAF0}">
      <dsp:nvSpPr>
        <dsp:cNvPr id="0" name=""/>
        <dsp:cNvSpPr/>
      </dsp:nvSpPr>
      <dsp:spPr>
        <a:xfrm>
          <a:off x="862655" y="4190002"/>
          <a:ext cx="2096872" cy="146896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3. </a:t>
          </a:r>
          <a:r>
            <a:rPr lang="ru-RU" sz="1400" b="1" i="1" kern="1200" dirty="0" smtClean="0"/>
            <a:t>Принятие «законов-рамок»  («законов-принципов», «скелетных законов»)</a:t>
          </a:r>
          <a:r>
            <a:rPr lang="ru-RU" sz="1400" b="1" kern="1200" dirty="0" smtClean="0"/>
            <a:t>. </a:t>
          </a:r>
          <a:r>
            <a:rPr lang="ru-RU" sz="1400" kern="1200" dirty="0" smtClean="0"/>
            <a:t>(Франция).</a:t>
          </a:r>
          <a:endParaRPr lang="ru-RU" sz="1400" kern="1200" dirty="0"/>
        </a:p>
      </dsp:txBody>
      <dsp:txXfrm>
        <a:off x="862655" y="4190002"/>
        <a:ext cx="2096872" cy="1468963"/>
      </dsp:txXfrm>
    </dsp:sp>
    <dsp:sp modelId="{CD953803-4BB5-48B7-A96B-31FD3171C269}">
      <dsp:nvSpPr>
        <dsp:cNvPr id="0" name=""/>
        <dsp:cNvSpPr/>
      </dsp:nvSpPr>
      <dsp:spPr>
        <a:xfrm>
          <a:off x="2797424" y="2097162"/>
          <a:ext cx="2016224" cy="201622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738B60E-5916-49EA-909B-729625C66E7E}">
      <dsp:nvSpPr>
        <dsp:cNvPr id="0" name=""/>
        <dsp:cNvSpPr/>
      </dsp:nvSpPr>
      <dsp:spPr>
        <a:xfrm>
          <a:off x="540059" y="1684124"/>
          <a:ext cx="2096872" cy="146896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4. Состояние </a:t>
          </a:r>
          <a:r>
            <a:rPr lang="ru-RU" sz="1400" b="1" i="1" kern="1200" dirty="0" smtClean="0"/>
            <a:t>законодательной, особой необходимости</a:t>
          </a:r>
          <a:r>
            <a:rPr lang="ru-RU" sz="1400" kern="1200" dirty="0" smtClean="0"/>
            <a:t>, (экстраординарное законодательство: ФРГ, Румыния). </a:t>
          </a:r>
          <a:endParaRPr lang="ru-RU" sz="1400" kern="1200" dirty="0"/>
        </a:p>
      </dsp:txBody>
      <dsp:txXfrm>
        <a:off x="540059" y="1684124"/>
        <a:ext cx="2096872" cy="146896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C46A9B-5A29-4F40-AB2F-86F9D3970052}">
      <dsp:nvSpPr>
        <dsp:cNvPr id="0" name=""/>
        <dsp:cNvSpPr/>
      </dsp:nvSpPr>
      <dsp:spPr>
        <a:xfrm>
          <a:off x="297510" y="373018"/>
          <a:ext cx="3378993" cy="105593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522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Законодательная сфера</a:t>
          </a:r>
          <a:r>
            <a:rPr lang="ru-RU" sz="1600" kern="1200" dirty="0" smtClean="0"/>
            <a:t> (главная)</a:t>
          </a:r>
          <a:endParaRPr lang="ru-RU" sz="1600" kern="1200" dirty="0"/>
        </a:p>
      </dsp:txBody>
      <dsp:txXfrm>
        <a:off x="297510" y="373018"/>
        <a:ext cx="3378993" cy="1055935"/>
      </dsp:txXfrm>
    </dsp:sp>
    <dsp:sp modelId="{FC7EB8AC-9ADE-4213-AD1A-CE3A1C1EF240}">
      <dsp:nvSpPr>
        <dsp:cNvPr id="0" name=""/>
        <dsp:cNvSpPr/>
      </dsp:nvSpPr>
      <dsp:spPr>
        <a:xfrm>
          <a:off x="156719" y="220494"/>
          <a:ext cx="739154" cy="1108732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436809-E25D-4E98-96BE-E25A31B51C7D}">
      <dsp:nvSpPr>
        <dsp:cNvPr id="0" name=""/>
        <dsp:cNvSpPr/>
      </dsp:nvSpPr>
      <dsp:spPr>
        <a:xfrm>
          <a:off x="4084287" y="373018"/>
          <a:ext cx="3378993" cy="105593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522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Финансовая сфера:</a:t>
          </a:r>
          <a:r>
            <a:rPr lang="ru-RU" sz="1600" kern="1200" dirty="0" smtClean="0"/>
            <a:t> право принимать бюджет и устанавливать налоги</a:t>
          </a:r>
          <a:endParaRPr lang="ru-RU" sz="1600" kern="1200" dirty="0"/>
        </a:p>
      </dsp:txBody>
      <dsp:txXfrm>
        <a:off x="4084287" y="373018"/>
        <a:ext cx="3378993" cy="1055935"/>
      </dsp:txXfrm>
    </dsp:sp>
    <dsp:sp modelId="{3574EAB0-77E8-4E1E-86CD-67778012C878}">
      <dsp:nvSpPr>
        <dsp:cNvPr id="0" name=""/>
        <dsp:cNvSpPr/>
      </dsp:nvSpPr>
      <dsp:spPr>
        <a:xfrm>
          <a:off x="3943495" y="220494"/>
          <a:ext cx="739154" cy="1108732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2B583D-7E4D-482F-8C7D-FD06961C3D43}">
      <dsp:nvSpPr>
        <dsp:cNvPr id="0" name=""/>
        <dsp:cNvSpPr/>
      </dsp:nvSpPr>
      <dsp:spPr>
        <a:xfrm>
          <a:off x="297510" y="1702324"/>
          <a:ext cx="3378993" cy="105593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522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Сфера международных отношений: </a:t>
          </a:r>
          <a:r>
            <a:rPr lang="ru-RU" sz="1600" kern="1200" dirty="0" smtClean="0"/>
            <a:t>ратификация и денонсация международных договоров ≠ дача согласия </a:t>
          </a:r>
          <a:endParaRPr lang="ru-RU" sz="1600" kern="1200" dirty="0"/>
        </a:p>
      </dsp:txBody>
      <dsp:txXfrm>
        <a:off x="297510" y="1702324"/>
        <a:ext cx="3378993" cy="1055935"/>
      </dsp:txXfrm>
    </dsp:sp>
    <dsp:sp modelId="{B11862CE-71B1-467E-8976-0F9F124829F9}">
      <dsp:nvSpPr>
        <dsp:cNvPr id="0" name=""/>
        <dsp:cNvSpPr/>
      </dsp:nvSpPr>
      <dsp:spPr>
        <a:xfrm>
          <a:off x="156719" y="1549800"/>
          <a:ext cx="739154" cy="1108732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43BEC4-5352-4DE8-9721-C4602999E28A}">
      <dsp:nvSpPr>
        <dsp:cNvPr id="0" name=""/>
        <dsp:cNvSpPr/>
      </dsp:nvSpPr>
      <dsp:spPr>
        <a:xfrm>
          <a:off x="4084287" y="1702324"/>
          <a:ext cx="3378993" cy="105593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522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Сфера обороны и безопасности </a:t>
          </a:r>
          <a:br>
            <a:rPr lang="ru-RU" sz="1600" b="1" kern="1200" dirty="0" smtClean="0"/>
          </a:br>
          <a:r>
            <a:rPr lang="ru-RU" sz="1600" b="0" kern="1200" dirty="0" smtClean="0"/>
            <a:t>(объявление войны и заключение мира)</a:t>
          </a:r>
          <a:endParaRPr lang="ru-RU" sz="1600" b="0" kern="1200" dirty="0"/>
        </a:p>
      </dsp:txBody>
      <dsp:txXfrm>
        <a:off x="4084287" y="1702324"/>
        <a:ext cx="3378993" cy="1055935"/>
      </dsp:txXfrm>
    </dsp:sp>
    <dsp:sp modelId="{65241237-0554-46DD-8D52-A1B305548B73}">
      <dsp:nvSpPr>
        <dsp:cNvPr id="0" name=""/>
        <dsp:cNvSpPr/>
      </dsp:nvSpPr>
      <dsp:spPr>
        <a:xfrm>
          <a:off x="3943495" y="1549800"/>
          <a:ext cx="739154" cy="1108732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F2ECA5-1BB1-4160-851B-6783F172D174}">
      <dsp:nvSpPr>
        <dsp:cNvPr id="0" name=""/>
        <dsp:cNvSpPr/>
      </dsp:nvSpPr>
      <dsp:spPr>
        <a:xfrm>
          <a:off x="297510" y="3103003"/>
          <a:ext cx="3378993" cy="105593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522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Формирование государственных органов</a:t>
          </a:r>
          <a:endParaRPr lang="ru-RU" sz="1600" b="1" kern="1200" dirty="0"/>
        </a:p>
      </dsp:txBody>
      <dsp:txXfrm>
        <a:off x="297510" y="3103003"/>
        <a:ext cx="3378993" cy="1055935"/>
      </dsp:txXfrm>
    </dsp:sp>
    <dsp:sp modelId="{ABE08B57-C0A5-4096-BB6A-40293DC841D7}">
      <dsp:nvSpPr>
        <dsp:cNvPr id="0" name=""/>
        <dsp:cNvSpPr/>
      </dsp:nvSpPr>
      <dsp:spPr>
        <a:xfrm>
          <a:off x="156719" y="2950478"/>
          <a:ext cx="739154" cy="1108732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36AF08-19B5-46E9-85CC-D067AD17FA2C}">
      <dsp:nvSpPr>
        <dsp:cNvPr id="0" name=""/>
        <dsp:cNvSpPr/>
      </dsp:nvSpPr>
      <dsp:spPr>
        <a:xfrm>
          <a:off x="4084287" y="2888883"/>
          <a:ext cx="3378993" cy="134142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522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Парламентский контроль </a:t>
          </a:r>
          <a:br>
            <a:rPr lang="ru-RU" sz="1600" b="1" kern="1200" dirty="0" smtClean="0"/>
          </a:br>
          <a:r>
            <a:rPr lang="ru-RU" sz="1400" b="0" kern="1200" dirty="0" smtClean="0"/>
            <a:t>(запросы, утверждение отчета об исполнении бюджета, уполномоченные по ПЧ, счетные палаты, доверие правительству, импичмент)</a:t>
          </a:r>
          <a:endParaRPr lang="ru-RU" sz="1400" b="0" kern="1200" dirty="0"/>
        </a:p>
      </dsp:txBody>
      <dsp:txXfrm>
        <a:off x="4084287" y="2888883"/>
        <a:ext cx="3378993" cy="1341428"/>
      </dsp:txXfrm>
    </dsp:sp>
    <dsp:sp modelId="{9E147915-ED4E-4A63-B2E6-26374FED0F55}">
      <dsp:nvSpPr>
        <dsp:cNvPr id="0" name=""/>
        <dsp:cNvSpPr/>
      </dsp:nvSpPr>
      <dsp:spPr>
        <a:xfrm>
          <a:off x="3943495" y="2879105"/>
          <a:ext cx="739154" cy="1108732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F862A9-F941-42A9-B4D4-83F6FC387628}">
      <dsp:nvSpPr>
        <dsp:cNvPr id="0" name=""/>
        <dsp:cNvSpPr/>
      </dsp:nvSpPr>
      <dsp:spPr>
        <a:xfrm>
          <a:off x="2190898" y="4503681"/>
          <a:ext cx="3378993" cy="105593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522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Судебные полномочия</a:t>
          </a:r>
          <a:br>
            <a:rPr lang="ru-RU" sz="1600" b="1" kern="1200" dirty="0" smtClean="0"/>
          </a:br>
          <a:r>
            <a:rPr lang="ru-RU" sz="1600" b="0" kern="1200" dirty="0" smtClean="0"/>
            <a:t>(амнистия и помилование)</a:t>
          </a:r>
          <a:endParaRPr lang="ru-RU" sz="1600" b="1" kern="1200" dirty="0"/>
        </a:p>
      </dsp:txBody>
      <dsp:txXfrm>
        <a:off x="2190898" y="4503681"/>
        <a:ext cx="3378993" cy="1055935"/>
      </dsp:txXfrm>
    </dsp:sp>
    <dsp:sp modelId="{44A5B621-861A-4EEE-9C59-E87BBD696EB0}">
      <dsp:nvSpPr>
        <dsp:cNvPr id="0" name=""/>
        <dsp:cNvSpPr/>
      </dsp:nvSpPr>
      <dsp:spPr>
        <a:xfrm>
          <a:off x="2050107" y="4351157"/>
          <a:ext cx="739154" cy="1108732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6EE8D7-775A-49A8-99D8-511CAC789EF8}">
      <dsp:nvSpPr>
        <dsp:cNvPr id="0" name=""/>
        <dsp:cNvSpPr/>
      </dsp:nvSpPr>
      <dsp:spPr>
        <a:xfrm>
          <a:off x="177906" y="805"/>
          <a:ext cx="864142" cy="8641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0" kern="1200" dirty="0" smtClean="0">
              <a:solidFill>
                <a:schemeClr val="tx1"/>
              </a:solidFill>
            </a:rPr>
            <a:t>Верхняя палата</a:t>
          </a:r>
          <a:endParaRPr lang="ru-RU" sz="1300" b="0" kern="1200" dirty="0">
            <a:solidFill>
              <a:schemeClr val="tx1"/>
            </a:solidFill>
          </a:endParaRPr>
        </a:p>
      </dsp:txBody>
      <dsp:txXfrm>
        <a:off x="304457" y="127356"/>
        <a:ext cx="611040" cy="611040"/>
      </dsp:txXfrm>
    </dsp:sp>
    <dsp:sp modelId="{EEA4A272-4A0F-4437-B6CB-2411D58B8C9F}">
      <dsp:nvSpPr>
        <dsp:cNvPr id="0" name=""/>
        <dsp:cNvSpPr/>
      </dsp:nvSpPr>
      <dsp:spPr>
        <a:xfrm>
          <a:off x="359376" y="935117"/>
          <a:ext cx="501202" cy="501202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425810" y="1126777"/>
        <a:ext cx="368334" cy="117882"/>
      </dsp:txXfrm>
    </dsp:sp>
    <dsp:sp modelId="{1B521C84-51C8-4354-AE90-3BB5D53464D9}">
      <dsp:nvSpPr>
        <dsp:cNvPr id="0" name=""/>
        <dsp:cNvSpPr/>
      </dsp:nvSpPr>
      <dsp:spPr>
        <a:xfrm>
          <a:off x="177906" y="1506488"/>
          <a:ext cx="864142" cy="8641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0" kern="1200" dirty="0" smtClean="0">
              <a:solidFill>
                <a:schemeClr val="tx1"/>
              </a:solidFill>
            </a:rPr>
            <a:t>Нижняя палата</a:t>
          </a:r>
          <a:endParaRPr lang="ru-RU" sz="1300" b="0" kern="1200" dirty="0">
            <a:solidFill>
              <a:schemeClr val="tx1"/>
            </a:solidFill>
          </a:endParaRPr>
        </a:p>
      </dsp:txBody>
      <dsp:txXfrm>
        <a:off x="304457" y="1633039"/>
        <a:ext cx="611040" cy="611040"/>
      </dsp:txXfrm>
    </dsp:sp>
    <dsp:sp modelId="{9995885C-350F-495F-A09B-66F3CFE1212E}">
      <dsp:nvSpPr>
        <dsp:cNvPr id="0" name=""/>
        <dsp:cNvSpPr/>
      </dsp:nvSpPr>
      <dsp:spPr>
        <a:xfrm>
          <a:off x="1171671" y="1024987"/>
          <a:ext cx="274797" cy="3214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1171671" y="1089279"/>
        <a:ext cx="192358" cy="192877"/>
      </dsp:txXfrm>
    </dsp:sp>
    <dsp:sp modelId="{4BB76935-8C91-4431-9484-803103925A09}">
      <dsp:nvSpPr>
        <dsp:cNvPr id="0" name=""/>
        <dsp:cNvSpPr/>
      </dsp:nvSpPr>
      <dsp:spPr>
        <a:xfrm>
          <a:off x="1560535" y="321575"/>
          <a:ext cx="1728285" cy="17282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chemeClr val="tx1"/>
              </a:solidFill>
            </a:rPr>
            <a:t>Двухпалатный (</a:t>
          </a:r>
          <a:r>
            <a:rPr lang="ru-RU" sz="1200" b="0" kern="1200" dirty="0" err="1" smtClean="0">
              <a:solidFill>
                <a:schemeClr val="tx1"/>
              </a:solidFill>
            </a:rPr>
            <a:t>бикамеральный</a:t>
          </a:r>
          <a:r>
            <a:rPr lang="ru-RU" sz="1200" b="0" kern="1200" dirty="0" smtClean="0">
              <a:solidFill>
                <a:schemeClr val="tx1"/>
              </a:solidFill>
            </a:rPr>
            <a:t>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chemeClr val="tx1"/>
              </a:solidFill>
            </a:rPr>
            <a:t>парламент</a:t>
          </a:r>
          <a:endParaRPr lang="ru-RU" sz="1200" b="0" kern="1200" dirty="0">
            <a:solidFill>
              <a:schemeClr val="tx1"/>
            </a:solidFill>
          </a:endParaRPr>
        </a:p>
      </dsp:txBody>
      <dsp:txXfrm>
        <a:off x="1813636" y="574676"/>
        <a:ext cx="1222083" cy="122208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6E57BB-F9F2-4E52-81CE-F963541EE4EA}">
      <dsp:nvSpPr>
        <dsp:cNvPr id="0" name=""/>
        <dsp:cNvSpPr/>
      </dsp:nvSpPr>
      <dsp:spPr>
        <a:xfrm>
          <a:off x="297910" y="0"/>
          <a:ext cx="1852452" cy="1852452"/>
        </a:xfrm>
        <a:prstGeom prst="ellipse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Однопалатный парламент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569195" y="271285"/>
        <a:ext cx="1309882" cy="130988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43283B-36C5-4CFF-B217-046DC563B15B}">
      <dsp:nvSpPr>
        <dsp:cNvPr id="0" name=""/>
        <dsp:cNvSpPr/>
      </dsp:nvSpPr>
      <dsp:spPr>
        <a:xfrm>
          <a:off x="107521" y="182493"/>
          <a:ext cx="3919786" cy="694378"/>
        </a:xfrm>
        <a:prstGeom prst="rect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Бундестаг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(«федеральное собрание»)</a:t>
          </a:r>
          <a:endParaRPr lang="ru-RU" sz="1600" kern="1200" dirty="0"/>
        </a:p>
      </dsp:txBody>
      <dsp:txXfrm>
        <a:off x="107521" y="182493"/>
        <a:ext cx="3919786" cy="694378"/>
      </dsp:txXfrm>
    </dsp:sp>
    <dsp:sp modelId="{06CC798C-3478-42D3-979D-4AC89CA8377E}">
      <dsp:nvSpPr>
        <dsp:cNvPr id="0" name=""/>
        <dsp:cNvSpPr/>
      </dsp:nvSpPr>
      <dsp:spPr>
        <a:xfrm>
          <a:off x="107521" y="864099"/>
          <a:ext cx="3919786" cy="5467677"/>
        </a:xfrm>
        <a:prstGeom prst="rect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0" kern="1200" dirty="0" smtClean="0"/>
            <a:t>однопалатный орган народного представительства ФРГ</a:t>
          </a:r>
          <a:r>
            <a:rPr lang="ru-RU" sz="1600" b="0" i="0" kern="1200" dirty="0" smtClean="0"/>
            <a:t>;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i="0" kern="1200" dirty="0" smtClean="0"/>
            <a:t>избирается населением страны сроком на четыре года в ходе всеобщих, прямых, свободных и равных выборов при тайном голосовании по комбинированной избирательной системе (каждый избиратель голосует по двум спискам: в первом он выбирает кандидата, избираемого по мажоритарной системе, во втором — партийный список);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i="0" kern="1200" dirty="0" smtClean="0"/>
            <a:t>число депутатов определено – 656, однако фактически их всегда больше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i="0" kern="1200" dirty="0" smtClean="0"/>
            <a:t>важнейшие функции: принятие законов, выборы федерального канцлера и контроль за деятельностью правительства.</a:t>
          </a:r>
          <a:endParaRPr lang="ru-RU" sz="1600" kern="1200" dirty="0"/>
        </a:p>
      </dsp:txBody>
      <dsp:txXfrm>
        <a:off x="107521" y="864099"/>
        <a:ext cx="3919786" cy="5467677"/>
      </dsp:txXfrm>
    </dsp:sp>
    <dsp:sp modelId="{EB9129A7-1E5A-4A08-A2BB-2FABC9A086CC}">
      <dsp:nvSpPr>
        <dsp:cNvPr id="0" name=""/>
        <dsp:cNvSpPr/>
      </dsp:nvSpPr>
      <dsp:spPr>
        <a:xfrm>
          <a:off x="4468597" y="191037"/>
          <a:ext cx="3919786" cy="694378"/>
        </a:xfrm>
        <a:prstGeom prst="rect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Бундесрат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(«федеральный совет»)</a:t>
          </a:r>
          <a:endParaRPr lang="ru-RU" sz="1600" kern="1200" dirty="0"/>
        </a:p>
      </dsp:txBody>
      <dsp:txXfrm>
        <a:off x="4468597" y="191037"/>
        <a:ext cx="3919786" cy="694378"/>
      </dsp:txXfrm>
    </dsp:sp>
    <dsp:sp modelId="{E8BACDAF-FC32-4B3C-8B69-76E2DBACE3CC}">
      <dsp:nvSpPr>
        <dsp:cNvPr id="0" name=""/>
        <dsp:cNvSpPr/>
      </dsp:nvSpPr>
      <dsp:spPr>
        <a:xfrm>
          <a:off x="4468597" y="885415"/>
          <a:ext cx="3919786" cy="5476274"/>
        </a:xfrm>
        <a:prstGeom prst="rect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i="0" kern="1200" dirty="0" smtClean="0"/>
            <a:t>федеральный орган, посредством которого немецкие земли участвуют в осуществлении законодательной и исполнительной власти, а также в делах ЕС (ст. 50 Конституции ФРГ);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i="0" kern="1200" dirty="0" smtClean="0"/>
            <a:t>входят члены Правительств земель</a:t>
          </a:r>
          <a:r>
            <a:rPr lang="en-US" sz="1400" b="0" i="0" kern="1200" dirty="0" smtClean="0"/>
            <a:t> (</a:t>
          </a:r>
          <a:r>
            <a:rPr lang="ru-RU" sz="1400" b="0" i="0" kern="1200" dirty="0" smtClean="0"/>
            <a:t>если население земли превышает 2 млн. - 4 голоса;  если превышает 6 млн. - 5 голосов;  больше 7 млн. - 6 голосов);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i="0" kern="1200" dirty="0" smtClean="0"/>
            <a:t>не имеет определенного срока полномочий, не может быть распущен;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i="0" kern="1200" dirty="0" smtClean="0"/>
            <a:t>партийный состав не имеет значения, фракции не образуются, однако группы членов от земель с одной и той же партией блокируются; голоса земли могут подаваться только  единым списком;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i="0" kern="1200" dirty="0" smtClean="0"/>
            <a:t>участие в законодательной деятельности не всегда обязательно (обязан участвовать в принятии всех конституционных и федеральных законов, в отношении обычных - право протеста);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0" kern="1200" dirty="0" smtClean="0"/>
            <a:t>необходимо согласие для многих постановлений Федерального правительства</a:t>
          </a:r>
          <a:r>
            <a:rPr lang="ru-RU" sz="1400" b="0" i="0" kern="1200" dirty="0" smtClean="0"/>
            <a:t>, оно обязано держать Бундесрат в курсе текущих дел;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i="0" kern="1200" dirty="0" smtClean="0"/>
            <a:t>наряду с правительством </a:t>
          </a:r>
          <a:r>
            <a:rPr lang="ru-RU" sz="1400" b="1" i="0" kern="1200" dirty="0" smtClean="0"/>
            <a:t>участвует в федеральном надзоре за землями</a:t>
          </a:r>
          <a:r>
            <a:rPr lang="ru-RU" sz="1400" b="0" i="0" kern="1200" dirty="0" smtClean="0"/>
            <a:t>.</a:t>
          </a:r>
          <a:endParaRPr lang="ru-RU" sz="1400" kern="1200" dirty="0"/>
        </a:p>
      </dsp:txBody>
      <dsp:txXfrm>
        <a:off x="4468597" y="885415"/>
        <a:ext cx="3919786" cy="547627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ACA26C-F3A6-4E83-999D-887F70D7D126}">
      <dsp:nvSpPr>
        <dsp:cNvPr id="0" name=""/>
        <dsp:cNvSpPr/>
      </dsp:nvSpPr>
      <dsp:spPr>
        <a:xfrm>
          <a:off x="569515" y="0"/>
          <a:ext cx="5635625" cy="5635625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8BDA3B-B127-4231-8156-9F1DBEC96376}">
      <dsp:nvSpPr>
        <dsp:cNvPr id="0" name=""/>
        <dsp:cNvSpPr/>
      </dsp:nvSpPr>
      <dsp:spPr>
        <a:xfrm>
          <a:off x="3387328" y="564112"/>
          <a:ext cx="3663156" cy="100164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Единоличный председатель</a:t>
          </a:r>
          <a:r>
            <a:rPr lang="ru-RU" sz="1500" kern="1200" dirty="0" smtClean="0"/>
            <a:t> (Франция, США, Великобритания ) или </a:t>
          </a:r>
          <a:r>
            <a:rPr lang="ru-RU" sz="1500" b="1" kern="1200" dirty="0" smtClean="0"/>
            <a:t>коллегиальный орган</a:t>
          </a:r>
          <a:r>
            <a:rPr lang="ru-RU" sz="1500" kern="1200" dirty="0" smtClean="0"/>
            <a:t> (президиум, бюро, комитет: Италия, Испания, Финляндия)</a:t>
          </a:r>
          <a:endParaRPr lang="ru-RU" sz="1500" kern="1200" dirty="0"/>
        </a:p>
      </dsp:txBody>
      <dsp:txXfrm>
        <a:off x="3436224" y="613008"/>
        <a:ext cx="3565364" cy="903852"/>
      </dsp:txXfrm>
    </dsp:sp>
    <dsp:sp modelId="{58A474B3-AE1D-4E6B-BDF6-7D13AB397522}">
      <dsp:nvSpPr>
        <dsp:cNvPr id="0" name=""/>
        <dsp:cNvSpPr/>
      </dsp:nvSpPr>
      <dsp:spPr>
        <a:xfrm>
          <a:off x="3387328" y="1690962"/>
          <a:ext cx="3663156" cy="100164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Аппарат парламента </a:t>
          </a:r>
          <a:endParaRPr lang="ru-RU" sz="1500" b="1" kern="1200" dirty="0"/>
        </a:p>
      </dsp:txBody>
      <dsp:txXfrm>
        <a:off x="3436224" y="1739858"/>
        <a:ext cx="3565364" cy="903852"/>
      </dsp:txXfrm>
    </dsp:sp>
    <dsp:sp modelId="{D7BDB743-63E0-403C-B28E-7A46E3034D17}">
      <dsp:nvSpPr>
        <dsp:cNvPr id="0" name=""/>
        <dsp:cNvSpPr/>
      </dsp:nvSpPr>
      <dsp:spPr>
        <a:xfrm>
          <a:off x="3387328" y="2817812"/>
          <a:ext cx="3663156" cy="100164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Комиссии и комитеты:  </a:t>
          </a:r>
          <a:br>
            <a:rPr lang="ru-RU" sz="1500" b="1" kern="1200" dirty="0" smtClean="0"/>
          </a:br>
          <a:r>
            <a:rPr lang="ru-RU" sz="1500" kern="1200" dirty="0" smtClean="0"/>
            <a:t>постоянные; временные; совместные </a:t>
          </a:r>
          <a:br>
            <a:rPr lang="ru-RU" sz="1500" kern="1200" dirty="0" smtClean="0"/>
          </a:br>
          <a:r>
            <a:rPr lang="ru-RU" sz="1500" kern="1200" dirty="0" smtClean="0"/>
            <a:t>(согласительные); следственные; контрольные, ревизионные</a:t>
          </a:r>
          <a:endParaRPr lang="ru-RU" sz="1500" kern="1200" dirty="0"/>
        </a:p>
      </dsp:txBody>
      <dsp:txXfrm>
        <a:off x="3436224" y="2866708"/>
        <a:ext cx="3565364" cy="903852"/>
      </dsp:txXfrm>
    </dsp:sp>
    <dsp:sp modelId="{83DD0579-76CB-4BD7-9703-498E5CE0A5B9}">
      <dsp:nvSpPr>
        <dsp:cNvPr id="0" name=""/>
        <dsp:cNvSpPr/>
      </dsp:nvSpPr>
      <dsp:spPr>
        <a:xfrm>
          <a:off x="3387328" y="3944662"/>
          <a:ext cx="3663156" cy="100164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Партийные фракции</a:t>
          </a:r>
          <a:r>
            <a:rPr lang="ru-RU" sz="1500" kern="1200" dirty="0" smtClean="0"/>
            <a:t>, блоки, </a:t>
          </a:r>
          <a:br>
            <a:rPr lang="ru-RU" sz="1500" kern="1200" dirty="0" smtClean="0"/>
          </a:br>
          <a:r>
            <a:rPr lang="ru-RU" sz="1500" kern="1200" dirty="0" smtClean="0"/>
            <a:t>межфракционные группы</a:t>
          </a:r>
          <a:endParaRPr lang="ru-RU" sz="1500" kern="1200" dirty="0"/>
        </a:p>
      </dsp:txBody>
      <dsp:txXfrm>
        <a:off x="3436224" y="3993558"/>
        <a:ext cx="3565364" cy="90385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5DA58F-BE0D-40CF-86FA-79362B0E31E6}">
      <dsp:nvSpPr>
        <dsp:cNvPr id="0" name=""/>
        <dsp:cNvSpPr/>
      </dsp:nvSpPr>
      <dsp:spPr>
        <a:xfrm>
          <a:off x="648071" y="144026"/>
          <a:ext cx="4319425" cy="2591655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solidFill>
                <a:schemeClr val="tx1"/>
              </a:solidFill>
            </a:rPr>
            <a:t>Созывается и действует по собственному праву (на основании норм Конституции или Регламента определяются сроки созыва и время сессий)</a:t>
          </a:r>
          <a:endParaRPr lang="ru-RU" sz="2600" kern="1200" dirty="0">
            <a:solidFill>
              <a:schemeClr val="tx1"/>
            </a:solidFill>
          </a:endParaRPr>
        </a:p>
      </dsp:txBody>
      <dsp:txXfrm>
        <a:off x="648071" y="144026"/>
        <a:ext cx="4319425" cy="2591655"/>
      </dsp:txXfrm>
    </dsp:sp>
    <dsp:sp modelId="{42F13B1C-D2F8-48A4-B99E-9805C8F32DC6}">
      <dsp:nvSpPr>
        <dsp:cNvPr id="0" name=""/>
        <dsp:cNvSpPr/>
      </dsp:nvSpPr>
      <dsp:spPr>
        <a:xfrm>
          <a:off x="4248484" y="2376270"/>
          <a:ext cx="4319425" cy="2591655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solidFill>
                <a:schemeClr val="tx1"/>
              </a:solidFill>
            </a:rPr>
            <a:t>Вопрос решается исполнительной властью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solidFill>
                <a:schemeClr val="tx1"/>
              </a:solidFill>
            </a:rPr>
            <a:t>(Япония, Великобритания)</a:t>
          </a:r>
          <a:endParaRPr lang="ru-RU" sz="2600" kern="1200" dirty="0">
            <a:solidFill>
              <a:schemeClr val="tx1"/>
            </a:solidFill>
          </a:endParaRPr>
        </a:p>
      </dsp:txBody>
      <dsp:txXfrm>
        <a:off x="4248484" y="2376270"/>
        <a:ext cx="4319425" cy="259165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7210AE-04F2-4A25-9BFF-4A1969ABD6FA}">
      <dsp:nvSpPr>
        <dsp:cNvPr id="0" name=""/>
        <dsp:cNvSpPr/>
      </dsp:nvSpPr>
      <dsp:spPr>
        <a:xfrm>
          <a:off x="571499" y="0"/>
          <a:ext cx="6477000" cy="48006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EB4658-4B28-4FA8-832E-27EFBDC20750}">
      <dsp:nvSpPr>
        <dsp:cNvPr id="0" name=""/>
        <dsp:cNvSpPr/>
      </dsp:nvSpPr>
      <dsp:spPr>
        <a:xfrm>
          <a:off x="3813" y="1440179"/>
          <a:ext cx="1834306" cy="1920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Процедура созыва и проведения сессий</a:t>
          </a:r>
          <a:endParaRPr lang="ru-RU" sz="1800" kern="1200" dirty="0"/>
        </a:p>
      </dsp:txBody>
      <dsp:txXfrm>
        <a:off x="93356" y="1529722"/>
        <a:ext cx="1655220" cy="1741154"/>
      </dsp:txXfrm>
    </dsp:sp>
    <dsp:sp modelId="{CD9DC008-EEA9-41AC-A9BC-4E08B3AE00FB}">
      <dsp:nvSpPr>
        <dsp:cNvPr id="0" name=""/>
        <dsp:cNvSpPr/>
      </dsp:nvSpPr>
      <dsp:spPr>
        <a:xfrm>
          <a:off x="1929835" y="1440179"/>
          <a:ext cx="1834306" cy="1920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Процедура совместных заседаний</a:t>
          </a:r>
          <a:endParaRPr lang="ru-RU" sz="1800" kern="1200" dirty="0"/>
        </a:p>
      </dsp:txBody>
      <dsp:txXfrm>
        <a:off x="2019378" y="1529722"/>
        <a:ext cx="1655220" cy="1741154"/>
      </dsp:txXfrm>
    </dsp:sp>
    <dsp:sp modelId="{498D069C-AE47-453D-ABB9-6BBAA60A8BAD}">
      <dsp:nvSpPr>
        <dsp:cNvPr id="0" name=""/>
        <dsp:cNvSpPr/>
      </dsp:nvSpPr>
      <dsp:spPr>
        <a:xfrm>
          <a:off x="3855857" y="1440179"/>
          <a:ext cx="1834306" cy="1920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Процедуры работы комитетов и комиссий</a:t>
          </a:r>
          <a:endParaRPr lang="ru-RU" sz="1800" kern="1200" dirty="0"/>
        </a:p>
      </dsp:txBody>
      <dsp:txXfrm>
        <a:off x="3945400" y="1529722"/>
        <a:ext cx="1655220" cy="1741154"/>
      </dsp:txXfrm>
    </dsp:sp>
    <dsp:sp modelId="{54C78330-47CC-4E05-99A4-410CBD481CB9}">
      <dsp:nvSpPr>
        <dsp:cNvPr id="0" name=""/>
        <dsp:cNvSpPr/>
      </dsp:nvSpPr>
      <dsp:spPr>
        <a:xfrm>
          <a:off x="5781879" y="1440179"/>
          <a:ext cx="1834306" cy="1920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Парламентские слушания</a:t>
          </a:r>
          <a:endParaRPr lang="ru-RU" sz="1800" kern="1200" dirty="0"/>
        </a:p>
      </dsp:txBody>
      <dsp:txXfrm>
        <a:off x="5871422" y="1529722"/>
        <a:ext cx="1655220" cy="174115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89C1A6-208E-49E2-9975-47B2BF2AAD08}">
      <dsp:nvSpPr>
        <dsp:cNvPr id="0" name=""/>
        <dsp:cNvSpPr/>
      </dsp:nvSpPr>
      <dsp:spPr>
        <a:xfrm>
          <a:off x="0" y="0"/>
          <a:ext cx="5867399" cy="10499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Проверка кворума</a:t>
          </a:r>
          <a:endParaRPr lang="ru-RU" sz="2700" kern="1200" dirty="0"/>
        </a:p>
      </dsp:txBody>
      <dsp:txXfrm>
        <a:off x="30753" y="30753"/>
        <a:ext cx="4611522" cy="988491"/>
      </dsp:txXfrm>
    </dsp:sp>
    <dsp:sp modelId="{947037F3-518C-42E9-B372-9D70066969FE}">
      <dsp:nvSpPr>
        <dsp:cNvPr id="0" name=""/>
        <dsp:cNvSpPr/>
      </dsp:nvSpPr>
      <dsp:spPr>
        <a:xfrm>
          <a:off x="438150" y="1195830"/>
          <a:ext cx="5867399" cy="10499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Утверждение повестки дня</a:t>
          </a:r>
          <a:endParaRPr lang="ru-RU" sz="2700" kern="1200" dirty="0"/>
        </a:p>
      </dsp:txBody>
      <dsp:txXfrm>
        <a:off x="468903" y="1226583"/>
        <a:ext cx="4685245" cy="988491"/>
      </dsp:txXfrm>
    </dsp:sp>
    <dsp:sp modelId="{2886CF98-256E-4CCF-80C9-8686335EA503}">
      <dsp:nvSpPr>
        <dsp:cNvPr id="0" name=""/>
        <dsp:cNvSpPr/>
      </dsp:nvSpPr>
      <dsp:spPr>
        <a:xfrm>
          <a:off x="876300" y="2391660"/>
          <a:ext cx="5867399" cy="10499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Доклады, содоклады</a:t>
          </a:r>
          <a:endParaRPr lang="ru-RU" sz="2700" kern="1200" dirty="0"/>
        </a:p>
      </dsp:txBody>
      <dsp:txXfrm>
        <a:off x="907053" y="2422413"/>
        <a:ext cx="4685245" cy="988491"/>
      </dsp:txXfrm>
    </dsp:sp>
    <dsp:sp modelId="{8E79AE74-9A72-451E-8907-73FC591E9D84}">
      <dsp:nvSpPr>
        <dsp:cNvPr id="0" name=""/>
        <dsp:cNvSpPr/>
      </dsp:nvSpPr>
      <dsp:spPr>
        <a:xfrm>
          <a:off x="1314450" y="3587490"/>
          <a:ext cx="5867399" cy="10499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Выступления в дискуссиях</a:t>
          </a:r>
          <a:endParaRPr lang="ru-RU" sz="2700" kern="1200" dirty="0"/>
        </a:p>
      </dsp:txBody>
      <dsp:txXfrm>
        <a:off x="1345203" y="3618243"/>
        <a:ext cx="4685245" cy="988491"/>
      </dsp:txXfrm>
    </dsp:sp>
    <dsp:sp modelId="{AA7F7777-3F00-4C20-9949-006B5469F231}">
      <dsp:nvSpPr>
        <dsp:cNvPr id="0" name=""/>
        <dsp:cNvSpPr/>
      </dsp:nvSpPr>
      <dsp:spPr>
        <a:xfrm>
          <a:off x="1752600" y="4783320"/>
          <a:ext cx="5867399" cy="10499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Голосование по проектам решений</a:t>
          </a:r>
          <a:endParaRPr lang="ru-RU" sz="2700" kern="1200" dirty="0"/>
        </a:p>
      </dsp:txBody>
      <dsp:txXfrm>
        <a:off x="1783353" y="4814073"/>
        <a:ext cx="4685245" cy="988491"/>
      </dsp:txXfrm>
    </dsp:sp>
    <dsp:sp modelId="{2E1D678D-1A46-43D1-A4D2-E01F6CE3FC9D}">
      <dsp:nvSpPr>
        <dsp:cNvPr id="0" name=""/>
        <dsp:cNvSpPr/>
      </dsp:nvSpPr>
      <dsp:spPr>
        <a:xfrm>
          <a:off x="5184901" y="767081"/>
          <a:ext cx="682498" cy="68249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100" kern="1200"/>
        </a:p>
      </dsp:txBody>
      <dsp:txXfrm>
        <a:off x="5338463" y="767081"/>
        <a:ext cx="375374" cy="513580"/>
      </dsp:txXfrm>
    </dsp:sp>
    <dsp:sp modelId="{1212960A-FB65-4552-85E0-E7D52A7E486A}">
      <dsp:nvSpPr>
        <dsp:cNvPr id="0" name=""/>
        <dsp:cNvSpPr/>
      </dsp:nvSpPr>
      <dsp:spPr>
        <a:xfrm>
          <a:off x="5623051" y="1962911"/>
          <a:ext cx="682498" cy="68249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100" kern="1200"/>
        </a:p>
      </dsp:txBody>
      <dsp:txXfrm>
        <a:off x="5776613" y="1962911"/>
        <a:ext cx="375374" cy="513580"/>
      </dsp:txXfrm>
    </dsp:sp>
    <dsp:sp modelId="{BF0F98AB-E6B2-41D1-ABB6-97AE01846913}">
      <dsp:nvSpPr>
        <dsp:cNvPr id="0" name=""/>
        <dsp:cNvSpPr/>
      </dsp:nvSpPr>
      <dsp:spPr>
        <a:xfrm>
          <a:off x="6061201" y="3141241"/>
          <a:ext cx="682498" cy="68249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100" kern="1200"/>
        </a:p>
      </dsp:txBody>
      <dsp:txXfrm>
        <a:off x="6214763" y="3141241"/>
        <a:ext cx="375374" cy="513580"/>
      </dsp:txXfrm>
    </dsp:sp>
    <dsp:sp modelId="{20EE99D2-5A66-4693-BB0E-CC6806124929}">
      <dsp:nvSpPr>
        <dsp:cNvPr id="0" name=""/>
        <dsp:cNvSpPr/>
      </dsp:nvSpPr>
      <dsp:spPr>
        <a:xfrm>
          <a:off x="6499351" y="4348738"/>
          <a:ext cx="682498" cy="68249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100" kern="1200"/>
        </a:p>
      </dsp:txBody>
      <dsp:txXfrm>
        <a:off x="6652913" y="4348738"/>
        <a:ext cx="375374" cy="51358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DE77D0-967C-4566-B135-437C427AEBC8}">
      <dsp:nvSpPr>
        <dsp:cNvPr id="0" name=""/>
        <dsp:cNvSpPr/>
      </dsp:nvSpPr>
      <dsp:spPr>
        <a:xfrm>
          <a:off x="0" y="2672"/>
          <a:ext cx="831641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79BD5A-25FB-4107-A8A3-43C167283D6F}">
      <dsp:nvSpPr>
        <dsp:cNvPr id="0" name=""/>
        <dsp:cNvSpPr/>
      </dsp:nvSpPr>
      <dsp:spPr>
        <a:xfrm>
          <a:off x="0" y="2672"/>
          <a:ext cx="1663283" cy="18224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Парламенты с абсолютно определенной компетенцией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(США, Франция)</a:t>
          </a:r>
          <a:endParaRPr lang="ru-RU" sz="1500" kern="1200" dirty="0"/>
        </a:p>
      </dsp:txBody>
      <dsp:txXfrm>
        <a:off x="0" y="2672"/>
        <a:ext cx="1663283" cy="1822421"/>
      </dsp:txXfrm>
    </dsp:sp>
    <dsp:sp modelId="{CBEDB9A1-7226-4872-85DD-CC4EF981B492}">
      <dsp:nvSpPr>
        <dsp:cNvPr id="0" name=""/>
        <dsp:cNvSpPr/>
      </dsp:nvSpPr>
      <dsp:spPr>
        <a:xfrm>
          <a:off x="1788029" y="45029"/>
          <a:ext cx="6528386" cy="8471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Конституции устанавливают точный перечень вопросов, являющихся объектом их законодательной деятельности</a:t>
          </a:r>
          <a:endParaRPr lang="ru-RU" sz="1700" kern="1200" dirty="0"/>
        </a:p>
      </dsp:txBody>
      <dsp:txXfrm>
        <a:off x="1788029" y="45029"/>
        <a:ext cx="6528386" cy="847141"/>
      </dsp:txXfrm>
    </dsp:sp>
    <dsp:sp modelId="{B9E1B1BF-666D-4184-9A78-B9717E9BEBB2}">
      <dsp:nvSpPr>
        <dsp:cNvPr id="0" name=""/>
        <dsp:cNvSpPr/>
      </dsp:nvSpPr>
      <dsp:spPr>
        <a:xfrm>
          <a:off x="1663283" y="892170"/>
          <a:ext cx="66531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0CEF3D-75B3-45DF-AE4B-5E0E9973DAD7}">
      <dsp:nvSpPr>
        <dsp:cNvPr id="0" name=""/>
        <dsp:cNvSpPr/>
      </dsp:nvSpPr>
      <dsp:spPr>
        <a:xfrm>
          <a:off x="1788029" y="934527"/>
          <a:ext cx="6528386" cy="8471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парламенты не имеют права переступать границы их полномочий, так как в противном случае суды отменят принятые ими нормативные акты</a:t>
          </a:r>
          <a:endParaRPr lang="ru-RU" sz="1700" kern="1200" dirty="0"/>
        </a:p>
      </dsp:txBody>
      <dsp:txXfrm>
        <a:off x="1788029" y="934527"/>
        <a:ext cx="6528386" cy="847141"/>
      </dsp:txXfrm>
    </dsp:sp>
    <dsp:sp modelId="{BE4F8043-90EA-4579-A29D-7D9EBDB0B6FD}">
      <dsp:nvSpPr>
        <dsp:cNvPr id="0" name=""/>
        <dsp:cNvSpPr/>
      </dsp:nvSpPr>
      <dsp:spPr>
        <a:xfrm>
          <a:off x="1663283" y="1781668"/>
          <a:ext cx="66531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65F1B6-209E-44C3-AB4D-870ADABA009E}">
      <dsp:nvSpPr>
        <dsp:cNvPr id="0" name=""/>
        <dsp:cNvSpPr/>
      </dsp:nvSpPr>
      <dsp:spPr>
        <a:xfrm>
          <a:off x="0" y="1825093"/>
          <a:ext cx="831641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488DAA-7871-4E10-BFBF-D3E7219A326F}">
      <dsp:nvSpPr>
        <dsp:cNvPr id="0" name=""/>
        <dsp:cNvSpPr/>
      </dsp:nvSpPr>
      <dsp:spPr>
        <a:xfrm>
          <a:off x="0" y="1825093"/>
          <a:ext cx="1663283" cy="18224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i="0" kern="1200" dirty="0" smtClean="0"/>
            <a:t>Парламенты с абсолютно неопределенной компетенцией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0" i="0" kern="1200" dirty="0" smtClean="0"/>
            <a:t>(Великобритания, </a:t>
          </a:r>
          <a:r>
            <a:rPr lang="ru-RU" sz="1500" b="0" i="1" kern="1200" dirty="0" smtClean="0"/>
            <a:t>Италия (?), Ирландия (?)</a:t>
          </a:r>
          <a:r>
            <a:rPr lang="ru-RU" sz="1500" b="0" i="0" kern="1200" dirty="0" smtClean="0"/>
            <a:t>)</a:t>
          </a:r>
          <a:endParaRPr lang="ru-RU" sz="1500" b="0" i="0" kern="1200" dirty="0"/>
        </a:p>
      </dsp:txBody>
      <dsp:txXfrm>
        <a:off x="0" y="1825093"/>
        <a:ext cx="1663283" cy="1822421"/>
      </dsp:txXfrm>
    </dsp:sp>
    <dsp:sp modelId="{3D93B777-A530-4B67-8026-CA7005123A28}">
      <dsp:nvSpPr>
        <dsp:cNvPr id="0" name=""/>
        <dsp:cNvSpPr/>
      </dsp:nvSpPr>
      <dsp:spPr>
        <a:xfrm>
          <a:off x="1788029" y="1867450"/>
          <a:ext cx="6528386" cy="8471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парламенты юридически располагают неограниченными полномочиями и имеют право принимать  законы по любому вопросу</a:t>
          </a:r>
          <a:endParaRPr lang="ru-RU" sz="1700" kern="1200" dirty="0"/>
        </a:p>
      </dsp:txBody>
      <dsp:txXfrm>
        <a:off x="1788029" y="1867450"/>
        <a:ext cx="6528386" cy="847141"/>
      </dsp:txXfrm>
    </dsp:sp>
    <dsp:sp modelId="{4D88663B-1D8E-4861-8B5F-3D79AE791923}">
      <dsp:nvSpPr>
        <dsp:cNvPr id="0" name=""/>
        <dsp:cNvSpPr/>
      </dsp:nvSpPr>
      <dsp:spPr>
        <a:xfrm>
          <a:off x="1663283" y="2714591"/>
          <a:ext cx="66531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C66B9E-D154-4457-A0C8-CB4A2081B3FF}">
      <dsp:nvSpPr>
        <dsp:cNvPr id="0" name=""/>
        <dsp:cNvSpPr/>
      </dsp:nvSpPr>
      <dsp:spPr>
        <a:xfrm>
          <a:off x="1788029" y="2756948"/>
          <a:ext cx="6528386" cy="8471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НО! применение конституционного надзора не совместимо с концепцией неограниченности полномочий парламента</a:t>
          </a:r>
          <a:endParaRPr lang="ru-RU" sz="1700" kern="1200" dirty="0"/>
        </a:p>
      </dsp:txBody>
      <dsp:txXfrm>
        <a:off x="1788029" y="2756948"/>
        <a:ext cx="6528386" cy="847141"/>
      </dsp:txXfrm>
    </dsp:sp>
    <dsp:sp modelId="{544B0017-E7DC-4E6B-A01E-6D7B8971CAB6}">
      <dsp:nvSpPr>
        <dsp:cNvPr id="0" name=""/>
        <dsp:cNvSpPr/>
      </dsp:nvSpPr>
      <dsp:spPr>
        <a:xfrm>
          <a:off x="1663283" y="3604089"/>
          <a:ext cx="66531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F4CCB4-BAB8-49B9-AB1A-24817815B7AD}">
      <dsp:nvSpPr>
        <dsp:cNvPr id="0" name=""/>
        <dsp:cNvSpPr/>
      </dsp:nvSpPr>
      <dsp:spPr>
        <a:xfrm>
          <a:off x="0" y="3647514"/>
          <a:ext cx="831641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4045A8-2CE0-4BE1-AF93-A06BE85BB71F}">
      <dsp:nvSpPr>
        <dsp:cNvPr id="0" name=""/>
        <dsp:cNvSpPr/>
      </dsp:nvSpPr>
      <dsp:spPr>
        <a:xfrm>
          <a:off x="0" y="3647514"/>
          <a:ext cx="1663283" cy="18224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i="0" kern="1200" dirty="0" smtClean="0"/>
            <a:t>Парламенты с относительно определенной компетенцией</a:t>
          </a:r>
          <a:endParaRPr lang="ru-RU" sz="1500" b="1" i="0" kern="1200" dirty="0"/>
        </a:p>
      </dsp:txBody>
      <dsp:txXfrm>
        <a:off x="0" y="3647514"/>
        <a:ext cx="1663283" cy="1822421"/>
      </dsp:txXfrm>
    </dsp:sp>
    <dsp:sp modelId="{7E68C7E7-74D3-4DA9-BB52-6E02B8280F5B}">
      <dsp:nvSpPr>
        <dsp:cNvPr id="0" name=""/>
        <dsp:cNvSpPr/>
      </dsp:nvSpPr>
      <dsp:spPr>
        <a:xfrm>
          <a:off x="1788029" y="3730271"/>
          <a:ext cx="6528386" cy="16551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Характерно для федеративных государств, устанавливающих исключительную компетенцию федерального центра, субъектов федерации и конкурирующую компетенцию</a:t>
          </a:r>
          <a:endParaRPr lang="ru-RU" sz="1700" kern="1200" dirty="0"/>
        </a:p>
      </dsp:txBody>
      <dsp:txXfrm>
        <a:off x="1788029" y="3730271"/>
        <a:ext cx="6528386" cy="1655128"/>
      </dsp:txXfrm>
    </dsp:sp>
    <dsp:sp modelId="{721BE87D-4C22-4F9B-87C2-3CD4FB6E8901}">
      <dsp:nvSpPr>
        <dsp:cNvPr id="0" name=""/>
        <dsp:cNvSpPr/>
      </dsp:nvSpPr>
      <dsp:spPr>
        <a:xfrm>
          <a:off x="1663283" y="5385399"/>
          <a:ext cx="66531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0D956D-57A3-4917-90B5-CD66267B943C}" type="datetimeFigureOut">
              <a:rPr lang="ru-RU" smtClean="0"/>
              <a:t>03.12.2015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F6493A-5800-41EC-B084-591DA2E384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004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03.12.2015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n.rakhanova@psu.by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800" b="1" dirty="0" smtClean="0"/>
              <a:t>Парламент </a:t>
            </a:r>
            <a:br>
              <a:rPr lang="ru-RU" sz="4800" b="1" dirty="0" smtClean="0"/>
            </a:br>
            <a:r>
              <a:rPr lang="ru-RU" sz="4800" b="1" dirty="0" smtClean="0"/>
              <a:t>в зарубежных странах</a:t>
            </a:r>
            <a:br>
              <a:rPr lang="ru-RU" sz="4800" b="1" dirty="0" smtClean="0"/>
            </a:b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4797152"/>
            <a:ext cx="6982544" cy="1296144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Старший преподаватель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кафедры теории и истории государства и права</a:t>
            </a:r>
          </a:p>
          <a:p>
            <a:r>
              <a:rPr lang="ru-RU" dirty="0" smtClean="0"/>
              <a:t>Н.А. </a:t>
            </a:r>
            <a:r>
              <a:rPr lang="ru-RU" dirty="0" smtClean="0"/>
              <a:t>Раханова</a:t>
            </a:r>
          </a:p>
          <a:p>
            <a:r>
              <a:rPr lang="en-US" dirty="0" smtClean="0">
                <a:hlinkClick r:id="rId2"/>
              </a:rPr>
              <a:t>n.rakhanova@psu.by</a:t>
            </a:r>
            <a:endParaRPr lang="en-US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66967" y="898991"/>
            <a:ext cx="41814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/>
              <a:t>Полоцкий государственный университет</a:t>
            </a:r>
          </a:p>
          <a:p>
            <a:pPr algn="ctr"/>
            <a:r>
              <a:rPr lang="ru-RU" dirty="0" smtClean="0"/>
              <a:t>Юридический факультет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712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620000" cy="922114"/>
          </a:xfrm>
        </p:spPr>
        <p:txBody>
          <a:bodyPr/>
          <a:lstStyle/>
          <a:p>
            <a:pPr algn="ctr"/>
            <a:r>
              <a:rPr lang="ru-RU" sz="3200" b="1" dirty="0" smtClean="0"/>
              <a:t>Разделение законотворческой функции с исполнительной властью</a:t>
            </a:r>
            <a:endParaRPr lang="ru-RU" sz="3200" b="1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6809999"/>
              </p:ext>
            </p:extLst>
          </p:nvPr>
        </p:nvGraphicFramePr>
        <p:xfrm>
          <a:off x="-396552" y="1268760"/>
          <a:ext cx="9145016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11412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1170" y="0"/>
            <a:ext cx="7620000" cy="692696"/>
          </a:xfrm>
        </p:spPr>
        <p:txBody>
          <a:bodyPr/>
          <a:lstStyle/>
          <a:p>
            <a:pPr algn="ctr"/>
            <a:r>
              <a:rPr lang="ru-RU" sz="3600" b="1" dirty="0" smtClean="0"/>
              <a:t>Структура парламента</a:t>
            </a:r>
            <a:endParaRPr lang="ru-RU" sz="36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3930259"/>
              </p:ext>
            </p:extLst>
          </p:nvPr>
        </p:nvGraphicFramePr>
        <p:xfrm>
          <a:off x="251520" y="1340768"/>
          <a:ext cx="3466728" cy="237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995936" y="692696"/>
            <a:ext cx="428396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БИКАМЕРАЛИЗМ:</a:t>
            </a:r>
          </a:p>
          <a:p>
            <a:r>
              <a:rPr lang="ru-RU" b="1" dirty="0" smtClean="0"/>
              <a:t>Федеративные государства </a:t>
            </a:r>
            <a:r>
              <a:rPr lang="ru-RU" dirty="0" smtClean="0"/>
              <a:t>(</a:t>
            </a:r>
            <a:r>
              <a:rPr lang="be-BY" dirty="0" smtClean="0"/>
              <a:t>Австралии</a:t>
            </a:r>
            <a:r>
              <a:rPr lang="be-BY" dirty="0"/>
              <a:t>, Австрии, </a:t>
            </a:r>
            <a:r>
              <a:rPr lang="be-BY" i="1" dirty="0" smtClean="0"/>
              <a:t>Германии (?)</a:t>
            </a:r>
            <a:r>
              <a:rPr lang="be-BY" dirty="0" smtClean="0"/>
              <a:t>, </a:t>
            </a:r>
            <a:r>
              <a:rPr lang="be-BY" dirty="0"/>
              <a:t>Канады, Мексики, США, </a:t>
            </a:r>
            <a:r>
              <a:rPr lang="be-BY" dirty="0" smtClean="0"/>
              <a:t>Швейцарии; исключение – ОАЭ и Федеративные штаты Микронезии)</a:t>
            </a:r>
            <a:r>
              <a:rPr lang="ru-RU" dirty="0" smtClean="0"/>
              <a:t>: </a:t>
            </a:r>
          </a:p>
          <a:p>
            <a:r>
              <a:rPr lang="be-BY" dirty="0" smtClean="0"/>
              <a:t>имеет </a:t>
            </a:r>
            <a:r>
              <a:rPr lang="be-BY" dirty="0"/>
              <a:t>наиболее прочную и естественную </a:t>
            </a:r>
            <a:r>
              <a:rPr lang="be-BY" dirty="0" smtClean="0"/>
              <a:t>базу;  обеспечивает </a:t>
            </a:r>
            <a:r>
              <a:rPr lang="be-BY" dirty="0"/>
              <a:t>единство общих и региональных </a:t>
            </a:r>
            <a:r>
              <a:rPr lang="be-BY" dirty="0" smtClean="0"/>
              <a:t>интересов.</a:t>
            </a:r>
          </a:p>
          <a:p>
            <a:r>
              <a:rPr lang="ru-RU" dirty="0" smtClean="0"/>
              <a:t>Исторически </a:t>
            </a:r>
            <a:r>
              <a:rPr lang="ru-RU" b="1" dirty="0"/>
              <a:t>в унитарных государствах </a:t>
            </a:r>
            <a:r>
              <a:rPr lang="ru-RU" dirty="0" smtClean="0"/>
              <a:t>бикамерализм отразил компромисс </a:t>
            </a:r>
            <a:r>
              <a:rPr lang="ru-RU" dirty="0"/>
              <a:t>между стремившейся к власти буржуазией и </a:t>
            </a:r>
            <a:r>
              <a:rPr lang="ru-RU" dirty="0" smtClean="0"/>
              <a:t>дворянством (Великобритания: Палата лордов и Палата общин).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43808" y="5301208"/>
            <a:ext cx="37444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Болгария</a:t>
            </a:r>
            <a:r>
              <a:rPr lang="ru-RU" dirty="0"/>
              <a:t>, Хорватия, Венгрия, Греция, Дания, Исландия, </a:t>
            </a:r>
            <a:r>
              <a:rPr lang="ru-RU" dirty="0" smtClean="0"/>
              <a:t>Израиль.</a:t>
            </a:r>
            <a:endParaRPr lang="ru-RU" dirty="0"/>
          </a:p>
        </p:txBody>
      </p:sp>
      <p:graphicFrame>
        <p:nvGraphicFramePr>
          <p:cNvPr id="7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2956271"/>
              </p:ext>
            </p:extLst>
          </p:nvPr>
        </p:nvGraphicFramePr>
        <p:xfrm>
          <a:off x="467544" y="4663014"/>
          <a:ext cx="2448272" cy="18524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0713840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620000" cy="850106"/>
          </a:xfrm>
        </p:spPr>
        <p:txBody>
          <a:bodyPr/>
          <a:lstStyle/>
          <a:p>
            <a:pPr algn="ctr"/>
            <a:r>
              <a:rPr lang="ru-RU" sz="3200" b="1" dirty="0"/>
              <a:t>Способы формирования палат </a:t>
            </a:r>
            <a:r>
              <a:rPr lang="ru-RU" sz="3200" b="1" dirty="0" smtClean="0"/>
              <a:t>парламента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7620000" cy="5276056"/>
          </a:xfrm>
        </p:spPr>
        <p:txBody>
          <a:bodyPr>
            <a:normAutofit fontScale="85000" lnSpcReduction="20000"/>
          </a:bodyPr>
          <a:lstStyle/>
          <a:p>
            <a:pPr marL="114300" indent="0">
              <a:buNone/>
            </a:pPr>
            <a:r>
              <a:rPr lang="ru-RU" dirty="0" smtClean="0"/>
              <a:t>Нижние </a:t>
            </a:r>
            <a:r>
              <a:rPr lang="ru-RU" dirty="0"/>
              <a:t>палаты </a:t>
            </a:r>
            <a:r>
              <a:rPr lang="ru-RU" dirty="0" smtClean="0"/>
              <a:t>формируются, </a:t>
            </a:r>
            <a:r>
              <a:rPr lang="ru-RU" dirty="0"/>
              <a:t>по общему правилу, путем прямых </a:t>
            </a:r>
            <a:r>
              <a:rPr lang="ru-RU" dirty="0" smtClean="0"/>
              <a:t>выборов.</a:t>
            </a:r>
          </a:p>
          <a:p>
            <a:pPr marL="114300" indent="0">
              <a:buNone/>
            </a:pPr>
            <a:endParaRPr lang="ru-RU" dirty="0" smtClean="0"/>
          </a:p>
          <a:p>
            <a:pPr marL="114300" indent="0">
              <a:buNone/>
            </a:pPr>
            <a:r>
              <a:rPr lang="ru-RU" dirty="0" smtClean="0"/>
              <a:t>Формирование </a:t>
            </a:r>
            <a:r>
              <a:rPr lang="ru-RU" dirty="0"/>
              <a:t>верхних палат может происходить по-разному: </a:t>
            </a:r>
          </a:p>
          <a:p>
            <a:pPr lvl="0"/>
            <a:r>
              <a:rPr lang="ru-RU" b="1" dirty="0"/>
              <a:t>непосредственно избирателями</a:t>
            </a:r>
            <a:r>
              <a:rPr lang="ru-RU" dirty="0"/>
              <a:t> (США, Япония). В Норвегии Стортинг избирает среди своих членов одну четвертую часть, которая составит Лагтинг (верхняя палата), а остальные три четверти образуют Одельстинг; </a:t>
            </a:r>
          </a:p>
          <a:p>
            <a:pPr lvl="0"/>
            <a:r>
              <a:rPr lang="ru-RU" b="1" i="1" u="sng" dirty="0"/>
              <a:t>путем назначения</a:t>
            </a:r>
            <a:r>
              <a:rPr lang="ru-RU" i="1" u="sng" dirty="0"/>
              <a:t> (ФРГ: Бундесрат состоит из членов правительств земель, которые их назначают и отзывают);</a:t>
            </a:r>
            <a:r>
              <a:rPr lang="ru-RU" dirty="0"/>
              <a:t> </a:t>
            </a:r>
          </a:p>
          <a:p>
            <a:pPr lvl="0"/>
            <a:r>
              <a:rPr lang="ru-RU" b="1" dirty="0"/>
              <a:t>косвенными выборами</a:t>
            </a:r>
            <a:r>
              <a:rPr lang="ru-RU" dirty="0"/>
              <a:t> (Франция);</a:t>
            </a:r>
          </a:p>
          <a:p>
            <a:pPr lvl="0"/>
            <a:r>
              <a:rPr lang="ru-RU" b="1" dirty="0"/>
              <a:t>смешанный способ:</a:t>
            </a:r>
            <a:r>
              <a:rPr lang="ru-RU" dirty="0"/>
              <a:t> часть назначается, часть </a:t>
            </a:r>
            <a:r>
              <a:rPr lang="ru-RU" dirty="0" smtClean="0"/>
              <a:t>избирается (ст</a:t>
            </a:r>
            <a:r>
              <a:rPr lang="ru-RU" dirty="0"/>
              <a:t>. 58 Конституции Италии устанавливает: «Сенаторы избираются всеобщим и прямым голосованием избирателей», а ст. 59: «Каждый бывший Президент Республики является сенатором по праву и пожизненно, если он не откажется от этого. Президент Республики может назначить пожизненно сенаторами пять граждан, прославивших Родину выдающимися достижениями в социальной, научной, художественной и литературной областях</a:t>
            </a:r>
            <a:r>
              <a:rPr lang="ru-RU" dirty="0" smtClean="0"/>
              <a:t>»).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36301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7620000" cy="432048"/>
          </a:xfrm>
        </p:spPr>
        <p:txBody>
          <a:bodyPr/>
          <a:lstStyle/>
          <a:p>
            <a:pPr algn="ctr"/>
            <a:r>
              <a:rPr lang="ru-RU" sz="2400" b="1" dirty="0" smtClean="0"/>
              <a:t>Парламент Федеративной Республики Германии</a:t>
            </a:r>
            <a:endParaRPr lang="ru-RU" sz="2400" b="1" dirty="0"/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8350707"/>
              </p:ext>
            </p:extLst>
          </p:nvPr>
        </p:nvGraphicFramePr>
        <p:xfrm>
          <a:off x="0" y="476672"/>
          <a:ext cx="8388424" cy="6552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968609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620000" cy="1152128"/>
          </a:xfrm>
        </p:spPr>
        <p:txBody>
          <a:bodyPr/>
          <a:lstStyle/>
          <a:p>
            <a:pPr algn="ctr"/>
            <a:r>
              <a:rPr lang="ru-RU" sz="3200" b="1" dirty="0" smtClean="0"/>
              <a:t>Федеральное Собрание </a:t>
            </a:r>
            <a:br>
              <a:rPr lang="ru-RU" sz="3200" b="1" dirty="0" smtClean="0"/>
            </a:br>
            <a:r>
              <a:rPr lang="ru-RU" sz="3200" b="1" dirty="0" smtClean="0"/>
              <a:t>Российской Федерации</a:t>
            </a:r>
            <a:br>
              <a:rPr lang="ru-RU" sz="3200" b="1" dirty="0" smtClean="0"/>
            </a:br>
            <a:r>
              <a:rPr lang="ru-RU" sz="3200" b="1" dirty="0" smtClean="0"/>
              <a:t>(извлечения из Конституции РФ)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ru-RU" dirty="0"/>
              <a:t>Статья 94</a:t>
            </a:r>
          </a:p>
          <a:p>
            <a:pPr marL="114300" indent="0">
              <a:buNone/>
            </a:pPr>
            <a:r>
              <a:rPr lang="ru-RU" dirty="0" smtClean="0"/>
              <a:t>Федеральное </a:t>
            </a:r>
            <a:r>
              <a:rPr lang="ru-RU" dirty="0"/>
              <a:t>Собрание - парламент Российской Федерации - является представительным и законодательным органом Российской Федерации.</a:t>
            </a:r>
          </a:p>
          <a:p>
            <a:pPr marL="114300" indent="0">
              <a:buNone/>
            </a:pPr>
            <a:endParaRPr lang="ru-RU" dirty="0" smtClean="0"/>
          </a:p>
          <a:p>
            <a:pPr marL="114300" indent="0">
              <a:buNone/>
            </a:pPr>
            <a:r>
              <a:rPr lang="ru-RU" dirty="0" smtClean="0"/>
              <a:t>Статья </a:t>
            </a:r>
            <a:r>
              <a:rPr lang="ru-RU" dirty="0"/>
              <a:t>95</a:t>
            </a:r>
          </a:p>
          <a:p>
            <a:pPr marL="114300" indent="0">
              <a:buNone/>
            </a:pPr>
            <a:r>
              <a:rPr lang="ru-RU" dirty="0" smtClean="0"/>
              <a:t>1</a:t>
            </a:r>
            <a:r>
              <a:rPr lang="ru-RU" dirty="0"/>
              <a:t>. Федеральное Собрание состоит из двух палат - Совета Федерации и Государственной Думы.</a:t>
            </a:r>
          </a:p>
          <a:p>
            <a:pPr marL="114300" indent="0">
              <a:buNone/>
            </a:pPr>
            <a:r>
              <a:rPr lang="ru-RU" dirty="0"/>
              <a:t>2. В Совет Федерации входят по два представителя от каждого субъекта Российской Федерации: по одному от представительного и исполнительного органов государственной власти.</a:t>
            </a:r>
          </a:p>
          <a:p>
            <a:pPr marL="114300" indent="0">
              <a:buNone/>
            </a:pPr>
            <a:r>
              <a:rPr lang="ru-RU" dirty="0"/>
              <a:t>3. Государственная Дума состоит из 450 депутатов</a:t>
            </a:r>
            <a:r>
              <a:rPr lang="ru-RU" dirty="0" smtClean="0"/>
              <a:t>.</a:t>
            </a:r>
          </a:p>
          <a:p>
            <a:pPr marL="11430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22991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620000" cy="634082"/>
          </a:xfrm>
        </p:spPr>
        <p:txBody>
          <a:bodyPr/>
          <a:lstStyle/>
          <a:p>
            <a:pPr algn="ctr"/>
            <a:r>
              <a:rPr lang="ru-RU" sz="2800" b="1" dirty="0" smtClean="0"/>
              <a:t>Внутренняя структура парламента (палат)</a:t>
            </a:r>
            <a:endParaRPr lang="ru-RU" sz="28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5121643"/>
              </p:ext>
            </p:extLst>
          </p:nvPr>
        </p:nvGraphicFramePr>
        <p:xfrm>
          <a:off x="457200" y="765175"/>
          <a:ext cx="7620000" cy="5635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645289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620000" cy="1008112"/>
          </a:xfrm>
        </p:spPr>
        <p:txBody>
          <a:bodyPr/>
          <a:lstStyle/>
          <a:p>
            <a:pPr algn="ctr"/>
            <a:r>
              <a:rPr lang="ru-RU" sz="3200" b="1" dirty="0" smtClean="0"/>
              <a:t>Порядок деятельности парламентов: порядок созыва сессий</a:t>
            </a:r>
            <a:endParaRPr lang="ru-RU" sz="32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4353100"/>
              </p:ext>
            </p:extLst>
          </p:nvPr>
        </p:nvGraphicFramePr>
        <p:xfrm>
          <a:off x="-324544" y="1124744"/>
          <a:ext cx="9073008" cy="5276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94756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/>
              <a:t>Порядок деятельности парламентов: </a:t>
            </a:r>
            <a:r>
              <a:rPr lang="ru-RU" sz="3600" b="1" dirty="0" smtClean="0"/>
              <a:t>процедура</a:t>
            </a:r>
            <a:endParaRPr lang="ru-RU" sz="36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3517520"/>
              </p:ext>
            </p:extLst>
          </p:nvPr>
        </p:nvGraphicFramePr>
        <p:xfrm>
          <a:off x="457200" y="1600200"/>
          <a:ext cx="76200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400952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7620000" cy="562074"/>
          </a:xfrm>
        </p:spPr>
        <p:txBody>
          <a:bodyPr/>
          <a:lstStyle/>
          <a:p>
            <a:pPr algn="ctr"/>
            <a:r>
              <a:rPr lang="ru-RU" sz="3200" b="1" dirty="0" smtClean="0"/>
              <a:t>Процедура проведения заседаний</a:t>
            </a:r>
            <a:endParaRPr lang="ru-RU" sz="32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6027977"/>
              </p:ext>
            </p:extLst>
          </p:nvPr>
        </p:nvGraphicFramePr>
        <p:xfrm>
          <a:off x="457200" y="908050"/>
          <a:ext cx="7620000" cy="58333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832456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7620000" cy="899592"/>
          </a:xfrm>
        </p:spPr>
        <p:txBody>
          <a:bodyPr/>
          <a:lstStyle/>
          <a:p>
            <a:pPr algn="ctr"/>
            <a:r>
              <a:rPr lang="ru-RU" sz="3200" b="1" dirty="0" smtClean="0"/>
              <a:t>Способы определения компетенции парламента</a:t>
            </a:r>
            <a:endParaRPr lang="ru-RU" sz="32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0585092"/>
              </p:ext>
            </p:extLst>
          </p:nvPr>
        </p:nvGraphicFramePr>
        <p:xfrm>
          <a:off x="0" y="1196752"/>
          <a:ext cx="8316416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68162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0648"/>
            <a:ext cx="8064896" cy="6408712"/>
          </a:xfrm>
        </p:spPr>
        <p:txBody>
          <a:bodyPr numCol="2">
            <a:normAutofit/>
          </a:bodyPr>
          <a:lstStyle/>
          <a:p>
            <a:pPr marL="114300" indent="0">
              <a:buNone/>
            </a:pPr>
            <a:endParaRPr lang="ru-RU" sz="1600" b="1" dirty="0" smtClean="0"/>
          </a:p>
          <a:p>
            <a:pPr marL="114300" indent="0">
              <a:buNone/>
            </a:pPr>
            <a:r>
              <a:rPr lang="ru-RU" sz="1600" b="1" dirty="0" smtClean="0"/>
              <a:t>ПАРЛАМЕНТ</a:t>
            </a:r>
            <a:r>
              <a:rPr lang="ru-RU" sz="1600" dirty="0" smtClean="0"/>
              <a:t> (англ. </a:t>
            </a:r>
            <a:r>
              <a:rPr lang="en-US" sz="1600" dirty="0"/>
              <a:t>p</a:t>
            </a:r>
            <a:r>
              <a:rPr lang="en-US" sz="1600" dirty="0" smtClean="0"/>
              <a:t>arliament </a:t>
            </a:r>
            <a:r>
              <a:rPr lang="be-BY" sz="1600" dirty="0" smtClean="0"/>
              <a:t>от лат. </a:t>
            </a:r>
            <a:r>
              <a:rPr lang="ru-RU" sz="1600" dirty="0" smtClean="0"/>
              <a:t>«</a:t>
            </a:r>
            <a:r>
              <a:rPr lang="en-US" sz="1600" dirty="0" err="1"/>
              <a:t>parlare</a:t>
            </a:r>
            <a:r>
              <a:rPr lang="ru-RU" sz="1600" dirty="0"/>
              <a:t>» – </a:t>
            </a:r>
            <a:r>
              <a:rPr lang="ru-RU" sz="1600" dirty="0" smtClean="0"/>
              <a:t>говорить) – </a:t>
            </a:r>
          </a:p>
          <a:p>
            <a:pPr marL="114300" indent="0">
              <a:buNone/>
            </a:pPr>
            <a:r>
              <a:rPr lang="ru-RU" sz="1600" dirty="0" smtClean="0"/>
              <a:t>родовое название высшего представительного и законодательного органа в демократических государствах.</a:t>
            </a:r>
          </a:p>
          <a:p>
            <a:endParaRPr lang="ru-RU" sz="1600" dirty="0"/>
          </a:p>
          <a:p>
            <a:pPr marL="114300" indent="0" algn="just">
              <a:buNone/>
            </a:pPr>
            <a:r>
              <a:rPr lang="ru-RU" sz="1600" dirty="0"/>
              <a:t>Парламент имеет многовековую историю. </a:t>
            </a:r>
            <a:endParaRPr lang="ru-RU" sz="1600" dirty="0" smtClean="0"/>
          </a:p>
          <a:p>
            <a:pPr marL="114300" indent="0" algn="just">
              <a:buNone/>
            </a:pPr>
            <a:r>
              <a:rPr lang="ru-RU" sz="1600" dirty="0" smtClean="0"/>
              <a:t>Дальние </a:t>
            </a:r>
            <a:r>
              <a:rPr lang="ru-RU" sz="1600" dirty="0"/>
              <a:t>прародители его – английский парламент, испанские кортесы – возникли еще в XII-XIII веках. </a:t>
            </a:r>
            <a:r>
              <a:rPr lang="ru-RU" sz="1600" dirty="0" smtClean="0"/>
              <a:t> Однако современный </a:t>
            </a:r>
            <a:r>
              <a:rPr lang="ru-RU" sz="1600" dirty="0"/>
              <a:t>парламент качественно отличается от сословных представительных учреждений эпохи феодализма</a:t>
            </a:r>
            <a:r>
              <a:rPr lang="ru-RU" sz="1600" dirty="0" smtClean="0"/>
              <a:t>.</a:t>
            </a:r>
          </a:p>
          <a:p>
            <a:pPr marL="114300" indent="0" algn="just">
              <a:buNone/>
            </a:pPr>
            <a:endParaRPr lang="ru-RU" sz="1600" dirty="0" smtClean="0"/>
          </a:p>
          <a:p>
            <a:pPr marL="114300" indent="0" algn="just">
              <a:buNone/>
            </a:pPr>
            <a:r>
              <a:rPr lang="ru-RU" sz="1600" dirty="0"/>
              <a:t>Правовое регулирование </a:t>
            </a:r>
            <a:r>
              <a:rPr lang="ru-RU" sz="1600" dirty="0" smtClean="0"/>
              <a:t>парламента -  в </a:t>
            </a:r>
            <a:r>
              <a:rPr lang="ru-RU" sz="1600" dirty="0"/>
              <a:t>большинстве зарубежных конституций (в отдельных главах, разделах, посвященных как непосредственно данному органу, так и его взаимоотношениям с правительством, главой государства), а также в текущем законодательстве (в органических, обычных законах, регламентах).</a:t>
            </a:r>
          </a:p>
          <a:p>
            <a:pPr marL="114300" indent="0" algn="just">
              <a:buNone/>
            </a:pPr>
            <a:r>
              <a:rPr lang="ru-RU" sz="1500" dirty="0" smtClean="0"/>
              <a:t> </a:t>
            </a:r>
            <a:endParaRPr lang="ru-RU" sz="1500" b="1" dirty="0"/>
          </a:p>
          <a:p>
            <a:endParaRPr lang="ru-RU" sz="1500" dirty="0" smtClean="0"/>
          </a:p>
          <a:p>
            <a:endParaRPr lang="ru-RU" sz="15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620688"/>
            <a:ext cx="3347515" cy="51125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657696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5880321"/>
              </p:ext>
            </p:extLst>
          </p:nvPr>
        </p:nvGraphicFramePr>
        <p:xfrm>
          <a:off x="457200" y="620688"/>
          <a:ext cx="7620000" cy="5780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95536" y="188640"/>
            <a:ext cx="78488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Сферы деятельности парламента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7577131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ru-RU" sz="3600" dirty="0" smtClean="0"/>
          </a:p>
          <a:p>
            <a:pPr algn="ctr"/>
            <a:endParaRPr lang="ru-RU" sz="3600" dirty="0"/>
          </a:p>
          <a:p>
            <a:pPr algn="ctr"/>
            <a:r>
              <a:rPr lang="ru-RU" sz="3600" b="1" dirty="0" smtClean="0"/>
              <a:t>Спасибо за внимание!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357697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4663"/>
            <a:ext cx="4330824" cy="5980627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ru-RU" sz="1800" dirty="0"/>
              <a:t>Собственно </a:t>
            </a:r>
            <a:r>
              <a:rPr lang="ru-RU" sz="1800" b="1" dirty="0"/>
              <a:t>Парламентом</a:t>
            </a:r>
            <a:r>
              <a:rPr lang="ru-RU" sz="1800" dirty="0"/>
              <a:t> этот орган именуется в Великобритании, Франции, Италии, Канаде, Бельгии и др. государствах.</a:t>
            </a:r>
          </a:p>
          <a:p>
            <a:pPr marL="114300" indent="0">
              <a:buNone/>
            </a:pPr>
            <a:r>
              <a:rPr lang="ru-RU" sz="1800" dirty="0"/>
              <a:t>В других государствах может иметь специальное наименование: </a:t>
            </a:r>
          </a:p>
          <a:p>
            <a:r>
              <a:rPr lang="ru-RU" sz="1800" dirty="0"/>
              <a:t>в США и большинстве стран Латинской Америки – Конгресс; </a:t>
            </a:r>
          </a:p>
          <a:p>
            <a:r>
              <a:rPr lang="ru-RU" sz="1800" dirty="0"/>
              <a:t>в РФ – Федеральное Собрание; </a:t>
            </a:r>
          </a:p>
          <a:p>
            <a:r>
              <a:rPr lang="ru-RU" sz="1800" dirty="0"/>
              <a:t>в Болгарии – Народное собрание; </a:t>
            </a:r>
          </a:p>
          <a:p>
            <a:r>
              <a:rPr lang="ru-RU" sz="1800" dirty="0"/>
              <a:t>в Латвии, Литве, Польше – Сейм; </a:t>
            </a:r>
          </a:p>
          <a:p>
            <a:r>
              <a:rPr lang="ru-RU" sz="1800" dirty="0"/>
              <a:t>В Германии – Бундестаг (!); </a:t>
            </a:r>
          </a:p>
          <a:p>
            <a:r>
              <a:rPr lang="ru-RU" sz="1800" dirty="0"/>
              <a:t>в Испании – Генеральные кортесы; </a:t>
            </a:r>
          </a:p>
          <a:p>
            <a:r>
              <a:rPr lang="ru-RU" sz="1800" dirty="0"/>
              <a:t>в Исландии – Альтинг; </a:t>
            </a:r>
          </a:p>
          <a:p>
            <a:r>
              <a:rPr lang="ru-RU" sz="1800" dirty="0"/>
              <a:t>в Норвегии – Стортинг; </a:t>
            </a:r>
          </a:p>
          <a:p>
            <a:r>
              <a:rPr lang="ru-RU" sz="1800" dirty="0"/>
              <a:t>в Дании – Фолькетинг; </a:t>
            </a:r>
          </a:p>
          <a:p>
            <a:r>
              <a:rPr lang="ru-RU" sz="1800" dirty="0"/>
              <a:t>в Азербайджане, Иране, Туркменистане – Меджлис; </a:t>
            </a:r>
          </a:p>
          <a:p>
            <a:r>
              <a:rPr lang="ru-RU" sz="1800" dirty="0"/>
              <a:t>в Израиле – Кнессет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357" y="188640"/>
            <a:ext cx="3048000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1540" y="2060848"/>
            <a:ext cx="2880320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334" y="4120455"/>
            <a:ext cx="3019780" cy="22648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93018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562074"/>
          </a:xfrm>
        </p:spPr>
        <p:txBody>
          <a:bodyPr/>
          <a:lstStyle/>
          <a:p>
            <a:pPr algn="ctr"/>
            <a:r>
              <a:rPr lang="ru-RU" sz="3600" b="1" dirty="0" smtClean="0"/>
              <a:t>Функции парламента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7620000" cy="288032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ru-RU" sz="2000" dirty="0"/>
              <a:t>з</a:t>
            </a:r>
            <a:r>
              <a:rPr lang="ru-RU" sz="2000" dirty="0" smtClean="0"/>
              <a:t>аконотворчество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/>
              <a:t>п</a:t>
            </a:r>
            <a:r>
              <a:rPr lang="ru-RU" sz="2000" dirty="0" smtClean="0"/>
              <a:t>редставительство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/>
              <a:t>в</a:t>
            </a:r>
            <a:r>
              <a:rPr lang="ru-RU" sz="2000" dirty="0" smtClean="0"/>
              <a:t>ыражение воли народа (?)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/>
              <a:t>к</a:t>
            </a:r>
            <a:r>
              <a:rPr lang="ru-RU" sz="2000" dirty="0" smtClean="0"/>
              <a:t>онтроль </a:t>
            </a:r>
            <a:r>
              <a:rPr lang="ru-RU" sz="2000" dirty="0"/>
              <a:t>за деятельностью государственного </a:t>
            </a:r>
            <a:r>
              <a:rPr lang="ru-RU" sz="2000" dirty="0" smtClean="0"/>
              <a:t>аппарата,  </a:t>
            </a:r>
            <a:r>
              <a:rPr lang="ru-RU" sz="2000" dirty="0"/>
              <a:t>прежде всего правительства; </a:t>
            </a:r>
            <a:endParaRPr lang="ru-RU" sz="2000" dirty="0" smtClean="0"/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участие </a:t>
            </a:r>
            <a:r>
              <a:rPr lang="ru-RU" sz="2000" dirty="0"/>
              <a:t>в формировании государственных </a:t>
            </a:r>
            <a:r>
              <a:rPr lang="ru-RU" sz="2000" dirty="0" smtClean="0"/>
              <a:t>органов;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принятие бюджета;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некоторые другие в зависимости от конкретного государства</a:t>
            </a:r>
            <a:r>
              <a:rPr lang="ru-RU" sz="2000" dirty="0"/>
              <a:t>.</a:t>
            </a:r>
            <a:endParaRPr lang="ru-RU" sz="2000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77071"/>
            <a:ext cx="3238500" cy="2428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4509120"/>
            <a:ext cx="3266992" cy="21758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562" y="4253494"/>
            <a:ext cx="2707863" cy="20760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2812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 smtClean="0"/>
              <a:t>Ограничения законодательной власти парламента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1800" b="1" dirty="0"/>
              <a:t>В абсолютных и дуалистических монархиях</a:t>
            </a:r>
            <a:r>
              <a:rPr lang="ru-RU" sz="1800" dirty="0"/>
              <a:t> парламент либо не играет существенной роли в политической жизни, либо его полномочия сильно ограничены властью монарха</a:t>
            </a:r>
            <a:r>
              <a:rPr lang="ru-RU" sz="1800" dirty="0" smtClean="0"/>
              <a:t>.</a:t>
            </a:r>
          </a:p>
          <a:p>
            <a:endParaRPr lang="ru-RU" sz="1800" dirty="0" smtClean="0"/>
          </a:p>
          <a:p>
            <a:endParaRPr lang="ru-RU" sz="1800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04" y="2924944"/>
            <a:ext cx="3531116" cy="19509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10880" y="5013176"/>
            <a:ext cx="36410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Папская комиссия по делам государства-града Ватикана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100410" y="6381328"/>
            <a:ext cx="41794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Федеральный национальный совет ОАЭ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194629"/>
            <a:ext cx="3133821" cy="19468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0411" y="3859537"/>
            <a:ext cx="3218679" cy="24140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3518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4860770" cy="32289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427781" y="3650776"/>
            <a:ext cx="30931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Национальный совет М</a:t>
            </a:r>
            <a:r>
              <a:rPr lang="ru-RU" dirty="0" smtClean="0"/>
              <a:t>онако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935" y="2708920"/>
            <a:ext cx="4562624" cy="34175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4067944" y="6309320"/>
            <a:ext cx="32757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Палата депутатов Люксембурга</a:t>
            </a:r>
          </a:p>
        </p:txBody>
      </p:sp>
    </p:spTree>
    <p:extLst>
      <p:ext uri="{BB962C8B-B14F-4D97-AF65-F5344CB8AC3E}">
        <p14:creationId xmlns:p14="http://schemas.microsoft.com/office/powerpoint/2010/main" val="289414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620000" cy="936104"/>
          </a:xfrm>
        </p:spPr>
        <p:txBody>
          <a:bodyPr/>
          <a:lstStyle/>
          <a:p>
            <a:pPr algn="ctr"/>
            <a:r>
              <a:rPr lang="ru-RU" sz="3200" b="1" dirty="0"/>
              <a:t>Ограничения </a:t>
            </a:r>
            <a:r>
              <a:rPr lang="ru-RU" sz="3200" b="1" dirty="0" smtClean="0"/>
              <a:t>законодательной </a:t>
            </a:r>
            <a:r>
              <a:rPr lang="ru-RU" sz="3200" b="1" dirty="0"/>
              <a:t>власти парламента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0543" y="1089428"/>
            <a:ext cx="7620000" cy="18002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ru-RU" sz="1800" dirty="0" smtClean="0"/>
              <a:t>В государствах с </a:t>
            </a:r>
            <a:r>
              <a:rPr lang="ru-RU" sz="1800" b="1" dirty="0" smtClean="0"/>
              <a:t>парламентарными формами правления</a:t>
            </a:r>
            <a:r>
              <a:rPr lang="ru-RU" sz="1800" dirty="0" smtClean="0"/>
              <a:t> парламент </a:t>
            </a:r>
            <a:r>
              <a:rPr lang="ru-RU" sz="1800" dirty="0"/>
              <a:t>подвержен эффективному воздействию со стороны правительства, которое не только монополизировало законодательную инициативу, но и оказывает сильное влияние на все стороны деятельности парламента (например, путем запроса о доверии). В определенных случаях парламент может быть распущен (это характерно и для смешанных республик</a:t>
            </a:r>
            <a:r>
              <a:rPr lang="ru-RU" sz="1800" dirty="0" smtClean="0"/>
              <a:t>).</a:t>
            </a:r>
            <a:endParaRPr lang="ru-RU" sz="2400" dirty="0"/>
          </a:p>
          <a:p>
            <a:endParaRPr lang="ru-RU" sz="2400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63" y="2924944"/>
            <a:ext cx="2592288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51076" y="4897118"/>
            <a:ext cx="2836748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0">
              <a:buNone/>
            </a:pPr>
            <a:r>
              <a:rPr lang="ru-RU" sz="1300" b="1" i="1" dirty="0" smtClean="0"/>
              <a:t>Великобритания:</a:t>
            </a:r>
            <a:br>
              <a:rPr lang="ru-RU" sz="1300" b="1" i="1" dirty="0" smtClean="0"/>
            </a:br>
            <a:r>
              <a:rPr lang="ru-RU" sz="1300" i="1" dirty="0" smtClean="0"/>
              <a:t>Обычай </a:t>
            </a:r>
            <a:r>
              <a:rPr lang="ru-RU" sz="1300" i="1" dirty="0"/>
              <a:t>и многочисленные прецеденты позволяют премьер-министру в любое время предложить монарху распустить парламент, при этом у монарха не существует каких-либо оснований для отказа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209318"/>
            <a:ext cx="2605438" cy="19540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3160049" y="5182833"/>
            <a:ext cx="278010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b="1" i="1" dirty="0" smtClean="0"/>
              <a:t>ФРГ:</a:t>
            </a:r>
            <a:r>
              <a:rPr lang="ru-RU" sz="1300" i="1" dirty="0" smtClean="0"/>
              <a:t> Президент </a:t>
            </a:r>
            <a:r>
              <a:rPr lang="ru-RU" sz="1300" i="1" dirty="0"/>
              <a:t>может распустить Бундестаг по предложению федерального канцлера в течении 21 дня, если заявление федерального канцлера (вопрос о доверии), не встречает одобрение большинства членов Бундестага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944" y="2877793"/>
            <a:ext cx="2746720" cy="20520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5914976" y="4932884"/>
            <a:ext cx="259228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 smtClean="0"/>
              <a:t>Франция:</a:t>
            </a:r>
            <a:r>
              <a:rPr lang="ru-RU" sz="1400" i="1" dirty="0" smtClean="0"/>
              <a:t> Президент Республики вправе распустить Национальное Собрание по собственной инициативе </a:t>
            </a:r>
            <a:r>
              <a:rPr lang="ru-RU" sz="1400" i="1" dirty="0"/>
              <a:t>после консультации </a:t>
            </a:r>
            <a:r>
              <a:rPr lang="ru-RU" sz="1400" i="1" dirty="0" smtClean="0"/>
              <a:t>с </a:t>
            </a:r>
            <a:r>
              <a:rPr lang="ru-RU" sz="1400" i="1" dirty="0"/>
              <a:t>Премьер-министром и председателями палат </a:t>
            </a:r>
            <a:r>
              <a:rPr lang="ru-RU" sz="1400" i="1" dirty="0" smtClean="0"/>
              <a:t>Парламента (с ограничениями)</a:t>
            </a:r>
            <a:endParaRPr lang="ru-RU" sz="1400" i="1" dirty="0"/>
          </a:p>
        </p:txBody>
      </p:sp>
    </p:spTree>
    <p:extLst>
      <p:ext uri="{BB962C8B-B14F-4D97-AF65-F5344CB8AC3E}">
        <p14:creationId xmlns:p14="http://schemas.microsoft.com/office/powerpoint/2010/main" val="412204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620000" cy="1143000"/>
          </a:xfrm>
        </p:spPr>
        <p:txBody>
          <a:bodyPr/>
          <a:lstStyle/>
          <a:p>
            <a:pPr algn="ctr"/>
            <a:r>
              <a:rPr lang="ru-RU" sz="3200" b="1" dirty="0"/>
              <a:t>Ограничения законодательной власти парламента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63936"/>
            <a:ext cx="2808312" cy="5161408"/>
          </a:xfrm>
        </p:spPr>
        <p:txBody>
          <a:bodyPr>
            <a:normAutofit fontScale="92500"/>
          </a:bodyPr>
          <a:lstStyle/>
          <a:p>
            <a:pPr marL="114300" indent="0">
              <a:buNone/>
            </a:pPr>
            <a:r>
              <a:rPr lang="ru-RU" sz="2000" dirty="0"/>
              <a:t>В </a:t>
            </a:r>
            <a:r>
              <a:rPr lang="ru-RU" sz="2000" b="1" dirty="0"/>
              <a:t>президентских республиках</a:t>
            </a:r>
            <a:r>
              <a:rPr lang="ru-RU" sz="2000" dirty="0"/>
              <a:t> парламент юридически более независим. Он не может быть распущен президентом, законодательная инициатива принадлежит только </a:t>
            </a:r>
            <a:r>
              <a:rPr lang="ru-RU" sz="2000" dirty="0" smtClean="0"/>
              <a:t>депутатам, </a:t>
            </a:r>
            <a:r>
              <a:rPr lang="ru-RU" sz="2000" dirty="0"/>
              <a:t>но </a:t>
            </a:r>
            <a:r>
              <a:rPr lang="ru-RU" sz="2000" dirty="0" smtClean="0"/>
              <a:t>парламент </a:t>
            </a:r>
            <a:r>
              <a:rPr lang="ru-RU" sz="2000" dirty="0"/>
              <a:t>лишён права выразить недоверие правительству, </a:t>
            </a:r>
            <a:r>
              <a:rPr lang="ru-RU" sz="2000" dirty="0" smtClean="0"/>
              <a:t>хотя может </a:t>
            </a:r>
            <a:r>
              <a:rPr lang="ru-RU" sz="2000" dirty="0"/>
              <a:t>сместить президента (процедура импичмента).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988840"/>
            <a:ext cx="4737100" cy="3962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26323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/>
              <a:t>Ограничения законодательной власти парламента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1252736"/>
          </a:xfrm>
        </p:spPr>
        <p:txBody>
          <a:bodyPr>
            <a:normAutofit fontScale="92500" lnSpcReduction="20000"/>
          </a:bodyPr>
          <a:lstStyle/>
          <a:p>
            <a:pPr marL="114300" indent="0">
              <a:buNone/>
            </a:pPr>
            <a:r>
              <a:rPr lang="ru-RU" sz="2400" dirty="0"/>
              <a:t>В тех странах, где существует </a:t>
            </a:r>
            <a:r>
              <a:rPr lang="ru-RU" sz="2400" b="1" dirty="0"/>
              <a:t>конституционный </a:t>
            </a:r>
            <a:r>
              <a:rPr lang="ru-RU" sz="2400" b="1" dirty="0" smtClean="0"/>
              <a:t>контроль </a:t>
            </a:r>
            <a:r>
              <a:rPr lang="ru-RU" sz="2400" dirty="0" smtClean="0"/>
              <a:t>(США</a:t>
            </a:r>
            <a:r>
              <a:rPr lang="ru-RU" sz="2400" dirty="0"/>
              <a:t>, Италия, Япония, </a:t>
            </a:r>
            <a:r>
              <a:rPr lang="ru-RU" sz="2400" dirty="0" smtClean="0"/>
              <a:t>Индия, ФРГ, Австрия, Польша, Россия), </a:t>
            </a:r>
            <a:r>
              <a:rPr lang="ru-RU" sz="2400" dirty="0"/>
              <a:t>любой акт парламента может быть отменен по причине несоответствия его </a:t>
            </a:r>
            <a:r>
              <a:rPr lang="ru-RU" sz="2400" dirty="0" smtClean="0"/>
              <a:t>Конституции.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924944"/>
            <a:ext cx="5400600" cy="3408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453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Соседство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991</TotalTime>
  <Words>1306</Words>
  <Application>Microsoft Office PowerPoint</Application>
  <PresentationFormat>Экран (4:3)</PresentationFormat>
  <Paragraphs>142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Calibri</vt:lpstr>
      <vt:lpstr>Cambria</vt:lpstr>
      <vt:lpstr>Wingdings</vt:lpstr>
      <vt:lpstr>Соседство</vt:lpstr>
      <vt:lpstr>Парламент  в зарубежных странах </vt:lpstr>
      <vt:lpstr>Презентация PowerPoint</vt:lpstr>
      <vt:lpstr>Презентация PowerPoint</vt:lpstr>
      <vt:lpstr>Функции парламента</vt:lpstr>
      <vt:lpstr>Ограничения законодательной власти парламента</vt:lpstr>
      <vt:lpstr>Презентация PowerPoint</vt:lpstr>
      <vt:lpstr>Ограничения законодательной власти парламента</vt:lpstr>
      <vt:lpstr>Ограничения законодательной власти парламента</vt:lpstr>
      <vt:lpstr>Ограничения законодательной власти парламента</vt:lpstr>
      <vt:lpstr>Разделение законотворческой функции с исполнительной властью</vt:lpstr>
      <vt:lpstr>Структура парламента</vt:lpstr>
      <vt:lpstr>Способы формирования палат парламента</vt:lpstr>
      <vt:lpstr>Парламент Федеративной Республики Германии</vt:lpstr>
      <vt:lpstr>Федеральное Собрание  Российской Федерации (извлечения из Конституции РФ)</vt:lpstr>
      <vt:lpstr>Внутренняя структура парламента (палат)</vt:lpstr>
      <vt:lpstr>Порядок деятельности парламентов: порядок созыва сессий</vt:lpstr>
      <vt:lpstr>Порядок деятельности парламентов: процедура</vt:lpstr>
      <vt:lpstr>Процедура проведения заседаний</vt:lpstr>
      <vt:lpstr>Способы определения компетенции парламента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ИЗБИРАТЕЛЬНОЕ ПРАВО И ИЗБИРАТЕЛЬНЫЕ СИСТЕМЫ. РЕФЕРЕНДУМ</dc:title>
  <dc:creator>Антон</dc:creator>
  <cp:lastModifiedBy>Nadzeya Rakhanava</cp:lastModifiedBy>
  <cp:revision>118</cp:revision>
  <cp:lastPrinted>2013-10-31T08:05:19Z</cp:lastPrinted>
  <dcterms:created xsi:type="dcterms:W3CDTF">2009-10-20T20:56:52Z</dcterms:created>
  <dcterms:modified xsi:type="dcterms:W3CDTF">2015-12-03T08:37:42Z</dcterms:modified>
</cp:coreProperties>
</file>