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3"/>
  </p:notesMasterIdLst>
  <p:sldIdLst>
    <p:sldId id="256" r:id="rId3"/>
    <p:sldId id="257" r:id="rId4"/>
    <p:sldId id="291" r:id="rId5"/>
    <p:sldId id="290" r:id="rId6"/>
    <p:sldId id="298" r:id="rId7"/>
    <p:sldId id="302" r:id="rId8"/>
    <p:sldId id="303" r:id="rId9"/>
    <p:sldId id="301" r:id="rId10"/>
    <p:sldId id="305" r:id="rId11"/>
    <p:sldId id="310" r:id="rId12"/>
    <p:sldId id="299" r:id="rId13"/>
    <p:sldId id="306" r:id="rId14"/>
    <p:sldId id="312" r:id="rId15"/>
    <p:sldId id="313" r:id="rId16"/>
    <p:sldId id="314" r:id="rId17"/>
    <p:sldId id="315" r:id="rId18"/>
    <p:sldId id="316" r:id="rId19"/>
    <p:sldId id="286" r:id="rId20"/>
    <p:sldId id="320" r:id="rId21"/>
    <p:sldId id="319" r:id="rId22"/>
    <p:sldId id="308" r:id="rId23"/>
    <p:sldId id="323" r:id="rId24"/>
    <p:sldId id="327" r:id="rId25"/>
    <p:sldId id="322" r:id="rId26"/>
    <p:sldId id="325" r:id="rId27"/>
    <p:sldId id="288" r:id="rId28"/>
    <p:sldId id="329" r:id="rId29"/>
    <p:sldId id="330" r:id="rId30"/>
    <p:sldId id="332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0" d="100"/>
          <a:sy n="70" d="100"/>
        </p:scale>
        <p:origin x="12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E4741-5D64-4FBD-92E7-00C76727233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1AC4AB-397A-4878-9BEC-06E104D8C1DA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Форма </a:t>
          </a:r>
        </a:p>
        <a:p>
          <a:r>
            <a:rPr lang="ru-RU" sz="2400" dirty="0" smtClean="0">
              <a:solidFill>
                <a:schemeClr val="tx1"/>
              </a:solidFill>
            </a:rPr>
            <a:t>(унитарное, федерация)</a:t>
          </a:r>
          <a:endParaRPr lang="ru-RU" sz="2400" dirty="0">
            <a:solidFill>
              <a:schemeClr val="tx1"/>
            </a:solidFill>
          </a:endParaRPr>
        </a:p>
      </dgm:t>
    </dgm:pt>
    <dgm:pt modelId="{B5B25415-91B2-467A-8C9C-8E5D318EABA5}" type="parTrans" cxnId="{75882882-9DD8-48F7-BBB6-403371403FD6}">
      <dgm:prSet/>
      <dgm:spPr/>
      <dgm:t>
        <a:bodyPr/>
        <a:lstStyle/>
        <a:p>
          <a:endParaRPr lang="ru-RU"/>
        </a:p>
      </dgm:t>
    </dgm:pt>
    <dgm:pt modelId="{97D84B82-A76E-4B28-A69A-A10FCB794FF7}" type="sibTrans" cxnId="{75882882-9DD8-48F7-BBB6-403371403FD6}">
      <dgm:prSet/>
      <dgm:spPr/>
      <dgm:t>
        <a:bodyPr/>
        <a:lstStyle/>
        <a:p>
          <a:endParaRPr lang="ru-RU"/>
        </a:p>
      </dgm:t>
    </dgm:pt>
    <dgm:pt modelId="{FA615AB2-9719-4EE1-9FD5-D846507C5B1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Государственная территория </a:t>
          </a:r>
        </a:p>
        <a:p>
          <a:r>
            <a:rPr lang="ru-RU" sz="2000" dirty="0" smtClean="0">
              <a:solidFill>
                <a:schemeClr val="tx1"/>
              </a:solidFill>
            </a:rPr>
            <a:t>(границы, воздушное, водное пространство, острова)</a:t>
          </a:r>
          <a:endParaRPr lang="ru-RU" sz="2000" dirty="0">
            <a:solidFill>
              <a:schemeClr val="tx1"/>
            </a:solidFill>
          </a:endParaRPr>
        </a:p>
      </dgm:t>
    </dgm:pt>
    <dgm:pt modelId="{F1DA4BA0-7F1F-4C30-8FEA-AD8B05D60E06}" type="parTrans" cxnId="{6DC8F4C0-FDB4-46E3-8A9D-A5937ABB5C49}">
      <dgm:prSet/>
      <dgm:spPr/>
      <dgm:t>
        <a:bodyPr/>
        <a:lstStyle/>
        <a:p>
          <a:endParaRPr lang="ru-RU"/>
        </a:p>
      </dgm:t>
    </dgm:pt>
    <dgm:pt modelId="{CE87976F-CD9E-4676-B464-EFBCBF1A0828}" type="sibTrans" cxnId="{6DC8F4C0-FDB4-46E3-8A9D-A5937ABB5C49}">
      <dgm:prSet/>
      <dgm:spPr/>
      <dgm:t>
        <a:bodyPr/>
        <a:lstStyle/>
        <a:p>
          <a:endParaRPr lang="ru-RU"/>
        </a:p>
      </dgm:t>
    </dgm:pt>
    <dgm:pt modelId="{705DD545-426B-42C8-8D42-95C35A7E0CD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Компетенция государства и его структурных частей</a:t>
          </a:r>
          <a:endParaRPr lang="ru-RU" sz="2400" dirty="0">
            <a:solidFill>
              <a:schemeClr val="tx1"/>
            </a:solidFill>
          </a:endParaRPr>
        </a:p>
      </dgm:t>
    </dgm:pt>
    <dgm:pt modelId="{1DED36F9-CB2F-4036-9B71-A99DE47C99FE}" type="parTrans" cxnId="{0A04A110-88E8-493C-A0C9-59BE81C77668}">
      <dgm:prSet/>
      <dgm:spPr/>
      <dgm:t>
        <a:bodyPr/>
        <a:lstStyle/>
        <a:p>
          <a:endParaRPr lang="ru-RU"/>
        </a:p>
      </dgm:t>
    </dgm:pt>
    <dgm:pt modelId="{EB872FDE-CB89-48FD-B819-B3E8337FB298}" type="sibTrans" cxnId="{0A04A110-88E8-493C-A0C9-59BE81C77668}">
      <dgm:prSet/>
      <dgm:spPr/>
      <dgm:t>
        <a:bodyPr/>
        <a:lstStyle/>
        <a:p>
          <a:endParaRPr lang="ru-RU"/>
        </a:p>
      </dgm:t>
    </dgm:pt>
    <dgm:pt modelId="{8D4018BB-9BF5-4659-BF60-11B509850972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</a:rPr>
            <a:t>Взаимоотношения</a:t>
          </a:r>
        </a:p>
        <a:p>
          <a:r>
            <a:rPr lang="ru-RU" sz="2400" b="0" dirty="0" smtClean="0">
              <a:solidFill>
                <a:schemeClr val="tx1"/>
              </a:solidFill>
            </a:rPr>
            <a:t> </a:t>
          </a:r>
          <a:r>
            <a:rPr lang="ru-RU" sz="2000" dirty="0" smtClean="0">
              <a:solidFill>
                <a:schemeClr val="tx1"/>
              </a:solidFill>
            </a:rPr>
            <a:t>центральной власти и властей зависимых территорий, ассоциированных государств</a:t>
          </a:r>
          <a:endParaRPr lang="ru-RU" sz="2000" dirty="0">
            <a:solidFill>
              <a:schemeClr val="tx1"/>
            </a:solidFill>
          </a:endParaRPr>
        </a:p>
      </dgm:t>
    </dgm:pt>
    <dgm:pt modelId="{FF0BAFE3-889E-424C-9955-CF00F909430F}" type="parTrans" cxnId="{96A6BBF5-01D4-4C20-A485-3FDDC68F4874}">
      <dgm:prSet/>
      <dgm:spPr/>
      <dgm:t>
        <a:bodyPr/>
        <a:lstStyle/>
        <a:p>
          <a:endParaRPr lang="ru-RU"/>
        </a:p>
      </dgm:t>
    </dgm:pt>
    <dgm:pt modelId="{FE49F90A-67F6-4A01-BE3F-879B1A81E9A0}" type="sibTrans" cxnId="{96A6BBF5-01D4-4C20-A485-3FDDC68F4874}">
      <dgm:prSet/>
      <dgm:spPr/>
      <dgm:t>
        <a:bodyPr/>
        <a:lstStyle/>
        <a:p>
          <a:endParaRPr lang="ru-RU"/>
        </a:p>
      </dgm:t>
    </dgm:pt>
    <dgm:pt modelId="{78DC4F6E-27D7-4DFA-9579-77789F80581F}" type="pres">
      <dgm:prSet presAssocID="{4B4E4741-5D64-4FBD-92E7-00C7672723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734BD8-9B2D-4C4B-A5E1-1E3185D29C5C}" type="pres">
      <dgm:prSet presAssocID="{581AC4AB-397A-4878-9BEC-06E104D8C1DA}" presName="node" presStyleLbl="node1" presStyleIdx="0" presStyleCnt="4" custScaleX="203828" custScaleY="133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B40DD-58E3-483D-BA16-71B9A98AAE1F}" type="pres">
      <dgm:prSet presAssocID="{581AC4AB-397A-4878-9BEC-06E104D8C1DA}" presName="spNode" presStyleCnt="0"/>
      <dgm:spPr/>
    </dgm:pt>
    <dgm:pt modelId="{1FE353B3-64A4-4975-9753-0FDDCC96ACE4}" type="pres">
      <dgm:prSet presAssocID="{97D84B82-A76E-4B28-A69A-A10FCB794FF7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CDC1D1F-D9B4-49C3-BCA9-BCDFB75BA68B}" type="pres">
      <dgm:prSet presAssocID="{FA615AB2-9719-4EE1-9FD5-D846507C5B18}" presName="node" presStyleLbl="node1" presStyleIdx="1" presStyleCnt="4" custScaleX="193063" custScaleY="15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DB4F6-84C5-4E5A-AE69-870E77770CD6}" type="pres">
      <dgm:prSet presAssocID="{FA615AB2-9719-4EE1-9FD5-D846507C5B18}" presName="spNode" presStyleCnt="0"/>
      <dgm:spPr/>
    </dgm:pt>
    <dgm:pt modelId="{73935E2E-04E7-4D96-AF2E-FD051A62B3FC}" type="pres">
      <dgm:prSet presAssocID="{CE87976F-CD9E-4676-B464-EFBCBF1A082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221FAA80-513F-4044-9CD5-D83AF5A91BE4}" type="pres">
      <dgm:prSet presAssocID="{705DD545-426B-42C8-8D42-95C35A7E0CD6}" presName="node" presStyleLbl="node1" presStyleIdx="2" presStyleCnt="4" custScaleX="301570" custScaleY="121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533A4-96B9-4DF9-86E4-A0A7AC3D84AE}" type="pres">
      <dgm:prSet presAssocID="{705DD545-426B-42C8-8D42-95C35A7E0CD6}" presName="spNode" presStyleCnt="0"/>
      <dgm:spPr/>
    </dgm:pt>
    <dgm:pt modelId="{0552C3EC-DA60-4A77-9D7E-A77DBC911854}" type="pres">
      <dgm:prSet presAssocID="{EB872FDE-CB89-48FD-B819-B3E8337FB298}" presName="sibTrans" presStyleLbl="sibTrans1D1" presStyleIdx="2" presStyleCnt="4"/>
      <dgm:spPr/>
      <dgm:t>
        <a:bodyPr/>
        <a:lstStyle/>
        <a:p>
          <a:endParaRPr lang="ru-RU"/>
        </a:p>
      </dgm:t>
    </dgm:pt>
    <dgm:pt modelId="{76CD34C5-DC32-4AB2-9609-C76DA7ED5398}" type="pres">
      <dgm:prSet presAssocID="{8D4018BB-9BF5-4659-BF60-11B509850972}" presName="node" presStyleLbl="node1" presStyleIdx="3" presStyleCnt="4" custScaleX="189869" custScaleY="174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5B90F-0EB4-40E4-AEB7-8A98368AB960}" type="pres">
      <dgm:prSet presAssocID="{8D4018BB-9BF5-4659-BF60-11B509850972}" presName="spNode" presStyleCnt="0"/>
      <dgm:spPr/>
    </dgm:pt>
    <dgm:pt modelId="{20526FC0-F949-4141-89C3-072D8A8ECF1B}" type="pres">
      <dgm:prSet presAssocID="{FE49F90A-67F6-4A01-BE3F-879B1A81E9A0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20B6B3B4-F38F-4CEA-9A45-E5EC91A0388F}" type="presOf" srcId="{4B4E4741-5D64-4FBD-92E7-00C76727233D}" destId="{78DC4F6E-27D7-4DFA-9579-77789F80581F}" srcOrd="0" destOrd="0" presId="urn:microsoft.com/office/officeart/2005/8/layout/cycle5"/>
    <dgm:cxn modelId="{A7E87DFB-66AD-48C3-8301-63CA522DF5DF}" type="presOf" srcId="{FA615AB2-9719-4EE1-9FD5-D846507C5B18}" destId="{CCDC1D1F-D9B4-49C3-BCA9-BCDFB75BA68B}" srcOrd="0" destOrd="0" presId="urn:microsoft.com/office/officeart/2005/8/layout/cycle5"/>
    <dgm:cxn modelId="{4F9E4A92-78A2-4F17-ADDF-D7246BE87504}" type="presOf" srcId="{97D84B82-A76E-4B28-A69A-A10FCB794FF7}" destId="{1FE353B3-64A4-4975-9753-0FDDCC96ACE4}" srcOrd="0" destOrd="0" presId="urn:microsoft.com/office/officeart/2005/8/layout/cycle5"/>
    <dgm:cxn modelId="{0924F08B-D3F5-48C2-B050-F308C236B23C}" type="presOf" srcId="{705DD545-426B-42C8-8D42-95C35A7E0CD6}" destId="{221FAA80-513F-4044-9CD5-D83AF5A91BE4}" srcOrd="0" destOrd="0" presId="urn:microsoft.com/office/officeart/2005/8/layout/cycle5"/>
    <dgm:cxn modelId="{75882882-9DD8-48F7-BBB6-403371403FD6}" srcId="{4B4E4741-5D64-4FBD-92E7-00C76727233D}" destId="{581AC4AB-397A-4878-9BEC-06E104D8C1DA}" srcOrd="0" destOrd="0" parTransId="{B5B25415-91B2-467A-8C9C-8E5D318EABA5}" sibTransId="{97D84B82-A76E-4B28-A69A-A10FCB794FF7}"/>
    <dgm:cxn modelId="{3EB63A5C-CB9C-4CF3-83C4-A79DD78E3BCF}" type="presOf" srcId="{FE49F90A-67F6-4A01-BE3F-879B1A81E9A0}" destId="{20526FC0-F949-4141-89C3-072D8A8ECF1B}" srcOrd="0" destOrd="0" presId="urn:microsoft.com/office/officeart/2005/8/layout/cycle5"/>
    <dgm:cxn modelId="{CC9F8AF9-D3D5-46E8-8EAE-6E9BCA793B86}" type="presOf" srcId="{CE87976F-CD9E-4676-B464-EFBCBF1A0828}" destId="{73935E2E-04E7-4D96-AF2E-FD051A62B3FC}" srcOrd="0" destOrd="0" presId="urn:microsoft.com/office/officeart/2005/8/layout/cycle5"/>
    <dgm:cxn modelId="{EF6F3075-4500-49C5-A740-230897D6F6A1}" type="presOf" srcId="{8D4018BB-9BF5-4659-BF60-11B509850972}" destId="{76CD34C5-DC32-4AB2-9609-C76DA7ED5398}" srcOrd="0" destOrd="0" presId="urn:microsoft.com/office/officeart/2005/8/layout/cycle5"/>
    <dgm:cxn modelId="{96A6BBF5-01D4-4C20-A485-3FDDC68F4874}" srcId="{4B4E4741-5D64-4FBD-92E7-00C76727233D}" destId="{8D4018BB-9BF5-4659-BF60-11B509850972}" srcOrd="3" destOrd="0" parTransId="{FF0BAFE3-889E-424C-9955-CF00F909430F}" sibTransId="{FE49F90A-67F6-4A01-BE3F-879B1A81E9A0}"/>
    <dgm:cxn modelId="{0A04A110-88E8-493C-A0C9-59BE81C77668}" srcId="{4B4E4741-5D64-4FBD-92E7-00C76727233D}" destId="{705DD545-426B-42C8-8D42-95C35A7E0CD6}" srcOrd="2" destOrd="0" parTransId="{1DED36F9-CB2F-4036-9B71-A99DE47C99FE}" sibTransId="{EB872FDE-CB89-48FD-B819-B3E8337FB298}"/>
    <dgm:cxn modelId="{FAE16800-2A9C-45CF-9870-289EA0CF7CA9}" type="presOf" srcId="{EB872FDE-CB89-48FD-B819-B3E8337FB298}" destId="{0552C3EC-DA60-4A77-9D7E-A77DBC911854}" srcOrd="0" destOrd="0" presId="urn:microsoft.com/office/officeart/2005/8/layout/cycle5"/>
    <dgm:cxn modelId="{6DC8F4C0-FDB4-46E3-8A9D-A5937ABB5C49}" srcId="{4B4E4741-5D64-4FBD-92E7-00C76727233D}" destId="{FA615AB2-9719-4EE1-9FD5-D846507C5B18}" srcOrd="1" destOrd="0" parTransId="{F1DA4BA0-7F1F-4C30-8FEA-AD8B05D60E06}" sibTransId="{CE87976F-CD9E-4676-B464-EFBCBF1A0828}"/>
    <dgm:cxn modelId="{DAE203BC-C431-4C53-9F0B-753C488AAC07}" type="presOf" srcId="{581AC4AB-397A-4878-9BEC-06E104D8C1DA}" destId="{CE734BD8-9B2D-4C4B-A5E1-1E3185D29C5C}" srcOrd="0" destOrd="0" presId="urn:microsoft.com/office/officeart/2005/8/layout/cycle5"/>
    <dgm:cxn modelId="{9E308A6D-C01D-42B2-BA6A-AA22D13015CD}" type="presParOf" srcId="{78DC4F6E-27D7-4DFA-9579-77789F80581F}" destId="{CE734BD8-9B2D-4C4B-A5E1-1E3185D29C5C}" srcOrd="0" destOrd="0" presId="urn:microsoft.com/office/officeart/2005/8/layout/cycle5"/>
    <dgm:cxn modelId="{F3573214-1E2E-4D6D-B9C2-2F5AD1B0A0D1}" type="presParOf" srcId="{78DC4F6E-27D7-4DFA-9579-77789F80581F}" destId="{F17B40DD-58E3-483D-BA16-71B9A98AAE1F}" srcOrd="1" destOrd="0" presId="urn:microsoft.com/office/officeart/2005/8/layout/cycle5"/>
    <dgm:cxn modelId="{C21CC24E-DDCA-4300-9147-1D31A41AE462}" type="presParOf" srcId="{78DC4F6E-27D7-4DFA-9579-77789F80581F}" destId="{1FE353B3-64A4-4975-9753-0FDDCC96ACE4}" srcOrd="2" destOrd="0" presId="urn:microsoft.com/office/officeart/2005/8/layout/cycle5"/>
    <dgm:cxn modelId="{5AB954B9-2A75-4FB3-A258-D1935DDCFC25}" type="presParOf" srcId="{78DC4F6E-27D7-4DFA-9579-77789F80581F}" destId="{CCDC1D1F-D9B4-49C3-BCA9-BCDFB75BA68B}" srcOrd="3" destOrd="0" presId="urn:microsoft.com/office/officeart/2005/8/layout/cycle5"/>
    <dgm:cxn modelId="{50919D15-C596-4291-AAD6-6E108987958F}" type="presParOf" srcId="{78DC4F6E-27D7-4DFA-9579-77789F80581F}" destId="{A7FDB4F6-84C5-4E5A-AE69-870E77770CD6}" srcOrd="4" destOrd="0" presId="urn:microsoft.com/office/officeart/2005/8/layout/cycle5"/>
    <dgm:cxn modelId="{A70DACD2-6525-4D89-AD0A-458BB080BCAB}" type="presParOf" srcId="{78DC4F6E-27D7-4DFA-9579-77789F80581F}" destId="{73935E2E-04E7-4D96-AF2E-FD051A62B3FC}" srcOrd="5" destOrd="0" presId="urn:microsoft.com/office/officeart/2005/8/layout/cycle5"/>
    <dgm:cxn modelId="{5500785E-F099-4E0C-AC87-0A3D6092A932}" type="presParOf" srcId="{78DC4F6E-27D7-4DFA-9579-77789F80581F}" destId="{221FAA80-513F-4044-9CD5-D83AF5A91BE4}" srcOrd="6" destOrd="0" presId="urn:microsoft.com/office/officeart/2005/8/layout/cycle5"/>
    <dgm:cxn modelId="{730946B7-4D9B-42B0-984D-CD43D3FCACE6}" type="presParOf" srcId="{78DC4F6E-27D7-4DFA-9579-77789F80581F}" destId="{479533A4-96B9-4DF9-86E4-A0A7AC3D84AE}" srcOrd="7" destOrd="0" presId="urn:microsoft.com/office/officeart/2005/8/layout/cycle5"/>
    <dgm:cxn modelId="{B6DDD6EB-0917-46D7-818D-A1EA17074808}" type="presParOf" srcId="{78DC4F6E-27D7-4DFA-9579-77789F80581F}" destId="{0552C3EC-DA60-4A77-9D7E-A77DBC911854}" srcOrd="8" destOrd="0" presId="urn:microsoft.com/office/officeart/2005/8/layout/cycle5"/>
    <dgm:cxn modelId="{C7527A65-D240-4716-A8F3-BEC5C9564BFB}" type="presParOf" srcId="{78DC4F6E-27D7-4DFA-9579-77789F80581F}" destId="{76CD34C5-DC32-4AB2-9609-C76DA7ED5398}" srcOrd="9" destOrd="0" presId="urn:microsoft.com/office/officeart/2005/8/layout/cycle5"/>
    <dgm:cxn modelId="{E007933B-D179-4325-B4AF-EEB8B5F7DBB7}" type="presParOf" srcId="{78DC4F6E-27D7-4DFA-9579-77789F80581F}" destId="{CAA5B90F-0EB4-40E4-AEB7-8A98368AB960}" srcOrd="10" destOrd="0" presId="urn:microsoft.com/office/officeart/2005/8/layout/cycle5"/>
    <dgm:cxn modelId="{83D9D7B6-F1A2-46F1-8623-0F1C120354B9}" type="presParOf" srcId="{78DC4F6E-27D7-4DFA-9579-77789F80581F}" destId="{20526FC0-F949-4141-89C3-072D8A8ECF1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BD6233-F51E-4B22-86EA-5641BFE046C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D06939-82FB-4FDB-B96A-B99BEE27DD5D}">
      <dgm:prSet custT="1"/>
      <dgm:spPr/>
      <dgm:t>
        <a:bodyPr/>
        <a:lstStyle/>
        <a:p>
          <a:pPr rtl="0"/>
          <a:r>
            <a:rPr lang="ru-RU" sz="2000" i="0" u="none" dirty="0" smtClean="0"/>
            <a:t>федеральный округ – </a:t>
          </a:r>
          <a:br>
            <a:rPr lang="ru-RU" sz="2000" i="0" u="none" dirty="0" smtClean="0"/>
          </a:br>
          <a:r>
            <a:rPr lang="ru-RU" sz="2000" i="0" u="none" dirty="0" smtClean="0"/>
            <a:t>столица с прилегающими окрестностями</a:t>
          </a:r>
          <a:endParaRPr lang="ru-RU" sz="2000" i="0" u="none" dirty="0"/>
        </a:p>
      </dgm:t>
    </dgm:pt>
    <dgm:pt modelId="{7089CBA8-8E54-48B0-838E-7558DDB09932}" type="parTrans" cxnId="{76F31971-95F7-4E2A-8121-E46E7213D69C}">
      <dgm:prSet/>
      <dgm:spPr/>
      <dgm:t>
        <a:bodyPr/>
        <a:lstStyle/>
        <a:p>
          <a:endParaRPr lang="ru-RU"/>
        </a:p>
      </dgm:t>
    </dgm:pt>
    <dgm:pt modelId="{896553A4-6642-4A82-AC1E-F93D8EE61120}" type="sibTrans" cxnId="{76F31971-95F7-4E2A-8121-E46E7213D69C}">
      <dgm:prSet/>
      <dgm:spPr/>
      <dgm:t>
        <a:bodyPr/>
        <a:lstStyle/>
        <a:p>
          <a:endParaRPr lang="ru-RU"/>
        </a:p>
      </dgm:t>
    </dgm:pt>
    <dgm:pt modelId="{BFAE1053-D356-432D-98A2-250E4CDB8DD3}">
      <dgm:prSet custT="1"/>
      <dgm:spPr/>
      <dgm:t>
        <a:bodyPr/>
        <a:lstStyle/>
        <a:p>
          <a:pPr rtl="0"/>
          <a:r>
            <a:rPr lang="ru-RU" sz="2000" i="0" u="none" dirty="0" smtClean="0"/>
            <a:t>федеральные территории</a:t>
          </a:r>
          <a:endParaRPr lang="ru-RU" sz="2000" i="0" u="none" dirty="0"/>
        </a:p>
      </dgm:t>
    </dgm:pt>
    <dgm:pt modelId="{B6D5F1EE-4774-4676-86D8-AEFB748A0562}" type="parTrans" cxnId="{AE46B65F-0B3F-43F8-9221-00D4BDF5D532}">
      <dgm:prSet/>
      <dgm:spPr/>
      <dgm:t>
        <a:bodyPr/>
        <a:lstStyle/>
        <a:p>
          <a:endParaRPr lang="ru-RU"/>
        </a:p>
      </dgm:t>
    </dgm:pt>
    <dgm:pt modelId="{EAE3A350-919A-4945-9C40-CA81A48A0EF0}" type="sibTrans" cxnId="{AE46B65F-0B3F-43F8-9221-00D4BDF5D532}">
      <dgm:prSet/>
      <dgm:spPr/>
      <dgm:t>
        <a:bodyPr/>
        <a:lstStyle/>
        <a:p>
          <a:endParaRPr lang="ru-RU"/>
        </a:p>
      </dgm:t>
    </dgm:pt>
    <dgm:pt modelId="{617EA7BA-6786-4E49-9FAA-337C92B5BB3B}">
      <dgm:prSet custT="1"/>
      <dgm:spPr/>
      <dgm:t>
        <a:bodyPr/>
        <a:lstStyle/>
        <a:p>
          <a:pPr rtl="0"/>
          <a:r>
            <a:rPr lang="ru-RU" sz="2000" i="0" u="none" dirty="0" smtClean="0"/>
            <a:t>федеральные владения</a:t>
          </a:r>
          <a:endParaRPr lang="ru-RU" sz="2000" i="0" u="none" dirty="0"/>
        </a:p>
      </dgm:t>
    </dgm:pt>
    <dgm:pt modelId="{D4864DB4-735E-478C-A3EF-6F77E0660897}" type="parTrans" cxnId="{8C177C6E-2FE1-4DF0-9A1A-01B246616572}">
      <dgm:prSet/>
      <dgm:spPr/>
      <dgm:t>
        <a:bodyPr/>
        <a:lstStyle/>
        <a:p>
          <a:endParaRPr lang="ru-RU"/>
        </a:p>
      </dgm:t>
    </dgm:pt>
    <dgm:pt modelId="{BAFA3BAF-F036-43B2-9B2D-5A89475D64D7}" type="sibTrans" cxnId="{8C177C6E-2FE1-4DF0-9A1A-01B246616572}">
      <dgm:prSet/>
      <dgm:spPr/>
      <dgm:t>
        <a:bodyPr/>
        <a:lstStyle/>
        <a:p>
          <a:endParaRPr lang="ru-RU"/>
        </a:p>
      </dgm:t>
    </dgm:pt>
    <dgm:pt modelId="{C8378B5A-0973-4CB5-8FD5-05A05CF7AC4A}">
      <dgm:prSet custT="1"/>
      <dgm:spPr/>
      <dgm:t>
        <a:bodyPr/>
        <a:lstStyle/>
        <a:p>
          <a:pPr rtl="0"/>
          <a:r>
            <a:rPr lang="ru-RU" sz="1600" i="0" u="none" dirty="0" smtClean="0"/>
            <a:t>округ Колумбия со столицей Вашингтоном в США, столица Бразилиа в Бразилии, федеральный округ Абуджа в Нигерии</a:t>
          </a:r>
          <a:endParaRPr lang="ru-RU" sz="1600" i="0" u="none" dirty="0"/>
        </a:p>
      </dgm:t>
    </dgm:pt>
    <dgm:pt modelId="{4DC4656C-2D58-4DC5-A6E4-8DD52ADD93B4}" type="parTrans" cxnId="{89B2A047-000B-4B51-94B0-F14BE0A4A83D}">
      <dgm:prSet/>
      <dgm:spPr/>
      <dgm:t>
        <a:bodyPr/>
        <a:lstStyle/>
        <a:p>
          <a:endParaRPr lang="ru-RU"/>
        </a:p>
      </dgm:t>
    </dgm:pt>
    <dgm:pt modelId="{98E4C0B5-7889-426F-A435-08BFCF7AF393}" type="sibTrans" cxnId="{89B2A047-000B-4B51-94B0-F14BE0A4A83D}">
      <dgm:prSet/>
      <dgm:spPr/>
      <dgm:t>
        <a:bodyPr/>
        <a:lstStyle/>
        <a:p>
          <a:endParaRPr lang="ru-RU"/>
        </a:p>
      </dgm:t>
    </dgm:pt>
    <dgm:pt modelId="{24460CB3-88FC-4D46-AAC5-B823DACA193C}">
      <dgm:prSet custT="1"/>
      <dgm:spPr/>
      <dgm:t>
        <a:bodyPr/>
        <a:lstStyle/>
        <a:p>
          <a:pPr rtl="0"/>
          <a:r>
            <a:rPr lang="ru-RU" sz="1600" i="0" u="none" dirty="0" smtClean="0"/>
            <a:t>остров Гуам в США</a:t>
          </a:r>
          <a:endParaRPr lang="ru-RU" sz="1600" i="0" u="none" dirty="0"/>
        </a:p>
      </dgm:t>
    </dgm:pt>
    <dgm:pt modelId="{523857F7-2FBB-414B-BCD5-D5D46BC2F068}" type="parTrans" cxnId="{BCAEF25F-1C82-4944-A105-A6F528F599D9}">
      <dgm:prSet/>
      <dgm:spPr/>
      <dgm:t>
        <a:bodyPr/>
        <a:lstStyle/>
        <a:p>
          <a:endParaRPr lang="ru-RU"/>
        </a:p>
      </dgm:t>
    </dgm:pt>
    <dgm:pt modelId="{62337B1E-C49D-44A3-A436-B53648690EE3}" type="sibTrans" cxnId="{BCAEF25F-1C82-4944-A105-A6F528F599D9}">
      <dgm:prSet/>
      <dgm:spPr/>
      <dgm:t>
        <a:bodyPr/>
        <a:lstStyle/>
        <a:p>
          <a:endParaRPr lang="ru-RU"/>
        </a:p>
      </dgm:t>
    </dgm:pt>
    <dgm:pt modelId="{DE7238A3-C8E2-4B3F-8A0F-4E29C4C8DAEA}">
      <dgm:prSet custT="1"/>
      <dgm:spPr/>
      <dgm:t>
        <a:bodyPr/>
        <a:lstStyle/>
        <a:p>
          <a:pPr rtl="0"/>
          <a:r>
            <a:rPr lang="ru-RU" sz="1600" i="0" u="none" dirty="0" smtClean="0"/>
            <a:t>обычно - прибрежные острова, которые не населены или население которых имеет переменный состав – служба маяков, метеостанций</a:t>
          </a:r>
          <a:endParaRPr lang="ru-RU" sz="1600" i="0" u="none" dirty="0"/>
        </a:p>
      </dgm:t>
    </dgm:pt>
    <dgm:pt modelId="{15A4E521-ED55-4F29-B03A-7D5D0F8C6C8D}" type="parTrans" cxnId="{CF65D347-0B69-4336-9710-08B670B77908}">
      <dgm:prSet/>
      <dgm:spPr/>
      <dgm:t>
        <a:bodyPr/>
        <a:lstStyle/>
        <a:p>
          <a:endParaRPr lang="ru-RU"/>
        </a:p>
      </dgm:t>
    </dgm:pt>
    <dgm:pt modelId="{BACFC822-1435-48DF-A3C3-A0E16268BC2F}" type="sibTrans" cxnId="{CF65D347-0B69-4336-9710-08B670B77908}">
      <dgm:prSet/>
      <dgm:spPr/>
      <dgm:t>
        <a:bodyPr/>
        <a:lstStyle/>
        <a:p>
          <a:endParaRPr lang="ru-RU"/>
        </a:p>
      </dgm:t>
    </dgm:pt>
    <dgm:pt modelId="{0B05D14F-16C1-4A6E-91AB-B49BDACA8557}">
      <dgm:prSet custT="1"/>
      <dgm:spPr/>
      <dgm:t>
        <a:bodyPr/>
        <a:lstStyle/>
        <a:p>
          <a:pPr rtl="0"/>
          <a:r>
            <a:rPr lang="ru-RU" sz="2000" i="0" u="none" dirty="0" smtClean="0"/>
            <a:t>ассоциированные государства</a:t>
          </a:r>
          <a:endParaRPr lang="ru-RU" sz="2000" i="0" u="none" dirty="0"/>
        </a:p>
      </dgm:t>
    </dgm:pt>
    <dgm:pt modelId="{DE1EE6AD-0C62-498C-BE44-F398B632CECD}" type="parTrans" cxnId="{5346905B-00C1-4E1E-A5A1-D765DE3B5462}">
      <dgm:prSet/>
      <dgm:spPr/>
      <dgm:t>
        <a:bodyPr/>
        <a:lstStyle/>
        <a:p>
          <a:endParaRPr lang="ru-RU"/>
        </a:p>
      </dgm:t>
    </dgm:pt>
    <dgm:pt modelId="{30FFAEBD-4738-468B-8873-09690B7A5396}" type="sibTrans" cxnId="{5346905B-00C1-4E1E-A5A1-D765DE3B5462}">
      <dgm:prSet/>
      <dgm:spPr/>
      <dgm:t>
        <a:bodyPr/>
        <a:lstStyle/>
        <a:p>
          <a:endParaRPr lang="ru-RU"/>
        </a:p>
      </dgm:t>
    </dgm:pt>
    <dgm:pt modelId="{92F296D7-F27B-46A7-B515-496899E1FF25}">
      <dgm:prSet custT="1"/>
      <dgm:spPr/>
      <dgm:t>
        <a:bodyPr/>
        <a:lstStyle/>
        <a:p>
          <a:pPr rtl="0"/>
          <a:r>
            <a:rPr lang="ru-RU" sz="1600" i="0" u="none" dirty="0" smtClean="0"/>
            <a:t>Пуэрто-Рико, Республика Палау в США</a:t>
          </a:r>
          <a:endParaRPr lang="ru-RU" sz="1600" i="0" u="none" dirty="0"/>
        </a:p>
      </dgm:t>
    </dgm:pt>
    <dgm:pt modelId="{25D3056B-5096-4F53-A585-AC7642C76821}" type="parTrans" cxnId="{E86E51EC-D6A2-45FB-9F47-E2F1EE736051}">
      <dgm:prSet/>
      <dgm:spPr/>
      <dgm:t>
        <a:bodyPr/>
        <a:lstStyle/>
        <a:p>
          <a:endParaRPr lang="ru-RU"/>
        </a:p>
      </dgm:t>
    </dgm:pt>
    <dgm:pt modelId="{649D38CB-AECF-4887-8592-B475A3D88901}" type="sibTrans" cxnId="{E86E51EC-D6A2-45FB-9F47-E2F1EE736051}">
      <dgm:prSet/>
      <dgm:spPr/>
      <dgm:t>
        <a:bodyPr/>
        <a:lstStyle/>
        <a:p>
          <a:endParaRPr lang="ru-RU"/>
        </a:p>
      </dgm:t>
    </dgm:pt>
    <dgm:pt modelId="{3881ACD9-E532-4427-BEB7-6CEB644638E6}">
      <dgm:prSet custT="1"/>
      <dgm:spPr/>
      <dgm:t>
        <a:bodyPr/>
        <a:lstStyle/>
        <a:p>
          <a:pPr rtl="0"/>
          <a:endParaRPr lang="ru-RU" sz="1600" i="0" u="none" dirty="0"/>
        </a:p>
      </dgm:t>
    </dgm:pt>
    <dgm:pt modelId="{726003F7-B88A-4651-B73D-38C85E1B78DC}" type="parTrans" cxnId="{1E6221CC-CE2C-4CB5-97AA-24889C8422A0}">
      <dgm:prSet/>
      <dgm:spPr/>
    </dgm:pt>
    <dgm:pt modelId="{1700F374-46B4-486A-B3B8-F24AEB0F3226}" type="sibTrans" cxnId="{1E6221CC-CE2C-4CB5-97AA-24889C8422A0}">
      <dgm:prSet/>
      <dgm:spPr/>
    </dgm:pt>
    <dgm:pt modelId="{66A75748-E907-4701-8EB2-BBB62EC5034F}">
      <dgm:prSet custT="1"/>
      <dgm:spPr/>
      <dgm:t>
        <a:bodyPr/>
        <a:lstStyle/>
        <a:p>
          <a:pPr rtl="0"/>
          <a:endParaRPr lang="ru-RU" sz="1600" i="0" u="none" dirty="0"/>
        </a:p>
      </dgm:t>
    </dgm:pt>
    <dgm:pt modelId="{D1D465D2-2AAE-4A47-A4B4-FCFD05350CE2}" type="parTrans" cxnId="{D89215A9-E0FB-4712-BE7D-EA923452F415}">
      <dgm:prSet/>
      <dgm:spPr/>
    </dgm:pt>
    <dgm:pt modelId="{3E4DAA67-A377-4BE7-BA02-61A9F7F585EA}" type="sibTrans" cxnId="{D89215A9-E0FB-4712-BE7D-EA923452F415}">
      <dgm:prSet/>
      <dgm:spPr/>
    </dgm:pt>
    <dgm:pt modelId="{07334C75-1C66-4C52-9D24-FE85599880CB}" type="pres">
      <dgm:prSet presAssocID="{02BD6233-F51E-4B22-86EA-5641BFE046C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EC5E75-A4BC-47F4-8269-4FEF5D3DE68A}" type="pres">
      <dgm:prSet presAssocID="{D5D06939-82FB-4FDB-B96A-B99BEE27DD5D}" presName="linNode" presStyleCnt="0"/>
      <dgm:spPr/>
    </dgm:pt>
    <dgm:pt modelId="{CE450511-118E-48CF-A1C8-C9257CAA76C9}" type="pres">
      <dgm:prSet presAssocID="{D5D06939-82FB-4FDB-B96A-B99BEE27DD5D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60397-FBE5-4860-B268-B748144ED823}" type="pres">
      <dgm:prSet presAssocID="{D5D06939-82FB-4FDB-B96A-B99BEE27DD5D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E16E0-8D1B-4C31-AECF-30357C3F09D5}" type="pres">
      <dgm:prSet presAssocID="{896553A4-6642-4A82-AC1E-F93D8EE61120}" presName="spacing" presStyleCnt="0"/>
      <dgm:spPr/>
    </dgm:pt>
    <dgm:pt modelId="{BDFDA68A-C280-41C6-B1B4-A6FA3F0D4DDA}" type="pres">
      <dgm:prSet presAssocID="{BFAE1053-D356-432D-98A2-250E4CDB8DD3}" presName="linNode" presStyleCnt="0"/>
      <dgm:spPr/>
    </dgm:pt>
    <dgm:pt modelId="{2D199C0B-E177-4660-831E-A7A0EAE4B289}" type="pres">
      <dgm:prSet presAssocID="{BFAE1053-D356-432D-98A2-250E4CDB8DD3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F3029-ABD3-4B6B-9317-D19DB601BC6E}" type="pres">
      <dgm:prSet presAssocID="{BFAE1053-D356-432D-98A2-250E4CDB8DD3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6B7A1-148F-4299-9015-6460321B102C}" type="pres">
      <dgm:prSet presAssocID="{EAE3A350-919A-4945-9C40-CA81A48A0EF0}" presName="spacing" presStyleCnt="0"/>
      <dgm:spPr/>
    </dgm:pt>
    <dgm:pt modelId="{280966A4-FEDC-40E9-8339-B04DEA0F7944}" type="pres">
      <dgm:prSet presAssocID="{617EA7BA-6786-4E49-9FAA-337C92B5BB3B}" presName="linNode" presStyleCnt="0"/>
      <dgm:spPr/>
    </dgm:pt>
    <dgm:pt modelId="{8C69E35D-6B91-4AF6-B78F-20D311A6F2A1}" type="pres">
      <dgm:prSet presAssocID="{617EA7BA-6786-4E49-9FAA-337C92B5BB3B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70F0C-D53F-48F7-9674-3E6FBBD1D0E7}" type="pres">
      <dgm:prSet presAssocID="{617EA7BA-6786-4E49-9FAA-337C92B5BB3B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EFD89-6CB3-4243-81EE-0AB72A64230E}" type="pres">
      <dgm:prSet presAssocID="{BAFA3BAF-F036-43B2-9B2D-5A89475D64D7}" presName="spacing" presStyleCnt="0"/>
      <dgm:spPr/>
    </dgm:pt>
    <dgm:pt modelId="{91D6D191-E476-45DB-9B91-611CAA315862}" type="pres">
      <dgm:prSet presAssocID="{0B05D14F-16C1-4A6E-91AB-B49BDACA8557}" presName="linNode" presStyleCnt="0"/>
      <dgm:spPr/>
    </dgm:pt>
    <dgm:pt modelId="{5313115F-C640-4392-A746-C4F4A3AF6051}" type="pres">
      <dgm:prSet presAssocID="{0B05D14F-16C1-4A6E-91AB-B49BDACA8557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5CA75-EC56-40D0-9D23-A89791AEA149}" type="pres">
      <dgm:prSet presAssocID="{0B05D14F-16C1-4A6E-91AB-B49BDACA8557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79FBE-89A3-4230-8D49-486BDCAC1C78}" type="presOf" srcId="{3881ACD9-E532-4427-BEB7-6CEB644638E6}" destId="{124F3029-ABD3-4B6B-9317-D19DB601BC6E}" srcOrd="0" destOrd="0" presId="urn:microsoft.com/office/officeart/2005/8/layout/vList6"/>
    <dgm:cxn modelId="{76F31971-95F7-4E2A-8121-E46E7213D69C}" srcId="{02BD6233-F51E-4B22-86EA-5641BFE046C2}" destId="{D5D06939-82FB-4FDB-B96A-B99BEE27DD5D}" srcOrd="0" destOrd="0" parTransId="{7089CBA8-8E54-48B0-838E-7558DDB09932}" sibTransId="{896553A4-6642-4A82-AC1E-F93D8EE61120}"/>
    <dgm:cxn modelId="{BCAEF25F-1C82-4944-A105-A6F528F599D9}" srcId="{BFAE1053-D356-432D-98A2-250E4CDB8DD3}" destId="{24460CB3-88FC-4D46-AAC5-B823DACA193C}" srcOrd="1" destOrd="0" parTransId="{523857F7-2FBB-414B-BCD5-D5D46BC2F068}" sibTransId="{62337B1E-C49D-44A3-A436-B53648690EE3}"/>
    <dgm:cxn modelId="{940CC09B-19E5-4658-AB0B-A130C295ACB9}" type="presOf" srcId="{DE7238A3-C8E2-4B3F-8A0F-4E29C4C8DAEA}" destId="{05270F0C-D53F-48F7-9674-3E6FBBD1D0E7}" srcOrd="0" destOrd="0" presId="urn:microsoft.com/office/officeart/2005/8/layout/vList6"/>
    <dgm:cxn modelId="{89B2A047-000B-4B51-94B0-F14BE0A4A83D}" srcId="{D5D06939-82FB-4FDB-B96A-B99BEE27DD5D}" destId="{C8378B5A-0973-4CB5-8FD5-05A05CF7AC4A}" srcOrd="0" destOrd="0" parTransId="{4DC4656C-2D58-4DC5-A6E4-8DD52ADD93B4}" sibTransId="{98E4C0B5-7889-426F-A435-08BFCF7AF393}"/>
    <dgm:cxn modelId="{D89215A9-E0FB-4712-BE7D-EA923452F415}" srcId="{0B05D14F-16C1-4A6E-91AB-B49BDACA8557}" destId="{66A75748-E907-4701-8EB2-BBB62EC5034F}" srcOrd="0" destOrd="0" parTransId="{D1D465D2-2AAE-4A47-A4B4-FCFD05350CE2}" sibTransId="{3E4DAA67-A377-4BE7-BA02-61A9F7F585EA}"/>
    <dgm:cxn modelId="{FC33FE38-BA4C-491D-ADCE-933C5C8F762D}" type="presOf" srcId="{D5D06939-82FB-4FDB-B96A-B99BEE27DD5D}" destId="{CE450511-118E-48CF-A1C8-C9257CAA76C9}" srcOrd="0" destOrd="0" presId="urn:microsoft.com/office/officeart/2005/8/layout/vList6"/>
    <dgm:cxn modelId="{889EA194-6F9D-4AA7-AA39-A4D53E3E89C1}" type="presOf" srcId="{24460CB3-88FC-4D46-AAC5-B823DACA193C}" destId="{124F3029-ABD3-4B6B-9317-D19DB601BC6E}" srcOrd="0" destOrd="1" presId="urn:microsoft.com/office/officeart/2005/8/layout/vList6"/>
    <dgm:cxn modelId="{CDDF0989-2FF3-4EEE-9F48-92703DF9137E}" type="presOf" srcId="{92F296D7-F27B-46A7-B515-496899E1FF25}" destId="{FB35CA75-EC56-40D0-9D23-A89791AEA149}" srcOrd="0" destOrd="1" presId="urn:microsoft.com/office/officeart/2005/8/layout/vList6"/>
    <dgm:cxn modelId="{FC481090-91F6-4B02-899B-32180E98CA2A}" type="presOf" srcId="{66A75748-E907-4701-8EB2-BBB62EC5034F}" destId="{FB35CA75-EC56-40D0-9D23-A89791AEA149}" srcOrd="0" destOrd="0" presId="urn:microsoft.com/office/officeart/2005/8/layout/vList6"/>
    <dgm:cxn modelId="{3F530CAD-410F-4523-8544-D6EE5483ED97}" type="presOf" srcId="{C8378B5A-0973-4CB5-8FD5-05A05CF7AC4A}" destId="{5BE60397-FBE5-4860-B268-B748144ED823}" srcOrd="0" destOrd="0" presId="urn:microsoft.com/office/officeart/2005/8/layout/vList6"/>
    <dgm:cxn modelId="{5346905B-00C1-4E1E-A5A1-D765DE3B5462}" srcId="{02BD6233-F51E-4B22-86EA-5641BFE046C2}" destId="{0B05D14F-16C1-4A6E-91AB-B49BDACA8557}" srcOrd="3" destOrd="0" parTransId="{DE1EE6AD-0C62-498C-BE44-F398B632CECD}" sibTransId="{30FFAEBD-4738-468B-8873-09690B7A5396}"/>
    <dgm:cxn modelId="{A8C284FF-7B9D-47F2-90BC-6236E0FA3227}" type="presOf" srcId="{617EA7BA-6786-4E49-9FAA-337C92B5BB3B}" destId="{8C69E35D-6B91-4AF6-B78F-20D311A6F2A1}" srcOrd="0" destOrd="0" presId="urn:microsoft.com/office/officeart/2005/8/layout/vList6"/>
    <dgm:cxn modelId="{3FCB4E59-160C-4342-AB71-21F9B7D832CC}" type="presOf" srcId="{0B05D14F-16C1-4A6E-91AB-B49BDACA8557}" destId="{5313115F-C640-4392-A746-C4F4A3AF6051}" srcOrd="0" destOrd="0" presId="urn:microsoft.com/office/officeart/2005/8/layout/vList6"/>
    <dgm:cxn modelId="{CF65D347-0B69-4336-9710-08B670B77908}" srcId="{617EA7BA-6786-4E49-9FAA-337C92B5BB3B}" destId="{DE7238A3-C8E2-4B3F-8A0F-4E29C4C8DAEA}" srcOrd="0" destOrd="0" parTransId="{15A4E521-ED55-4F29-B03A-7D5D0F8C6C8D}" sibTransId="{BACFC822-1435-48DF-A3C3-A0E16268BC2F}"/>
    <dgm:cxn modelId="{1E6221CC-CE2C-4CB5-97AA-24889C8422A0}" srcId="{BFAE1053-D356-432D-98A2-250E4CDB8DD3}" destId="{3881ACD9-E532-4427-BEB7-6CEB644638E6}" srcOrd="0" destOrd="0" parTransId="{726003F7-B88A-4651-B73D-38C85E1B78DC}" sibTransId="{1700F374-46B4-486A-B3B8-F24AEB0F3226}"/>
    <dgm:cxn modelId="{6804184F-3FE2-45B5-BD83-F7EF63B083A1}" type="presOf" srcId="{02BD6233-F51E-4B22-86EA-5641BFE046C2}" destId="{07334C75-1C66-4C52-9D24-FE85599880CB}" srcOrd="0" destOrd="0" presId="urn:microsoft.com/office/officeart/2005/8/layout/vList6"/>
    <dgm:cxn modelId="{E86E51EC-D6A2-45FB-9F47-E2F1EE736051}" srcId="{0B05D14F-16C1-4A6E-91AB-B49BDACA8557}" destId="{92F296D7-F27B-46A7-B515-496899E1FF25}" srcOrd="1" destOrd="0" parTransId="{25D3056B-5096-4F53-A585-AC7642C76821}" sibTransId="{649D38CB-AECF-4887-8592-B475A3D88901}"/>
    <dgm:cxn modelId="{C8B354B7-373D-4327-9348-6751F352F75D}" type="presOf" srcId="{BFAE1053-D356-432D-98A2-250E4CDB8DD3}" destId="{2D199C0B-E177-4660-831E-A7A0EAE4B289}" srcOrd="0" destOrd="0" presId="urn:microsoft.com/office/officeart/2005/8/layout/vList6"/>
    <dgm:cxn modelId="{AE46B65F-0B3F-43F8-9221-00D4BDF5D532}" srcId="{02BD6233-F51E-4B22-86EA-5641BFE046C2}" destId="{BFAE1053-D356-432D-98A2-250E4CDB8DD3}" srcOrd="1" destOrd="0" parTransId="{B6D5F1EE-4774-4676-86D8-AEFB748A0562}" sibTransId="{EAE3A350-919A-4945-9C40-CA81A48A0EF0}"/>
    <dgm:cxn modelId="{8C177C6E-2FE1-4DF0-9A1A-01B246616572}" srcId="{02BD6233-F51E-4B22-86EA-5641BFE046C2}" destId="{617EA7BA-6786-4E49-9FAA-337C92B5BB3B}" srcOrd="2" destOrd="0" parTransId="{D4864DB4-735E-478C-A3EF-6F77E0660897}" sibTransId="{BAFA3BAF-F036-43B2-9B2D-5A89475D64D7}"/>
    <dgm:cxn modelId="{D05F8548-495F-4DC9-B2BE-EE803DFC745B}" type="presParOf" srcId="{07334C75-1C66-4C52-9D24-FE85599880CB}" destId="{E3EC5E75-A4BC-47F4-8269-4FEF5D3DE68A}" srcOrd="0" destOrd="0" presId="urn:microsoft.com/office/officeart/2005/8/layout/vList6"/>
    <dgm:cxn modelId="{BCF3B72B-41A8-4110-B5E1-95A2CAADCBA0}" type="presParOf" srcId="{E3EC5E75-A4BC-47F4-8269-4FEF5D3DE68A}" destId="{CE450511-118E-48CF-A1C8-C9257CAA76C9}" srcOrd="0" destOrd="0" presId="urn:microsoft.com/office/officeart/2005/8/layout/vList6"/>
    <dgm:cxn modelId="{4F237545-76AA-4D88-931D-93A77039C0C0}" type="presParOf" srcId="{E3EC5E75-A4BC-47F4-8269-4FEF5D3DE68A}" destId="{5BE60397-FBE5-4860-B268-B748144ED823}" srcOrd="1" destOrd="0" presId="urn:microsoft.com/office/officeart/2005/8/layout/vList6"/>
    <dgm:cxn modelId="{92ED8599-72B5-4825-B95E-4937A334830C}" type="presParOf" srcId="{07334C75-1C66-4C52-9D24-FE85599880CB}" destId="{207E16E0-8D1B-4C31-AECF-30357C3F09D5}" srcOrd="1" destOrd="0" presId="urn:microsoft.com/office/officeart/2005/8/layout/vList6"/>
    <dgm:cxn modelId="{BA38A1AB-57A4-49E7-9E55-BF732DE1C6AD}" type="presParOf" srcId="{07334C75-1C66-4C52-9D24-FE85599880CB}" destId="{BDFDA68A-C280-41C6-B1B4-A6FA3F0D4DDA}" srcOrd="2" destOrd="0" presId="urn:microsoft.com/office/officeart/2005/8/layout/vList6"/>
    <dgm:cxn modelId="{0CD09E50-92B0-4304-92BD-50EC6524103F}" type="presParOf" srcId="{BDFDA68A-C280-41C6-B1B4-A6FA3F0D4DDA}" destId="{2D199C0B-E177-4660-831E-A7A0EAE4B289}" srcOrd="0" destOrd="0" presId="urn:microsoft.com/office/officeart/2005/8/layout/vList6"/>
    <dgm:cxn modelId="{11F1F333-2AF1-4287-908C-A32EEDC7CDBF}" type="presParOf" srcId="{BDFDA68A-C280-41C6-B1B4-A6FA3F0D4DDA}" destId="{124F3029-ABD3-4B6B-9317-D19DB601BC6E}" srcOrd="1" destOrd="0" presId="urn:microsoft.com/office/officeart/2005/8/layout/vList6"/>
    <dgm:cxn modelId="{829C143C-60D2-4672-9307-FBFC9861BF51}" type="presParOf" srcId="{07334C75-1C66-4C52-9D24-FE85599880CB}" destId="{4656B7A1-148F-4299-9015-6460321B102C}" srcOrd="3" destOrd="0" presId="urn:microsoft.com/office/officeart/2005/8/layout/vList6"/>
    <dgm:cxn modelId="{E2FE577F-14D0-4787-B1BA-E0C7340E379D}" type="presParOf" srcId="{07334C75-1C66-4C52-9D24-FE85599880CB}" destId="{280966A4-FEDC-40E9-8339-B04DEA0F7944}" srcOrd="4" destOrd="0" presId="urn:microsoft.com/office/officeart/2005/8/layout/vList6"/>
    <dgm:cxn modelId="{DEBFED31-89E8-4101-A8B6-1D38D5E389B3}" type="presParOf" srcId="{280966A4-FEDC-40E9-8339-B04DEA0F7944}" destId="{8C69E35D-6B91-4AF6-B78F-20D311A6F2A1}" srcOrd="0" destOrd="0" presId="urn:microsoft.com/office/officeart/2005/8/layout/vList6"/>
    <dgm:cxn modelId="{CAD1B441-00C2-4348-A273-2BA4BC41C7CE}" type="presParOf" srcId="{280966A4-FEDC-40E9-8339-B04DEA0F7944}" destId="{05270F0C-D53F-48F7-9674-3E6FBBD1D0E7}" srcOrd="1" destOrd="0" presId="urn:microsoft.com/office/officeart/2005/8/layout/vList6"/>
    <dgm:cxn modelId="{C00DFE5C-BBAF-402A-9E47-77561CEF375B}" type="presParOf" srcId="{07334C75-1C66-4C52-9D24-FE85599880CB}" destId="{8F9EFD89-6CB3-4243-81EE-0AB72A64230E}" srcOrd="5" destOrd="0" presId="urn:microsoft.com/office/officeart/2005/8/layout/vList6"/>
    <dgm:cxn modelId="{A7B6A49E-3B16-4410-A897-A2A3DCAFD4D8}" type="presParOf" srcId="{07334C75-1C66-4C52-9D24-FE85599880CB}" destId="{91D6D191-E476-45DB-9B91-611CAA315862}" srcOrd="6" destOrd="0" presId="urn:microsoft.com/office/officeart/2005/8/layout/vList6"/>
    <dgm:cxn modelId="{96D6CE55-E149-4580-9147-CCDAFB52ABF8}" type="presParOf" srcId="{91D6D191-E476-45DB-9B91-611CAA315862}" destId="{5313115F-C640-4392-A746-C4F4A3AF6051}" srcOrd="0" destOrd="0" presId="urn:microsoft.com/office/officeart/2005/8/layout/vList6"/>
    <dgm:cxn modelId="{43866E29-DACE-47F9-A75C-95D97CF74BEE}" type="presParOf" srcId="{91D6D191-E476-45DB-9B91-611CAA315862}" destId="{FB35CA75-EC56-40D0-9D23-A89791AEA1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87B8E-B846-459D-83AD-24BFBCCC3BE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D63FF8F-7FAD-4336-8258-AE593C102151}">
      <dgm:prSet phldrT="[Текст]" custT="1"/>
      <dgm:spPr/>
      <dgm:t>
        <a:bodyPr/>
        <a:lstStyle/>
        <a:p>
          <a:endParaRPr lang="ru-RU" sz="3200" dirty="0" smtClean="0">
            <a:solidFill>
              <a:schemeClr val="tx1"/>
            </a:solidFill>
          </a:endParaRPr>
        </a:p>
        <a:p>
          <a:r>
            <a:rPr lang="ru-RU" sz="3200" dirty="0" smtClean="0">
              <a:solidFill>
                <a:schemeClr val="tx1"/>
              </a:solidFill>
            </a:rPr>
            <a:t>Унитарное государство</a:t>
          </a:r>
        </a:p>
      </dgm:t>
    </dgm:pt>
    <dgm:pt modelId="{A9E56B16-5083-406D-8DBD-8B07E4E40559}" type="parTrans" cxnId="{75E25055-A9DD-4E89-B39B-46AC773C5FFA}">
      <dgm:prSet/>
      <dgm:spPr/>
      <dgm:t>
        <a:bodyPr/>
        <a:lstStyle/>
        <a:p>
          <a:endParaRPr lang="ru-RU"/>
        </a:p>
      </dgm:t>
    </dgm:pt>
    <dgm:pt modelId="{5C19B15E-B7D0-4357-9942-BCB751A1CC98}" type="sibTrans" cxnId="{75E25055-A9DD-4E89-B39B-46AC773C5FFA}">
      <dgm:prSet/>
      <dgm:spPr/>
      <dgm:t>
        <a:bodyPr/>
        <a:lstStyle/>
        <a:p>
          <a:endParaRPr lang="ru-RU"/>
        </a:p>
      </dgm:t>
    </dgm:pt>
    <dgm:pt modelId="{6B368A94-6F53-4B80-A5B1-CEB4E36D5A81}">
      <dgm:prSet phldrT="[Текст]" custT="1"/>
      <dgm:spPr/>
      <dgm:t>
        <a:bodyPr/>
        <a:lstStyle/>
        <a:p>
          <a:endParaRPr lang="ru-RU" sz="3200" dirty="0" smtClean="0">
            <a:solidFill>
              <a:schemeClr val="tx1"/>
            </a:solidFill>
          </a:endParaRPr>
        </a:p>
        <a:p>
          <a:r>
            <a:rPr lang="ru-RU" sz="3200" dirty="0" smtClean="0">
              <a:solidFill>
                <a:schemeClr val="tx1"/>
              </a:solidFill>
            </a:rPr>
            <a:t>Федеративное государство</a:t>
          </a:r>
        </a:p>
      </dgm:t>
    </dgm:pt>
    <dgm:pt modelId="{11B8900B-77BE-4D6D-93CB-2263A16C9B52}" type="parTrans" cxnId="{2851794E-2DE4-44EF-ABDF-10EDE145E72B}">
      <dgm:prSet/>
      <dgm:spPr/>
      <dgm:t>
        <a:bodyPr/>
        <a:lstStyle/>
        <a:p>
          <a:endParaRPr lang="ru-RU"/>
        </a:p>
      </dgm:t>
    </dgm:pt>
    <dgm:pt modelId="{00A9FEFC-7D65-483B-8FAF-E42EFCDD3A17}" type="sibTrans" cxnId="{2851794E-2DE4-44EF-ABDF-10EDE145E72B}">
      <dgm:prSet/>
      <dgm:spPr/>
      <dgm:t>
        <a:bodyPr/>
        <a:lstStyle/>
        <a:p>
          <a:endParaRPr lang="ru-RU"/>
        </a:p>
      </dgm:t>
    </dgm:pt>
    <dgm:pt modelId="{E9413298-12BC-4163-9251-24D1F73C29F7}" type="pres">
      <dgm:prSet presAssocID="{E5587B8E-B846-459D-83AD-24BFBCCC3BE3}" presName="Name0" presStyleCnt="0">
        <dgm:presLayoutVars>
          <dgm:dir/>
          <dgm:resizeHandles val="exact"/>
        </dgm:presLayoutVars>
      </dgm:prSet>
      <dgm:spPr/>
    </dgm:pt>
    <dgm:pt modelId="{B917FDD8-59D3-4ABD-861B-7D472D80F1B1}" type="pres">
      <dgm:prSet presAssocID="{E5587B8E-B846-459D-83AD-24BFBCCC3BE3}" presName="bkgdShp" presStyleLbl="alignAccFollowNode1" presStyleIdx="0" presStyleCnt="1"/>
      <dgm:spPr/>
    </dgm:pt>
    <dgm:pt modelId="{C8D990AF-25D1-4F2B-B1A4-C243B293A7F6}" type="pres">
      <dgm:prSet presAssocID="{E5587B8E-B846-459D-83AD-24BFBCCC3BE3}" presName="linComp" presStyleCnt="0"/>
      <dgm:spPr/>
    </dgm:pt>
    <dgm:pt modelId="{459E8A0C-A296-436A-B8B2-75CA3DE1A816}" type="pres">
      <dgm:prSet presAssocID="{ED63FF8F-7FAD-4336-8258-AE593C102151}" presName="compNode" presStyleCnt="0"/>
      <dgm:spPr/>
    </dgm:pt>
    <dgm:pt modelId="{4D8BA766-93BF-4AE4-A1E3-CA59AD76BC84}" type="pres">
      <dgm:prSet presAssocID="{ED63FF8F-7FAD-4336-8258-AE593C10215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A35AB-4820-4815-832D-16D55A6F4BA7}" type="pres">
      <dgm:prSet presAssocID="{ED63FF8F-7FAD-4336-8258-AE593C102151}" presName="invisiNode" presStyleLbl="node1" presStyleIdx="0" presStyleCnt="2"/>
      <dgm:spPr/>
    </dgm:pt>
    <dgm:pt modelId="{2428C464-B149-4AF3-AB9A-AD828FE1483C}" type="pres">
      <dgm:prSet presAssocID="{ED63FF8F-7FAD-4336-8258-AE593C102151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67C3C61-52AB-4A0C-8FA1-7EC47E959338}" type="pres">
      <dgm:prSet presAssocID="{5C19B15E-B7D0-4357-9942-BCB751A1CC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CA14700-D3EB-40CE-AF97-902D778E8383}" type="pres">
      <dgm:prSet presAssocID="{6B368A94-6F53-4B80-A5B1-CEB4E36D5A81}" presName="compNode" presStyleCnt="0"/>
      <dgm:spPr/>
    </dgm:pt>
    <dgm:pt modelId="{F8B51A05-763E-4958-8C3D-108322DD67D7}" type="pres">
      <dgm:prSet presAssocID="{6B368A94-6F53-4B80-A5B1-CEB4E36D5A8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FF367-952C-4B2A-876E-F898D482AB30}" type="pres">
      <dgm:prSet presAssocID="{6B368A94-6F53-4B80-A5B1-CEB4E36D5A81}" presName="invisiNode" presStyleLbl="node1" presStyleIdx="1" presStyleCnt="2"/>
      <dgm:spPr/>
    </dgm:pt>
    <dgm:pt modelId="{485492CD-3F49-4A32-ABF9-9C42AF487451}" type="pres">
      <dgm:prSet presAssocID="{6B368A94-6F53-4B80-A5B1-CEB4E36D5A81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E414BE42-4783-4457-B532-FF70208CFB31}" type="presOf" srcId="{6B368A94-6F53-4B80-A5B1-CEB4E36D5A81}" destId="{F8B51A05-763E-4958-8C3D-108322DD67D7}" srcOrd="0" destOrd="0" presId="urn:microsoft.com/office/officeart/2005/8/layout/pList2"/>
    <dgm:cxn modelId="{19768520-BBF9-4AC4-BC49-4E76EC84CAA8}" type="presOf" srcId="{5C19B15E-B7D0-4357-9942-BCB751A1CC98}" destId="{167C3C61-52AB-4A0C-8FA1-7EC47E959338}" srcOrd="0" destOrd="0" presId="urn:microsoft.com/office/officeart/2005/8/layout/pList2"/>
    <dgm:cxn modelId="{2851794E-2DE4-44EF-ABDF-10EDE145E72B}" srcId="{E5587B8E-B846-459D-83AD-24BFBCCC3BE3}" destId="{6B368A94-6F53-4B80-A5B1-CEB4E36D5A81}" srcOrd="1" destOrd="0" parTransId="{11B8900B-77BE-4D6D-93CB-2263A16C9B52}" sibTransId="{00A9FEFC-7D65-483B-8FAF-E42EFCDD3A17}"/>
    <dgm:cxn modelId="{A099BA9C-0A93-44F7-A0AB-3013F5550BD4}" type="presOf" srcId="{ED63FF8F-7FAD-4336-8258-AE593C102151}" destId="{4D8BA766-93BF-4AE4-A1E3-CA59AD76BC84}" srcOrd="0" destOrd="0" presId="urn:microsoft.com/office/officeart/2005/8/layout/pList2"/>
    <dgm:cxn modelId="{75E25055-A9DD-4E89-B39B-46AC773C5FFA}" srcId="{E5587B8E-B846-459D-83AD-24BFBCCC3BE3}" destId="{ED63FF8F-7FAD-4336-8258-AE593C102151}" srcOrd="0" destOrd="0" parTransId="{A9E56B16-5083-406D-8DBD-8B07E4E40559}" sibTransId="{5C19B15E-B7D0-4357-9942-BCB751A1CC98}"/>
    <dgm:cxn modelId="{14614B08-D6CB-43FC-9087-F323E68F1DB0}" type="presOf" srcId="{E5587B8E-B846-459D-83AD-24BFBCCC3BE3}" destId="{E9413298-12BC-4163-9251-24D1F73C29F7}" srcOrd="0" destOrd="0" presId="urn:microsoft.com/office/officeart/2005/8/layout/pList2"/>
    <dgm:cxn modelId="{80AD837E-5021-477E-922F-186734FBE817}" type="presParOf" srcId="{E9413298-12BC-4163-9251-24D1F73C29F7}" destId="{B917FDD8-59D3-4ABD-861B-7D472D80F1B1}" srcOrd="0" destOrd="0" presId="urn:microsoft.com/office/officeart/2005/8/layout/pList2"/>
    <dgm:cxn modelId="{A44D8598-BF3D-4FBA-A8A6-1DA3F0315077}" type="presParOf" srcId="{E9413298-12BC-4163-9251-24D1F73C29F7}" destId="{C8D990AF-25D1-4F2B-B1A4-C243B293A7F6}" srcOrd="1" destOrd="0" presId="urn:microsoft.com/office/officeart/2005/8/layout/pList2"/>
    <dgm:cxn modelId="{441ECBC4-FABC-4F0C-BD64-D89B81FBF3B8}" type="presParOf" srcId="{C8D990AF-25D1-4F2B-B1A4-C243B293A7F6}" destId="{459E8A0C-A296-436A-B8B2-75CA3DE1A816}" srcOrd="0" destOrd="0" presId="urn:microsoft.com/office/officeart/2005/8/layout/pList2"/>
    <dgm:cxn modelId="{EC12A463-8202-49D2-BE79-C7427DFB83F6}" type="presParOf" srcId="{459E8A0C-A296-436A-B8B2-75CA3DE1A816}" destId="{4D8BA766-93BF-4AE4-A1E3-CA59AD76BC84}" srcOrd="0" destOrd="0" presId="urn:microsoft.com/office/officeart/2005/8/layout/pList2"/>
    <dgm:cxn modelId="{3974CBE8-6A4D-49EA-8B0E-EF6846145282}" type="presParOf" srcId="{459E8A0C-A296-436A-B8B2-75CA3DE1A816}" destId="{466A35AB-4820-4815-832D-16D55A6F4BA7}" srcOrd="1" destOrd="0" presId="urn:microsoft.com/office/officeart/2005/8/layout/pList2"/>
    <dgm:cxn modelId="{88E51FD9-1C2C-48D5-8863-72F282172801}" type="presParOf" srcId="{459E8A0C-A296-436A-B8B2-75CA3DE1A816}" destId="{2428C464-B149-4AF3-AB9A-AD828FE1483C}" srcOrd="2" destOrd="0" presId="urn:microsoft.com/office/officeart/2005/8/layout/pList2"/>
    <dgm:cxn modelId="{58574C39-B5A8-4956-B292-B3E0FDFFBF05}" type="presParOf" srcId="{C8D990AF-25D1-4F2B-B1A4-C243B293A7F6}" destId="{167C3C61-52AB-4A0C-8FA1-7EC47E959338}" srcOrd="1" destOrd="0" presId="urn:microsoft.com/office/officeart/2005/8/layout/pList2"/>
    <dgm:cxn modelId="{0920A586-15C4-470D-80A6-85E1822CAB26}" type="presParOf" srcId="{C8D990AF-25D1-4F2B-B1A4-C243B293A7F6}" destId="{ECA14700-D3EB-40CE-AF97-902D778E8383}" srcOrd="2" destOrd="0" presId="urn:microsoft.com/office/officeart/2005/8/layout/pList2"/>
    <dgm:cxn modelId="{0A8E47B3-FC7B-4538-B359-F43BC12C3119}" type="presParOf" srcId="{ECA14700-D3EB-40CE-AF97-902D778E8383}" destId="{F8B51A05-763E-4958-8C3D-108322DD67D7}" srcOrd="0" destOrd="0" presId="urn:microsoft.com/office/officeart/2005/8/layout/pList2"/>
    <dgm:cxn modelId="{B66CB052-3DAE-4666-B9BA-0AB748B3FF26}" type="presParOf" srcId="{ECA14700-D3EB-40CE-AF97-902D778E8383}" destId="{162FF367-952C-4B2A-876E-F898D482AB30}" srcOrd="1" destOrd="0" presId="urn:microsoft.com/office/officeart/2005/8/layout/pList2"/>
    <dgm:cxn modelId="{6470247E-074D-4CFC-A9E0-2EFF0383B874}" type="presParOf" srcId="{ECA14700-D3EB-40CE-AF97-902D778E8383}" destId="{485492CD-3F49-4A32-ABF9-9C42AF48745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B0A77-A18F-4229-845D-9891217DED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298A81-CC27-4026-8582-890E0931B35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Единая конституция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и правовая система</a:t>
          </a:r>
          <a:endParaRPr lang="ru-RU" dirty="0">
            <a:solidFill>
              <a:schemeClr val="tx1"/>
            </a:solidFill>
          </a:endParaRPr>
        </a:p>
      </dgm:t>
    </dgm:pt>
    <dgm:pt modelId="{F7F17D5C-FF89-47E5-9C52-A8B9CAE5265B}" type="parTrans" cxnId="{A021FF70-72E7-42CC-B6BB-F104814101C5}">
      <dgm:prSet/>
      <dgm:spPr/>
      <dgm:t>
        <a:bodyPr/>
        <a:lstStyle/>
        <a:p>
          <a:endParaRPr lang="ru-RU"/>
        </a:p>
      </dgm:t>
    </dgm:pt>
    <dgm:pt modelId="{29AF58CE-6457-444A-B72E-356573DADE3A}" type="sibTrans" cxnId="{A021FF70-72E7-42CC-B6BB-F104814101C5}">
      <dgm:prSet/>
      <dgm:spPr/>
      <dgm:t>
        <a:bodyPr/>
        <a:lstStyle/>
        <a:p>
          <a:endParaRPr lang="ru-RU"/>
        </a:p>
      </dgm:t>
    </dgm:pt>
    <dgm:pt modelId="{01773FFD-D7A8-4D2D-8F9A-71D65197402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Единая система высших органов государственной власти</a:t>
          </a:r>
          <a:endParaRPr lang="ru-RU" dirty="0">
            <a:solidFill>
              <a:schemeClr val="tx1"/>
            </a:solidFill>
          </a:endParaRPr>
        </a:p>
      </dgm:t>
    </dgm:pt>
    <dgm:pt modelId="{30AF2669-F0FF-456B-BF90-7A9AB081525A}" type="parTrans" cxnId="{091C55A5-DB25-4F8A-80E5-B9EF7CAC20EA}">
      <dgm:prSet/>
      <dgm:spPr/>
      <dgm:t>
        <a:bodyPr/>
        <a:lstStyle/>
        <a:p>
          <a:endParaRPr lang="ru-RU"/>
        </a:p>
      </dgm:t>
    </dgm:pt>
    <dgm:pt modelId="{57CBAFDC-22C9-452C-91B3-7F895890B59F}" type="sibTrans" cxnId="{091C55A5-DB25-4F8A-80E5-B9EF7CAC20EA}">
      <dgm:prSet/>
      <dgm:spPr/>
      <dgm:t>
        <a:bodyPr/>
        <a:lstStyle/>
        <a:p>
          <a:endParaRPr lang="ru-RU"/>
        </a:p>
      </dgm:t>
    </dgm:pt>
    <dgm:pt modelId="{456B38B7-BAFE-4490-97F6-2351E4AD60C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Единое общенациональное гражданство</a:t>
          </a:r>
          <a:endParaRPr lang="ru-RU" dirty="0">
            <a:solidFill>
              <a:schemeClr val="tx1"/>
            </a:solidFill>
          </a:endParaRPr>
        </a:p>
      </dgm:t>
    </dgm:pt>
    <dgm:pt modelId="{61F4F3AA-985E-418E-A432-39DC5880CA8C}" type="parTrans" cxnId="{6E355559-4DCE-4FD9-85AA-6268DF045ED6}">
      <dgm:prSet/>
      <dgm:spPr/>
      <dgm:t>
        <a:bodyPr/>
        <a:lstStyle/>
        <a:p>
          <a:endParaRPr lang="ru-RU"/>
        </a:p>
      </dgm:t>
    </dgm:pt>
    <dgm:pt modelId="{1813EC1E-3987-4213-8CE1-5E406632C847}" type="sibTrans" cxnId="{6E355559-4DCE-4FD9-85AA-6268DF045ED6}">
      <dgm:prSet/>
      <dgm:spPr/>
      <dgm:t>
        <a:bodyPr/>
        <a:lstStyle/>
        <a:p>
          <a:endParaRPr lang="ru-RU"/>
        </a:p>
      </dgm:t>
    </dgm:pt>
    <dgm:pt modelId="{8E7F0A74-BD48-4D01-AA58-E3BDEAE9EF68}" type="pres">
      <dgm:prSet presAssocID="{6EDB0A77-A18F-4229-845D-9891217DED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DBE7D0F-21D5-45A2-BD23-9DC43E2108D2}" type="pres">
      <dgm:prSet presAssocID="{6EDB0A77-A18F-4229-845D-9891217DEDAA}" presName="Name1" presStyleCnt="0"/>
      <dgm:spPr/>
    </dgm:pt>
    <dgm:pt modelId="{03A35779-AC6B-4B51-8983-70BA150979B7}" type="pres">
      <dgm:prSet presAssocID="{6EDB0A77-A18F-4229-845D-9891217DEDAA}" presName="cycle" presStyleCnt="0"/>
      <dgm:spPr/>
    </dgm:pt>
    <dgm:pt modelId="{B6BA612A-B512-46B5-BEF5-C06993C7A2EC}" type="pres">
      <dgm:prSet presAssocID="{6EDB0A77-A18F-4229-845D-9891217DEDAA}" presName="srcNode" presStyleLbl="node1" presStyleIdx="0" presStyleCnt="3"/>
      <dgm:spPr/>
    </dgm:pt>
    <dgm:pt modelId="{0A7D2F2E-4550-49E5-91B1-E8711BA2653E}" type="pres">
      <dgm:prSet presAssocID="{6EDB0A77-A18F-4229-845D-9891217DEDAA}" presName="conn" presStyleLbl="parChTrans1D2" presStyleIdx="0" presStyleCnt="1"/>
      <dgm:spPr/>
      <dgm:t>
        <a:bodyPr/>
        <a:lstStyle/>
        <a:p>
          <a:endParaRPr lang="ru-RU"/>
        </a:p>
      </dgm:t>
    </dgm:pt>
    <dgm:pt modelId="{7BF7E1BC-8393-4FF1-ACEF-06AC22C2B27B}" type="pres">
      <dgm:prSet presAssocID="{6EDB0A77-A18F-4229-845D-9891217DEDAA}" presName="extraNode" presStyleLbl="node1" presStyleIdx="0" presStyleCnt="3"/>
      <dgm:spPr/>
    </dgm:pt>
    <dgm:pt modelId="{0186DCB8-E6CD-4EC2-8738-D07573CFDDA7}" type="pres">
      <dgm:prSet presAssocID="{6EDB0A77-A18F-4229-845D-9891217DEDAA}" presName="dstNode" presStyleLbl="node1" presStyleIdx="0" presStyleCnt="3"/>
      <dgm:spPr/>
    </dgm:pt>
    <dgm:pt modelId="{FAE79FD2-7700-435E-A9E6-D1711853B6CD}" type="pres">
      <dgm:prSet presAssocID="{1A298A81-CC27-4026-8582-890E0931B35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17748-0D35-4793-80C1-D473017D57FC}" type="pres">
      <dgm:prSet presAssocID="{1A298A81-CC27-4026-8582-890E0931B35D}" presName="accent_1" presStyleCnt="0"/>
      <dgm:spPr/>
    </dgm:pt>
    <dgm:pt modelId="{FAA83B4D-2A06-44CB-A8D6-DBCDE41D3C05}" type="pres">
      <dgm:prSet presAssocID="{1A298A81-CC27-4026-8582-890E0931B35D}" presName="accentRepeatNode" presStyleLbl="solidFgAcc1" presStyleIdx="0" presStyleCnt="3"/>
      <dgm:spPr/>
    </dgm:pt>
    <dgm:pt modelId="{B699BB24-8BF8-4ABD-8BA1-A707937F9415}" type="pres">
      <dgm:prSet presAssocID="{01773FFD-D7A8-4D2D-8F9A-71D65197402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195D1-1E87-4FD6-8550-3BAA6A0BDF8A}" type="pres">
      <dgm:prSet presAssocID="{01773FFD-D7A8-4D2D-8F9A-71D651974025}" presName="accent_2" presStyleCnt="0"/>
      <dgm:spPr/>
    </dgm:pt>
    <dgm:pt modelId="{8A6A4A4B-BD00-42B3-8CC0-13AE119495A4}" type="pres">
      <dgm:prSet presAssocID="{01773FFD-D7A8-4D2D-8F9A-71D651974025}" presName="accentRepeatNode" presStyleLbl="solidFgAcc1" presStyleIdx="1" presStyleCnt="3"/>
      <dgm:spPr/>
    </dgm:pt>
    <dgm:pt modelId="{68673913-FB90-4273-8884-4CBCDD2DC0B0}" type="pres">
      <dgm:prSet presAssocID="{456B38B7-BAFE-4490-97F6-2351E4AD60C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083D6-D0DB-4600-B604-ABB7A5B21131}" type="pres">
      <dgm:prSet presAssocID="{456B38B7-BAFE-4490-97F6-2351E4AD60C6}" presName="accent_3" presStyleCnt="0"/>
      <dgm:spPr/>
    </dgm:pt>
    <dgm:pt modelId="{C44A568F-A41E-4CCA-B34E-A75217931AED}" type="pres">
      <dgm:prSet presAssocID="{456B38B7-BAFE-4490-97F6-2351E4AD60C6}" presName="accentRepeatNode" presStyleLbl="solidFgAcc1" presStyleIdx="2" presStyleCnt="3"/>
      <dgm:spPr/>
    </dgm:pt>
  </dgm:ptLst>
  <dgm:cxnLst>
    <dgm:cxn modelId="{A021FF70-72E7-42CC-B6BB-F104814101C5}" srcId="{6EDB0A77-A18F-4229-845D-9891217DEDAA}" destId="{1A298A81-CC27-4026-8582-890E0931B35D}" srcOrd="0" destOrd="0" parTransId="{F7F17D5C-FF89-47E5-9C52-A8B9CAE5265B}" sibTransId="{29AF58CE-6457-444A-B72E-356573DADE3A}"/>
    <dgm:cxn modelId="{D7217C35-9909-40D8-A307-03F0F14124DF}" type="presOf" srcId="{456B38B7-BAFE-4490-97F6-2351E4AD60C6}" destId="{68673913-FB90-4273-8884-4CBCDD2DC0B0}" srcOrd="0" destOrd="0" presId="urn:microsoft.com/office/officeart/2008/layout/VerticalCurvedList"/>
    <dgm:cxn modelId="{6E355559-4DCE-4FD9-85AA-6268DF045ED6}" srcId="{6EDB0A77-A18F-4229-845D-9891217DEDAA}" destId="{456B38B7-BAFE-4490-97F6-2351E4AD60C6}" srcOrd="2" destOrd="0" parTransId="{61F4F3AA-985E-418E-A432-39DC5880CA8C}" sibTransId="{1813EC1E-3987-4213-8CE1-5E406632C847}"/>
    <dgm:cxn modelId="{86AA5721-EE51-4FC9-BB92-C91F99D3A9D6}" type="presOf" srcId="{6EDB0A77-A18F-4229-845D-9891217DEDAA}" destId="{8E7F0A74-BD48-4D01-AA58-E3BDEAE9EF68}" srcOrd="0" destOrd="0" presId="urn:microsoft.com/office/officeart/2008/layout/VerticalCurvedList"/>
    <dgm:cxn modelId="{95208545-AC3A-400F-8E58-46B4E5F0D7B9}" type="presOf" srcId="{01773FFD-D7A8-4D2D-8F9A-71D651974025}" destId="{B699BB24-8BF8-4ABD-8BA1-A707937F9415}" srcOrd="0" destOrd="0" presId="urn:microsoft.com/office/officeart/2008/layout/VerticalCurvedList"/>
    <dgm:cxn modelId="{091C55A5-DB25-4F8A-80E5-B9EF7CAC20EA}" srcId="{6EDB0A77-A18F-4229-845D-9891217DEDAA}" destId="{01773FFD-D7A8-4D2D-8F9A-71D651974025}" srcOrd="1" destOrd="0" parTransId="{30AF2669-F0FF-456B-BF90-7A9AB081525A}" sibTransId="{57CBAFDC-22C9-452C-91B3-7F895890B59F}"/>
    <dgm:cxn modelId="{BB0A9169-2576-47CB-98C4-AA83446E4106}" type="presOf" srcId="{29AF58CE-6457-444A-B72E-356573DADE3A}" destId="{0A7D2F2E-4550-49E5-91B1-E8711BA2653E}" srcOrd="0" destOrd="0" presId="urn:microsoft.com/office/officeart/2008/layout/VerticalCurvedList"/>
    <dgm:cxn modelId="{34CE153E-EC94-4754-B714-3D9107058977}" type="presOf" srcId="{1A298A81-CC27-4026-8582-890E0931B35D}" destId="{FAE79FD2-7700-435E-A9E6-D1711853B6CD}" srcOrd="0" destOrd="0" presId="urn:microsoft.com/office/officeart/2008/layout/VerticalCurvedList"/>
    <dgm:cxn modelId="{C4826EBE-F5A1-4954-9906-60056E539F1D}" type="presParOf" srcId="{8E7F0A74-BD48-4D01-AA58-E3BDEAE9EF68}" destId="{0DBE7D0F-21D5-45A2-BD23-9DC43E2108D2}" srcOrd="0" destOrd="0" presId="urn:microsoft.com/office/officeart/2008/layout/VerticalCurvedList"/>
    <dgm:cxn modelId="{2D8B7DBF-D1B7-464F-A9B3-39FCB76E3F12}" type="presParOf" srcId="{0DBE7D0F-21D5-45A2-BD23-9DC43E2108D2}" destId="{03A35779-AC6B-4B51-8983-70BA150979B7}" srcOrd="0" destOrd="0" presId="urn:microsoft.com/office/officeart/2008/layout/VerticalCurvedList"/>
    <dgm:cxn modelId="{9AD4E24D-829E-4383-BC17-5FA0FA072DB8}" type="presParOf" srcId="{03A35779-AC6B-4B51-8983-70BA150979B7}" destId="{B6BA612A-B512-46B5-BEF5-C06993C7A2EC}" srcOrd="0" destOrd="0" presId="urn:microsoft.com/office/officeart/2008/layout/VerticalCurvedList"/>
    <dgm:cxn modelId="{0791AE34-0268-44BB-BAD6-82F9C1F5A35B}" type="presParOf" srcId="{03A35779-AC6B-4B51-8983-70BA150979B7}" destId="{0A7D2F2E-4550-49E5-91B1-E8711BA2653E}" srcOrd="1" destOrd="0" presId="urn:microsoft.com/office/officeart/2008/layout/VerticalCurvedList"/>
    <dgm:cxn modelId="{580E50FC-9923-4168-8F87-F67D5042352F}" type="presParOf" srcId="{03A35779-AC6B-4B51-8983-70BA150979B7}" destId="{7BF7E1BC-8393-4FF1-ACEF-06AC22C2B27B}" srcOrd="2" destOrd="0" presId="urn:microsoft.com/office/officeart/2008/layout/VerticalCurvedList"/>
    <dgm:cxn modelId="{059486E6-0DE1-4636-8695-844B12093155}" type="presParOf" srcId="{03A35779-AC6B-4B51-8983-70BA150979B7}" destId="{0186DCB8-E6CD-4EC2-8738-D07573CFDDA7}" srcOrd="3" destOrd="0" presId="urn:microsoft.com/office/officeart/2008/layout/VerticalCurvedList"/>
    <dgm:cxn modelId="{0104C972-EF4E-4A87-A344-E72405C79DE4}" type="presParOf" srcId="{0DBE7D0F-21D5-45A2-BD23-9DC43E2108D2}" destId="{FAE79FD2-7700-435E-A9E6-D1711853B6CD}" srcOrd="1" destOrd="0" presId="urn:microsoft.com/office/officeart/2008/layout/VerticalCurvedList"/>
    <dgm:cxn modelId="{ACA74BEE-AE5B-4BC4-BE20-F81DB6B76CEF}" type="presParOf" srcId="{0DBE7D0F-21D5-45A2-BD23-9DC43E2108D2}" destId="{B6A17748-0D35-4793-80C1-D473017D57FC}" srcOrd="2" destOrd="0" presId="urn:microsoft.com/office/officeart/2008/layout/VerticalCurvedList"/>
    <dgm:cxn modelId="{40B26AAA-A9C2-47BD-978E-3262503646DC}" type="presParOf" srcId="{B6A17748-0D35-4793-80C1-D473017D57FC}" destId="{FAA83B4D-2A06-44CB-A8D6-DBCDE41D3C05}" srcOrd="0" destOrd="0" presId="urn:microsoft.com/office/officeart/2008/layout/VerticalCurvedList"/>
    <dgm:cxn modelId="{9B0BA9BD-68CF-41D7-87C8-02113F750996}" type="presParOf" srcId="{0DBE7D0F-21D5-45A2-BD23-9DC43E2108D2}" destId="{B699BB24-8BF8-4ABD-8BA1-A707937F9415}" srcOrd="3" destOrd="0" presId="urn:microsoft.com/office/officeart/2008/layout/VerticalCurvedList"/>
    <dgm:cxn modelId="{C9C8C9DC-4B49-45DC-9A61-8954B8B468F6}" type="presParOf" srcId="{0DBE7D0F-21D5-45A2-BD23-9DC43E2108D2}" destId="{E7D195D1-1E87-4FD6-8550-3BAA6A0BDF8A}" srcOrd="4" destOrd="0" presId="urn:microsoft.com/office/officeart/2008/layout/VerticalCurvedList"/>
    <dgm:cxn modelId="{0EC25393-AFD3-490F-9032-98BC5A66E4B7}" type="presParOf" srcId="{E7D195D1-1E87-4FD6-8550-3BAA6A0BDF8A}" destId="{8A6A4A4B-BD00-42B3-8CC0-13AE119495A4}" srcOrd="0" destOrd="0" presId="urn:microsoft.com/office/officeart/2008/layout/VerticalCurvedList"/>
    <dgm:cxn modelId="{CDC8F681-46FC-4F2C-98F5-4321BE8CD891}" type="presParOf" srcId="{0DBE7D0F-21D5-45A2-BD23-9DC43E2108D2}" destId="{68673913-FB90-4273-8884-4CBCDD2DC0B0}" srcOrd="5" destOrd="0" presId="urn:microsoft.com/office/officeart/2008/layout/VerticalCurvedList"/>
    <dgm:cxn modelId="{10ADE5ED-7531-42BB-A0C6-D20C27B51D3C}" type="presParOf" srcId="{0DBE7D0F-21D5-45A2-BD23-9DC43E2108D2}" destId="{952083D6-D0DB-4600-B604-ABB7A5B21131}" srcOrd="6" destOrd="0" presId="urn:microsoft.com/office/officeart/2008/layout/VerticalCurvedList"/>
    <dgm:cxn modelId="{93554BA4-59B7-4040-B251-42780B3C268C}" type="presParOf" srcId="{952083D6-D0DB-4600-B604-ABB7A5B21131}" destId="{C44A568F-A41E-4CCA-B34E-A75217931A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2492C3-57F9-4F1F-80EE-6AC823906357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4525BF74-1072-4CB2-A53E-2DBB21AEEC30}">
      <dgm:prSet phldrT="[Текст]" custT="1"/>
      <dgm:spPr/>
      <dgm:t>
        <a:bodyPr/>
        <a:lstStyle/>
        <a:p>
          <a:r>
            <a:rPr lang="ru-RU" sz="1800" b="1" dirty="0" smtClean="0"/>
            <a:t>Англия</a:t>
          </a:r>
          <a:endParaRPr lang="ru-RU" sz="1800" b="1" dirty="0"/>
        </a:p>
      </dgm:t>
    </dgm:pt>
    <dgm:pt modelId="{1EE4EFD7-31D6-4441-93D3-DE730912C3D4}" type="parTrans" cxnId="{BED46EFA-B78F-48F7-823C-973E8016B4B2}">
      <dgm:prSet/>
      <dgm:spPr/>
      <dgm:t>
        <a:bodyPr/>
        <a:lstStyle/>
        <a:p>
          <a:endParaRPr lang="ru-RU"/>
        </a:p>
      </dgm:t>
    </dgm:pt>
    <dgm:pt modelId="{7EC2D313-64BB-4590-B589-6A75403DD950}" type="sibTrans" cxnId="{BED46EFA-B78F-48F7-823C-973E8016B4B2}">
      <dgm:prSet/>
      <dgm:spPr/>
      <dgm:t>
        <a:bodyPr/>
        <a:lstStyle/>
        <a:p>
          <a:endParaRPr lang="ru-RU"/>
        </a:p>
      </dgm:t>
    </dgm:pt>
    <dgm:pt modelId="{5B305E7B-06C5-49BB-B763-0EF69939C105}">
      <dgm:prSet phldrT="[Текст]" custT="1"/>
      <dgm:spPr/>
      <dgm:t>
        <a:bodyPr/>
        <a:lstStyle/>
        <a:p>
          <a:r>
            <a:rPr lang="ru-RU" sz="1800" b="1" dirty="0" smtClean="0"/>
            <a:t>Соединенное Королевство Великобритании и Северной Ирландии (Великобритания)</a:t>
          </a:r>
          <a:r>
            <a:rPr lang="ru-RU" sz="1800" dirty="0" smtClean="0"/>
            <a:t> </a:t>
          </a:r>
          <a:r>
            <a:rPr lang="ru-RU" sz="1600" u="sng" dirty="0" smtClean="0"/>
            <a:t>унитарное государство:</a:t>
          </a:r>
        </a:p>
        <a:p>
          <a:r>
            <a:rPr lang="ru-RU" sz="1600" dirty="0" smtClean="0"/>
            <a:t>Англия + Шотландия + Уэльс + Северная Ирландия;</a:t>
          </a:r>
        </a:p>
        <a:p>
          <a:r>
            <a:rPr lang="ru-RU" sz="1600" u="none" dirty="0" smtClean="0"/>
            <a:t>Северная Ирландия ≠ Ирландия</a:t>
          </a:r>
        </a:p>
        <a:p>
          <a:endParaRPr lang="ru-RU" sz="1600" dirty="0"/>
        </a:p>
      </dgm:t>
    </dgm:pt>
    <dgm:pt modelId="{1B447375-6EC3-4E56-9223-84BCBC21882F}" type="parTrans" cxnId="{AD51638F-999C-48D7-AF9C-7987CBDC8D34}">
      <dgm:prSet/>
      <dgm:spPr/>
      <dgm:t>
        <a:bodyPr/>
        <a:lstStyle/>
        <a:p>
          <a:endParaRPr lang="ru-RU"/>
        </a:p>
      </dgm:t>
    </dgm:pt>
    <dgm:pt modelId="{A6A6BB06-9096-4608-B510-21B246CE3ED3}" type="sibTrans" cxnId="{AD51638F-999C-48D7-AF9C-7987CBDC8D34}">
      <dgm:prSet/>
      <dgm:spPr/>
      <dgm:t>
        <a:bodyPr/>
        <a:lstStyle/>
        <a:p>
          <a:endParaRPr lang="ru-RU"/>
        </a:p>
      </dgm:t>
    </dgm:pt>
    <dgm:pt modelId="{15932B83-5F03-45D6-A174-0D8F5D614C14}">
      <dgm:prSet phldrT="[Текст]" custT="1"/>
      <dgm:spPr/>
      <dgm:t>
        <a:bodyPr/>
        <a:lstStyle/>
        <a:p>
          <a:r>
            <a:rPr lang="ru-RU" sz="1800" b="1" dirty="0" smtClean="0"/>
            <a:t>Содружество наций</a:t>
          </a:r>
          <a:r>
            <a:rPr lang="ru-RU" sz="1800" dirty="0" smtClean="0"/>
            <a:t> – </a:t>
          </a:r>
        </a:p>
        <a:p>
          <a:r>
            <a:rPr lang="ru-RU" sz="1600" dirty="0" smtClean="0"/>
            <a:t>добровольное межгосударственное объединение суверенных государств: </a:t>
          </a:r>
        </a:p>
        <a:p>
          <a:r>
            <a:rPr lang="ru-RU" sz="1600" dirty="0" smtClean="0"/>
            <a:t>Великобритания + почти все ее бывшие доминионы, колонии и протектораты + Мозамбик и Руанда</a:t>
          </a:r>
          <a:endParaRPr lang="ru-RU" sz="1600" dirty="0"/>
        </a:p>
      </dgm:t>
    </dgm:pt>
    <dgm:pt modelId="{85F069C4-7B4C-4DA3-AEDD-02F0F2800F94}" type="parTrans" cxnId="{46D947EC-9D5E-47A6-96D3-DC80B31784EC}">
      <dgm:prSet/>
      <dgm:spPr/>
      <dgm:t>
        <a:bodyPr/>
        <a:lstStyle/>
        <a:p>
          <a:endParaRPr lang="ru-RU"/>
        </a:p>
      </dgm:t>
    </dgm:pt>
    <dgm:pt modelId="{1729AEDF-CBC7-451F-AC6E-E63ED6C6E32B}" type="sibTrans" cxnId="{46D947EC-9D5E-47A6-96D3-DC80B31784EC}">
      <dgm:prSet/>
      <dgm:spPr/>
      <dgm:t>
        <a:bodyPr/>
        <a:lstStyle/>
        <a:p>
          <a:endParaRPr lang="ru-RU"/>
        </a:p>
      </dgm:t>
    </dgm:pt>
    <dgm:pt modelId="{40D6B45F-2D3A-49B6-B217-1CD2B594AB0D}" type="pres">
      <dgm:prSet presAssocID="{5C2492C3-57F9-4F1F-80EE-6AC823906357}" presName="composite" presStyleCnt="0">
        <dgm:presLayoutVars>
          <dgm:chMax val="5"/>
          <dgm:dir/>
          <dgm:resizeHandles val="exact"/>
        </dgm:presLayoutVars>
      </dgm:prSet>
      <dgm:spPr/>
    </dgm:pt>
    <dgm:pt modelId="{5B70317A-8659-4F86-9A6E-4FF45F169F62}" type="pres">
      <dgm:prSet presAssocID="{4525BF74-1072-4CB2-A53E-2DBB21AEEC30}" presName="circle1" presStyleLbl="lnNode1" presStyleIdx="0" presStyleCnt="3"/>
      <dgm:spPr/>
    </dgm:pt>
    <dgm:pt modelId="{B12AF03E-12FD-4F67-B843-32B376C1BFB4}" type="pres">
      <dgm:prSet presAssocID="{4525BF74-1072-4CB2-A53E-2DBB21AEEC30}" presName="text1" presStyleLbl="revTx" presStyleIdx="0" presStyleCnt="3" custScaleX="108925" custScaleY="25715" custLinFactNeighborX="6369" custLinFactNeighborY="-1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05E06-056D-4F79-AA04-F5EB616DE36C}" type="pres">
      <dgm:prSet presAssocID="{4525BF74-1072-4CB2-A53E-2DBB21AEEC30}" presName="line1" presStyleLbl="callout" presStyleIdx="0" presStyleCnt="6"/>
      <dgm:spPr/>
    </dgm:pt>
    <dgm:pt modelId="{B23B2C9B-DF29-4F61-A41B-CA831E72503D}" type="pres">
      <dgm:prSet presAssocID="{4525BF74-1072-4CB2-A53E-2DBB21AEEC30}" presName="d1" presStyleLbl="callout" presStyleIdx="1" presStyleCnt="6"/>
      <dgm:spPr/>
    </dgm:pt>
    <dgm:pt modelId="{E56E50E6-A5AF-436D-A466-87F03A59705C}" type="pres">
      <dgm:prSet presAssocID="{5B305E7B-06C5-49BB-B763-0EF69939C105}" presName="circle2" presStyleLbl="lnNode1" presStyleIdx="1" presStyleCnt="3"/>
      <dgm:spPr/>
    </dgm:pt>
    <dgm:pt modelId="{1B44B95A-F727-42A0-BB4E-97C9039C75FF}" type="pres">
      <dgm:prSet presAssocID="{5B305E7B-06C5-49BB-B763-0EF69939C105}" presName="text2" presStyleLbl="revTx" presStyleIdx="1" presStyleCnt="3" custScaleX="144407" custScaleY="165714" custLinFactNeighborX="3036" custLinFactNeighborY="25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41724-EBA6-40D4-9BD7-C720071B673D}" type="pres">
      <dgm:prSet presAssocID="{5B305E7B-06C5-49BB-B763-0EF69939C105}" presName="line2" presStyleLbl="callout" presStyleIdx="2" presStyleCnt="6"/>
      <dgm:spPr/>
    </dgm:pt>
    <dgm:pt modelId="{D97E5A55-F21B-4380-9B6D-CCFD26AD3627}" type="pres">
      <dgm:prSet presAssocID="{5B305E7B-06C5-49BB-B763-0EF69939C105}" presName="d2" presStyleLbl="callout" presStyleIdx="3" presStyleCnt="6"/>
      <dgm:spPr/>
    </dgm:pt>
    <dgm:pt modelId="{CA322A91-F5A4-4274-971D-DA087CFCDF6A}" type="pres">
      <dgm:prSet presAssocID="{15932B83-5F03-45D6-A174-0D8F5D614C14}" presName="circle3" presStyleLbl="lnNode1" presStyleIdx="2" presStyleCnt="3"/>
      <dgm:spPr/>
    </dgm:pt>
    <dgm:pt modelId="{E6205802-343B-4F86-8AC7-4A8A5964D65B}" type="pres">
      <dgm:prSet presAssocID="{15932B83-5F03-45D6-A174-0D8F5D614C14}" presName="text3" presStyleLbl="revTx" presStyleIdx="2" presStyleCnt="3" custScaleX="166666" custScaleY="145715" custLinFactNeighborX="5239" custLinFactNeighborY="64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63B8E-FF48-4389-AA6C-81C7F52F1137}" type="pres">
      <dgm:prSet presAssocID="{15932B83-5F03-45D6-A174-0D8F5D614C14}" presName="line3" presStyleLbl="callout" presStyleIdx="4" presStyleCnt="6"/>
      <dgm:spPr/>
    </dgm:pt>
    <dgm:pt modelId="{87804CFD-19B9-4EFD-BA37-440EF3A2FE11}" type="pres">
      <dgm:prSet presAssocID="{15932B83-5F03-45D6-A174-0D8F5D614C14}" presName="d3" presStyleLbl="callout" presStyleIdx="5" presStyleCnt="6"/>
      <dgm:spPr/>
    </dgm:pt>
  </dgm:ptLst>
  <dgm:cxnLst>
    <dgm:cxn modelId="{AD51638F-999C-48D7-AF9C-7987CBDC8D34}" srcId="{5C2492C3-57F9-4F1F-80EE-6AC823906357}" destId="{5B305E7B-06C5-49BB-B763-0EF69939C105}" srcOrd="1" destOrd="0" parTransId="{1B447375-6EC3-4E56-9223-84BCBC21882F}" sibTransId="{A6A6BB06-9096-4608-B510-21B246CE3ED3}"/>
    <dgm:cxn modelId="{E85028CA-2EC5-426C-802D-35D7E723893A}" type="presOf" srcId="{4525BF74-1072-4CB2-A53E-2DBB21AEEC30}" destId="{B12AF03E-12FD-4F67-B843-32B376C1BFB4}" srcOrd="0" destOrd="0" presId="urn:microsoft.com/office/officeart/2005/8/layout/target1"/>
    <dgm:cxn modelId="{46D947EC-9D5E-47A6-96D3-DC80B31784EC}" srcId="{5C2492C3-57F9-4F1F-80EE-6AC823906357}" destId="{15932B83-5F03-45D6-A174-0D8F5D614C14}" srcOrd="2" destOrd="0" parTransId="{85F069C4-7B4C-4DA3-AEDD-02F0F2800F94}" sibTransId="{1729AEDF-CBC7-451F-AC6E-E63ED6C6E32B}"/>
    <dgm:cxn modelId="{04DB178C-5A46-4E6E-89AE-1DCBB58A062C}" type="presOf" srcId="{15932B83-5F03-45D6-A174-0D8F5D614C14}" destId="{E6205802-343B-4F86-8AC7-4A8A5964D65B}" srcOrd="0" destOrd="0" presId="urn:microsoft.com/office/officeart/2005/8/layout/target1"/>
    <dgm:cxn modelId="{5CEAEADD-CD4C-4FE1-B9F7-3D18AB85558F}" type="presOf" srcId="{5B305E7B-06C5-49BB-B763-0EF69939C105}" destId="{1B44B95A-F727-42A0-BB4E-97C9039C75FF}" srcOrd="0" destOrd="0" presId="urn:microsoft.com/office/officeart/2005/8/layout/target1"/>
    <dgm:cxn modelId="{BED46EFA-B78F-48F7-823C-973E8016B4B2}" srcId="{5C2492C3-57F9-4F1F-80EE-6AC823906357}" destId="{4525BF74-1072-4CB2-A53E-2DBB21AEEC30}" srcOrd="0" destOrd="0" parTransId="{1EE4EFD7-31D6-4441-93D3-DE730912C3D4}" sibTransId="{7EC2D313-64BB-4590-B589-6A75403DD950}"/>
    <dgm:cxn modelId="{F18DFF4D-6F68-4475-B180-E820CE0404F7}" type="presOf" srcId="{5C2492C3-57F9-4F1F-80EE-6AC823906357}" destId="{40D6B45F-2D3A-49B6-B217-1CD2B594AB0D}" srcOrd="0" destOrd="0" presId="urn:microsoft.com/office/officeart/2005/8/layout/target1"/>
    <dgm:cxn modelId="{C83FF3C2-8DEF-4C34-B015-79157A294003}" type="presParOf" srcId="{40D6B45F-2D3A-49B6-B217-1CD2B594AB0D}" destId="{5B70317A-8659-4F86-9A6E-4FF45F169F62}" srcOrd="0" destOrd="0" presId="urn:microsoft.com/office/officeart/2005/8/layout/target1"/>
    <dgm:cxn modelId="{85C3EC91-1BD3-49BB-858C-08BB229A0ADB}" type="presParOf" srcId="{40D6B45F-2D3A-49B6-B217-1CD2B594AB0D}" destId="{B12AF03E-12FD-4F67-B843-32B376C1BFB4}" srcOrd="1" destOrd="0" presId="urn:microsoft.com/office/officeart/2005/8/layout/target1"/>
    <dgm:cxn modelId="{9BB7744D-B41C-4929-A9FB-25F471D6502A}" type="presParOf" srcId="{40D6B45F-2D3A-49B6-B217-1CD2B594AB0D}" destId="{8CF05E06-056D-4F79-AA04-F5EB616DE36C}" srcOrd="2" destOrd="0" presId="urn:microsoft.com/office/officeart/2005/8/layout/target1"/>
    <dgm:cxn modelId="{899DE150-2815-4E92-BA08-62EA0E3CB4BC}" type="presParOf" srcId="{40D6B45F-2D3A-49B6-B217-1CD2B594AB0D}" destId="{B23B2C9B-DF29-4F61-A41B-CA831E72503D}" srcOrd="3" destOrd="0" presId="urn:microsoft.com/office/officeart/2005/8/layout/target1"/>
    <dgm:cxn modelId="{A30B9A13-A611-4C9C-9054-279DCDA006CC}" type="presParOf" srcId="{40D6B45F-2D3A-49B6-B217-1CD2B594AB0D}" destId="{E56E50E6-A5AF-436D-A466-87F03A59705C}" srcOrd="4" destOrd="0" presId="urn:microsoft.com/office/officeart/2005/8/layout/target1"/>
    <dgm:cxn modelId="{98B30A0D-5D8A-4080-8383-4A20600DDF83}" type="presParOf" srcId="{40D6B45F-2D3A-49B6-B217-1CD2B594AB0D}" destId="{1B44B95A-F727-42A0-BB4E-97C9039C75FF}" srcOrd="5" destOrd="0" presId="urn:microsoft.com/office/officeart/2005/8/layout/target1"/>
    <dgm:cxn modelId="{2F4C6F44-6BA4-4592-A49F-364BEEF2EF9A}" type="presParOf" srcId="{40D6B45F-2D3A-49B6-B217-1CD2B594AB0D}" destId="{A6441724-EBA6-40D4-9BD7-C720071B673D}" srcOrd="6" destOrd="0" presId="urn:microsoft.com/office/officeart/2005/8/layout/target1"/>
    <dgm:cxn modelId="{2CF447F7-8ED7-4582-A636-04418E6B502C}" type="presParOf" srcId="{40D6B45F-2D3A-49B6-B217-1CD2B594AB0D}" destId="{D97E5A55-F21B-4380-9B6D-CCFD26AD3627}" srcOrd="7" destOrd="0" presId="urn:microsoft.com/office/officeart/2005/8/layout/target1"/>
    <dgm:cxn modelId="{BAFA9E0D-D408-42D6-8890-C8228F94681A}" type="presParOf" srcId="{40D6B45F-2D3A-49B6-B217-1CD2B594AB0D}" destId="{CA322A91-F5A4-4274-971D-DA087CFCDF6A}" srcOrd="8" destOrd="0" presId="urn:microsoft.com/office/officeart/2005/8/layout/target1"/>
    <dgm:cxn modelId="{C5CB01D8-8BD4-471F-BD7C-82169B308AE3}" type="presParOf" srcId="{40D6B45F-2D3A-49B6-B217-1CD2B594AB0D}" destId="{E6205802-343B-4F86-8AC7-4A8A5964D65B}" srcOrd="9" destOrd="0" presId="urn:microsoft.com/office/officeart/2005/8/layout/target1"/>
    <dgm:cxn modelId="{A1E125C0-3991-4DB6-A535-3076B50D3C97}" type="presParOf" srcId="{40D6B45F-2D3A-49B6-B217-1CD2B594AB0D}" destId="{11F63B8E-FF48-4389-AA6C-81C7F52F1137}" srcOrd="10" destOrd="0" presId="urn:microsoft.com/office/officeart/2005/8/layout/target1"/>
    <dgm:cxn modelId="{C4E610D4-49B0-46B2-81CA-0AC2C6C3A3B7}" type="presParOf" srcId="{40D6B45F-2D3A-49B6-B217-1CD2B594AB0D}" destId="{87804CFD-19B9-4EFD-BA37-440EF3A2FE11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C03AB4-760F-43E4-A1CC-C9BDF2E973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A37C8-4BB3-4EDC-B689-38DE41676D1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Унитарное </a:t>
          </a:r>
          <a:br>
            <a:rPr lang="ru-RU" sz="2400" dirty="0" smtClean="0">
              <a:solidFill>
                <a:schemeClr val="tx1"/>
              </a:solidFill>
            </a:rPr>
          </a:br>
          <a:r>
            <a:rPr lang="ru-RU" sz="2400" dirty="0" smtClean="0">
              <a:solidFill>
                <a:schemeClr val="tx1"/>
              </a:solidFill>
            </a:rPr>
            <a:t>государство</a:t>
          </a:r>
          <a:endParaRPr lang="ru-RU" sz="2400" dirty="0">
            <a:solidFill>
              <a:schemeClr val="tx1"/>
            </a:solidFill>
          </a:endParaRPr>
        </a:p>
      </dgm:t>
    </dgm:pt>
    <dgm:pt modelId="{591DEC32-572F-4DFC-A968-A812864A2A9E}" type="parTrans" cxnId="{ED82486B-3595-4E81-869C-CEF3D05B5AD5}">
      <dgm:prSet/>
      <dgm:spPr/>
      <dgm:t>
        <a:bodyPr/>
        <a:lstStyle/>
        <a:p>
          <a:endParaRPr lang="ru-RU"/>
        </a:p>
      </dgm:t>
    </dgm:pt>
    <dgm:pt modelId="{314D58EB-FF75-4627-A6EC-84CE0A5C0B2D}" type="sibTrans" cxnId="{ED82486B-3595-4E81-869C-CEF3D05B5AD5}">
      <dgm:prSet/>
      <dgm:spPr/>
      <dgm:t>
        <a:bodyPr/>
        <a:lstStyle/>
        <a:p>
          <a:endParaRPr lang="ru-RU"/>
        </a:p>
      </dgm:t>
    </dgm:pt>
    <dgm:pt modelId="{132ED488-DC29-4C2B-891E-5B035286C21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Сложное</a:t>
          </a:r>
          <a:br>
            <a:rPr lang="ru-RU" sz="2000" dirty="0" smtClean="0">
              <a:solidFill>
                <a:schemeClr val="tx1"/>
              </a:solidFill>
            </a:rPr>
          </a:br>
          <a:r>
            <a:rPr lang="ru-RU" sz="2000" dirty="0" smtClean="0">
              <a:solidFill>
                <a:schemeClr val="tx1"/>
              </a:solidFill>
            </a:rPr>
            <a:t>(есть автономии)</a:t>
          </a:r>
          <a:endParaRPr lang="ru-RU" sz="2000" dirty="0">
            <a:solidFill>
              <a:schemeClr val="tx1"/>
            </a:solidFill>
          </a:endParaRPr>
        </a:p>
      </dgm:t>
    </dgm:pt>
    <dgm:pt modelId="{6241692F-68F2-4FB5-B6EB-FDFF9C897D63}" type="parTrans" cxnId="{4B925420-BAB9-4710-9969-6BF0EFFC4E1E}">
      <dgm:prSet/>
      <dgm:spPr/>
      <dgm:t>
        <a:bodyPr/>
        <a:lstStyle/>
        <a:p>
          <a:endParaRPr lang="ru-RU"/>
        </a:p>
      </dgm:t>
    </dgm:pt>
    <dgm:pt modelId="{7C29C322-02E9-4BB0-8BA8-90EC72672197}" type="sibTrans" cxnId="{4B925420-BAB9-4710-9969-6BF0EFFC4E1E}">
      <dgm:prSet/>
      <dgm:spPr/>
      <dgm:t>
        <a:bodyPr/>
        <a:lstStyle/>
        <a:p>
          <a:endParaRPr lang="ru-RU"/>
        </a:p>
      </dgm:t>
    </dgm:pt>
    <dgm:pt modelId="{E48D469F-B98E-4EEE-A055-809B2A1502D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Франция (Корсика),</a:t>
          </a:r>
        </a:p>
        <a:p>
          <a:r>
            <a:rPr lang="ru-RU" sz="1600" dirty="0" smtClean="0">
              <a:solidFill>
                <a:schemeClr val="tx1"/>
              </a:solidFill>
            </a:rPr>
            <a:t>Финляндия (Аландские острова и Саамский регион), </a:t>
          </a:r>
        </a:p>
        <a:p>
          <a:r>
            <a:rPr lang="ru-RU" sz="1600" dirty="0" smtClean="0">
              <a:solidFill>
                <a:schemeClr val="tx1"/>
              </a:solidFill>
            </a:rPr>
            <a:t>Украина (Крым), </a:t>
          </a:r>
        </a:p>
        <a:p>
          <a:r>
            <a:rPr lang="ru-RU" sz="1600" dirty="0" smtClean="0">
              <a:solidFill>
                <a:schemeClr val="tx1"/>
              </a:solidFill>
            </a:rPr>
            <a:t>Португалия (Мадейра), </a:t>
          </a:r>
        </a:p>
        <a:p>
          <a:r>
            <a:rPr lang="ru-RU" sz="1600" dirty="0" smtClean="0">
              <a:solidFill>
                <a:schemeClr val="tx1"/>
              </a:solidFill>
            </a:rPr>
            <a:t>Молдова (</a:t>
          </a:r>
          <a:r>
            <a:rPr lang="ru-RU" sz="1600" dirty="0" err="1" smtClean="0">
              <a:solidFill>
                <a:schemeClr val="tx1"/>
              </a:solidFill>
            </a:rPr>
            <a:t>Гагаузия</a:t>
          </a:r>
          <a:r>
            <a:rPr lang="ru-RU" sz="1600" dirty="0" smtClean="0">
              <a:solidFill>
                <a:schemeClr val="tx1"/>
              </a:solidFill>
            </a:rPr>
            <a:t>, Приднестровье),</a:t>
          </a:r>
        </a:p>
        <a:p>
          <a:r>
            <a:rPr lang="ru-RU" sz="1600" dirty="0" smtClean="0">
              <a:solidFill>
                <a:schemeClr val="tx1"/>
              </a:solidFill>
            </a:rPr>
            <a:t>Греция (Святая Гора),</a:t>
          </a:r>
        </a:p>
        <a:p>
          <a:r>
            <a:rPr lang="ru-RU" sz="1600" dirty="0" smtClean="0">
              <a:solidFill>
                <a:schemeClr val="tx1"/>
              </a:solidFill>
            </a:rPr>
            <a:t>Грузия (Абхазия, Аджария), Сербия (Косово и </a:t>
          </a:r>
          <a:r>
            <a:rPr lang="ru-RU" sz="1600" dirty="0" err="1" smtClean="0">
              <a:solidFill>
                <a:schemeClr val="tx1"/>
              </a:solidFill>
            </a:rPr>
            <a:t>Метохия</a:t>
          </a:r>
          <a:r>
            <a:rPr lang="ru-RU" sz="1600" dirty="0" smtClean="0">
              <a:solidFill>
                <a:schemeClr val="tx1"/>
              </a:solidFill>
            </a:rPr>
            <a:t>)</a:t>
          </a:r>
          <a:endParaRPr lang="ru-RU" sz="1600" dirty="0">
            <a:solidFill>
              <a:schemeClr val="tx1"/>
            </a:solidFill>
          </a:endParaRPr>
        </a:p>
      </dgm:t>
    </dgm:pt>
    <dgm:pt modelId="{AFF075C3-0612-4F6F-9772-4FFA34B35A33}" type="parTrans" cxnId="{B768733E-72D5-46D4-A0B6-E6406AFD4DE2}">
      <dgm:prSet/>
      <dgm:spPr/>
      <dgm:t>
        <a:bodyPr/>
        <a:lstStyle/>
        <a:p>
          <a:endParaRPr lang="ru-RU"/>
        </a:p>
      </dgm:t>
    </dgm:pt>
    <dgm:pt modelId="{41C34CE0-F368-4E73-BF97-F5887FFB84D8}" type="sibTrans" cxnId="{B768733E-72D5-46D4-A0B6-E6406AFD4DE2}">
      <dgm:prSet/>
      <dgm:spPr/>
      <dgm:t>
        <a:bodyPr/>
        <a:lstStyle/>
        <a:p>
          <a:endParaRPr lang="ru-RU"/>
        </a:p>
      </dgm:t>
    </dgm:pt>
    <dgm:pt modelId="{9F5CB824-1AA3-4FDF-83DB-6A3E7D0A568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Простое</a:t>
          </a:r>
          <a:endParaRPr lang="ru-RU" sz="2000" dirty="0">
            <a:solidFill>
              <a:schemeClr val="tx1"/>
            </a:solidFill>
          </a:endParaRPr>
        </a:p>
      </dgm:t>
    </dgm:pt>
    <dgm:pt modelId="{B29FC96C-2078-4A66-895B-7D8E62C49219}" type="parTrans" cxnId="{7A255331-5E1A-40BF-9ED7-DA8FFBE52125}">
      <dgm:prSet/>
      <dgm:spPr/>
      <dgm:t>
        <a:bodyPr/>
        <a:lstStyle/>
        <a:p>
          <a:endParaRPr lang="ru-RU"/>
        </a:p>
      </dgm:t>
    </dgm:pt>
    <dgm:pt modelId="{FA775F08-91CF-4AD3-8CD3-01D799AC822C}" type="sibTrans" cxnId="{7A255331-5E1A-40BF-9ED7-DA8FFBE52125}">
      <dgm:prSet/>
      <dgm:spPr/>
      <dgm:t>
        <a:bodyPr/>
        <a:lstStyle/>
        <a:p>
          <a:endParaRPr lang="ru-RU"/>
        </a:p>
      </dgm:t>
    </dgm:pt>
    <dgm:pt modelId="{37BBF025-E524-49E2-9F5B-F411C51082D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Польша, Латвия, Литва, Чехия, Эстония, Италия </a:t>
          </a:r>
          <a:br>
            <a:rPr lang="ru-RU" sz="1600" dirty="0" smtClean="0">
              <a:solidFill>
                <a:schemeClr val="tx1"/>
              </a:solidFill>
            </a:rPr>
          </a:br>
          <a:r>
            <a:rPr lang="ru-RU" sz="1600" dirty="0" smtClean="0">
              <a:solidFill>
                <a:schemeClr val="tx1"/>
              </a:solidFill>
            </a:rPr>
            <a:t>и др.</a:t>
          </a:r>
          <a:endParaRPr lang="ru-RU" sz="1600" dirty="0">
            <a:solidFill>
              <a:schemeClr val="tx1"/>
            </a:solidFill>
          </a:endParaRPr>
        </a:p>
      </dgm:t>
    </dgm:pt>
    <dgm:pt modelId="{6AEA06AE-6065-44A6-95AC-E0D02D3A2AC1}" type="parTrans" cxnId="{8E87054F-825F-4300-A47F-02F79FBBDCCC}">
      <dgm:prSet/>
      <dgm:spPr/>
      <dgm:t>
        <a:bodyPr/>
        <a:lstStyle/>
        <a:p>
          <a:endParaRPr lang="ru-RU"/>
        </a:p>
      </dgm:t>
    </dgm:pt>
    <dgm:pt modelId="{434A51D8-3D04-459A-B39D-3D8ECA5BACB5}" type="sibTrans" cxnId="{8E87054F-825F-4300-A47F-02F79FBBDCCC}">
      <dgm:prSet/>
      <dgm:spPr/>
      <dgm:t>
        <a:bodyPr/>
        <a:lstStyle/>
        <a:p>
          <a:endParaRPr lang="ru-RU"/>
        </a:p>
      </dgm:t>
    </dgm:pt>
    <dgm:pt modelId="{44AA7F6C-5AFC-4350-9F0D-C4D70E62BC5D}" type="pres">
      <dgm:prSet presAssocID="{45C03AB4-760F-43E4-A1CC-C9BDF2E973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008B87-8AA6-4F0C-A02F-85A4214EBC15}" type="pres">
      <dgm:prSet presAssocID="{D2DA37C8-4BB3-4EDC-B689-38DE41676D16}" presName="hierRoot1" presStyleCnt="0">
        <dgm:presLayoutVars>
          <dgm:hierBranch val="init"/>
        </dgm:presLayoutVars>
      </dgm:prSet>
      <dgm:spPr/>
    </dgm:pt>
    <dgm:pt modelId="{22C5FE31-3C50-4E6D-ABB8-0594D857CDF3}" type="pres">
      <dgm:prSet presAssocID="{D2DA37C8-4BB3-4EDC-B689-38DE41676D16}" presName="rootComposite1" presStyleCnt="0"/>
      <dgm:spPr/>
    </dgm:pt>
    <dgm:pt modelId="{AE3E92DB-ED70-417F-8C49-EAD20BFCD187}" type="pres">
      <dgm:prSet presAssocID="{D2DA37C8-4BB3-4EDC-B689-38DE41676D1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853D2B-5D1D-4566-A4E2-D1227AE0503C}" type="pres">
      <dgm:prSet presAssocID="{D2DA37C8-4BB3-4EDC-B689-38DE41676D1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4C325CB-D718-4DEA-A1C2-39921A1C03F6}" type="pres">
      <dgm:prSet presAssocID="{D2DA37C8-4BB3-4EDC-B689-38DE41676D16}" presName="hierChild2" presStyleCnt="0"/>
      <dgm:spPr/>
    </dgm:pt>
    <dgm:pt modelId="{1B5BF817-5AA1-4DD6-9787-D5A21B693B18}" type="pres">
      <dgm:prSet presAssocID="{6241692F-68F2-4FB5-B6EB-FDFF9C897D6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BF38043-356E-44E3-9F14-9F994A097BD4}" type="pres">
      <dgm:prSet presAssocID="{132ED488-DC29-4C2B-891E-5B035286C213}" presName="hierRoot2" presStyleCnt="0">
        <dgm:presLayoutVars>
          <dgm:hierBranch val="init"/>
        </dgm:presLayoutVars>
      </dgm:prSet>
      <dgm:spPr/>
    </dgm:pt>
    <dgm:pt modelId="{9A378D4A-9A73-4492-B251-032FA97A0C43}" type="pres">
      <dgm:prSet presAssocID="{132ED488-DC29-4C2B-891E-5B035286C213}" presName="rootComposite" presStyleCnt="0"/>
      <dgm:spPr/>
    </dgm:pt>
    <dgm:pt modelId="{4F7BA19E-67AC-4468-AEF4-75EAC36AAE19}" type="pres">
      <dgm:prSet presAssocID="{132ED488-DC29-4C2B-891E-5B035286C21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B56D2-4D5E-4E16-9591-C84D726EBAB1}" type="pres">
      <dgm:prSet presAssocID="{132ED488-DC29-4C2B-891E-5B035286C213}" presName="rootConnector" presStyleLbl="node2" presStyleIdx="0" presStyleCnt="2"/>
      <dgm:spPr/>
      <dgm:t>
        <a:bodyPr/>
        <a:lstStyle/>
        <a:p>
          <a:endParaRPr lang="ru-RU"/>
        </a:p>
      </dgm:t>
    </dgm:pt>
    <dgm:pt modelId="{56129690-C2DC-44FF-93FC-14D0C1EF4B5B}" type="pres">
      <dgm:prSet presAssocID="{132ED488-DC29-4C2B-891E-5B035286C213}" presName="hierChild4" presStyleCnt="0"/>
      <dgm:spPr/>
    </dgm:pt>
    <dgm:pt modelId="{65691CB0-C600-4F64-8A4C-381551515267}" type="pres">
      <dgm:prSet presAssocID="{AFF075C3-0612-4F6F-9772-4FFA34B35A33}" presName="Name37" presStyleLbl="parChTrans1D3" presStyleIdx="0" presStyleCnt="2"/>
      <dgm:spPr/>
      <dgm:t>
        <a:bodyPr/>
        <a:lstStyle/>
        <a:p>
          <a:endParaRPr lang="ru-RU"/>
        </a:p>
      </dgm:t>
    </dgm:pt>
    <dgm:pt modelId="{16CB9EB8-571D-4865-88BD-672323BFCD4B}" type="pres">
      <dgm:prSet presAssocID="{E48D469F-B98E-4EEE-A055-809B2A1502D5}" presName="hierRoot2" presStyleCnt="0">
        <dgm:presLayoutVars>
          <dgm:hierBranch val="init"/>
        </dgm:presLayoutVars>
      </dgm:prSet>
      <dgm:spPr/>
    </dgm:pt>
    <dgm:pt modelId="{888021F4-FAAA-4BFD-8DDE-2E3A2CB38D69}" type="pres">
      <dgm:prSet presAssocID="{E48D469F-B98E-4EEE-A055-809B2A1502D5}" presName="rootComposite" presStyleCnt="0"/>
      <dgm:spPr/>
    </dgm:pt>
    <dgm:pt modelId="{B9024DE0-8844-490A-9A41-7042A09C95EC}" type="pres">
      <dgm:prSet presAssocID="{E48D469F-B98E-4EEE-A055-809B2A1502D5}" presName="rootText" presStyleLbl="node3" presStyleIdx="0" presStyleCnt="2" custScaleY="2588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AC3639-3004-406C-ACA3-741EB5C2A824}" type="pres">
      <dgm:prSet presAssocID="{E48D469F-B98E-4EEE-A055-809B2A1502D5}" presName="rootConnector" presStyleLbl="node3" presStyleIdx="0" presStyleCnt="2"/>
      <dgm:spPr/>
      <dgm:t>
        <a:bodyPr/>
        <a:lstStyle/>
        <a:p>
          <a:endParaRPr lang="ru-RU"/>
        </a:p>
      </dgm:t>
    </dgm:pt>
    <dgm:pt modelId="{84ACDF5F-1DB6-42EB-889F-6E3CD157C04E}" type="pres">
      <dgm:prSet presAssocID="{E48D469F-B98E-4EEE-A055-809B2A1502D5}" presName="hierChild4" presStyleCnt="0"/>
      <dgm:spPr/>
    </dgm:pt>
    <dgm:pt modelId="{8BE2BECF-1782-4AC6-8D39-09A209F87D9A}" type="pres">
      <dgm:prSet presAssocID="{E48D469F-B98E-4EEE-A055-809B2A1502D5}" presName="hierChild5" presStyleCnt="0"/>
      <dgm:spPr/>
    </dgm:pt>
    <dgm:pt modelId="{1D26E6AF-4F44-4CFD-B44D-80055AD2A814}" type="pres">
      <dgm:prSet presAssocID="{132ED488-DC29-4C2B-891E-5B035286C213}" presName="hierChild5" presStyleCnt="0"/>
      <dgm:spPr/>
    </dgm:pt>
    <dgm:pt modelId="{7042F51B-33F1-4C75-90E3-6BDA95262498}" type="pres">
      <dgm:prSet presAssocID="{B29FC96C-2078-4A66-895B-7D8E62C4921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D0331B8-385E-4948-AE7F-C411492BEEF7}" type="pres">
      <dgm:prSet presAssocID="{9F5CB824-1AA3-4FDF-83DB-6A3E7D0A568B}" presName="hierRoot2" presStyleCnt="0">
        <dgm:presLayoutVars>
          <dgm:hierBranch val="init"/>
        </dgm:presLayoutVars>
      </dgm:prSet>
      <dgm:spPr/>
    </dgm:pt>
    <dgm:pt modelId="{4E48B4E5-728D-4D32-B1D8-29AF72AE28EF}" type="pres">
      <dgm:prSet presAssocID="{9F5CB824-1AA3-4FDF-83DB-6A3E7D0A568B}" presName="rootComposite" presStyleCnt="0"/>
      <dgm:spPr/>
    </dgm:pt>
    <dgm:pt modelId="{416A5829-E70F-403F-A477-4806760F0B71}" type="pres">
      <dgm:prSet presAssocID="{9F5CB824-1AA3-4FDF-83DB-6A3E7D0A568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4E6336-3303-4FFF-AB1D-6B6FD449BC05}" type="pres">
      <dgm:prSet presAssocID="{9F5CB824-1AA3-4FDF-83DB-6A3E7D0A568B}" presName="rootConnector" presStyleLbl="node2" presStyleIdx="1" presStyleCnt="2"/>
      <dgm:spPr/>
      <dgm:t>
        <a:bodyPr/>
        <a:lstStyle/>
        <a:p>
          <a:endParaRPr lang="ru-RU"/>
        </a:p>
      </dgm:t>
    </dgm:pt>
    <dgm:pt modelId="{72C02476-2C1C-4096-B520-CB8491EA6281}" type="pres">
      <dgm:prSet presAssocID="{9F5CB824-1AA3-4FDF-83DB-6A3E7D0A568B}" presName="hierChild4" presStyleCnt="0"/>
      <dgm:spPr/>
    </dgm:pt>
    <dgm:pt modelId="{356FC070-AC0E-4051-A9C4-487CB88417C2}" type="pres">
      <dgm:prSet presAssocID="{6AEA06AE-6065-44A6-95AC-E0D02D3A2AC1}" presName="Name37" presStyleLbl="parChTrans1D3" presStyleIdx="1" presStyleCnt="2"/>
      <dgm:spPr/>
      <dgm:t>
        <a:bodyPr/>
        <a:lstStyle/>
        <a:p>
          <a:endParaRPr lang="ru-RU"/>
        </a:p>
      </dgm:t>
    </dgm:pt>
    <dgm:pt modelId="{63A23047-0DB8-4C08-9E89-A765C5F890C6}" type="pres">
      <dgm:prSet presAssocID="{37BBF025-E524-49E2-9F5B-F411C51082DF}" presName="hierRoot2" presStyleCnt="0">
        <dgm:presLayoutVars>
          <dgm:hierBranch val="init"/>
        </dgm:presLayoutVars>
      </dgm:prSet>
      <dgm:spPr/>
    </dgm:pt>
    <dgm:pt modelId="{5C2AD766-3376-4BF2-9EC8-5C7CBDBF4DB2}" type="pres">
      <dgm:prSet presAssocID="{37BBF025-E524-49E2-9F5B-F411C51082DF}" presName="rootComposite" presStyleCnt="0"/>
      <dgm:spPr/>
    </dgm:pt>
    <dgm:pt modelId="{F6579AD4-C079-4016-9526-95CFADDEF135}" type="pres">
      <dgm:prSet presAssocID="{37BBF025-E524-49E2-9F5B-F411C51082D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40FCE8-277E-4C94-A4C9-A5C594E3B770}" type="pres">
      <dgm:prSet presAssocID="{37BBF025-E524-49E2-9F5B-F411C51082DF}" presName="rootConnector" presStyleLbl="node3" presStyleIdx="1" presStyleCnt="2"/>
      <dgm:spPr/>
      <dgm:t>
        <a:bodyPr/>
        <a:lstStyle/>
        <a:p>
          <a:endParaRPr lang="ru-RU"/>
        </a:p>
      </dgm:t>
    </dgm:pt>
    <dgm:pt modelId="{9D3778A8-0244-4E49-9F78-60049B8C3CC6}" type="pres">
      <dgm:prSet presAssocID="{37BBF025-E524-49E2-9F5B-F411C51082DF}" presName="hierChild4" presStyleCnt="0"/>
      <dgm:spPr/>
    </dgm:pt>
    <dgm:pt modelId="{60420B60-540E-4169-8457-742BE8299403}" type="pres">
      <dgm:prSet presAssocID="{37BBF025-E524-49E2-9F5B-F411C51082DF}" presName="hierChild5" presStyleCnt="0"/>
      <dgm:spPr/>
    </dgm:pt>
    <dgm:pt modelId="{22FF025A-A704-4BDF-BA38-89BDE1792AD5}" type="pres">
      <dgm:prSet presAssocID="{9F5CB824-1AA3-4FDF-83DB-6A3E7D0A568B}" presName="hierChild5" presStyleCnt="0"/>
      <dgm:spPr/>
    </dgm:pt>
    <dgm:pt modelId="{5D9230A5-C867-4A4C-A1FD-6C76199560B3}" type="pres">
      <dgm:prSet presAssocID="{D2DA37C8-4BB3-4EDC-B689-38DE41676D16}" presName="hierChild3" presStyleCnt="0"/>
      <dgm:spPr/>
    </dgm:pt>
  </dgm:ptLst>
  <dgm:cxnLst>
    <dgm:cxn modelId="{C5BF30D2-FD58-47B5-9647-989E658C239D}" type="presOf" srcId="{132ED488-DC29-4C2B-891E-5B035286C213}" destId="{4F7BA19E-67AC-4468-AEF4-75EAC36AAE19}" srcOrd="0" destOrd="0" presId="urn:microsoft.com/office/officeart/2005/8/layout/orgChart1"/>
    <dgm:cxn modelId="{53BF2EEB-D686-4E09-92BB-677CDE9E1680}" type="presOf" srcId="{132ED488-DC29-4C2B-891E-5B035286C213}" destId="{BA4B56D2-4D5E-4E16-9591-C84D726EBAB1}" srcOrd="1" destOrd="0" presId="urn:microsoft.com/office/officeart/2005/8/layout/orgChart1"/>
    <dgm:cxn modelId="{25AFEC27-E856-47AA-94A0-3AC2C723E524}" type="presOf" srcId="{37BBF025-E524-49E2-9F5B-F411C51082DF}" destId="{F6579AD4-C079-4016-9526-95CFADDEF135}" srcOrd="0" destOrd="0" presId="urn:microsoft.com/office/officeart/2005/8/layout/orgChart1"/>
    <dgm:cxn modelId="{D806C125-207A-4346-A353-BE97BD749F1B}" type="presOf" srcId="{9F5CB824-1AA3-4FDF-83DB-6A3E7D0A568B}" destId="{614E6336-3303-4FFF-AB1D-6B6FD449BC05}" srcOrd="1" destOrd="0" presId="urn:microsoft.com/office/officeart/2005/8/layout/orgChart1"/>
    <dgm:cxn modelId="{22A6BCB0-617C-49B9-86F3-119A47B360D6}" type="presOf" srcId="{AFF075C3-0612-4F6F-9772-4FFA34B35A33}" destId="{65691CB0-C600-4F64-8A4C-381551515267}" srcOrd="0" destOrd="0" presId="urn:microsoft.com/office/officeart/2005/8/layout/orgChart1"/>
    <dgm:cxn modelId="{7A255331-5E1A-40BF-9ED7-DA8FFBE52125}" srcId="{D2DA37C8-4BB3-4EDC-B689-38DE41676D16}" destId="{9F5CB824-1AA3-4FDF-83DB-6A3E7D0A568B}" srcOrd="1" destOrd="0" parTransId="{B29FC96C-2078-4A66-895B-7D8E62C49219}" sibTransId="{FA775F08-91CF-4AD3-8CD3-01D799AC822C}"/>
    <dgm:cxn modelId="{572282D2-4214-496A-9AB5-3A1CA701AB6A}" type="presOf" srcId="{D2DA37C8-4BB3-4EDC-B689-38DE41676D16}" destId="{71853D2B-5D1D-4566-A4E2-D1227AE0503C}" srcOrd="1" destOrd="0" presId="urn:microsoft.com/office/officeart/2005/8/layout/orgChart1"/>
    <dgm:cxn modelId="{ED82486B-3595-4E81-869C-CEF3D05B5AD5}" srcId="{45C03AB4-760F-43E4-A1CC-C9BDF2E9734C}" destId="{D2DA37C8-4BB3-4EDC-B689-38DE41676D16}" srcOrd="0" destOrd="0" parTransId="{591DEC32-572F-4DFC-A968-A812864A2A9E}" sibTransId="{314D58EB-FF75-4627-A6EC-84CE0A5C0B2D}"/>
    <dgm:cxn modelId="{B83C30AD-F7FD-48B2-80CF-427FE847C7B1}" type="presOf" srcId="{37BBF025-E524-49E2-9F5B-F411C51082DF}" destId="{C040FCE8-277E-4C94-A4C9-A5C594E3B770}" srcOrd="1" destOrd="0" presId="urn:microsoft.com/office/officeart/2005/8/layout/orgChart1"/>
    <dgm:cxn modelId="{B768733E-72D5-46D4-A0B6-E6406AFD4DE2}" srcId="{132ED488-DC29-4C2B-891E-5B035286C213}" destId="{E48D469F-B98E-4EEE-A055-809B2A1502D5}" srcOrd="0" destOrd="0" parTransId="{AFF075C3-0612-4F6F-9772-4FFA34B35A33}" sibTransId="{41C34CE0-F368-4E73-BF97-F5887FFB84D8}"/>
    <dgm:cxn modelId="{C80F4537-8B46-4BE8-AA9F-AB7B343A1A3A}" type="presOf" srcId="{E48D469F-B98E-4EEE-A055-809B2A1502D5}" destId="{B9024DE0-8844-490A-9A41-7042A09C95EC}" srcOrd="0" destOrd="0" presId="urn:microsoft.com/office/officeart/2005/8/layout/orgChart1"/>
    <dgm:cxn modelId="{E67EDFA5-D067-4340-AFD9-E24FA47352C0}" type="presOf" srcId="{B29FC96C-2078-4A66-895B-7D8E62C49219}" destId="{7042F51B-33F1-4C75-90E3-6BDA95262498}" srcOrd="0" destOrd="0" presId="urn:microsoft.com/office/officeart/2005/8/layout/orgChart1"/>
    <dgm:cxn modelId="{23ABF024-F4FD-4091-B80B-EB148D8686D7}" type="presOf" srcId="{E48D469F-B98E-4EEE-A055-809B2A1502D5}" destId="{70AC3639-3004-406C-ACA3-741EB5C2A824}" srcOrd="1" destOrd="0" presId="urn:microsoft.com/office/officeart/2005/8/layout/orgChart1"/>
    <dgm:cxn modelId="{4B925420-BAB9-4710-9969-6BF0EFFC4E1E}" srcId="{D2DA37C8-4BB3-4EDC-B689-38DE41676D16}" destId="{132ED488-DC29-4C2B-891E-5B035286C213}" srcOrd="0" destOrd="0" parTransId="{6241692F-68F2-4FB5-B6EB-FDFF9C897D63}" sibTransId="{7C29C322-02E9-4BB0-8BA8-90EC72672197}"/>
    <dgm:cxn modelId="{CB0E0137-4339-4868-ADAA-5A3838C9FA8D}" type="presOf" srcId="{6AEA06AE-6065-44A6-95AC-E0D02D3A2AC1}" destId="{356FC070-AC0E-4051-A9C4-487CB88417C2}" srcOrd="0" destOrd="0" presId="urn:microsoft.com/office/officeart/2005/8/layout/orgChart1"/>
    <dgm:cxn modelId="{C7F1E636-291A-447B-B1A2-8D8D74083661}" type="presOf" srcId="{6241692F-68F2-4FB5-B6EB-FDFF9C897D63}" destId="{1B5BF817-5AA1-4DD6-9787-D5A21B693B18}" srcOrd="0" destOrd="0" presId="urn:microsoft.com/office/officeart/2005/8/layout/orgChart1"/>
    <dgm:cxn modelId="{8E87054F-825F-4300-A47F-02F79FBBDCCC}" srcId="{9F5CB824-1AA3-4FDF-83DB-6A3E7D0A568B}" destId="{37BBF025-E524-49E2-9F5B-F411C51082DF}" srcOrd="0" destOrd="0" parTransId="{6AEA06AE-6065-44A6-95AC-E0D02D3A2AC1}" sibTransId="{434A51D8-3D04-459A-B39D-3D8ECA5BACB5}"/>
    <dgm:cxn modelId="{AF47256A-143A-445E-A4A8-DD3616F10D26}" type="presOf" srcId="{9F5CB824-1AA3-4FDF-83DB-6A3E7D0A568B}" destId="{416A5829-E70F-403F-A477-4806760F0B71}" srcOrd="0" destOrd="0" presId="urn:microsoft.com/office/officeart/2005/8/layout/orgChart1"/>
    <dgm:cxn modelId="{FD3BF3FC-F34B-44D5-AEE2-1199FA020B4B}" type="presOf" srcId="{45C03AB4-760F-43E4-A1CC-C9BDF2E9734C}" destId="{44AA7F6C-5AFC-4350-9F0D-C4D70E62BC5D}" srcOrd="0" destOrd="0" presId="urn:microsoft.com/office/officeart/2005/8/layout/orgChart1"/>
    <dgm:cxn modelId="{1E38F223-0B56-4AA0-90A1-93B195242D28}" type="presOf" srcId="{D2DA37C8-4BB3-4EDC-B689-38DE41676D16}" destId="{AE3E92DB-ED70-417F-8C49-EAD20BFCD187}" srcOrd="0" destOrd="0" presId="urn:microsoft.com/office/officeart/2005/8/layout/orgChart1"/>
    <dgm:cxn modelId="{2482D327-5272-4500-A1C2-FE3427838739}" type="presParOf" srcId="{44AA7F6C-5AFC-4350-9F0D-C4D70E62BC5D}" destId="{D2008B87-8AA6-4F0C-A02F-85A4214EBC15}" srcOrd="0" destOrd="0" presId="urn:microsoft.com/office/officeart/2005/8/layout/orgChart1"/>
    <dgm:cxn modelId="{8FFFA7D9-FC52-45DA-A690-354DF605FA5D}" type="presParOf" srcId="{D2008B87-8AA6-4F0C-A02F-85A4214EBC15}" destId="{22C5FE31-3C50-4E6D-ABB8-0594D857CDF3}" srcOrd="0" destOrd="0" presId="urn:microsoft.com/office/officeart/2005/8/layout/orgChart1"/>
    <dgm:cxn modelId="{7F890DC3-1B9E-4C14-B8A3-95B818B5DB3E}" type="presParOf" srcId="{22C5FE31-3C50-4E6D-ABB8-0594D857CDF3}" destId="{AE3E92DB-ED70-417F-8C49-EAD20BFCD187}" srcOrd="0" destOrd="0" presId="urn:microsoft.com/office/officeart/2005/8/layout/orgChart1"/>
    <dgm:cxn modelId="{4C07835A-51A0-4FBA-AEF5-76C95DC90B5E}" type="presParOf" srcId="{22C5FE31-3C50-4E6D-ABB8-0594D857CDF3}" destId="{71853D2B-5D1D-4566-A4E2-D1227AE0503C}" srcOrd="1" destOrd="0" presId="urn:microsoft.com/office/officeart/2005/8/layout/orgChart1"/>
    <dgm:cxn modelId="{6BEB87EF-BA66-4239-BA2D-06471D5A29D8}" type="presParOf" srcId="{D2008B87-8AA6-4F0C-A02F-85A4214EBC15}" destId="{D4C325CB-D718-4DEA-A1C2-39921A1C03F6}" srcOrd="1" destOrd="0" presId="urn:microsoft.com/office/officeart/2005/8/layout/orgChart1"/>
    <dgm:cxn modelId="{FE27A73C-08B9-473D-9CB7-6DCAF89F3DF3}" type="presParOf" srcId="{D4C325CB-D718-4DEA-A1C2-39921A1C03F6}" destId="{1B5BF817-5AA1-4DD6-9787-D5A21B693B18}" srcOrd="0" destOrd="0" presId="urn:microsoft.com/office/officeart/2005/8/layout/orgChart1"/>
    <dgm:cxn modelId="{BF7977C2-8732-4240-805A-5A97192E1B8A}" type="presParOf" srcId="{D4C325CB-D718-4DEA-A1C2-39921A1C03F6}" destId="{BBF38043-356E-44E3-9F14-9F994A097BD4}" srcOrd="1" destOrd="0" presId="urn:microsoft.com/office/officeart/2005/8/layout/orgChart1"/>
    <dgm:cxn modelId="{E8448425-7ACD-41D6-AC96-6E42C675ADAC}" type="presParOf" srcId="{BBF38043-356E-44E3-9F14-9F994A097BD4}" destId="{9A378D4A-9A73-4492-B251-032FA97A0C43}" srcOrd="0" destOrd="0" presId="urn:microsoft.com/office/officeart/2005/8/layout/orgChart1"/>
    <dgm:cxn modelId="{F01E8B42-80F2-467F-BD0A-8CA3F2780F83}" type="presParOf" srcId="{9A378D4A-9A73-4492-B251-032FA97A0C43}" destId="{4F7BA19E-67AC-4468-AEF4-75EAC36AAE19}" srcOrd="0" destOrd="0" presId="urn:microsoft.com/office/officeart/2005/8/layout/orgChart1"/>
    <dgm:cxn modelId="{3D099D56-3656-4EE3-BE8B-089968570283}" type="presParOf" srcId="{9A378D4A-9A73-4492-B251-032FA97A0C43}" destId="{BA4B56D2-4D5E-4E16-9591-C84D726EBAB1}" srcOrd="1" destOrd="0" presId="urn:microsoft.com/office/officeart/2005/8/layout/orgChart1"/>
    <dgm:cxn modelId="{DA85CE68-2528-4A1C-941A-C537C5929253}" type="presParOf" srcId="{BBF38043-356E-44E3-9F14-9F994A097BD4}" destId="{56129690-C2DC-44FF-93FC-14D0C1EF4B5B}" srcOrd="1" destOrd="0" presId="urn:microsoft.com/office/officeart/2005/8/layout/orgChart1"/>
    <dgm:cxn modelId="{212BFFF7-0B0E-4656-9B13-4E8BAED71210}" type="presParOf" srcId="{56129690-C2DC-44FF-93FC-14D0C1EF4B5B}" destId="{65691CB0-C600-4F64-8A4C-381551515267}" srcOrd="0" destOrd="0" presId="urn:microsoft.com/office/officeart/2005/8/layout/orgChart1"/>
    <dgm:cxn modelId="{3A0FD309-FDC7-4637-A009-33F7F21F6D8A}" type="presParOf" srcId="{56129690-C2DC-44FF-93FC-14D0C1EF4B5B}" destId="{16CB9EB8-571D-4865-88BD-672323BFCD4B}" srcOrd="1" destOrd="0" presId="urn:microsoft.com/office/officeart/2005/8/layout/orgChart1"/>
    <dgm:cxn modelId="{5657E7B7-B972-4111-8794-ED70EED390A0}" type="presParOf" srcId="{16CB9EB8-571D-4865-88BD-672323BFCD4B}" destId="{888021F4-FAAA-4BFD-8DDE-2E3A2CB38D69}" srcOrd="0" destOrd="0" presId="urn:microsoft.com/office/officeart/2005/8/layout/orgChart1"/>
    <dgm:cxn modelId="{28793BF2-FFC7-42F2-8CEE-43872A92CE88}" type="presParOf" srcId="{888021F4-FAAA-4BFD-8DDE-2E3A2CB38D69}" destId="{B9024DE0-8844-490A-9A41-7042A09C95EC}" srcOrd="0" destOrd="0" presId="urn:microsoft.com/office/officeart/2005/8/layout/orgChart1"/>
    <dgm:cxn modelId="{22D511D6-0A85-4FD0-B1B5-EC476B32D833}" type="presParOf" srcId="{888021F4-FAAA-4BFD-8DDE-2E3A2CB38D69}" destId="{70AC3639-3004-406C-ACA3-741EB5C2A824}" srcOrd="1" destOrd="0" presId="urn:microsoft.com/office/officeart/2005/8/layout/orgChart1"/>
    <dgm:cxn modelId="{84C71643-097D-494F-B359-369D2735A7F0}" type="presParOf" srcId="{16CB9EB8-571D-4865-88BD-672323BFCD4B}" destId="{84ACDF5F-1DB6-42EB-889F-6E3CD157C04E}" srcOrd="1" destOrd="0" presId="urn:microsoft.com/office/officeart/2005/8/layout/orgChart1"/>
    <dgm:cxn modelId="{5A5C9CC3-92EA-4FD6-A006-05C10ED5D311}" type="presParOf" srcId="{16CB9EB8-571D-4865-88BD-672323BFCD4B}" destId="{8BE2BECF-1782-4AC6-8D39-09A209F87D9A}" srcOrd="2" destOrd="0" presId="urn:microsoft.com/office/officeart/2005/8/layout/orgChart1"/>
    <dgm:cxn modelId="{66C9E3CF-3E35-4518-A370-19F5D023DB0D}" type="presParOf" srcId="{BBF38043-356E-44E3-9F14-9F994A097BD4}" destId="{1D26E6AF-4F44-4CFD-B44D-80055AD2A814}" srcOrd="2" destOrd="0" presId="urn:microsoft.com/office/officeart/2005/8/layout/orgChart1"/>
    <dgm:cxn modelId="{708550D5-7DC7-43BD-99AB-E35BDD268728}" type="presParOf" srcId="{D4C325CB-D718-4DEA-A1C2-39921A1C03F6}" destId="{7042F51B-33F1-4C75-90E3-6BDA95262498}" srcOrd="2" destOrd="0" presId="urn:microsoft.com/office/officeart/2005/8/layout/orgChart1"/>
    <dgm:cxn modelId="{92B8099D-F0F2-4EB1-809D-E32263632D0A}" type="presParOf" srcId="{D4C325CB-D718-4DEA-A1C2-39921A1C03F6}" destId="{1D0331B8-385E-4948-AE7F-C411492BEEF7}" srcOrd="3" destOrd="0" presId="urn:microsoft.com/office/officeart/2005/8/layout/orgChart1"/>
    <dgm:cxn modelId="{451BA96E-1BDE-4994-B7E9-FE3658732318}" type="presParOf" srcId="{1D0331B8-385E-4948-AE7F-C411492BEEF7}" destId="{4E48B4E5-728D-4D32-B1D8-29AF72AE28EF}" srcOrd="0" destOrd="0" presId="urn:microsoft.com/office/officeart/2005/8/layout/orgChart1"/>
    <dgm:cxn modelId="{425D4EB4-FF62-4F2F-8B2F-14033FDAE31F}" type="presParOf" srcId="{4E48B4E5-728D-4D32-B1D8-29AF72AE28EF}" destId="{416A5829-E70F-403F-A477-4806760F0B71}" srcOrd="0" destOrd="0" presId="urn:microsoft.com/office/officeart/2005/8/layout/orgChart1"/>
    <dgm:cxn modelId="{20C6AE71-78B6-4CFE-AF4F-A01B2E134BD9}" type="presParOf" srcId="{4E48B4E5-728D-4D32-B1D8-29AF72AE28EF}" destId="{614E6336-3303-4FFF-AB1D-6B6FD449BC05}" srcOrd="1" destOrd="0" presId="urn:microsoft.com/office/officeart/2005/8/layout/orgChart1"/>
    <dgm:cxn modelId="{F7ADA027-633B-476A-BE5F-917A8DB5858C}" type="presParOf" srcId="{1D0331B8-385E-4948-AE7F-C411492BEEF7}" destId="{72C02476-2C1C-4096-B520-CB8491EA6281}" srcOrd="1" destOrd="0" presId="urn:microsoft.com/office/officeart/2005/8/layout/orgChart1"/>
    <dgm:cxn modelId="{429C6E0A-9419-42AD-ABA0-94634ADB4EF5}" type="presParOf" srcId="{72C02476-2C1C-4096-B520-CB8491EA6281}" destId="{356FC070-AC0E-4051-A9C4-487CB88417C2}" srcOrd="0" destOrd="0" presId="urn:microsoft.com/office/officeart/2005/8/layout/orgChart1"/>
    <dgm:cxn modelId="{9072890F-C053-480B-A115-9AD41E868979}" type="presParOf" srcId="{72C02476-2C1C-4096-B520-CB8491EA6281}" destId="{63A23047-0DB8-4C08-9E89-A765C5F890C6}" srcOrd="1" destOrd="0" presId="urn:microsoft.com/office/officeart/2005/8/layout/orgChart1"/>
    <dgm:cxn modelId="{336F96A8-4925-424D-ACF1-647CB601787D}" type="presParOf" srcId="{63A23047-0DB8-4C08-9E89-A765C5F890C6}" destId="{5C2AD766-3376-4BF2-9EC8-5C7CBDBF4DB2}" srcOrd="0" destOrd="0" presId="urn:microsoft.com/office/officeart/2005/8/layout/orgChart1"/>
    <dgm:cxn modelId="{3C5FC39D-2FEC-489B-93C9-5468BF8D4E5A}" type="presParOf" srcId="{5C2AD766-3376-4BF2-9EC8-5C7CBDBF4DB2}" destId="{F6579AD4-C079-4016-9526-95CFADDEF135}" srcOrd="0" destOrd="0" presId="urn:microsoft.com/office/officeart/2005/8/layout/orgChart1"/>
    <dgm:cxn modelId="{3A33322E-0307-4A67-9370-386B2858AC1A}" type="presParOf" srcId="{5C2AD766-3376-4BF2-9EC8-5C7CBDBF4DB2}" destId="{C040FCE8-277E-4C94-A4C9-A5C594E3B770}" srcOrd="1" destOrd="0" presId="urn:microsoft.com/office/officeart/2005/8/layout/orgChart1"/>
    <dgm:cxn modelId="{A1D938EF-A616-4096-B430-FC9FF68187F7}" type="presParOf" srcId="{63A23047-0DB8-4C08-9E89-A765C5F890C6}" destId="{9D3778A8-0244-4E49-9F78-60049B8C3CC6}" srcOrd="1" destOrd="0" presId="urn:microsoft.com/office/officeart/2005/8/layout/orgChart1"/>
    <dgm:cxn modelId="{6F62D505-CF18-48A1-BA19-15295617CEEE}" type="presParOf" srcId="{63A23047-0DB8-4C08-9E89-A765C5F890C6}" destId="{60420B60-540E-4169-8457-742BE8299403}" srcOrd="2" destOrd="0" presId="urn:microsoft.com/office/officeart/2005/8/layout/orgChart1"/>
    <dgm:cxn modelId="{21BCD2BB-3950-4598-9193-DBA91D1CC529}" type="presParOf" srcId="{1D0331B8-385E-4948-AE7F-C411492BEEF7}" destId="{22FF025A-A704-4BDF-BA38-89BDE1792AD5}" srcOrd="2" destOrd="0" presId="urn:microsoft.com/office/officeart/2005/8/layout/orgChart1"/>
    <dgm:cxn modelId="{ABA86EB6-9EA9-46F5-BF6C-7C97C49A6611}" type="presParOf" srcId="{D2008B87-8AA6-4F0C-A02F-85A4214EBC15}" destId="{5D9230A5-C867-4A4C-A1FD-6C76199560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18F0FB-BF3E-43D0-923B-CDC8BBE63ED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86CF3F-1986-4327-90D8-4293A5CC396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Область</a:t>
          </a:r>
          <a:endParaRPr lang="ru-RU" dirty="0">
            <a:solidFill>
              <a:schemeClr val="tx1"/>
            </a:solidFill>
          </a:endParaRPr>
        </a:p>
      </dgm:t>
    </dgm:pt>
    <dgm:pt modelId="{7804423D-B883-48FC-B3D6-EF6845D6D811}" type="parTrans" cxnId="{EA71A26F-BAAF-46F0-9B83-B3D0CF4E232D}">
      <dgm:prSet/>
      <dgm:spPr/>
      <dgm:t>
        <a:bodyPr/>
        <a:lstStyle/>
        <a:p>
          <a:endParaRPr lang="ru-RU"/>
        </a:p>
      </dgm:t>
    </dgm:pt>
    <dgm:pt modelId="{DB9D5377-3E6A-4348-9D7C-E9D6264CCDC2}" type="sibTrans" cxnId="{EA71A26F-BAAF-46F0-9B83-B3D0CF4E232D}">
      <dgm:prSet/>
      <dgm:spPr/>
      <dgm:t>
        <a:bodyPr/>
        <a:lstStyle/>
        <a:p>
          <a:endParaRPr lang="ru-RU"/>
        </a:p>
      </dgm:t>
    </dgm:pt>
    <dgm:pt modelId="{A65AB624-3D7F-40D4-99B3-AFC45CF925B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Район</a:t>
          </a:r>
          <a:endParaRPr lang="ru-RU" dirty="0">
            <a:solidFill>
              <a:schemeClr val="tx1"/>
            </a:solidFill>
          </a:endParaRPr>
        </a:p>
      </dgm:t>
    </dgm:pt>
    <dgm:pt modelId="{E00C121D-825E-4ACC-977E-050FEED3B086}" type="parTrans" cxnId="{C1B72A5C-E9EF-4F59-9061-9ECE278F19F9}">
      <dgm:prSet/>
      <dgm:spPr/>
      <dgm:t>
        <a:bodyPr/>
        <a:lstStyle/>
        <a:p>
          <a:endParaRPr lang="ru-RU"/>
        </a:p>
      </dgm:t>
    </dgm:pt>
    <dgm:pt modelId="{9EA2E86C-0FC8-4D90-838B-2D406C00D1A1}" type="sibTrans" cxnId="{C1B72A5C-E9EF-4F59-9061-9ECE278F19F9}">
      <dgm:prSet/>
      <dgm:spPr/>
      <dgm:t>
        <a:bodyPr/>
        <a:lstStyle/>
        <a:p>
          <a:endParaRPr lang="ru-RU"/>
        </a:p>
      </dgm:t>
    </dgm:pt>
    <dgm:pt modelId="{FB49131F-F08D-48EC-8EF9-69AED083654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Община</a:t>
          </a:r>
          <a:endParaRPr lang="ru-RU" dirty="0">
            <a:solidFill>
              <a:schemeClr val="tx1"/>
            </a:solidFill>
          </a:endParaRPr>
        </a:p>
      </dgm:t>
    </dgm:pt>
    <dgm:pt modelId="{B1FC61DD-FDAE-4BCB-B078-8780C11C8612}" type="parTrans" cxnId="{432971D7-8B47-4883-ADFA-473A9C477CD1}">
      <dgm:prSet/>
      <dgm:spPr/>
      <dgm:t>
        <a:bodyPr/>
        <a:lstStyle/>
        <a:p>
          <a:endParaRPr lang="ru-RU"/>
        </a:p>
      </dgm:t>
    </dgm:pt>
    <dgm:pt modelId="{1B8EE6BB-D3C9-4648-AE50-DF1D6F2E5598}" type="sibTrans" cxnId="{432971D7-8B47-4883-ADFA-473A9C477CD1}">
      <dgm:prSet/>
      <dgm:spPr/>
      <dgm:t>
        <a:bodyPr/>
        <a:lstStyle/>
        <a:p>
          <a:endParaRPr lang="ru-RU"/>
        </a:p>
      </dgm:t>
    </dgm:pt>
    <dgm:pt modelId="{33524734-EFF8-4F18-8219-003EBB9F25F1}" type="pres">
      <dgm:prSet presAssocID="{D118F0FB-BF3E-43D0-923B-CDC8BBE63ED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BB370-4322-40E9-91F9-0E2FEB0C12C1}" type="pres">
      <dgm:prSet presAssocID="{D118F0FB-BF3E-43D0-923B-CDC8BBE63EDB}" presName="comp1" presStyleCnt="0"/>
      <dgm:spPr/>
    </dgm:pt>
    <dgm:pt modelId="{5E640671-8859-48CC-8291-0373913E4CF2}" type="pres">
      <dgm:prSet presAssocID="{D118F0FB-BF3E-43D0-923B-CDC8BBE63EDB}" presName="circle1" presStyleLbl="node1" presStyleIdx="0" presStyleCnt="3"/>
      <dgm:spPr/>
      <dgm:t>
        <a:bodyPr/>
        <a:lstStyle/>
        <a:p>
          <a:endParaRPr lang="ru-RU"/>
        </a:p>
      </dgm:t>
    </dgm:pt>
    <dgm:pt modelId="{E8546D05-5666-435D-9D18-CEAAB9EAFBF5}" type="pres">
      <dgm:prSet presAssocID="{D118F0FB-BF3E-43D0-923B-CDC8BBE63EDB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E8B4A-DBE4-45EE-BDAD-94803608AEA9}" type="pres">
      <dgm:prSet presAssocID="{D118F0FB-BF3E-43D0-923B-CDC8BBE63EDB}" presName="comp2" presStyleCnt="0"/>
      <dgm:spPr/>
    </dgm:pt>
    <dgm:pt modelId="{65674B11-FF8E-4429-86A1-804DD12BC1A6}" type="pres">
      <dgm:prSet presAssocID="{D118F0FB-BF3E-43D0-923B-CDC8BBE63EDB}" presName="circle2" presStyleLbl="node1" presStyleIdx="1" presStyleCnt="3"/>
      <dgm:spPr/>
      <dgm:t>
        <a:bodyPr/>
        <a:lstStyle/>
        <a:p>
          <a:endParaRPr lang="ru-RU"/>
        </a:p>
      </dgm:t>
    </dgm:pt>
    <dgm:pt modelId="{501209D3-3940-46B5-8EB5-CA5F67DB8433}" type="pres">
      <dgm:prSet presAssocID="{D118F0FB-BF3E-43D0-923B-CDC8BBE63EDB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CFC22-66B3-422D-BC7D-D09BA36D1FFD}" type="pres">
      <dgm:prSet presAssocID="{D118F0FB-BF3E-43D0-923B-CDC8BBE63EDB}" presName="comp3" presStyleCnt="0"/>
      <dgm:spPr/>
    </dgm:pt>
    <dgm:pt modelId="{5A9AC04E-F4E1-4DBD-B442-4127EEF9AB0C}" type="pres">
      <dgm:prSet presAssocID="{D118F0FB-BF3E-43D0-923B-CDC8BBE63EDB}" presName="circle3" presStyleLbl="node1" presStyleIdx="2" presStyleCnt="3"/>
      <dgm:spPr/>
      <dgm:t>
        <a:bodyPr/>
        <a:lstStyle/>
        <a:p>
          <a:endParaRPr lang="ru-RU"/>
        </a:p>
      </dgm:t>
    </dgm:pt>
    <dgm:pt modelId="{7F7CF8E3-4EF4-47C9-B5EC-6F71A8998AA2}" type="pres">
      <dgm:prSet presAssocID="{D118F0FB-BF3E-43D0-923B-CDC8BBE63EDB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1A26F-BAAF-46F0-9B83-B3D0CF4E232D}" srcId="{D118F0FB-BF3E-43D0-923B-CDC8BBE63EDB}" destId="{C486CF3F-1986-4327-90D8-4293A5CC3962}" srcOrd="0" destOrd="0" parTransId="{7804423D-B883-48FC-B3D6-EF6845D6D811}" sibTransId="{DB9D5377-3E6A-4348-9D7C-E9D6264CCDC2}"/>
    <dgm:cxn modelId="{432971D7-8B47-4883-ADFA-473A9C477CD1}" srcId="{D118F0FB-BF3E-43D0-923B-CDC8BBE63EDB}" destId="{FB49131F-F08D-48EC-8EF9-69AED0836541}" srcOrd="2" destOrd="0" parTransId="{B1FC61DD-FDAE-4BCB-B078-8780C11C8612}" sibTransId="{1B8EE6BB-D3C9-4648-AE50-DF1D6F2E5598}"/>
    <dgm:cxn modelId="{2BA5A948-425F-4D5C-8112-18431E311E27}" type="presOf" srcId="{C486CF3F-1986-4327-90D8-4293A5CC3962}" destId="{E8546D05-5666-435D-9D18-CEAAB9EAFBF5}" srcOrd="1" destOrd="0" presId="urn:microsoft.com/office/officeart/2005/8/layout/venn2"/>
    <dgm:cxn modelId="{C1B72A5C-E9EF-4F59-9061-9ECE278F19F9}" srcId="{D118F0FB-BF3E-43D0-923B-CDC8BBE63EDB}" destId="{A65AB624-3D7F-40D4-99B3-AFC45CF925B2}" srcOrd="1" destOrd="0" parTransId="{E00C121D-825E-4ACC-977E-050FEED3B086}" sibTransId="{9EA2E86C-0FC8-4D90-838B-2D406C00D1A1}"/>
    <dgm:cxn modelId="{19F3CC55-08D8-4186-8B5A-3E2ACAE0A6F8}" type="presOf" srcId="{FB49131F-F08D-48EC-8EF9-69AED0836541}" destId="{7F7CF8E3-4EF4-47C9-B5EC-6F71A8998AA2}" srcOrd="1" destOrd="0" presId="urn:microsoft.com/office/officeart/2005/8/layout/venn2"/>
    <dgm:cxn modelId="{4C6202F1-ED6D-4ACC-A7C1-37D3440A44FF}" type="presOf" srcId="{A65AB624-3D7F-40D4-99B3-AFC45CF925B2}" destId="{65674B11-FF8E-4429-86A1-804DD12BC1A6}" srcOrd="0" destOrd="0" presId="urn:microsoft.com/office/officeart/2005/8/layout/venn2"/>
    <dgm:cxn modelId="{922B9B00-EF9E-411F-86CF-7EC207F79716}" type="presOf" srcId="{FB49131F-F08D-48EC-8EF9-69AED0836541}" destId="{5A9AC04E-F4E1-4DBD-B442-4127EEF9AB0C}" srcOrd="0" destOrd="0" presId="urn:microsoft.com/office/officeart/2005/8/layout/venn2"/>
    <dgm:cxn modelId="{7E5853A3-4008-4E99-8B04-8F606A62652E}" type="presOf" srcId="{C486CF3F-1986-4327-90D8-4293A5CC3962}" destId="{5E640671-8859-48CC-8291-0373913E4CF2}" srcOrd="0" destOrd="0" presId="urn:microsoft.com/office/officeart/2005/8/layout/venn2"/>
    <dgm:cxn modelId="{CD1E5359-D7FD-481F-86FD-0D5A9D5E419D}" type="presOf" srcId="{D118F0FB-BF3E-43D0-923B-CDC8BBE63EDB}" destId="{33524734-EFF8-4F18-8219-003EBB9F25F1}" srcOrd="0" destOrd="0" presId="urn:microsoft.com/office/officeart/2005/8/layout/venn2"/>
    <dgm:cxn modelId="{D3E6F5B6-2488-46D2-BCF0-0199AEC619E8}" type="presOf" srcId="{A65AB624-3D7F-40D4-99B3-AFC45CF925B2}" destId="{501209D3-3940-46B5-8EB5-CA5F67DB8433}" srcOrd="1" destOrd="0" presId="urn:microsoft.com/office/officeart/2005/8/layout/venn2"/>
    <dgm:cxn modelId="{726ED1FF-9BD1-4CB3-B4D3-8BADFB405125}" type="presParOf" srcId="{33524734-EFF8-4F18-8219-003EBB9F25F1}" destId="{893BB370-4322-40E9-91F9-0E2FEB0C12C1}" srcOrd="0" destOrd="0" presId="urn:microsoft.com/office/officeart/2005/8/layout/venn2"/>
    <dgm:cxn modelId="{65A87F29-64F8-4D67-9C68-139544CE0F5F}" type="presParOf" srcId="{893BB370-4322-40E9-91F9-0E2FEB0C12C1}" destId="{5E640671-8859-48CC-8291-0373913E4CF2}" srcOrd="0" destOrd="0" presId="urn:microsoft.com/office/officeart/2005/8/layout/venn2"/>
    <dgm:cxn modelId="{FE280BD7-B358-42BA-89F3-5C9B7B1F7041}" type="presParOf" srcId="{893BB370-4322-40E9-91F9-0E2FEB0C12C1}" destId="{E8546D05-5666-435D-9D18-CEAAB9EAFBF5}" srcOrd="1" destOrd="0" presId="urn:microsoft.com/office/officeart/2005/8/layout/venn2"/>
    <dgm:cxn modelId="{D58C74FB-41B3-4B43-8472-4247CA41E738}" type="presParOf" srcId="{33524734-EFF8-4F18-8219-003EBB9F25F1}" destId="{F3FE8B4A-DBE4-45EE-BDAD-94803608AEA9}" srcOrd="1" destOrd="0" presId="urn:microsoft.com/office/officeart/2005/8/layout/venn2"/>
    <dgm:cxn modelId="{86F9C878-8BDA-41C0-B5C2-D8BCD6B88171}" type="presParOf" srcId="{F3FE8B4A-DBE4-45EE-BDAD-94803608AEA9}" destId="{65674B11-FF8E-4429-86A1-804DD12BC1A6}" srcOrd="0" destOrd="0" presId="urn:microsoft.com/office/officeart/2005/8/layout/venn2"/>
    <dgm:cxn modelId="{004F3F10-9D24-43DB-A65B-BD92133E9AAE}" type="presParOf" srcId="{F3FE8B4A-DBE4-45EE-BDAD-94803608AEA9}" destId="{501209D3-3940-46B5-8EB5-CA5F67DB8433}" srcOrd="1" destOrd="0" presId="urn:microsoft.com/office/officeart/2005/8/layout/venn2"/>
    <dgm:cxn modelId="{54BEE72C-58E5-4FE2-B7F5-2663F39B8096}" type="presParOf" srcId="{33524734-EFF8-4F18-8219-003EBB9F25F1}" destId="{490CFC22-66B3-422D-BC7D-D09BA36D1FFD}" srcOrd="2" destOrd="0" presId="urn:microsoft.com/office/officeart/2005/8/layout/venn2"/>
    <dgm:cxn modelId="{6EBDFBF7-7880-419A-91C3-50E10BA39174}" type="presParOf" srcId="{490CFC22-66B3-422D-BC7D-D09BA36D1FFD}" destId="{5A9AC04E-F4E1-4DBD-B442-4127EEF9AB0C}" srcOrd="0" destOrd="0" presId="urn:microsoft.com/office/officeart/2005/8/layout/venn2"/>
    <dgm:cxn modelId="{B53B585A-1E6E-409C-A67A-2136C8A0EC8B}" type="presParOf" srcId="{490CFC22-66B3-422D-BC7D-D09BA36D1FFD}" destId="{7F7CF8E3-4EF4-47C9-B5EC-6F71A8998AA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FE7D1C-F99A-4570-9817-C69CCC6E70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6AEFED-ACE4-4143-B51C-6B3D258BEE1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Централизованные:</a:t>
          </a:r>
        </a:p>
        <a:p>
          <a:r>
            <a:rPr lang="ru-RU" b="0" u="none" dirty="0" smtClean="0">
              <a:solidFill>
                <a:schemeClr val="tx1"/>
              </a:solidFill>
            </a:rPr>
            <a:t>Во всех звеньях АТД </a:t>
          </a:r>
          <a:r>
            <a:rPr lang="ru-RU" u="sng" dirty="0" smtClean="0">
              <a:solidFill>
                <a:schemeClr val="tx1"/>
              </a:solidFill>
            </a:rPr>
            <a:t>назначаемые или утверждаемые</a:t>
          </a:r>
          <a:r>
            <a:rPr lang="ru-RU" dirty="0" smtClean="0">
              <a:solidFill>
                <a:schemeClr val="tx1"/>
              </a:solidFill>
            </a:rPr>
            <a:t> представители центральной власти</a:t>
          </a:r>
          <a:endParaRPr lang="ru-RU" dirty="0">
            <a:solidFill>
              <a:schemeClr val="tx1"/>
            </a:solidFill>
          </a:endParaRPr>
        </a:p>
      </dgm:t>
    </dgm:pt>
    <dgm:pt modelId="{4906B626-F969-4F0E-9F27-89738DF4E476}" type="parTrans" cxnId="{F60AA368-D3E1-418B-A35A-FE110664EDE9}">
      <dgm:prSet/>
      <dgm:spPr/>
      <dgm:t>
        <a:bodyPr/>
        <a:lstStyle/>
        <a:p>
          <a:endParaRPr lang="ru-RU"/>
        </a:p>
      </dgm:t>
    </dgm:pt>
    <dgm:pt modelId="{E6C99A2C-BC92-418F-A822-645DB5B840A0}" type="sibTrans" cxnId="{F60AA368-D3E1-418B-A35A-FE110664EDE9}">
      <dgm:prSet/>
      <dgm:spPr/>
      <dgm:t>
        <a:bodyPr/>
        <a:lstStyle/>
        <a:p>
          <a:endParaRPr lang="ru-RU"/>
        </a:p>
      </dgm:t>
    </dgm:pt>
    <dgm:pt modelId="{E758CFA2-6366-4407-9700-E8344E7C38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Децентрализованные:</a:t>
          </a:r>
        </a:p>
        <a:p>
          <a:r>
            <a:rPr lang="ru-RU" b="0" u="none" dirty="0" smtClean="0">
              <a:solidFill>
                <a:schemeClr val="tx1"/>
              </a:solidFill>
            </a:rPr>
            <a:t>Во всех звеньях АТД</a:t>
          </a:r>
          <a:r>
            <a:rPr lang="ru-RU" b="1" u="none" dirty="0" smtClean="0">
              <a:solidFill>
                <a:schemeClr val="tx1"/>
              </a:solidFill>
            </a:rPr>
            <a:t> </a:t>
          </a:r>
          <a:br>
            <a:rPr lang="ru-RU" b="1" u="none" dirty="0" smtClean="0">
              <a:solidFill>
                <a:schemeClr val="tx1"/>
              </a:solidFill>
            </a:rPr>
          </a:br>
          <a:r>
            <a:rPr lang="ru-RU" u="sng" dirty="0" smtClean="0">
              <a:solidFill>
                <a:schemeClr val="tx1"/>
              </a:solidFill>
            </a:rPr>
            <a:t>нет назначенных </a:t>
          </a:r>
          <a:r>
            <a:rPr lang="ru-RU" dirty="0" smtClean="0">
              <a:solidFill>
                <a:schemeClr val="tx1"/>
              </a:solidFill>
            </a:rPr>
            <a:t>представителей центральной власти.</a:t>
          </a:r>
          <a:endParaRPr lang="ru-RU" b="1" dirty="0">
            <a:solidFill>
              <a:schemeClr val="tx1"/>
            </a:solidFill>
          </a:endParaRPr>
        </a:p>
      </dgm:t>
    </dgm:pt>
    <dgm:pt modelId="{0DB0EEE1-2B69-498A-94C0-2BDD9204FD6B}" type="parTrans" cxnId="{E4CBE173-9E38-4DEA-BAF0-5888987CC8C5}">
      <dgm:prSet/>
      <dgm:spPr/>
      <dgm:t>
        <a:bodyPr/>
        <a:lstStyle/>
        <a:p>
          <a:endParaRPr lang="ru-RU"/>
        </a:p>
      </dgm:t>
    </dgm:pt>
    <dgm:pt modelId="{F3ABA23C-6596-45BD-B5C1-26268BB0214A}" type="sibTrans" cxnId="{E4CBE173-9E38-4DEA-BAF0-5888987CC8C5}">
      <dgm:prSet/>
      <dgm:spPr/>
      <dgm:t>
        <a:bodyPr/>
        <a:lstStyle/>
        <a:p>
          <a:endParaRPr lang="ru-RU"/>
        </a:p>
      </dgm:t>
    </dgm:pt>
    <dgm:pt modelId="{1CB4135A-87E9-4899-BA74-AF987898144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Относительно централизованные:</a:t>
          </a:r>
        </a:p>
        <a:p>
          <a:r>
            <a:rPr lang="ru-RU" b="0" dirty="0" smtClean="0">
              <a:solidFill>
                <a:schemeClr val="tx1"/>
              </a:solidFill>
            </a:rPr>
            <a:t>В высших звеньях АТД есть два органа: </a:t>
          </a:r>
          <a:endParaRPr lang="be-BY" b="0" dirty="0" smtClean="0">
            <a:solidFill>
              <a:schemeClr val="tx1"/>
            </a:solidFill>
          </a:endParaRPr>
        </a:p>
        <a:p>
          <a:r>
            <a:rPr lang="ru-RU" i="0" u="sng" dirty="0" smtClean="0">
              <a:solidFill>
                <a:schemeClr val="tx1"/>
              </a:solidFill>
            </a:rPr>
            <a:t>- назначенный сверху чиновник общей компетенции</a:t>
          </a:r>
          <a:r>
            <a:rPr lang="ru-RU" i="0" dirty="0" smtClean="0">
              <a:solidFill>
                <a:schemeClr val="tx1"/>
              </a:solidFill>
            </a:rPr>
            <a:t> </a:t>
          </a:r>
          <a:br>
            <a:rPr lang="ru-RU" i="0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(комиссар, префект) – представитель государственной власти; </a:t>
          </a:r>
          <a:endParaRPr lang="be-BY" dirty="0" smtClean="0">
            <a:solidFill>
              <a:schemeClr val="tx1"/>
            </a:solidFill>
          </a:endParaRPr>
        </a:p>
        <a:p>
          <a:r>
            <a:rPr lang="ru-RU" i="0" u="sng" dirty="0" smtClean="0">
              <a:solidFill>
                <a:schemeClr val="tx1"/>
              </a:solidFill>
            </a:rPr>
            <a:t>- избранный населением совет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– орган местного самоуправления.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В городах, общинах совет (муниципалитет) избирает </a:t>
          </a:r>
          <a:r>
            <a:rPr lang="ru-RU" i="1" dirty="0" smtClean="0">
              <a:solidFill>
                <a:schemeClr val="tx1"/>
              </a:solidFill>
            </a:rPr>
            <a:t>мэра</a:t>
          </a:r>
          <a:r>
            <a:rPr lang="ru-RU" dirty="0" smtClean="0">
              <a:solidFill>
                <a:schemeClr val="tx1"/>
              </a:solidFill>
            </a:rPr>
            <a:t>, который занимается управлением. </a:t>
          </a:r>
          <a:endParaRPr lang="ru-RU" b="1" dirty="0">
            <a:solidFill>
              <a:schemeClr val="tx1"/>
            </a:solidFill>
          </a:endParaRPr>
        </a:p>
      </dgm:t>
    </dgm:pt>
    <dgm:pt modelId="{9126A2B6-4DE6-4CEA-877E-691B422CF5EE}" type="parTrans" cxnId="{5531E50B-8EDE-409C-B855-F7A79610DFE6}">
      <dgm:prSet/>
      <dgm:spPr/>
      <dgm:t>
        <a:bodyPr/>
        <a:lstStyle/>
        <a:p>
          <a:endParaRPr lang="ru-RU"/>
        </a:p>
      </dgm:t>
    </dgm:pt>
    <dgm:pt modelId="{5E633FCA-5BB2-49FF-8CBB-6E99D595DA7C}" type="sibTrans" cxnId="{5531E50B-8EDE-409C-B855-F7A79610DFE6}">
      <dgm:prSet/>
      <dgm:spPr/>
      <dgm:t>
        <a:bodyPr/>
        <a:lstStyle/>
        <a:p>
          <a:endParaRPr lang="ru-RU"/>
        </a:p>
      </dgm:t>
    </dgm:pt>
    <dgm:pt modelId="{1512B9F9-150B-4519-A4E5-5BAC99F93C00}" type="pres">
      <dgm:prSet presAssocID="{96FE7D1C-F99A-4570-9817-C69CCC6E70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15CCCA-472F-437A-BA40-45D06BF00E81}" type="pres">
      <dgm:prSet presAssocID="{846AEFED-ACE4-4143-B51C-6B3D258BEE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4A82B-A807-4386-A5A9-309926DB9718}" type="pres">
      <dgm:prSet presAssocID="{E6C99A2C-BC92-418F-A822-645DB5B840A0}" presName="sibTrans" presStyleCnt="0"/>
      <dgm:spPr/>
    </dgm:pt>
    <dgm:pt modelId="{A0CC8DD3-132B-4AA6-A866-30706A44CD97}" type="pres">
      <dgm:prSet presAssocID="{E758CFA2-6366-4407-9700-E8344E7C38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D8C86-E941-4CC9-BA4A-35811595A62A}" type="pres">
      <dgm:prSet presAssocID="{F3ABA23C-6596-45BD-B5C1-26268BB0214A}" presName="sibTrans" presStyleCnt="0"/>
      <dgm:spPr/>
    </dgm:pt>
    <dgm:pt modelId="{6830E04C-897B-499E-A31E-C3BEE796FA71}" type="pres">
      <dgm:prSet presAssocID="{1CB4135A-87E9-4899-BA74-AF9878981447}" presName="node" presStyleLbl="node1" presStyleIdx="2" presStyleCnt="3" custScaleX="187428" custScaleY="141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B822BA-16EF-4C40-A597-F9D5AF0457F3}" type="presOf" srcId="{E758CFA2-6366-4407-9700-E8344E7C38B3}" destId="{A0CC8DD3-132B-4AA6-A866-30706A44CD97}" srcOrd="0" destOrd="0" presId="urn:microsoft.com/office/officeart/2005/8/layout/default"/>
    <dgm:cxn modelId="{E4CBE173-9E38-4DEA-BAF0-5888987CC8C5}" srcId="{96FE7D1C-F99A-4570-9817-C69CCC6E70A6}" destId="{E758CFA2-6366-4407-9700-E8344E7C38B3}" srcOrd="1" destOrd="0" parTransId="{0DB0EEE1-2B69-498A-94C0-2BDD9204FD6B}" sibTransId="{F3ABA23C-6596-45BD-B5C1-26268BB0214A}"/>
    <dgm:cxn modelId="{24664EED-D27A-4552-8E68-F4AD855CAA6D}" type="presOf" srcId="{846AEFED-ACE4-4143-B51C-6B3D258BEE12}" destId="{ED15CCCA-472F-437A-BA40-45D06BF00E81}" srcOrd="0" destOrd="0" presId="urn:microsoft.com/office/officeart/2005/8/layout/default"/>
    <dgm:cxn modelId="{EAFF555B-CF5F-4084-9DD6-216AB904443D}" type="presOf" srcId="{1CB4135A-87E9-4899-BA74-AF9878981447}" destId="{6830E04C-897B-499E-A31E-C3BEE796FA71}" srcOrd="0" destOrd="0" presId="urn:microsoft.com/office/officeart/2005/8/layout/default"/>
    <dgm:cxn modelId="{F60AA368-D3E1-418B-A35A-FE110664EDE9}" srcId="{96FE7D1C-F99A-4570-9817-C69CCC6E70A6}" destId="{846AEFED-ACE4-4143-B51C-6B3D258BEE12}" srcOrd="0" destOrd="0" parTransId="{4906B626-F969-4F0E-9F27-89738DF4E476}" sibTransId="{E6C99A2C-BC92-418F-A822-645DB5B840A0}"/>
    <dgm:cxn modelId="{5531E50B-8EDE-409C-B855-F7A79610DFE6}" srcId="{96FE7D1C-F99A-4570-9817-C69CCC6E70A6}" destId="{1CB4135A-87E9-4899-BA74-AF9878981447}" srcOrd="2" destOrd="0" parTransId="{9126A2B6-4DE6-4CEA-877E-691B422CF5EE}" sibTransId="{5E633FCA-5BB2-49FF-8CBB-6E99D595DA7C}"/>
    <dgm:cxn modelId="{D1BF2048-3527-4499-82BC-45881A80988D}" type="presOf" srcId="{96FE7D1C-F99A-4570-9817-C69CCC6E70A6}" destId="{1512B9F9-150B-4519-A4E5-5BAC99F93C00}" srcOrd="0" destOrd="0" presId="urn:microsoft.com/office/officeart/2005/8/layout/default"/>
    <dgm:cxn modelId="{5233C9CF-88C7-435E-8A09-4BF5FE41FA43}" type="presParOf" srcId="{1512B9F9-150B-4519-A4E5-5BAC99F93C00}" destId="{ED15CCCA-472F-437A-BA40-45D06BF00E81}" srcOrd="0" destOrd="0" presId="urn:microsoft.com/office/officeart/2005/8/layout/default"/>
    <dgm:cxn modelId="{DAA51A95-9895-4EFF-A903-21F1FA72F756}" type="presParOf" srcId="{1512B9F9-150B-4519-A4E5-5BAC99F93C00}" destId="{09A4A82B-A807-4386-A5A9-309926DB9718}" srcOrd="1" destOrd="0" presId="urn:microsoft.com/office/officeart/2005/8/layout/default"/>
    <dgm:cxn modelId="{07CA03FA-0371-4FE8-B78C-1ED5DF3E3C31}" type="presParOf" srcId="{1512B9F9-150B-4519-A4E5-5BAC99F93C00}" destId="{A0CC8DD3-132B-4AA6-A866-30706A44CD97}" srcOrd="2" destOrd="0" presId="urn:microsoft.com/office/officeart/2005/8/layout/default"/>
    <dgm:cxn modelId="{01947E26-631A-481D-BBE6-09FB6023137C}" type="presParOf" srcId="{1512B9F9-150B-4519-A4E5-5BAC99F93C00}" destId="{398D8C86-E941-4CC9-BA4A-35811595A62A}" srcOrd="3" destOrd="0" presId="urn:microsoft.com/office/officeart/2005/8/layout/default"/>
    <dgm:cxn modelId="{E0A67311-BAC3-4132-A6DC-6EA8F8636D2E}" type="presParOf" srcId="{1512B9F9-150B-4519-A4E5-5BAC99F93C00}" destId="{6830E04C-897B-499E-A31E-C3BEE796FA7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FA2060-F3F9-4D3D-8F7F-5D05DD95CC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5D43A2-40C8-4B5B-899E-E56317DEE533}">
      <dgm:prSet phldrT="[Текст]" custT="1"/>
      <dgm:spPr/>
      <dgm:t>
        <a:bodyPr vert="wordArtVert"/>
        <a:lstStyle/>
        <a:p>
          <a:r>
            <a:rPr lang="ru-RU" sz="3200" b="1" dirty="0" smtClean="0">
              <a:solidFill>
                <a:schemeClr val="tx1"/>
              </a:solidFill>
            </a:rPr>
            <a:t>Автономии</a:t>
          </a:r>
          <a:endParaRPr lang="ru-RU" sz="3200" b="1" dirty="0">
            <a:solidFill>
              <a:schemeClr val="tx1"/>
            </a:solidFill>
          </a:endParaRPr>
        </a:p>
      </dgm:t>
    </dgm:pt>
    <dgm:pt modelId="{DAD247B4-DFE6-4A55-B958-A96FA3823C30}" type="parTrans" cxnId="{D9FF6CDB-ACF7-46EB-85A3-3B412E04B33F}">
      <dgm:prSet/>
      <dgm:spPr/>
      <dgm:t>
        <a:bodyPr/>
        <a:lstStyle/>
        <a:p>
          <a:endParaRPr lang="ru-RU"/>
        </a:p>
      </dgm:t>
    </dgm:pt>
    <dgm:pt modelId="{26102C1A-6740-4355-AEF9-1FCB23F439DF}" type="sibTrans" cxnId="{D9FF6CDB-ACF7-46EB-85A3-3B412E04B33F}">
      <dgm:prSet/>
      <dgm:spPr/>
      <dgm:t>
        <a:bodyPr/>
        <a:lstStyle/>
        <a:p>
          <a:endParaRPr lang="ru-RU"/>
        </a:p>
      </dgm:t>
    </dgm:pt>
    <dgm:pt modelId="{583FA737-80C2-4F16-B482-52AEECC9112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предоставление внутреннего самоуправления, самостоятельности в решении местных вопросов:</a:t>
          </a:r>
          <a:endParaRPr lang="ru-RU" sz="2000" dirty="0">
            <a:solidFill>
              <a:schemeClr val="tx1"/>
            </a:solidFill>
          </a:endParaRPr>
        </a:p>
      </dgm:t>
    </dgm:pt>
    <dgm:pt modelId="{7573E0D9-05B8-4D57-BAD8-994BA2ACF44E}" type="parTrans" cxnId="{8625F13B-25C0-43AA-8BDC-5F77A2B2B7D8}">
      <dgm:prSet/>
      <dgm:spPr/>
      <dgm:t>
        <a:bodyPr/>
        <a:lstStyle/>
        <a:p>
          <a:endParaRPr lang="ru-RU"/>
        </a:p>
      </dgm:t>
    </dgm:pt>
    <dgm:pt modelId="{2E9C670A-BF05-4E1C-A307-4FBA3E511FAC}" type="sibTrans" cxnId="{8625F13B-25C0-43AA-8BDC-5F77A2B2B7D8}">
      <dgm:prSet/>
      <dgm:spPr/>
      <dgm:t>
        <a:bodyPr/>
        <a:lstStyle/>
        <a:p>
          <a:endParaRPr lang="ru-RU"/>
        </a:p>
      </dgm:t>
    </dgm:pt>
    <dgm:pt modelId="{337E7939-4579-487D-9AC9-DD8D13BE7D3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особые политико-территориальные единицы, созданные с учетом национального состава, культуры, традиций, быта проживающего в них населения </a:t>
          </a:r>
          <a:endParaRPr lang="ru-RU" sz="2000" dirty="0">
            <a:solidFill>
              <a:schemeClr val="tx1"/>
            </a:solidFill>
          </a:endParaRPr>
        </a:p>
      </dgm:t>
    </dgm:pt>
    <dgm:pt modelId="{BF8D8C8D-C119-4F9D-9AE7-5C245EDA7DCF}" type="parTrans" cxnId="{E9E17867-4572-4025-B9ED-6CACFDEA3A79}">
      <dgm:prSet/>
      <dgm:spPr/>
      <dgm:t>
        <a:bodyPr/>
        <a:lstStyle/>
        <a:p>
          <a:endParaRPr lang="ru-RU"/>
        </a:p>
      </dgm:t>
    </dgm:pt>
    <dgm:pt modelId="{C86D83AC-8D92-4957-A76E-DCC4E6EA1D5F}" type="sibTrans" cxnId="{E9E17867-4572-4025-B9ED-6CACFDEA3A79}">
      <dgm:prSet/>
      <dgm:spPr/>
      <dgm:t>
        <a:bodyPr/>
        <a:lstStyle/>
        <a:p>
          <a:endParaRPr lang="ru-RU"/>
        </a:p>
      </dgm:t>
    </dgm:pt>
    <dgm:pt modelId="{6E660F54-1BFD-43E4-ADCF-01892D92044F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Корсика во Франции, Северная Ирландия в Великобритании, </a:t>
          </a:r>
          <a:br>
            <a:rPr lang="ru-RU" sz="1500" dirty="0" smtClean="0">
              <a:solidFill>
                <a:schemeClr val="tx1"/>
              </a:solidFill>
            </a:rPr>
          </a:br>
          <a:r>
            <a:rPr lang="ru-RU" sz="1500" dirty="0" smtClean="0">
              <a:solidFill>
                <a:schemeClr val="tx1"/>
              </a:solidFill>
            </a:rPr>
            <a:t>Иракский Курдистан</a:t>
          </a:r>
          <a:endParaRPr lang="ru-RU" sz="1500" dirty="0">
            <a:solidFill>
              <a:schemeClr val="tx1"/>
            </a:solidFill>
          </a:endParaRPr>
        </a:p>
      </dgm:t>
    </dgm:pt>
    <dgm:pt modelId="{3C5D2A4F-5FD8-49FB-BD92-9E25E9932723}" type="parTrans" cxnId="{E67EEC0E-C8F1-44BA-955D-DFA9D623D846}">
      <dgm:prSet/>
      <dgm:spPr/>
      <dgm:t>
        <a:bodyPr/>
        <a:lstStyle/>
        <a:p>
          <a:endParaRPr lang="ru-RU"/>
        </a:p>
      </dgm:t>
    </dgm:pt>
    <dgm:pt modelId="{7BDBE74F-F928-41A9-87A1-DEA68D2624B3}" type="sibTrans" cxnId="{E67EEC0E-C8F1-44BA-955D-DFA9D623D846}">
      <dgm:prSet/>
      <dgm:spPr/>
      <dgm:t>
        <a:bodyPr/>
        <a:lstStyle/>
        <a:p>
          <a:endParaRPr lang="ru-RU"/>
        </a:p>
      </dgm:t>
    </dgm:pt>
    <dgm:pt modelId="{B65A8EA4-C059-4230-8729-5AB1070F3807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какой-либо части государства </a:t>
          </a:r>
        </a:p>
        <a:p>
          <a:r>
            <a:rPr lang="ru-RU" sz="1500" dirty="0" smtClean="0">
              <a:solidFill>
                <a:schemeClr val="tx1"/>
              </a:solidFill>
            </a:rPr>
            <a:t>(Аландским островам в Финляндии, Крыму на Украине),</a:t>
          </a:r>
          <a:endParaRPr lang="ru-RU" sz="1500" dirty="0">
            <a:solidFill>
              <a:schemeClr val="tx1"/>
            </a:solidFill>
          </a:endParaRPr>
        </a:p>
      </dgm:t>
    </dgm:pt>
    <dgm:pt modelId="{485F6B32-26D2-4C72-85EC-4D7A96999EEA}" type="parTrans" cxnId="{32A3549D-B1E6-4F78-AD5B-C18ED11A2B6A}">
      <dgm:prSet/>
      <dgm:spPr/>
      <dgm:t>
        <a:bodyPr/>
        <a:lstStyle/>
        <a:p>
          <a:endParaRPr lang="ru-RU"/>
        </a:p>
      </dgm:t>
    </dgm:pt>
    <dgm:pt modelId="{1CE986AC-C19F-4776-A4DB-32E0EE51E355}" type="sibTrans" cxnId="{32A3549D-B1E6-4F78-AD5B-C18ED11A2B6A}">
      <dgm:prSet/>
      <dgm:spPr/>
      <dgm:t>
        <a:bodyPr/>
        <a:lstStyle/>
        <a:p>
          <a:endParaRPr lang="ru-RU"/>
        </a:p>
      </dgm:t>
    </dgm:pt>
    <dgm:pt modelId="{28BB385B-C8DE-4071-9DAF-4C22871DC560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нескольким частям </a:t>
          </a:r>
        </a:p>
        <a:p>
          <a:r>
            <a:rPr lang="ru-RU" sz="1500" dirty="0" smtClean="0">
              <a:solidFill>
                <a:schemeClr val="tx1"/>
              </a:solidFill>
            </a:rPr>
            <a:t>(двум округам, населенным в основном гагаузами в Молдавии), </a:t>
          </a:r>
          <a:endParaRPr lang="ru-RU" sz="1500" dirty="0">
            <a:solidFill>
              <a:schemeClr val="tx1"/>
            </a:solidFill>
          </a:endParaRPr>
        </a:p>
      </dgm:t>
    </dgm:pt>
    <dgm:pt modelId="{477CF2C3-3A81-49A7-A3A2-0E6B180A7AC8}" type="parTrans" cxnId="{BDB91754-43B6-42F4-BB09-95AFCB418F71}">
      <dgm:prSet/>
      <dgm:spPr/>
      <dgm:t>
        <a:bodyPr/>
        <a:lstStyle/>
        <a:p>
          <a:endParaRPr lang="ru-RU"/>
        </a:p>
      </dgm:t>
    </dgm:pt>
    <dgm:pt modelId="{A9170BAD-473F-4EAF-B69D-9C337277CD94}" type="sibTrans" cxnId="{BDB91754-43B6-42F4-BB09-95AFCB418F71}">
      <dgm:prSet/>
      <dgm:spPr/>
      <dgm:t>
        <a:bodyPr/>
        <a:lstStyle/>
        <a:p>
          <a:endParaRPr lang="ru-RU"/>
        </a:p>
      </dgm:t>
    </dgm:pt>
    <dgm:pt modelId="{DAA97F13-2B5E-4857-8E38-AAD94A67A836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всем </a:t>
          </a:r>
          <a:r>
            <a:rPr lang="ru-RU" sz="1500" dirty="0" err="1" smtClean="0">
              <a:solidFill>
                <a:schemeClr val="tx1"/>
              </a:solidFill>
            </a:rPr>
            <a:t>однопорядковым</a:t>
          </a:r>
          <a:r>
            <a:rPr lang="ru-RU" sz="1500" dirty="0" smtClean="0">
              <a:solidFill>
                <a:schemeClr val="tx1"/>
              </a:solidFill>
            </a:rPr>
            <a:t> единицам </a:t>
          </a:r>
          <a:br>
            <a:rPr lang="ru-RU" sz="1500" dirty="0" smtClean="0">
              <a:solidFill>
                <a:schemeClr val="tx1"/>
              </a:solidFill>
            </a:rPr>
          </a:br>
          <a:r>
            <a:rPr lang="ru-RU" sz="1500" dirty="0" smtClean="0">
              <a:solidFill>
                <a:schemeClr val="tx1"/>
              </a:solidFill>
            </a:rPr>
            <a:t>(областям в Италии),</a:t>
          </a:r>
          <a:endParaRPr lang="ru-RU" sz="1500" dirty="0">
            <a:solidFill>
              <a:schemeClr val="tx1"/>
            </a:solidFill>
          </a:endParaRPr>
        </a:p>
      </dgm:t>
    </dgm:pt>
    <dgm:pt modelId="{8EE2C9AD-D635-49E8-A70C-C73E256FFBCC}" type="parTrans" cxnId="{A51B9954-1BF4-4C02-8754-4AE67162A20D}">
      <dgm:prSet/>
      <dgm:spPr/>
      <dgm:t>
        <a:bodyPr/>
        <a:lstStyle/>
        <a:p>
          <a:endParaRPr lang="ru-RU"/>
        </a:p>
      </dgm:t>
    </dgm:pt>
    <dgm:pt modelId="{40DB11D1-12B0-4161-8F7D-87DBC8A90A08}" type="sibTrans" cxnId="{A51B9954-1BF4-4C02-8754-4AE67162A20D}">
      <dgm:prSet/>
      <dgm:spPr/>
      <dgm:t>
        <a:bodyPr/>
        <a:lstStyle/>
        <a:p>
          <a:endParaRPr lang="ru-RU"/>
        </a:p>
      </dgm:t>
    </dgm:pt>
    <dgm:pt modelId="{AAB98E68-4A67-4DD6-A1F5-17DD0FBE9749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всем </a:t>
          </a:r>
          <a:r>
            <a:rPr lang="ru-RU" sz="1500" dirty="0" err="1" smtClean="0">
              <a:solidFill>
                <a:schemeClr val="tx1"/>
              </a:solidFill>
            </a:rPr>
            <a:t>разнопорядковым</a:t>
          </a:r>
          <a:r>
            <a:rPr lang="ru-RU" sz="1500" dirty="0" smtClean="0">
              <a:solidFill>
                <a:schemeClr val="tx1"/>
              </a:solidFill>
            </a:rPr>
            <a:t> административно-территориальным единицам (в Японии)</a:t>
          </a:r>
          <a:endParaRPr lang="ru-RU" sz="1500" dirty="0">
            <a:solidFill>
              <a:schemeClr val="tx1"/>
            </a:solidFill>
          </a:endParaRPr>
        </a:p>
      </dgm:t>
    </dgm:pt>
    <dgm:pt modelId="{85116542-E743-43AC-AAC6-E41884F89D54}" type="parTrans" cxnId="{4FEF822F-EB5F-4592-8228-CF3DD2B110FB}">
      <dgm:prSet/>
      <dgm:spPr/>
      <dgm:t>
        <a:bodyPr/>
        <a:lstStyle/>
        <a:p>
          <a:endParaRPr lang="ru-RU"/>
        </a:p>
      </dgm:t>
    </dgm:pt>
    <dgm:pt modelId="{A0D813BA-D2D3-4025-B177-7E8CBF05CDAE}" type="sibTrans" cxnId="{4FEF822F-EB5F-4592-8228-CF3DD2B110FB}">
      <dgm:prSet/>
      <dgm:spPr/>
      <dgm:t>
        <a:bodyPr/>
        <a:lstStyle/>
        <a:p>
          <a:endParaRPr lang="ru-RU"/>
        </a:p>
      </dgm:t>
    </dgm:pt>
    <dgm:pt modelId="{0F83B237-4D4D-4DFE-8A9C-74572F745BE7}" type="pres">
      <dgm:prSet presAssocID="{ADFA2060-F3F9-4D3D-8F7F-5D05DD95CC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2E6189-19B0-46C1-A169-51AD4A322105}" type="pres">
      <dgm:prSet presAssocID="{155D43A2-40C8-4B5B-899E-E56317DEE533}" presName="thickLine" presStyleLbl="alignNode1" presStyleIdx="0" presStyleCnt="1"/>
      <dgm:spPr/>
    </dgm:pt>
    <dgm:pt modelId="{B61AE6D6-A58A-4F41-82C2-4DF6B04B02F0}" type="pres">
      <dgm:prSet presAssocID="{155D43A2-40C8-4B5B-899E-E56317DEE533}" presName="horz1" presStyleCnt="0"/>
      <dgm:spPr/>
    </dgm:pt>
    <dgm:pt modelId="{00FA31C5-D5C1-4612-975D-0E828D3952B9}" type="pres">
      <dgm:prSet presAssocID="{155D43A2-40C8-4B5B-899E-E56317DEE533}" presName="tx1" presStyleLbl="revTx" presStyleIdx="0" presStyleCnt="8" custScaleX="73913"/>
      <dgm:spPr/>
      <dgm:t>
        <a:bodyPr/>
        <a:lstStyle/>
        <a:p>
          <a:endParaRPr lang="ru-RU"/>
        </a:p>
      </dgm:t>
    </dgm:pt>
    <dgm:pt modelId="{4D8D8245-7184-4C60-B6DC-7B07B717D8A2}" type="pres">
      <dgm:prSet presAssocID="{155D43A2-40C8-4B5B-899E-E56317DEE533}" presName="vert1" presStyleCnt="0"/>
      <dgm:spPr/>
    </dgm:pt>
    <dgm:pt modelId="{C32630FD-AE2E-42D4-B50A-2B043C43FBFF}" type="pres">
      <dgm:prSet presAssocID="{583FA737-80C2-4F16-B482-52AEECC91123}" presName="vertSpace2a" presStyleCnt="0"/>
      <dgm:spPr/>
    </dgm:pt>
    <dgm:pt modelId="{77AA5C12-8D04-4D04-A6D9-BDDC4488215B}" type="pres">
      <dgm:prSet presAssocID="{583FA737-80C2-4F16-B482-52AEECC91123}" presName="horz2" presStyleCnt="0"/>
      <dgm:spPr/>
    </dgm:pt>
    <dgm:pt modelId="{A4CF1EDE-A386-4BDF-A283-C6A7B7A10DA8}" type="pres">
      <dgm:prSet presAssocID="{583FA737-80C2-4F16-B482-52AEECC91123}" presName="horzSpace2" presStyleCnt="0"/>
      <dgm:spPr/>
    </dgm:pt>
    <dgm:pt modelId="{EE7B2B34-A671-4AB0-A25D-86D61D13CE05}" type="pres">
      <dgm:prSet presAssocID="{583FA737-80C2-4F16-B482-52AEECC91123}" presName="tx2" presStyleLbl="revTx" presStyleIdx="1" presStyleCnt="8"/>
      <dgm:spPr/>
      <dgm:t>
        <a:bodyPr/>
        <a:lstStyle/>
        <a:p>
          <a:endParaRPr lang="ru-RU"/>
        </a:p>
      </dgm:t>
    </dgm:pt>
    <dgm:pt modelId="{1D6E3BB1-CE3A-428F-A4C0-05CBE885089E}" type="pres">
      <dgm:prSet presAssocID="{583FA737-80C2-4F16-B482-52AEECC91123}" presName="vert2" presStyleCnt="0"/>
      <dgm:spPr/>
    </dgm:pt>
    <dgm:pt modelId="{C11DF72A-A9B7-4402-AE93-3546FF479D1A}" type="pres">
      <dgm:prSet presAssocID="{B65A8EA4-C059-4230-8729-5AB1070F3807}" presName="horz3" presStyleCnt="0"/>
      <dgm:spPr/>
    </dgm:pt>
    <dgm:pt modelId="{7FB41C47-FF73-4B66-A228-7F6CACE5219E}" type="pres">
      <dgm:prSet presAssocID="{B65A8EA4-C059-4230-8729-5AB1070F3807}" presName="horzSpace3" presStyleCnt="0"/>
      <dgm:spPr/>
    </dgm:pt>
    <dgm:pt modelId="{5011F679-C158-43E0-801B-B97A40CE3608}" type="pres">
      <dgm:prSet presAssocID="{B65A8EA4-C059-4230-8729-5AB1070F3807}" presName="tx3" presStyleLbl="revTx" presStyleIdx="2" presStyleCnt="8" custScaleX="159856"/>
      <dgm:spPr/>
      <dgm:t>
        <a:bodyPr/>
        <a:lstStyle/>
        <a:p>
          <a:endParaRPr lang="ru-RU"/>
        </a:p>
      </dgm:t>
    </dgm:pt>
    <dgm:pt modelId="{345CF572-63C9-4098-BB56-F13525EF0053}" type="pres">
      <dgm:prSet presAssocID="{B65A8EA4-C059-4230-8729-5AB1070F3807}" presName="vert3" presStyleCnt="0"/>
      <dgm:spPr/>
    </dgm:pt>
    <dgm:pt modelId="{182E19A3-C3BF-46AD-BB60-6C6E6A32E740}" type="pres">
      <dgm:prSet presAssocID="{1CE986AC-C19F-4776-A4DB-32E0EE51E355}" presName="thinLine3" presStyleLbl="callout" presStyleIdx="0" presStyleCnt="5"/>
      <dgm:spPr/>
    </dgm:pt>
    <dgm:pt modelId="{35A1E3FD-C6C0-44CB-A243-AF1EC8307345}" type="pres">
      <dgm:prSet presAssocID="{28BB385B-C8DE-4071-9DAF-4C22871DC560}" presName="horz3" presStyleCnt="0"/>
      <dgm:spPr/>
    </dgm:pt>
    <dgm:pt modelId="{4C094BB2-5652-4D1A-AEC2-53F59CCCE9AC}" type="pres">
      <dgm:prSet presAssocID="{28BB385B-C8DE-4071-9DAF-4C22871DC560}" presName="horzSpace3" presStyleCnt="0"/>
      <dgm:spPr/>
    </dgm:pt>
    <dgm:pt modelId="{A3B96AF3-3830-4309-95CB-9B8A57970208}" type="pres">
      <dgm:prSet presAssocID="{28BB385B-C8DE-4071-9DAF-4C22871DC560}" presName="tx3" presStyleLbl="revTx" presStyleIdx="3" presStyleCnt="8" custScaleX="167986"/>
      <dgm:spPr/>
      <dgm:t>
        <a:bodyPr/>
        <a:lstStyle/>
        <a:p>
          <a:endParaRPr lang="ru-RU"/>
        </a:p>
      </dgm:t>
    </dgm:pt>
    <dgm:pt modelId="{E25CF4B5-C1E7-4EC3-9EF7-D24E5FCD945D}" type="pres">
      <dgm:prSet presAssocID="{28BB385B-C8DE-4071-9DAF-4C22871DC560}" presName="vert3" presStyleCnt="0"/>
      <dgm:spPr/>
    </dgm:pt>
    <dgm:pt modelId="{B4515C0C-5B52-40DF-9E35-97564261B3A8}" type="pres">
      <dgm:prSet presAssocID="{A9170BAD-473F-4EAF-B69D-9C337277CD94}" presName="thinLine3" presStyleLbl="callout" presStyleIdx="1" presStyleCnt="5"/>
      <dgm:spPr/>
    </dgm:pt>
    <dgm:pt modelId="{68D9C494-054B-4DC9-8A00-318004C9CB2D}" type="pres">
      <dgm:prSet presAssocID="{DAA97F13-2B5E-4857-8E38-AAD94A67A836}" presName="horz3" presStyleCnt="0"/>
      <dgm:spPr/>
    </dgm:pt>
    <dgm:pt modelId="{0DD70D36-56E2-4CFB-8218-0D0E76E267B8}" type="pres">
      <dgm:prSet presAssocID="{DAA97F13-2B5E-4857-8E38-AAD94A67A836}" presName="horzSpace3" presStyleCnt="0"/>
      <dgm:spPr/>
    </dgm:pt>
    <dgm:pt modelId="{A948FB88-DEEF-4FFB-A8ED-388C57D4DE9F}" type="pres">
      <dgm:prSet presAssocID="{DAA97F13-2B5E-4857-8E38-AAD94A67A836}" presName="tx3" presStyleLbl="revTx" presStyleIdx="4" presStyleCnt="8" custScaleX="152126"/>
      <dgm:spPr/>
      <dgm:t>
        <a:bodyPr/>
        <a:lstStyle/>
        <a:p>
          <a:endParaRPr lang="ru-RU"/>
        </a:p>
      </dgm:t>
    </dgm:pt>
    <dgm:pt modelId="{D320A74D-0DB6-496D-8124-F6CE7FCFCF04}" type="pres">
      <dgm:prSet presAssocID="{DAA97F13-2B5E-4857-8E38-AAD94A67A836}" presName="vert3" presStyleCnt="0"/>
      <dgm:spPr/>
    </dgm:pt>
    <dgm:pt modelId="{4815FDB8-DE8B-4793-A5C0-92F1FAEEDA38}" type="pres">
      <dgm:prSet presAssocID="{40DB11D1-12B0-4161-8F7D-87DBC8A90A08}" presName="thinLine3" presStyleLbl="callout" presStyleIdx="2" presStyleCnt="5"/>
      <dgm:spPr/>
    </dgm:pt>
    <dgm:pt modelId="{2B537313-A807-4C38-A76F-708D9CB02BC4}" type="pres">
      <dgm:prSet presAssocID="{AAB98E68-4A67-4DD6-A1F5-17DD0FBE9749}" presName="horz3" presStyleCnt="0"/>
      <dgm:spPr/>
    </dgm:pt>
    <dgm:pt modelId="{AB9C99E1-ADAA-42C4-8130-9FFAA5E03EDC}" type="pres">
      <dgm:prSet presAssocID="{AAB98E68-4A67-4DD6-A1F5-17DD0FBE9749}" presName="horzSpace3" presStyleCnt="0"/>
      <dgm:spPr/>
    </dgm:pt>
    <dgm:pt modelId="{C45C7CDD-941B-40D6-AC70-8A83FD001976}" type="pres">
      <dgm:prSet presAssocID="{AAB98E68-4A67-4DD6-A1F5-17DD0FBE9749}" presName="tx3" presStyleLbl="revTx" presStyleIdx="5" presStyleCnt="8" custScaleX="157482"/>
      <dgm:spPr/>
      <dgm:t>
        <a:bodyPr/>
        <a:lstStyle/>
        <a:p>
          <a:endParaRPr lang="ru-RU"/>
        </a:p>
      </dgm:t>
    </dgm:pt>
    <dgm:pt modelId="{098339C7-E7C9-4E7E-9FEE-92D7357A7195}" type="pres">
      <dgm:prSet presAssocID="{AAB98E68-4A67-4DD6-A1F5-17DD0FBE9749}" presName="vert3" presStyleCnt="0"/>
      <dgm:spPr/>
    </dgm:pt>
    <dgm:pt modelId="{2F3074AD-04C1-4730-978F-4B73BA823DFE}" type="pres">
      <dgm:prSet presAssocID="{583FA737-80C2-4F16-B482-52AEECC91123}" presName="thinLine2b" presStyleLbl="callout" presStyleIdx="3" presStyleCnt="5"/>
      <dgm:spPr/>
    </dgm:pt>
    <dgm:pt modelId="{B7F25DFD-85F0-49F7-90F3-083523CD09E6}" type="pres">
      <dgm:prSet presAssocID="{583FA737-80C2-4F16-B482-52AEECC91123}" presName="vertSpace2b" presStyleCnt="0"/>
      <dgm:spPr/>
    </dgm:pt>
    <dgm:pt modelId="{BA77F7C9-F695-46A5-BEEF-71A7DB415DE3}" type="pres">
      <dgm:prSet presAssocID="{337E7939-4579-487D-9AC9-DD8D13BE7D33}" presName="horz2" presStyleCnt="0"/>
      <dgm:spPr/>
    </dgm:pt>
    <dgm:pt modelId="{59505095-56B3-4BCD-A658-D0315B63D400}" type="pres">
      <dgm:prSet presAssocID="{337E7939-4579-487D-9AC9-DD8D13BE7D33}" presName="horzSpace2" presStyleCnt="0"/>
      <dgm:spPr/>
    </dgm:pt>
    <dgm:pt modelId="{82D9D610-245E-4485-8C29-D45255AEF9DE}" type="pres">
      <dgm:prSet presAssocID="{337E7939-4579-487D-9AC9-DD8D13BE7D33}" presName="tx2" presStyleLbl="revTx" presStyleIdx="6" presStyleCnt="8"/>
      <dgm:spPr/>
      <dgm:t>
        <a:bodyPr/>
        <a:lstStyle/>
        <a:p>
          <a:endParaRPr lang="ru-RU"/>
        </a:p>
      </dgm:t>
    </dgm:pt>
    <dgm:pt modelId="{8DA15BA6-6BAC-439D-A2E9-AFEE73DBF2F2}" type="pres">
      <dgm:prSet presAssocID="{337E7939-4579-487D-9AC9-DD8D13BE7D33}" presName="vert2" presStyleCnt="0"/>
      <dgm:spPr/>
    </dgm:pt>
    <dgm:pt modelId="{EE92FCBA-38AD-4E76-B598-E8DE329EB4EA}" type="pres">
      <dgm:prSet presAssocID="{6E660F54-1BFD-43E4-ADCF-01892D92044F}" presName="horz3" presStyleCnt="0"/>
      <dgm:spPr/>
    </dgm:pt>
    <dgm:pt modelId="{C7896249-ECBE-423F-818C-2B2AA22E825D}" type="pres">
      <dgm:prSet presAssocID="{6E660F54-1BFD-43E4-ADCF-01892D92044F}" presName="horzSpace3" presStyleCnt="0"/>
      <dgm:spPr/>
    </dgm:pt>
    <dgm:pt modelId="{53814D43-8486-4C84-9AE6-521361C008E8}" type="pres">
      <dgm:prSet presAssocID="{6E660F54-1BFD-43E4-ADCF-01892D92044F}" presName="tx3" presStyleLbl="revTx" presStyleIdx="7" presStyleCnt="8"/>
      <dgm:spPr/>
      <dgm:t>
        <a:bodyPr/>
        <a:lstStyle/>
        <a:p>
          <a:endParaRPr lang="ru-RU"/>
        </a:p>
      </dgm:t>
    </dgm:pt>
    <dgm:pt modelId="{325D4DAA-87B2-41E4-9F33-235D7361ED90}" type="pres">
      <dgm:prSet presAssocID="{6E660F54-1BFD-43E4-ADCF-01892D92044F}" presName="vert3" presStyleCnt="0"/>
      <dgm:spPr/>
    </dgm:pt>
    <dgm:pt modelId="{082C5BB3-1375-4CED-923F-41EDEF1666B4}" type="pres">
      <dgm:prSet presAssocID="{337E7939-4579-487D-9AC9-DD8D13BE7D33}" presName="thinLine2b" presStyleLbl="callout" presStyleIdx="4" presStyleCnt="5"/>
      <dgm:spPr/>
    </dgm:pt>
    <dgm:pt modelId="{493B1405-70B0-4B69-979B-01D536E7399E}" type="pres">
      <dgm:prSet presAssocID="{337E7939-4579-487D-9AC9-DD8D13BE7D33}" presName="vertSpace2b" presStyleCnt="0"/>
      <dgm:spPr/>
    </dgm:pt>
  </dgm:ptLst>
  <dgm:cxnLst>
    <dgm:cxn modelId="{4FEF822F-EB5F-4592-8228-CF3DD2B110FB}" srcId="{583FA737-80C2-4F16-B482-52AEECC91123}" destId="{AAB98E68-4A67-4DD6-A1F5-17DD0FBE9749}" srcOrd="3" destOrd="0" parTransId="{85116542-E743-43AC-AAC6-E41884F89D54}" sibTransId="{A0D813BA-D2D3-4025-B177-7E8CBF05CDAE}"/>
    <dgm:cxn modelId="{0B8AD483-6377-4DF3-828F-E490EA613C4E}" type="presOf" srcId="{AAB98E68-4A67-4DD6-A1F5-17DD0FBE9749}" destId="{C45C7CDD-941B-40D6-AC70-8A83FD001976}" srcOrd="0" destOrd="0" presId="urn:microsoft.com/office/officeart/2008/layout/LinedList"/>
    <dgm:cxn modelId="{41849629-83D9-4D5E-A666-5484946A35D1}" type="presOf" srcId="{B65A8EA4-C059-4230-8729-5AB1070F3807}" destId="{5011F679-C158-43E0-801B-B97A40CE3608}" srcOrd="0" destOrd="0" presId="urn:microsoft.com/office/officeart/2008/layout/LinedList"/>
    <dgm:cxn modelId="{BDB91754-43B6-42F4-BB09-95AFCB418F71}" srcId="{583FA737-80C2-4F16-B482-52AEECC91123}" destId="{28BB385B-C8DE-4071-9DAF-4C22871DC560}" srcOrd="1" destOrd="0" parTransId="{477CF2C3-3A81-49A7-A3A2-0E6B180A7AC8}" sibTransId="{A9170BAD-473F-4EAF-B69D-9C337277CD94}"/>
    <dgm:cxn modelId="{9EFCFDAA-C2FE-40F3-B04A-60C08B8D2BF7}" type="presOf" srcId="{155D43A2-40C8-4B5B-899E-E56317DEE533}" destId="{00FA31C5-D5C1-4612-975D-0E828D3952B9}" srcOrd="0" destOrd="0" presId="urn:microsoft.com/office/officeart/2008/layout/LinedList"/>
    <dgm:cxn modelId="{E67EEC0E-C8F1-44BA-955D-DFA9D623D846}" srcId="{337E7939-4579-487D-9AC9-DD8D13BE7D33}" destId="{6E660F54-1BFD-43E4-ADCF-01892D92044F}" srcOrd="0" destOrd="0" parTransId="{3C5D2A4F-5FD8-49FB-BD92-9E25E9932723}" sibTransId="{7BDBE74F-F928-41A9-87A1-DEA68D2624B3}"/>
    <dgm:cxn modelId="{D9FF6CDB-ACF7-46EB-85A3-3B412E04B33F}" srcId="{ADFA2060-F3F9-4D3D-8F7F-5D05DD95CCAF}" destId="{155D43A2-40C8-4B5B-899E-E56317DEE533}" srcOrd="0" destOrd="0" parTransId="{DAD247B4-DFE6-4A55-B958-A96FA3823C30}" sibTransId="{26102C1A-6740-4355-AEF9-1FCB23F439DF}"/>
    <dgm:cxn modelId="{BEA8E90C-894B-4B35-A975-E27B37914E9E}" type="presOf" srcId="{28BB385B-C8DE-4071-9DAF-4C22871DC560}" destId="{A3B96AF3-3830-4309-95CB-9B8A57970208}" srcOrd="0" destOrd="0" presId="urn:microsoft.com/office/officeart/2008/layout/LinedList"/>
    <dgm:cxn modelId="{B855ED9E-AC18-4BC6-BCCE-7BF8FC54DBDB}" type="presOf" srcId="{ADFA2060-F3F9-4D3D-8F7F-5D05DD95CCAF}" destId="{0F83B237-4D4D-4DFE-8A9C-74572F745BE7}" srcOrd="0" destOrd="0" presId="urn:microsoft.com/office/officeart/2008/layout/LinedList"/>
    <dgm:cxn modelId="{0C35B4C0-CECD-4AEA-8089-CBCC99661A30}" type="presOf" srcId="{DAA97F13-2B5E-4857-8E38-AAD94A67A836}" destId="{A948FB88-DEEF-4FFB-A8ED-388C57D4DE9F}" srcOrd="0" destOrd="0" presId="urn:microsoft.com/office/officeart/2008/layout/LinedList"/>
    <dgm:cxn modelId="{A51B9954-1BF4-4C02-8754-4AE67162A20D}" srcId="{583FA737-80C2-4F16-B482-52AEECC91123}" destId="{DAA97F13-2B5E-4857-8E38-AAD94A67A836}" srcOrd="2" destOrd="0" parTransId="{8EE2C9AD-D635-49E8-A70C-C73E256FFBCC}" sibTransId="{40DB11D1-12B0-4161-8F7D-87DBC8A90A08}"/>
    <dgm:cxn modelId="{1E3B5CDB-037C-48A1-9CA7-EFB4A0DAF5EB}" type="presOf" srcId="{583FA737-80C2-4F16-B482-52AEECC91123}" destId="{EE7B2B34-A671-4AB0-A25D-86D61D13CE05}" srcOrd="0" destOrd="0" presId="urn:microsoft.com/office/officeart/2008/layout/LinedList"/>
    <dgm:cxn modelId="{32A3549D-B1E6-4F78-AD5B-C18ED11A2B6A}" srcId="{583FA737-80C2-4F16-B482-52AEECC91123}" destId="{B65A8EA4-C059-4230-8729-5AB1070F3807}" srcOrd="0" destOrd="0" parTransId="{485F6B32-26D2-4C72-85EC-4D7A96999EEA}" sibTransId="{1CE986AC-C19F-4776-A4DB-32E0EE51E355}"/>
    <dgm:cxn modelId="{8625F13B-25C0-43AA-8BDC-5F77A2B2B7D8}" srcId="{155D43A2-40C8-4B5B-899E-E56317DEE533}" destId="{583FA737-80C2-4F16-B482-52AEECC91123}" srcOrd="0" destOrd="0" parTransId="{7573E0D9-05B8-4D57-BAD8-994BA2ACF44E}" sibTransId="{2E9C670A-BF05-4E1C-A307-4FBA3E511FAC}"/>
    <dgm:cxn modelId="{CDBC0CE0-D0FD-4CD8-8554-4DC8AE61206F}" type="presOf" srcId="{6E660F54-1BFD-43E4-ADCF-01892D92044F}" destId="{53814D43-8486-4C84-9AE6-521361C008E8}" srcOrd="0" destOrd="0" presId="urn:microsoft.com/office/officeart/2008/layout/LinedList"/>
    <dgm:cxn modelId="{F11D2FEA-8E13-473E-A1F4-903B8DAC3080}" type="presOf" srcId="{337E7939-4579-487D-9AC9-DD8D13BE7D33}" destId="{82D9D610-245E-4485-8C29-D45255AEF9DE}" srcOrd="0" destOrd="0" presId="urn:microsoft.com/office/officeart/2008/layout/LinedList"/>
    <dgm:cxn modelId="{E9E17867-4572-4025-B9ED-6CACFDEA3A79}" srcId="{155D43A2-40C8-4B5B-899E-E56317DEE533}" destId="{337E7939-4579-487D-9AC9-DD8D13BE7D33}" srcOrd="1" destOrd="0" parTransId="{BF8D8C8D-C119-4F9D-9AE7-5C245EDA7DCF}" sibTransId="{C86D83AC-8D92-4957-A76E-DCC4E6EA1D5F}"/>
    <dgm:cxn modelId="{3F76EA46-446A-4673-A6B5-1733A844298A}" type="presParOf" srcId="{0F83B237-4D4D-4DFE-8A9C-74572F745BE7}" destId="{762E6189-19B0-46C1-A169-51AD4A322105}" srcOrd="0" destOrd="0" presId="urn:microsoft.com/office/officeart/2008/layout/LinedList"/>
    <dgm:cxn modelId="{11D9932A-82B9-4DD4-B60E-3E59816258AA}" type="presParOf" srcId="{0F83B237-4D4D-4DFE-8A9C-74572F745BE7}" destId="{B61AE6D6-A58A-4F41-82C2-4DF6B04B02F0}" srcOrd="1" destOrd="0" presId="urn:microsoft.com/office/officeart/2008/layout/LinedList"/>
    <dgm:cxn modelId="{5CA57A14-26A6-495C-B765-91C7A07BC508}" type="presParOf" srcId="{B61AE6D6-A58A-4F41-82C2-4DF6B04B02F0}" destId="{00FA31C5-D5C1-4612-975D-0E828D3952B9}" srcOrd="0" destOrd="0" presId="urn:microsoft.com/office/officeart/2008/layout/LinedList"/>
    <dgm:cxn modelId="{CD27B8E5-5FB9-4330-88BC-A65C6C740B12}" type="presParOf" srcId="{B61AE6D6-A58A-4F41-82C2-4DF6B04B02F0}" destId="{4D8D8245-7184-4C60-B6DC-7B07B717D8A2}" srcOrd="1" destOrd="0" presId="urn:microsoft.com/office/officeart/2008/layout/LinedList"/>
    <dgm:cxn modelId="{BB9DEAE5-4D1E-4E82-B773-555EF614BF92}" type="presParOf" srcId="{4D8D8245-7184-4C60-B6DC-7B07B717D8A2}" destId="{C32630FD-AE2E-42D4-B50A-2B043C43FBFF}" srcOrd="0" destOrd="0" presId="urn:microsoft.com/office/officeart/2008/layout/LinedList"/>
    <dgm:cxn modelId="{7BBC3F1C-BB38-4387-8BF3-6424799A5B92}" type="presParOf" srcId="{4D8D8245-7184-4C60-B6DC-7B07B717D8A2}" destId="{77AA5C12-8D04-4D04-A6D9-BDDC4488215B}" srcOrd="1" destOrd="0" presId="urn:microsoft.com/office/officeart/2008/layout/LinedList"/>
    <dgm:cxn modelId="{0F27E92D-6C0D-443F-90B6-7ED69C3BCFDA}" type="presParOf" srcId="{77AA5C12-8D04-4D04-A6D9-BDDC4488215B}" destId="{A4CF1EDE-A386-4BDF-A283-C6A7B7A10DA8}" srcOrd="0" destOrd="0" presId="urn:microsoft.com/office/officeart/2008/layout/LinedList"/>
    <dgm:cxn modelId="{A9B5E348-A62E-4A18-9023-808C4A2F8740}" type="presParOf" srcId="{77AA5C12-8D04-4D04-A6D9-BDDC4488215B}" destId="{EE7B2B34-A671-4AB0-A25D-86D61D13CE05}" srcOrd="1" destOrd="0" presId="urn:microsoft.com/office/officeart/2008/layout/LinedList"/>
    <dgm:cxn modelId="{1983ABF0-45AD-403D-B485-1C7F52683911}" type="presParOf" srcId="{77AA5C12-8D04-4D04-A6D9-BDDC4488215B}" destId="{1D6E3BB1-CE3A-428F-A4C0-05CBE885089E}" srcOrd="2" destOrd="0" presId="urn:microsoft.com/office/officeart/2008/layout/LinedList"/>
    <dgm:cxn modelId="{9AAE9D32-E6F0-4FC3-8218-B327AE392765}" type="presParOf" srcId="{1D6E3BB1-CE3A-428F-A4C0-05CBE885089E}" destId="{C11DF72A-A9B7-4402-AE93-3546FF479D1A}" srcOrd="0" destOrd="0" presId="urn:microsoft.com/office/officeart/2008/layout/LinedList"/>
    <dgm:cxn modelId="{32FB6AE3-7002-48F9-9142-F361CA99873D}" type="presParOf" srcId="{C11DF72A-A9B7-4402-AE93-3546FF479D1A}" destId="{7FB41C47-FF73-4B66-A228-7F6CACE5219E}" srcOrd="0" destOrd="0" presId="urn:microsoft.com/office/officeart/2008/layout/LinedList"/>
    <dgm:cxn modelId="{C3FD3F22-1565-441A-B55C-B0B798A60BFD}" type="presParOf" srcId="{C11DF72A-A9B7-4402-AE93-3546FF479D1A}" destId="{5011F679-C158-43E0-801B-B97A40CE3608}" srcOrd="1" destOrd="0" presId="urn:microsoft.com/office/officeart/2008/layout/LinedList"/>
    <dgm:cxn modelId="{1B471846-F9A2-4558-9365-4AF87C15E18F}" type="presParOf" srcId="{C11DF72A-A9B7-4402-AE93-3546FF479D1A}" destId="{345CF572-63C9-4098-BB56-F13525EF0053}" srcOrd="2" destOrd="0" presId="urn:microsoft.com/office/officeart/2008/layout/LinedList"/>
    <dgm:cxn modelId="{4ED7F6BA-E015-4D40-A252-87381260A379}" type="presParOf" srcId="{1D6E3BB1-CE3A-428F-A4C0-05CBE885089E}" destId="{182E19A3-C3BF-46AD-BB60-6C6E6A32E740}" srcOrd="1" destOrd="0" presId="urn:microsoft.com/office/officeart/2008/layout/LinedList"/>
    <dgm:cxn modelId="{4B8AFAF5-8DF8-4359-A492-1A33C1B29ADA}" type="presParOf" srcId="{1D6E3BB1-CE3A-428F-A4C0-05CBE885089E}" destId="{35A1E3FD-C6C0-44CB-A243-AF1EC8307345}" srcOrd="2" destOrd="0" presId="urn:microsoft.com/office/officeart/2008/layout/LinedList"/>
    <dgm:cxn modelId="{F5C78077-D698-4A2C-AD47-710A20F481D3}" type="presParOf" srcId="{35A1E3FD-C6C0-44CB-A243-AF1EC8307345}" destId="{4C094BB2-5652-4D1A-AEC2-53F59CCCE9AC}" srcOrd="0" destOrd="0" presId="urn:microsoft.com/office/officeart/2008/layout/LinedList"/>
    <dgm:cxn modelId="{8335A89C-EB06-4902-856D-4D21A95FFDD5}" type="presParOf" srcId="{35A1E3FD-C6C0-44CB-A243-AF1EC8307345}" destId="{A3B96AF3-3830-4309-95CB-9B8A57970208}" srcOrd="1" destOrd="0" presId="urn:microsoft.com/office/officeart/2008/layout/LinedList"/>
    <dgm:cxn modelId="{2043DE4D-216D-427B-905D-4A273FCC19A3}" type="presParOf" srcId="{35A1E3FD-C6C0-44CB-A243-AF1EC8307345}" destId="{E25CF4B5-C1E7-4EC3-9EF7-D24E5FCD945D}" srcOrd="2" destOrd="0" presId="urn:microsoft.com/office/officeart/2008/layout/LinedList"/>
    <dgm:cxn modelId="{C336AD37-74F8-4F5E-986A-0564D307CF04}" type="presParOf" srcId="{1D6E3BB1-CE3A-428F-A4C0-05CBE885089E}" destId="{B4515C0C-5B52-40DF-9E35-97564261B3A8}" srcOrd="3" destOrd="0" presId="urn:microsoft.com/office/officeart/2008/layout/LinedList"/>
    <dgm:cxn modelId="{7E60203D-16F9-4E81-B5F2-924B5251CB09}" type="presParOf" srcId="{1D6E3BB1-CE3A-428F-A4C0-05CBE885089E}" destId="{68D9C494-054B-4DC9-8A00-318004C9CB2D}" srcOrd="4" destOrd="0" presId="urn:microsoft.com/office/officeart/2008/layout/LinedList"/>
    <dgm:cxn modelId="{5DB31B14-848C-4516-B159-E5B840780EC8}" type="presParOf" srcId="{68D9C494-054B-4DC9-8A00-318004C9CB2D}" destId="{0DD70D36-56E2-4CFB-8218-0D0E76E267B8}" srcOrd="0" destOrd="0" presId="urn:microsoft.com/office/officeart/2008/layout/LinedList"/>
    <dgm:cxn modelId="{EF4EF18D-AFDC-430E-8452-1D99C8C50C75}" type="presParOf" srcId="{68D9C494-054B-4DC9-8A00-318004C9CB2D}" destId="{A948FB88-DEEF-4FFB-A8ED-388C57D4DE9F}" srcOrd="1" destOrd="0" presId="urn:microsoft.com/office/officeart/2008/layout/LinedList"/>
    <dgm:cxn modelId="{9473A38E-0956-4F7E-8CB4-7C64351BCA9E}" type="presParOf" srcId="{68D9C494-054B-4DC9-8A00-318004C9CB2D}" destId="{D320A74D-0DB6-496D-8124-F6CE7FCFCF04}" srcOrd="2" destOrd="0" presId="urn:microsoft.com/office/officeart/2008/layout/LinedList"/>
    <dgm:cxn modelId="{7874A8A2-8C39-44E3-B041-583D36A84547}" type="presParOf" srcId="{1D6E3BB1-CE3A-428F-A4C0-05CBE885089E}" destId="{4815FDB8-DE8B-4793-A5C0-92F1FAEEDA38}" srcOrd="5" destOrd="0" presId="urn:microsoft.com/office/officeart/2008/layout/LinedList"/>
    <dgm:cxn modelId="{4D08613A-BEF9-4863-8310-F9AE6368E2E0}" type="presParOf" srcId="{1D6E3BB1-CE3A-428F-A4C0-05CBE885089E}" destId="{2B537313-A807-4C38-A76F-708D9CB02BC4}" srcOrd="6" destOrd="0" presId="urn:microsoft.com/office/officeart/2008/layout/LinedList"/>
    <dgm:cxn modelId="{AC63A7D5-F542-42C9-B7EA-80B713149FC5}" type="presParOf" srcId="{2B537313-A807-4C38-A76F-708D9CB02BC4}" destId="{AB9C99E1-ADAA-42C4-8130-9FFAA5E03EDC}" srcOrd="0" destOrd="0" presId="urn:microsoft.com/office/officeart/2008/layout/LinedList"/>
    <dgm:cxn modelId="{762A05C9-8C30-4D90-AB79-CF5CC07FD1AE}" type="presParOf" srcId="{2B537313-A807-4C38-A76F-708D9CB02BC4}" destId="{C45C7CDD-941B-40D6-AC70-8A83FD001976}" srcOrd="1" destOrd="0" presId="urn:microsoft.com/office/officeart/2008/layout/LinedList"/>
    <dgm:cxn modelId="{BC0ECB43-7FED-4B82-B4C1-DB1BEDA8758D}" type="presParOf" srcId="{2B537313-A807-4C38-A76F-708D9CB02BC4}" destId="{098339C7-E7C9-4E7E-9FEE-92D7357A7195}" srcOrd="2" destOrd="0" presId="urn:microsoft.com/office/officeart/2008/layout/LinedList"/>
    <dgm:cxn modelId="{46299CCD-D1B1-4CBE-867E-D9C872B3FE3E}" type="presParOf" srcId="{4D8D8245-7184-4C60-B6DC-7B07B717D8A2}" destId="{2F3074AD-04C1-4730-978F-4B73BA823DFE}" srcOrd="2" destOrd="0" presId="urn:microsoft.com/office/officeart/2008/layout/LinedList"/>
    <dgm:cxn modelId="{D79E21A7-F9AD-4898-B645-7C0D7CEB2C93}" type="presParOf" srcId="{4D8D8245-7184-4C60-B6DC-7B07B717D8A2}" destId="{B7F25DFD-85F0-49F7-90F3-083523CD09E6}" srcOrd="3" destOrd="0" presId="urn:microsoft.com/office/officeart/2008/layout/LinedList"/>
    <dgm:cxn modelId="{8A199E52-0B28-4522-880E-A39BA89A81DC}" type="presParOf" srcId="{4D8D8245-7184-4C60-B6DC-7B07B717D8A2}" destId="{BA77F7C9-F695-46A5-BEEF-71A7DB415DE3}" srcOrd="4" destOrd="0" presId="urn:microsoft.com/office/officeart/2008/layout/LinedList"/>
    <dgm:cxn modelId="{1D91BCFA-794A-4D44-8AA4-C7BB03FDE09F}" type="presParOf" srcId="{BA77F7C9-F695-46A5-BEEF-71A7DB415DE3}" destId="{59505095-56B3-4BCD-A658-D0315B63D400}" srcOrd="0" destOrd="0" presId="urn:microsoft.com/office/officeart/2008/layout/LinedList"/>
    <dgm:cxn modelId="{DA65BEC2-AEDF-4A53-AE81-614BD412A51B}" type="presParOf" srcId="{BA77F7C9-F695-46A5-BEEF-71A7DB415DE3}" destId="{82D9D610-245E-4485-8C29-D45255AEF9DE}" srcOrd="1" destOrd="0" presId="urn:microsoft.com/office/officeart/2008/layout/LinedList"/>
    <dgm:cxn modelId="{2E7FE7E9-8729-4855-B331-91532A2CAFD6}" type="presParOf" srcId="{BA77F7C9-F695-46A5-BEEF-71A7DB415DE3}" destId="{8DA15BA6-6BAC-439D-A2E9-AFEE73DBF2F2}" srcOrd="2" destOrd="0" presId="urn:microsoft.com/office/officeart/2008/layout/LinedList"/>
    <dgm:cxn modelId="{2C394376-3DDB-4933-A453-CD4DE9B39A24}" type="presParOf" srcId="{8DA15BA6-6BAC-439D-A2E9-AFEE73DBF2F2}" destId="{EE92FCBA-38AD-4E76-B598-E8DE329EB4EA}" srcOrd="0" destOrd="0" presId="urn:microsoft.com/office/officeart/2008/layout/LinedList"/>
    <dgm:cxn modelId="{0BAF7C88-09B5-4DC4-8CA1-6C002030C98D}" type="presParOf" srcId="{EE92FCBA-38AD-4E76-B598-E8DE329EB4EA}" destId="{C7896249-ECBE-423F-818C-2B2AA22E825D}" srcOrd="0" destOrd="0" presId="urn:microsoft.com/office/officeart/2008/layout/LinedList"/>
    <dgm:cxn modelId="{35E61C5D-5A67-4334-8A79-7B9FA156D25D}" type="presParOf" srcId="{EE92FCBA-38AD-4E76-B598-E8DE329EB4EA}" destId="{53814D43-8486-4C84-9AE6-521361C008E8}" srcOrd="1" destOrd="0" presId="urn:microsoft.com/office/officeart/2008/layout/LinedList"/>
    <dgm:cxn modelId="{220E6EDF-09DD-46F5-86D9-6C82713DAD2F}" type="presParOf" srcId="{EE92FCBA-38AD-4E76-B598-E8DE329EB4EA}" destId="{325D4DAA-87B2-41E4-9F33-235D7361ED90}" srcOrd="2" destOrd="0" presId="urn:microsoft.com/office/officeart/2008/layout/LinedList"/>
    <dgm:cxn modelId="{467958FF-D677-4B0E-9E57-FFC2B1E658C6}" type="presParOf" srcId="{4D8D8245-7184-4C60-B6DC-7B07B717D8A2}" destId="{082C5BB3-1375-4CED-923F-41EDEF1666B4}" srcOrd="5" destOrd="0" presId="urn:microsoft.com/office/officeart/2008/layout/LinedList"/>
    <dgm:cxn modelId="{6234F4E9-66E6-4797-B0C5-F87D5E33553C}" type="presParOf" srcId="{4D8D8245-7184-4C60-B6DC-7B07B717D8A2}" destId="{493B1405-70B0-4B69-979B-01D536E7399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FEC1C9-E3D5-4DE6-90C5-0CB6069C75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49511-0150-4096-B521-25C2C84C26DB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Территория состоит из территорий субъектов федерации</a:t>
          </a:r>
          <a:endParaRPr lang="ru-RU" sz="1600" dirty="0">
            <a:solidFill>
              <a:schemeClr val="tx1"/>
            </a:solidFill>
          </a:endParaRPr>
        </a:p>
      </dgm:t>
    </dgm:pt>
    <dgm:pt modelId="{667A2AA4-CFDB-4A2D-AA54-6699391F1FE8}" type="parTrans" cxnId="{844BC4BA-7868-47D9-A0EA-87A54DA7C737}">
      <dgm:prSet/>
      <dgm:spPr/>
      <dgm:t>
        <a:bodyPr/>
        <a:lstStyle/>
        <a:p>
          <a:endParaRPr lang="ru-RU"/>
        </a:p>
      </dgm:t>
    </dgm:pt>
    <dgm:pt modelId="{EA176E3C-7B0A-4A18-A90F-48CD0595F3E1}" type="sibTrans" cxnId="{844BC4BA-7868-47D9-A0EA-87A54DA7C737}">
      <dgm:prSet/>
      <dgm:spPr/>
      <dgm:t>
        <a:bodyPr/>
        <a:lstStyle/>
        <a:p>
          <a:endParaRPr lang="ru-RU"/>
        </a:p>
      </dgm:t>
    </dgm:pt>
    <dgm:pt modelId="{FC2FDD38-D3D1-44E6-8E74-8F8F9CFE7A3C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Общая конституция и конституции субъектов</a:t>
          </a:r>
          <a:endParaRPr lang="ru-RU" sz="1600" dirty="0">
            <a:solidFill>
              <a:schemeClr val="tx1"/>
            </a:solidFill>
          </a:endParaRPr>
        </a:p>
      </dgm:t>
    </dgm:pt>
    <dgm:pt modelId="{8742BD6C-7F11-461E-8DA9-0856557776D8}" type="parTrans" cxnId="{FEFBCABA-264A-4480-AFFD-DBD094AC1DC7}">
      <dgm:prSet/>
      <dgm:spPr/>
      <dgm:t>
        <a:bodyPr/>
        <a:lstStyle/>
        <a:p>
          <a:endParaRPr lang="ru-RU"/>
        </a:p>
      </dgm:t>
    </dgm:pt>
    <dgm:pt modelId="{65919D51-FF79-4254-A757-E111477F26C3}" type="sibTrans" cxnId="{FEFBCABA-264A-4480-AFFD-DBD094AC1DC7}">
      <dgm:prSet/>
      <dgm:spPr/>
      <dgm:t>
        <a:bodyPr/>
        <a:lstStyle/>
        <a:p>
          <a:endParaRPr lang="ru-RU"/>
        </a:p>
      </dgm:t>
    </dgm:pt>
    <dgm:pt modelId="{7D45EC58-5F02-4080-A563-380B204D432C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Органы законодательной, исполнительной и судебной власти в федерации и ее субъектах</a:t>
          </a:r>
          <a:endParaRPr lang="ru-RU" sz="1600" dirty="0">
            <a:solidFill>
              <a:schemeClr val="tx1"/>
            </a:solidFill>
          </a:endParaRPr>
        </a:p>
      </dgm:t>
    </dgm:pt>
    <dgm:pt modelId="{2C1A053D-795D-413E-86A6-43E79F2DDA1F}" type="parTrans" cxnId="{47F96635-FC64-4902-9BB3-3929D9A9377B}">
      <dgm:prSet/>
      <dgm:spPr/>
      <dgm:t>
        <a:bodyPr/>
        <a:lstStyle/>
        <a:p>
          <a:endParaRPr lang="ru-RU"/>
        </a:p>
      </dgm:t>
    </dgm:pt>
    <dgm:pt modelId="{C8A26E16-7F39-4724-B877-9995CFBF17E2}" type="sibTrans" cxnId="{47F96635-FC64-4902-9BB3-3929D9A9377B}">
      <dgm:prSet/>
      <dgm:spPr/>
      <dgm:t>
        <a:bodyPr/>
        <a:lstStyle/>
        <a:p>
          <a:endParaRPr lang="ru-RU"/>
        </a:p>
      </dgm:t>
    </dgm:pt>
    <dgm:pt modelId="{E66C6353-2DC1-430C-AFCC-22F319CC2AD9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Разграничение компетенции между федерацией и ее субъектами</a:t>
          </a:r>
          <a:endParaRPr lang="ru-RU" sz="1600" dirty="0">
            <a:solidFill>
              <a:schemeClr val="tx1"/>
            </a:solidFill>
          </a:endParaRPr>
        </a:p>
      </dgm:t>
    </dgm:pt>
    <dgm:pt modelId="{C6A5CB36-4619-40E5-9AE2-9E65E6A660DF}" type="parTrans" cxnId="{65FB6555-6852-4420-9AEB-D2C1E7A7850F}">
      <dgm:prSet/>
      <dgm:spPr/>
      <dgm:t>
        <a:bodyPr/>
        <a:lstStyle/>
        <a:p>
          <a:endParaRPr lang="ru-RU"/>
        </a:p>
      </dgm:t>
    </dgm:pt>
    <dgm:pt modelId="{AF63EA7E-5A0D-4618-AF1C-E7C23B17272F}" type="sibTrans" cxnId="{65FB6555-6852-4420-9AEB-D2C1E7A7850F}">
      <dgm:prSet/>
      <dgm:spPr/>
      <dgm:t>
        <a:bodyPr/>
        <a:lstStyle/>
        <a:p>
          <a:endParaRPr lang="ru-RU"/>
        </a:p>
      </dgm:t>
    </dgm:pt>
    <dgm:pt modelId="{300C248E-2087-47D8-BF87-63520C0B45D0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Двухпалатная структура федерального парламента;</a:t>
          </a:r>
        </a:p>
      </dgm:t>
    </dgm:pt>
    <dgm:pt modelId="{C54E2676-7EAC-4087-884E-2291A5BCDFA5}" type="parTrans" cxnId="{2B31FFCB-7D2E-47A5-931E-616BAD32130A}">
      <dgm:prSet/>
      <dgm:spPr/>
      <dgm:t>
        <a:bodyPr/>
        <a:lstStyle/>
        <a:p>
          <a:endParaRPr lang="ru-RU"/>
        </a:p>
      </dgm:t>
    </dgm:pt>
    <dgm:pt modelId="{340DCEE1-0086-4DC7-A875-A0C390404EFD}" type="sibTrans" cxnId="{2B31FFCB-7D2E-47A5-931E-616BAD32130A}">
      <dgm:prSet/>
      <dgm:spPr/>
      <dgm:t>
        <a:bodyPr/>
        <a:lstStyle/>
        <a:p>
          <a:endParaRPr lang="ru-RU"/>
        </a:p>
      </dgm:t>
    </dgm:pt>
    <dgm:pt modelId="{21219C3D-A692-4C3D-BC4E-93C6EE6D5CAF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Федеральное гражданство</a:t>
          </a:r>
          <a:endParaRPr lang="ru-RU" sz="1600" dirty="0">
            <a:solidFill>
              <a:schemeClr val="tx1"/>
            </a:solidFill>
          </a:endParaRPr>
        </a:p>
      </dgm:t>
    </dgm:pt>
    <dgm:pt modelId="{BC6A2C6A-BB17-40B2-955D-2DE521749809}" type="parTrans" cxnId="{E1E43FAE-6E68-4F40-AC1F-17C12C17E897}">
      <dgm:prSet/>
      <dgm:spPr/>
      <dgm:t>
        <a:bodyPr/>
        <a:lstStyle/>
        <a:p>
          <a:endParaRPr lang="ru-RU"/>
        </a:p>
      </dgm:t>
    </dgm:pt>
    <dgm:pt modelId="{A682859F-71FA-49E6-BBBF-CCD0C2EF37A3}" type="sibTrans" cxnId="{E1E43FAE-6E68-4F40-AC1F-17C12C17E897}">
      <dgm:prSet/>
      <dgm:spPr/>
      <dgm:t>
        <a:bodyPr/>
        <a:lstStyle/>
        <a:p>
          <a:endParaRPr lang="ru-RU"/>
        </a:p>
      </dgm:t>
    </dgm:pt>
    <dgm:pt modelId="{2F15F2F1-2631-498D-B964-77932CB69C18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Гражданство субъектов федерации + столица, герб , иные элементы конституционно-правового статуса государства, за исключением государственного суверенитета</a:t>
          </a:r>
          <a:endParaRPr lang="ru-RU" sz="1600" dirty="0">
            <a:solidFill>
              <a:schemeClr val="tx1"/>
            </a:solidFill>
          </a:endParaRPr>
        </a:p>
      </dgm:t>
    </dgm:pt>
    <dgm:pt modelId="{FAEF8FEE-BA70-459F-BC1B-895EA654B85B}" type="parTrans" cxnId="{2ED9866E-D3EC-40A5-9688-359413F71A19}">
      <dgm:prSet/>
      <dgm:spPr/>
      <dgm:t>
        <a:bodyPr/>
        <a:lstStyle/>
        <a:p>
          <a:endParaRPr lang="ru-RU"/>
        </a:p>
      </dgm:t>
    </dgm:pt>
    <dgm:pt modelId="{54FF8B00-EE59-4E0A-A9BA-D397ECDE31A5}" type="sibTrans" cxnId="{2ED9866E-D3EC-40A5-9688-359413F71A19}">
      <dgm:prSet/>
      <dgm:spPr/>
      <dgm:t>
        <a:bodyPr/>
        <a:lstStyle/>
        <a:p>
          <a:endParaRPr lang="ru-RU"/>
        </a:p>
      </dgm:t>
    </dgm:pt>
    <dgm:pt modelId="{2573B976-8FE1-4B29-A4C0-E807233D4A76}" type="pres">
      <dgm:prSet presAssocID="{40FEC1C9-E3D5-4DE6-90C5-0CB6069C75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9557FC0-291D-4BFD-962B-7B84D3C2E60A}" type="pres">
      <dgm:prSet presAssocID="{40FEC1C9-E3D5-4DE6-90C5-0CB6069C7520}" presName="Name1" presStyleCnt="0"/>
      <dgm:spPr/>
    </dgm:pt>
    <dgm:pt modelId="{C0FCFCEA-09B0-4B88-998C-D84936A81B30}" type="pres">
      <dgm:prSet presAssocID="{40FEC1C9-E3D5-4DE6-90C5-0CB6069C7520}" presName="cycle" presStyleCnt="0"/>
      <dgm:spPr/>
    </dgm:pt>
    <dgm:pt modelId="{36E1C632-382A-4A8B-80ED-DF7D2DCCFEE0}" type="pres">
      <dgm:prSet presAssocID="{40FEC1C9-E3D5-4DE6-90C5-0CB6069C7520}" presName="srcNode" presStyleLbl="node1" presStyleIdx="0" presStyleCnt="7"/>
      <dgm:spPr/>
    </dgm:pt>
    <dgm:pt modelId="{76E8B43A-5CAD-4FBA-AB51-7BE9FBBF7AE8}" type="pres">
      <dgm:prSet presAssocID="{40FEC1C9-E3D5-4DE6-90C5-0CB6069C7520}" presName="conn" presStyleLbl="parChTrans1D2" presStyleIdx="0" presStyleCnt="1"/>
      <dgm:spPr/>
      <dgm:t>
        <a:bodyPr/>
        <a:lstStyle/>
        <a:p>
          <a:endParaRPr lang="ru-RU"/>
        </a:p>
      </dgm:t>
    </dgm:pt>
    <dgm:pt modelId="{26D73FF3-8B71-4770-B010-5500C2EB856D}" type="pres">
      <dgm:prSet presAssocID="{40FEC1C9-E3D5-4DE6-90C5-0CB6069C7520}" presName="extraNode" presStyleLbl="node1" presStyleIdx="0" presStyleCnt="7"/>
      <dgm:spPr/>
    </dgm:pt>
    <dgm:pt modelId="{B1D9DCF0-70B1-4382-85AF-FF63F7ADF016}" type="pres">
      <dgm:prSet presAssocID="{40FEC1C9-E3D5-4DE6-90C5-0CB6069C7520}" presName="dstNode" presStyleLbl="node1" presStyleIdx="0" presStyleCnt="7"/>
      <dgm:spPr/>
    </dgm:pt>
    <dgm:pt modelId="{A5B7D3FC-3C6B-4FD7-9271-107E0DD69EB4}" type="pres">
      <dgm:prSet presAssocID="{31B49511-0150-4096-B521-25C2C84C26D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F549B-070A-4AE9-932C-21F5F3C45701}" type="pres">
      <dgm:prSet presAssocID="{31B49511-0150-4096-B521-25C2C84C26DB}" presName="accent_1" presStyleCnt="0"/>
      <dgm:spPr/>
    </dgm:pt>
    <dgm:pt modelId="{8E521128-2528-40F9-858A-13E956EFCE79}" type="pres">
      <dgm:prSet presAssocID="{31B49511-0150-4096-B521-25C2C84C26DB}" presName="accentRepeatNode" presStyleLbl="solidFgAcc1" presStyleIdx="0" presStyleCnt="7"/>
      <dgm:spPr/>
    </dgm:pt>
    <dgm:pt modelId="{1885D99C-32AA-4FC7-901A-2BD189560EC7}" type="pres">
      <dgm:prSet presAssocID="{FC2FDD38-D3D1-44E6-8E74-8F8F9CFE7A3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89544-F6ED-4F6B-AAC6-9BC5DBBD692E}" type="pres">
      <dgm:prSet presAssocID="{FC2FDD38-D3D1-44E6-8E74-8F8F9CFE7A3C}" presName="accent_2" presStyleCnt="0"/>
      <dgm:spPr/>
    </dgm:pt>
    <dgm:pt modelId="{B4D23FE8-04DC-468A-9DFF-84B3708D1D96}" type="pres">
      <dgm:prSet presAssocID="{FC2FDD38-D3D1-44E6-8E74-8F8F9CFE7A3C}" presName="accentRepeatNode" presStyleLbl="solidFgAcc1" presStyleIdx="1" presStyleCnt="7"/>
      <dgm:spPr/>
    </dgm:pt>
    <dgm:pt modelId="{CCD85DDB-9A3A-4D8E-8ED5-D0FF5F16146F}" type="pres">
      <dgm:prSet presAssocID="{7D45EC58-5F02-4080-A563-380B204D432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D84B4-E985-4D40-8C6E-9ABA50977E8A}" type="pres">
      <dgm:prSet presAssocID="{7D45EC58-5F02-4080-A563-380B204D432C}" presName="accent_3" presStyleCnt="0"/>
      <dgm:spPr/>
    </dgm:pt>
    <dgm:pt modelId="{CC249105-85DC-480E-8113-FFD5DAF2CEDB}" type="pres">
      <dgm:prSet presAssocID="{7D45EC58-5F02-4080-A563-380B204D432C}" presName="accentRepeatNode" presStyleLbl="solidFgAcc1" presStyleIdx="2" presStyleCnt="7"/>
      <dgm:spPr/>
    </dgm:pt>
    <dgm:pt modelId="{1B1DA642-B326-4356-9E9C-0AE30E1E3213}" type="pres">
      <dgm:prSet presAssocID="{E66C6353-2DC1-430C-AFCC-22F319CC2AD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C6D59-0A9F-4DAE-9E46-D9FD76C6BD6A}" type="pres">
      <dgm:prSet presAssocID="{E66C6353-2DC1-430C-AFCC-22F319CC2AD9}" presName="accent_4" presStyleCnt="0"/>
      <dgm:spPr/>
    </dgm:pt>
    <dgm:pt modelId="{AA3EC31B-B5EA-425D-98FD-1FA29A99AB37}" type="pres">
      <dgm:prSet presAssocID="{E66C6353-2DC1-430C-AFCC-22F319CC2AD9}" presName="accentRepeatNode" presStyleLbl="solidFgAcc1" presStyleIdx="3" presStyleCnt="7"/>
      <dgm:spPr/>
    </dgm:pt>
    <dgm:pt modelId="{15F8FC34-3F4D-4146-8829-BD4763218AD3}" type="pres">
      <dgm:prSet presAssocID="{300C248E-2087-47D8-BF87-63520C0B45D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275AE-071E-4D28-9279-EB4ED56EF63F}" type="pres">
      <dgm:prSet presAssocID="{300C248E-2087-47D8-BF87-63520C0B45D0}" presName="accent_5" presStyleCnt="0"/>
      <dgm:spPr/>
    </dgm:pt>
    <dgm:pt modelId="{27C7514A-E8C8-4E29-B78A-D3654D08FEBE}" type="pres">
      <dgm:prSet presAssocID="{300C248E-2087-47D8-BF87-63520C0B45D0}" presName="accentRepeatNode" presStyleLbl="solidFgAcc1" presStyleIdx="4" presStyleCnt="7"/>
      <dgm:spPr/>
    </dgm:pt>
    <dgm:pt modelId="{F570512C-1EC7-4B59-A012-FF60799067C2}" type="pres">
      <dgm:prSet presAssocID="{21219C3D-A692-4C3D-BC4E-93C6EE6D5CA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B37F7-6081-4BB3-9F3E-A44442D0B7A3}" type="pres">
      <dgm:prSet presAssocID="{21219C3D-A692-4C3D-BC4E-93C6EE6D5CAF}" presName="accent_6" presStyleCnt="0"/>
      <dgm:spPr/>
    </dgm:pt>
    <dgm:pt modelId="{832E428D-031D-4EE2-8A94-0C98C19A5049}" type="pres">
      <dgm:prSet presAssocID="{21219C3D-A692-4C3D-BC4E-93C6EE6D5CAF}" presName="accentRepeatNode" presStyleLbl="solidFgAcc1" presStyleIdx="5" presStyleCnt="7"/>
      <dgm:spPr/>
    </dgm:pt>
    <dgm:pt modelId="{DE50AD8A-25A9-49E8-B7D9-A8BE130EF49D}" type="pres">
      <dgm:prSet presAssocID="{2F15F2F1-2631-498D-B964-77932CB69C18}" presName="text_7" presStyleLbl="node1" presStyleIdx="6" presStyleCnt="7" custScaleY="148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F5222-8105-4617-961F-73E347C64D13}" type="pres">
      <dgm:prSet presAssocID="{2F15F2F1-2631-498D-B964-77932CB69C18}" presName="accent_7" presStyleCnt="0"/>
      <dgm:spPr/>
    </dgm:pt>
    <dgm:pt modelId="{EAF21F08-9C44-468D-8002-1919710E2C52}" type="pres">
      <dgm:prSet presAssocID="{2F15F2F1-2631-498D-B964-77932CB69C18}" presName="accentRepeatNode" presStyleLbl="solidFgAcc1" presStyleIdx="6" presStyleCnt="7"/>
      <dgm:spPr/>
    </dgm:pt>
  </dgm:ptLst>
  <dgm:cxnLst>
    <dgm:cxn modelId="{FEFBCABA-264A-4480-AFFD-DBD094AC1DC7}" srcId="{40FEC1C9-E3D5-4DE6-90C5-0CB6069C7520}" destId="{FC2FDD38-D3D1-44E6-8E74-8F8F9CFE7A3C}" srcOrd="1" destOrd="0" parTransId="{8742BD6C-7F11-461E-8DA9-0856557776D8}" sibTransId="{65919D51-FF79-4254-A757-E111477F26C3}"/>
    <dgm:cxn modelId="{2D7AE2F0-8D79-491C-BABC-6EC0E26ECCC2}" type="presOf" srcId="{EA176E3C-7B0A-4A18-A90F-48CD0595F3E1}" destId="{76E8B43A-5CAD-4FBA-AB51-7BE9FBBF7AE8}" srcOrd="0" destOrd="0" presId="urn:microsoft.com/office/officeart/2008/layout/VerticalCurvedList"/>
    <dgm:cxn modelId="{8A73F497-AF22-4A0C-8D91-3BEF2ACB6316}" type="presOf" srcId="{7D45EC58-5F02-4080-A563-380B204D432C}" destId="{CCD85DDB-9A3A-4D8E-8ED5-D0FF5F16146F}" srcOrd="0" destOrd="0" presId="urn:microsoft.com/office/officeart/2008/layout/VerticalCurvedList"/>
    <dgm:cxn modelId="{5E0708BF-000D-4A77-97EF-EB8B4BB47531}" type="presOf" srcId="{E66C6353-2DC1-430C-AFCC-22F319CC2AD9}" destId="{1B1DA642-B326-4356-9E9C-0AE30E1E3213}" srcOrd="0" destOrd="0" presId="urn:microsoft.com/office/officeart/2008/layout/VerticalCurvedList"/>
    <dgm:cxn modelId="{0E29A478-CF7F-4DF0-81F1-F0FDA479FF99}" type="presOf" srcId="{40FEC1C9-E3D5-4DE6-90C5-0CB6069C7520}" destId="{2573B976-8FE1-4B29-A4C0-E807233D4A76}" srcOrd="0" destOrd="0" presId="urn:microsoft.com/office/officeart/2008/layout/VerticalCurvedList"/>
    <dgm:cxn modelId="{2B31FFCB-7D2E-47A5-931E-616BAD32130A}" srcId="{40FEC1C9-E3D5-4DE6-90C5-0CB6069C7520}" destId="{300C248E-2087-47D8-BF87-63520C0B45D0}" srcOrd="4" destOrd="0" parTransId="{C54E2676-7EAC-4087-884E-2291A5BCDFA5}" sibTransId="{340DCEE1-0086-4DC7-A875-A0C390404EFD}"/>
    <dgm:cxn modelId="{47F96635-FC64-4902-9BB3-3929D9A9377B}" srcId="{40FEC1C9-E3D5-4DE6-90C5-0CB6069C7520}" destId="{7D45EC58-5F02-4080-A563-380B204D432C}" srcOrd="2" destOrd="0" parTransId="{2C1A053D-795D-413E-86A6-43E79F2DDA1F}" sibTransId="{C8A26E16-7F39-4724-B877-9995CFBF17E2}"/>
    <dgm:cxn modelId="{E1E43FAE-6E68-4F40-AC1F-17C12C17E897}" srcId="{40FEC1C9-E3D5-4DE6-90C5-0CB6069C7520}" destId="{21219C3D-A692-4C3D-BC4E-93C6EE6D5CAF}" srcOrd="5" destOrd="0" parTransId="{BC6A2C6A-BB17-40B2-955D-2DE521749809}" sibTransId="{A682859F-71FA-49E6-BBBF-CCD0C2EF37A3}"/>
    <dgm:cxn modelId="{11D62DD0-DA91-4BD3-92F6-C25437C64DFE}" type="presOf" srcId="{FC2FDD38-D3D1-44E6-8E74-8F8F9CFE7A3C}" destId="{1885D99C-32AA-4FC7-901A-2BD189560EC7}" srcOrd="0" destOrd="0" presId="urn:microsoft.com/office/officeart/2008/layout/VerticalCurvedList"/>
    <dgm:cxn modelId="{0B340121-F9D2-491C-81E0-9B8BE9806813}" type="presOf" srcId="{2F15F2F1-2631-498D-B964-77932CB69C18}" destId="{DE50AD8A-25A9-49E8-B7D9-A8BE130EF49D}" srcOrd="0" destOrd="0" presId="urn:microsoft.com/office/officeart/2008/layout/VerticalCurvedList"/>
    <dgm:cxn modelId="{C6D4989F-CB89-42B7-8AF2-1C16FE16FC93}" type="presOf" srcId="{300C248E-2087-47D8-BF87-63520C0B45D0}" destId="{15F8FC34-3F4D-4146-8829-BD4763218AD3}" srcOrd="0" destOrd="0" presId="urn:microsoft.com/office/officeart/2008/layout/VerticalCurvedList"/>
    <dgm:cxn modelId="{0314456D-2DAF-4A2E-A1FB-BBEC843FAE79}" type="presOf" srcId="{21219C3D-A692-4C3D-BC4E-93C6EE6D5CAF}" destId="{F570512C-1EC7-4B59-A012-FF60799067C2}" srcOrd="0" destOrd="0" presId="urn:microsoft.com/office/officeart/2008/layout/VerticalCurvedList"/>
    <dgm:cxn modelId="{A59010F4-255A-423F-B2BE-0DFFAFB49795}" type="presOf" srcId="{31B49511-0150-4096-B521-25C2C84C26DB}" destId="{A5B7D3FC-3C6B-4FD7-9271-107E0DD69EB4}" srcOrd="0" destOrd="0" presId="urn:microsoft.com/office/officeart/2008/layout/VerticalCurvedList"/>
    <dgm:cxn modelId="{844BC4BA-7868-47D9-A0EA-87A54DA7C737}" srcId="{40FEC1C9-E3D5-4DE6-90C5-0CB6069C7520}" destId="{31B49511-0150-4096-B521-25C2C84C26DB}" srcOrd="0" destOrd="0" parTransId="{667A2AA4-CFDB-4A2D-AA54-6699391F1FE8}" sibTransId="{EA176E3C-7B0A-4A18-A90F-48CD0595F3E1}"/>
    <dgm:cxn modelId="{65FB6555-6852-4420-9AEB-D2C1E7A7850F}" srcId="{40FEC1C9-E3D5-4DE6-90C5-0CB6069C7520}" destId="{E66C6353-2DC1-430C-AFCC-22F319CC2AD9}" srcOrd="3" destOrd="0" parTransId="{C6A5CB36-4619-40E5-9AE2-9E65E6A660DF}" sibTransId="{AF63EA7E-5A0D-4618-AF1C-E7C23B17272F}"/>
    <dgm:cxn modelId="{2ED9866E-D3EC-40A5-9688-359413F71A19}" srcId="{40FEC1C9-E3D5-4DE6-90C5-0CB6069C7520}" destId="{2F15F2F1-2631-498D-B964-77932CB69C18}" srcOrd="6" destOrd="0" parTransId="{FAEF8FEE-BA70-459F-BC1B-895EA654B85B}" sibTransId="{54FF8B00-EE59-4E0A-A9BA-D397ECDE31A5}"/>
    <dgm:cxn modelId="{82D9B632-B337-4D25-8442-D4A43C3BE041}" type="presParOf" srcId="{2573B976-8FE1-4B29-A4C0-E807233D4A76}" destId="{09557FC0-291D-4BFD-962B-7B84D3C2E60A}" srcOrd="0" destOrd="0" presId="urn:microsoft.com/office/officeart/2008/layout/VerticalCurvedList"/>
    <dgm:cxn modelId="{1FB7D720-7DAC-472C-91A8-EA45C5E08AC4}" type="presParOf" srcId="{09557FC0-291D-4BFD-962B-7B84D3C2E60A}" destId="{C0FCFCEA-09B0-4B88-998C-D84936A81B30}" srcOrd="0" destOrd="0" presId="urn:microsoft.com/office/officeart/2008/layout/VerticalCurvedList"/>
    <dgm:cxn modelId="{6D60DAAC-B585-498D-9324-33CD95409833}" type="presParOf" srcId="{C0FCFCEA-09B0-4B88-998C-D84936A81B30}" destId="{36E1C632-382A-4A8B-80ED-DF7D2DCCFEE0}" srcOrd="0" destOrd="0" presId="urn:microsoft.com/office/officeart/2008/layout/VerticalCurvedList"/>
    <dgm:cxn modelId="{25A93F10-B7A5-42F3-B294-84A20C99DF76}" type="presParOf" srcId="{C0FCFCEA-09B0-4B88-998C-D84936A81B30}" destId="{76E8B43A-5CAD-4FBA-AB51-7BE9FBBF7AE8}" srcOrd="1" destOrd="0" presId="urn:microsoft.com/office/officeart/2008/layout/VerticalCurvedList"/>
    <dgm:cxn modelId="{16214BB3-74BF-4707-97E0-E77B9062E175}" type="presParOf" srcId="{C0FCFCEA-09B0-4B88-998C-D84936A81B30}" destId="{26D73FF3-8B71-4770-B010-5500C2EB856D}" srcOrd="2" destOrd="0" presId="urn:microsoft.com/office/officeart/2008/layout/VerticalCurvedList"/>
    <dgm:cxn modelId="{3F0DE678-D3E2-4397-9A7A-81F6D11655BE}" type="presParOf" srcId="{C0FCFCEA-09B0-4B88-998C-D84936A81B30}" destId="{B1D9DCF0-70B1-4382-85AF-FF63F7ADF016}" srcOrd="3" destOrd="0" presId="urn:microsoft.com/office/officeart/2008/layout/VerticalCurvedList"/>
    <dgm:cxn modelId="{546E9E64-4B78-4066-86EB-F1E10411A1EB}" type="presParOf" srcId="{09557FC0-291D-4BFD-962B-7B84D3C2E60A}" destId="{A5B7D3FC-3C6B-4FD7-9271-107E0DD69EB4}" srcOrd="1" destOrd="0" presId="urn:microsoft.com/office/officeart/2008/layout/VerticalCurvedList"/>
    <dgm:cxn modelId="{4F949CFA-3AD9-4944-B015-331197EBA2CD}" type="presParOf" srcId="{09557FC0-291D-4BFD-962B-7B84D3C2E60A}" destId="{237F549B-070A-4AE9-932C-21F5F3C45701}" srcOrd="2" destOrd="0" presId="urn:microsoft.com/office/officeart/2008/layout/VerticalCurvedList"/>
    <dgm:cxn modelId="{B76E4E72-BBF2-450C-B8A2-AC9DBF973058}" type="presParOf" srcId="{237F549B-070A-4AE9-932C-21F5F3C45701}" destId="{8E521128-2528-40F9-858A-13E956EFCE79}" srcOrd="0" destOrd="0" presId="urn:microsoft.com/office/officeart/2008/layout/VerticalCurvedList"/>
    <dgm:cxn modelId="{1503BD71-5076-4FC7-A961-D2263167443A}" type="presParOf" srcId="{09557FC0-291D-4BFD-962B-7B84D3C2E60A}" destId="{1885D99C-32AA-4FC7-901A-2BD189560EC7}" srcOrd="3" destOrd="0" presId="urn:microsoft.com/office/officeart/2008/layout/VerticalCurvedList"/>
    <dgm:cxn modelId="{AF192D5A-C875-44C2-8274-5B1D0CE2E8F5}" type="presParOf" srcId="{09557FC0-291D-4BFD-962B-7B84D3C2E60A}" destId="{DA389544-F6ED-4F6B-AAC6-9BC5DBBD692E}" srcOrd="4" destOrd="0" presId="urn:microsoft.com/office/officeart/2008/layout/VerticalCurvedList"/>
    <dgm:cxn modelId="{A6CF5B12-3CC7-46C4-9BA9-06781364016D}" type="presParOf" srcId="{DA389544-F6ED-4F6B-AAC6-9BC5DBBD692E}" destId="{B4D23FE8-04DC-468A-9DFF-84B3708D1D96}" srcOrd="0" destOrd="0" presId="urn:microsoft.com/office/officeart/2008/layout/VerticalCurvedList"/>
    <dgm:cxn modelId="{DE3AE0C7-50DB-4150-987B-4C48865B22AD}" type="presParOf" srcId="{09557FC0-291D-4BFD-962B-7B84D3C2E60A}" destId="{CCD85DDB-9A3A-4D8E-8ED5-D0FF5F16146F}" srcOrd="5" destOrd="0" presId="urn:microsoft.com/office/officeart/2008/layout/VerticalCurvedList"/>
    <dgm:cxn modelId="{2DB40FE2-F893-42D5-8D2D-C0218D1C8792}" type="presParOf" srcId="{09557FC0-291D-4BFD-962B-7B84D3C2E60A}" destId="{DD3D84B4-E985-4D40-8C6E-9ABA50977E8A}" srcOrd="6" destOrd="0" presId="urn:microsoft.com/office/officeart/2008/layout/VerticalCurvedList"/>
    <dgm:cxn modelId="{FF29CE4E-837C-46F9-A429-F1E693CC3C6A}" type="presParOf" srcId="{DD3D84B4-E985-4D40-8C6E-9ABA50977E8A}" destId="{CC249105-85DC-480E-8113-FFD5DAF2CEDB}" srcOrd="0" destOrd="0" presId="urn:microsoft.com/office/officeart/2008/layout/VerticalCurvedList"/>
    <dgm:cxn modelId="{87729209-7241-4724-BD50-B27F92089F4E}" type="presParOf" srcId="{09557FC0-291D-4BFD-962B-7B84D3C2E60A}" destId="{1B1DA642-B326-4356-9E9C-0AE30E1E3213}" srcOrd="7" destOrd="0" presId="urn:microsoft.com/office/officeart/2008/layout/VerticalCurvedList"/>
    <dgm:cxn modelId="{E8CE7FB5-0C0C-4EFE-929B-9CFB4EA1CACC}" type="presParOf" srcId="{09557FC0-291D-4BFD-962B-7B84D3C2E60A}" destId="{375C6D59-0A9F-4DAE-9E46-D9FD76C6BD6A}" srcOrd="8" destOrd="0" presId="urn:microsoft.com/office/officeart/2008/layout/VerticalCurvedList"/>
    <dgm:cxn modelId="{21669549-5894-44D3-BBAA-79147B84AF12}" type="presParOf" srcId="{375C6D59-0A9F-4DAE-9E46-D9FD76C6BD6A}" destId="{AA3EC31B-B5EA-425D-98FD-1FA29A99AB37}" srcOrd="0" destOrd="0" presId="urn:microsoft.com/office/officeart/2008/layout/VerticalCurvedList"/>
    <dgm:cxn modelId="{871F40A4-52C3-4FE5-838A-A733150184E8}" type="presParOf" srcId="{09557FC0-291D-4BFD-962B-7B84D3C2E60A}" destId="{15F8FC34-3F4D-4146-8829-BD4763218AD3}" srcOrd="9" destOrd="0" presId="urn:microsoft.com/office/officeart/2008/layout/VerticalCurvedList"/>
    <dgm:cxn modelId="{044140D2-B254-454B-BCB6-674115AA7E29}" type="presParOf" srcId="{09557FC0-291D-4BFD-962B-7B84D3C2E60A}" destId="{19F275AE-071E-4D28-9279-EB4ED56EF63F}" srcOrd="10" destOrd="0" presId="urn:microsoft.com/office/officeart/2008/layout/VerticalCurvedList"/>
    <dgm:cxn modelId="{4E9F6687-1CB9-40AE-98A0-EFA0C0CD2A81}" type="presParOf" srcId="{19F275AE-071E-4D28-9279-EB4ED56EF63F}" destId="{27C7514A-E8C8-4E29-B78A-D3654D08FEBE}" srcOrd="0" destOrd="0" presId="urn:microsoft.com/office/officeart/2008/layout/VerticalCurvedList"/>
    <dgm:cxn modelId="{E8F21CB3-FCA0-4047-983F-20258FE54F7F}" type="presParOf" srcId="{09557FC0-291D-4BFD-962B-7B84D3C2E60A}" destId="{F570512C-1EC7-4B59-A012-FF60799067C2}" srcOrd="11" destOrd="0" presId="urn:microsoft.com/office/officeart/2008/layout/VerticalCurvedList"/>
    <dgm:cxn modelId="{66F3E988-87C6-40D4-89BC-37EEDD67F3BB}" type="presParOf" srcId="{09557FC0-291D-4BFD-962B-7B84D3C2E60A}" destId="{FACB37F7-6081-4BB3-9F3E-A44442D0B7A3}" srcOrd="12" destOrd="0" presId="urn:microsoft.com/office/officeart/2008/layout/VerticalCurvedList"/>
    <dgm:cxn modelId="{64BF8107-F42E-4529-91D0-B942DDC6E0AE}" type="presParOf" srcId="{FACB37F7-6081-4BB3-9F3E-A44442D0B7A3}" destId="{832E428D-031D-4EE2-8A94-0C98C19A5049}" srcOrd="0" destOrd="0" presId="urn:microsoft.com/office/officeart/2008/layout/VerticalCurvedList"/>
    <dgm:cxn modelId="{2556AA84-AF6F-45A3-8E27-1BF08B5588F7}" type="presParOf" srcId="{09557FC0-291D-4BFD-962B-7B84D3C2E60A}" destId="{DE50AD8A-25A9-49E8-B7D9-A8BE130EF49D}" srcOrd="13" destOrd="0" presId="urn:microsoft.com/office/officeart/2008/layout/VerticalCurvedList"/>
    <dgm:cxn modelId="{468224A8-D3B4-40B3-ADF6-77CACA5A8477}" type="presParOf" srcId="{09557FC0-291D-4BFD-962B-7B84D3C2E60A}" destId="{6B3F5222-8105-4617-961F-73E347C64D13}" srcOrd="14" destOrd="0" presId="urn:microsoft.com/office/officeart/2008/layout/VerticalCurvedList"/>
    <dgm:cxn modelId="{642F3CF3-AF46-4268-B20E-2323A7AF8087}" type="presParOf" srcId="{6B3F5222-8105-4617-961F-73E347C64D13}" destId="{EAF21F08-9C44-468D-8002-1919710E2C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34BD8-9B2D-4C4B-A5E1-1E3185D29C5C}">
      <dsp:nvSpPr>
        <dsp:cNvPr id="0" name=""/>
        <dsp:cNvSpPr/>
      </dsp:nvSpPr>
      <dsp:spPr>
        <a:xfrm>
          <a:off x="2101877" y="-157276"/>
          <a:ext cx="3616780" cy="1540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Форма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(унитарное, федерация)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177061" y="-82092"/>
        <a:ext cx="3466412" cy="1389783"/>
      </dsp:txXfrm>
    </dsp:sp>
    <dsp:sp modelId="{1FE353B3-64A4-4975-9753-0FDDCC96ACE4}">
      <dsp:nvSpPr>
        <dsp:cNvPr id="0" name=""/>
        <dsp:cNvSpPr/>
      </dsp:nvSpPr>
      <dsp:spPr>
        <a:xfrm>
          <a:off x="1558300" y="945111"/>
          <a:ext cx="3812992" cy="3812992"/>
        </a:xfrm>
        <a:custGeom>
          <a:avLst/>
          <a:gdLst/>
          <a:ahLst/>
          <a:cxnLst/>
          <a:rect l="0" t="0" r="0" b="0"/>
          <a:pathLst>
            <a:path>
              <a:moveTo>
                <a:pt x="3176340" y="484447"/>
              </a:moveTo>
              <a:arcTo wR="1906496" hR="1906496" stAng="18705830" swAng="38833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C1D1F-D9B4-49C3-BCA9-BCDFB75BA68B}">
      <dsp:nvSpPr>
        <dsp:cNvPr id="0" name=""/>
        <dsp:cNvSpPr/>
      </dsp:nvSpPr>
      <dsp:spPr>
        <a:xfrm>
          <a:off x="4103881" y="1636061"/>
          <a:ext cx="3425763" cy="1766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Государственная территория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(границы, воздушное, водное пространство, острова)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190113" y="1722293"/>
        <a:ext cx="3253299" cy="1594003"/>
      </dsp:txXfrm>
    </dsp:sp>
    <dsp:sp modelId="{73935E2E-04E7-4D96-AF2E-FD051A62B3FC}">
      <dsp:nvSpPr>
        <dsp:cNvPr id="0" name=""/>
        <dsp:cNvSpPr/>
      </dsp:nvSpPr>
      <dsp:spPr>
        <a:xfrm>
          <a:off x="1527046" y="319271"/>
          <a:ext cx="3812992" cy="3812992"/>
        </a:xfrm>
        <a:custGeom>
          <a:avLst/>
          <a:gdLst/>
          <a:ahLst/>
          <a:cxnLst/>
          <a:rect l="0" t="0" r="0" b="0"/>
          <a:pathLst>
            <a:path>
              <a:moveTo>
                <a:pt x="3348351" y="3153805"/>
              </a:moveTo>
              <a:arcTo wR="1906496" hR="1906496" stAng="2451732" swAng="49653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FAA80-513F-4044-9CD5-D83AF5A91BE4}">
      <dsp:nvSpPr>
        <dsp:cNvPr id="0" name=""/>
        <dsp:cNvSpPr/>
      </dsp:nvSpPr>
      <dsp:spPr>
        <a:xfrm>
          <a:off x="1234696" y="3725754"/>
          <a:ext cx="5351141" cy="1400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Компетенция государства и его структурных частей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303042" y="3794100"/>
        <a:ext cx="5214449" cy="1263381"/>
      </dsp:txXfrm>
    </dsp:sp>
    <dsp:sp modelId="{0552C3EC-DA60-4A77-9D7E-A77DBC911854}">
      <dsp:nvSpPr>
        <dsp:cNvPr id="0" name=""/>
        <dsp:cNvSpPr/>
      </dsp:nvSpPr>
      <dsp:spPr>
        <a:xfrm>
          <a:off x="2548473" y="375183"/>
          <a:ext cx="3812992" cy="3812992"/>
        </a:xfrm>
        <a:custGeom>
          <a:avLst/>
          <a:gdLst/>
          <a:ahLst/>
          <a:cxnLst/>
          <a:rect l="0" t="0" r="0" b="0"/>
          <a:pathLst>
            <a:path>
              <a:moveTo>
                <a:pt x="619601" y="3313134"/>
              </a:moveTo>
              <a:arcTo wR="1906496" hR="1906496" stAng="7947272" swAng="30545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D34C5-DC32-4AB2-9609-C76DA7ED5398}">
      <dsp:nvSpPr>
        <dsp:cNvPr id="0" name=""/>
        <dsp:cNvSpPr/>
      </dsp:nvSpPr>
      <dsp:spPr>
        <a:xfrm>
          <a:off x="319227" y="1512171"/>
          <a:ext cx="3369087" cy="2014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Взаимоотношения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 </a:t>
          </a:r>
          <a:r>
            <a:rPr lang="ru-RU" sz="2000" kern="1200" dirty="0" smtClean="0">
              <a:solidFill>
                <a:schemeClr val="tx1"/>
              </a:solidFill>
            </a:rPr>
            <a:t>центральной власти и властей зависимых территорий, ассоциированных государств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17554" y="1610498"/>
        <a:ext cx="3172433" cy="1817593"/>
      </dsp:txXfrm>
    </dsp:sp>
    <dsp:sp modelId="{20526FC0-F949-4141-89C3-072D8A8ECF1B}">
      <dsp:nvSpPr>
        <dsp:cNvPr id="0" name=""/>
        <dsp:cNvSpPr/>
      </dsp:nvSpPr>
      <dsp:spPr>
        <a:xfrm>
          <a:off x="2515592" y="887572"/>
          <a:ext cx="3812992" cy="3812992"/>
        </a:xfrm>
        <a:custGeom>
          <a:avLst/>
          <a:gdLst/>
          <a:ahLst/>
          <a:cxnLst/>
          <a:rect l="0" t="0" r="0" b="0"/>
          <a:pathLst>
            <a:path>
              <a:moveTo>
                <a:pt x="520150" y="597766"/>
              </a:moveTo>
              <a:arcTo wR="1906496" hR="1906496" stAng="13401022" swAng="19795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60397-FBE5-4860-B268-B748144ED823}">
      <dsp:nvSpPr>
        <dsp:cNvPr id="0" name=""/>
        <dsp:cNvSpPr/>
      </dsp:nvSpPr>
      <dsp:spPr>
        <a:xfrm>
          <a:off x="3143686" y="1540"/>
          <a:ext cx="4715529" cy="12217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0" u="none" kern="1200" dirty="0" smtClean="0"/>
            <a:t>округ Колумбия со столицей Вашингтоном в США, столица Бразилиа в Бразилии, федеральный округ Абуджа в Нигерии</a:t>
          </a:r>
          <a:endParaRPr lang="ru-RU" sz="1600" i="0" u="none" kern="1200" dirty="0"/>
        </a:p>
      </dsp:txBody>
      <dsp:txXfrm>
        <a:off x="3143686" y="154258"/>
        <a:ext cx="4257375" cy="916309"/>
      </dsp:txXfrm>
    </dsp:sp>
    <dsp:sp modelId="{CE450511-118E-48CF-A1C8-C9257CAA76C9}">
      <dsp:nvSpPr>
        <dsp:cNvPr id="0" name=""/>
        <dsp:cNvSpPr/>
      </dsp:nvSpPr>
      <dsp:spPr>
        <a:xfrm>
          <a:off x="0" y="1540"/>
          <a:ext cx="3143686" cy="1221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u="none" kern="1200" dirty="0" smtClean="0"/>
            <a:t>федеральный округ – </a:t>
          </a:r>
          <a:br>
            <a:rPr lang="ru-RU" sz="2000" i="0" u="none" kern="1200" dirty="0" smtClean="0"/>
          </a:br>
          <a:r>
            <a:rPr lang="ru-RU" sz="2000" i="0" u="none" kern="1200" dirty="0" smtClean="0"/>
            <a:t>столица с прилегающими окрестностями</a:t>
          </a:r>
          <a:endParaRPr lang="ru-RU" sz="2000" i="0" u="none" kern="1200" dirty="0"/>
        </a:p>
      </dsp:txBody>
      <dsp:txXfrm>
        <a:off x="59641" y="61181"/>
        <a:ext cx="3024404" cy="1102463"/>
      </dsp:txXfrm>
    </dsp:sp>
    <dsp:sp modelId="{124F3029-ABD3-4B6B-9317-D19DB601BC6E}">
      <dsp:nvSpPr>
        <dsp:cNvPr id="0" name=""/>
        <dsp:cNvSpPr/>
      </dsp:nvSpPr>
      <dsp:spPr>
        <a:xfrm>
          <a:off x="3143686" y="1345459"/>
          <a:ext cx="4715529" cy="12217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i="0" u="none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0" u="none" kern="1200" dirty="0" smtClean="0"/>
            <a:t>остров Гуам в США</a:t>
          </a:r>
          <a:endParaRPr lang="ru-RU" sz="1600" i="0" u="none" kern="1200" dirty="0"/>
        </a:p>
      </dsp:txBody>
      <dsp:txXfrm>
        <a:off x="3143686" y="1498177"/>
        <a:ext cx="4257375" cy="916309"/>
      </dsp:txXfrm>
    </dsp:sp>
    <dsp:sp modelId="{2D199C0B-E177-4660-831E-A7A0EAE4B289}">
      <dsp:nvSpPr>
        <dsp:cNvPr id="0" name=""/>
        <dsp:cNvSpPr/>
      </dsp:nvSpPr>
      <dsp:spPr>
        <a:xfrm>
          <a:off x="0" y="1345459"/>
          <a:ext cx="3143686" cy="1221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u="none" kern="1200" dirty="0" smtClean="0"/>
            <a:t>федеральные территории</a:t>
          </a:r>
          <a:endParaRPr lang="ru-RU" sz="2000" i="0" u="none" kern="1200" dirty="0"/>
        </a:p>
      </dsp:txBody>
      <dsp:txXfrm>
        <a:off x="59641" y="1405100"/>
        <a:ext cx="3024404" cy="1102463"/>
      </dsp:txXfrm>
    </dsp:sp>
    <dsp:sp modelId="{05270F0C-D53F-48F7-9674-3E6FBBD1D0E7}">
      <dsp:nvSpPr>
        <dsp:cNvPr id="0" name=""/>
        <dsp:cNvSpPr/>
      </dsp:nvSpPr>
      <dsp:spPr>
        <a:xfrm>
          <a:off x="3143686" y="2689379"/>
          <a:ext cx="4715529" cy="12217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0" u="none" kern="1200" dirty="0" smtClean="0"/>
            <a:t>обычно - прибрежные острова, которые не населены или население которых имеет переменный состав – служба маяков, метеостанций</a:t>
          </a:r>
          <a:endParaRPr lang="ru-RU" sz="1600" i="0" u="none" kern="1200" dirty="0"/>
        </a:p>
      </dsp:txBody>
      <dsp:txXfrm>
        <a:off x="3143686" y="2842097"/>
        <a:ext cx="4257375" cy="916309"/>
      </dsp:txXfrm>
    </dsp:sp>
    <dsp:sp modelId="{8C69E35D-6B91-4AF6-B78F-20D311A6F2A1}">
      <dsp:nvSpPr>
        <dsp:cNvPr id="0" name=""/>
        <dsp:cNvSpPr/>
      </dsp:nvSpPr>
      <dsp:spPr>
        <a:xfrm>
          <a:off x="0" y="2689379"/>
          <a:ext cx="3143686" cy="1221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u="none" kern="1200" dirty="0" smtClean="0"/>
            <a:t>федеральные владения</a:t>
          </a:r>
          <a:endParaRPr lang="ru-RU" sz="2000" i="0" u="none" kern="1200" dirty="0"/>
        </a:p>
      </dsp:txBody>
      <dsp:txXfrm>
        <a:off x="59641" y="2749020"/>
        <a:ext cx="3024404" cy="1102463"/>
      </dsp:txXfrm>
    </dsp:sp>
    <dsp:sp modelId="{FB35CA75-EC56-40D0-9D23-A89791AEA149}">
      <dsp:nvSpPr>
        <dsp:cNvPr id="0" name=""/>
        <dsp:cNvSpPr/>
      </dsp:nvSpPr>
      <dsp:spPr>
        <a:xfrm>
          <a:off x="3143686" y="4033298"/>
          <a:ext cx="4715529" cy="12217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i="0" u="none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0" u="none" kern="1200" dirty="0" smtClean="0"/>
            <a:t>Пуэрто-Рико, Республика Палау в США</a:t>
          </a:r>
          <a:endParaRPr lang="ru-RU" sz="1600" i="0" u="none" kern="1200" dirty="0"/>
        </a:p>
      </dsp:txBody>
      <dsp:txXfrm>
        <a:off x="3143686" y="4186016"/>
        <a:ext cx="4257375" cy="916309"/>
      </dsp:txXfrm>
    </dsp:sp>
    <dsp:sp modelId="{5313115F-C640-4392-A746-C4F4A3AF6051}">
      <dsp:nvSpPr>
        <dsp:cNvPr id="0" name=""/>
        <dsp:cNvSpPr/>
      </dsp:nvSpPr>
      <dsp:spPr>
        <a:xfrm>
          <a:off x="0" y="4033298"/>
          <a:ext cx="3143686" cy="1221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u="none" kern="1200" dirty="0" smtClean="0"/>
            <a:t>ассоциированные государства</a:t>
          </a:r>
          <a:endParaRPr lang="ru-RU" sz="2000" i="0" u="none" kern="1200" dirty="0"/>
        </a:p>
      </dsp:txBody>
      <dsp:txXfrm>
        <a:off x="59641" y="4092939"/>
        <a:ext cx="3024404" cy="1102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7FDD8-59D3-4ABD-861B-7D472D80F1B1}">
      <dsp:nvSpPr>
        <dsp:cNvPr id="0" name=""/>
        <dsp:cNvSpPr/>
      </dsp:nvSpPr>
      <dsp:spPr>
        <a:xfrm>
          <a:off x="0" y="0"/>
          <a:ext cx="7620000" cy="22682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8C464-B149-4AF3-AB9A-AD828FE1483C}">
      <dsp:nvSpPr>
        <dsp:cNvPr id="0" name=""/>
        <dsp:cNvSpPr/>
      </dsp:nvSpPr>
      <dsp:spPr>
        <a:xfrm>
          <a:off x="229474" y="302433"/>
          <a:ext cx="3410024" cy="1663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BA766-93BF-4AE4-A1E3-CA59AD76BC84}">
      <dsp:nvSpPr>
        <dsp:cNvPr id="0" name=""/>
        <dsp:cNvSpPr/>
      </dsp:nvSpPr>
      <dsp:spPr>
        <a:xfrm rot="10800000">
          <a:off x="229474" y="2268251"/>
          <a:ext cx="3410024" cy="2772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>
            <a:solidFill>
              <a:schemeClr val="tx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Унитарное государство</a:t>
          </a:r>
        </a:p>
      </dsp:txBody>
      <dsp:txXfrm rot="10800000">
        <a:off x="314732" y="2268251"/>
        <a:ext cx="3239508" cy="2687050"/>
      </dsp:txXfrm>
    </dsp:sp>
    <dsp:sp modelId="{485492CD-3F49-4A32-ABF9-9C42AF487451}">
      <dsp:nvSpPr>
        <dsp:cNvPr id="0" name=""/>
        <dsp:cNvSpPr/>
      </dsp:nvSpPr>
      <dsp:spPr>
        <a:xfrm>
          <a:off x="3980501" y="302433"/>
          <a:ext cx="3410024" cy="1663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51A05-763E-4958-8C3D-108322DD67D7}">
      <dsp:nvSpPr>
        <dsp:cNvPr id="0" name=""/>
        <dsp:cNvSpPr/>
      </dsp:nvSpPr>
      <dsp:spPr>
        <a:xfrm rot="10800000">
          <a:off x="3980501" y="2268251"/>
          <a:ext cx="3410024" cy="2772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>
            <a:solidFill>
              <a:schemeClr val="tx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Федеративное государство</a:t>
          </a:r>
        </a:p>
      </dsp:txBody>
      <dsp:txXfrm rot="10800000">
        <a:off x="4065759" y="2268251"/>
        <a:ext cx="3239508" cy="268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D2F2E-4550-49E5-91B1-E8711BA2653E}">
      <dsp:nvSpPr>
        <dsp:cNvPr id="0" name=""/>
        <dsp:cNvSpPr/>
      </dsp:nvSpPr>
      <dsp:spPr>
        <a:xfrm>
          <a:off x="-5427139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79FD2-7700-435E-A9E6-D1711853B6CD}">
      <dsp:nvSpPr>
        <dsp:cNvPr id="0" name=""/>
        <dsp:cNvSpPr/>
      </dsp:nvSpPr>
      <dsp:spPr>
        <a:xfrm>
          <a:off x="666323" y="480060"/>
          <a:ext cx="6887428" cy="960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Единая конституция </a:t>
          </a:r>
          <a:br>
            <a:rPr lang="ru-RU" sz="2900" kern="1200" dirty="0" smtClean="0">
              <a:solidFill>
                <a:schemeClr val="tx1"/>
              </a:solidFill>
            </a:rPr>
          </a:br>
          <a:r>
            <a:rPr lang="ru-RU" sz="2900" kern="1200" dirty="0" smtClean="0">
              <a:solidFill>
                <a:schemeClr val="tx1"/>
              </a:solidFill>
            </a:rPr>
            <a:t>и правовая система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666323" y="480060"/>
        <a:ext cx="6887428" cy="960120"/>
      </dsp:txXfrm>
    </dsp:sp>
    <dsp:sp modelId="{FAA83B4D-2A06-44CB-A8D6-DBCDE41D3C05}">
      <dsp:nvSpPr>
        <dsp:cNvPr id="0" name=""/>
        <dsp:cNvSpPr/>
      </dsp:nvSpPr>
      <dsp:spPr>
        <a:xfrm>
          <a:off x="66248" y="360045"/>
          <a:ext cx="1200150" cy="120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9BB24-8BF8-4ABD-8BA1-A707937F9415}">
      <dsp:nvSpPr>
        <dsp:cNvPr id="0" name=""/>
        <dsp:cNvSpPr/>
      </dsp:nvSpPr>
      <dsp:spPr>
        <a:xfrm>
          <a:off x="1015326" y="1920240"/>
          <a:ext cx="6538424" cy="960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Единая система высших органов государственной власти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1015326" y="1920240"/>
        <a:ext cx="6538424" cy="960120"/>
      </dsp:txXfrm>
    </dsp:sp>
    <dsp:sp modelId="{8A6A4A4B-BD00-42B3-8CC0-13AE119495A4}">
      <dsp:nvSpPr>
        <dsp:cNvPr id="0" name=""/>
        <dsp:cNvSpPr/>
      </dsp:nvSpPr>
      <dsp:spPr>
        <a:xfrm>
          <a:off x="415251" y="1800224"/>
          <a:ext cx="1200150" cy="120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73913-FB90-4273-8884-4CBCDD2DC0B0}">
      <dsp:nvSpPr>
        <dsp:cNvPr id="0" name=""/>
        <dsp:cNvSpPr/>
      </dsp:nvSpPr>
      <dsp:spPr>
        <a:xfrm>
          <a:off x="666323" y="3360420"/>
          <a:ext cx="6887428" cy="960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Единое общенациональное гражданство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666323" y="3360420"/>
        <a:ext cx="6887428" cy="960120"/>
      </dsp:txXfrm>
    </dsp:sp>
    <dsp:sp modelId="{C44A568F-A41E-4CCA-B34E-A75217931AED}">
      <dsp:nvSpPr>
        <dsp:cNvPr id="0" name=""/>
        <dsp:cNvSpPr/>
      </dsp:nvSpPr>
      <dsp:spPr>
        <a:xfrm>
          <a:off x="66248" y="3240405"/>
          <a:ext cx="1200150" cy="120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22A91-F5A4-4274-971D-DA087CFCDF6A}">
      <dsp:nvSpPr>
        <dsp:cNvPr id="0" name=""/>
        <dsp:cNvSpPr/>
      </dsp:nvSpPr>
      <dsp:spPr>
        <a:xfrm>
          <a:off x="41179" y="1206136"/>
          <a:ext cx="4320480" cy="4320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E50E6-A5AF-436D-A466-87F03A59705C}">
      <dsp:nvSpPr>
        <dsp:cNvPr id="0" name=""/>
        <dsp:cNvSpPr/>
      </dsp:nvSpPr>
      <dsp:spPr>
        <a:xfrm>
          <a:off x="905275" y="2070232"/>
          <a:ext cx="2592288" cy="2592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0317A-8659-4F86-9A6E-4FF45F169F62}">
      <dsp:nvSpPr>
        <dsp:cNvPr id="0" name=""/>
        <dsp:cNvSpPr/>
      </dsp:nvSpPr>
      <dsp:spPr>
        <a:xfrm>
          <a:off x="1769371" y="2934328"/>
          <a:ext cx="864096" cy="864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AF03E-12FD-4F67-B843-32B376C1BFB4}">
      <dsp:nvSpPr>
        <dsp:cNvPr id="0" name=""/>
        <dsp:cNvSpPr/>
      </dsp:nvSpPr>
      <dsp:spPr>
        <a:xfrm>
          <a:off x="5122924" y="216028"/>
          <a:ext cx="2353041" cy="324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Англия</a:t>
          </a:r>
          <a:endParaRPr lang="ru-RU" sz="1800" b="1" kern="1200" dirty="0"/>
        </a:p>
      </dsp:txBody>
      <dsp:txXfrm>
        <a:off x="5122924" y="216028"/>
        <a:ext cx="2353041" cy="324045"/>
      </dsp:txXfrm>
    </dsp:sp>
    <dsp:sp modelId="{8CF05E06-056D-4F79-AA04-F5EB616DE36C}">
      <dsp:nvSpPr>
        <dsp:cNvPr id="0" name=""/>
        <dsp:cNvSpPr/>
      </dsp:nvSpPr>
      <dsp:spPr>
        <a:xfrm>
          <a:off x="4541679" y="396046"/>
          <a:ext cx="5400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B2C9B-DF29-4F61-A41B-CA831E72503D}">
      <dsp:nvSpPr>
        <dsp:cNvPr id="0" name=""/>
        <dsp:cNvSpPr/>
      </dsp:nvSpPr>
      <dsp:spPr>
        <a:xfrm rot="5400000">
          <a:off x="1885664" y="712521"/>
          <a:ext cx="2969609" cy="23380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4B95A-F727-42A0-BB4E-97C9039C75FF}">
      <dsp:nvSpPr>
        <dsp:cNvPr id="0" name=""/>
        <dsp:cNvSpPr/>
      </dsp:nvSpPr>
      <dsp:spPr>
        <a:xfrm>
          <a:off x="4667675" y="936104"/>
          <a:ext cx="3119537" cy="2088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Соединенное Королевство Великобритании и Северной Ирландии (Великобритания)</a:t>
          </a:r>
          <a:r>
            <a:rPr lang="ru-RU" sz="1800" kern="1200" dirty="0" smtClean="0"/>
            <a:t> </a:t>
          </a:r>
          <a:r>
            <a:rPr lang="ru-RU" sz="1600" u="sng" kern="1200" dirty="0" smtClean="0"/>
            <a:t>унитарное государство: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Англия + Шотландия + Уэльс + Северная Ирландия;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 smtClean="0"/>
            <a:t>Северная Ирландия ≠ Ирландия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667675" y="936104"/>
        <a:ext cx="3119537" cy="2088228"/>
      </dsp:txXfrm>
    </dsp:sp>
    <dsp:sp modelId="{A6441724-EBA6-40D4-9BD7-C720071B673D}">
      <dsp:nvSpPr>
        <dsp:cNvPr id="0" name=""/>
        <dsp:cNvSpPr/>
      </dsp:nvSpPr>
      <dsp:spPr>
        <a:xfrm>
          <a:off x="4541679" y="1656186"/>
          <a:ext cx="5400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E5A55-F21B-4380-9B6D-CCFD26AD3627}">
      <dsp:nvSpPr>
        <dsp:cNvPr id="0" name=""/>
        <dsp:cNvSpPr/>
      </dsp:nvSpPr>
      <dsp:spPr>
        <a:xfrm rot="5400000">
          <a:off x="2523079" y="1953003"/>
          <a:ext cx="2314049" cy="171883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05802-343B-4F86-8AC7-4A8A5964D65B}">
      <dsp:nvSpPr>
        <dsp:cNvPr id="0" name=""/>
        <dsp:cNvSpPr/>
      </dsp:nvSpPr>
      <dsp:spPr>
        <a:xfrm>
          <a:off x="4402846" y="2808313"/>
          <a:ext cx="3600385" cy="183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Содружество наций</a:t>
          </a:r>
          <a:r>
            <a:rPr lang="ru-RU" sz="1800" kern="1200" dirty="0" smtClean="0"/>
            <a:t> –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добровольное межгосударственное объединение суверенных государств: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Великобритания + почти все ее бывшие доминионы, колонии и протектораты + Мозамбик и Руанда</a:t>
          </a:r>
          <a:endParaRPr lang="ru-RU" sz="1600" kern="1200" dirty="0"/>
        </a:p>
      </dsp:txBody>
      <dsp:txXfrm>
        <a:off x="4402846" y="2808313"/>
        <a:ext cx="3600385" cy="1836213"/>
      </dsp:txXfrm>
    </dsp:sp>
    <dsp:sp modelId="{11F63B8E-FF48-4389-AA6C-81C7F52F1137}">
      <dsp:nvSpPr>
        <dsp:cNvPr id="0" name=""/>
        <dsp:cNvSpPr/>
      </dsp:nvSpPr>
      <dsp:spPr>
        <a:xfrm>
          <a:off x="4541679" y="2916326"/>
          <a:ext cx="5400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04CFD-19B9-4EFD-BA37-440EF3A2FE11}">
      <dsp:nvSpPr>
        <dsp:cNvPr id="0" name=""/>
        <dsp:cNvSpPr/>
      </dsp:nvSpPr>
      <dsp:spPr>
        <a:xfrm rot="5400000">
          <a:off x="3161286" y="3192476"/>
          <a:ext cx="1653303" cy="109956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FC070-AC0E-4051-A9C4-487CB88417C2}">
      <dsp:nvSpPr>
        <dsp:cNvPr id="0" name=""/>
        <dsp:cNvSpPr/>
      </dsp:nvSpPr>
      <dsp:spPr>
        <a:xfrm>
          <a:off x="4300860" y="2973473"/>
          <a:ext cx="368258" cy="1129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326"/>
              </a:lnTo>
              <a:lnTo>
                <a:pt x="368258" y="11293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2F51B-33F1-4C75-90E3-6BDA95262498}">
      <dsp:nvSpPr>
        <dsp:cNvPr id="0" name=""/>
        <dsp:cNvSpPr/>
      </dsp:nvSpPr>
      <dsp:spPr>
        <a:xfrm>
          <a:off x="3797573" y="1230382"/>
          <a:ext cx="1485310" cy="515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781"/>
              </a:lnTo>
              <a:lnTo>
                <a:pt x="1485310" y="257781"/>
              </a:lnTo>
              <a:lnTo>
                <a:pt x="1485310" y="5155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91CB0-C600-4F64-8A4C-381551515267}">
      <dsp:nvSpPr>
        <dsp:cNvPr id="0" name=""/>
        <dsp:cNvSpPr/>
      </dsp:nvSpPr>
      <dsp:spPr>
        <a:xfrm>
          <a:off x="1330240" y="2973473"/>
          <a:ext cx="368258" cy="2104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297"/>
              </a:lnTo>
              <a:lnTo>
                <a:pt x="368258" y="21042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BF817-5AA1-4DD6-9787-D5A21B693B18}">
      <dsp:nvSpPr>
        <dsp:cNvPr id="0" name=""/>
        <dsp:cNvSpPr/>
      </dsp:nvSpPr>
      <dsp:spPr>
        <a:xfrm>
          <a:off x="2312263" y="1230382"/>
          <a:ext cx="1485310" cy="515562"/>
        </a:xfrm>
        <a:custGeom>
          <a:avLst/>
          <a:gdLst/>
          <a:ahLst/>
          <a:cxnLst/>
          <a:rect l="0" t="0" r="0" b="0"/>
          <a:pathLst>
            <a:path>
              <a:moveTo>
                <a:pt x="1485310" y="0"/>
              </a:moveTo>
              <a:lnTo>
                <a:pt x="1485310" y="257781"/>
              </a:lnTo>
              <a:lnTo>
                <a:pt x="0" y="257781"/>
              </a:lnTo>
              <a:lnTo>
                <a:pt x="0" y="5155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92DB-ED70-417F-8C49-EAD20BFCD187}">
      <dsp:nvSpPr>
        <dsp:cNvPr id="0" name=""/>
        <dsp:cNvSpPr/>
      </dsp:nvSpPr>
      <dsp:spPr>
        <a:xfrm>
          <a:off x="2570044" y="2853"/>
          <a:ext cx="2455057" cy="1227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Унитарное </a:t>
          </a:r>
          <a:br>
            <a:rPr lang="ru-RU" sz="2400" kern="1200" dirty="0" smtClean="0">
              <a:solidFill>
                <a:schemeClr val="tx1"/>
              </a:solidFill>
            </a:rPr>
          </a:br>
          <a:r>
            <a:rPr lang="ru-RU" sz="2400" kern="1200" dirty="0" smtClean="0">
              <a:solidFill>
                <a:schemeClr val="tx1"/>
              </a:solidFill>
            </a:rPr>
            <a:t>государство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570044" y="2853"/>
        <a:ext cx="2455057" cy="1227528"/>
      </dsp:txXfrm>
    </dsp:sp>
    <dsp:sp modelId="{4F7BA19E-67AC-4468-AEF4-75EAC36AAE19}">
      <dsp:nvSpPr>
        <dsp:cNvPr id="0" name=""/>
        <dsp:cNvSpPr/>
      </dsp:nvSpPr>
      <dsp:spPr>
        <a:xfrm>
          <a:off x="1084734" y="1745944"/>
          <a:ext cx="2455057" cy="1227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Сложное</a:t>
          </a:r>
          <a:br>
            <a:rPr lang="ru-RU" sz="2000" kern="1200" dirty="0" smtClean="0">
              <a:solidFill>
                <a:schemeClr val="tx1"/>
              </a:solidFill>
            </a:rPr>
          </a:br>
          <a:r>
            <a:rPr lang="ru-RU" sz="2000" kern="1200" dirty="0" smtClean="0">
              <a:solidFill>
                <a:schemeClr val="tx1"/>
              </a:solidFill>
            </a:rPr>
            <a:t>(есть автономии)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084734" y="1745944"/>
        <a:ext cx="2455057" cy="1227528"/>
      </dsp:txXfrm>
    </dsp:sp>
    <dsp:sp modelId="{B9024DE0-8844-490A-9A41-7042A09C95EC}">
      <dsp:nvSpPr>
        <dsp:cNvPr id="0" name=""/>
        <dsp:cNvSpPr/>
      </dsp:nvSpPr>
      <dsp:spPr>
        <a:xfrm>
          <a:off x="1698499" y="3489035"/>
          <a:ext cx="2455057" cy="3177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Франция (Корсика),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Финляндия (Аландские острова и Саамский регион),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Украина (Крым),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Португалия (Мадейра),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Молдова (</a:t>
          </a:r>
          <a:r>
            <a:rPr lang="ru-RU" sz="1600" kern="1200" dirty="0" err="1" smtClean="0">
              <a:solidFill>
                <a:schemeClr val="tx1"/>
              </a:solidFill>
            </a:rPr>
            <a:t>Гагаузия</a:t>
          </a:r>
          <a:r>
            <a:rPr lang="ru-RU" sz="1600" kern="1200" dirty="0" smtClean="0">
              <a:solidFill>
                <a:schemeClr val="tx1"/>
              </a:solidFill>
            </a:rPr>
            <a:t>, Приднестровье),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Греция (Святая Гора),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Грузия (Абхазия, Аджария), Сербия (Косово и </a:t>
          </a:r>
          <a:r>
            <a:rPr lang="ru-RU" sz="1600" kern="1200" dirty="0" err="1" smtClean="0">
              <a:solidFill>
                <a:schemeClr val="tx1"/>
              </a:solidFill>
            </a:rPr>
            <a:t>Метохия</a:t>
          </a:r>
          <a:r>
            <a:rPr lang="ru-RU" sz="1600" kern="1200" dirty="0" smtClean="0">
              <a:solidFill>
                <a:schemeClr val="tx1"/>
              </a:solidFill>
            </a:rPr>
            <a:t>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698499" y="3489035"/>
        <a:ext cx="2455057" cy="3177470"/>
      </dsp:txXfrm>
    </dsp:sp>
    <dsp:sp modelId="{416A5829-E70F-403F-A477-4806760F0B71}">
      <dsp:nvSpPr>
        <dsp:cNvPr id="0" name=""/>
        <dsp:cNvSpPr/>
      </dsp:nvSpPr>
      <dsp:spPr>
        <a:xfrm>
          <a:off x="4055354" y="1745944"/>
          <a:ext cx="2455057" cy="1227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Простое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055354" y="1745944"/>
        <a:ext cx="2455057" cy="1227528"/>
      </dsp:txXfrm>
    </dsp:sp>
    <dsp:sp modelId="{F6579AD4-C079-4016-9526-95CFADDEF135}">
      <dsp:nvSpPr>
        <dsp:cNvPr id="0" name=""/>
        <dsp:cNvSpPr/>
      </dsp:nvSpPr>
      <dsp:spPr>
        <a:xfrm>
          <a:off x="4669119" y="3489035"/>
          <a:ext cx="2455057" cy="1227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Польша, Латвия, Литва, Чехия, Эстония, Италия </a:t>
          </a:r>
          <a:br>
            <a:rPr lang="ru-RU" sz="1600" kern="1200" dirty="0" smtClean="0">
              <a:solidFill>
                <a:schemeClr val="tx1"/>
              </a:solidFill>
            </a:rPr>
          </a:br>
          <a:r>
            <a:rPr lang="ru-RU" sz="1600" kern="1200" dirty="0" smtClean="0">
              <a:solidFill>
                <a:schemeClr val="tx1"/>
              </a:solidFill>
            </a:rPr>
            <a:t>и др.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669119" y="3489035"/>
        <a:ext cx="2455057" cy="12275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40671-8859-48CC-8291-0373913E4CF2}">
      <dsp:nvSpPr>
        <dsp:cNvPr id="0" name=""/>
        <dsp:cNvSpPr/>
      </dsp:nvSpPr>
      <dsp:spPr>
        <a:xfrm>
          <a:off x="990671" y="0"/>
          <a:ext cx="4428492" cy="4428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Область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2431039" y="221424"/>
        <a:ext cx="1547757" cy="664273"/>
      </dsp:txXfrm>
    </dsp:sp>
    <dsp:sp modelId="{65674B11-FF8E-4429-86A1-804DD12BC1A6}">
      <dsp:nvSpPr>
        <dsp:cNvPr id="0" name=""/>
        <dsp:cNvSpPr/>
      </dsp:nvSpPr>
      <dsp:spPr>
        <a:xfrm>
          <a:off x="1544233" y="1107122"/>
          <a:ext cx="3321369" cy="3321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Район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2431039" y="1314708"/>
        <a:ext cx="1547757" cy="622756"/>
      </dsp:txXfrm>
    </dsp:sp>
    <dsp:sp modelId="{5A9AC04E-F4E1-4DBD-B442-4127EEF9AB0C}">
      <dsp:nvSpPr>
        <dsp:cNvPr id="0" name=""/>
        <dsp:cNvSpPr/>
      </dsp:nvSpPr>
      <dsp:spPr>
        <a:xfrm>
          <a:off x="2097794" y="2214246"/>
          <a:ext cx="2214246" cy="2214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Община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2422063" y="2767807"/>
        <a:ext cx="1565708" cy="1107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5CCCA-472F-437A-BA40-45D06BF00E81}">
      <dsp:nvSpPr>
        <dsp:cNvPr id="0" name=""/>
        <dsp:cNvSpPr/>
      </dsp:nvSpPr>
      <dsp:spPr>
        <a:xfrm>
          <a:off x="466611" y="172"/>
          <a:ext cx="3316411" cy="1989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Централизованные: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solidFill>
                <a:schemeClr val="tx1"/>
              </a:solidFill>
            </a:rPr>
            <a:t>Во всех звеньях АТД </a:t>
          </a:r>
          <a:r>
            <a:rPr lang="ru-RU" sz="1800" u="sng" kern="1200" dirty="0" smtClean="0">
              <a:solidFill>
                <a:schemeClr val="tx1"/>
              </a:solidFill>
            </a:rPr>
            <a:t>назначаемые или утверждаемые</a:t>
          </a:r>
          <a:r>
            <a:rPr lang="ru-RU" sz="1800" kern="1200" dirty="0" smtClean="0">
              <a:solidFill>
                <a:schemeClr val="tx1"/>
              </a:solidFill>
            </a:rPr>
            <a:t> представители центральной власти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66611" y="172"/>
        <a:ext cx="3316411" cy="1989847"/>
      </dsp:txXfrm>
    </dsp:sp>
    <dsp:sp modelId="{A0CC8DD3-132B-4AA6-A866-30706A44CD97}">
      <dsp:nvSpPr>
        <dsp:cNvPr id="0" name=""/>
        <dsp:cNvSpPr/>
      </dsp:nvSpPr>
      <dsp:spPr>
        <a:xfrm>
          <a:off x="4114664" y="172"/>
          <a:ext cx="3316411" cy="1989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Децентрализованные: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solidFill>
                <a:schemeClr val="tx1"/>
              </a:solidFill>
            </a:rPr>
            <a:t>Во всех звеньях АТД</a:t>
          </a:r>
          <a:r>
            <a:rPr lang="ru-RU" sz="1800" b="1" u="none" kern="1200" dirty="0" smtClean="0">
              <a:solidFill>
                <a:schemeClr val="tx1"/>
              </a:solidFill>
            </a:rPr>
            <a:t> </a:t>
          </a:r>
          <a:br>
            <a:rPr lang="ru-RU" sz="1800" b="1" u="none" kern="1200" dirty="0" smtClean="0">
              <a:solidFill>
                <a:schemeClr val="tx1"/>
              </a:solidFill>
            </a:rPr>
          </a:br>
          <a:r>
            <a:rPr lang="ru-RU" sz="1800" u="sng" kern="1200" dirty="0" smtClean="0">
              <a:solidFill>
                <a:schemeClr val="tx1"/>
              </a:solidFill>
            </a:rPr>
            <a:t>нет назначенных </a:t>
          </a:r>
          <a:r>
            <a:rPr lang="ru-RU" sz="1800" kern="1200" dirty="0" smtClean="0">
              <a:solidFill>
                <a:schemeClr val="tx1"/>
              </a:solidFill>
            </a:rPr>
            <a:t>представителей центральной власти.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114664" y="172"/>
        <a:ext cx="3316411" cy="1989847"/>
      </dsp:txXfrm>
    </dsp:sp>
    <dsp:sp modelId="{6830E04C-897B-499E-A31E-C3BEE796FA71}">
      <dsp:nvSpPr>
        <dsp:cNvPr id="0" name=""/>
        <dsp:cNvSpPr/>
      </dsp:nvSpPr>
      <dsp:spPr>
        <a:xfrm>
          <a:off x="840901" y="2321660"/>
          <a:ext cx="6215884" cy="2819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Относительно централизованные: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В высших звеньях АТД есть два органа: </a:t>
          </a:r>
          <a:endParaRPr lang="be-BY" sz="1800" b="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u="sng" kern="1200" dirty="0" smtClean="0">
              <a:solidFill>
                <a:schemeClr val="tx1"/>
              </a:solidFill>
            </a:rPr>
            <a:t>- назначенный сверху чиновник общей компетенции</a:t>
          </a:r>
          <a:r>
            <a:rPr lang="ru-RU" sz="1800" i="0" kern="1200" dirty="0" smtClean="0">
              <a:solidFill>
                <a:schemeClr val="tx1"/>
              </a:solidFill>
            </a:rPr>
            <a:t> </a:t>
          </a:r>
          <a:br>
            <a:rPr lang="ru-RU" sz="1800" i="0" kern="1200" dirty="0" smtClean="0">
              <a:solidFill>
                <a:schemeClr val="tx1"/>
              </a:solidFill>
            </a:rPr>
          </a:br>
          <a:r>
            <a:rPr lang="ru-RU" sz="1800" kern="1200" dirty="0" smtClean="0">
              <a:solidFill>
                <a:schemeClr val="tx1"/>
              </a:solidFill>
            </a:rPr>
            <a:t>(комиссар, префект) – представитель государственной власти; </a:t>
          </a:r>
          <a:endParaRPr lang="be-BY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u="sng" kern="1200" dirty="0" smtClean="0">
              <a:solidFill>
                <a:schemeClr val="tx1"/>
              </a:solidFill>
            </a:rPr>
            <a:t>- избранный населением совет</a:t>
          </a:r>
          <a:r>
            <a:rPr lang="ru-RU" sz="1800" i="1" kern="1200" dirty="0" smtClean="0">
              <a:solidFill>
                <a:schemeClr val="tx1"/>
              </a:solidFill>
            </a:rPr>
            <a:t> </a:t>
          </a:r>
          <a:r>
            <a:rPr lang="ru-RU" sz="1800" kern="1200" dirty="0" smtClean="0">
              <a:solidFill>
                <a:schemeClr val="tx1"/>
              </a:solidFill>
            </a:rPr>
            <a:t>– орган местного самоуправления. </a:t>
          </a:r>
          <a:br>
            <a:rPr lang="ru-RU" sz="1800" kern="1200" dirty="0" smtClean="0">
              <a:solidFill>
                <a:schemeClr val="tx1"/>
              </a:solidFill>
            </a:rPr>
          </a:br>
          <a:r>
            <a:rPr lang="ru-RU" sz="1800" kern="1200" dirty="0" smtClean="0">
              <a:solidFill>
                <a:schemeClr val="tx1"/>
              </a:solidFill>
            </a:rPr>
            <a:t>В городах, общинах совет (муниципалитет) избирает </a:t>
          </a:r>
          <a:r>
            <a:rPr lang="ru-RU" sz="1800" i="1" kern="1200" dirty="0" smtClean="0">
              <a:solidFill>
                <a:schemeClr val="tx1"/>
              </a:solidFill>
            </a:rPr>
            <a:t>мэра</a:t>
          </a:r>
          <a:r>
            <a:rPr lang="ru-RU" sz="1800" kern="1200" dirty="0" smtClean="0">
              <a:solidFill>
                <a:schemeClr val="tx1"/>
              </a:solidFill>
            </a:rPr>
            <a:t>, который занимается управлением.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40901" y="2321660"/>
        <a:ext cx="6215884" cy="28193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E6189-19B0-46C1-A169-51AD4A322105}">
      <dsp:nvSpPr>
        <dsp:cNvPr id="0" name=""/>
        <dsp:cNvSpPr/>
      </dsp:nvSpPr>
      <dsp:spPr>
        <a:xfrm>
          <a:off x="0" y="3397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A31C5-D5C1-4612-975D-0E828D3952B9}">
      <dsp:nvSpPr>
        <dsp:cNvPr id="0" name=""/>
        <dsp:cNvSpPr/>
      </dsp:nvSpPr>
      <dsp:spPr>
        <a:xfrm>
          <a:off x="0" y="3397"/>
          <a:ext cx="1011346" cy="6950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wordArtVert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Автономии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3397"/>
        <a:ext cx="1011346" cy="6950597"/>
      </dsp:txXfrm>
    </dsp:sp>
    <dsp:sp modelId="{EE7B2B34-A671-4AB0-A25D-86D61D13CE05}">
      <dsp:nvSpPr>
        <dsp:cNvPr id="0" name=""/>
        <dsp:cNvSpPr/>
      </dsp:nvSpPr>
      <dsp:spPr>
        <a:xfrm>
          <a:off x="1113968" y="164944"/>
          <a:ext cx="2633963" cy="323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предоставление внутреннего самоуправления, самостоятельности в решении местных вопросов: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113968" y="164944"/>
        <a:ext cx="2633963" cy="3230941"/>
      </dsp:txXfrm>
    </dsp:sp>
    <dsp:sp modelId="{5011F679-C158-43E0-801B-B97A40CE3608}">
      <dsp:nvSpPr>
        <dsp:cNvPr id="0" name=""/>
        <dsp:cNvSpPr/>
      </dsp:nvSpPr>
      <dsp:spPr>
        <a:xfrm>
          <a:off x="3850553" y="164944"/>
          <a:ext cx="4210548" cy="80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какой-либо части государства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(Аландским островам в Финляндии, Крыму на Украине),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850553" y="164944"/>
        <a:ext cx="4210548" cy="807735"/>
      </dsp:txXfrm>
    </dsp:sp>
    <dsp:sp modelId="{182E19A3-C3BF-46AD-BB60-6C6E6A32E740}">
      <dsp:nvSpPr>
        <dsp:cNvPr id="0" name=""/>
        <dsp:cNvSpPr/>
      </dsp:nvSpPr>
      <dsp:spPr>
        <a:xfrm>
          <a:off x="3747931" y="972679"/>
          <a:ext cx="26339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96AF3-3830-4309-95CB-9B8A57970208}">
      <dsp:nvSpPr>
        <dsp:cNvPr id="0" name=""/>
        <dsp:cNvSpPr/>
      </dsp:nvSpPr>
      <dsp:spPr>
        <a:xfrm>
          <a:off x="3850553" y="972679"/>
          <a:ext cx="4424689" cy="80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нескольким частям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(двум округам, населенным в основном гагаузами в Молдавии),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850553" y="972679"/>
        <a:ext cx="4424689" cy="807735"/>
      </dsp:txXfrm>
    </dsp:sp>
    <dsp:sp modelId="{B4515C0C-5B52-40DF-9E35-97564261B3A8}">
      <dsp:nvSpPr>
        <dsp:cNvPr id="0" name=""/>
        <dsp:cNvSpPr/>
      </dsp:nvSpPr>
      <dsp:spPr>
        <a:xfrm>
          <a:off x="3747931" y="1780415"/>
          <a:ext cx="26339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8FB88-DEEF-4FFB-A8ED-388C57D4DE9F}">
      <dsp:nvSpPr>
        <dsp:cNvPr id="0" name=""/>
        <dsp:cNvSpPr/>
      </dsp:nvSpPr>
      <dsp:spPr>
        <a:xfrm>
          <a:off x="3850553" y="1780415"/>
          <a:ext cx="4006943" cy="80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всем </a:t>
          </a:r>
          <a:r>
            <a:rPr lang="ru-RU" sz="1500" kern="1200" dirty="0" err="1" smtClean="0">
              <a:solidFill>
                <a:schemeClr val="tx1"/>
              </a:solidFill>
            </a:rPr>
            <a:t>однопорядковым</a:t>
          </a:r>
          <a:r>
            <a:rPr lang="ru-RU" sz="1500" kern="1200" dirty="0" smtClean="0">
              <a:solidFill>
                <a:schemeClr val="tx1"/>
              </a:solidFill>
            </a:rPr>
            <a:t> единицам </a:t>
          </a:r>
          <a:br>
            <a:rPr lang="ru-RU" sz="1500" kern="1200" dirty="0" smtClean="0">
              <a:solidFill>
                <a:schemeClr val="tx1"/>
              </a:solidFill>
            </a:rPr>
          </a:br>
          <a:r>
            <a:rPr lang="ru-RU" sz="1500" kern="1200" dirty="0" smtClean="0">
              <a:solidFill>
                <a:schemeClr val="tx1"/>
              </a:solidFill>
            </a:rPr>
            <a:t>(областям в Италии),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850553" y="1780415"/>
        <a:ext cx="4006943" cy="807735"/>
      </dsp:txXfrm>
    </dsp:sp>
    <dsp:sp modelId="{4815FDB8-DE8B-4793-A5C0-92F1FAEEDA38}">
      <dsp:nvSpPr>
        <dsp:cNvPr id="0" name=""/>
        <dsp:cNvSpPr/>
      </dsp:nvSpPr>
      <dsp:spPr>
        <a:xfrm>
          <a:off x="3747931" y="2588150"/>
          <a:ext cx="26339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C7CDD-941B-40D6-AC70-8A83FD001976}">
      <dsp:nvSpPr>
        <dsp:cNvPr id="0" name=""/>
        <dsp:cNvSpPr/>
      </dsp:nvSpPr>
      <dsp:spPr>
        <a:xfrm>
          <a:off x="3850553" y="2588150"/>
          <a:ext cx="4148018" cy="80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всем </a:t>
          </a:r>
          <a:r>
            <a:rPr lang="ru-RU" sz="1500" kern="1200" dirty="0" err="1" smtClean="0">
              <a:solidFill>
                <a:schemeClr val="tx1"/>
              </a:solidFill>
            </a:rPr>
            <a:t>разнопорядковым</a:t>
          </a:r>
          <a:r>
            <a:rPr lang="ru-RU" sz="1500" kern="1200" dirty="0" smtClean="0">
              <a:solidFill>
                <a:schemeClr val="tx1"/>
              </a:solidFill>
            </a:rPr>
            <a:t> административно-территориальным единицам (в Японии)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850553" y="2588150"/>
        <a:ext cx="4148018" cy="807735"/>
      </dsp:txXfrm>
    </dsp:sp>
    <dsp:sp modelId="{2F3074AD-04C1-4730-978F-4B73BA823DFE}">
      <dsp:nvSpPr>
        <dsp:cNvPr id="0" name=""/>
        <dsp:cNvSpPr/>
      </dsp:nvSpPr>
      <dsp:spPr>
        <a:xfrm>
          <a:off x="1011346" y="3395886"/>
          <a:ext cx="54731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9D610-245E-4485-8C29-D45255AEF9DE}">
      <dsp:nvSpPr>
        <dsp:cNvPr id="0" name=""/>
        <dsp:cNvSpPr/>
      </dsp:nvSpPr>
      <dsp:spPr>
        <a:xfrm>
          <a:off x="1113968" y="3557433"/>
          <a:ext cx="2633963" cy="323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особые политико-территориальные единицы, созданные с учетом национального состава, культуры, традиций, быта проживающего в них населения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113968" y="3557433"/>
        <a:ext cx="2633963" cy="3230941"/>
      </dsp:txXfrm>
    </dsp:sp>
    <dsp:sp modelId="{53814D43-8486-4C84-9AE6-521361C008E8}">
      <dsp:nvSpPr>
        <dsp:cNvPr id="0" name=""/>
        <dsp:cNvSpPr/>
      </dsp:nvSpPr>
      <dsp:spPr>
        <a:xfrm>
          <a:off x="3850553" y="3557433"/>
          <a:ext cx="2633963" cy="323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Корсика во Франции, Северная Ирландия в Великобритании, </a:t>
          </a:r>
          <a:br>
            <a:rPr lang="ru-RU" sz="1500" kern="1200" dirty="0" smtClean="0">
              <a:solidFill>
                <a:schemeClr val="tx1"/>
              </a:solidFill>
            </a:rPr>
          </a:br>
          <a:r>
            <a:rPr lang="ru-RU" sz="1500" kern="1200" dirty="0" smtClean="0">
              <a:solidFill>
                <a:schemeClr val="tx1"/>
              </a:solidFill>
            </a:rPr>
            <a:t>Иракский Курдистан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850553" y="3557433"/>
        <a:ext cx="2633963" cy="3230941"/>
      </dsp:txXfrm>
    </dsp:sp>
    <dsp:sp modelId="{082C5BB3-1375-4CED-923F-41EDEF1666B4}">
      <dsp:nvSpPr>
        <dsp:cNvPr id="0" name=""/>
        <dsp:cNvSpPr/>
      </dsp:nvSpPr>
      <dsp:spPr>
        <a:xfrm>
          <a:off x="1011346" y="6788375"/>
          <a:ext cx="54731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8B43A-5CAD-4FBA-AB51-7BE9FBBF7AE8}">
      <dsp:nvSpPr>
        <dsp:cNvPr id="0" name=""/>
        <dsp:cNvSpPr/>
      </dsp:nvSpPr>
      <dsp:spPr>
        <a:xfrm>
          <a:off x="-6915267" y="-1058156"/>
          <a:ext cx="8236993" cy="8236993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7D3FC-3C6B-4FD7-9271-107E0DD69EB4}">
      <dsp:nvSpPr>
        <dsp:cNvPr id="0" name=""/>
        <dsp:cNvSpPr/>
      </dsp:nvSpPr>
      <dsp:spPr>
        <a:xfrm>
          <a:off x="429365" y="278246"/>
          <a:ext cx="7492155" cy="556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Территория состоит из территорий субъектов федерации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9365" y="278246"/>
        <a:ext cx="7492155" cy="556247"/>
      </dsp:txXfrm>
    </dsp:sp>
    <dsp:sp modelId="{8E521128-2528-40F9-858A-13E956EFCE79}">
      <dsp:nvSpPr>
        <dsp:cNvPr id="0" name=""/>
        <dsp:cNvSpPr/>
      </dsp:nvSpPr>
      <dsp:spPr>
        <a:xfrm>
          <a:off x="81711" y="208715"/>
          <a:ext cx="695309" cy="695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5D99C-32AA-4FC7-901A-2BD189560EC7}">
      <dsp:nvSpPr>
        <dsp:cNvPr id="0" name=""/>
        <dsp:cNvSpPr/>
      </dsp:nvSpPr>
      <dsp:spPr>
        <a:xfrm>
          <a:off x="933097" y="1113106"/>
          <a:ext cx="6988423" cy="556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Общая конституция и конституции субъектов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933097" y="1113106"/>
        <a:ext cx="6988423" cy="556247"/>
      </dsp:txXfrm>
    </dsp:sp>
    <dsp:sp modelId="{B4D23FE8-04DC-468A-9DFF-84B3708D1D96}">
      <dsp:nvSpPr>
        <dsp:cNvPr id="0" name=""/>
        <dsp:cNvSpPr/>
      </dsp:nvSpPr>
      <dsp:spPr>
        <a:xfrm>
          <a:off x="585443" y="1043575"/>
          <a:ext cx="695309" cy="695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85DDB-9A3A-4D8E-8ED5-D0FF5F16146F}">
      <dsp:nvSpPr>
        <dsp:cNvPr id="0" name=""/>
        <dsp:cNvSpPr/>
      </dsp:nvSpPr>
      <dsp:spPr>
        <a:xfrm>
          <a:off x="1209140" y="1947355"/>
          <a:ext cx="6712380" cy="556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Органы законодательной, исполнительной и судебной власти в федерации и ее субъектах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09140" y="1947355"/>
        <a:ext cx="6712380" cy="556247"/>
      </dsp:txXfrm>
    </dsp:sp>
    <dsp:sp modelId="{CC249105-85DC-480E-8113-FFD5DAF2CEDB}">
      <dsp:nvSpPr>
        <dsp:cNvPr id="0" name=""/>
        <dsp:cNvSpPr/>
      </dsp:nvSpPr>
      <dsp:spPr>
        <a:xfrm>
          <a:off x="861485" y="1877824"/>
          <a:ext cx="695309" cy="695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DA642-B326-4356-9E9C-0AE30E1E3213}">
      <dsp:nvSpPr>
        <dsp:cNvPr id="0" name=""/>
        <dsp:cNvSpPr/>
      </dsp:nvSpPr>
      <dsp:spPr>
        <a:xfrm>
          <a:off x="1297278" y="2782216"/>
          <a:ext cx="6624242" cy="556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Разграничение компетенции между федерацией и ее субъектами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97278" y="2782216"/>
        <a:ext cx="6624242" cy="556247"/>
      </dsp:txXfrm>
    </dsp:sp>
    <dsp:sp modelId="{AA3EC31B-B5EA-425D-98FD-1FA29A99AB37}">
      <dsp:nvSpPr>
        <dsp:cNvPr id="0" name=""/>
        <dsp:cNvSpPr/>
      </dsp:nvSpPr>
      <dsp:spPr>
        <a:xfrm>
          <a:off x="949623" y="2712685"/>
          <a:ext cx="695309" cy="695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8FC34-3F4D-4146-8829-BD4763218AD3}">
      <dsp:nvSpPr>
        <dsp:cNvPr id="0" name=""/>
        <dsp:cNvSpPr/>
      </dsp:nvSpPr>
      <dsp:spPr>
        <a:xfrm>
          <a:off x="1209140" y="3617077"/>
          <a:ext cx="6712380" cy="556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Двухпалатная структура федерального парламента;</a:t>
          </a:r>
        </a:p>
      </dsp:txBody>
      <dsp:txXfrm>
        <a:off x="1209140" y="3617077"/>
        <a:ext cx="6712380" cy="556247"/>
      </dsp:txXfrm>
    </dsp:sp>
    <dsp:sp modelId="{27C7514A-E8C8-4E29-B78A-D3654D08FEBE}">
      <dsp:nvSpPr>
        <dsp:cNvPr id="0" name=""/>
        <dsp:cNvSpPr/>
      </dsp:nvSpPr>
      <dsp:spPr>
        <a:xfrm>
          <a:off x="861485" y="3547546"/>
          <a:ext cx="695309" cy="695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0512C-1EC7-4B59-A012-FF60799067C2}">
      <dsp:nvSpPr>
        <dsp:cNvPr id="0" name=""/>
        <dsp:cNvSpPr/>
      </dsp:nvSpPr>
      <dsp:spPr>
        <a:xfrm>
          <a:off x="933097" y="4451325"/>
          <a:ext cx="6988423" cy="556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Федеральное гражданство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933097" y="4451325"/>
        <a:ext cx="6988423" cy="556247"/>
      </dsp:txXfrm>
    </dsp:sp>
    <dsp:sp modelId="{832E428D-031D-4EE2-8A94-0C98C19A5049}">
      <dsp:nvSpPr>
        <dsp:cNvPr id="0" name=""/>
        <dsp:cNvSpPr/>
      </dsp:nvSpPr>
      <dsp:spPr>
        <a:xfrm>
          <a:off x="585443" y="4381794"/>
          <a:ext cx="695309" cy="695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0AD8A-25A9-49E8-B7D9-A8BE130EF49D}">
      <dsp:nvSpPr>
        <dsp:cNvPr id="0" name=""/>
        <dsp:cNvSpPr/>
      </dsp:nvSpPr>
      <dsp:spPr>
        <a:xfrm>
          <a:off x="429365" y="5151955"/>
          <a:ext cx="7492155" cy="824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Гражданство субъектов федерации + столица, герб , иные элементы конституционно-правового статуса государства, за исключением государственного суверенитета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9365" y="5151955"/>
        <a:ext cx="7492155" cy="824709"/>
      </dsp:txXfrm>
    </dsp:sp>
    <dsp:sp modelId="{EAF21F08-9C44-468D-8002-1919710E2C52}">
      <dsp:nvSpPr>
        <dsp:cNvPr id="0" name=""/>
        <dsp:cNvSpPr/>
      </dsp:nvSpPr>
      <dsp:spPr>
        <a:xfrm>
          <a:off x="81711" y="5216655"/>
          <a:ext cx="695309" cy="695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E17C3-B85F-4693-BF5D-1062BC8A1E9C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F7F3E-213B-409C-9D06-ACC668A0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B796DBB0-CA03-49DD-95FF-B2593FE034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7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B796DBB0-CA03-49DD-95FF-B2593FE034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6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7640F3-F3E1-49E0-A953-A3B3136D2E0F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502F3E3-1584-42E8-87D1-D64406421C1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543800" cy="25939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e-BY" sz="4400" dirty="0" smtClean="0"/>
              <a:t>Формы территориально-политического устройства </a:t>
            </a:r>
            <a:br>
              <a:rPr lang="be-BY" sz="4400" dirty="0" smtClean="0"/>
            </a:br>
            <a:r>
              <a:rPr lang="be-BY" sz="4400" dirty="0" smtClean="0"/>
              <a:t>зарубежных стран</a:t>
            </a:r>
            <a:br>
              <a:rPr lang="be-BY" sz="4400" dirty="0" smtClean="0"/>
            </a:br>
            <a:r>
              <a:rPr lang="ru-RU" sz="3200" dirty="0" smtClean="0"/>
              <a:t>(2 часа)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449288"/>
          </a:xfrm>
        </p:spPr>
        <p:txBody>
          <a:bodyPr>
            <a:normAutofit/>
          </a:bodyPr>
          <a:lstStyle/>
          <a:p>
            <a:r>
              <a:rPr lang="ru-RU" smtClean="0"/>
              <a:t>Старший преподаватель </a:t>
            </a:r>
            <a:endParaRPr lang="ru-RU" dirty="0" smtClean="0"/>
          </a:p>
          <a:p>
            <a:r>
              <a:rPr lang="ru-RU" dirty="0" smtClean="0"/>
              <a:t>кафедры теории и истории государства и права</a:t>
            </a:r>
          </a:p>
          <a:p>
            <a:r>
              <a:rPr lang="ru-RU" dirty="0" smtClean="0"/>
              <a:t>Н.А. </a:t>
            </a:r>
            <a:r>
              <a:rPr lang="ru-RU" dirty="0" err="1" smtClean="0"/>
              <a:t>Раханова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5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Административно-территориальное деление </a:t>
            </a:r>
            <a:br>
              <a:rPr lang="ru-RU" sz="2800" b="1" dirty="0" smtClean="0"/>
            </a:br>
            <a:r>
              <a:rPr lang="ru-RU" sz="2800" b="1" dirty="0" smtClean="0"/>
              <a:t>в унитарных государствах</a:t>
            </a:r>
            <a:endParaRPr lang="be-BY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786314" cy="404337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Число звеньев административно-территориального деления различно:</a:t>
            </a:r>
          </a:p>
          <a:p>
            <a:pPr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</a:rPr>
              <a:t> вообще нет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(мелкие государства: Тувалу);</a:t>
            </a:r>
          </a:p>
          <a:p>
            <a:pPr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</a:rPr>
              <a:t> двухзвенное АТД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(области и общины в Болгарии);</a:t>
            </a:r>
          </a:p>
          <a:p>
            <a:pPr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</a:rPr>
              <a:t> трех, четырехзвенное АТД.</a:t>
            </a:r>
            <a:endParaRPr lang="be-BY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7" y="3429001"/>
            <a:ext cx="4075924" cy="271477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786678" y="578645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Болгария</a:t>
            </a:r>
            <a:endParaRPr lang="be-BY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1571612"/>
            <a:ext cx="2643206" cy="157163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43504" y="27146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Тувалу</a:t>
            </a:r>
            <a:endParaRPr lang="be-BY" dirty="0">
              <a:solidFill>
                <a:srgbClr val="FFFF00"/>
              </a:solidFill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1571612"/>
            <a:ext cx="1357312" cy="157163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69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158895"/>
              </p:ext>
            </p:extLst>
          </p:nvPr>
        </p:nvGraphicFramePr>
        <p:xfrm>
          <a:off x="179512" y="1772817"/>
          <a:ext cx="6409836" cy="442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99592" y="548680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Административно-территориальные единицы в зарубежных странах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3275856" y="5661248"/>
            <a:ext cx="648072" cy="5040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3707904" y="5850268"/>
            <a:ext cx="2088232" cy="5400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4"/>
          <p:cNvSpPr/>
          <p:nvPr/>
        </p:nvSpPr>
        <p:spPr>
          <a:xfrm>
            <a:off x="5819787" y="5080684"/>
            <a:ext cx="2304256" cy="1665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tx1"/>
                </a:solidFill>
              </a:rPr>
              <a:t>Другие </a:t>
            </a:r>
            <a:r>
              <a:rPr lang="ru-RU" sz="2000" kern="1200" dirty="0" smtClean="0">
                <a:solidFill>
                  <a:schemeClr val="tx1"/>
                </a:solidFill>
              </a:rPr>
              <a:t>территориальные образования</a:t>
            </a:r>
            <a:endParaRPr lang="ru-RU" sz="2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Унитарные государства </a:t>
            </a:r>
            <a:br>
              <a:rPr lang="ru-RU" sz="2800" b="1" dirty="0" smtClean="0"/>
            </a:br>
            <a:r>
              <a:rPr lang="ru-RU" sz="2800" b="1" dirty="0" smtClean="0"/>
              <a:t>в зависимости </a:t>
            </a:r>
            <a:r>
              <a:rPr lang="ru-RU" sz="2800" b="1" dirty="0"/>
              <a:t>от сочетания центрального управления и местного самоуправления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323108"/>
              </p:ext>
            </p:extLst>
          </p:nvPr>
        </p:nvGraphicFramePr>
        <p:xfrm>
          <a:off x="179512" y="1600200"/>
          <a:ext cx="78976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7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2182416" cy="1890887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14282" y="500042"/>
            <a:ext cx="2285984" cy="57148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2"/>
                </a:solidFill>
              </a:rPr>
              <a:t>Франция</a:t>
            </a:r>
          </a:p>
        </p:txBody>
      </p:sp>
      <p:sp>
        <p:nvSpPr>
          <p:cNvPr id="1331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512" y="1906573"/>
            <a:ext cx="4821116" cy="495142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accent2"/>
                </a:solidFill>
              </a:rPr>
              <a:t>Местная администрация – три уровня: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регионы</a:t>
            </a:r>
            <a:r>
              <a:rPr lang="ru-RU" sz="1800" dirty="0" smtClean="0"/>
              <a:t> </a:t>
            </a:r>
            <a:r>
              <a:rPr lang="ru-RU" sz="1700" dirty="0"/>
              <a:t>(</a:t>
            </a:r>
            <a:r>
              <a:rPr lang="ru-RU" sz="1700" dirty="0" smtClean="0"/>
              <a:t>26</a:t>
            </a:r>
            <a:r>
              <a:rPr lang="ru-RU" sz="1800" dirty="0" smtClean="0"/>
              <a:t>),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департаменты</a:t>
            </a:r>
            <a:r>
              <a:rPr lang="ru-RU" sz="1800" dirty="0" smtClean="0"/>
              <a:t> (100),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коммуны</a:t>
            </a:r>
            <a:r>
              <a:rPr lang="ru-RU" sz="1800" dirty="0" smtClean="0"/>
              <a:t> (36682).</a:t>
            </a:r>
            <a:endParaRPr lang="ru-RU" sz="1800" dirty="0"/>
          </a:p>
          <a:p>
            <a:pPr>
              <a:lnSpc>
                <a:spcPct val="80000"/>
              </a:lnSpc>
            </a:pPr>
            <a:endParaRPr lang="ru-RU" sz="1000" i="1" dirty="0" smtClean="0"/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accent2"/>
                </a:solidFill>
              </a:rPr>
              <a:t>Заморские владения Франции: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ru-RU" sz="1800" dirty="0" smtClean="0"/>
              <a:t> Заморские департаменты;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ru-RU" sz="1800" dirty="0" smtClean="0"/>
              <a:t> Заморские общины: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Майотт, Сен-Пьер и Микелон, острова Валлис и Футюна и Французская Полинезия, Сен-Мартен, Сен-Бартельми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ru-RU" sz="1800" dirty="0" smtClean="0"/>
              <a:t> Заморская особая (ассоциированная) территория: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Новая Каледония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ru-RU" sz="1800" dirty="0" smtClean="0"/>
              <a:t> другие острова без постоянного населения: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Французские </a:t>
            </a:r>
            <a:r>
              <a:rPr lang="ru-RU" sz="1600" dirty="0">
                <a:solidFill>
                  <a:schemeClr val="bg1"/>
                </a:solidFill>
              </a:rPr>
              <a:t>южные и антарктические территории и ряд </a:t>
            </a:r>
            <a:r>
              <a:rPr lang="ru-RU" sz="1600" dirty="0" smtClean="0">
                <a:solidFill>
                  <a:schemeClr val="bg1"/>
                </a:solidFill>
              </a:rPr>
              <a:t>др.островов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0"/>
            <a:ext cx="3786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26 регионов:</a:t>
            </a:r>
          </a:p>
          <a:p>
            <a:r>
              <a:rPr lang="ru-RU" i="1" dirty="0" smtClean="0"/>
              <a:t>21 регион </a:t>
            </a:r>
            <a:r>
              <a:rPr lang="ru-RU" dirty="0" smtClean="0"/>
              <a:t>на европ. континенте,</a:t>
            </a:r>
          </a:p>
          <a:p>
            <a:r>
              <a:rPr lang="ru-RU" i="1" dirty="0" smtClean="0"/>
              <a:t>1 регион </a:t>
            </a:r>
            <a:r>
              <a:rPr lang="ru-RU" dirty="0" smtClean="0"/>
              <a:t>на о.Корсика,</a:t>
            </a:r>
          </a:p>
          <a:p>
            <a:r>
              <a:rPr lang="ru-RU" i="1" dirty="0" smtClean="0"/>
              <a:t>4 заморских региона </a:t>
            </a:r>
            <a:r>
              <a:rPr lang="ru-RU" dirty="0" smtClean="0"/>
              <a:t>(Гваделупа, Мартиника, Французская Гвиана, Реюньон).</a:t>
            </a:r>
            <a:endParaRPr lang="be-BY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26728"/>
            <a:ext cx="4143372" cy="3331272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57818" y="1857364"/>
            <a:ext cx="3786182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100 департаментов:</a:t>
            </a:r>
          </a:p>
          <a:p>
            <a:pPr>
              <a:lnSpc>
                <a:spcPct val="80000"/>
              </a:lnSpc>
            </a:pPr>
            <a:r>
              <a:rPr lang="ru-RU" i="1" dirty="0" smtClean="0"/>
              <a:t>94 департамента </a:t>
            </a:r>
            <a:r>
              <a:rPr lang="ru-RU" dirty="0" smtClean="0"/>
              <a:t>на материковой части Франции,</a:t>
            </a:r>
          </a:p>
          <a:p>
            <a:pPr>
              <a:lnSpc>
                <a:spcPct val="80000"/>
              </a:lnSpc>
            </a:pPr>
            <a:r>
              <a:rPr lang="ru-RU" i="1" dirty="0" smtClean="0"/>
              <a:t>2 департамента </a:t>
            </a:r>
            <a:r>
              <a:rPr lang="ru-RU" dirty="0" smtClean="0"/>
              <a:t>на о.Корсика,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4 </a:t>
            </a:r>
            <a:r>
              <a:rPr lang="ru-RU" i="1" dirty="0" smtClean="0"/>
              <a:t>заморских департамента</a:t>
            </a:r>
            <a:r>
              <a:rPr lang="ru-RU" sz="1400" dirty="0" smtClean="0"/>
              <a:t> (</a:t>
            </a:r>
            <a:r>
              <a:rPr lang="ru-RU" dirty="0" smtClean="0"/>
              <a:t>Гваделупа, Мартиника, Французская Гвиана, Реюньон).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8510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00497" cy="2285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/>
                </a:solidFill>
              </a:rPr>
              <a:t>Заморские владения Франции</a:t>
            </a:r>
            <a:endParaRPr lang="be-BY" dirty="0">
              <a:solidFill>
                <a:schemeClr val="bg2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741827"/>
            <a:ext cx="2214578" cy="2116173"/>
          </a:xfrm>
          <a:prstGeom prst="rect">
            <a:avLst/>
          </a:prstGeom>
          <a:noFill/>
          <a:ln w="2857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4714884"/>
            <a:ext cx="171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Французская Полинезия</a:t>
            </a:r>
            <a:endParaRPr lang="be-BY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1887489" cy="2000264"/>
          </a:xfrm>
          <a:prstGeom prst="rect">
            <a:avLst/>
          </a:prstGeom>
          <a:noFill/>
          <a:ln w="2857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44" y="2500306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Мартиника</a:t>
            </a:r>
            <a:endParaRPr lang="be-BY" dirty="0">
              <a:solidFill>
                <a:srgbClr val="002060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500306"/>
            <a:ext cx="1857387" cy="2013616"/>
          </a:xfrm>
          <a:prstGeom prst="rect">
            <a:avLst/>
          </a:prstGeom>
          <a:noFill/>
          <a:ln w="2857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000232" y="25003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Реюньон</a:t>
            </a:r>
            <a:endParaRPr lang="be-BY" dirty="0">
              <a:solidFill>
                <a:srgbClr val="002060"/>
              </a:solidFill>
            </a:endParaRPr>
          </a:p>
        </p:txBody>
      </p:sp>
      <p:pic>
        <p:nvPicPr>
          <p:cNvPr id="34821" name="Picture 5" descr="Административно-территориальное&#10;устройств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4506" y="0"/>
            <a:ext cx="5119494" cy="6858000"/>
          </a:xfrm>
          <a:prstGeom prst="rect">
            <a:avLst/>
          </a:prstGeom>
          <a:noFill/>
          <a:ln w="2857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42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00065" y="188640"/>
            <a:ext cx="3500430" cy="57148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2"/>
                </a:solidFill>
              </a:rPr>
              <a:t>Великобритания</a:t>
            </a:r>
          </a:p>
        </p:txBody>
      </p:sp>
      <p:sp>
        <p:nvSpPr>
          <p:cNvPr id="1536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512" y="857232"/>
            <a:ext cx="4678240" cy="54292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Состоит из 4 административно-политических частей: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- Англия</a:t>
            </a:r>
            <a:r>
              <a:rPr lang="ru-RU" sz="2400" dirty="0"/>
              <a:t>, </a:t>
            </a:r>
            <a:endParaRPr lang="ru-RU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- Шотландия,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- Уэльс,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- Северная Ирландия.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Каждая из них имеет свои АТЕ </a:t>
            </a:r>
            <a:r>
              <a:rPr lang="ru-RU" sz="2400" dirty="0" smtClean="0"/>
              <a:t>(</a:t>
            </a:r>
            <a:r>
              <a:rPr lang="ru-RU" sz="2400" i="1" dirty="0" smtClean="0"/>
              <a:t>графства, города, области, районы</a:t>
            </a:r>
            <a:r>
              <a:rPr lang="ru-RU" sz="2400" dirty="0" smtClean="0"/>
              <a:t>);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Заморские территории </a:t>
            </a:r>
            <a:r>
              <a:rPr lang="ru-RU" sz="2400" dirty="0" smtClean="0"/>
              <a:t>(зависимые территории – бывшие колонии).</a:t>
            </a:r>
          </a:p>
        </p:txBody>
      </p:sp>
      <p:pic>
        <p:nvPicPr>
          <p:cNvPr id="9217" name="Рисунок 5" descr="Анг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1" y="1785926"/>
            <a:ext cx="571504" cy="34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Рисунок 6" descr="Шотлан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3116"/>
            <a:ext cx="57150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8" descr="Северная Ирлан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1" y="2857496"/>
            <a:ext cx="57150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7" descr="Уэль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1" y="2500306"/>
            <a:ext cx="571504" cy="3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642918"/>
            <a:ext cx="3929058" cy="5336086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05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435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Заморские территории Великобритании</a:t>
            </a:r>
            <a:endParaRPr lang="be-BY" sz="40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857232"/>
            <a:ext cx="335755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Атлантический океан </a:t>
            </a:r>
            <a:endParaRPr lang="be-BY" sz="2000" dirty="0" smtClean="0">
              <a:solidFill>
                <a:schemeClr val="accent2"/>
              </a:solidFill>
            </a:endParaRPr>
          </a:p>
          <a:p>
            <a:pPr lvl="0"/>
            <a:r>
              <a:rPr lang="ru-RU" sz="2000" i="1" dirty="0" smtClean="0"/>
              <a:t>Остров Святой Елены (Джеймстаун) и его зависимые территории — острова Вознесения и Тристан-да-Кунья </a:t>
            </a:r>
            <a:endParaRPr lang="be-BY" sz="2000" dirty="0" smtClean="0"/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chemeClr val="accent2"/>
                </a:solidFill>
              </a:rPr>
              <a:t>Океания </a:t>
            </a:r>
            <a:endParaRPr lang="be-BY" sz="2000" dirty="0" smtClean="0">
              <a:solidFill>
                <a:schemeClr val="accent2"/>
              </a:solidFill>
            </a:endParaRPr>
          </a:p>
          <a:p>
            <a:pPr lvl="0"/>
            <a:r>
              <a:rPr lang="ru-RU" sz="2000" i="1" dirty="0" smtClean="0"/>
              <a:t>Остров Питкэрн (Адамстаун) </a:t>
            </a:r>
            <a:endParaRPr lang="be-BY" sz="2000" dirty="0" smtClean="0"/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chemeClr val="accent2"/>
                </a:solidFill>
              </a:rPr>
              <a:t>Индийский океан </a:t>
            </a:r>
            <a:endParaRPr lang="be-BY" sz="2000" dirty="0" smtClean="0">
              <a:solidFill>
                <a:schemeClr val="accent2"/>
              </a:solidFill>
            </a:endParaRPr>
          </a:p>
          <a:p>
            <a:r>
              <a:rPr lang="ru-RU" sz="2000" i="1" dirty="0" smtClean="0"/>
              <a:t>Британская территория в Индийском океане — архипелаг Чагос</a:t>
            </a:r>
            <a:r>
              <a:rPr lang="ru-RU" sz="2000" dirty="0" smtClean="0"/>
              <a:t>.</a:t>
            </a:r>
            <a:endParaRPr lang="be-BY" sz="2000" dirty="0" smtClean="0"/>
          </a:p>
          <a:p>
            <a:endParaRPr lang="be-BY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785794"/>
            <a:ext cx="53926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Британские острова </a:t>
            </a:r>
            <a:endParaRPr lang="be-BY" sz="2000" dirty="0" smtClean="0">
              <a:solidFill>
                <a:schemeClr val="accent2"/>
              </a:solidFill>
            </a:endParaRPr>
          </a:p>
          <a:p>
            <a:pPr lvl="0"/>
            <a:r>
              <a:rPr lang="ru-RU" sz="2000" i="1" dirty="0" smtClean="0"/>
              <a:t>Остров Мэн (Дуглас) </a:t>
            </a:r>
            <a:endParaRPr lang="be-BY" sz="2000" dirty="0" smtClean="0"/>
          </a:p>
          <a:p>
            <a:pPr lvl="0"/>
            <a:r>
              <a:rPr lang="ru-RU" sz="2000" i="1" dirty="0" smtClean="0"/>
              <a:t>Нормандские острова </a:t>
            </a:r>
            <a:endParaRPr lang="be-BY" sz="2000" dirty="0" smtClean="0"/>
          </a:p>
          <a:p>
            <a:pPr lvl="1"/>
            <a:r>
              <a:rPr lang="ru-RU" sz="1600" dirty="0" smtClean="0"/>
              <a:t>Гернси (Сент-Питер-Порт) </a:t>
            </a:r>
            <a:endParaRPr lang="be-BY" sz="1600" dirty="0" smtClean="0"/>
          </a:p>
          <a:p>
            <a:pPr lvl="1"/>
            <a:r>
              <a:rPr lang="ru-RU" sz="1600" dirty="0" smtClean="0"/>
              <a:t>Джерси (Сент-Хельер) </a:t>
            </a:r>
            <a:endParaRPr lang="be-BY" sz="1600" dirty="0" smtClean="0"/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chemeClr val="accent2"/>
                </a:solidFill>
              </a:rPr>
              <a:t>Европа </a:t>
            </a:r>
            <a:endParaRPr lang="be-BY" sz="2000" dirty="0" smtClean="0">
              <a:solidFill>
                <a:schemeClr val="accent2"/>
              </a:solidFill>
            </a:endParaRPr>
          </a:p>
          <a:p>
            <a:pPr lvl="0"/>
            <a:r>
              <a:rPr lang="ru-RU" sz="2000" i="1" dirty="0" smtClean="0"/>
              <a:t>Гибралтар (Гибралтар) </a:t>
            </a:r>
            <a:endParaRPr lang="be-BY" sz="2000" dirty="0" smtClean="0"/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chemeClr val="accent2"/>
                </a:solidFill>
              </a:rPr>
              <a:t>Америка </a:t>
            </a:r>
            <a:endParaRPr lang="be-BY" sz="2000" dirty="0" smtClean="0">
              <a:solidFill>
                <a:schemeClr val="accent2"/>
              </a:solidFill>
            </a:endParaRPr>
          </a:p>
          <a:p>
            <a:pPr lvl="0"/>
            <a:r>
              <a:rPr lang="ru-RU" sz="2000" i="1" dirty="0" smtClean="0"/>
              <a:t>Ангилья (Валли) </a:t>
            </a:r>
            <a:endParaRPr lang="be-BY" sz="2000" dirty="0" smtClean="0"/>
          </a:p>
          <a:p>
            <a:pPr lvl="0"/>
            <a:r>
              <a:rPr lang="ru-RU" sz="2000" i="1" dirty="0" smtClean="0"/>
              <a:t>Бермуды (Гамильтон) </a:t>
            </a:r>
            <a:endParaRPr lang="be-BY" sz="2000" dirty="0" smtClean="0"/>
          </a:p>
          <a:p>
            <a:pPr lvl="0"/>
            <a:r>
              <a:rPr lang="ru-RU" sz="2000" i="1" dirty="0" smtClean="0"/>
              <a:t>Британские Виргинские острова (Род-Таун) </a:t>
            </a:r>
            <a:endParaRPr lang="be-BY" sz="2000" dirty="0" smtClean="0"/>
          </a:p>
          <a:p>
            <a:pPr lvl="0"/>
            <a:r>
              <a:rPr lang="ru-RU" sz="2000" i="1" dirty="0" smtClean="0"/>
              <a:t>Каймановы острова (Джорджтаун) </a:t>
            </a:r>
            <a:endParaRPr lang="be-BY" sz="2000" dirty="0" smtClean="0"/>
          </a:p>
          <a:p>
            <a:pPr lvl="0"/>
            <a:r>
              <a:rPr lang="ru-RU" sz="2000" i="1" dirty="0" smtClean="0"/>
              <a:t>Остров Монтсеррат (Плимут) </a:t>
            </a:r>
            <a:endParaRPr lang="be-BY" sz="2000" dirty="0" smtClean="0"/>
          </a:p>
          <a:p>
            <a:pPr lvl="0"/>
            <a:r>
              <a:rPr lang="ru-RU" sz="2000" i="1" dirty="0" smtClean="0"/>
              <a:t>Острова Тёркс и Кайкос (Кукбурнтаун) </a:t>
            </a:r>
            <a:endParaRPr lang="be-BY" sz="2000" dirty="0" smtClean="0"/>
          </a:p>
          <a:p>
            <a:pPr lvl="0"/>
            <a:r>
              <a:rPr lang="ru-RU" sz="2000" i="1" dirty="0" smtClean="0"/>
              <a:t>Фолклендские острова (Порт-Стэнли) </a:t>
            </a:r>
            <a:endParaRPr lang="be-BY" sz="2000" dirty="0" smtClean="0"/>
          </a:p>
          <a:p>
            <a:pPr lvl="0"/>
            <a:r>
              <a:rPr lang="ru-RU" sz="2000" i="1" dirty="0" smtClean="0"/>
              <a:t>Южная Георгия и Южные Сандвичевы острова </a:t>
            </a:r>
            <a:endParaRPr lang="be-BY" sz="2000" dirty="0" smtClean="0"/>
          </a:p>
          <a:p>
            <a:endParaRPr lang="be-BY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14356"/>
            <a:ext cx="1631261" cy="3571900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46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16" y="461665"/>
            <a:ext cx="1950530" cy="4698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Япония</a:t>
            </a:r>
            <a:endParaRPr lang="be-BY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00108"/>
            <a:ext cx="48205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Япония разделена на </a:t>
            </a:r>
            <a:r>
              <a:rPr lang="ru-RU" sz="2000" i="1" dirty="0" smtClean="0">
                <a:solidFill>
                  <a:srgbClr val="FFC000"/>
                </a:solidFill>
              </a:rPr>
              <a:t>47 префектур </a:t>
            </a:r>
            <a:r>
              <a:rPr lang="ru-RU" sz="2000" dirty="0" smtClean="0"/>
              <a:t>– АТЕ высшего уровня. </a:t>
            </a:r>
            <a:br>
              <a:rPr lang="ru-RU" sz="2000" dirty="0" smtClean="0"/>
            </a:br>
            <a:r>
              <a:rPr lang="ru-RU" sz="2000" dirty="0" smtClean="0"/>
              <a:t>Они объединены в систему </a:t>
            </a:r>
            <a:r>
              <a:rPr lang="ru-RU" sz="2000" i="1" dirty="0" smtClean="0">
                <a:solidFill>
                  <a:srgbClr val="FFC000"/>
                </a:solidFill>
              </a:rPr>
              <a:t>тодофукэн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- столица </a:t>
            </a:r>
            <a:r>
              <a:rPr lang="ru-RU" sz="2000" i="1" dirty="0" smtClean="0"/>
              <a:t>то</a:t>
            </a:r>
            <a:r>
              <a:rPr lang="ru-RU" sz="2000" dirty="0" smtClean="0"/>
              <a:t> — Токио, </a:t>
            </a:r>
          </a:p>
          <a:p>
            <a:r>
              <a:rPr lang="ru-RU" sz="2000" dirty="0" smtClean="0"/>
              <a:t>- одна область </a:t>
            </a:r>
            <a:r>
              <a:rPr lang="ru-RU" sz="2000" i="1" dirty="0" smtClean="0"/>
              <a:t>до </a:t>
            </a:r>
            <a:r>
              <a:rPr lang="ru-RU" sz="2000" dirty="0" smtClean="0"/>
              <a:t>— Хоккайдо, </a:t>
            </a:r>
          </a:p>
          <a:p>
            <a:r>
              <a:rPr lang="ru-RU" sz="2000" dirty="0" smtClean="0"/>
              <a:t>- два города </a:t>
            </a:r>
            <a:r>
              <a:rPr lang="ru-RU" sz="2000" i="1" dirty="0" smtClean="0"/>
              <a:t>фу</a:t>
            </a:r>
            <a:r>
              <a:rPr lang="ru-RU" sz="2000" dirty="0" smtClean="0"/>
              <a:t>, имеющих статус префектур (Киото и Осака),</a:t>
            </a:r>
          </a:p>
          <a:p>
            <a:pPr>
              <a:buFontTx/>
              <a:buChar char="-"/>
            </a:pPr>
            <a:r>
              <a:rPr lang="ru-RU" sz="2000" dirty="0" smtClean="0"/>
              <a:t>сорок три префектур </a:t>
            </a:r>
            <a:r>
              <a:rPr lang="ru-RU" sz="2000" i="1" dirty="0" smtClean="0"/>
              <a:t>кэн</a:t>
            </a:r>
            <a:r>
              <a:rPr lang="ru-RU" sz="2000" dirty="0" smtClean="0"/>
              <a:t>.</a:t>
            </a:r>
          </a:p>
          <a:p>
            <a:endParaRPr lang="be-BY" sz="2000" dirty="0" smtClean="0"/>
          </a:p>
          <a:p>
            <a:r>
              <a:rPr lang="ru-RU" sz="2000" b="1" dirty="0" smtClean="0">
                <a:solidFill>
                  <a:schemeClr val="accent2"/>
                </a:solidFill>
              </a:rPr>
              <a:t>Префектуры</a:t>
            </a:r>
            <a:r>
              <a:rPr lang="ru-RU" sz="2000" dirty="0" smtClean="0"/>
              <a:t> делятся на меньшие АТЕ:</a:t>
            </a:r>
          </a:p>
          <a:p>
            <a:pPr>
              <a:buFontTx/>
              <a:buChar char="-"/>
            </a:pPr>
            <a:r>
              <a:rPr lang="ru-RU" sz="2000" dirty="0" smtClean="0"/>
              <a:t> округа (их 14, существуют только в префектуре Хоккайдо), </a:t>
            </a:r>
          </a:p>
          <a:p>
            <a:pPr>
              <a:buFontTx/>
              <a:buChar char="-"/>
            </a:pPr>
            <a:r>
              <a:rPr lang="ru-RU" sz="2000" dirty="0" smtClean="0"/>
              <a:t> особые города, </a:t>
            </a:r>
          </a:p>
          <a:p>
            <a:pPr>
              <a:buFontTx/>
              <a:buChar char="-"/>
            </a:pPr>
            <a:r>
              <a:rPr lang="ru-RU" sz="2000" dirty="0" smtClean="0"/>
              <a:t> уезды. </a:t>
            </a:r>
          </a:p>
          <a:p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b="1" dirty="0" smtClean="0">
                <a:solidFill>
                  <a:schemeClr val="accent2"/>
                </a:solidFill>
              </a:rPr>
              <a:t>особым городам</a:t>
            </a:r>
            <a:r>
              <a:rPr lang="ru-RU" sz="2000" dirty="0" smtClean="0"/>
              <a:t>, определённым указами правительства, принадлежат города, население которых превышает 500 тысяч человек. </a:t>
            </a:r>
            <a:endParaRPr lang="be-B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617" y="-1"/>
            <a:ext cx="2314383" cy="2928935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2066" y="3068960"/>
            <a:ext cx="4071934" cy="357020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sym typeface="Wingdings"/>
              </a:rPr>
              <a:t></a:t>
            </a:r>
            <a:r>
              <a:rPr lang="ru-RU" sz="2800" b="1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Закон о местной автономии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дал префектурам больше властных полномочий.</a:t>
            </a:r>
            <a:endParaRPr lang="be-BY" dirty="0" smtClean="0">
              <a:solidFill>
                <a:schemeClr val="tx2">
                  <a:lumMod val="25000"/>
                </a:schemeClr>
              </a:solidFill>
            </a:endParaRPr>
          </a:p>
          <a:p>
            <a:pPr indent="533400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Кроме префектур и уездов, в стране существуют 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АТЕ муниципального уровня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, которые пользуются </a:t>
            </a:r>
            <a:r>
              <a:rPr lang="ru-RU" b="1" dirty="0" smtClean="0">
                <a:solidFill>
                  <a:srgbClr val="7030A0"/>
                </a:solidFill>
              </a:rPr>
              <a:t>широкой автономией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– 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центральные города префектур, </a:t>
            </a:r>
          </a:p>
          <a:p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– особые города, </a:t>
            </a:r>
          </a:p>
          <a:p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– собственно города,</a:t>
            </a:r>
          </a:p>
          <a:p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– 23 специальных районов Токио,</a:t>
            </a:r>
          </a:p>
          <a:p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– посёлки и деревни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be-BY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0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Исторически Японию делят на </a:t>
            </a:r>
            <a:r>
              <a:rPr lang="ru-RU" b="1" i="1" dirty="0" smtClean="0">
                <a:solidFill>
                  <a:srgbClr val="FFC000"/>
                </a:solidFill>
              </a:rPr>
              <a:t>восемь регионов</a:t>
            </a:r>
            <a:r>
              <a:rPr lang="ru-RU" dirty="0" smtClean="0"/>
              <a:t>: Хоккайдо, Тохоку, Канто, Тюбу, Кансай (Кинки), Тюгоку, Сикоку и Кюсю.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8786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err="1" smtClean="0"/>
              <a:t>Регионалистское</a:t>
            </a:r>
            <a:r>
              <a:rPr lang="ru-RU" sz="3600" b="1" dirty="0" smtClean="0"/>
              <a:t> государство </a:t>
            </a:r>
            <a:br>
              <a:rPr lang="ru-RU" sz="3600" b="1" dirty="0" smtClean="0"/>
            </a:br>
            <a:r>
              <a:rPr lang="ru-RU" sz="3600" b="1" dirty="0" smtClean="0"/>
              <a:t>или государство автономий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Название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«</a:t>
            </a:r>
            <a:r>
              <a:rPr lang="ru-RU" sz="2400" dirty="0" err="1"/>
              <a:t>регионалистское</a:t>
            </a:r>
            <a:r>
              <a:rPr lang="ru-RU" sz="2400" dirty="0"/>
              <a:t> государство» - из Италии, «государство автономий» - из Испании.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Нет единого подхода:</a:t>
            </a:r>
          </a:p>
          <a:p>
            <a:pPr marL="457200" indent="-457200">
              <a:buAutoNum type="arabicParenR"/>
            </a:pPr>
            <a:r>
              <a:rPr lang="ru-RU" sz="2400" dirty="0"/>
              <a:t>«слабая федерация», </a:t>
            </a:r>
          </a:p>
          <a:p>
            <a:pPr marL="457200" indent="-457200">
              <a:buAutoNum type="arabicParenR"/>
            </a:pPr>
            <a:r>
              <a:rPr lang="ru-RU" sz="2400" dirty="0"/>
              <a:t>особая форма, промежуточная между унитарным и федеративным государством, </a:t>
            </a:r>
          </a:p>
          <a:p>
            <a:pPr marL="457200" indent="-457200">
              <a:buAutoNum type="arabicParenR"/>
            </a:pPr>
            <a:r>
              <a:rPr lang="ru-RU" sz="2400" dirty="0"/>
              <a:t>разновидность сложносоставного государства наряду с федерацией.</a:t>
            </a:r>
            <a:endParaRPr lang="be-BY" sz="2400" dirty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95588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err="1" smtClean="0"/>
              <a:t>Регионалистское</a:t>
            </a:r>
            <a:r>
              <a:rPr lang="ru-RU" sz="3600" b="1" dirty="0" smtClean="0"/>
              <a:t> государство </a:t>
            </a:r>
            <a:br>
              <a:rPr lang="ru-RU" sz="3600" b="1" dirty="0" smtClean="0"/>
            </a:br>
            <a:r>
              <a:rPr lang="ru-RU" sz="3600" b="1" dirty="0" smtClean="0"/>
              <a:t>или государство автономий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территория </a:t>
            </a:r>
            <a:r>
              <a:rPr lang="ru-RU" sz="2400" dirty="0"/>
              <a:t>состоит из единиц, обладающих высокой степенью автономии; </a:t>
            </a:r>
            <a:endParaRPr lang="be-BY" sz="2400" dirty="0"/>
          </a:p>
          <a:p>
            <a:r>
              <a:rPr lang="ru-RU" sz="2400" dirty="0"/>
              <a:t>в конституциях и иных актах проведено разграничение полномочий и сфер деятельности центральных органов и органов высших территориальных единиц;</a:t>
            </a:r>
            <a:endParaRPr lang="be-BY" sz="2400" dirty="0"/>
          </a:p>
          <a:p>
            <a:r>
              <a:rPr lang="ru-RU" sz="2400" dirty="0"/>
              <a:t>все высшие территориальные единицы могут иметь собственное законодательство;</a:t>
            </a:r>
            <a:endParaRPr lang="be-BY" sz="2400" dirty="0"/>
          </a:p>
          <a:p>
            <a:r>
              <a:rPr lang="ru-RU" sz="2400" dirty="0"/>
              <a:t>в высших территориальных единицах избираются законодательные и исполнительные органы.</a:t>
            </a:r>
            <a:endParaRPr lang="be-BY" sz="2400" dirty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95588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32040"/>
          </a:xfrm>
        </p:spPr>
        <p:txBody>
          <a:bodyPr>
            <a:normAutofit/>
          </a:bodyPr>
          <a:lstStyle/>
          <a:p>
            <a:pPr marL="571500" lvl="0" indent="-457200">
              <a:buFont typeface="+mj-lt"/>
              <a:buAutoNum type="arabicPeriod"/>
            </a:pPr>
            <a:endParaRPr lang="ru-RU" dirty="0" smtClean="0"/>
          </a:p>
          <a:p>
            <a:pPr marL="571500" lvl="0" indent="-457200">
              <a:buFont typeface="+mj-lt"/>
              <a:buAutoNum type="arabicPeriod"/>
            </a:pPr>
            <a:r>
              <a:rPr lang="ru-RU" dirty="0" smtClean="0"/>
              <a:t>Понятие формы государственного (территориально-политического) устройства. </a:t>
            </a:r>
            <a:r>
              <a:rPr lang="ru-RU" dirty="0"/>
              <a:t>Классификация форм </a:t>
            </a:r>
            <a:r>
              <a:rPr lang="ru-RU" dirty="0" smtClean="0"/>
              <a:t>государственного устройства.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ru-RU" dirty="0"/>
              <a:t>Унитарное государство и его разновидности.</a:t>
            </a:r>
          </a:p>
          <a:p>
            <a:pPr marL="571500" lvl="0" indent="-457200">
              <a:buFont typeface="+mj-lt"/>
              <a:buAutoNum type="arabicPeriod"/>
            </a:pPr>
            <a:r>
              <a:rPr lang="ru-RU" dirty="0"/>
              <a:t>Понятие и виды автономий. Особенности политической и административной </a:t>
            </a:r>
            <a:r>
              <a:rPr lang="ru-RU" dirty="0" smtClean="0"/>
              <a:t>автономий. 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ru-RU" dirty="0" smtClean="0"/>
              <a:t>Федерация: правовое </a:t>
            </a:r>
            <a:r>
              <a:rPr lang="ru-RU" dirty="0"/>
              <a:t>положение субъекта </a:t>
            </a:r>
            <a:r>
              <a:rPr lang="ru-RU" dirty="0" smtClean="0"/>
              <a:t>федерации, разграничение </a:t>
            </a:r>
            <a:r>
              <a:rPr lang="ru-RU" dirty="0"/>
              <a:t>предметов </a:t>
            </a:r>
            <a:r>
              <a:rPr lang="ru-RU" dirty="0" smtClean="0"/>
              <a:t>ведения, гарантии целостности государства.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ru-RU" dirty="0"/>
              <a:t>Иные политико-территориальные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720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2214545" cy="7143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Испания</a:t>
            </a:r>
            <a:endParaRPr lang="be-BY" sz="4000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642918"/>
            <a:ext cx="2891720" cy="342902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Территориальное устройство включает: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bg1"/>
                </a:solidFill>
              </a:rPr>
              <a:t> муниципии,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bg1"/>
                </a:solidFill>
              </a:rPr>
              <a:t> провинции,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bg1"/>
                </a:solidFill>
              </a:rPr>
              <a:t> автономные сообщества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 smtClean="0"/>
              <a:t>Все они пользуются </a:t>
            </a:r>
            <a:r>
              <a:rPr lang="ru-RU" sz="2000" b="1" i="1" dirty="0" smtClean="0"/>
              <a:t>автономией</a:t>
            </a:r>
            <a:r>
              <a:rPr lang="ru-RU" sz="2000" dirty="0" smtClean="0"/>
              <a:t> при ведении своих дел.</a:t>
            </a:r>
            <a:endParaRPr lang="be-BY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64" y="0"/>
            <a:ext cx="6143637" cy="6858000"/>
          </a:xfrm>
        </p:spPr>
        <p:txBody>
          <a:bodyPr>
            <a:noAutofit/>
          </a:bodyPr>
          <a:lstStyle/>
          <a:p>
            <a:r>
              <a:rPr lang="ru-RU" sz="1500" dirty="0" smtClean="0"/>
              <a:t>Модель базируется на принципе </a:t>
            </a:r>
            <a:r>
              <a:rPr lang="ru-RU" sz="1500" b="1" i="1" dirty="0" smtClean="0">
                <a:solidFill>
                  <a:srgbClr val="FFFF00"/>
                </a:solidFill>
              </a:rPr>
              <a:t>«единства нации»</a:t>
            </a:r>
            <a:r>
              <a:rPr lang="ru-RU" sz="1500" dirty="0" smtClean="0"/>
              <a:t>: «Конституция основана на нерушимом единстве испанской нации, едином и неделимом отечестве всех испанцев; она признает и гарантирует право на автономию для национальностей и регионов, ее составляющих, и солидарность между ними»  (ст.2).</a:t>
            </a:r>
          </a:p>
          <a:p>
            <a:r>
              <a:rPr lang="ru-RU" sz="1500" dirty="0" smtClean="0"/>
              <a:t>Все территориальные образования (муниципии, провинции и учреждаемые автономные сообщества), а не только автономные сообщества </a:t>
            </a:r>
            <a:r>
              <a:rPr lang="ru-RU" sz="1500" b="1" i="1" dirty="0" smtClean="0">
                <a:solidFill>
                  <a:srgbClr val="FFFF00"/>
                </a:solidFill>
              </a:rPr>
              <a:t>пользуются автономией </a:t>
            </a:r>
            <a:r>
              <a:rPr lang="ru-RU" sz="1500" dirty="0" smtClean="0"/>
              <a:t>при ведении своих дел.</a:t>
            </a:r>
          </a:p>
          <a:p>
            <a:r>
              <a:rPr lang="ru-RU" sz="1500" dirty="0" smtClean="0"/>
              <a:t>Образование автономных сообществ происходит в результате </a:t>
            </a:r>
            <a:r>
              <a:rPr lang="ru-RU" sz="1500" b="1" i="1" dirty="0" smtClean="0">
                <a:solidFill>
                  <a:srgbClr val="FFFF00"/>
                </a:solidFill>
              </a:rPr>
              <a:t>инициативы одной или нескольких провинций </a:t>
            </a:r>
            <a:r>
              <a:rPr lang="ru-RU" sz="1500" dirty="0" smtClean="0"/>
              <a:t>по сложной процедуре.</a:t>
            </a:r>
          </a:p>
          <a:p>
            <a:r>
              <a:rPr lang="ru-RU" sz="1500" b="1" i="1" dirty="0" smtClean="0">
                <a:solidFill>
                  <a:srgbClr val="FFFF00"/>
                </a:solidFill>
              </a:rPr>
              <a:t>Правовой статус </a:t>
            </a:r>
            <a:r>
              <a:rPr lang="ru-RU" sz="1500" dirty="0" smtClean="0"/>
              <a:t>каждого автономного сообщества индивидуализирован и закреплен в </a:t>
            </a:r>
            <a:r>
              <a:rPr lang="ru-RU" sz="1500" b="1" i="1" dirty="0" smtClean="0">
                <a:solidFill>
                  <a:srgbClr val="FFFF00"/>
                </a:solidFill>
              </a:rPr>
              <a:t>статуте</a:t>
            </a:r>
            <a:r>
              <a:rPr lang="ru-RU" sz="1500" dirty="0" smtClean="0"/>
              <a:t>, утв. Генеральными кортесами. Статут является основным правовым актом каждого автономного сообщества.</a:t>
            </a:r>
          </a:p>
          <a:p>
            <a:r>
              <a:rPr lang="ru-RU" sz="1500" dirty="0" smtClean="0"/>
              <a:t>В Конституции установлены общие принципы </a:t>
            </a:r>
            <a:r>
              <a:rPr lang="ru-RU" sz="1500" b="1" i="1" dirty="0" smtClean="0">
                <a:solidFill>
                  <a:srgbClr val="FFFF00"/>
                </a:solidFill>
              </a:rPr>
              <a:t>разделения полномочий </a:t>
            </a:r>
            <a:r>
              <a:rPr lang="ru-RU" sz="1500" dirty="0" smtClean="0"/>
              <a:t>между сообществами и центром в виде перечисления в </a:t>
            </a:r>
            <a:r>
              <a:rPr lang="ru-RU" sz="1500" b="1" dirty="0" smtClean="0">
                <a:solidFill>
                  <a:schemeClr val="accent2"/>
                </a:solidFill>
              </a:rPr>
              <a:t>ст.148</a:t>
            </a:r>
            <a:r>
              <a:rPr lang="ru-RU" sz="1500" dirty="0" smtClean="0"/>
              <a:t> областей, в которых автономным сообществам могут быть </a:t>
            </a:r>
            <a:r>
              <a:rPr lang="ru-RU" sz="1500" b="1" i="1" dirty="0" smtClean="0">
                <a:solidFill>
                  <a:srgbClr val="FFFF00"/>
                </a:solidFill>
              </a:rPr>
              <a:t>переданы полномочия</a:t>
            </a:r>
            <a:r>
              <a:rPr lang="ru-RU" sz="1500" dirty="0" smtClean="0"/>
              <a:t>, а в </a:t>
            </a:r>
            <a:r>
              <a:rPr lang="ru-RU" sz="1500" b="1" dirty="0" smtClean="0">
                <a:solidFill>
                  <a:srgbClr val="00B050"/>
                </a:solidFill>
              </a:rPr>
              <a:t>ст.149</a:t>
            </a:r>
            <a:r>
              <a:rPr lang="ru-RU" sz="1500" dirty="0" smtClean="0"/>
              <a:t> урегулирован вопрос об </a:t>
            </a:r>
            <a:r>
              <a:rPr lang="ru-RU" sz="1500" b="1" i="1" dirty="0" smtClean="0">
                <a:solidFill>
                  <a:srgbClr val="FFFF00"/>
                </a:solidFill>
              </a:rPr>
              <a:t>исключительных полномочиях испанского государства</a:t>
            </a:r>
            <a:r>
              <a:rPr lang="ru-RU" sz="1500" dirty="0" smtClean="0"/>
              <a:t>.</a:t>
            </a:r>
            <a:endParaRPr lang="be-BY" sz="1500" dirty="0" smtClean="0"/>
          </a:p>
          <a:p>
            <a:r>
              <a:rPr lang="ru-RU" sz="1500" b="1" i="1" dirty="0" smtClean="0">
                <a:solidFill>
                  <a:srgbClr val="FFFF00"/>
                </a:solidFill>
              </a:rPr>
              <a:t>Остаточная компетенция</a:t>
            </a:r>
            <a:r>
              <a:rPr lang="ru-RU" sz="1500" dirty="0" smtClean="0"/>
              <a:t>: Предметы ведения, не отнесенные Конституцией к ведению государства, могут быть переданы автономным сообществам в соответствии с их статутами. Однако не включенные статутами в компетенцию сообществ предметы ведения принадлежат государству. </a:t>
            </a:r>
            <a:endParaRPr lang="be-BY" sz="1500" dirty="0" smtClean="0"/>
          </a:p>
          <a:p>
            <a:endParaRPr lang="be-BY" sz="15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71942"/>
            <a:ext cx="2718368" cy="2643206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36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260508"/>
              </p:ext>
            </p:extLst>
          </p:nvPr>
        </p:nvGraphicFramePr>
        <p:xfrm>
          <a:off x="107504" y="0"/>
          <a:ext cx="8280920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9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7620000" cy="4800600"/>
          </a:xfrm>
        </p:spPr>
        <p:txBody>
          <a:bodyPr>
            <a:norm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Федеративное государство – </a:t>
            </a:r>
          </a:p>
          <a:p>
            <a:pPr algn="ctr"/>
            <a:r>
              <a:rPr lang="ru-RU" sz="2400" dirty="0" smtClean="0"/>
              <a:t>союзное </a:t>
            </a:r>
            <a:r>
              <a:rPr lang="ru-RU" sz="2400" dirty="0"/>
              <a:t>государство, составными частями которого являются государственные образования, обладающие политической самостоятельностью, ограниченной правами самой </a:t>
            </a:r>
            <a:r>
              <a:rPr lang="ru-RU" sz="2400" dirty="0" smtClean="0"/>
              <a:t>федерации:</a:t>
            </a:r>
            <a:endParaRPr lang="ru-RU" sz="2400" dirty="0"/>
          </a:p>
          <a:p>
            <a:pPr marL="6350" indent="-6350">
              <a:buFont typeface="Wingdings" pitchFamily="2" charset="2"/>
              <a:buNone/>
            </a:pPr>
            <a:endParaRPr lang="ru-RU" sz="2400" i="1" dirty="0" smtClean="0"/>
          </a:p>
          <a:p>
            <a:pPr marL="6350" indent="-6350" algn="ctr">
              <a:buFont typeface="Wingdings" pitchFamily="2" charset="2"/>
              <a:buNone/>
            </a:pPr>
            <a:r>
              <a:rPr lang="ru-RU" sz="2400" dirty="0" smtClean="0"/>
              <a:t>Швейцария</a:t>
            </a:r>
            <a:r>
              <a:rPr lang="ru-RU" sz="2400" dirty="0"/>
              <a:t>, ФРГ, РФ, США, Бельгия, Индия, </a:t>
            </a:r>
            <a:r>
              <a:rPr lang="ru-RU" sz="2400" dirty="0" smtClean="0"/>
              <a:t>ОАЭ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30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620000" cy="749716"/>
          </a:xfrm>
        </p:spPr>
        <p:txBody>
          <a:bodyPr/>
          <a:lstStyle/>
          <a:p>
            <a:pPr algn="ctr"/>
            <a:r>
              <a:rPr lang="ru-RU" sz="3200" b="1" dirty="0" smtClean="0"/>
              <a:t>Признаки федерации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458386"/>
              </p:ext>
            </p:extLst>
          </p:nvPr>
        </p:nvGraphicFramePr>
        <p:xfrm>
          <a:off x="395536" y="548680"/>
          <a:ext cx="80032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7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9190" y="1714488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Германия</a:t>
            </a:r>
            <a:endParaRPr lang="be-BY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Блок-схема: ИЛИ 15"/>
          <p:cNvSpPr/>
          <p:nvPr/>
        </p:nvSpPr>
        <p:spPr>
          <a:xfrm>
            <a:off x="2428860" y="1117274"/>
            <a:ext cx="3429024" cy="321471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Субъекты федерации</a:t>
            </a:r>
            <a:endParaRPr lang="be-BY" sz="2400" b="1" dirty="0"/>
          </a:p>
        </p:txBody>
      </p:sp>
      <p:sp>
        <p:nvSpPr>
          <p:cNvPr id="18" name="Выноска-облако 17"/>
          <p:cNvSpPr/>
          <p:nvPr/>
        </p:nvSpPr>
        <p:spPr>
          <a:xfrm>
            <a:off x="3393289" y="3215003"/>
            <a:ext cx="2643174" cy="114300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Зависимые территории</a:t>
            </a:r>
            <a:endParaRPr lang="be-BY" dirty="0"/>
          </a:p>
        </p:txBody>
      </p:sp>
      <p:sp>
        <p:nvSpPr>
          <p:cNvPr id="19" name="Выноска-облако 18"/>
          <p:cNvSpPr/>
          <p:nvPr/>
        </p:nvSpPr>
        <p:spPr>
          <a:xfrm>
            <a:off x="4572000" y="2153137"/>
            <a:ext cx="3357554" cy="1142984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Ассоциированные государства</a:t>
            </a:r>
            <a:endParaRPr lang="be-BY" dirty="0"/>
          </a:p>
        </p:txBody>
      </p:sp>
      <p:sp>
        <p:nvSpPr>
          <p:cNvPr id="20" name="Выноска-облако 19"/>
          <p:cNvSpPr/>
          <p:nvPr/>
        </p:nvSpPr>
        <p:spPr>
          <a:xfrm>
            <a:off x="2821785" y="756146"/>
            <a:ext cx="2643174" cy="1143008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Автономии</a:t>
            </a:r>
            <a:endParaRPr lang="be-BY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4929190" y="1150322"/>
            <a:ext cx="2643174" cy="1143008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Федеральные территории</a:t>
            </a:r>
            <a:r>
              <a:rPr lang="ru-RU" dirty="0" smtClean="0"/>
              <a:t> </a:t>
            </a:r>
            <a:endParaRPr lang="be-BY" dirty="0"/>
          </a:p>
        </p:txBody>
      </p:sp>
      <p:sp>
        <p:nvSpPr>
          <p:cNvPr id="21" name="TextBox 20"/>
          <p:cNvSpPr txBox="1"/>
          <p:nvPr/>
        </p:nvSpPr>
        <p:spPr>
          <a:xfrm>
            <a:off x="815572" y="4869160"/>
            <a:ext cx="6840760" cy="10156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! Субъект федерации не имеет права выхода из состава федерации (сецессии) и, как правило, не может быть субъектом международных отношений.</a:t>
            </a:r>
            <a:endParaRPr lang="be-BY" sz="2000" dirty="0">
              <a:solidFill>
                <a:schemeClr val="tx1"/>
              </a:solidFill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10549" y="0"/>
            <a:ext cx="7620000" cy="620688"/>
          </a:xfrm>
        </p:spPr>
        <p:txBody>
          <a:bodyPr/>
          <a:lstStyle/>
          <a:p>
            <a:pPr algn="ctr"/>
            <a:r>
              <a:rPr lang="ru-RU" sz="3600" b="1" dirty="0" smtClean="0"/>
              <a:t>Структура федераций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58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Виды федераций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Договорные</a:t>
            </a:r>
          </a:p>
          <a:p>
            <a:r>
              <a:rPr lang="ru-RU" dirty="0" smtClean="0"/>
              <a:t>Недоговорные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Симметричные </a:t>
            </a:r>
          </a:p>
          <a:p>
            <a:r>
              <a:rPr lang="ru-RU" dirty="0" smtClean="0"/>
              <a:t>Несимметричные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3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/>
              <a:t>Территориальные образования,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не </a:t>
            </a:r>
            <a:r>
              <a:rPr lang="ru-RU" sz="3200" b="1" dirty="0"/>
              <a:t>являющиеся субъектами </a:t>
            </a:r>
            <a:r>
              <a:rPr lang="ru-RU" sz="3200" b="1" dirty="0" smtClean="0"/>
              <a:t>федерации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902770"/>
              </p:ext>
            </p:extLst>
          </p:nvPr>
        </p:nvGraphicFramePr>
        <p:xfrm>
          <a:off x="457200" y="1412776"/>
          <a:ext cx="78592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2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1666875" cy="66357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США</a:t>
            </a:r>
          </a:p>
        </p:txBody>
      </p:sp>
      <p:sp>
        <p:nvSpPr>
          <p:cNvPr id="1741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620713"/>
            <a:ext cx="3492500" cy="62372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600" b="1" dirty="0"/>
              <a:t>США состоит из 50 штатов и федерального округа Колумбия с особым статусом, на территории которого находится столица страны – город Вашингтон.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штаты – субъекты федерации;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полномочия федеральных органов власти определяет союзная конституция;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субъекты федерации имеют свои конституции, на основе которых создаются законодательные и исполнительные органы штатов;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легислатуры штатов принимают законы;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союзный парламент состоит из двух палат, одна из которых представляет интересы штатов;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субъекты федерации обладают своей системой права и судебной системой; </a:t>
            </a:r>
            <a:br>
              <a:rPr lang="ru-RU" sz="1600" b="1" dirty="0"/>
            </a:br>
            <a:r>
              <a:rPr lang="ru-RU" sz="1600" b="1" dirty="0"/>
              <a:t>провозглашается двойное гражданство (союзное и штатов).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348038" y="3411538"/>
            <a:ext cx="57959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Пуэрто-Рико, Гуам, Виргинские о-ва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имеют статус «</a:t>
            </a: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свободно присоединившихся территорий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» (</a:t>
            </a: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полуавтономные, ассоциированные государства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). Имеют законодательные собрания и губернаторов. На территорию этих островов распространяются законы Конгресса США,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они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обладают верховенством по отношению к местным законам. Имеют статус </a:t>
            </a: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политической автономии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r"/>
            <a:r>
              <a:rPr lang="ru-RU" sz="1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Зависимые территории (колонии)</a:t>
            </a:r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Каролинские, Марианские, Маршалловы острова (Микронезия); Американское Самоа (статус близок к </a:t>
            </a: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административной автономии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3449004"/>
          </a:xfrm>
          <a:prstGeom prst="rect">
            <a:avLst/>
          </a:prstGeom>
          <a:noFill/>
          <a:ln w="2857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47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0" y="1"/>
            <a:ext cx="9144000" cy="100010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ФРГ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568" y="1"/>
            <a:ext cx="247443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3377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70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742333" cy="764704"/>
          </a:xfrm>
        </p:spPr>
        <p:txBody>
          <a:bodyPr/>
          <a:lstStyle/>
          <a:p>
            <a:pPr algn="ctr"/>
            <a:r>
              <a:rPr lang="ru-RU" sz="3200" b="1" dirty="0"/>
              <a:t>Разграничение компетенции в федерации</a:t>
            </a:r>
          </a:p>
        </p:txBody>
      </p:sp>
      <p:sp>
        <p:nvSpPr>
          <p:cNvPr id="36899" name="Rectangle 3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111908" y="692696"/>
            <a:ext cx="8572340" cy="720080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 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конституциях могут использоваться различные варианты определения компетенции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:</a:t>
            </a:r>
            <a:endParaRPr lang="ru-RU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6886" name="Picture 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27047" y="2512008"/>
            <a:ext cx="2224479" cy="1924050"/>
          </a:xfrm>
        </p:spPr>
      </p:pic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827584" y="2852738"/>
            <a:ext cx="3671391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1"/>
                </a:solidFill>
                <a:latin typeface="+mj-lt"/>
              </a:rPr>
              <a:t>Исключительная компетенция федерации (ИКФ)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6340608" y="3259043"/>
            <a:ext cx="2047816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1"/>
                </a:solidFill>
                <a:latin typeface="+mj-lt"/>
              </a:rPr>
              <a:t>Исключительная компетенция субъектов (ИКС)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2667811" y="4682610"/>
            <a:ext cx="2987559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tx1"/>
                </a:solidFill>
                <a:latin typeface="+mj-lt"/>
              </a:rPr>
              <a:t>Совместная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j-lt"/>
              </a:rPr>
            </a:br>
            <a:r>
              <a:rPr lang="ru-RU" dirty="0" smtClean="0">
                <a:solidFill>
                  <a:schemeClr val="tx1"/>
                </a:solidFill>
                <a:latin typeface="+mj-lt"/>
              </a:rPr>
              <a:t>компетенция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(СК)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2667811" y="1773238"/>
            <a:ext cx="5432582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1"/>
                </a:solidFill>
                <a:latin typeface="+mj-lt"/>
              </a:rPr>
              <a:t>Остаточная компетенция - может быть отнесена либо к федерации, либо к субъектам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6163373" y="4880000"/>
            <a:ext cx="1817079" cy="1190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1"/>
                </a:solidFill>
                <a:latin typeface="+mj-lt"/>
              </a:rPr>
              <a:t>Конкурирующая компетенция (ФРГ, Австрия, Швейцария)</a:t>
            </a: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4427538" y="3357563"/>
            <a:ext cx="751424" cy="714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e-BY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5580063" y="2349500"/>
            <a:ext cx="150615" cy="3603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e-BY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5846933" y="3070083"/>
            <a:ext cx="936797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be-BY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5364088" y="3499069"/>
            <a:ext cx="74481" cy="1223962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e-BY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5364088" y="3448007"/>
            <a:ext cx="976520" cy="129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be-BY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383" y="1387421"/>
            <a:ext cx="20353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ИКФ и ИКС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ИКФ и СК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ИКФ, ИКС, СК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ИКФ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ИКС.</a:t>
            </a:r>
          </a:p>
        </p:txBody>
      </p:sp>
    </p:spTree>
    <p:extLst>
      <p:ext uri="{BB962C8B-B14F-4D97-AF65-F5344CB8AC3E}">
        <p14:creationId xmlns:p14="http://schemas.microsoft.com/office/powerpoint/2010/main" val="5591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4" y="1818869"/>
            <a:ext cx="6751904" cy="34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134076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2400" b="1" dirty="0"/>
              <a:t>Государственное </a:t>
            </a:r>
            <a:endParaRPr lang="ru-RU" sz="2400" b="1" dirty="0" smtClean="0"/>
          </a:p>
          <a:p>
            <a:pPr marL="114300" indent="0">
              <a:buNone/>
            </a:pPr>
            <a:r>
              <a:rPr lang="ru-RU" sz="2400" b="1" dirty="0" smtClean="0"/>
              <a:t>(</a:t>
            </a:r>
            <a:r>
              <a:rPr lang="ru-RU" sz="2400" b="1" dirty="0"/>
              <a:t>территориально-политическое) устройство </a:t>
            </a:r>
            <a:r>
              <a:rPr lang="ru-RU" sz="2400" dirty="0"/>
              <a:t>– </a:t>
            </a:r>
            <a:endParaRPr lang="ru-RU" sz="2400" dirty="0" smtClean="0"/>
          </a:p>
          <a:p>
            <a:pPr marL="114300" indent="0">
              <a:buNone/>
            </a:pPr>
            <a:endParaRPr lang="ru-RU" sz="2400" dirty="0"/>
          </a:p>
          <a:p>
            <a:pPr marL="114300" indent="0">
              <a:buNone/>
            </a:pPr>
            <a:endParaRPr lang="ru-RU" sz="2400" dirty="0" smtClean="0"/>
          </a:p>
          <a:p>
            <a:pPr marL="114300" indent="0">
              <a:buNone/>
            </a:pPr>
            <a:r>
              <a:rPr lang="ru-RU" sz="2400" dirty="0" smtClean="0"/>
              <a:t>это </a:t>
            </a:r>
            <a:r>
              <a:rPr lang="ru-RU" sz="2400" dirty="0"/>
              <a:t>способ территориальной организации государства или государств, образующих союз, а также характер взаимоотношений между государством и составляющими его частями, между центральными и местными органами</a:t>
            </a:r>
          </a:p>
        </p:txBody>
      </p:sp>
    </p:spTree>
    <p:extLst>
      <p:ext uri="{BB962C8B-B14F-4D97-AF65-F5344CB8AC3E}">
        <p14:creationId xmlns:p14="http://schemas.microsoft.com/office/powerpoint/2010/main" val="22075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26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Группы конституционных норм</a:t>
            </a:r>
            <a:br>
              <a:rPr lang="ru-RU" sz="2800" b="1" dirty="0" smtClean="0"/>
            </a:br>
            <a:r>
              <a:rPr lang="ru-RU" sz="2800" b="1" dirty="0" smtClean="0"/>
              <a:t> о территориально-политическом устройстве государства </a:t>
            </a:r>
            <a:br>
              <a:rPr lang="ru-RU" sz="2800" b="1" dirty="0" smtClean="0"/>
            </a:b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252780"/>
              </p:ext>
            </p:extLst>
          </p:nvPr>
        </p:nvGraphicFramePr>
        <p:xfrm>
          <a:off x="323528" y="1556792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ru-RU" sz="3200" b="1" dirty="0" smtClean="0"/>
              <a:t>Формы </a:t>
            </a:r>
            <a:br>
              <a:rPr lang="ru-RU" sz="3200" b="1" dirty="0" smtClean="0"/>
            </a:br>
            <a:r>
              <a:rPr lang="ru-RU" sz="3200" b="1" dirty="0" smtClean="0"/>
              <a:t>территориально-политического устройства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488488"/>
              </p:ext>
            </p:extLst>
          </p:nvPr>
        </p:nvGraphicFramePr>
        <p:xfrm>
          <a:off x="457200" y="1628800"/>
          <a:ext cx="7620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6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7620000" cy="48006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/>
              <a:t>Унитарное государство</a:t>
            </a:r>
            <a:r>
              <a:rPr lang="ru-RU" sz="2800" dirty="0" smtClean="0"/>
              <a:t>– </a:t>
            </a:r>
          </a:p>
          <a:p>
            <a:pPr algn="ctr"/>
            <a:r>
              <a:rPr lang="ru-RU" sz="2800" dirty="0" smtClean="0"/>
              <a:t>это </a:t>
            </a:r>
            <a:r>
              <a:rPr lang="ru-RU" sz="2800" dirty="0"/>
              <a:t>единое государство, которое не имеет в своем составе государственных образований (хотя в его составе могут быть автономии), а его территория состоит только из административно-территориальных единиц, которые не обладают политической </a:t>
            </a:r>
            <a:r>
              <a:rPr lang="ru-RU" sz="2800" dirty="0" smtClean="0"/>
              <a:t>самостоятельностью:</a:t>
            </a:r>
          </a:p>
          <a:p>
            <a:pPr algn="ctr"/>
            <a:endParaRPr lang="ru-RU" sz="2800" dirty="0" smtClean="0"/>
          </a:p>
          <a:p>
            <a:pPr marL="114300" indent="0" algn="ctr">
              <a:buNone/>
            </a:pPr>
            <a:r>
              <a:rPr lang="ru-RU" sz="2800" dirty="0" smtClean="0"/>
              <a:t>Болгария, Ватикан, Великобритания, Венгрия, Греция, Дания, Испания, Италия, Латвия, Литва, Польша, Чехия, Франция, Эстония, Ливан, Мальдивы, Сирия, Япония, Египет, Куба, Чили, Ямайка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3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Признаки унитарных государств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98780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4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008112"/>
          </a:xfrm>
        </p:spPr>
        <p:txBody>
          <a:bodyPr/>
          <a:lstStyle/>
          <a:p>
            <a:pPr algn="ctr"/>
            <a:r>
              <a:rPr lang="ru-RU" dirty="0" smtClean="0"/>
              <a:t>Унитарное государство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366444"/>
              </p:ext>
            </p:extLst>
          </p:nvPr>
        </p:nvGraphicFramePr>
        <p:xfrm>
          <a:off x="457200" y="908720"/>
          <a:ext cx="80032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2808312" cy="1785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75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743751"/>
              </p:ext>
            </p:extLst>
          </p:nvPr>
        </p:nvGraphicFramePr>
        <p:xfrm>
          <a:off x="179512" y="0"/>
          <a:ext cx="820891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8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11944</TotalTime>
  <Words>1551</Words>
  <Application>Microsoft Office PowerPoint</Application>
  <PresentationFormat>Экран (4:3)</PresentationFormat>
  <Paragraphs>258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</vt:lpstr>
      <vt:lpstr>Constantia</vt:lpstr>
      <vt:lpstr>Wingdings</vt:lpstr>
      <vt:lpstr>Wingdings 2</vt:lpstr>
      <vt:lpstr>Соседство</vt:lpstr>
      <vt:lpstr>Бумажная</vt:lpstr>
      <vt:lpstr>Формы территориально-политического устройства  зарубежных стран (2 часа)</vt:lpstr>
      <vt:lpstr>Содержание</vt:lpstr>
      <vt:lpstr>Презентация PowerPoint</vt:lpstr>
      <vt:lpstr>Группы конституционных норм  о территориально-политическом устройстве государства  </vt:lpstr>
      <vt:lpstr>Формы  территориально-политического устройства</vt:lpstr>
      <vt:lpstr>Презентация PowerPoint</vt:lpstr>
      <vt:lpstr>Признаки унитарных государств</vt:lpstr>
      <vt:lpstr>Унитарное государство</vt:lpstr>
      <vt:lpstr>Презентация PowerPoint</vt:lpstr>
      <vt:lpstr>Административно-территориальное деление  в унитарных государствах</vt:lpstr>
      <vt:lpstr>Презентация PowerPoint</vt:lpstr>
      <vt:lpstr>Унитарные государства  в зависимости от сочетания центрального управления и местного самоуправления</vt:lpstr>
      <vt:lpstr>Франция</vt:lpstr>
      <vt:lpstr>Заморские владения Франции</vt:lpstr>
      <vt:lpstr>Великобритания</vt:lpstr>
      <vt:lpstr>Заморские территории Великобритании</vt:lpstr>
      <vt:lpstr>Япония</vt:lpstr>
      <vt:lpstr>Регионалистское государство  или государство автономий</vt:lpstr>
      <vt:lpstr>Регионалистское государство  или государство автономий</vt:lpstr>
      <vt:lpstr>Испания</vt:lpstr>
      <vt:lpstr>Презентация PowerPoint</vt:lpstr>
      <vt:lpstr>Презентация PowerPoint</vt:lpstr>
      <vt:lpstr>Признаки федерации</vt:lpstr>
      <vt:lpstr>Структура федераций</vt:lpstr>
      <vt:lpstr>Виды федераций </vt:lpstr>
      <vt:lpstr>Территориальные образования,  не являющиеся субъектами федерации</vt:lpstr>
      <vt:lpstr>США</vt:lpstr>
      <vt:lpstr>ФРГ</vt:lpstr>
      <vt:lpstr>Разграничение компетенции в федерации</vt:lpstr>
      <vt:lpstr>Презентация PowerPoint</vt:lpstr>
    </vt:vector>
  </TitlesOfParts>
  <Company>Hostel4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Конституции зарубежных стран</dc:title>
  <dc:creator>nadzeya_rakhanava</dc:creator>
  <cp:lastModifiedBy>Nadzeya Rakhanava</cp:lastModifiedBy>
  <cp:revision>205</cp:revision>
  <cp:lastPrinted>2013-09-24T12:59:01Z</cp:lastPrinted>
  <dcterms:created xsi:type="dcterms:W3CDTF">2013-09-12T14:21:12Z</dcterms:created>
  <dcterms:modified xsi:type="dcterms:W3CDTF">2015-12-24T04:42:10Z</dcterms:modified>
</cp:coreProperties>
</file>