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8"/>
  </p:notesMasterIdLst>
  <p:sldIdLst>
    <p:sldId id="256" r:id="rId2"/>
    <p:sldId id="257" r:id="rId3"/>
    <p:sldId id="258" r:id="rId4"/>
    <p:sldId id="261" r:id="rId5"/>
    <p:sldId id="265" r:id="rId6"/>
    <p:sldId id="266" r:id="rId7"/>
    <p:sldId id="267" r:id="rId8"/>
    <p:sldId id="269" r:id="rId9"/>
    <p:sldId id="264" r:id="rId10"/>
    <p:sldId id="270" r:id="rId11"/>
    <p:sldId id="276" r:id="rId12"/>
    <p:sldId id="274" r:id="rId13"/>
    <p:sldId id="282" r:id="rId14"/>
    <p:sldId id="285" r:id="rId15"/>
    <p:sldId id="272" r:id="rId16"/>
    <p:sldId id="286" r:id="rId17"/>
    <p:sldId id="279" r:id="rId18"/>
    <p:sldId id="284" r:id="rId19"/>
    <p:sldId id="287" r:id="rId20"/>
    <p:sldId id="288" r:id="rId21"/>
    <p:sldId id="289" r:id="rId22"/>
    <p:sldId id="290" r:id="rId23"/>
    <p:sldId id="291" r:id="rId24"/>
    <p:sldId id="292" r:id="rId25"/>
    <p:sldId id="293" r:id="rId26"/>
    <p:sldId id="294" r:id="rId27"/>
    <p:sldId id="295" r:id="rId28"/>
    <p:sldId id="296" r:id="rId29"/>
    <p:sldId id="297" r:id="rId30"/>
    <p:sldId id="298" r:id="rId31"/>
    <p:sldId id="299" r:id="rId32"/>
    <p:sldId id="300" r:id="rId33"/>
    <p:sldId id="301" r:id="rId34"/>
    <p:sldId id="302" r:id="rId35"/>
    <p:sldId id="303" r:id="rId36"/>
    <p:sldId id="306" r:id="rId3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280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iagrams/_rels/data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image" Target="../media/image2.png"/></Relationships>
</file>

<file path=ppt/diagrams/_rels/drawing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image" Target="../media/image2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39DE995-D926-409F-8A63-D089BAB38F01}" type="doc">
      <dgm:prSet loTypeId="urn:microsoft.com/office/officeart/2008/layout/HalfCircleOrganization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AC8D961-3BC6-4FD4-B133-D11C23E538CB}">
      <dgm:prSet phldrT="[Текст]" custT="1"/>
      <dgm:spPr/>
      <dgm:t>
        <a:bodyPr/>
        <a:lstStyle/>
        <a:p>
          <a:pPr algn="ctr"/>
          <a:r>
            <a:rPr lang="ru-RU" sz="3600" b="1" dirty="0" smtClean="0">
              <a:solidFill>
                <a:schemeClr val="accent3">
                  <a:lumMod val="50000"/>
                </a:schemeClr>
              </a:solidFill>
            </a:rPr>
            <a:t>КОНСТИТУЦИЯ</a:t>
          </a:r>
          <a:r>
            <a:rPr lang="ru-RU" sz="3600" b="1" dirty="0" smtClean="0">
              <a:solidFill>
                <a:schemeClr val="tx1"/>
              </a:solidFill>
            </a:rPr>
            <a:t>*</a:t>
          </a:r>
          <a:br>
            <a:rPr lang="ru-RU" sz="3600" b="1" dirty="0" smtClean="0">
              <a:solidFill>
                <a:schemeClr val="tx1"/>
              </a:solidFill>
            </a:rPr>
          </a:br>
          <a:r>
            <a:rPr lang="ru-RU" sz="1600" b="1" dirty="0" smtClean="0">
              <a:solidFill>
                <a:schemeClr val="tx1"/>
              </a:solidFill>
            </a:rPr>
            <a:t>*</a:t>
          </a:r>
          <a:r>
            <a:rPr lang="ru-RU" sz="1600" dirty="0" smtClean="0"/>
            <a:t>Большой современный толковый словарь русского языка </a:t>
          </a:r>
          <a:endParaRPr lang="ru-RU" sz="1600" b="1" dirty="0">
            <a:solidFill>
              <a:schemeClr val="accent3">
                <a:lumMod val="50000"/>
              </a:schemeClr>
            </a:solidFill>
          </a:endParaRPr>
        </a:p>
      </dgm:t>
    </dgm:pt>
    <dgm:pt modelId="{8BFBEB5A-A6B0-4772-981C-F758BF9FAD64}" type="parTrans" cxnId="{14D1D9BE-902B-46E1-9D65-C4DA4E3C9747}">
      <dgm:prSet/>
      <dgm:spPr/>
      <dgm:t>
        <a:bodyPr/>
        <a:lstStyle/>
        <a:p>
          <a:endParaRPr lang="ru-RU"/>
        </a:p>
      </dgm:t>
    </dgm:pt>
    <dgm:pt modelId="{73F496B0-A73E-48BA-BEC8-1E3D3AE247F9}" type="sibTrans" cxnId="{14D1D9BE-902B-46E1-9D65-C4DA4E3C9747}">
      <dgm:prSet/>
      <dgm:spPr/>
      <dgm:t>
        <a:bodyPr/>
        <a:lstStyle/>
        <a:p>
          <a:endParaRPr lang="ru-RU"/>
        </a:p>
      </dgm:t>
    </dgm:pt>
    <dgm:pt modelId="{F7E35E1A-613A-4C7F-86A1-D4CC497080D7}" type="asst">
      <dgm:prSet phldrT="[Текст]" custT="1"/>
      <dgm:spPr/>
      <dgm:t>
        <a:bodyPr/>
        <a:lstStyle/>
        <a:p>
          <a:r>
            <a:rPr lang="ru-RU" sz="1800" dirty="0" smtClean="0">
              <a:solidFill>
                <a:srgbClr val="FF0000"/>
              </a:solidFill>
            </a:rPr>
            <a:t>лат. «</a:t>
          </a:r>
          <a:r>
            <a:rPr lang="en-US" sz="1800" b="1" dirty="0" err="1" smtClean="0">
              <a:solidFill>
                <a:srgbClr val="FF0000"/>
              </a:solidFill>
            </a:rPr>
            <a:t>constitutio</a:t>
          </a:r>
          <a:r>
            <a:rPr lang="ru-RU" sz="1800" dirty="0" smtClean="0">
              <a:solidFill>
                <a:srgbClr val="FF0000"/>
              </a:solidFill>
            </a:rPr>
            <a:t>»</a:t>
          </a:r>
          <a:r>
            <a:rPr lang="en-US" sz="1800" dirty="0" smtClean="0">
              <a:solidFill>
                <a:srgbClr val="FF0000"/>
              </a:solidFill>
            </a:rPr>
            <a:t> - </a:t>
          </a:r>
          <a:r>
            <a:rPr lang="ru-RU" sz="1800" dirty="0" smtClean="0">
              <a:solidFill>
                <a:srgbClr val="FF0000"/>
              </a:solidFill>
            </a:rPr>
            <a:t>установление, учреждение</a:t>
          </a:r>
          <a:endParaRPr lang="ru-RU" sz="1800" dirty="0">
            <a:solidFill>
              <a:srgbClr val="FF0000"/>
            </a:solidFill>
          </a:endParaRPr>
        </a:p>
      </dgm:t>
    </dgm:pt>
    <dgm:pt modelId="{95099BDF-7205-4D1D-8574-16983FE4C001}" type="parTrans" cxnId="{9495F59D-8945-416D-A299-0C32DF927F05}">
      <dgm:prSet/>
      <dgm:spPr/>
      <dgm:t>
        <a:bodyPr/>
        <a:lstStyle/>
        <a:p>
          <a:endParaRPr lang="ru-RU"/>
        </a:p>
      </dgm:t>
    </dgm:pt>
    <dgm:pt modelId="{DB906F95-78E5-442A-AEAC-A6E57A5E31CA}" type="sibTrans" cxnId="{9495F59D-8945-416D-A299-0C32DF927F05}">
      <dgm:prSet/>
      <dgm:spPr/>
      <dgm:t>
        <a:bodyPr/>
        <a:lstStyle/>
        <a:p>
          <a:endParaRPr lang="ru-RU"/>
        </a:p>
      </dgm:t>
    </dgm:pt>
    <dgm:pt modelId="{1842DBDE-4098-43A4-8ECB-ABE9D8AAAA37}">
      <dgm:prSet phldrT="[Текст]" custT="1"/>
      <dgm:spPr/>
      <dgm:t>
        <a:bodyPr/>
        <a:lstStyle/>
        <a:p>
          <a:r>
            <a:rPr lang="ru-RU" sz="1600" b="1" dirty="0" smtClean="0"/>
            <a:t>Основной закон государства, </a:t>
          </a:r>
        </a:p>
        <a:p>
          <a:r>
            <a:rPr lang="ru-RU" sz="1400" b="1" dirty="0" smtClean="0"/>
            <a:t>определяющий его общественное и государственное устройство, избирательную систему, принципы организации и деятельности государственных органов и основные права и обязанности граждан</a:t>
          </a:r>
          <a:endParaRPr lang="ru-RU" sz="1400" b="1" dirty="0"/>
        </a:p>
      </dgm:t>
    </dgm:pt>
    <dgm:pt modelId="{4DDFA59E-2185-42D4-B7E3-72B29BD28756}" type="parTrans" cxnId="{0788EFF2-2012-4A2C-AAA8-FA3690005348}">
      <dgm:prSet/>
      <dgm:spPr/>
      <dgm:t>
        <a:bodyPr/>
        <a:lstStyle/>
        <a:p>
          <a:endParaRPr lang="ru-RU"/>
        </a:p>
      </dgm:t>
    </dgm:pt>
    <dgm:pt modelId="{D5EAC772-40E8-4BD5-9298-573FC33AEDA2}" type="sibTrans" cxnId="{0788EFF2-2012-4A2C-AAA8-FA3690005348}">
      <dgm:prSet/>
      <dgm:spPr/>
      <dgm:t>
        <a:bodyPr/>
        <a:lstStyle/>
        <a:p>
          <a:endParaRPr lang="ru-RU"/>
        </a:p>
      </dgm:t>
    </dgm:pt>
    <dgm:pt modelId="{0B99FE1B-75CE-4E47-9C4B-EFF53F493DF9}">
      <dgm:prSet phldrT="[Текст]" custT="1"/>
      <dgm:spPr/>
      <dgm:t>
        <a:bodyPr/>
        <a:lstStyle/>
        <a:p>
          <a:r>
            <a:rPr lang="ru-RU" sz="1600" b="1" dirty="0" smtClean="0"/>
            <a:t>Строение, структура </a:t>
          </a:r>
        </a:p>
        <a:p>
          <a:r>
            <a:rPr lang="ru-RU" sz="1400" b="1" dirty="0" smtClean="0"/>
            <a:t>(обычно применительно к комплексу индивидуальных анатомических и физиологических особенностей организма)</a:t>
          </a:r>
          <a:endParaRPr lang="ru-RU" sz="1400" b="1" dirty="0"/>
        </a:p>
      </dgm:t>
    </dgm:pt>
    <dgm:pt modelId="{2D6FF33B-85F4-443D-B78B-B2D6CCC90990}" type="parTrans" cxnId="{864A1C54-4137-4D52-9D54-F5A8E7FBE1B7}">
      <dgm:prSet/>
      <dgm:spPr/>
      <dgm:t>
        <a:bodyPr/>
        <a:lstStyle/>
        <a:p>
          <a:endParaRPr lang="ru-RU"/>
        </a:p>
      </dgm:t>
    </dgm:pt>
    <dgm:pt modelId="{A3A05912-593D-4A9D-922E-694EA6EB1A96}" type="sibTrans" cxnId="{864A1C54-4137-4D52-9D54-F5A8E7FBE1B7}">
      <dgm:prSet/>
      <dgm:spPr/>
      <dgm:t>
        <a:bodyPr/>
        <a:lstStyle/>
        <a:p>
          <a:endParaRPr lang="ru-RU"/>
        </a:p>
      </dgm:t>
    </dgm:pt>
    <dgm:pt modelId="{E62925CF-6036-4EC3-9379-29E7C8EAB6F4}" type="pres">
      <dgm:prSet presAssocID="{839DE995-D926-409F-8A63-D089BAB38F01}" presName="Name0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DDD2E726-4640-4638-B38E-F0C853C3DF8E}" type="pres">
      <dgm:prSet presAssocID="{FAC8D961-3BC6-4FD4-B133-D11C23E538CB}" presName="hierRoot1" presStyleCnt="0">
        <dgm:presLayoutVars>
          <dgm:hierBranch val="init"/>
        </dgm:presLayoutVars>
      </dgm:prSet>
      <dgm:spPr/>
    </dgm:pt>
    <dgm:pt modelId="{E792B472-1701-4423-9B68-B95ACF1FFEF4}" type="pres">
      <dgm:prSet presAssocID="{FAC8D961-3BC6-4FD4-B133-D11C23E538CB}" presName="rootComposite1" presStyleCnt="0"/>
      <dgm:spPr/>
    </dgm:pt>
    <dgm:pt modelId="{B9C4DB69-703F-4AEB-AC8F-F50D8E13C1C3}" type="pres">
      <dgm:prSet presAssocID="{FAC8D961-3BC6-4FD4-B133-D11C23E538CB}" presName="rootText1" presStyleLbl="alignAcc1" presStyleIdx="0" presStyleCnt="0" custScaleX="13284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E371F6B-1D7E-444D-B9C6-FD9DD6213C31}" type="pres">
      <dgm:prSet presAssocID="{FAC8D961-3BC6-4FD4-B133-D11C23E538CB}" presName="topArc1" presStyleLbl="parChTrans1D1" presStyleIdx="0" presStyleCnt="8"/>
      <dgm:spPr/>
    </dgm:pt>
    <dgm:pt modelId="{0107C2F2-53B2-4EB7-A20A-836E68F87E9D}" type="pres">
      <dgm:prSet presAssocID="{FAC8D961-3BC6-4FD4-B133-D11C23E538CB}" presName="bottomArc1" presStyleLbl="parChTrans1D1" presStyleIdx="1" presStyleCnt="8"/>
      <dgm:spPr/>
    </dgm:pt>
    <dgm:pt modelId="{98128913-63BF-43EF-87DE-631BCC4D93C5}" type="pres">
      <dgm:prSet presAssocID="{FAC8D961-3BC6-4FD4-B133-D11C23E538CB}" presName="topConnNode1" presStyleLbl="node1" presStyleIdx="0" presStyleCnt="0"/>
      <dgm:spPr/>
      <dgm:t>
        <a:bodyPr/>
        <a:lstStyle/>
        <a:p>
          <a:endParaRPr lang="ru-RU"/>
        </a:p>
      </dgm:t>
    </dgm:pt>
    <dgm:pt modelId="{AF31756C-2BA7-4995-9F6B-E142B5FCD77A}" type="pres">
      <dgm:prSet presAssocID="{FAC8D961-3BC6-4FD4-B133-D11C23E538CB}" presName="hierChild2" presStyleCnt="0"/>
      <dgm:spPr/>
    </dgm:pt>
    <dgm:pt modelId="{5271BEEB-380D-41C9-89E3-39E8767818C9}" type="pres">
      <dgm:prSet presAssocID="{4DDFA59E-2185-42D4-B7E3-72B29BD28756}" presName="Name28" presStyleLbl="parChTrans1D2" presStyleIdx="0" presStyleCnt="3"/>
      <dgm:spPr/>
      <dgm:t>
        <a:bodyPr/>
        <a:lstStyle/>
        <a:p>
          <a:endParaRPr lang="ru-RU"/>
        </a:p>
      </dgm:t>
    </dgm:pt>
    <dgm:pt modelId="{F0F82563-73CE-4224-BBCD-B53675E8A4D6}" type="pres">
      <dgm:prSet presAssocID="{1842DBDE-4098-43A4-8ECB-ABE9D8AAAA37}" presName="hierRoot2" presStyleCnt="0">
        <dgm:presLayoutVars>
          <dgm:hierBranch val="init"/>
        </dgm:presLayoutVars>
      </dgm:prSet>
      <dgm:spPr/>
    </dgm:pt>
    <dgm:pt modelId="{2138D3C2-453B-4E76-BE88-960B0C6A1013}" type="pres">
      <dgm:prSet presAssocID="{1842DBDE-4098-43A4-8ECB-ABE9D8AAAA37}" presName="rootComposite2" presStyleCnt="0"/>
      <dgm:spPr/>
    </dgm:pt>
    <dgm:pt modelId="{652B537F-A716-4E63-946E-41FEFF722AA8}" type="pres">
      <dgm:prSet presAssocID="{1842DBDE-4098-43A4-8ECB-ABE9D8AAAA37}" presName="rootText2" presStyleLbl="alignAcc1" presStyleIdx="0" presStyleCnt="0" custScaleX="138054" custScaleY="16564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0C8C4EC-FFD3-452C-8C12-FD84DEC9986F}" type="pres">
      <dgm:prSet presAssocID="{1842DBDE-4098-43A4-8ECB-ABE9D8AAAA37}" presName="topArc2" presStyleLbl="parChTrans1D1" presStyleIdx="2" presStyleCnt="8"/>
      <dgm:spPr/>
    </dgm:pt>
    <dgm:pt modelId="{432E6669-B16C-4A41-B839-5C73EF8A39F3}" type="pres">
      <dgm:prSet presAssocID="{1842DBDE-4098-43A4-8ECB-ABE9D8AAAA37}" presName="bottomArc2" presStyleLbl="parChTrans1D1" presStyleIdx="3" presStyleCnt="8"/>
      <dgm:spPr/>
    </dgm:pt>
    <dgm:pt modelId="{47397B98-DADB-4069-890F-14C04FA8BABD}" type="pres">
      <dgm:prSet presAssocID="{1842DBDE-4098-43A4-8ECB-ABE9D8AAAA37}" presName="topConnNode2" presStyleLbl="node2" presStyleIdx="0" presStyleCnt="0"/>
      <dgm:spPr/>
      <dgm:t>
        <a:bodyPr/>
        <a:lstStyle/>
        <a:p>
          <a:endParaRPr lang="ru-RU"/>
        </a:p>
      </dgm:t>
    </dgm:pt>
    <dgm:pt modelId="{3AA592AB-F8D8-4C0F-8312-392CA3345280}" type="pres">
      <dgm:prSet presAssocID="{1842DBDE-4098-43A4-8ECB-ABE9D8AAAA37}" presName="hierChild4" presStyleCnt="0"/>
      <dgm:spPr/>
    </dgm:pt>
    <dgm:pt modelId="{0B9A0296-526B-4B70-A13B-97DAAD24102E}" type="pres">
      <dgm:prSet presAssocID="{1842DBDE-4098-43A4-8ECB-ABE9D8AAAA37}" presName="hierChild5" presStyleCnt="0"/>
      <dgm:spPr/>
    </dgm:pt>
    <dgm:pt modelId="{48251542-F0F9-4BD4-B221-09E575BAC258}" type="pres">
      <dgm:prSet presAssocID="{2D6FF33B-85F4-443D-B78B-B2D6CCC90990}" presName="Name28" presStyleLbl="parChTrans1D2" presStyleIdx="1" presStyleCnt="3"/>
      <dgm:spPr/>
      <dgm:t>
        <a:bodyPr/>
        <a:lstStyle/>
        <a:p>
          <a:endParaRPr lang="ru-RU"/>
        </a:p>
      </dgm:t>
    </dgm:pt>
    <dgm:pt modelId="{3F377AEA-DA20-4C68-8600-BB3424D84999}" type="pres">
      <dgm:prSet presAssocID="{0B99FE1B-75CE-4E47-9C4B-EFF53F493DF9}" presName="hierRoot2" presStyleCnt="0">
        <dgm:presLayoutVars>
          <dgm:hierBranch val="init"/>
        </dgm:presLayoutVars>
      </dgm:prSet>
      <dgm:spPr/>
    </dgm:pt>
    <dgm:pt modelId="{E9C01123-7411-47D2-9CDC-89DBF1F717E0}" type="pres">
      <dgm:prSet presAssocID="{0B99FE1B-75CE-4E47-9C4B-EFF53F493DF9}" presName="rootComposite2" presStyleCnt="0"/>
      <dgm:spPr/>
    </dgm:pt>
    <dgm:pt modelId="{46385D4F-1146-45A0-A8F5-2EE2EF34FFF9}" type="pres">
      <dgm:prSet presAssocID="{0B99FE1B-75CE-4E47-9C4B-EFF53F493DF9}" presName="rootText2" presStyleLbl="alignAcc1" presStyleIdx="0" presStyleCnt="0" custScaleX="136219" custScaleY="15790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C28365E-59A0-441D-BF37-7C81110AB393}" type="pres">
      <dgm:prSet presAssocID="{0B99FE1B-75CE-4E47-9C4B-EFF53F493DF9}" presName="topArc2" presStyleLbl="parChTrans1D1" presStyleIdx="4" presStyleCnt="8"/>
      <dgm:spPr/>
    </dgm:pt>
    <dgm:pt modelId="{6F0A6CB4-5178-4C13-9518-7DBB401A7DFE}" type="pres">
      <dgm:prSet presAssocID="{0B99FE1B-75CE-4E47-9C4B-EFF53F493DF9}" presName="bottomArc2" presStyleLbl="parChTrans1D1" presStyleIdx="5" presStyleCnt="8"/>
      <dgm:spPr/>
    </dgm:pt>
    <dgm:pt modelId="{0A154F78-8F0B-42C1-9F6F-2F0F8CD0EDE1}" type="pres">
      <dgm:prSet presAssocID="{0B99FE1B-75CE-4E47-9C4B-EFF53F493DF9}" presName="topConnNode2" presStyleLbl="node2" presStyleIdx="0" presStyleCnt="0"/>
      <dgm:spPr/>
      <dgm:t>
        <a:bodyPr/>
        <a:lstStyle/>
        <a:p>
          <a:endParaRPr lang="ru-RU"/>
        </a:p>
      </dgm:t>
    </dgm:pt>
    <dgm:pt modelId="{6878E557-4BFB-4486-AF12-0179B7B89A39}" type="pres">
      <dgm:prSet presAssocID="{0B99FE1B-75CE-4E47-9C4B-EFF53F493DF9}" presName="hierChild4" presStyleCnt="0"/>
      <dgm:spPr/>
    </dgm:pt>
    <dgm:pt modelId="{04FC588A-0FE3-4C41-B4E8-CD8506F40C2B}" type="pres">
      <dgm:prSet presAssocID="{0B99FE1B-75CE-4E47-9C4B-EFF53F493DF9}" presName="hierChild5" presStyleCnt="0"/>
      <dgm:spPr/>
    </dgm:pt>
    <dgm:pt modelId="{BEAA68B7-7EAE-4020-B3FC-3008A5CAE358}" type="pres">
      <dgm:prSet presAssocID="{FAC8D961-3BC6-4FD4-B133-D11C23E538CB}" presName="hierChild3" presStyleCnt="0"/>
      <dgm:spPr/>
    </dgm:pt>
    <dgm:pt modelId="{A2B12E0B-FBF4-46AA-B420-8E345ED10405}" type="pres">
      <dgm:prSet presAssocID="{95099BDF-7205-4D1D-8574-16983FE4C001}" presName="Name101" presStyleLbl="parChTrans1D2" presStyleIdx="2" presStyleCnt="3"/>
      <dgm:spPr/>
      <dgm:t>
        <a:bodyPr/>
        <a:lstStyle/>
        <a:p>
          <a:endParaRPr lang="ru-RU"/>
        </a:p>
      </dgm:t>
    </dgm:pt>
    <dgm:pt modelId="{BA8BA0E6-51D8-49A8-99D0-815D49054774}" type="pres">
      <dgm:prSet presAssocID="{F7E35E1A-613A-4C7F-86A1-D4CC497080D7}" presName="hierRoot3" presStyleCnt="0">
        <dgm:presLayoutVars>
          <dgm:hierBranch val="init"/>
        </dgm:presLayoutVars>
      </dgm:prSet>
      <dgm:spPr/>
    </dgm:pt>
    <dgm:pt modelId="{2FA65786-80CF-4CD6-86DD-0DE0F88EB587}" type="pres">
      <dgm:prSet presAssocID="{F7E35E1A-613A-4C7F-86A1-D4CC497080D7}" presName="rootComposite3" presStyleCnt="0"/>
      <dgm:spPr/>
    </dgm:pt>
    <dgm:pt modelId="{89B1DC81-740F-40B1-B959-5160F2F93E9F}" type="pres">
      <dgm:prSet presAssocID="{F7E35E1A-613A-4C7F-86A1-D4CC497080D7}" presName="rootText3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B54B5CA-77C6-464B-8D43-D878D0F57114}" type="pres">
      <dgm:prSet presAssocID="{F7E35E1A-613A-4C7F-86A1-D4CC497080D7}" presName="topArc3" presStyleLbl="parChTrans1D1" presStyleIdx="6" presStyleCnt="8"/>
      <dgm:spPr/>
    </dgm:pt>
    <dgm:pt modelId="{1E9DAAC1-2CB8-4516-92DA-681BD48BEDF7}" type="pres">
      <dgm:prSet presAssocID="{F7E35E1A-613A-4C7F-86A1-D4CC497080D7}" presName="bottomArc3" presStyleLbl="parChTrans1D1" presStyleIdx="7" presStyleCnt="8"/>
      <dgm:spPr/>
    </dgm:pt>
    <dgm:pt modelId="{12007372-A9BD-44B6-9642-D5B71FD28D17}" type="pres">
      <dgm:prSet presAssocID="{F7E35E1A-613A-4C7F-86A1-D4CC497080D7}" presName="topConnNode3" presStyleLbl="asst1" presStyleIdx="0" presStyleCnt="0"/>
      <dgm:spPr/>
      <dgm:t>
        <a:bodyPr/>
        <a:lstStyle/>
        <a:p>
          <a:endParaRPr lang="ru-RU"/>
        </a:p>
      </dgm:t>
    </dgm:pt>
    <dgm:pt modelId="{7953DB98-19E5-4062-B5B5-FAECAD73E6A1}" type="pres">
      <dgm:prSet presAssocID="{F7E35E1A-613A-4C7F-86A1-D4CC497080D7}" presName="hierChild6" presStyleCnt="0"/>
      <dgm:spPr/>
    </dgm:pt>
    <dgm:pt modelId="{F254E616-D34C-4670-BBFA-46AC28EC0C4B}" type="pres">
      <dgm:prSet presAssocID="{F7E35E1A-613A-4C7F-86A1-D4CC497080D7}" presName="hierChild7" presStyleCnt="0"/>
      <dgm:spPr/>
    </dgm:pt>
  </dgm:ptLst>
  <dgm:cxnLst>
    <dgm:cxn modelId="{CBCCCDF1-62A7-4712-AC4D-99BD3F69638C}" type="presOf" srcId="{839DE995-D926-409F-8A63-D089BAB38F01}" destId="{E62925CF-6036-4EC3-9379-29E7C8EAB6F4}" srcOrd="0" destOrd="0" presId="urn:microsoft.com/office/officeart/2008/layout/HalfCircleOrganizationChart"/>
    <dgm:cxn modelId="{AA6936D8-4A92-4814-B9C4-EA71BBB5CFB4}" type="presOf" srcId="{1842DBDE-4098-43A4-8ECB-ABE9D8AAAA37}" destId="{47397B98-DADB-4069-890F-14C04FA8BABD}" srcOrd="1" destOrd="0" presId="urn:microsoft.com/office/officeart/2008/layout/HalfCircleOrganizationChart"/>
    <dgm:cxn modelId="{14D1D9BE-902B-46E1-9D65-C4DA4E3C9747}" srcId="{839DE995-D926-409F-8A63-D089BAB38F01}" destId="{FAC8D961-3BC6-4FD4-B133-D11C23E538CB}" srcOrd="0" destOrd="0" parTransId="{8BFBEB5A-A6B0-4772-981C-F758BF9FAD64}" sibTransId="{73F496B0-A73E-48BA-BEC8-1E3D3AE247F9}"/>
    <dgm:cxn modelId="{98C2E3B4-49B4-4F45-AFBA-9CEE0368B82C}" type="presOf" srcId="{F7E35E1A-613A-4C7F-86A1-D4CC497080D7}" destId="{89B1DC81-740F-40B1-B959-5160F2F93E9F}" srcOrd="0" destOrd="0" presId="urn:microsoft.com/office/officeart/2008/layout/HalfCircleOrganizationChart"/>
    <dgm:cxn modelId="{79D9ECBC-0CD6-4C7D-8DB9-D7AB8D80B22F}" type="presOf" srcId="{F7E35E1A-613A-4C7F-86A1-D4CC497080D7}" destId="{12007372-A9BD-44B6-9642-D5B71FD28D17}" srcOrd="1" destOrd="0" presId="urn:microsoft.com/office/officeart/2008/layout/HalfCircleOrganizationChart"/>
    <dgm:cxn modelId="{0788EFF2-2012-4A2C-AAA8-FA3690005348}" srcId="{FAC8D961-3BC6-4FD4-B133-D11C23E538CB}" destId="{1842DBDE-4098-43A4-8ECB-ABE9D8AAAA37}" srcOrd="1" destOrd="0" parTransId="{4DDFA59E-2185-42D4-B7E3-72B29BD28756}" sibTransId="{D5EAC772-40E8-4BD5-9298-573FC33AEDA2}"/>
    <dgm:cxn modelId="{92421892-9C78-4C71-8FA9-4E9FDD8204FC}" type="presOf" srcId="{FAC8D961-3BC6-4FD4-B133-D11C23E538CB}" destId="{B9C4DB69-703F-4AEB-AC8F-F50D8E13C1C3}" srcOrd="0" destOrd="0" presId="urn:microsoft.com/office/officeart/2008/layout/HalfCircleOrganizationChart"/>
    <dgm:cxn modelId="{83EB58F3-5B5C-41C6-9B86-77CBC12F7B87}" type="presOf" srcId="{4DDFA59E-2185-42D4-B7E3-72B29BD28756}" destId="{5271BEEB-380D-41C9-89E3-39E8767818C9}" srcOrd="0" destOrd="0" presId="urn:microsoft.com/office/officeart/2008/layout/HalfCircleOrganizationChart"/>
    <dgm:cxn modelId="{DE264589-28EC-4116-AA75-ECF0BF58DE11}" type="presOf" srcId="{FAC8D961-3BC6-4FD4-B133-D11C23E538CB}" destId="{98128913-63BF-43EF-87DE-631BCC4D93C5}" srcOrd="1" destOrd="0" presId="urn:microsoft.com/office/officeart/2008/layout/HalfCircleOrganizationChart"/>
    <dgm:cxn modelId="{C0C9F853-A7BA-409B-AA0A-466796D14F2C}" type="presOf" srcId="{0B99FE1B-75CE-4E47-9C4B-EFF53F493DF9}" destId="{46385D4F-1146-45A0-A8F5-2EE2EF34FFF9}" srcOrd="0" destOrd="0" presId="urn:microsoft.com/office/officeart/2008/layout/HalfCircleOrganizationChart"/>
    <dgm:cxn modelId="{864A1C54-4137-4D52-9D54-F5A8E7FBE1B7}" srcId="{FAC8D961-3BC6-4FD4-B133-D11C23E538CB}" destId="{0B99FE1B-75CE-4E47-9C4B-EFF53F493DF9}" srcOrd="2" destOrd="0" parTransId="{2D6FF33B-85F4-443D-B78B-B2D6CCC90990}" sibTransId="{A3A05912-593D-4A9D-922E-694EA6EB1A96}"/>
    <dgm:cxn modelId="{3DE6CCBD-2B7E-4393-B893-D2D8A2A450E4}" type="presOf" srcId="{2D6FF33B-85F4-443D-B78B-B2D6CCC90990}" destId="{48251542-F0F9-4BD4-B221-09E575BAC258}" srcOrd="0" destOrd="0" presId="urn:microsoft.com/office/officeart/2008/layout/HalfCircleOrganizationChart"/>
    <dgm:cxn modelId="{5280DCDF-1CBA-4E73-A45E-8AB9F10C626E}" type="presOf" srcId="{95099BDF-7205-4D1D-8574-16983FE4C001}" destId="{A2B12E0B-FBF4-46AA-B420-8E345ED10405}" srcOrd="0" destOrd="0" presId="urn:microsoft.com/office/officeart/2008/layout/HalfCircleOrganizationChart"/>
    <dgm:cxn modelId="{1AB2903A-0974-4656-B101-6AA01CDEEDAD}" type="presOf" srcId="{1842DBDE-4098-43A4-8ECB-ABE9D8AAAA37}" destId="{652B537F-A716-4E63-946E-41FEFF722AA8}" srcOrd="0" destOrd="0" presId="urn:microsoft.com/office/officeart/2008/layout/HalfCircleOrganizationChart"/>
    <dgm:cxn modelId="{9495F59D-8945-416D-A299-0C32DF927F05}" srcId="{FAC8D961-3BC6-4FD4-B133-D11C23E538CB}" destId="{F7E35E1A-613A-4C7F-86A1-D4CC497080D7}" srcOrd="0" destOrd="0" parTransId="{95099BDF-7205-4D1D-8574-16983FE4C001}" sibTransId="{DB906F95-78E5-442A-AEAC-A6E57A5E31CA}"/>
    <dgm:cxn modelId="{818A00BE-8CA9-4D14-8DBE-AACE927DA568}" type="presOf" srcId="{0B99FE1B-75CE-4E47-9C4B-EFF53F493DF9}" destId="{0A154F78-8F0B-42C1-9F6F-2F0F8CD0EDE1}" srcOrd="1" destOrd="0" presId="urn:microsoft.com/office/officeart/2008/layout/HalfCircleOrganizationChart"/>
    <dgm:cxn modelId="{CF15EC76-1E27-4060-BB9E-AB072AE33F90}" type="presParOf" srcId="{E62925CF-6036-4EC3-9379-29E7C8EAB6F4}" destId="{DDD2E726-4640-4638-B38E-F0C853C3DF8E}" srcOrd="0" destOrd="0" presId="urn:microsoft.com/office/officeart/2008/layout/HalfCircleOrganizationChart"/>
    <dgm:cxn modelId="{40AC9E3E-C237-4251-8F92-6F2C5183493D}" type="presParOf" srcId="{DDD2E726-4640-4638-B38E-F0C853C3DF8E}" destId="{E792B472-1701-4423-9B68-B95ACF1FFEF4}" srcOrd="0" destOrd="0" presId="urn:microsoft.com/office/officeart/2008/layout/HalfCircleOrganizationChart"/>
    <dgm:cxn modelId="{1027A8CB-1430-4756-A25E-5C0AE2F09C74}" type="presParOf" srcId="{E792B472-1701-4423-9B68-B95ACF1FFEF4}" destId="{B9C4DB69-703F-4AEB-AC8F-F50D8E13C1C3}" srcOrd="0" destOrd="0" presId="urn:microsoft.com/office/officeart/2008/layout/HalfCircleOrganizationChart"/>
    <dgm:cxn modelId="{099892F0-FD51-4163-A777-E5A78154B1DA}" type="presParOf" srcId="{E792B472-1701-4423-9B68-B95ACF1FFEF4}" destId="{CE371F6B-1D7E-444D-B9C6-FD9DD6213C31}" srcOrd="1" destOrd="0" presId="urn:microsoft.com/office/officeart/2008/layout/HalfCircleOrganizationChart"/>
    <dgm:cxn modelId="{300FCC88-67A4-48A1-896D-5696AD5C3124}" type="presParOf" srcId="{E792B472-1701-4423-9B68-B95ACF1FFEF4}" destId="{0107C2F2-53B2-4EB7-A20A-836E68F87E9D}" srcOrd="2" destOrd="0" presId="urn:microsoft.com/office/officeart/2008/layout/HalfCircleOrganizationChart"/>
    <dgm:cxn modelId="{B05D659A-8BC8-4147-848C-FE67944E1119}" type="presParOf" srcId="{E792B472-1701-4423-9B68-B95ACF1FFEF4}" destId="{98128913-63BF-43EF-87DE-631BCC4D93C5}" srcOrd="3" destOrd="0" presId="urn:microsoft.com/office/officeart/2008/layout/HalfCircleOrganizationChart"/>
    <dgm:cxn modelId="{20FEF16D-22E6-4513-A42A-7DD1E4BD9E7F}" type="presParOf" srcId="{DDD2E726-4640-4638-B38E-F0C853C3DF8E}" destId="{AF31756C-2BA7-4995-9F6B-E142B5FCD77A}" srcOrd="1" destOrd="0" presId="urn:microsoft.com/office/officeart/2008/layout/HalfCircleOrganizationChart"/>
    <dgm:cxn modelId="{C62876A0-DDD2-45A4-BEAF-0989AA10A53E}" type="presParOf" srcId="{AF31756C-2BA7-4995-9F6B-E142B5FCD77A}" destId="{5271BEEB-380D-41C9-89E3-39E8767818C9}" srcOrd="0" destOrd="0" presId="urn:microsoft.com/office/officeart/2008/layout/HalfCircleOrganizationChart"/>
    <dgm:cxn modelId="{76744EE1-362E-4922-B1E1-710328F92B85}" type="presParOf" srcId="{AF31756C-2BA7-4995-9F6B-E142B5FCD77A}" destId="{F0F82563-73CE-4224-BBCD-B53675E8A4D6}" srcOrd="1" destOrd="0" presId="urn:microsoft.com/office/officeart/2008/layout/HalfCircleOrganizationChart"/>
    <dgm:cxn modelId="{EB97C7C9-99A8-4AE1-A6EF-DE948E960959}" type="presParOf" srcId="{F0F82563-73CE-4224-BBCD-B53675E8A4D6}" destId="{2138D3C2-453B-4E76-BE88-960B0C6A1013}" srcOrd="0" destOrd="0" presId="urn:microsoft.com/office/officeart/2008/layout/HalfCircleOrganizationChart"/>
    <dgm:cxn modelId="{1CDD9C76-97EB-478B-A340-6AAA6C25ED89}" type="presParOf" srcId="{2138D3C2-453B-4E76-BE88-960B0C6A1013}" destId="{652B537F-A716-4E63-946E-41FEFF722AA8}" srcOrd="0" destOrd="0" presId="urn:microsoft.com/office/officeart/2008/layout/HalfCircleOrganizationChart"/>
    <dgm:cxn modelId="{78A57546-B5ED-435F-8029-7604AEC08846}" type="presParOf" srcId="{2138D3C2-453B-4E76-BE88-960B0C6A1013}" destId="{A0C8C4EC-FFD3-452C-8C12-FD84DEC9986F}" srcOrd="1" destOrd="0" presId="urn:microsoft.com/office/officeart/2008/layout/HalfCircleOrganizationChart"/>
    <dgm:cxn modelId="{C3B5C888-FF1E-44F7-9F9F-066062C2B1A8}" type="presParOf" srcId="{2138D3C2-453B-4E76-BE88-960B0C6A1013}" destId="{432E6669-B16C-4A41-B839-5C73EF8A39F3}" srcOrd="2" destOrd="0" presId="urn:microsoft.com/office/officeart/2008/layout/HalfCircleOrganizationChart"/>
    <dgm:cxn modelId="{5619BA35-F812-4A55-9752-51C70761C920}" type="presParOf" srcId="{2138D3C2-453B-4E76-BE88-960B0C6A1013}" destId="{47397B98-DADB-4069-890F-14C04FA8BABD}" srcOrd="3" destOrd="0" presId="urn:microsoft.com/office/officeart/2008/layout/HalfCircleOrganizationChart"/>
    <dgm:cxn modelId="{0577E8FC-62BF-42CF-9BBA-378C52B8FB97}" type="presParOf" srcId="{F0F82563-73CE-4224-BBCD-B53675E8A4D6}" destId="{3AA592AB-F8D8-4C0F-8312-392CA3345280}" srcOrd="1" destOrd="0" presId="urn:microsoft.com/office/officeart/2008/layout/HalfCircleOrganizationChart"/>
    <dgm:cxn modelId="{891D9422-EC2C-421F-A7FD-DFE2EE45DBD4}" type="presParOf" srcId="{F0F82563-73CE-4224-BBCD-B53675E8A4D6}" destId="{0B9A0296-526B-4B70-A13B-97DAAD24102E}" srcOrd="2" destOrd="0" presId="urn:microsoft.com/office/officeart/2008/layout/HalfCircleOrganizationChart"/>
    <dgm:cxn modelId="{FC153012-3BDE-4F66-8643-E4FDEB2974EB}" type="presParOf" srcId="{AF31756C-2BA7-4995-9F6B-E142B5FCD77A}" destId="{48251542-F0F9-4BD4-B221-09E575BAC258}" srcOrd="2" destOrd="0" presId="urn:microsoft.com/office/officeart/2008/layout/HalfCircleOrganizationChart"/>
    <dgm:cxn modelId="{23E42F84-3313-4623-A399-B8E2B27B4844}" type="presParOf" srcId="{AF31756C-2BA7-4995-9F6B-E142B5FCD77A}" destId="{3F377AEA-DA20-4C68-8600-BB3424D84999}" srcOrd="3" destOrd="0" presId="urn:microsoft.com/office/officeart/2008/layout/HalfCircleOrganizationChart"/>
    <dgm:cxn modelId="{4F1A9444-62EC-4649-B3E4-7FB16EDD2FB1}" type="presParOf" srcId="{3F377AEA-DA20-4C68-8600-BB3424D84999}" destId="{E9C01123-7411-47D2-9CDC-89DBF1F717E0}" srcOrd="0" destOrd="0" presId="urn:microsoft.com/office/officeart/2008/layout/HalfCircleOrganizationChart"/>
    <dgm:cxn modelId="{FC8B8F0B-C2CC-4368-9465-EC9DA1223CFF}" type="presParOf" srcId="{E9C01123-7411-47D2-9CDC-89DBF1F717E0}" destId="{46385D4F-1146-45A0-A8F5-2EE2EF34FFF9}" srcOrd="0" destOrd="0" presId="urn:microsoft.com/office/officeart/2008/layout/HalfCircleOrganizationChart"/>
    <dgm:cxn modelId="{F806BCBF-2D9B-44AE-B1FB-F544FFD7B510}" type="presParOf" srcId="{E9C01123-7411-47D2-9CDC-89DBF1F717E0}" destId="{1C28365E-59A0-441D-BF37-7C81110AB393}" srcOrd="1" destOrd="0" presId="urn:microsoft.com/office/officeart/2008/layout/HalfCircleOrganizationChart"/>
    <dgm:cxn modelId="{DE65FD4C-C458-4199-91EE-B42DC56BB48D}" type="presParOf" srcId="{E9C01123-7411-47D2-9CDC-89DBF1F717E0}" destId="{6F0A6CB4-5178-4C13-9518-7DBB401A7DFE}" srcOrd="2" destOrd="0" presId="urn:microsoft.com/office/officeart/2008/layout/HalfCircleOrganizationChart"/>
    <dgm:cxn modelId="{D38E115F-79B5-4E4D-AD57-09C2F5E471C6}" type="presParOf" srcId="{E9C01123-7411-47D2-9CDC-89DBF1F717E0}" destId="{0A154F78-8F0B-42C1-9F6F-2F0F8CD0EDE1}" srcOrd="3" destOrd="0" presId="urn:microsoft.com/office/officeart/2008/layout/HalfCircleOrganizationChart"/>
    <dgm:cxn modelId="{D42F346D-B342-4A9F-931E-8EE0A9885598}" type="presParOf" srcId="{3F377AEA-DA20-4C68-8600-BB3424D84999}" destId="{6878E557-4BFB-4486-AF12-0179B7B89A39}" srcOrd="1" destOrd="0" presId="urn:microsoft.com/office/officeart/2008/layout/HalfCircleOrganizationChart"/>
    <dgm:cxn modelId="{3C268F7A-02F9-4432-9463-567DB10618EA}" type="presParOf" srcId="{3F377AEA-DA20-4C68-8600-BB3424D84999}" destId="{04FC588A-0FE3-4C41-B4E8-CD8506F40C2B}" srcOrd="2" destOrd="0" presId="urn:microsoft.com/office/officeart/2008/layout/HalfCircleOrganizationChart"/>
    <dgm:cxn modelId="{E6038186-F333-4519-8939-7CEEDD07B82A}" type="presParOf" srcId="{DDD2E726-4640-4638-B38E-F0C853C3DF8E}" destId="{BEAA68B7-7EAE-4020-B3FC-3008A5CAE358}" srcOrd="2" destOrd="0" presId="urn:microsoft.com/office/officeart/2008/layout/HalfCircleOrganizationChart"/>
    <dgm:cxn modelId="{87A99EBD-9287-4EFC-87E5-B1BB3C8F1AB8}" type="presParOf" srcId="{BEAA68B7-7EAE-4020-B3FC-3008A5CAE358}" destId="{A2B12E0B-FBF4-46AA-B420-8E345ED10405}" srcOrd="0" destOrd="0" presId="urn:microsoft.com/office/officeart/2008/layout/HalfCircleOrganizationChart"/>
    <dgm:cxn modelId="{E4CEFB7D-444D-4C10-8826-89ABF3BF97E0}" type="presParOf" srcId="{BEAA68B7-7EAE-4020-B3FC-3008A5CAE358}" destId="{BA8BA0E6-51D8-49A8-99D0-815D49054774}" srcOrd="1" destOrd="0" presId="urn:microsoft.com/office/officeart/2008/layout/HalfCircleOrganizationChart"/>
    <dgm:cxn modelId="{B4AF26DD-54A4-43C7-880C-FA7899386FC6}" type="presParOf" srcId="{BA8BA0E6-51D8-49A8-99D0-815D49054774}" destId="{2FA65786-80CF-4CD6-86DD-0DE0F88EB587}" srcOrd="0" destOrd="0" presId="urn:microsoft.com/office/officeart/2008/layout/HalfCircleOrganizationChart"/>
    <dgm:cxn modelId="{0DD726B7-56AA-4049-9069-9B93F112A95D}" type="presParOf" srcId="{2FA65786-80CF-4CD6-86DD-0DE0F88EB587}" destId="{89B1DC81-740F-40B1-B959-5160F2F93E9F}" srcOrd="0" destOrd="0" presId="urn:microsoft.com/office/officeart/2008/layout/HalfCircleOrganizationChart"/>
    <dgm:cxn modelId="{87818E91-3CCB-4941-B4EC-A5F57319F4A4}" type="presParOf" srcId="{2FA65786-80CF-4CD6-86DD-0DE0F88EB587}" destId="{6B54B5CA-77C6-464B-8D43-D878D0F57114}" srcOrd="1" destOrd="0" presId="urn:microsoft.com/office/officeart/2008/layout/HalfCircleOrganizationChart"/>
    <dgm:cxn modelId="{3F8EADC7-D9AA-4918-8326-54032AFEFE0D}" type="presParOf" srcId="{2FA65786-80CF-4CD6-86DD-0DE0F88EB587}" destId="{1E9DAAC1-2CB8-4516-92DA-681BD48BEDF7}" srcOrd="2" destOrd="0" presId="urn:microsoft.com/office/officeart/2008/layout/HalfCircleOrganizationChart"/>
    <dgm:cxn modelId="{8F0CA16F-92AF-43A5-B324-8F4441483FEE}" type="presParOf" srcId="{2FA65786-80CF-4CD6-86DD-0DE0F88EB587}" destId="{12007372-A9BD-44B6-9642-D5B71FD28D17}" srcOrd="3" destOrd="0" presId="urn:microsoft.com/office/officeart/2008/layout/HalfCircleOrganizationChart"/>
    <dgm:cxn modelId="{63FFBBD5-4907-47F8-B350-3DD81023E80F}" type="presParOf" srcId="{BA8BA0E6-51D8-49A8-99D0-815D49054774}" destId="{7953DB98-19E5-4062-B5B5-FAECAD73E6A1}" srcOrd="1" destOrd="0" presId="urn:microsoft.com/office/officeart/2008/layout/HalfCircleOrganizationChart"/>
    <dgm:cxn modelId="{A64DE6CA-4339-480E-AFF6-6A629226EF41}" type="presParOf" srcId="{BA8BA0E6-51D8-49A8-99D0-815D49054774}" destId="{F254E616-D34C-4670-BBFA-46AC28EC0C4B}" srcOrd="2" destOrd="0" presId="urn:microsoft.com/office/officeart/2008/layout/HalfCircle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79AB6004-96CC-46E7-BF35-65E74674CE35}" type="doc">
      <dgm:prSet loTypeId="urn:microsoft.com/office/officeart/2005/8/layout/lProcess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EAA46ED-BD1A-4253-93F8-20131D057763}">
      <dgm:prSet phldrT="[Текст]" custT="1"/>
      <dgm:spPr/>
      <dgm:t>
        <a:bodyPr/>
        <a:lstStyle/>
        <a:p>
          <a:r>
            <a:rPr lang="ru-RU" sz="1600" b="1" dirty="0" smtClean="0">
              <a:solidFill>
                <a:schemeClr val="tx1"/>
              </a:solidFill>
            </a:rPr>
            <a:t>СТАРЫЕ</a:t>
          </a:r>
          <a:endParaRPr lang="ru-RU" sz="1600" dirty="0" smtClean="0">
            <a:solidFill>
              <a:schemeClr val="tx1"/>
            </a:solidFill>
          </a:endParaRPr>
        </a:p>
        <a:p>
          <a:r>
            <a:rPr lang="ru-RU" sz="1600" dirty="0" smtClean="0">
              <a:solidFill>
                <a:schemeClr val="tx1"/>
              </a:solidFill>
            </a:rPr>
            <a:t>к</a:t>
          </a:r>
          <a:r>
            <a:rPr lang="be-BY" sz="1600" dirty="0" smtClean="0">
              <a:solidFill>
                <a:schemeClr val="tx1"/>
              </a:solidFill>
            </a:rPr>
            <a:t>онец </a:t>
          </a:r>
          <a:r>
            <a:rPr lang="en-US" sz="1600" dirty="0" smtClean="0">
              <a:solidFill>
                <a:schemeClr val="tx1"/>
              </a:solidFill>
            </a:rPr>
            <a:t>XVIII</a:t>
          </a:r>
          <a:r>
            <a:rPr lang="be-BY" sz="1600" dirty="0" smtClean="0">
              <a:solidFill>
                <a:schemeClr val="tx1"/>
              </a:solidFill>
            </a:rPr>
            <a:t> в. -  1918 г. (окончание Первой мировой войны)</a:t>
          </a:r>
          <a:endParaRPr lang="ru-RU" sz="1600" dirty="0">
            <a:solidFill>
              <a:schemeClr val="tx1"/>
            </a:solidFill>
          </a:endParaRPr>
        </a:p>
      </dgm:t>
    </dgm:pt>
    <dgm:pt modelId="{ECDF43F0-53F0-465C-BF00-E002EC5F0BA1}" type="parTrans" cxnId="{19E8FC8E-CA90-4BE9-B35D-7C3996F447E5}">
      <dgm:prSet/>
      <dgm:spPr/>
      <dgm:t>
        <a:bodyPr/>
        <a:lstStyle/>
        <a:p>
          <a:endParaRPr lang="ru-RU"/>
        </a:p>
      </dgm:t>
    </dgm:pt>
    <dgm:pt modelId="{7AF132AA-1C75-4961-8F55-668FEFAF2C64}" type="sibTrans" cxnId="{19E8FC8E-CA90-4BE9-B35D-7C3996F447E5}">
      <dgm:prSet/>
      <dgm:spPr/>
      <dgm:t>
        <a:bodyPr/>
        <a:lstStyle/>
        <a:p>
          <a:endParaRPr lang="ru-RU"/>
        </a:p>
      </dgm:t>
    </dgm:pt>
    <dgm:pt modelId="{238B8A9F-4AF2-426F-BEAB-B7F3C69D4CDC}">
      <dgm:prSet phldrT="[Текст]" custT="1"/>
      <dgm:spPr/>
      <dgm:t>
        <a:bodyPr/>
        <a:lstStyle/>
        <a:p>
          <a:r>
            <a:rPr lang="ru-RU" sz="1600" b="1" dirty="0" smtClean="0">
              <a:solidFill>
                <a:schemeClr val="tx1"/>
              </a:solidFill>
            </a:rPr>
            <a:t>НОВЫЕ</a:t>
          </a:r>
        </a:p>
        <a:p>
          <a:r>
            <a:rPr lang="ru-RU" sz="1600" dirty="0" smtClean="0">
              <a:solidFill>
                <a:schemeClr val="tx1"/>
              </a:solidFill>
            </a:rPr>
            <a:t>между  Первой и Второй мировыми войнами</a:t>
          </a:r>
          <a:endParaRPr lang="ru-RU" sz="1600" dirty="0">
            <a:solidFill>
              <a:schemeClr val="tx1"/>
            </a:solidFill>
          </a:endParaRPr>
        </a:p>
      </dgm:t>
    </dgm:pt>
    <dgm:pt modelId="{AA709EF8-D2B3-4CAE-A9B3-1DE2A4CC772A}" type="parTrans" cxnId="{6CCBBDC6-4C1F-4A09-AB4C-9B38C1214361}">
      <dgm:prSet/>
      <dgm:spPr/>
      <dgm:t>
        <a:bodyPr/>
        <a:lstStyle/>
        <a:p>
          <a:endParaRPr lang="ru-RU"/>
        </a:p>
      </dgm:t>
    </dgm:pt>
    <dgm:pt modelId="{4D36877A-E0EC-4094-B3B6-5943D84541F4}" type="sibTrans" cxnId="{6CCBBDC6-4C1F-4A09-AB4C-9B38C1214361}">
      <dgm:prSet/>
      <dgm:spPr/>
      <dgm:t>
        <a:bodyPr/>
        <a:lstStyle/>
        <a:p>
          <a:endParaRPr lang="ru-RU"/>
        </a:p>
      </dgm:t>
    </dgm:pt>
    <dgm:pt modelId="{31BD62F3-E513-4C13-817C-84181B64F6F7}">
      <dgm:prSet phldrT="[Текст]" custT="1"/>
      <dgm:spPr/>
      <dgm:t>
        <a:bodyPr/>
        <a:lstStyle/>
        <a:p>
          <a:r>
            <a:rPr lang="ru-RU" sz="1100" dirty="0" smtClean="0">
              <a:solidFill>
                <a:schemeClr val="tx1"/>
              </a:solidFill>
            </a:rPr>
            <a:t>«первая волна» (1975-начало 1990-х гг.): Испании 1978 г., Португалии 1976 г., Греции 1975 г., Бразилии 1988 г.</a:t>
          </a:r>
          <a:endParaRPr lang="ru-RU" sz="1100" dirty="0">
            <a:solidFill>
              <a:schemeClr val="tx1"/>
            </a:solidFill>
          </a:endParaRPr>
        </a:p>
      </dgm:t>
    </dgm:pt>
    <dgm:pt modelId="{CEA808B5-CC1B-443B-8915-D7A7E9E09419}" type="parTrans" cxnId="{09F34A52-E5DB-4650-A01C-B07133E9DEB4}">
      <dgm:prSet/>
      <dgm:spPr/>
      <dgm:t>
        <a:bodyPr/>
        <a:lstStyle/>
        <a:p>
          <a:endParaRPr lang="ru-RU"/>
        </a:p>
      </dgm:t>
    </dgm:pt>
    <dgm:pt modelId="{69AEBD74-6A10-43BF-B4A1-25528D2253BC}" type="sibTrans" cxnId="{09F34A52-E5DB-4650-A01C-B07133E9DEB4}">
      <dgm:prSet/>
      <dgm:spPr/>
      <dgm:t>
        <a:bodyPr/>
        <a:lstStyle/>
        <a:p>
          <a:endParaRPr lang="ru-RU"/>
        </a:p>
      </dgm:t>
    </dgm:pt>
    <dgm:pt modelId="{16E9C501-003A-4354-9B7B-E7F3E0B60003}">
      <dgm:prSet phldrT="[Текст]" custT="1"/>
      <dgm:spPr/>
      <dgm:t>
        <a:bodyPr/>
        <a:lstStyle/>
        <a:p>
          <a:r>
            <a:rPr lang="ru-RU" sz="1600" b="1" dirty="0" smtClean="0">
              <a:solidFill>
                <a:schemeClr val="tx1"/>
              </a:solidFill>
            </a:rPr>
            <a:t>НОВЕЙШИЕ</a:t>
          </a:r>
        </a:p>
        <a:p>
          <a:r>
            <a:rPr lang="ru-RU" sz="1600" b="0" dirty="0" smtClean="0">
              <a:solidFill>
                <a:schemeClr val="tx1"/>
              </a:solidFill>
            </a:rPr>
            <a:t>1946 г. – 1960-е гг.</a:t>
          </a:r>
          <a:endParaRPr lang="ru-RU" sz="1600" b="0" dirty="0">
            <a:solidFill>
              <a:schemeClr val="tx1"/>
            </a:solidFill>
          </a:endParaRPr>
        </a:p>
      </dgm:t>
    </dgm:pt>
    <dgm:pt modelId="{048380D9-CC23-4CA2-9B47-CA7736371E53}" type="parTrans" cxnId="{57BCE407-11FC-46B1-A16A-D004BF8658FF}">
      <dgm:prSet/>
      <dgm:spPr/>
      <dgm:t>
        <a:bodyPr/>
        <a:lstStyle/>
        <a:p>
          <a:endParaRPr lang="ru-RU"/>
        </a:p>
      </dgm:t>
    </dgm:pt>
    <dgm:pt modelId="{2EF06EB8-E3B5-4206-9503-0EAFB78A1283}" type="sibTrans" cxnId="{57BCE407-11FC-46B1-A16A-D004BF8658FF}">
      <dgm:prSet/>
      <dgm:spPr/>
      <dgm:t>
        <a:bodyPr/>
        <a:lstStyle/>
        <a:p>
          <a:endParaRPr lang="ru-RU"/>
        </a:p>
      </dgm:t>
    </dgm:pt>
    <dgm:pt modelId="{52C7C430-3349-419C-884A-391C64E52BC1}">
      <dgm:prSet phldrT="[Текст]" custT="1"/>
      <dgm:spPr/>
      <dgm:t>
        <a:bodyPr/>
        <a:lstStyle/>
        <a:p>
          <a:r>
            <a:rPr lang="ru-RU" sz="1600" b="1" dirty="0" smtClean="0">
              <a:solidFill>
                <a:schemeClr val="tx1"/>
              </a:solidFill>
            </a:rPr>
            <a:t>СВЕРХНОВЕЙШИЕ</a:t>
          </a:r>
        </a:p>
        <a:p>
          <a:r>
            <a:rPr lang="ru-RU" sz="1600" dirty="0" smtClean="0">
              <a:solidFill>
                <a:schemeClr val="tx1"/>
              </a:solidFill>
            </a:rPr>
            <a:t>последней четверти </a:t>
          </a:r>
          <a:r>
            <a:rPr lang="en-US" sz="1600" dirty="0" smtClean="0">
              <a:solidFill>
                <a:schemeClr val="tx1"/>
              </a:solidFill>
            </a:rPr>
            <a:t>XX </a:t>
          </a:r>
          <a:r>
            <a:rPr lang="ru-RU" sz="1600" dirty="0" smtClean="0">
              <a:solidFill>
                <a:schemeClr val="tx1"/>
              </a:solidFill>
            </a:rPr>
            <a:t>в. (1975 – 2000 гг.) – </a:t>
          </a:r>
          <a:r>
            <a:rPr lang="en-US" sz="1600" dirty="0" smtClean="0">
              <a:solidFill>
                <a:schemeClr val="tx1"/>
              </a:solidFill>
            </a:rPr>
            <a:t>XXI </a:t>
          </a:r>
          <a:r>
            <a:rPr lang="ru-RU" sz="1600" dirty="0" smtClean="0">
              <a:solidFill>
                <a:schemeClr val="tx1"/>
              </a:solidFill>
            </a:rPr>
            <a:t>в.</a:t>
          </a:r>
          <a:endParaRPr lang="ru-RU" sz="1600" b="1" dirty="0">
            <a:solidFill>
              <a:schemeClr val="tx1"/>
            </a:solidFill>
          </a:endParaRPr>
        </a:p>
      </dgm:t>
    </dgm:pt>
    <dgm:pt modelId="{A3A7423B-3724-4E71-8C88-A1482F6A7AC9}" type="parTrans" cxnId="{B9A98CFD-FF66-4407-8042-9D6DB2938CC8}">
      <dgm:prSet/>
      <dgm:spPr/>
      <dgm:t>
        <a:bodyPr/>
        <a:lstStyle/>
        <a:p>
          <a:endParaRPr lang="ru-RU"/>
        </a:p>
      </dgm:t>
    </dgm:pt>
    <dgm:pt modelId="{8DAD9779-59CA-4773-B8EB-0582020B03CA}" type="sibTrans" cxnId="{B9A98CFD-FF66-4407-8042-9D6DB2938CC8}">
      <dgm:prSet/>
      <dgm:spPr/>
      <dgm:t>
        <a:bodyPr/>
        <a:lstStyle/>
        <a:p>
          <a:endParaRPr lang="ru-RU"/>
        </a:p>
      </dgm:t>
    </dgm:pt>
    <dgm:pt modelId="{F9A54CCA-2F40-4EEF-8949-EB9DB019B165}">
      <dgm:prSet custT="1"/>
      <dgm:spPr/>
      <dgm:t>
        <a:bodyPr/>
        <a:lstStyle/>
        <a:p>
          <a:r>
            <a:rPr lang="ru-RU" sz="1400" dirty="0" smtClean="0">
              <a:solidFill>
                <a:schemeClr val="tx1"/>
              </a:solidFill>
            </a:rPr>
            <a:t>ныне действующие – США 1787г., Норвегии 1814 г. , Люксембурга 1868 г.</a:t>
          </a:r>
          <a:endParaRPr lang="ru-RU" sz="1400" dirty="0">
            <a:solidFill>
              <a:schemeClr val="tx1"/>
            </a:solidFill>
          </a:endParaRPr>
        </a:p>
      </dgm:t>
    </dgm:pt>
    <dgm:pt modelId="{5BAF7F6E-949C-44C8-848F-9430809F1E0B}" type="parTrans" cxnId="{A23EF84B-535C-474D-9C51-E5B1B2912C1D}">
      <dgm:prSet/>
      <dgm:spPr/>
      <dgm:t>
        <a:bodyPr/>
        <a:lstStyle/>
        <a:p>
          <a:endParaRPr lang="ru-RU"/>
        </a:p>
      </dgm:t>
    </dgm:pt>
    <dgm:pt modelId="{E0647058-E564-4590-97EB-5B4FD46EF660}" type="sibTrans" cxnId="{A23EF84B-535C-474D-9C51-E5B1B2912C1D}">
      <dgm:prSet/>
      <dgm:spPr/>
      <dgm:t>
        <a:bodyPr/>
        <a:lstStyle/>
        <a:p>
          <a:endParaRPr lang="ru-RU"/>
        </a:p>
      </dgm:t>
    </dgm:pt>
    <dgm:pt modelId="{25C21CA3-B8D4-492D-B125-23A8FACA617D}">
      <dgm:prSet custT="1"/>
      <dgm:spPr/>
      <dgm:t>
        <a:bodyPr/>
        <a:lstStyle/>
        <a:p>
          <a:r>
            <a:rPr lang="ru-RU" sz="1400" dirty="0" smtClean="0">
              <a:solidFill>
                <a:schemeClr val="tx1"/>
              </a:solidFill>
            </a:rPr>
            <a:t>Конституция Бельгии 1831 г. в 1994 г. заменена консолидированной</a:t>
          </a:r>
          <a:endParaRPr lang="ru-RU" sz="1400" dirty="0">
            <a:solidFill>
              <a:schemeClr val="tx1"/>
            </a:solidFill>
          </a:endParaRPr>
        </a:p>
      </dgm:t>
    </dgm:pt>
    <dgm:pt modelId="{5198D923-4CCA-413B-8455-8135ACC83B27}" type="parTrans" cxnId="{4AB0D355-CE23-411A-9101-620822EBD8B6}">
      <dgm:prSet/>
      <dgm:spPr/>
      <dgm:t>
        <a:bodyPr/>
        <a:lstStyle/>
        <a:p>
          <a:endParaRPr lang="ru-RU"/>
        </a:p>
      </dgm:t>
    </dgm:pt>
    <dgm:pt modelId="{2505E102-F34F-4BA0-8FAB-20101A7953C3}" type="sibTrans" cxnId="{4AB0D355-CE23-411A-9101-620822EBD8B6}">
      <dgm:prSet/>
      <dgm:spPr/>
      <dgm:t>
        <a:bodyPr/>
        <a:lstStyle/>
        <a:p>
          <a:endParaRPr lang="ru-RU"/>
        </a:p>
      </dgm:t>
    </dgm:pt>
    <dgm:pt modelId="{8088EA71-F7BD-4B6F-A305-CD5E5C5A5986}">
      <dgm:prSet phldrT="[Текст]" custT="1"/>
      <dgm:spPr/>
      <dgm:t>
        <a:bodyPr/>
        <a:lstStyle/>
        <a:p>
          <a:r>
            <a:rPr lang="ru-RU" sz="1400" dirty="0" smtClean="0">
              <a:solidFill>
                <a:schemeClr val="tx1"/>
              </a:solidFill>
            </a:rPr>
            <a:t>ныне действующие – Ирландии 1937 г., Конституция Лихтенштейна 1921 г.</a:t>
          </a:r>
          <a:endParaRPr lang="ru-RU" sz="1400" dirty="0">
            <a:solidFill>
              <a:schemeClr val="tx1"/>
            </a:solidFill>
          </a:endParaRPr>
        </a:p>
      </dgm:t>
    </dgm:pt>
    <dgm:pt modelId="{C4E888FB-97ED-486B-BB86-1DE860E49ED4}" type="parTrans" cxnId="{740E5427-B92A-4CF1-A317-981DC6F634A7}">
      <dgm:prSet/>
      <dgm:spPr/>
      <dgm:t>
        <a:bodyPr/>
        <a:lstStyle/>
        <a:p>
          <a:endParaRPr lang="ru-RU"/>
        </a:p>
      </dgm:t>
    </dgm:pt>
    <dgm:pt modelId="{FE94432E-7770-45C7-9A56-EA04EAB9BD5E}" type="sibTrans" cxnId="{740E5427-B92A-4CF1-A317-981DC6F634A7}">
      <dgm:prSet/>
      <dgm:spPr/>
      <dgm:t>
        <a:bodyPr/>
        <a:lstStyle/>
        <a:p>
          <a:endParaRPr lang="ru-RU"/>
        </a:p>
      </dgm:t>
    </dgm:pt>
    <dgm:pt modelId="{8AF2E41C-B79F-4C98-859D-933759ED398E}">
      <dgm:prSet phldrT="[Текст]"/>
      <dgm:spPr/>
      <dgm:t>
        <a:bodyPr/>
        <a:lstStyle/>
        <a:p>
          <a:r>
            <a:rPr lang="ru-RU" b="0" dirty="0" smtClean="0">
              <a:solidFill>
                <a:schemeClr val="tx1"/>
              </a:solidFill>
            </a:rPr>
            <a:t>«первая волна»</a:t>
          </a:r>
          <a:r>
            <a:rPr lang="ru-RU" dirty="0" smtClean="0">
              <a:solidFill>
                <a:schemeClr val="tx1"/>
              </a:solidFill>
            </a:rPr>
            <a:t>: Конституция Франции 1946 г., Италии 1947 г., Японии 1947 г., ФРГ 1949 г. – государств-агрессоров и их союзников</a:t>
          </a:r>
          <a:endParaRPr lang="ru-RU" b="0" dirty="0">
            <a:solidFill>
              <a:schemeClr val="tx1"/>
            </a:solidFill>
          </a:endParaRPr>
        </a:p>
      </dgm:t>
    </dgm:pt>
    <dgm:pt modelId="{920E172D-73E7-4817-97F1-8FC5F965FAD8}" type="parTrans" cxnId="{1D02A5C2-AA6D-4299-996D-12AB430CED86}">
      <dgm:prSet/>
      <dgm:spPr/>
      <dgm:t>
        <a:bodyPr/>
        <a:lstStyle/>
        <a:p>
          <a:endParaRPr lang="ru-RU"/>
        </a:p>
      </dgm:t>
    </dgm:pt>
    <dgm:pt modelId="{0710A33C-25D9-4CB7-9857-96702FE49518}" type="sibTrans" cxnId="{1D02A5C2-AA6D-4299-996D-12AB430CED86}">
      <dgm:prSet/>
      <dgm:spPr/>
      <dgm:t>
        <a:bodyPr/>
        <a:lstStyle/>
        <a:p>
          <a:endParaRPr lang="ru-RU"/>
        </a:p>
      </dgm:t>
    </dgm:pt>
    <dgm:pt modelId="{F0D1F65F-ECF9-4076-94AE-6587A980C542}">
      <dgm:prSet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«вторая волна»: крушение системы колониализма и принятие конституций бывших колоний (1950-1960-е гг.)</a:t>
          </a:r>
          <a:endParaRPr lang="ru-RU" dirty="0">
            <a:solidFill>
              <a:schemeClr val="tx1"/>
            </a:solidFill>
          </a:endParaRPr>
        </a:p>
      </dgm:t>
    </dgm:pt>
    <dgm:pt modelId="{1137D9AF-4857-4159-BE7D-85D217332A0E}" type="parTrans" cxnId="{99782633-87E8-48AC-A23D-DFBFF0600403}">
      <dgm:prSet/>
      <dgm:spPr/>
      <dgm:t>
        <a:bodyPr/>
        <a:lstStyle/>
        <a:p>
          <a:endParaRPr lang="ru-RU"/>
        </a:p>
      </dgm:t>
    </dgm:pt>
    <dgm:pt modelId="{C635A836-7EA5-47CF-8457-14E1866E59EF}" type="sibTrans" cxnId="{99782633-87E8-48AC-A23D-DFBFF0600403}">
      <dgm:prSet/>
      <dgm:spPr/>
      <dgm:t>
        <a:bodyPr/>
        <a:lstStyle/>
        <a:p>
          <a:endParaRPr lang="ru-RU"/>
        </a:p>
      </dgm:t>
    </dgm:pt>
    <dgm:pt modelId="{30A26A3D-B5EF-4EE1-9A70-4558AA0A3FA9}">
      <dgm:prSet phldrT="[Текст]" custT="1"/>
      <dgm:spPr/>
      <dgm:t>
        <a:bodyPr/>
        <a:lstStyle/>
        <a:p>
          <a:r>
            <a:rPr lang="ru-RU" sz="1100" dirty="0" smtClean="0">
              <a:solidFill>
                <a:schemeClr val="tx1"/>
              </a:solidFill>
            </a:rPr>
            <a:t>«третья волна» Карелия 2001 г., Бахрейн, 2002 г., Чечня (2003 г.), Сербия (2006 г.), Косово (2008 г.), Венгрия (2011 г.)</a:t>
          </a:r>
          <a:endParaRPr lang="ru-RU" sz="1100" dirty="0">
            <a:solidFill>
              <a:schemeClr val="tx1"/>
            </a:solidFill>
          </a:endParaRPr>
        </a:p>
      </dgm:t>
    </dgm:pt>
    <dgm:pt modelId="{A5A65E4D-5E63-45BF-BD06-B4626BFC28C4}" type="parTrans" cxnId="{3915FD61-57C8-4643-BE4F-1407BF01C0CB}">
      <dgm:prSet/>
      <dgm:spPr/>
      <dgm:t>
        <a:bodyPr/>
        <a:lstStyle/>
        <a:p>
          <a:endParaRPr lang="ru-RU"/>
        </a:p>
      </dgm:t>
    </dgm:pt>
    <dgm:pt modelId="{B0268851-FC86-449D-8AC7-287F91FFF753}" type="sibTrans" cxnId="{3915FD61-57C8-4643-BE4F-1407BF01C0CB}">
      <dgm:prSet/>
      <dgm:spPr/>
      <dgm:t>
        <a:bodyPr/>
        <a:lstStyle/>
        <a:p>
          <a:endParaRPr lang="ru-RU"/>
        </a:p>
      </dgm:t>
    </dgm:pt>
    <dgm:pt modelId="{AA9B9B19-35BE-4037-9F56-1B309B2228B1}">
      <dgm:prSet phldrT="[Текст]" custT="1"/>
      <dgm:spPr/>
      <dgm:t>
        <a:bodyPr/>
        <a:lstStyle/>
        <a:p>
          <a:r>
            <a:rPr lang="ru-RU" sz="1100" dirty="0" smtClean="0">
              <a:solidFill>
                <a:schemeClr val="tx1"/>
              </a:solidFill>
            </a:rPr>
            <a:t>«вторая волна» (начало 1990 г. – наши дни): конституции государств – бывших республик СССР (Россия. Украина, Казахстан, Узбекистан) и стран социалистического содружества: Болгария, Чехия, Польша.</a:t>
          </a:r>
          <a:endParaRPr lang="ru-RU" sz="1100" dirty="0">
            <a:solidFill>
              <a:schemeClr val="tx1"/>
            </a:solidFill>
          </a:endParaRPr>
        </a:p>
      </dgm:t>
    </dgm:pt>
    <dgm:pt modelId="{ADC1F142-A61A-4C85-BD9B-6B938B5E4979}" type="parTrans" cxnId="{A4F46B16-ECB3-4320-AFA6-B9C45F2F3670}">
      <dgm:prSet/>
      <dgm:spPr/>
      <dgm:t>
        <a:bodyPr/>
        <a:lstStyle/>
        <a:p>
          <a:endParaRPr lang="ru-RU"/>
        </a:p>
      </dgm:t>
    </dgm:pt>
    <dgm:pt modelId="{F878E238-01DE-4F45-B8BC-43320F894816}" type="sibTrans" cxnId="{A4F46B16-ECB3-4320-AFA6-B9C45F2F3670}">
      <dgm:prSet/>
      <dgm:spPr/>
      <dgm:t>
        <a:bodyPr/>
        <a:lstStyle/>
        <a:p>
          <a:endParaRPr lang="ru-RU"/>
        </a:p>
      </dgm:t>
    </dgm:pt>
    <dgm:pt modelId="{E5C47A7A-ED8A-47D6-8F2F-C7EBE0E7CC85}" type="pres">
      <dgm:prSet presAssocID="{79AB6004-96CC-46E7-BF35-65E74674CE35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A93D2DA-46C4-45C9-AB8E-48A2D3A84E36}" type="pres">
      <dgm:prSet presAssocID="{9EAA46ED-BD1A-4253-93F8-20131D057763}" presName="compNode" presStyleCnt="0"/>
      <dgm:spPr/>
    </dgm:pt>
    <dgm:pt modelId="{54A549C0-A99F-4401-B6D1-7909973AB77C}" type="pres">
      <dgm:prSet presAssocID="{9EAA46ED-BD1A-4253-93F8-20131D057763}" presName="aNode" presStyleLbl="bgShp" presStyleIdx="0" presStyleCnt="4"/>
      <dgm:spPr/>
      <dgm:t>
        <a:bodyPr/>
        <a:lstStyle/>
        <a:p>
          <a:endParaRPr lang="ru-RU"/>
        </a:p>
      </dgm:t>
    </dgm:pt>
    <dgm:pt modelId="{8779BD9C-2F3D-41FF-B88F-695A94EE209A}" type="pres">
      <dgm:prSet presAssocID="{9EAA46ED-BD1A-4253-93F8-20131D057763}" presName="textNode" presStyleLbl="bgShp" presStyleIdx="0" presStyleCnt="4"/>
      <dgm:spPr/>
      <dgm:t>
        <a:bodyPr/>
        <a:lstStyle/>
        <a:p>
          <a:endParaRPr lang="ru-RU"/>
        </a:p>
      </dgm:t>
    </dgm:pt>
    <dgm:pt modelId="{79B49B51-FB78-440C-ABFF-3E51C90394BE}" type="pres">
      <dgm:prSet presAssocID="{9EAA46ED-BD1A-4253-93F8-20131D057763}" presName="compChildNode" presStyleCnt="0"/>
      <dgm:spPr/>
    </dgm:pt>
    <dgm:pt modelId="{943F09B7-566E-49EC-AC4F-C06ED88F0B35}" type="pres">
      <dgm:prSet presAssocID="{9EAA46ED-BD1A-4253-93F8-20131D057763}" presName="theInnerList" presStyleCnt="0"/>
      <dgm:spPr/>
    </dgm:pt>
    <dgm:pt modelId="{8DB01696-DE8B-4AC5-9FF5-053F165F0450}" type="pres">
      <dgm:prSet presAssocID="{F9A54CCA-2F40-4EEF-8949-EB9DB019B165}" presName="childNode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807916B-9921-4DBF-881A-D5BB1EDE11A4}" type="pres">
      <dgm:prSet presAssocID="{F9A54CCA-2F40-4EEF-8949-EB9DB019B165}" presName="aSpace2" presStyleCnt="0"/>
      <dgm:spPr/>
    </dgm:pt>
    <dgm:pt modelId="{B1940D87-FE88-416F-A4F9-0E628644531F}" type="pres">
      <dgm:prSet presAssocID="{25C21CA3-B8D4-492D-B125-23A8FACA617D}" presName="childNode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00F95F0-87E1-4F05-AD0F-8B7EFA3D99EE}" type="pres">
      <dgm:prSet presAssocID="{9EAA46ED-BD1A-4253-93F8-20131D057763}" presName="aSpace" presStyleCnt="0"/>
      <dgm:spPr/>
    </dgm:pt>
    <dgm:pt modelId="{54F4EF61-616E-4C70-9C74-965AF1BD414D}" type="pres">
      <dgm:prSet presAssocID="{238B8A9F-4AF2-426F-BEAB-B7F3C69D4CDC}" presName="compNode" presStyleCnt="0"/>
      <dgm:spPr/>
    </dgm:pt>
    <dgm:pt modelId="{C1AF1E70-3122-42F0-8A49-D0DAE496FA88}" type="pres">
      <dgm:prSet presAssocID="{238B8A9F-4AF2-426F-BEAB-B7F3C69D4CDC}" presName="aNode" presStyleLbl="bgShp" presStyleIdx="1" presStyleCnt="4"/>
      <dgm:spPr/>
      <dgm:t>
        <a:bodyPr/>
        <a:lstStyle/>
        <a:p>
          <a:endParaRPr lang="ru-RU"/>
        </a:p>
      </dgm:t>
    </dgm:pt>
    <dgm:pt modelId="{3C05DC18-FB11-47C0-AF7E-3800791DDDF5}" type="pres">
      <dgm:prSet presAssocID="{238B8A9F-4AF2-426F-BEAB-B7F3C69D4CDC}" presName="textNode" presStyleLbl="bgShp" presStyleIdx="1" presStyleCnt="4"/>
      <dgm:spPr/>
      <dgm:t>
        <a:bodyPr/>
        <a:lstStyle/>
        <a:p>
          <a:endParaRPr lang="ru-RU"/>
        </a:p>
      </dgm:t>
    </dgm:pt>
    <dgm:pt modelId="{01526D37-50DE-4C23-866E-46FEA6FCDEAA}" type="pres">
      <dgm:prSet presAssocID="{238B8A9F-4AF2-426F-BEAB-B7F3C69D4CDC}" presName="compChildNode" presStyleCnt="0"/>
      <dgm:spPr/>
    </dgm:pt>
    <dgm:pt modelId="{D96CA527-2667-4E51-82B2-EC9C9455D9A9}" type="pres">
      <dgm:prSet presAssocID="{238B8A9F-4AF2-426F-BEAB-B7F3C69D4CDC}" presName="theInnerList" presStyleCnt="0"/>
      <dgm:spPr/>
    </dgm:pt>
    <dgm:pt modelId="{E814960B-EE2D-4BF5-8E02-8F0DE07B7228}" type="pres">
      <dgm:prSet presAssocID="{8088EA71-F7BD-4B6F-A305-CD5E5C5A5986}" presName="childNode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5A1A5D1-4A8D-40E9-884E-3C134E678869}" type="pres">
      <dgm:prSet presAssocID="{238B8A9F-4AF2-426F-BEAB-B7F3C69D4CDC}" presName="aSpace" presStyleCnt="0"/>
      <dgm:spPr/>
    </dgm:pt>
    <dgm:pt modelId="{FC8C1386-0FA5-4F0F-BD4F-8AC3A85742B6}" type="pres">
      <dgm:prSet presAssocID="{16E9C501-003A-4354-9B7B-E7F3E0B60003}" presName="compNode" presStyleCnt="0"/>
      <dgm:spPr/>
    </dgm:pt>
    <dgm:pt modelId="{23A56CAB-A81F-4582-B2DC-0AB92626FCF4}" type="pres">
      <dgm:prSet presAssocID="{16E9C501-003A-4354-9B7B-E7F3E0B60003}" presName="aNode" presStyleLbl="bgShp" presStyleIdx="2" presStyleCnt="4"/>
      <dgm:spPr/>
      <dgm:t>
        <a:bodyPr/>
        <a:lstStyle/>
        <a:p>
          <a:endParaRPr lang="ru-RU"/>
        </a:p>
      </dgm:t>
    </dgm:pt>
    <dgm:pt modelId="{B709EC58-0105-44CF-A8B4-B3119212AE9F}" type="pres">
      <dgm:prSet presAssocID="{16E9C501-003A-4354-9B7B-E7F3E0B60003}" presName="textNode" presStyleLbl="bgShp" presStyleIdx="2" presStyleCnt="4"/>
      <dgm:spPr/>
      <dgm:t>
        <a:bodyPr/>
        <a:lstStyle/>
        <a:p>
          <a:endParaRPr lang="ru-RU"/>
        </a:p>
      </dgm:t>
    </dgm:pt>
    <dgm:pt modelId="{CBD67673-DD49-4E38-B625-E990AED58C01}" type="pres">
      <dgm:prSet presAssocID="{16E9C501-003A-4354-9B7B-E7F3E0B60003}" presName="compChildNode" presStyleCnt="0"/>
      <dgm:spPr/>
    </dgm:pt>
    <dgm:pt modelId="{E2D7B954-D400-4CC9-B966-14F6858CAB52}" type="pres">
      <dgm:prSet presAssocID="{16E9C501-003A-4354-9B7B-E7F3E0B60003}" presName="theInnerList" presStyleCnt="0"/>
      <dgm:spPr/>
    </dgm:pt>
    <dgm:pt modelId="{3D8722B0-87DD-4D8D-8E03-1CFCC94A85D1}" type="pres">
      <dgm:prSet presAssocID="{8AF2E41C-B79F-4C98-859D-933759ED398E}" presName="childNode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3B512BE-D57B-422E-A7E5-6353425AC65E}" type="pres">
      <dgm:prSet presAssocID="{8AF2E41C-B79F-4C98-859D-933759ED398E}" presName="aSpace2" presStyleCnt="0"/>
      <dgm:spPr/>
    </dgm:pt>
    <dgm:pt modelId="{D4D601C3-4F74-4257-9652-62AA5191EA7B}" type="pres">
      <dgm:prSet presAssocID="{F0D1F65F-ECF9-4076-94AE-6587A980C542}" presName="childNode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2DDC483-678C-4E56-B6E6-7B4323851552}" type="pres">
      <dgm:prSet presAssocID="{16E9C501-003A-4354-9B7B-E7F3E0B60003}" presName="aSpace" presStyleCnt="0"/>
      <dgm:spPr/>
    </dgm:pt>
    <dgm:pt modelId="{6B3A2436-A3FF-4EDA-BC61-311B7E4D5285}" type="pres">
      <dgm:prSet presAssocID="{52C7C430-3349-419C-884A-391C64E52BC1}" presName="compNode" presStyleCnt="0"/>
      <dgm:spPr/>
    </dgm:pt>
    <dgm:pt modelId="{480EC182-13EB-4526-8C9F-F785CE976699}" type="pres">
      <dgm:prSet presAssocID="{52C7C430-3349-419C-884A-391C64E52BC1}" presName="aNode" presStyleLbl="bgShp" presStyleIdx="3" presStyleCnt="4"/>
      <dgm:spPr/>
      <dgm:t>
        <a:bodyPr/>
        <a:lstStyle/>
        <a:p>
          <a:endParaRPr lang="ru-RU"/>
        </a:p>
      </dgm:t>
    </dgm:pt>
    <dgm:pt modelId="{B09EA0A6-7393-4E20-8F0E-A0B0009D492A}" type="pres">
      <dgm:prSet presAssocID="{52C7C430-3349-419C-884A-391C64E52BC1}" presName="textNode" presStyleLbl="bgShp" presStyleIdx="3" presStyleCnt="4"/>
      <dgm:spPr/>
      <dgm:t>
        <a:bodyPr/>
        <a:lstStyle/>
        <a:p>
          <a:endParaRPr lang="ru-RU"/>
        </a:p>
      </dgm:t>
    </dgm:pt>
    <dgm:pt modelId="{95E39267-E705-4FC3-A4B7-D823D04A1E99}" type="pres">
      <dgm:prSet presAssocID="{52C7C430-3349-419C-884A-391C64E52BC1}" presName="compChildNode" presStyleCnt="0"/>
      <dgm:spPr/>
    </dgm:pt>
    <dgm:pt modelId="{7FF4959D-AFC3-4091-8DA7-68AD3F53634C}" type="pres">
      <dgm:prSet presAssocID="{52C7C430-3349-419C-884A-391C64E52BC1}" presName="theInnerList" presStyleCnt="0"/>
      <dgm:spPr/>
    </dgm:pt>
    <dgm:pt modelId="{46AAEDB4-6373-4120-89C0-0D05D691F524}" type="pres">
      <dgm:prSet presAssocID="{31BD62F3-E513-4C13-817C-84181B64F6F7}" presName="childNode" presStyleLbl="node1" presStyleIdx="5" presStyleCnt="8" custScaleY="321361" custLinFactY="-15814" custLinFactNeighborX="1390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6C4BCFF-7BB6-4CAB-AF9F-9B5AA007BB30}" type="pres">
      <dgm:prSet presAssocID="{31BD62F3-E513-4C13-817C-84181B64F6F7}" presName="aSpace2" presStyleCnt="0"/>
      <dgm:spPr/>
    </dgm:pt>
    <dgm:pt modelId="{0CE42437-81F5-4A8A-90A0-3368AF249851}" type="pres">
      <dgm:prSet presAssocID="{AA9B9B19-35BE-4037-9F56-1B309B2228B1}" presName="childNode" presStyleLbl="node1" presStyleIdx="6" presStyleCnt="8" custScaleY="60493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94E8A50-9177-4E38-8B5D-FDF6CFC07A3D}" type="pres">
      <dgm:prSet presAssocID="{AA9B9B19-35BE-4037-9F56-1B309B2228B1}" presName="aSpace2" presStyleCnt="0"/>
      <dgm:spPr/>
    </dgm:pt>
    <dgm:pt modelId="{FAA02D29-9394-4ED5-826A-17C25235B8E9}" type="pres">
      <dgm:prSet presAssocID="{30A26A3D-B5EF-4EE1-9A70-4558AA0A3FA9}" presName="childNode" presStyleLbl="node1" presStyleIdx="7" presStyleCnt="8" custScaleY="350538" custLinFactY="27994" custLinFactNeighborX="1390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70D7FF1-9ADE-4E12-A7DC-B8264D6DD455}" type="presOf" srcId="{9EAA46ED-BD1A-4253-93F8-20131D057763}" destId="{8779BD9C-2F3D-41FF-B88F-695A94EE209A}" srcOrd="1" destOrd="0" presId="urn:microsoft.com/office/officeart/2005/8/layout/lProcess2"/>
    <dgm:cxn modelId="{3915FD61-57C8-4643-BE4F-1407BF01C0CB}" srcId="{52C7C430-3349-419C-884A-391C64E52BC1}" destId="{30A26A3D-B5EF-4EE1-9A70-4558AA0A3FA9}" srcOrd="2" destOrd="0" parTransId="{A5A65E4D-5E63-45BF-BD06-B4626BFC28C4}" sibTransId="{B0268851-FC86-449D-8AC7-287F91FFF753}"/>
    <dgm:cxn modelId="{6CCBBDC6-4C1F-4A09-AB4C-9B38C1214361}" srcId="{79AB6004-96CC-46E7-BF35-65E74674CE35}" destId="{238B8A9F-4AF2-426F-BEAB-B7F3C69D4CDC}" srcOrd="1" destOrd="0" parTransId="{AA709EF8-D2B3-4CAE-A9B3-1DE2A4CC772A}" sibTransId="{4D36877A-E0EC-4094-B3B6-5943D84541F4}"/>
    <dgm:cxn modelId="{0844E280-5BC4-4903-98E8-3FB4F136705E}" type="presOf" srcId="{52C7C430-3349-419C-884A-391C64E52BC1}" destId="{480EC182-13EB-4526-8C9F-F785CE976699}" srcOrd="0" destOrd="0" presId="urn:microsoft.com/office/officeart/2005/8/layout/lProcess2"/>
    <dgm:cxn modelId="{7EFF1C6B-7C8C-4123-B59A-B052DAA92890}" type="presOf" srcId="{238B8A9F-4AF2-426F-BEAB-B7F3C69D4CDC}" destId="{3C05DC18-FB11-47C0-AF7E-3800791DDDF5}" srcOrd="1" destOrd="0" presId="urn:microsoft.com/office/officeart/2005/8/layout/lProcess2"/>
    <dgm:cxn modelId="{57BCE407-11FC-46B1-A16A-D004BF8658FF}" srcId="{79AB6004-96CC-46E7-BF35-65E74674CE35}" destId="{16E9C501-003A-4354-9B7B-E7F3E0B60003}" srcOrd="2" destOrd="0" parTransId="{048380D9-CC23-4CA2-9B47-CA7736371E53}" sibTransId="{2EF06EB8-E3B5-4206-9503-0EAFB78A1283}"/>
    <dgm:cxn modelId="{A23EF84B-535C-474D-9C51-E5B1B2912C1D}" srcId="{9EAA46ED-BD1A-4253-93F8-20131D057763}" destId="{F9A54CCA-2F40-4EEF-8949-EB9DB019B165}" srcOrd="0" destOrd="0" parTransId="{5BAF7F6E-949C-44C8-848F-9430809F1E0B}" sibTransId="{E0647058-E564-4590-97EB-5B4FD46EF660}"/>
    <dgm:cxn modelId="{58C0CEF7-4431-493A-B1CC-2BF2E3C63A73}" type="presOf" srcId="{16E9C501-003A-4354-9B7B-E7F3E0B60003}" destId="{B709EC58-0105-44CF-A8B4-B3119212AE9F}" srcOrd="1" destOrd="0" presId="urn:microsoft.com/office/officeart/2005/8/layout/lProcess2"/>
    <dgm:cxn modelId="{2870E673-6A43-443B-A58A-BC6C4C5963CA}" type="presOf" srcId="{52C7C430-3349-419C-884A-391C64E52BC1}" destId="{B09EA0A6-7393-4E20-8F0E-A0B0009D492A}" srcOrd="1" destOrd="0" presId="urn:microsoft.com/office/officeart/2005/8/layout/lProcess2"/>
    <dgm:cxn modelId="{A4F46B16-ECB3-4320-AFA6-B9C45F2F3670}" srcId="{52C7C430-3349-419C-884A-391C64E52BC1}" destId="{AA9B9B19-35BE-4037-9F56-1B309B2228B1}" srcOrd="1" destOrd="0" parTransId="{ADC1F142-A61A-4C85-BD9B-6B938B5E4979}" sibTransId="{F878E238-01DE-4F45-B8BC-43320F894816}"/>
    <dgm:cxn modelId="{1D02A5C2-AA6D-4299-996D-12AB430CED86}" srcId="{16E9C501-003A-4354-9B7B-E7F3E0B60003}" destId="{8AF2E41C-B79F-4C98-859D-933759ED398E}" srcOrd="0" destOrd="0" parTransId="{920E172D-73E7-4817-97F1-8FC5F965FAD8}" sibTransId="{0710A33C-25D9-4CB7-9857-96702FE49518}"/>
    <dgm:cxn modelId="{DC7CB5CE-9570-4D5C-89F1-B4F73F4C2930}" type="presOf" srcId="{F0D1F65F-ECF9-4076-94AE-6587A980C542}" destId="{D4D601C3-4F74-4257-9652-62AA5191EA7B}" srcOrd="0" destOrd="0" presId="urn:microsoft.com/office/officeart/2005/8/layout/lProcess2"/>
    <dgm:cxn modelId="{20A3FF01-7EC4-4788-BED7-2B421A3CEC13}" type="presOf" srcId="{79AB6004-96CC-46E7-BF35-65E74674CE35}" destId="{E5C47A7A-ED8A-47D6-8F2F-C7EBE0E7CC85}" srcOrd="0" destOrd="0" presId="urn:microsoft.com/office/officeart/2005/8/layout/lProcess2"/>
    <dgm:cxn modelId="{F9D47209-1E7B-4920-9518-C763960B0210}" type="presOf" srcId="{F9A54CCA-2F40-4EEF-8949-EB9DB019B165}" destId="{8DB01696-DE8B-4AC5-9FF5-053F165F0450}" srcOrd="0" destOrd="0" presId="urn:microsoft.com/office/officeart/2005/8/layout/lProcess2"/>
    <dgm:cxn modelId="{06C7DE7F-3AC1-4084-8EF9-ED505F94037C}" type="presOf" srcId="{8088EA71-F7BD-4B6F-A305-CD5E5C5A5986}" destId="{E814960B-EE2D-4BF5-8E02-8F0DE07B7228}" srcOrd="0" destOrd="0" presId="urn:microsoft.com/office/officeart/2005/8/layout/lProcess2"/>
    <dgm:cxn modelId="{09F34A52-E5DB-4650-A01C-B07133E9DEB4}" srcId="{52C7C430-3349-419C-884A-391C64E52BC1}" destId="{31BD62F3-E513-4C13-817C-84181B64F6F7}" srcOrd="0" destOrd="0" parTransId="{CEA808B5-CC1B-443B-8915-D7A7E9E09419}" sibTransId="{69AEBD74-6A10-43BF-B4A1-25528D2253BC}"/>
    <dgm:cxn modelId="{4ACBDC5F-05F7-46B9-A52D-F76D628E71C7}" type="presOf" srcId="{9EAA46ED-BD1A-4253-93F8-20131D057763}" destId="{54A549C0-A99F-4401-B6D1-7909973AB77C}" srcOrd="0" destOrd="0" presId="urn:microsoft.com/office/officeart/2005/8/layout/lProcess2"/>
    <dgm:cxn modelId="{B9A98CFD-FF66-4407-8042-9D6DB2938CC8}" srcId="{79AB6004-96CC-46E7-BF35-65E74674CE35}" destId="{52C7C430-3349-419C-884A-391C64E52BC1}" srcOrd="3" destOrd="0" parTransId="{A3A7423B-3724-4E71-8C88-A1482F6A7AC9}" sibTransId="{8DAD9779-59CA-4773-B8EB-0582020B03CA}"/>
    <dgm:cxn modelId="{BDA385CB-D82C-41EB-A8B0-D17507AC748F}" type="presOf" srcId="{25C21CA3-B8D4-492D-B125-23A8FACA617D}" destId="{B1940D87-FE88-416F-A4F9-0E628644531F}" srcOrd="0" destOrd="0" presId="urn:microsoft.com/office/officeart/2005/8/layout/lProcess2"/>
    <dgm:cxn modelId="{BBB97E81-27E9-4F34-A1B9-6800E022C4B3}" type="presOf" srcId="{AA9B9B19-35BE-4037-9F56-1B309B2228B1}" destId="{0CE42437-81F5-4A8A-90A0-3368AF249851}" srcOrd="0" destOrd="0" presId="urn:microsoft.com/office/officeart/2005/8/layout/lProcess2"/>
    <dgm:cxn modelId="{DD449B66-4D5A-4327-8047-41BB9DEA596D}" type="presOf" srcId="{16E9C501-003A-4354-9B7B-E7F3E0B60003}" destId="{23A56CAB-A81F-4582-B2DC-0AB92626FCF4}" srcOrd="0" destOrd="0" presId="urn:microsoft.com/office/officeart/2005/8/layout/lProcess2"/>
    <dgm:cxn modelId="{B41D0C57-37E7-4782-BBFC-B0737BCDB52C}" type="presOf" srcId="{31BD62F3-E513-4C13-817C-84181B64F6F7}" destId="{46AAEDB4-6373-4120-89C0-0D05D691F524}" srcOrd="0" destOrd="0" presId="urn:microsoft.com/office/officeart/2005/8/layout/lProcess2"/>
    <dgm:cxn modelId="{740E5427-B92A-4CF1-A317-981DC6F634A7}" srcId="{238B8A9F-4AF2-426F-BEAB-B7F3C69D4CDC}" destId="{8088EA71-F7BD-4B6F-A305-CD5E5C5A5986}" srcOrd="0" destOrd="0" parTransId="{C4E888FB-97ED-486B-BB86-1DE860E49ED4}" sibTransId="{FE94432E-7770-45C7-9A56-EA04EAB9BD5E}"/>
    <dgm:cxn modelId="{99782633-87E8-48AC-A23D-DFBFF0600403}" srcId="{16E9C501-003A-4354-9B7B-E7F3E0B60003}" destId="{F0D1F65F-ECF9-4076-94AE-6587A980C542}" srcOrd="1" destOrd="0" parTransId="{1137D9AF-4857-4159-BE7D-85D217332A0E}" sibTransId="{C635A836-7EA5-47CF-8457-14E1866E59EF}"/>
    <dgm:cxn modelId="{19E8FC8E-CA90-4BE9-B35D-7C3996F447E5}" srcId="{79AB6004-96CC-46E7-BF35-65E74674CE35}" destId="{9EAA46ED-BD1A-4253-93F8-20131D057763}" srcOrd="0" destOrd="0" parTransId="{ECDF43F0-53F0-465C-BF00-E002EC5F0BA1}" sibTransId="{7AF132AA-1C75-4961-8F55-668FEFAF2C64}"/>
    <dgm:cxn modelId="{682840AE-30DC-4FB7-8FC4-70043CB3B487}" type="presOf" srcId="{238B8A9F-4AF2-426F-BEAB-B7F3C69D4CDC}" destId="{C1AF1E70-3122-42F0-8A49-D0DAE496FA88}" srcOrd="0" destOrd="0" presId="urn:microsoft.com/office/officeart/2005/8/layout/lProcess2"/>
    <dgm:cxn modelId="{4AB0D355-CE23-411A-9101-620822EBD8B6}" srcId="{9EAA46ED-BD1A-4253-93F8-20131D057763}" destId="{25C21CA3-B8D4-492D-B125-23A8FACA617D}" srcOrd="1" destOrd="0" parTransId="{5198D923-4CCA-413B-8455-8135ACC83B27}" sibTransId="{2505E102-F34F-4BA0-8FAB-20101A7953C3}"/>
    <dgm:cxn modelId="{7366EE6A-5C73-454C-8D94-36B3F537DBA7}" type="presOf" srcId="{8AF2E41C-B79F-4C98-859D-933759ED398E}" destId="{3D8722B0-87DD-4D8D-8E03-1CFCC94A85D1}" srcOrd="0" destOrd="0" presId="urn:microsoft.com/office/officeart/2005/8/layout/lProcess2"/>
    <dgm:cxn modelId="{982DEFE0-F8EB-46E7-8CB1-A7FD9483689A}" type="presOf" srcId="{30A26A3D-B5EF-4EE1-9A70-4558AA0A3FA9}" destId="{FAA02D29-9394-4ED5-826A-17C25235B8E9}" srcOrd="0" destOrd="0" presId="urn:microsoft.com/office/officeart/2005/8/layout/lProcess2"/>
    <dgm:cxn modelId="{E962C0B2-EDEF-4704-8B1D-EE224AD3B1B6}" type="presParOf" srcId="{E5C47A7A-ED8A-47D6-8F2F-C7EBE0E7CC85}" destId="{CA93D2DA-46C4-45C9-AB8E-48A2D3A84E36}" srcOrd="0" destOrd="0" presId="urn:microsoft.com/office/officeart/2005/8/layout/lProcess2"/>
    <dgm:cxn modelId="{0F0EB00C-8487-436C-BB4F-C6C37DA655C2}" type="presParOf" srcId="{CA93D2DA-46C4-45C9-AB8E-48A2D3A84E36}" destId="{54A549C0-A99F-4401-B6D1-7909973AB77C}" srcOrd="0" destOrd="0" presId="urn:microsoft.com/office/officeart/2005/8/layout/lProcess2"/>
    <dgm:cxn modelId="{9D6F4EB1-004C-44D0-8E8A-46842E705E3D}" type="presParOf" srcId="{CA93D2DA-46C4-45C9-AB8E-48A2D3A84E36}" destId="{8779BD9C-2F3D-41FF-B88F-695A94EE209A}" srcOrd="1" destOrd="0" presId="urn:microsoft.com/office/officeart/2005/8/layout/lProcess2"/>
    <dgm:cxn modelId="{D91BA886-6472-449C-94A2-CF34890EE83A}" type="presParOf" srcId="{CA93D2DA-46C4-45C9-AB8E-48A2D3A84E36}" destId="{79B49B51-FB78-440C-ABFF-3E51C90394BE}" srcOrd="2" destOrd="0" presId="urn:microsoft.com/office/officeart/2005/8/layout/lProcess2"/>
    <dgm:cxn modelId="{65E041AE-5F25-48FA-AC00-9A28BDDB2883}" type="presParOf" srcId="{79B49B51-FB78-440C-ABFF-3E51C90394BE}" destId="{943F09B7-566E-49EC-AC4F-C06ED88F0B35}" srcOrd="0" destOrd="0" presId="urn:microsoft.com/office/officeart/2005/8/layout/lProcess2"/>
    <dgm:cxn modelId="{1DBA9660-9420-4221-B890-C553EFF2997E}" type="presParOf" srcId="{943F09B7-566E-49EC-AC4F-C06ED88F0B35}" destId="{8DB01696-DE8B-4AC5-9FF5-053F165F0450}" srcOrd="0" destOrd="0" presId="urn:microsoft.com/office/officeart/2005/8/layout/lProcess2"/>
    <dgm:cxn modelId="{4CBC48D6-630F-4830-8DCE-34F8E69EB36B}" type="presParOf" srcId="{943F09B7-566E-49EC-AC4F-C06ED88F0B35}" destId="{6807916B-9921-4DBF-881A-D5BB1EDE11A4}" srcOrd="1" destOrd="0" presId="urn:microsoft.com/office/officeart/2005/8/layout/lProcess2"/>
    <dgm:cxn modelId="{98474E90-A6D3-475C-BB74-A9850223CEBF}" type="presParOf" srcId="{943F09B7-566E-49EC-AC4F-C06ED88F0B35}" destId="{B1940D87-FE88-416F-A4F9-0E628644531F}" srcOrd="2" destOrd="0" presId="urn:microsoft.com/office/officeart/2005/8/layout/lProcess2"/>
    <dgm:cxn modelId="{0A620395-4FBE-493C-9C66-EB5A5EF158D5}" type="presParOf" srcId="{E5C47A7A-ED8A-47D6-8F2F-C7EBE0E7CC85}" destId="{B00F95F0-87E1-4F05-AD0F-8B7EFA3D99EE}" srcOrd="1" destOrd="0" presId="urn:microsoft.com/office/officeart/2005/8/layout/lProcess2"/>
    <dgm:cxn modelId="{0D768C2F-7913-4452-A22A-9EC97EBC6338}" type="presParOf" srcId="{E5C47A7A-ED8A-47D6-8F2F-C7EBE0E7CC85}" destId="{54F4EF61-616E-4C70-9C74-965AF1BD414D}" srcOrd="2" destOrd="0" presId="urn:microsoft.com/office/officeart/2005/8/layout/lProcess2"/>
    <dgm:cxn modelId="{4DB9D0AF-4D20-492A-BBCB-254B8AC69430}" type="presParOf" srcId="{54F4EF61-616E-4C70-9C74-965AF1BD414D}" destId="{C1AF1E70-3122-42F0-8A49-D0DAE496FA88}" srcOrd="0" destOrd="0" presId="urn:microsoft.com/office/officeart/2005/8/layout/lProcess2"/>
    <dgm:cxn modelId="{CDAF6A08-25C8-4760-86FA-F1A8181C31A0}" type="presParOf" srcId="{54F4EF61-616E-4C70-9C74-965AF1BD414D}" destId="{3C05DC18-FB11-47C0-AF7E-3800791DDDF5}" srcOrd="1" destOrd="0" presId="urn:microsoft.com/office/officeart/2005/8/layout/lProcess2"/>
    <dgm:cxn modelId="{D6143F2F-A959-486C-9F98-0B1D7FF4F41D}" type="presParOf" srcId="{54F4EF61-616E-4C70-9C74-965AF1BD414D}" destId="{01526D37-50DE-4C23-866E-46FEA6FCDEAA}" srcOrd="2" destOrd="0" presId="urn:microsoft.com/office/officeart/2005/8/layout/lProcess2"/>
    <dgm:cxn modelId="{39F7541C-2C0B-47E4-A006-16D51F9D9E46}" type="presParOf" srcId="{01526D37-50DE-4C23-866E-46FEA6FCDEAA}" destId="{D96CA527-2667-4E51-82B2-EC9C9455D9A9}" srcOrd="0" destOrd="0" presId="urn:microsoft.com/office/officeart/2005/8/layout/lProcess2"/>
    <dgm:cxn modelId="{2FC89519-1308-44DE-8550-AD4CE364BF1D}" type="presParOf" srcId="{D96CA527-2667-4E51-82B2-EC9C9455D9A9}" destId="{E814960B-EE2D-4BF5-8E02-8F0DE07B7228}" srcOrd="0" destOrd="0" presId="urn:microsoft.com/office/officeart/2005/8/layout/lProcess2"/>
    <dgm:cxn modelId="{28B94358-FB89-445A-B7EF-1ADFDBCE3E6B}" type="presParOf" srcId="{E5C47A7A-ED8A-47D6-8F2F-C7EBE0E7CC85}" destId="{B5A1A5D1-4A8D-40E9-884E-3C134E678869}" srcOrd="3" destOrd="0" presId="urn:microsoft.com/office/officeart/2005/8/layout/lProcess2"/>
    <dgm:cxn modelId="{125ADEF5-73FC-4512-AE94-325930E7C7FA}" type="presParOf" srcId="{E5C47A7A-ED8A-47D6-8F2F-C7EBE0E7CC85}" destId="{FC8C1386-0FA5-4F0F-BD4F-8AC3A85742B6}" srcOrd="4" destOrd="0" presId="urn:microsoft.com/office/officeart/2005/8/layout/lProcess2"/>
    <dgm:cxn modelId="{1EAABC2C-956A-4F87-B072-84C7940C43B8}" type="presParOf" srcId="{FC8C1386-0FA5-4F0F-BD4F-8AC3A85742B6}" destId="{23A56CAB-A81F-4582-B2DC-0AB92626FCF4}" srcOrd="0" destOrd="0" presId="urn:microsoft.com/office/officeart/2005/8/layout/lProcess2"/>
    <dgm:cxn modelId="{2E8C5E5A-3B94-4581-ADDD-FE657445959B}" type="presParOf" srcId="{FC8C1386-0FA5-4F0F-BD4F-8AC3A85742B6}" destId="{B709EC58-0105-44CF-A8B4-B3119212AE9F}" srcOrd="1" destOrd="0" presId="urn:microsoft.com/office/officeart/2005/8/layout/lProcess2"/>
    <dgm:cxn modelId="{5C7AE0B6-645C-48C2-A63F-7E2F632FF233}" type="presParOf" srcId="{FC8C1386-0FA5-4F0F-BD4F-8AC3A85742B6}" destId="{CBD67673-DD49-4E38-B625-E990AED58C01}" srcOrd="2" destOrd="0" presId="urn:microsoft.com/office/officeart/2005/8/layout/lProcess2"/>
    <dgm:cxn modelId="{B011F0F2-107E-47A9-B850-32D52B5BB5FF}" type="presParOf" srcId="{CBD67673-DD49-4E38-B625-E990AED58C01}" destId="{E2D7B954-D400-4CC9-B966-14F6858CAB52}" srcOrd="0" destOrd="0" presId="urn:microsoft.com/office/officeart/2005/8/layout/lProcess2"/>
    <dgm:cxn modelId="{0B99F2ED-0905-424C-823F-EA00BEE20153}" type="presParOf" srcId="{E2D7B954-D400-4CC9-B966-14F6858CAB52}" destId="{3D8722B0-87DD-4D8D-8E03-1CFCC94A85D1}" srcOrd="0" destOrd="0" presId="urn:microsoft.com/office/officeart/2005/8/layout/lProcess2"/>
    <dgm:cxn modelId="{10D7D322-339B-47D1-82FF-1C21F727F735}" type="presParOf" srcId="{E2D7B954-D400-4CC9-B966-14F6858CAB52}" destId="{D3B512BE-D57B-422E-A7E5-6353425AC65E}" srcOrd="1" destOrd="0" presId="urn:microsoft.com/office/officeart/2005/8/layout/lProcess2"/>
    <dgm:cxn modelId="{C4353015-0E25-46C6-8B50-5CD0CF319376}" type="presParOf" srcId="{E2D7B954-D400-4CC9-B966-14F6858CAB52}" destId="{D4D601C3-4F74-4257-9652-62AA5191EA7B}" srcOrd="2" destOrd="0" presId="urn:microsoft.com/office/officeart/2005/8/layout/lProcess2"/>
    <dgm:cxn modelId="{2759A71E-CF5C-40E7-86C7-F84AAE7EF796}" type="presParOf" srcId="{E5C47A7A-ED8A-47D6-8F2F-C7EBE0E7CC85}" destId="{D2DDC483-678C-4E56-B6E6-7B4323851552}" srcOrd="5" destOrd="0" presId="urn:microsoft.com/office/officeart/2005/8/layout/lProcess2"/>
    <dgm:cxn modelId="{90411061-F89A-4054-979C-E8F91B1EE167}" type="presParOf" srcId="{E5C47A7A-ED8A-47D6-8F2F-C7EBE0E7CC85}" destId="{6B3A2436-A3FF-4EDA-BC61-311B7E4D5285}" srcOrd="6" destOrd="0" presId="urn:microsoft.com/office/officeart/2005/8/layout/lProcess2"/>
    <dgm:cxn modelId="{6A2B9737-5E33-4060-ACF9-660B4E372790}" type="presParOf" srcId="{6B3A2436-A3FF-4EDA-BC61-311B7E4D5285}" destId="{480EC182-13EB-4526-8C9F-F785CE976699}" srcOrd="0" destOrd="0" presId="urn:microsoft.com/office/officeart/2005/8/layout/lProcess2"/>
    <dgm:cxn modelId="{54179D4A-129D-4201-B9EE-7D528416BF0F}" type="presParOf" srcId="{6B3A2436-A3FF-4EDA-BC61-311B7E4D5285}" destId="{B09EA0A6-7393-4E20-8F0E-A0B0009D492A}" srcOrd="1" destOrd="0" presId="urn:microsoft.com/office/officeart/2005/8/layout/lProcess2"/>
    <dgm:cxn modelId="{31EA5D0B-318A-4C48-894E-3383A0C733F4}" type="presParOf" srcId="{6B3A2436-A3FF-4EDA-BC61-311B7E4D5285}" destId="{95E39267-E705-4FC3-A4B7-D823D04A1E99}" srcOrd="2" destOrd="0" presId="urn:microsoft.com/office/officeart/2005/8/layout/lProcess2"/>
    <dgm:cxn modelId="{21C580EA-F4DD-48A9-AA14-5A478C8E426E}" type="presParOf" srcId="{95E39267-E705-4FC3-A4B7-D823D04A1E99}" destId="{7FF4959D-AFC3-4091-8DA7-68AD3F53634C}" srcOrd="0" destOrd="0" presId="urn:microsoft.com/office/officeart/2005/8/layout/lProcess2"/>
    <dgm:cxn modelId="{57463071-C6D1-4472-A2EF-677FE9F56E1F}" type="presParOf" srcId="{7FF4959D-AFC3-4091-8DA7-68AD3F53634C}" destId="{46AAEDB4-6373-4120-89C0-0D05D691F524}" srcOrd="0" destOrd="0" presId="urn:microsoft.com/office/officeart/2005/8/layout/lProcess2"/>
    <dgm:cxn modelId="{25097E23-9353-4033-80E5-07CE63738DC9}" type="presParOf" srcId="{7FF4959D-AFC3-4091-8DA7-68AD3F53634C}" destId="{A6C4BCFF-7BB6-4CAB-AF9F-9B5AA007BB30}" srcOrd="1" destOrd="0" presId="urn:microsoft.com/office/officeart/2005/8/layout/lProcess2"/>
    <dgm:cxn modelId="{E8D3896C-C2BF-4994-96BA-DD2E27B764FE}" type="presParOf" srcId="{7FF4959D-AFC3-4091-8DA7-68AD3F53634C}" destId="{0CE42437-81F5-4A8A-90A0-3368AF249851}" srcOrd="2" destOrd="0" presId="urn:microsoft.com/office/officeart/2005/8/layout/lProcess2"/>
    <dgm:cxn modelId="{FE75534B-5238-4CDF-8374-FB086C157F57}" type="presParOf" srcId="{7FF4959D-AFC3-4091-8DA7-68AD3F53634C}" destId="{894E8A50-9177-4E38-8B5D-FDF6CFC07A3D}" srcOrd="3" destOrd="0" presId="urn:microsoft.com/office/officeart/2005/8/layout/lProcess2"/>
    <dgm:cxn modelId="{89FEA44B-CEE1-446E-851D-C3B66096CDAF}" type="presParOf" srcId="{7FF4959D-AFC3-4091-8DA7-68AD3F53634C}" destId="{FAA02D29-9394-4ED5-826A-17C25235B8E9}" srcOrd="4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C533F2DF-C5B5-4C6A-86F9-AD7926A9E7F2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4A8737D-BFF9-432A-ACE0-774910F47EE3}">
      <dgm:prSet phldrT="[Текст]" custT="1"/>
      <dgm:spPr/>
      <dgm:t>
        <a:bodyPr/>
        <a:lstStyle/>
        <a:p>
          <a:r>
            <a:rPr lang="ru-RU" sz="2400" dirty="0" smtClean="0"/>
            <a:t>Верховенство в правовой системе</a:t>
          </a:r>
          <a:endParaRPr lang="ru-RU" sz="2400" dirty="0"/>
        </a:p>
      </dgm:t>
    </dgm:pt>
    <dgm:pt modelId="{AED8E448-64EB-491A-A5E6-074C202A5A8B}" type="parTrans" cxnId="{D67F0C00-4A8E-4CD4-AD20-EA298D17EC22}">
      <dgm:prSet/>
      <dgm:spPr/>
      <dgm:t>
        <a:bodyPr/>
        <a:lstStyle/>
        <a:p>
          <a:endParaRPr lang="ru-RU"/>
        </a:p>
      </dgm:t>
    </dgm:pt>
    <dgm:pt modelId="{64EE05BF-54D6-4326-BCB1-DB51E1B01550}" type="sibTrans" cxnId="{D67F0C00-4A8E-4CD4-AD20-EA298D17EC22}">
      <dgm:prSet/>
      <dgm:spPr/>
      <dgm:t>
        <a:bodyPr/>
        <a:lstStyle/>
        <a:p>
          <a:endParaRPr lang="ru-RU"/>
        </a:p>
      </dgm:t>
    </dgm:pt>
    <dgm:pt modelId="{7BA903DF-BC18-4D28-868D-A4F47E1DC906}">
      <dgm:prSet custT="1"/>
      <dgm:spPr/>
      <dgm:t>
        <a:bodyPr/>
        <a:lstStyle/>
        <a:p>
          <a:r>
            <a:rPr lang="ru-RU" sz="2400" dirty="0" smtClean="0"/>
            <a:t>Высшая юридическая сила </a:t>
          </a:r>
          <a:br>
            <a:rPr lang="ru-RU" sz="2400" dirty="0" smtClean="0"/>
          </a:br>
          <a:r>
            <a:rPr lang="ru-RU" sz="2400" dirty="0" smtClean="0"/>
            <a:t>(в том числе - прямое действие)</a:t>
          </a:r>
          <a:endParaRPr lang="ru-RU" sz="2400" dirty="0"/>
        </a:p>
      </dgm:t>
    </dgm:pt>
    <dgm:pt modelId="{174EB72D-F5DA-4BBB-9421-9D3DB3564445}" type="parTrans" cxnId="{863A8DEC-B148-4FFC-A0F2-6309AC756029}">
      <dgm:prSet/>
      <dgm:spPr/>
      <dgm:t>
        <a:bodyPr/>
        <a:lstStyle/>
        <a:p>
          <a:endParaRPr lang="ru-RU"/>
        </a:p>
      </dgm:t>
    </dgm:pt>
    <dgm:pt modelId="{DDF0F30B-981F-4AF6-A3F0-174581379C4D}" type="sibTrans" cxnId="{863A8DEC-B148-4FFC-A0F2-6309AC756029}">
      <dgm:prSet/>
      <dgm:spPr/>
      <dgm:t>
        <a:bodyPr/>
        <a:lstStyle/>
        <a:p>
          <a:endParaRPr lang="ru-RU"/>
        </a:p>
      </dgm:t>
    </dgm:pt>
    <dgm:pt modelId="{B1088639-A005-4D3C-BB95-D6F112C0B59A}">
      <dgm:prSet custT="1"/>
      <dgm:spPr/>
      <dgm:t>
        <a:bodyPr/>
        <a:lstStyle/>
        <a:p>
          <a:r>
            <a:rPr lang="ru-RU" sz="2400" dirty="0" smtClean="0"/>
            <a:t>База текущего законодательства</a:t>
          </a:r>
          <a:endParaRPr lang="ru-RU" sz="2400" dirty="0"/>
        </a:p>
      </dgm:t>
    </dgm:pt>
    <dgm:pt modelId="{F38E406E-E104-4E91-A505-F256723916F6}" type="parTrans" cxnId="{61286F18-38DB-4DF8-BEA5-849009B77247}">
      <dgm:prSet/>
      <dgm:spPr/>
      <dgm:t>
        <a:bodyPr/>
        <a:lstStyle/>
        <a:p>
          <a:endParaRPr lang="ru-RU"/>
        </a:p>
      </dgm:t>
    </dgm:pt>
    <dgm:pt modelId="{349112A8-E43A-4722-AD13-B4A415D54294}" type="sibTrans" cxnId="{61286F18-38DB-4DF8-BEA5-849009B77247}">
      <dgm:prSet/>
      <dgm:spPr/>
      <dgm:t>
        <a:bodyPr/>
        <a:lstStyle/>
        <a:p>
          <a:endParaRPr lang="ru-RU"/>
        </a:p>
      </dgm:t>
    </dgm:pt>
    <dgm:pt modelId="{836C6265-B179-489C-8972-0A6880B332B3}">
      <dgm:prSet custT="1"/>
      <dgm:spPr/>
      <dgm:t>
        <a:bodyPr/>
        <a:lstStyle/>
        <a:p>
          <a:r>
            <a:rPr lang="ru-RU" sz="2400" dirty="0" smtClean="0"/>
            <a:t>Особый порядок принятия и пересмотра, внесения поправок</a:t>
          </a:r>
          <a:endParaRPr lang="ru-RU" sz="2400" dirty="0"/>
        </a:p>
      </dgm:t>
    </dgm:pt>
    <dgm:pt modelId="{53963988-D584-4750-B3C5-60CF138D5D5A}" type="parTrans" cxnId="{F4FD8D75-D559-4F8B-9FC4-B43F091B58EB}">
      <dgm:prSet/>
      <dgm:spPr/>
      <dgm:t>
        <a:bodyPr/>
        <a:lstStyle/>
        <a:p>
          <a:endParaRPr lang="ru-RU"/>
        </a:p>
      </dgm:t>
    </dgm:pt>
    <dgm:pt modelId="{E4040B6C-D0A8-4F6F-BB13-374E4F949DC6}" type="sibTrans" cxnId="{F4FD8D75-D559-4F8B-9FC4-B43F091B58EB}">
      <dgm:prSet/>
      <dgm:spPr/>
      <dgm:t>
        <a:bodyPr/>
        <a:lstStyle/>
        <a:p>
          <a:endParaRPr lang="ru-RU"/>
        </a:p>
      </dgm:t>
    </dgm:pt>
    <dgm:pt modelId="{755EA409-1995-48EB-B647-5F95A7FBF6A1}">
      <dgm:prSet custT="1"/>
      <dgm:spPr/>
      <dgm:t>
        <a:bodyPr/>
        <a:lstStyle/>
        <a:p>
          <a:r>
            <a:rPr lang="ru-RU" sz="2400" dirty="0" smtClean="0"/>
            <a:t>Особая охрана и защита</a:t>
          </a:r>
          <a:endParaRPr lang="ru-RU" sz="2400" dirty="0"/>
        </a:p>
      </dgm:t>
    </dgm:pt>
    <dgm:pt modelId="{977ED054-36E3-4941-AD40-F80B47A9AB25}" type="parTrans" cxnId="{EE58257F-FEE6-4CDF-9619-59010797EB88}">
      <dgm:prSet/>
      <dgm:spPr/>
      <dgm:t>
        <a:bodyPr/>
        <a:lstStyle/>
        <a:p>
          <a:endParaRPr lang="ru-RU"/>
        </a:p>
      </dgm:t>
    </dgm:pt>
    <dgm:pt modelId="{3A705084-9441-45E7-BFD9-53F5010C67A8}" type="sibTrans" cxnId="{EE58257F-FEE6-4CDF-9619-59010797EB88}">
      <dgm:prSet/>
      <dgm:spPr/>
      <dgm:t>
        <a:bodyPr/>
        <a:lstStyle/>
        <a:p>
          <a:endParaRPr lang="ru-RU"/>
        </a:p>
      </dgm:t>
    </dgm:pt>
    <dgm:pt modelId="{C0E1A35D-9CC3-4A97-AD25-13D67C6A9DB6}" type="pres">
      <dgm:prSet presAssocID="{C533F2DF-C5B5-4C6A-86F9-AD7926A9E7F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E318BF9-F10F-4B07-9CD5-21B45C341C97}" type="pres">
      <dgm:prSet presAssocID="{755EA409-1995-48EB-B647-5F95A7FBF6A1}" presName="boxAndChildren" presStyleCnt="0"/>
      <dgm:spPr/>
    </dgm:pt>
    <dgm:pt modelId="{83594155-9403-47D5-B118-5FBD33AD1563}" type="pres">
      <dgm:prSet presAssocID="{755EA409-1995-48EB-B647-5F95A7FBF6A1}" presName="parentTextBox" presStyleLbl="node1" presStyleIdx="0" presStyleCnt="5"/>
      <dgm:spPr/>
      <dgm:t>
        <a:bodyPr/>
        <a:lstStyle/>
        <a:p>
          <a:endParaRPr lang="ru-RU"/>
        </a:p>
      </dgm:t>
    </dgm:pt>
    <dgm:pt modelId="{C25DB783-B750-4A95-8697-2F1DFC5CBD27}" type="pres">
      <dgm:prSet presAssocID="{E4040B6C-D0A8-4F6F-BB13-374E4F949DC6}" presName="sp" presStyleCnt="0"/>
      <dgm:spPr/>
    </dgm:pt>
    <dgm:pt modelId="{1DDA940C-8901-4F6F-B944-12240DBFAB40}" type="pres">
      <dgm:prSet presAssocID="{836C6265-B179-489C-8972-0A6880B332B3}" presName="arrowAndChildren" presStyleCnt="0"/>
      <dgm:spPr/>
    </dgm:pt>
    <dgm:pt modelId="{ACC9DC0E-93F8-407C-AF9B-8CC0BC9DFCDD}" type="pres">
      <dgm:prSet presAssocID="{836C6265-B179-489C-8972-0A6880B332B3}" presName="parentTextArrow" presStyleLbl="node1" presStyleIdx="1" presStyleCnt="5"/>
      <dgm:spPr/>
      <dgm:t>
        <a:bodyPr/>
        <a:lstStyle/>
        <a:p>
          <a:endParaRPr lang="ru-RU"/>
        </a:p>
      </dgm:t>
    </dgm:pt>
    <dgm:pt modelId="{68A94241-F865-4FD5-A2B8-7C30EDFC04C9}" type="pres">
      <dgm:prSet presAssocID="{349112A8-E43A-4722-AD13-B4A415D54294}" presName="sp" presStyleCnt="0"/>
      <dgm:spPr/>
    </dgm:pt>
    <dgm:pt modelId="{9F726F7B-AD65-4C04-B70E-7C3FACB3A473}" type="pres">
      <dgm:prSet presAssocID="{B1088639-A005-4D3C-BB95-D6F112C0B59A}" presName="arrowAndChildren" presStyleCnt="0"/>
      <dgm:spPr/>
    </dgm:pt>
    <dgm:pt modelId="{60CE2D75-79B4-4AF6-9FF6-F34A1DC32978}" type="pres">
      <dgm:prSet presAssocID="{B1088639-A005-4D3C-BB95-D6F112C0B59A}" presName="parentTextArrow" presStyleLbl="node1" presStyleIdx="2" presStyleCnt="5"/>
      <dgm:spPr/>
      <dgm:t>
        <a:bodyPr/>
        <a:lstStyle/>
        <a:p>
          <a:endParaRPr lang="ru-RU"/>
        </a:p>
      </dgm:t>
    </dgm:pt>
    <dgm:pt modelId="{15BDECDB-6DEB-4B3F-9E46-7C9BD7C4A91A}" type="pres">
      <dgm:prSet presAssocID="{DDF0F30B-981F-4AF6-A3F0-174581379C4D}" presName="sp" presStyleCnt="0"/>
      <dgm:spPr/>
    </dgm:pt>
    <dgm:pt modelId="{4310A167-8345-47B4-A382-4E21737948A9}" type="pres">
      <dgm:prSet presAssocID="{7BA903DF-BC18-4D28-868D-A4F47E1DC906}" presName="arrowAndChildren" presStyleCnt="0"/>
      <dgm:spPr/>
    </dgm:pt>
    <dgm:pt modelId="{2FD7271D-FAAB-41CF-8ED5-B699E2BAED50}" type="pres">
      <dgm:prSet presAssocID="{7BA903DF-BC18-4D28-868D-A4F47E1DC906}" presName="parentTextArrow" presStyleLbl="node1" presStyleIdx="3" presStyleCnt="5"/>
      <dgm:spPr/>
      <dgm:t>
        <a:bodyPr/>
        <a:lstStyle/>
        <a:p>
          <a:endParaRPr lang="ru-RU"/>
        </a:p>
      </dgm:t>
    </dgm:pt>
    <dgm:pt modelId="{33F24636-CFC9-4C7E-A010-5D1057EB718C}" type="pres">
      <dgm:prSet presAssocID="{64EE05BF-54D6-4326-BCB1-DB51E1B01550}" presName="sp" presStyleCnt="0"/>
      <dgm:spPr/>
    </dgm:pt>
    <dgm:pt modelId="{3A7ABE29-6696-49BE-BF18-95E83CC13AA9}" type="pres">
      <dgm:prSet presAssocID="{14A8737D-BFF9-432A-ACE0-774910F47EE3}" presName="arrowAndChildren" presStyleCnt="0"/>
      <dgm:spPr/>
    </dgm:pt>
    <dgm:pt modelId="{624C8379-24A3-4DF1-96A9-F643B20F9A6F}" type="pres">
      <dgm:prSet presAssocID="{14A8737D-BFF9-432A-ACE0-774910F47EE3}" presName="parentTextArrow" presStyleLbl="node1" presStyleIdx="4" presStyleCnt="5"/>
      <dgm:spPr/>
      <dgm:t>
        <a:bodyPr/>
        <a:lstStyle/>
        <a:p>
          <a:endParaRPr lang="ru-RU"/>
        </a:p>
      </dgm:t>
    </dgm:pt>
  </dgm:ptLst>
  <dgm:cxnLst>
    <dgm:cxn modelId="{6784D4CE-0316-4AA5-AE0C-31696C1ECD99}" type="presOf" srcId="{836C6265-B179-489C-8972-0A6880B332B3}" destId="{ACC9DC0E-93F8-407C-AF9B-8CC0BC9DFCDD}" srcOrd="0" destOrd="0" presId="urn:microsoft.com/office/officeart/2005/8/layout/process4"/>
    <dgm:cxn modelId="{61286F18-38DB-4DF8-BEA5-849009B77247}" srcId="{C533F2DF-C5B5-4C6A-86F9-AD7926A9E7F2}" destId="{B1088639-A005-4D3C-BB95-D6F112C0B59A}" srcOrd="2" destOrd="0" parTransId="{F38E406E-E104-4E91-A505-F256723916F6}" sibTransId="{349112A8-E43A-4722-AD13-B4A415D54294}"/>
    <dgm:cxn modelId="{A75246F8-2375-45D2-BC7A-614CDF52EC25}" type="presOf" srcId="{14A8737D-BFF9-432A-ACE0-774910F47EE3}" destId="{624C8379-24A3-4DF1-96A9-F643B20F9A6F}" srcOrd="0" destOrd="0" presId="urn:microsoft.com/office/officeart/2005/8/layout/process4"/>
    <dgm:cxn modelId="{EE58257F-FEE6-4CDF-9619-59010797EB88}" srcId="{C533F2DF-C5B5-4C6A-86F9-AD7926A9E7F2}" destId="{755EA409-1995-48EB-B647-5F95A7FBF6A1}" srcOrd="4" destOrd="0" parTransId="{977ED054-36E3-4941-AD40-F80B47A9AB25}" sibTransId="{3A705084-9441-45E7-BFD9-53F5010C67A8}"/>
    <dgm:cxn modelId="{F4FD8D75-D559-4F8B-9FC4-B43F091B58EB}" srcId="{C533F2DF-C5B5-4C6A-86F9-AD7926A9E7F2}" destId="{836C6265-B179-489C-8972-0A6880B332B3}" srcOrd="3" destOrd="0" parTransId="{53963988-D584-4750-B3C5-60CF138D5D5A}" sibTransId="{E4040B6C-D0A8-4F6F-BB13-374E4F949DC6}"/>
    <dgm:cxn modelId="{863A8DEC-B148-4FFC-A0F2-6309AC756029}" srcId="{C533F2DF-C5B5-4C6A-86F9-AD7926A9E7F2}" destId="{7BA903DF-BC18-4D28-868D-A4F47E1DC906}" srcOrd="1" destOrd="0" parTransId="{174EB72D-F5DA-4BBB-9421-9D3DB3564445}" sibTransId="{DDF0F30B-981F-4AF6-A3F0-174581379C4D}"/>
    <dgm:cxn modelId="{D67F0C00-4A8E-4CD4-AD20-EA298D17EC22}" srcId="{C533F2DF-C5B5-4C6A-86F9-AD7926A9E7F2}" destId="{14A8737D-BFF9-432A-ACE0-774910F47EE3}" srcOrd="0" destOrd="0" parTransId="{AED8E448-64EB-491A-A5E6-074C202A5A8B}" sibTransId="{64EE05BF-54D6-4326-BCB1-DB51E1B01550}"/>
    <dgm:cxn modelId="{3C5B74F0-4F52-4B41-B90D-771E78DCE290}" type="presOf" srcId="{C533F2DF-C5B5-4C6A-86F9-AD7926A9E7F2}" destId="{C0E1A35D-9CC3-4A97-AD25-13D67C6A9DB6}" srcOrd="0" destOrd="0" presId="urn:microsoft.com/office/officeart/2005/8/layout/process4"/>
    <dgm:cxn modelId="{4F433AD3-9949-4CA7-A6A3-E271CB66AF3E}" type="presOf" srcId="{B1088639-A005-4D3C-BB95-D6F112C0B59A}" destId="{60CE2D75-79B4-4AF6-9FF6-F34A1DC32978}" srcOrd="0" destOrd="0" presId="urn:microsoft.com/office/officeart/2005/8/layout/process4"/>
    <dgm:cxn modelId="{8C019A28-7566-4719-98F4-CAC4DB3D4202}" type="presOf" srcId="{755EA409-1995-48EB-B647-5F95A7FBF6A1}" destId="{83594155-9403-47D5-B118-5FBD33AD1563}" srcOrd="0" destOrd="0" presId="urn:microsoft.com/office/officeart/2005/8/layout/process4"/>
    <dgm:cxn modelId="{96E49BA0-342C-4824-B7D7-A37868F52EF0}" type="presOf" srcId="{7BA903DF-BC18-4D28-868D-A4F47E1DC906}" destId="{2FD7271D-FAAB-41CF-8ED5-B699E2BAED50}" srcOrd="0" destOrd="0" presId="urn:microsoft.com/office/officeart/2005/8/layout/process4"/>
    <dgm:cxn modelId="{2C8B6805-0533-4ED2-970D-F0585A7F4B4A}" type="presParOf" srcId="{C0E1A35D-9CC3-4A97-AD25-13D67C6A9DB6}" destId="{2E318BF9-F10F-4B07-9CD5-21B45C341C97}" srcOrd="0" destOrd="0" presId="urn:microsoft.com/office/officeart/2005/8/layout/process4"/>
    <dgm:cxn modelId="{D4B6B882-0E15-4B86-9C73-9CC4DB791688}" type="presParOf" srcId="{2E318BF9-F10F-4B07-9CD5-21B45C341C97}" destId="{83594155-9403-47D5-B118-5FBD33AD1563}" srcOrd="0" destOrd="0" presId="urn:microsoft.com/office/officeart/2005/8/layout/process4"/>
    <dgm:cxn modelId="{11E70D0C-4F28-4D9D-9DF1-11A2EF899D84}" type="presParOf" srcId="{C0E1A35D-9CC3-4A97-AD25-13D67C6A9DB6}" destId="{C25DB783-B750-4A95-8697-2F1DFC5CBD27}" srcOrd="1" destOrd="0" presId="urn:microsoft.com/office/officeart/2005/8/layout/process4"/>
    <dgm:cxn modelId="{E80D57D2-9F1F-4FD1-BE2E-CF6EC37B1F0C}" type="presParOf" srcId="{C0E1A35D-9CC3-4A97-AD25-13D67C6A9DB6}" destId="{1DDA940C-8901-4F6F-B944-12240DBFAB40}" srcOrd="2" destOrd="0" presId="urn:microsoft.com/office/officeart/2005/8/layout/process4"/>
    <dgm:cxn modelId="{E0B3D294-7CB9-4053-8EF5-0304978C0C79}" type="presParOf" srcId="{1DDA940C-8901-4F6F-B944-12240DBFAB40}" destId="{ACC9DC0E-93F8-407C-AF9B-8CC0BC9DFCDD}" srcOrd="0" destOrd="0" presId="urn:microsoft.com/office/officeart/2005/8/layout/process4"/>
    <dgm:cxn modelId="{8D359CEF-1EC9-49A0-924D-2372921E2674}" type="presParOf" srcId="{C0E1A35D-9CC3-4A97-AD25-13D67C6A9DB6}" destId="{68A94241-F865-4FD5-A2B8-7C30EDFC04C9}" srcOrd="3" destOrd="0" presId="urn:microsoft.com/office/officeart/2005/8/layout/process4"/>
    <dgm:cxn modelId="{55E783EF-F3DB-48E5-9A19-BA35044AA13E}" type="presParOf" srcId="{C0E1A35D-9CC3-4A97-AD25-13D67C6A9DB6}" destId="{9F726F7B-AD65-4C04-B70E-7C3FACB3A473}" srcOrd="4" destOrd="0" presId="urn:microsoft.com/office/officeart/2005/8/layout/process4"/>
    <dgm:cxn modelId="{5CBE59C2-A9DD-4686-9FE1-E9EA31DD2CA3}" type="presParOf" srcId="{9F726F7B-AD65-4C04-B70E-7C3FACB3A473}" destId="{60CE2D75-79B4-4AF6-9FF6-F34A1DC32978}" srcOrd="0" destOrd="0" presId="urn:microsoft.com/office/officeart/2005/8/layout/process4"/>
    <dgm:cxn modelId="{0219F7F6-ED41-415C-BD4F-99AA368844C9}" type="presParOf" srcId="{C0E1A35D-9CC3-4A97-AD25-13D67C6A9DB6}" destId="{15BDECDB-6DEB-4B3F-9E46-7C9BD7C4A91A}" srcOrd="5" destOrd="0" presId="urn:microsoft.com/office/officeart/2005/8/layout/process4"/>
    <dgm:cxn modelId="{B9F5A222-A8FB-4750-8A29-736676430578}" type="presParOf" srcId="{C0E1A35D-9CC3-4A97-AD25-13D67C6A9DB6}" destId="{4310A167-8345-47B4-A382-4E21737948A9}" srcOrd="6" destOrd="0" presId="urn:microsoft.com/office/officeart/2005/8/layout/process4"/>
    <dgm:cxn modelId="{019EA4C3-D9F2-4E4E-B744-5F28A2E53F12}" type="presParOf" srcId="{4310A167-8345-47B4-A382-4E21737948A9}" destId="{2FD7271D-FAAB-41CF-8ED5-B699E2BAED50}" srcOrd="0" destOrd="0" presId="urn:microsoft.com/office/officeart/2005/8/layout/process4"/>
    <dgm:cxn modelId="{DE58FBC5-8937-4D07-A474-366AB1A7DCB1}" type="presParOf" srcId="{C0E1A35D-9CC3-4A97-AD25-13D67C6A9DB6}" destId="{33F24636-CFC9-4C7E-A010-5D1057EB718C}" srcOrd="7" destOrd="0" presId="urn:microsoft.com/office/officeart/2005/8/layout/process4"/>
    <dgm:cxn modelId="{0BA46319-5EF9-430B-BCDA-B60FABD9F3DF}" type="presParOf" srcId="{C0E1A35D-9CC3-4A97-AD25-13D67C6A9DB6}" destId="{3A7ABE29-6696-49BE-BF18-95E83CC13AA9}" srcOrd="8" destOrd="0" presId="urn:microsoft.com/office/officeart/2005/8/layout/process4"/>
    <dgm:cxn modelId="{F6FBC3C9-DAFF-43AC-AD6C-F4D9F89ED9AE}" type="presParOf" srcId="{3A7ABE29-6696-49BE-BF18-95E83CC13AA9}" destId="{624C8379-24A3-4DF1-96A9-F643B20F9A6F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A956ED0A-4CA7-4AB2-947A-1FB0C3EDD0B3}" type="doc">
      <dgm:prSet loTypeId="urn:microsoft.com/office/officeart/2005/8/layout/arrow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0534354-1172-4162-B094-9938CC8D708B}">
      <dgm:prSet phldrT="[Текст]" custT="1"/>
      <dgm:spPr/>
      <dgm:t>
        <a:bodyPr/>
        <a:lstStyle/>
        <a:p>
          <a:r>
            <a:rPr lang="ru-RU" sz="2400" dirty="0" smtClean="0"/>
            <a:t>Материальная конституция:</a:t>
          </a:r>
          <a:br>
            <a:rPr lang="ru-RU" sz="2400" dirty="0" smtClean="0"/>
          </a:br>
          <a:r>
            <a:rPr lang="ru-RU" sz="1500" dirty="0" smtClean="0"/>
            <a:t>п</a:t>
          </a:r>
          <a:r>
            <a:rPr lang="ru-RU" sz="1600" dirty="0" smtClean="0"/>
            <a:t>одразумевается не только собственно конституционный текст, но и другие источники, которые регулируют отношения, составляющие предмет конституционного регулирования (нормативные правовые акты, нормативные договоры, судебные прецеденты, труды учёных-юристов, религиозные нормы и даже конституционные обычаи); </a:t>
          </a:r>
          <a:br>
            <a:rPr lang="ru-RU" sz="1600" dirty="0" smtClean="0"/>
          </a:br>
          <a:r>
            <a:rPr lang="ru-RU" sz="1600" dirty="0" smtClean="0"/>
            <a:t>типичный пример – </a:t>
          </a:r>
          <a:r>
            <a:rPr lang="ru-RU" sz="1600" b="1" dirty="0" smtClean="0"/>
            <a:t>Конституция Великобритании </a:t>
          </a:r>
          <a:r>
            <a:rPr lang="ru-RU" sz="1600" b="0" dirty="0" smtClean="0"/>
            <a:t>(писаная и неписаная части)</a:t>
          </a:r>
          <a:endParaRPr lang="ru-RU" sz="1600" b="0" dirty="0"/>
        </a:p>
      </dgm:t>
    </dgm:pt>
    <dgm:pt modelId="{1844E7ED-F0AD-4F03-A4AC-552CB76828C9}" type="parTrans" cxnId="{1DFB9A46-5E97-4B29-B9DE-247E8EA1E279}">
      <dgm:prSet/>
      <dgm:spPr/>
      <dgm:t>
        <a:bodyPr/>
        <a:lstStyle/>
        <a:p>
          <a:endParaRPr lang="ru-RU"/>
        </a:p>
      </dgm:t>
    </dgm:pt>
    <dgm:pt modelId="{81652953-6858-4C6D-BC37-035133139FF3}" type="sibTrans" cxnId="{1DFB9A46-5E97-4B29-B9DE-247E8EA1E279}">
      <dgm:prSet/>
      <dgm:spPr/>
      <dgm:t>
        <a:bodyPr/>
        <a:lstStyle/>
        <a:p>
          <a:endParaRPr lang="ru-RU"/>
        </a:p>
      </dgm:t>
    </dgm:pt>
    <dgm:pt modelId="{50EA0E1E-C63B-4642-9914-C06CB93C28E9}">
      <dgm:prSet phldrT="[Текст]" custT="1"/>
      <dgm:spPr/>
      <dgm:t>
        <a:bodyPr/>
        <a:lstStyle/>
        <a:p>
          <a:endParaRPr lang="ru-RU" sz="2400" dirty="0" smtClean="0"/>
        </a:p>
        <a:p>
          <a:r>
            <a:rPr lang="ru-RU" sz="2400" dirty="0" smtClean="0"/>
            <a:t>Формальная конституция:</a:t>
          </a:r>
          <a:br>
            <a:rPr lang="ru-RU" sz="2400" dirty="0" smtClean="0"/>
          </a:br>
          <a:r>
            <a:rPr lang="ru-RU" sz="1600" dirty="0" smtClean="0"/>
            <a:t>акт (либо несколько актов), обладающий высшей юридической силой по отношению ко всем остальным источникам права; всегда являются писаными – большинство в современном мире</a:t>
          </a:r>
          <a:br>
            <a:rPr lang="ru-RU" sz="1600" dirty="0" smtClean="0"/>
          </a:br>
          <a:r>
            <a:rPr lang="ru-RU" sz="2000" dirty="0" smtClean="0"/>
            <a:t/>
          </a:r>
          <a:br>
            <a:rPr lang="ru-RU" sz="2000" dirty="0" smtClean="0"/>
          </a:br>
          <a:endParaRPr lang="ru-RU" sz="2000" dirty="0"/>
        </a:p>
      </dgm:t>
    </dgm:pt>
    <dgm:pt modelId="{4BE30AEE-CACA-42E9-AA93-BE62DBFB7B45}" type="parTrans" cxnId="{B4480D75-8EC9-40EF-9205-676669BC251E}">
      <dgm:prSet/>
      <dgm:spPr/>
      <dgm:t>
        <a:bodyPr/>
        <a:lstStyle/>
        <a:p>
          <a:endParaRPr lang="ru-RU"/>
        </a:p>
      </dgm:t>
    </dgm:pt>
    <dgm:pt modelId="{CD392211-BA4F-4824-82DC-EE5617C3FBC8}" type="sibTrans" cxnId="{B4480D75-8EC9-40EF-9205-676669BC251E}">
      <dgm:prSet/>
      <dgm:spPr/>
      <dgm:t>
        <a:bodyPr/>
        <a:lstStyle/>
        <a:p>
          <a:endParaRPr lang="ru-RU"/>
        </a:p>
      </dgm:t>
    </dgm:pt>
    <dgm:pt modelId="{3B0E71C1-C1B4-4905-8CE6-EE2BA0779536}" type="pres">
      <dgm:prSet presAssocID="{A956ED0A-4CA7-4AB2-947A-1FB0C3EDD0B3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856D30C-55ED-4F3C-B828-9E3786748130}" type="pres">
      <dgm:prSet presAssocID="{60534354-1172-4162-B094-9938CC8D708B}" presName="upArrow" presStyleLbl="node1" presStyleIdx="0" presStyleCnt="2"/>
      <dgm:spPr/>
    </dgm:pt>
    <dgm:pt modelId="{8C0F735D-B31B-4B90-9A8C-10F9809FB27A}" type="pres">
      <dgm:prSet presAssocID="{60534354-1172-4162-B094-9938CC8D708B}" presName="upArrowText" presStyleLbl="revTx" presStyleIdx="0" presStyleCnt="2" custScaleX="10626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1636903-6D4F-4322-A7D1-78A091A6D13D}" type="pres">
      <dgm:prSet presAssocID="{50EA0E1E-C63B-4642-9914-C06CB93C28E9}" presName="downArrow" presStyleLbl="node1" presStyleIdx="1" presStyleCnt="2"/>
      <dgm:spPr/>
    </dgm:pt>
    <dgm:pt modelId="{B21E4686-EDCC-46A9-8115-5AD19E1636F4}" type="pres">
      <dgm:prSet presAssocID="{50EA0E1E-C63B-4642-9914-C06CB93C28E9}" presName="downArrowText" presStyleLbl="revTx" presStyleIdx="1" presStyleCnt="2" custLinFactNeighborX="-607" custLinFactNeighborY="-6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6EA4654-087A-4A49-97EA-AB33C299462E}" type="presOf" srcId="{60534354-1172-4162-B094-9938CC8D708B}" destId="{8C0F735D-B31B-4B90-9A8C-10F9809FB27A}" srcOrd="0" destOrd="0" presId="urn:microsoft.com/office/officeart/2005/8/layout/arrow4"/>
    <dgm:cxn modelId="{B4480D75-8EC9-40EF-9205-676669BC251E}" srcId="{A956ED0A-4CA7-4AB2-947A-1FB0C3EDD0B3}" destId="{50EA0E1E-C63B-4642-9914-C06CB93C28E9}" srcOrd="1" destOrd="0" parTransId="{4BE30AEE-CACA-42E9-AA93-BE62DBFB7B45}" sibTransId="{CD392211-BA4F-4824-82DC-EE5617C3FBC8}"/>
    <dgm:cxn modelId="{4C90606D-E3A1-443E-9D36-C2D25B926E51}" type="presOf" srcId="{A956ED0A-4CA7-4AB2-947A-1FB0C3EDD0B3}" destId="{3B0E71C1-C1B4-4905-8CE6-EE2BA0779536}" srcOrd="0" destOrd="0" presId="urn:microsoft.com/office/officeart/2005/8/layout/arrow4"/>
    <dgm:cxn modelId="{1DFB9A46-5E97-4B29-B9DE-247E8EA1E279}" srcId="{A956ED0A-4CA7-4AB2-947A-1FB0C3EDD0B3}" destId="{60534354-1172-4162-B094-9938CC8D708B}" srcOrd="0" destOrd="0" parTransId="{1844E7ED-F0AD-4F03-A4AC-552CB76828C9}" sibTransId="{81652953-6858-4C6D-BC37-035133139FF3}"/>
    <dgm:cxn modelId="{D2BD8C3E-EFEA-4C6E-8844-816930F7DBA7}" type="presOf" srcId="{50EA0E1E-C63B-4642-9914-C06CB93C28E9}" destId="{B21E4686-EDCC-46A9-8115-5AD19E1636F4}" srcOrd="0" destOrd="0" presId="urn:microsoft.com/office/officeart/2005/8/layout/arrow4"/>
    <dgm:cxn modelId="{DE376375-9991-43FE-9228-2C4184AD0F24}" type="presParOf" srcId="{3B0E71C1-C1B4-4905-8CE6-EE2BA0779536}" destId="{A856D30C-55ED-4F3C-B828-9E3786748130}" srcOrd="0" destOrd="0" presId="urn:microsoft.com/office/officeart/2005/8/layout/arrow4"/>
    <dgm:cxn modelId="{82250EB1-90A9-4B85-930F-DB2EB256ECAE}" type="presParOf" srcId="{3B0E71C1-C1B4-4905-8CE6-EE2BA0779536}" destId="{8C0F735D-B31B-4B90-9A8C-10F9809FB27A}" srcOrd="1" destOrd="0" presId="urn:microsoft.com/office/officeart/2005/8/layout/arrow4"/>
    <dgm:cxn modelId="{88889C88-B39A-4BFB-9B73-A685BD99CCC8}" type="presParOf" srcId="{3B0E71C1-C1B4-4905-8CE6-EE2BA0779536}" destId="{C1636903-6D4F-4322-A7D1-78A091A6D13D}" srcOrd="2" destOrd="0" presId="urn:microsoft.com/office/officeart/2005/8/layout/arrow4"/>
    <dgm:cxn modelId="{B76FFBD1-153D-4381-98B0-7A166C74D526}" type="presParOf" srcId="{3B0E71C1-C1B4-4905-8CE6-EE2BA0779536}" destId="{B21E4686-EDCC-46A9-8115-5AD19E1636F4}" srcOrd="3" destOrd="0" presId="urn:microsoft.com/office/officeart/2005/8/layout/arrow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E489DE63-240A-4C1C-9C20-C3C44284B105}" type="doc">
      <dgm:prSet loTypeId="urn:microsoft.com/office/officeart/2008/layout/PictureAccent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BB4DDE0-E3A8-4B5A-BF77-7C3EF58D04C5}">
      <dgm:prSet phldrT="[Текст]" custT="1"/>
      <dgm:spPr/>
      <dgm:t>
        <a:bodyPr/>
        <a:lstStyle/>
        <a:p>
          <a:r>
            <a:rPr lang="ru-RU" sz="4000" dirty="0" smtClean="0">
              <a:solidFill>
                <a:schemeClr val="tx1"/>
              </a:solidFill>
            </a:rPr>
            <a:t>Формальная конституция</a:t>
          </a:r>
          <a:endParaRPr lang="ru-RU" sz="4000" dirty="0">
            <a:solidFill>
              <a:schemeClr val="tx1"/>
            </a:solidFill>
          </a:endParaRPr>
        </a:p>
      </dgm:t>
    </dgm:pt>
    <dgm:pt modelId="{623022A9-D941-41F1-9EB6-1101A89DB0D7}" type="parTrans" cxnId="{D66BEB21-29B3-4312-971B-D04CEB92A801}">
      <dgm:prSet/>
      <dgm:spPr/>
      <dgm:t>
        <a:bodyPr/>
        <a:lstStyle/>
        <a:p>
          <a:endParaRPr lang="ru-RU"/>
        </a:p>
      </dgm:t>
    </dgm:pt>
    <dgm:pt modelId="{B1C5FDA0-02A8-4FBC-9B07-FCF31D509813}" type="sibTrans" cxnId="{D66BEB21-29B3-4312-971B-D04CEB92A801}">
      <dgm:prSet/>
      <dgm:spPr/>
      <dgm:t>
        <a:bodyPr/>
        <a:lstStyle/>
        <a:p>
          <a:endParaRPr lang="ru-RU"/>
        </a:p>
      </dgm:t>
    </dgm:pt>
    <dgm:pt modelId="{43007741-65D0-45F6-B888-4BA7F3373537}">
      <dgm:prSet phldrT="[Текст]" custT="1"/>
      <dgm:spPr/>
      <dgm:t>
        <a:bodyPr/>
        <a:lstStyle/>
        <a:p>
          <a:r>
            <a:rPr lang="ru-RU" sz="1800" dirty="0" smtClean="0">
              <a:solidFill>
                <a:schemeClr val="tx1"/>
              </a:solidFill>
            </a:rPr>
            <a:t>Кодифицированная (консолидированная) – единый акт-документ, в том числе с поправками независимо от их включения в текст;</a:t>
          </a:r>
        </a:p>
        <a:p>
          <a:r>
            <a:rPr lang="ru-RU" sz="1800" dirty="0" smtClean="0">
              <a:solidFill>
                <a:schemeClr val="tx1"/>
              </a:solidFill>
            </a:rPr>
            <a:t>большинство в мире:</a:t>
          </a:r>
          <a:br>
            <a:rPr lang="ru-RU" sz="1800" dirty="0" smtClean="0">
              <a:solidFill>
                <a:schemeClr val="tx1"/>
              </a:solidFill>
            </a:rPr>
          </a:br>
          <a:r>
            <a:rPr lang="ru-RU" sz="1800" dirty="0" smtClean="0">
              <a:solidFill>
                <a:schemeClr val="tx1"/>
              </a:solidFill>
            </a:rPr>
            <a:t>Бельгия, Венгрия, Греция, Италия, Испания, США, ФРГ, Россия,  Япония и др.</a:t>
          </a:r>
          <a:endParaRPr lang="ru-RU" sz="1800" dirty="0">
            <a:solidFill>
              <a:schemeClr val="tx1"/>
            </a:solidFill>
          </a:endParaRPr>
        </a:p>
      </dgm:t>
    </dgm:pt>
    <dgm:pt modelId="{32032522-9AAA-4299-96CA-B532D41E9221}" type="parTrans" cxnId="{86157D4B-028E-43BC-B271-86AB84ECC87F}">
      <dgm:prSet/>
      <dgm:spPr/>
      <dgm:t>
        <a:bodyPr/>
        <a:lstStyle/>
        <a:p>
          <a:endParaRPr lang="ru-RU"/>
        </a:p>
      </dgm:t>
    </dgm:pt>
    <dgm:pt modelId="{0E56778B-6606-48F4-9C15-2A5D4C35A93F}" type="sibTrans" cxnId="{86157D4B-028E-43BC-B271-86AB84ECC87F}">
      <dgm:prSet/>
      <dgm:spPr/>
      <dgm:t>
        <a:bodyPr/>
        <a:lstStyle/>
        <a:p>
          <a:endParaRPr lang="ru-RU"/>
        </a:p>
      </dgm:t>
    </dgm:pt>
    <dgm:pt modelId="{4D9FAD37-3F85-4209-85DA-FA97162A7D30}">
      <dgm:prSet phldrT="[Текст]" custT="1"/>
      <dgm:spPr/>
      <dgm:t>
        <a:bodyPr/>
        <a:lstStyle/>
        <a:p>
          <a:r>
            <a:rPr lang="ru-RU" sz="1800" dirty="0" smtClean="0">
              <a:solidFill>
                <a:schemeClr val="tx1"/>
              </a:solidFill>
            </a:rPr>
            <a:t>Некодифицированная (неконсолидированная) - совокупность нормативных правовых актов, в равной мере обладающих юридической силой:</a:t>
          </a:r>
        </a:p>
        <a:p>
          <a:r>
            <a:rPr lang="ru-RU" sz="1800" dirty="0" smtClean="0">
              <a:solidFill>
                <a:schemeClr val="tx1"/>
              </a:solidFill>
            </a:rPr>
            <a:t>Австрия, Израиль, Канада, Франция, Швеция</a:t>
          </a:r>
        </a:p>
        <a:p>
          <a:endParaRPr lang="ru-RU" sz="1500" dirty="0">
            <a:solidFill>
              <a:schemeClr val="tx1"/>
            </a:solidFill>
          </a:endParaRPr>
        </a:p>
      </dgm:t>
    </dgm:pt>
    <dgm:pt modelId="{63D1FF9E-885A-45FB-BBD5-7A22675774C8}" type="parTrans" cxnId="{DD4F0B25-DBCA-4DE4-86AA-C45A770E6763}">
      <dgm:prSet/>
      <dgm:spPr/>
      <dgm:t>
        <a:bodyPr/>
        <a:lstStyle/>
        <a:p>
          <a:endParaRPr lang="ru-RU"/>
        </a:p>
      </dgm:t>
    </dgm:pt>
    <dgm:pt modelId="{59D7CA30-7349-4F5E-8701-30319F111AB7}" type="sibTrans" cxnId="{DD4F0B25-DBCA-4DE4-86AA-C45A770E6763}">
      <dgm:prSet/>
      <dgm:spPr/>
      <dgm:t>
        <a:bodyPr/>
        <a:lstStyle/>
        <a:p>
          <a:endParaRPr lang="ru-RU"/>
        </a:p>
      </dgm:t>
    </dgm:pt>
    <dgm:pt modelId="{172B00C1-FE63-4A0B-AE79-5DB664C8FD15}" type="pres">
      <dgm:prSet presAssocID="{E489DE63-240A-4C1C-9C20-C3C44284B105}" presName="layout" presStyleCnt="0">
        <dgm:presLayoutVars>
          <dgm:chMax/>
          <dgm:chPref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5E9AE7FF-0ADB-4553-A929-90F30A5F01CA}" type="pres">
      <dgm:prSet presAssocID="{ABB4DDE0-E3A8-4B5A-BF77-7C3EF58D04C5}" presName="root" presStyleCnt="0">
        <dgm:presLayoutVars>
          <dgm:chMax/>
          <dgm:chPref val="4"/>
        </dgm:presLayoutVars>
      </dgm:prSet>
      <dgm:spPr/>
    </dgm:pt>
    <dgm:pt modelId="{E7A9C85B-E9CC-403F-A8E7-840E3F30D2E1}" type="pres">
      <dgm:prSet presAssocID="{ABB4DDE0-E3A8-4B5A-BF77-7C3EF58D04C5}" presName="rootComposite" presStyleCnt="0">
        <dgm:presLayoutVars/>
      </dgm:prSet>
      <dgm:spPr/>
    </dgm:pt>
    <dgm:pt modelId="{93C5E980-34CF-4FF6-BB6D-762FB74509D2}" type="pres">
      <dgm:prSet presAssocID="{ABB4DDE0-E3A8-4B5A-BF77-7C3EF58D04C5}" presName="rootText" presStyleLbl="node0" presStyleIdx="0" presStyleCnt="1">
        <dgm:presLayoutVars>
          <dgm:chMax/>
          <dgm:chPref val="4"/>
        </dgm:presLayoutVars>
      </dgm:prSet>
      <dgm:spPr/>
      <dgm:t>
        <a:bodyPr/>
        <a:lstStyle/>
        <a:p>
          <a:endParaRPr lang="ru-RU"/>
        </a:p>
      </dgm:t>
    </dgm:pt>
    <dgm:pt modelId="{3D1FF1FA-F5B5-4BB2-810D-A7203D069127}" type="pres">
      <dgm:prSet presAssocID="{ABB4DDE0-E3A8-4B5A-BF77-7C3EF58D04C5}" presName="childShape" presStyleCnt="0">
        <dgm:presLayoutVars>
          <dgm:chMax val="0"/>
          <dgm:chPref val="0"/>
        </dgm:presLayoutVars>
      </dgm:prSet>
      <dgm:spPr/>
    </dgm:pt>
    <dgm:pt modelId="{21A89BC7-FD14-4A61-8B64-70BDD2A67546}" type="pres">
      <dgm:prSet presAssocID="{43007741-65D0-45F6-B888-4BA7F3373537}" presName="childComposite" presStyleCnt="0">
        <dgm:presLayoutVars>
          <dgm:chMax val="0"/>
          <dgm:chPref val="0"/>
        </dgm:presLayoutVars>
      </dgm:prSet>
      <dgm:spPr/>
    </dgm:pt>
    <dgm:pt modelId="{DDA91CB4-E03B-411C-8461-3B1CA1EA8A52}" type="pres">
      <dgm:prSet presAssocID="{43007741-65D0-45F6-B888-4BA7F3373537}" presName="Image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6000" r="-6000"/>
          </a:stretch>
        </a:blipFill>
      </dgm:spPr>
    </dgm:pt>
    <dgm:pt modelId="{F94DEB44-8E16-4910-A495-8AF52E538D90}" type="pres">
      <dgm:prSet presAssocID="{43007741-65D0-45F6-B888-4BA7F3373537}" presName="childText" presStyleLbl="lnNode1" presStyleIdx="0" presStyleCnt="2" custScaleY="117747" custLinFactNeighborX="-636" custLinFactNeighborY="-171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D93FB96-3D3C-4F9F-8581-99E67D5A73CB}" type="pres">
      <dgm:prSet presAssocID="{4D9FAD37-3F85-4209-85DA-FA97162A7D30}" presName="childComposite" presStyleCnt="0">
        <dgm:presLayoutVars>
          <dgm:chMax val="0"/>
          <dgm:chPref val="0"/>
        </dgm:presLayoutVars>
      </dgm:prSet>
      <dgm:spPr/>
    </dgm:pt>
    <dgm:pt modelId="{87D23E4E-3C29-4A53-9174-04BB910E5F9A}" type="pres">
      <dgm:prSet presAssocID="{4D9FAD37-3F85-4209-85DA-FA97162A7D30}" presName="Image" presStyleLbl="node1" presStyleIdx="1" presStyleCnt="2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7000" r="-17000"/>
          </a:stretch>
        </a:blipFill>
      </dgm:spPr>
    </dgm:pt>
    <dgm:pt modelId="{3E6E16A7-7BDD-4971-BF96-05822A588647}" type="pres">
      <dgm:prSet presAssocID="{4D9FAD37-3F85-4209-85DA-FA97162A7D30}" presName="childText" presStyleLbl="l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D4F0B25-DBCA-4DE4-86AA-C45A770E6763}" srcId="{ABB4DDE0-E3A8-4B5A-BF77-7C3EF58D04C5}" destId="{4D9FAD37-3F85-4209-85DA-FA97162A7D30}" srcOrd="1" destOrd="0" parTransId="{63D1FF9E-885A-45FB-BBD5-7A22675774C8}" sibTransId="{59D7CA30-7349-4F5E-8701-30319F111AB7}"/>
    <dgm:cxn modelId="{E7B9044A-9BDC-4E32-BAE8-3554784311DF}" type="presOf" srcId="{ABB4DDE0-E3A8-4B5A-BF77-7C3EF58D04C5}" destId="{93C5E980-34CF-4FF6-BB6D-762FB74509D2}" srcOrd="0" destOrd="0" presId="urn:microsoft.com/office/officeart/2008/layout/PictureAccentList"/>
    <dgm:cxn modelId="{A1B273C6-1041-4D2A-B6D3-6EB628773271}" type="presOf" srcId="{4D9FAD37-3F85-4209-85DA-FA97162A7D30}" destId="{3E6E16A7-7BDD-4971-BF96-05822A588647}" srcOrd="0" destOrd="0" presId="urn:microsoft.com/office/officeart/2008/layout/PictureAccentList"/>
    <dgm:cxn modelId="{33168515-E332-4497-B0AF-0A329671A68A}" type="presOf" srcId="{E489DE63-240A-4C1C-9C20-C3C44284B105}" destId="{172B00C1-FE63-4A0B-AE79-5DB664C8FD15}" srcOrd="0" destOrd="0" presId="urn:microsoft.com/office/officeart/2008/layout/PictureAccentList"/>
    <dgm:cxn modelId="{FA441861-F195-4B05-BB01-E065E406C49D}" type="presOf" srcId="{43007741-65D0-45F6-B888-4BA7F3373537}" destId="{F94DEB44-8E16-4910-A495-8AF52E538D90}" srcOrd="0" destOrd="0" presId="urn:microsoft.com/office/officeart/2008/layout/PictureAccentList"/>
    <dgm:cxn modelId="{86157D4B-028E-43BC-B271-86AB84ECC87F}" srcId="{ABB4DDE0-E3A8-4B5A-BF77-7C3EF58D04C5}" destId="{43007741-65D0-45F6-B888-4BA7F3373537}" srcOrd="0" destOrd="0" parTransId="{32032522-9AAA-4299-96CA-B532D41E9221}" sibTransId="{0E56778B-6606-48F4-9C15-2A5D4C35A93F}"/>
    <dgm:cxn modelId="{D66BEB21-29B3-4312-971B-D04CEB92A801}" srcId="{E489DE63-240A-4C1C-9C20-C3C44284B105}" destId="{ABB4DDE0-E3A8-4B5A-BF77-7C3EF58D04C5}" srcOrd="0" destOrd="0" parTransId="{623022A9-D941-41F1-9EB6-1101A89DB0D7}" sibTransId="{B1C5FDA0-02A8-4FBC-9B07-FCF31D509813}"/>
    <dgm:cxn modelId="{2C7CB293-DCF8-4F53-A942-57F0B5CDA8AB}" type="presParOf" srcId="{172B00C1-FE63-4A0B-AE79-5DB664C8FD15}" destId="{5E9AE7FF-0ADB-4553-A929-90F30A5F01CA}" srcOrd="0" destOrd="0" presId="urn:microsoft.com/office/officeart/2008/layout/PictureAccentList"/>
    <dgm:cxn modelId="{BEE08A04-006B-4EF3-BA70-7694BD3DFDFB}" type="presParOf" srcId="{5E9AE7FF-0ADB-4553-A929-90F30A5F01CA}" destId="{E7A9C85B-E9CC-403F-A8E7-840E3F30D2E1}" srcOrd="0" destOrd="0" presId="urn:microsoft.com/office/officeart/2008/layout/PictureAccentList"/>
    <dgm:cxn modelId="{58C635A1-9954-432E-90EE-56638BE23D0A}" type="presParOf" srcId="{E7A9C85B-E9CC-403F-A8E7-840E3F30D2E1}" destId="{93C5E980-34CF-4FF6-BB6D-762FB74509D2}" srcOrd="0" destOrd="0" presId="urn:microsoft.com/office/officeart/2008/layout/PictureAccentList"/>
    <dgm:cxn modelId="{C5D546D1-768C-4534-B4C4-74A39DC8DECC}" type="presParOf" srcId="{5E9AE7FF-0ADB-4553-A929-90F30A5F01CA}" destId="{3D1FF1FA-F5B5-4BB2-810D-A7203D069127}" srcOrd="1" destOrd="0" presId="urn:microsoft.com/office/officeart/2008/layout/PictureAccentList"/>
    <dgm:cxn modelId="{124FACC7-D71B-4B76-AF67-AEA52E824405}" type="presParOf" srcId="{3D1FF1FA-F5B5-4BB2-810D-A7203D069127}" destId="{21A89BC7-FD14-4A61-8B64-70BDD2A67546}" srcOrd="0" destOrd="0" presId="urn:microsoft.com/office/officeart/2008/layout/PictureAccentList"/>
    <dgm:cxn modelId="{7D7A4E28-1BAB-4FC2-A0F9-0F5AAB600324}" type="presParOf" srcId="{21A89BC7-FD14-4A61-8B64-70BDD2A67546}" destId="{DDA91CB4-E03B-411C-8461-3B1CA1EA8A52}" srcOrd="0" destOrd="0" presId="urn:microsoft.com/office/officeart/2008/layout/PictureAccentList"/>
    <dgm:cxn modelId="{C0B01623-6A67-4A92-9A42-176ED3496ADC}" type="presParOf" srcId="{21A89BC7-FD14-4A61-8B64-70BDD2A67546}" destId="{F94DEB44-8E16-4910-A495-8AF52E538D90}" srcOrd="1" destOrd="0" presId="urn:microsoft.com/office/officeart/2008/layout/PictureAccentList"/>
    <dgm:cxn modelId="{7B675087-65AD-466C-83BF-DDB16819D87A}" type="presParOf" srcId="{3D1FF1FA-F5B5-4BB2-810D-A7203D069127}" destId="{ED93FB96-3D3C-4F9F-8581-99E67D5A73CB}" srcOrd="1" destOrd="0" presId="urn:microsoft.com/office/officeart/2008/layout/PictureAccentList"/>
    <dgm:cxn modelId="{FD103B77-D81E-47E7-B767-84B883BC0D55}" type="presParOf" srcId="{ED93FB96-3D3C-4F9F-8581-99E67D5A73CB}" destId="{87D23E4E-3C29-4A53-9174-04BB910E5F9A}" srcOrd="0" destOrd="0" presId="urn:microsoft.com/office/officeart/2008/layout/PictureAccentList"/>
    <dgm:cxn modelId="{F725A439-A32E-4883-93BC-60FFB7495384}" type="presParOf" srcId="{ED93FB96-3D3C-4F9F-8581-99E67D5A73CB}" destId="{3E6E16A7-7BDD-4971-BF96-05822A588647}" srcOrd="1" destOrd="0" presId="urn:microsoft.com/office/officeart/2008/layout/PictureAccen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9895BB80-5AD6-41D5-B612-0752FA7696B7}" type="doc">
      <dgm:prSet loTypeId="urn:microsoft.com/office/officeart/2005/8/layout/h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8029BCF-8E98-4864-AEFC-2A075570E507}">
      <dgm:prSet phldrT="[Текст]" custT="1"/>
      <dgm:spPr/>
      <dgm:t>
        <a:bodyPr/>
        <a:lstStyle/>
        <a:p>
          <a:r>
            <a:rPr lang="ru-RU" sz="2000" dirty="0" smtClean="0">
              <a:solidFill>
                <a:schemeClr val="tx1"/>
              </a:solidFill>
            </a:rPr>
            <a:t>Преамбула (введение)</a:t>
          </a:r>
          <a:endParaRPr lang="ru-RU" sz="2000" dirty="0">
            <a:solidFill>
              <a:schemeClr val="tx1"/>
            </a:solidFill>
          </a:endParaRPr>
        </a:p>
      </dgm:t>
    </dgm:pt>
    <dgm:pt modelId="{480BDA71-544C-421C-BD4C-BD1E1E8C4BEA}" type="parTrans" cxnId="{A26EF69C-0688-4005-839D-B3EB59B46DFC}">
      <dgm:prSet/>
      <dgm:spPr/>
      <dgm:t>
        <a:bodyPr/>
        <a:lstStyle/>
        <a:p>
          <a:endParaRPr lang="ru-RU"/>
        </a:p>
      </dgm:t>
    </dgm:pt>
    <dgm:pt modelId="{1670581B-1E8F-4B4B-A4FE-B9FEECD8DCDD}" type="sibTrans" cxnId="{A26EF69C-0688-4005-839D-B3EB59B46DFC}">
      <dgm:prSet/>
      <dgm:spPr/>
      <dgm:t>
        <a:bodyPr/>
        <a:lstStyle/>
        <a:p>
          <a:endParaRPr lang="ru-RU"/>
        </a:p>
      </dgm:t>
    </dgm:pt>
    <dgm:pt modelId="{B8085C0F-4E94-45BA-A9FB-05EC8039E9E5}">
      <dgm:prSet phldrT="[Текст]" custT="1"/>
      <dgm:spPr/>
      <dgm:t>
        <a:bodyPr/>
        <a:lstStyle/>
        <a:p>
          <a:r>
            <a:rPr lang="ru-RU" sz="1400" dirty="0" smtClean="0">
              <a:solidFill>
                <a:schemeClr val="tx1"/>
              </a:solidFill>
            </a:rPr>
            <a:t>отражает главные конституционные начала и идеи</a:t>
          </a:r>
          <a:endParaRPr lang="ru-RU" sz="1400" dirty="0">
            <a:solidFill>
              <a:schemeClr val="tx1"/>
            </a:solidFill>
          </a:endParaRPr>
        </a:p>
      </dgm:t>
    </dgm:pt>
    <dgm:pt modelId="{A72AA158-6E88-4EE4-8AE0-266A13876B6F}" type="parTrans" cxnId="{61E74CB5-694E-4987-9B06-3C9202F3E74B}">
      <dgm:prSet/>
      <dgm:spPr/>
      <dgm:t>
        <a:bodyPr/>
        <a:lstStyle/>
        <a:p>
          <a:endParaRPr lang="ru-RU"/>
        </a:p>
      </dgm:t>
    </dgm:pt>
    <dgm:pt modelId="{453DF1C5-D3B5-4447-BE23-8E24E5C2B046}" type="sibTrans" cxnId="{61E74CB5-694E-4987-9B06-3C9202F3E74B}">
      <dgm:prSet/>
      <dgm:spPr/>
      <dgm:t>
        <a:bodyPr/>
        <a:lstStyle/>
        <a:p>
          <a:endParaRPr lang="ru-RU"/>
        </a:p>
      </dgm:t>
    </dgm:pt>
    <dgm:pt modelId="{F229DF13-7E4D-499C-BC3B-81237E474EAC}">
      <dgm:prSet phldrT="[Текст]" custT="1"/>
      <dgm:spPr/>
      <dgm:t>
        <a:bodyPr/>
        <a:lstStyle/>
        <a:p>
          <a:r>
            <a:rPr lang="ru-RU" sz="2000" dirty="0" smtClean="0">
              <a:solidFill>
                <a:schemeClr val="tx1"/>
              </a:solidFill>
            </a:rPr>
            <a:t>Основная часть </a:t>
          </a:r>
          <a:r>
            <a:rPr lang="ru-RU" sz="1400" dirty="0" smtClean="0">
              <a:solidFill>
                <a:schemeClr val="tx1"/>
              </a:solidFill>
            </a:rPr>
            <a:t>(части, главы, разделы, статьи)</a:t>
          </a:r>
          <a:endParaRPr lang="ru-RU" sz="1400" dirty="0">
            <a:solidFill>
              <a:schemeClr val="tx1"/>
            </a:solidFill>
          </a:endParaRPr>
        </a:p>
      </dgm:t>
    </dgm:pt>
    <dgm:pt modelId="{F6F2AAF4-FDD2-4A51-97CE-FD7E411BE0A8}" type="parTrans" cxnId="{D5AEBF4B-F8E1-4357-B064-5074701CDBB4}">
      <dgm:prSet/>
      <dgm:spPr/>
      <dgm:t>
        <a:bodyPr/>
        <a:lstStyle/>
        <a:p>
          <a:endParaRPr lang="ru-RU"/>
        </a:p>
      </dgm:t>
    </dgm:pt>
    <dgm:pt modelId="{C5641087-2927-4026-A19E-5A6ABCF54947}" type="sibTrans" cxnId="{D5AEBF4B-F8E1-4357-B064-5074701CDBB4}">
      <dgm:prSet/>
      <dgm:spPr/>
      <dgm:t>
        <a:bodyPr/>
        <a:lstStyle/>
        <a:p>
          <a:endParaRPr lang="ru-RU"/>
        </a:p>
      </dgm:t>
    </dgm:pt>
    <dgm:pt modelId="{E203EE09-5DAC-40E3-BD5B-2AE21BEFE383}">
      <dgm:prSet phldrT="[Текст]" custT="1"/>
      <dgm:spPr/>
      <dgm:t>
        <a:bodyPr/>
        <a:lstStyle/>
        <a:p>
          <a:r>
            <a:rPr lang="ru-RU" sz="1400" dirty="0" smtClean="0">
              <a:solidFill>
                <a:schemeClr val="tx1"/>
              </a:solidFill>
            </a:rPr>
            <a:t>нормы о правах и свободах, об основах </a:t>
          </a:r>
          <a:r>
            <a:rPr lang="ru-RU" sz="1400" dirty="0" err="1" smtClean="0">
              <a:solidFill>
                <a:schemeClr val="tx1"/>
              </a:solidFill>
            </a:rPr>
            <a:t>обществ.строя</a:t>
          </a:r>
          <a:r>
            <a:rPr lang="ru-RU" sz="1400" dirty="0" smtClean="0">
              <a:solidFill>
                <a:schemeClr val="tx1"/>
              </a:solidFill>
            </a:rPr>
            <a:t>, о системе и статусе гос. органов, о гос. символике, о порядке изменения конституций</a:t>
          </a:r>
          <a:endParaRPr lang="ru-RU" sz="1400" dirty="0">
            <a:solidFill>
              <a:schemeClr val="tx1"/>
            </a:solidFill>
          </a:endParaRPr>
        </a:p>
      </dgm:t>
    </dgm:pt>
    <dgm:pt modelId="{ED5688B4-5BF3-4695-847E-87391CC9B813}" type="parTrans" cxnId="{F796C6B0-5877-428F-BF8F-86B4CC5FD3BA}">
      <dgm:prSet/>
      <dgm:spPr/>
      <dgm:t>
        <a:bodyPr/>
        <a:lstStyle/>
        <a:p>
          <a:endParaRPr lang="ru-RU"/>
        </a:p>
      </dgm:t>
    </dgm:pt>
    <dgm:pt modelId="{85896B2E-82DB-4106-A6EE-AB21E00CAD91}" type="sibTrans" cxnId="{F796C6B0-5877-428F-BF8F-86B4CC5FD3BA}">
      <dgm:prSet/>
      <dgm:spPr/>
      <dgm:t>
        <a:bodyPr/>
        <a:lstStyle/>
        <a:p>
          <a:endParaRPr lang="ru-RU"/>
        </a:p>
      </dgm:t>
    </dgm:pt>
    <dgm:pt modelId="{DA8B6749-FE1C-47C0-B3FE-B727A6CCDA22}">
      <dgm:prSet phldrT="[Текст]" custT="1"/>
      <dgm:spPr/>
      <dgm:t>
        <a:bodyPr/>
        <a:lstStyle/>
        <a:p>
          <a:r>
            <a:rPr lang="ru-RU" sz="2000" dirty="0" smtClean="0">
              <a:solidFill>
                <a:schemeClr val="tx1"/>
              </a:solidFill>
            </a:rPr>
            <a:t>Заключит. положения</a:t>
          </a:r>
          <a:endParaRPr lang="ru-RU" sz="2000" dirty="0">
            <a:solidFill>
              <a:schemeClr val="tx1"/>
            </a:solidFill>
          </a:endParaRPr>
        </a:p>
      </dgm:t>
    </dgm:pt>
    <dgm:pt modelId="{3826DC35-3903-4194-A572-5C02AB537446}" type="parTrans" cxnId="{06C052B9-9487-42F1-82BC-29A0F390579A}">
      <dgm:prSet/>
      <dgm:spPr/>
      <dgm:t>
        <a:bodyPr/>
        <a:lstStyle/>
        <a:p>
          <a:endParaRPr lang="ru-RU"/>
        </a:p>
      </dgm:t>
    </dgm:pt>
    <dgm:pt modelId="{137F26C6-379E-4A6F-8B51-4EF907808CDD}" type="sibTrans" cxnId="{06C052B9-9487-42F1-82BC-29A0F390579A}">
      <dgm:prSet/>
      <dgm:spPr/>
      <dgm:t>
        <a:bodyPr/>
        <a:lstStyle/>
        <a:p>
          <a:endParaRPr lang="ru-RU"/>
        </a:p>
      </dgm:t>
    </dgm:pt>
    <dgm:pt modelId="{5880AFBC-EA2B-427A-B435-8D5B718FB3FA}">
      <dgm:prSet phldrT="[Текст]" custT="1"/>
      <dgm:spPr/>
      <dgm:t>
        <a:bodyPr/>
        <a:lstStyle/>
        <a:p>
          <a:r>
            <a:rPr lang="ru-RU" sz="1400" dirty="0" smtClean="0">
              <a:solidFill>
                <a:schemeClr val="tx1"/>
              </a:solidFill>
            </a:rPr>
            <a:t>толковательные нормы, отдельные исключения из правил, установленных конституцией, регулирование отдельных частных вопросов.</a:t>
          </a:r>
          <a:endParaRPr lang="ru-RU" sz="1400" dirty="0">
            <a:solidFill>
              <a:schemeClr val="tx1"/>
            </a:solidFill>
          </a:endParaRPr>
        </a:p>
      </dgm:t>
    </dgm:pt>
    <dgm:pt modelId="{FE4EC0D3-2C1E-42F7-BED3-3B8A257738E5}" type="parTrans" cxnId="{BD9C7F83-F139-4CC3-8983-EB1073EDD496}">
      <dgm:prSet/>
      <dgm:spPr/>
      <dgm:t>
        <a:bodyPr/>
        <a:lstStyle/>
        <a:p>
          <a:endParaRPr lang="ru-RU"/>
        </a:p>
      </dgm:t>
    </dgm:pt>
    <dgm:pt modelId="{144B2FCB-F04D-4AA1-BDAD-94C00DC449DE}" type="sibTrans" cxnId="{BD9C7F83-F139-4CC3-8983-EB1073EDD496}">
      <dgm:prSet/>
      <dgm:spPr/>
      <dgm:t>
        <a:bodyPr/>
        <a:lstStyle/>
        <a:p>
          <a:endParaRPr lang="ru-RU"/>
        </a:p>
      </dgm:t>
    </dgm:pt>
    <dgm:pt modelId="{01992E1F-E56F-422C-9AFD-C488966D759C}">
      <dgm:prSet phldrT="[Текст]" custT="1"/>
      <dgm:spPr/>
      <dgm:t>
        <a:bodyPr/>
        <a:lstStyle/>
        <a:p>
          <a:r>
            <a:rPr lang="ru-RU" sz="2000" dirty="0" smtClean="0">
              <a:solidFill>
                <a:schemeClr val="tx1"/>
              </a:solidFill>
            </a:rPr>
            <a:t>Доп. положения, </a:t>
          </a:r>
          <a:r>
            <a:rPr lang="ru-RU" sz="2000" dirty="0" err="1" smtClean="0">
              <a:solidFill>
                <a:schemeClr val="tx1"/>
              </a:solidFill>
            </a:rPr>
            <a:t>прилож</a:t>
          </a:r>
          <a:r>
            <a:rPr lang="ru-RU" sz="2000" dirty="0" smtClean="0">
              <a:solidFill>
                <a:schemeClr val="tx1"/>
              </a:solidFill>
            </a:rPr>
            <a:t> -я</a:t>
          </a:r>
          <a:endParaRPr lang="ru-RU" sz="2000" dirty="0">
            <a:solidFill>
              <a:schemeClr val="tx1"/>
            </a:solidFill>
          </a:endParaRPr>
        </a:p>
      </dgm:t>
    </dgm:pt>
    <dgm:pt modelId="{4A6B92EB-24BD-40FA-B826-5EAE1EF608C2}" type="parTrans" cxnId="{EB6F82A5-655C-40FF-A04A-97C4EE8526FF}">
      <dgm:prSet/>
      <dgm:spPr/>
      <dgm:t>
        <a:bodyPr/>
        <a:lstStyle/>
        <a:p>
          <a:endParaRPr lang="ru-RU"/>
        </a:p>
      </dgm:t>
    </dgm:pt>
    <dgm:pt modelId="{546F9AF3-0CFB-4429-BA43-B0CFFD08AD38}" type="sibTrans" cxnId="{EB6F82A5-655C-40FF-A04A-97C4EE8526FF}">
      <dgm:prSet/>
      <dgm:spPr/>
      <dgm:t>
        <a:bodyPr/>
        <a:lstStyle/>
        <a:p>
          <a:endParaRPr lang="ru-RU"/>
        </a:p>
      </dgm:t>
    </dgm:pt>
    <dgm:pt modelId="{8F0F35A5-E0D4-4E89-9BAF-39475DA3EA6A}">
      <dgm:prSet phldrT="[Текст]" custT="1"/>
      <dgm:spPr/>
      <dgm:t>
        <a:bodyPr/>
        <a:lstStyle/>
        <a:p>
          <a:r>
            <a:rPr lang="ru-RU" sz="1400" dirty="0" smtClean="0">
              <a:solidFill>
                <a:schemeClr val="tx1"/>
              </a:solidFill>
            </a:rPr>
            <a:t>нормы, устанавливающие порядок вступления конституции в силу; иногда - нормы о порядке изменения конституции или государственных символах</a:t>
          </a:r>
          <a:endParaRPr lang="ru-RU" sz="2400" dirty="0">
            <a:solidFill>
              <a:schemeClr val="tx1"/>
            </a:solidFill>
          </a:endParaRPr>
        </a:p>
      </dgm:t>
    </dgm:pt>
    <dgm:pt modelId="{F2C11D13-8561-4035-ABAC-4F5AB2186FCC}" type="parTrans" cxnId="{62533199-5F3B-4609-8099-E28F7C0A9EEC}">
      <dgm:prSet/>
      <dgm:spPr/>
    </dgm:pt>
    <dgm:pt modelId="{E31CBE38-73B0-4E4F-944C-B083CF1959AF}" type="sibTrans" cxnId="{62533199-5F3B-4609-8099-E28F7C0A9EEC}">
      <dgm:prSet/>
      <dgm:spPr/>
    </dgm:pt>
    <dgm:pt modelId="{064A6D80-052F-4B2B-BD4E-174AC95B9813}">
      <dgm:prSet phldrT="[Текст]" custT="1"/>
      <dgm:spPr/>
      <dgm:t>
        <a:bodyPr/>
        <a:lstStyle/>
        <a:p>
          <a:r>
            <a:rPr lang="ru-RU" sz="2000" dirty="0" err="1" smtClean="0">
              <a:solidFill>
                <a:schemeClr val="tx1"/>
              </a:solidFill>
            </a:rPr>
            <a:t>Переходн</a:t>
          </a:r>
          <a:r>
            <a:rPr lang="ru-RU" sz="2000" dirty="0" smtClean="0">
              <a:solidFill>
                <a:schemeClr val="tx1"/>
              </a:solidFill>
            </a:rPr>
            <a:t>.</a:t>
          </a:r>
          <a:br>
            <a:rPr lang="ru-RU" sz="2000" dirty="0" smtClean="0">
              <a:solidFill>
                <a:schemeClr val="tx1"/>
              </a:solidFill>
            </a:rPr>
          </a:br>
          <a:r>
            <a:rPr lang="ru-RU" sz="2000" dirty="0" smtClean="0">
              <a:solidFill>
                <a:schemeClr val="tx1"/>
              </a:solidFill>
            </a:rPr>
            <a:t>положения</a:t>
          </a:r>
          <a:endParaRPr lang="ru-RU" sz="2400" dirty="0">
            <a:solidFill>
              <a:schemeClr val="tx1"/>
            </a:solidFill>
          </a:endParaRPr>
        </a:p>
      </dgm:t>
    </dgm:pt>
    <dgm:pt modelId="{35816DC7-35D8-4C0A-A793-E3E7B92EA594}" type="parTrans" cxnId="{7A96733C-F8F0-424D-84B3-864C61C03449}">
      <dgm:prSet/>
      <dgm:spPr/>
    </dgm:pt>
    <dgm:pt modelId="{C744F82C-0764-4597-A879-9EEC5FDE46B7}" type="sibTrans" cxnId="{7A96733C-F8F0-424D-84B3-864C61C03449}">
      <dgm:prSet/>
      <dgm:spPr/>
    </dgm:pt>
    <dgm:pt modelId="{25830F0A-E686-4879-A836-E332BEB68716}">
      <dgm:prSet phldrT="[Текст]" custT="1"/>
      <dgm:spPr/>
      <dgm:t>
        <a:bodyPr/>
        <a:lstStyle/>
        <a:p>
          <a:r>
            <a:rPr lang="ru-RU" sz="1400" dirty="0" smtClean="0">
              <a:solidFill>
                <a:schemeClr val="tx1"/>
              </a:solidFill>
            </a:rPr>
            <a:t>сроки вступления в действие отдельных </a:t>
          </a:r>
          <a:r>
            <a:rPr lang="ru-RU" sz="1400" dirty="0" err="1" smtClean="0">
              <a:solidFill>
                <a:schemeClr val="tx1"/>
              </a:solidFill>
            </a:rPr>
            <a:t>конституц</a:t>
          </a:r>
          <a:r>
            <a:rPr lang="ru-RU" sz="1400" dirty="0" smtClean="0">
              <a:solidFill>
                <a:schemeClr val="tx1"/>
              </a:solidFill>
            </a:rPr>
            <a:t>. норм; сроки приведения законодательства в соответствие с конституцией</a:t>
          </a:r>
        </a:p>
        <a:p>
          <a:endParaRPr lang="ru-RU" sz="2400" dirty="0">
            <a:solidFill>
              <a:schemeClr val="tx1"/>
            </a:solidFill>
          </a:endParaRPr>
        </a:p>
      </dgm:t>
    </dgm:pt>
    <dgm:pt modelId="{15D73CDF-B725-4B8F-B4CD-86BE6C901F0B}" type="parTrans" cxnId="{DD723CE4-CF78-4C24-9188-CF7C9A3CDB41}">
      <dgm:prSet/>
      <dgm:spPr/>
    </dgm:pt>
    <dgm:pt modelId="{5011C6D5-31F9-4433-9E23-220E1FEA7A68}" type="sibTrans" cxnId="{DD723CE4-CF78-4C24-9188-CF7C9A3CDB41}">
      <dgm:prSet/>
      <dgm:spPr/>
    </dgm:pt>
    <dgm:pt modelId="{F4384328-18F2-433B-80B9-DBA4B36A08D4}" type="pres">
      <dgm:prSet presAssocID="{9895BB80-5AD6-41D5-B612-0752FA7696B7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72C1937-EDC7-4B55-AD36-AAADA2CF382F}" type="pres">
      <dgm:prSet presAssocID="{B8029BCF-8E98-4864-AEFC-2A075570E507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E9531C7-E8D5-4DCA-885B-3EC1CB6C2372}" type="pres">
      <dgm:prSet presAssocID="{1670581B-1E8F-4B4B-A4FE-B9FEECD8DCDD}" presName="sibTrans" presStyleCnt="0"/>
      <dgm:spPr/>
    </dgm:pt>
    <dgm:pt modelId="{5FB5AC0E-DB29-485A-8260-36688838B719}" type="pres">
      <dgm:prSet presAssocID="{F229DF13-7E4D-499C-BC3B-81237E474EAC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28A73DC-689A-406A-8B28-8873949DFE68}" type="pres">
      <dgm:prSet presAssocID="{C5641087-2927-4026-A19E-5A6ABCF54947}" presName="sibTrans" presStyleCnt="0"/>
      <dgm:spPr/>
    </dgm:pt>
    <dgm:pt modelId="{952B24A5-0692-4B50-893A-D0DB8F7DF8B0}" type="pres">
      <dgm:prSet presAssocID="{DA8B6749-FE1C-47C0-B3FE-B727A6CCDA22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E0E06EB-ECAC-4BDC-91B5-9D19A780A7DE}" type="pres">
      <dgm:prSet presAssocID="{137F26C6-379E-4A6F-8B51-4EF907808CDD}" presName="sibTrans" presStyleCnt="0"/>
      <dgm:spPr/>
    </dgm:pt>
    <dgm:pt modelId="{F492F941-6B5F-4A9A-992D-0A7D9D234207}" type="pres">
      <dgm:prSet presAssocID="{064A6D80-052F-4B2B-BD4E-174AC95B9813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D82538D-3BA4-48D3-A2CC-F3F5BB5711BB}" type="pres">
      <dgm:prSet presAssocID="{C744F82C-0764-4597-A879-9EEC5FDE46B7}" presName="sibTrans" presStyleCnt="0"/>
      <dgm:spPr/>
    </dgm:pt>
    <dgm:pt modelId="{5DADDB08-8D53-4276-A04C-2890B1BF99AA}" type="pres">
      <dgm:prSet presAssocID="{01992E1F-E56F-422C-9AFD-C488966D759C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D723CE4-CF78-4C24-9188-CF7C9A3CDB41}" srcId="{064A6D80-052F-4B2B-BD4E-174AC95B9813}" destId="{25830F0A-E686-4879-A836-E332BEB68716}" srcOrd="0" destOrd="0" parTransId="{15D73CDF-B725-4B8F-B4CD-86BE6C901F0B}" sibTransId="{5011C6D5-31F9-4433-9E23-220E1FEA7A68}"/>
    <dgm:cxn modelId="{F1F059CA-4327-4731-A872-0F2AADEDBB3B}" type="presOf" srcId="{01992E1F-E56F-422C-9AFD-C488966D759C}" destId="{5DADDB08-8D53-4276-A04C-2890B1BF99AA}" srcOrd="0" destOrd="0" presId="urn:microsoft.com/office/officeart/2005/8/layout/hList6"/>
    <dgm:cxn modelId="{61E74CB5-694E-4987-9B06-3C9202F3E74B}" srcId="{B8029BCF-8E98-4864-AEFC-2A075570E507}" destId="{B8085C0F-4E94-45BA-A9FB-05EC8039E9E5}" srcOrd="0" destOrd="0" parTransId="{A72AA158-6E88-4EE4-8AE0-266A13876B6F}" sibTransId="{453DF1C5-D3B5-4447-BE23-8E24E5C2B046}"/>
    <dgm:cxn modelId="{06C052B9-9487-42F1-82BC-29A0F390579A}" srcId="{9895BB80-5AD6-41D5-B612-0752FA7696B7}" destId="{DA8B6749-FE1C-47C0-B3FE-B727A6CCDA22}" srcOrd="2" destOrd="0" parTransId="{3826DC35-3903-4194-A572-5C02AB537446}" sibTransId="{137F26C6-379E-4A6F-8B51-4EF907808CDD}"/>
    <dgm:cxn modelId="{A26EF69C-0688-4005-839D-B3EB59B46DFC}" srcId="{9895BB80-5AD6-41D5-B612-0752FA7696B7}" destId="{B8029BCF-8E98-4864-AEFC-2A075570E507}" srcOrd="0" destOrd="0" parTransId="{480BDA71-544C-421C-BD4C-BD1E1E8C4BEA}" sibTransId="{1670581B-1E8F-4B4B-A4FE-B9FEECD8DCDD}"/>
    <dgm:cxn modelId="{7A96733C-F8F0-424D-84B3-864C61C03449}" srcId="{9895BB80-5AD6-41D5-B612-0752FA7696B7}" destId="{064A6D80-052F-4B2B-BD4E-174AC95B9813}" srcOrd="3" destOrd="0" parTransId="{35816DC7-35D8-4C0A-A793-E3E7B92EA594}" sibTransId="{C744F82C-0764-4597-A879-9EEC5FDE46B7}"/>
    <dgm:cxn modelId="{EB6F82A5-655C-40FF-A04A-97C4EE8526FF}" srcId="{9895BB80-5AD6-41D5-B612-0752FA7696B7}" destId="{01992E1F-E56F-422C-9AFD-C488966D759C}" srcOrd="4" destOrd="0" parTransId="{4A6B92EB-24BD-40FA-B826-5EAE1EF608C2}" sibTransId="{546F9AF3-0CFB-4429-BA43-B0CFFD08AD38}"/>
    <dgm:cxn modelId="{D5AEBF4B-F8E1-4357-B064-5074701CDBB4}" srcId="{9895BB80-5AD6-41D5-B612-0752FA7696B7}" destId="{F229DF13-7E4D-499C-BC3B-81237E474EAC}" srcOrd="1" destOrd="0" parTransId="{F6F2AAF4-FDD2-4A51-97CE-FD7E411BE0A8}" sibTransId="{C5641087-2927-4026-A19E-5A6ABCF54947}"/>
    <dgm:cxn modelId="{D5C62FFC-2285-483F-8232-F2262FA5FDB3}" type="presOf" srcId="{E203EE09-5DAC-40E3-BD5B-2AE21BEFE383}" destId="{5FB5AC0E-DB29-485A-8260-36688838B719}" srcOrd="0" destOrd="1" presId="urn:microsoft.com/office/officeart/2005/8/layout/hList6"/>
    <dgm:cxn modelId="{BD9C7F83-F139-4CC3-8983-EB1073EDD496}" srcId="{01992E1F-E56F-422C-9AFD-C488966D759C}" destId="{5880AFBC-EA2B-427A-B435-8D5B718FB3FA}" srcOrd="0" destOrd="0" parTransId="{FE4EC0D3-2C1E-42F7-BED3-3B8A257738E5}" sibTransId="{144B2FCB-F04D-4AA1-BDAD-94C00DC449DE}"/>
    <dgm:cxn modelId="{E51F16E3-6213-4577-9717-AC2268E3B0CC}" type="presOf" srcId="{5880AFBC-EA2B-427A-B435-8D5B718FB3FA}" destId="{5DADDB08-8D53-4276-A04C-2890B1BF99AA}" srcOrd="0" destOrd="1" presId="urn:microsoft.com/office/officeart/2005/8/layout/hList6"/>
    <dgm:cxn modelId="{6031DFBA-5128-4CB0-9F71-35F89CC37205}" type="presOf" srcId="{8F0F35A5-E0D4-4E89-9BAF-39475DA3EA6A}" destId="{952B24A5-0692-4B50-893A-D0DB8F7DF8B0}" srcOrd="0" destOrd="1" presId="urn:microsoft.com/office/officeart/2005/8/layout/hList6"/>
    <dgm:cxn modelId="{1AC8DEE1-95EF-448F-82DE-8A4495507E1A}" type="presOf" srcId="{F229DF13-7E4D-499C-BC3B-81237E474EAC}" destId="{5FB5AC0E-DB29-485A-8260-36688838B719}" srcOrd="0" destOrd="0" presId="urn:microsoft.com/office/officeart/2005/8/layout/hList6"/>
    <dgm:cxn modelId="{DCFF2F04-55D8-4C66-85B6-1C3613663596}" type="presOf" srcId="{9895BB80-5AD6-41D5-B612-0752FA7696B7}" destId="{F4384328-18F2-433B-80B9-DBA4B36A08D4}" srcOrd="0" destOrd="0" presId="urn:microsoft.com/office/officeart/2005/8/layout/hList6"/>
    <dgm:cxn modelId="{083E0A29-7AFA-4E6B-89C2-0CE754C696CC}" type="presOf" srcId="{25830F0A-E686-4879-A836-E332BEB68716}" destId="{F492F941-6B5F-4A9A-992D-0A7D9D234207}" srcOrd="0" destOrd="1" presId="urn:microsoft.com/office/officeart/2005/8/layout/hList6"/>
    <dgm:cxn modelId="{62533199-5F3B-4609-8099-E28F7C0A9EEC}" srcId="{DA8B6749-FE1C-47C0-B3FE-B727A6CCDA22}" destId="{8F0F35A5-E0D4-4E89-9BAF-39475DA3EA6A}" srcOrd="0" destOrd="0" parTransId="{F2C11D13-8561-4035-ABAC-4F5AB2186FCC}" sibTransId="{E31CBE38-73B0-4E4F-944C-B083CF1959AF}"/>
    <dgm:cxn modelId="{075459E8-D4E5-4C34-B449-A01F922836BC}" type="presOf" srcId="{064A6D80-052F-4B2B-BD4E-174AC95B9813}" destId="{F492F941-6B5F-4A9A-992D-0A7D9D234207}" srcOrd="0" destOrd="0" presId="urn:microsoft.com/office/officeart/2005/8/layout/hList6"/>
    <dgm:cxn modelId="{94A18442-4AC0-4054-951E-EED4EBE64834}" type="presOf" srcId="{B8029BCF-8E98-4864-AEFC-2A075570E507}" destId="{772C1937-EDC7-4B55-AD36-AAADA2CF382F}" srcOrd="0" destOrd="0" presId="urn:microsoft.com/office/officeart/2005/8/layout/hList6"/>
    <dgm:cxn modelId="{F796C6B0-5877-428F-BF8F-86B4CC5FD3BA}" srcId="{F229DF13-7E4D-499C-BC3B-81237E474EAC}" destId="{E203EE09-5DAC-40E3-BD5B-2AE21BEFE383}" srcOrd="0" destOrd="0" parTransId="{ED5688B4-5BF3-4695-847E-87391CC9B813}" sibTransId="{85896B2E-82DB-4106-A6EE-AB21E00CAD91}"/>
    <dgm:cxn modelId="{EA3463E2-71D2-467A-B181-2CA1BC03980A}" type="presOf" srcId="{B8085C0F-4E94-45BA-A9FB-05EC8039E9E5}" destId="{772C1937-EDC7-4B55-AD36-AAADA2CF382F}" srcOrd="0" destOrd="1" presId="urn:microsoft.com/office/officeart/2005/8/layout/hList6"/>
    <dgm:cxn modelId="{8F39818C-5961-46BA-947B-DE1B5D9C7E7B}" type="presOf" srcId="{DA8B6749-FE1C-47C0-B3FE-B727A6CCDA22}" destId="{952B24A5-0692-4B50-893A-D0DB8F7DF8B0}" srcOrd="0" destOrd="0" presId="urn:microsoft.com/office/officeart/2005/8/layout/hList6"/>
    <dgm:cxn modelId="{89A9677A-7E39-47EB-8452-FB343E916F7B}" type="presParOf" srcId="{F4384328-18F2-433B-80B9-DBA4B36A08D4}" destId="{772C1937-EDC7-4B55-AD36-AAADA2CF382F}" srcOrd="0" destOrd="0" presId="urn:microsoft.com/office/officeart/2005/8/layout/hList6"/>
    <dgm:cxn modelId="{91E7290C-291E-47C8-9F5D-AA10F3E52240}" type="presParOf" srcId="{F4384328-18F2-433B-80B9-DBA4B36A08D4}" destId="{BE9531C7-E8D5-4DCA-885B-3EC1CB6C2372}" srcOrd="1" destOrd="0" presId="urn:microsoft.com/office/officeart/2005/8/layout/hList6"/>
    <dgm:cxn modelId="{F82BB65C-8D6A-40FF-9780-3A849ADDD314}" type="presParOf" srcId="{F4384328-18F2-433B-80B9-DBA4B36A08D4}" destId="{5FB5AC0E-DB29-485A-8260-36688838B719}" srcOrd="2" destOrd="0" presId="urn:microsoft.com/office/officeart/2005/8/layout/hList6"/>
    <dgm:cxn modelId="{F4CE10FA-A4C4-4FBA-A61D-986ECF661187}" type="presParOf" srcId="{F4384328-18F2-433B-80B9-DBA4B36A08D4}" destId="{228A73DC-689A-406A-8B28-8873949DFE68}" srcOrd="3" destOrd="0" presId="urn:microsoft.com/office/officeart/2005/8/layout/hList6"/>
    <dgm:cxn modelId="{682B07BF-D815-4FF0-838E-D084ED18410A}" type="presParOf" srcId="{F4384328-18F2-433B-80B9-DBA4B36A08D4}" destId="{952B24A5-0692-4B50-893A-D0DB8F7DF8B0}" srcOrd="4" destOrd="0" presId="urn:microsoft.com/office/officeart/2005/8/layout/hList6"/>
    <dgm:cxn modelId="{8C4B09D5-AB47-44C0-9F94-67E4A3D7AB7F}" type="presParOf" srcId="{F4384328-18F2-433B-80B9-DBA4B36A08D4}" destId="{8E0E06EB-ECAC-4BDC-91B5-9D19A780A7DE}" srcOrd="5" destOrd="0" presId="urn:microsoft.com/office/officeart/2005/8/layout/hList6"/>
    <dgm:cxn modelId="{93E82DCC-D525-40DB-BE2F-D4077F25F15C}" type="presParOf" srcId="{F4384328-18F2-433B-80B9-DBA4B36A08D4}" destId="{F492F941-6B5F-4A9A-992D-0A7D9D234207}" srcOrd="6" destOrd="0" presId="urn:microsoft.com/office/officeart/2005/8/layout/hList6"/>
    <dgm:cxn modelId="{1B90E91D-870B-4F94-B8A5-50A6B6D8103A}" type="presParOf" srcId="{F4384328-18F2-433B-80B9-DBA4B36A08D4}" destId="{3D82538D-3BA4-48D3-A2CC-F3F5BB5711BB}" srcOrd="7" destOrd="0" presId="urn:microsoft.com/office/officeart/2005/8/layout/hList6"/>
    <dgm:cxn modelId="{BD5A0B7A-E977-4E2C-AE2C-DC6971636DC3}" type="presParOf" srcId="{F4384328-18F2-433B-80B9-DBA4B36A08D4}" destId="{5DADDB08-8D53-4276-A04C-2890B1BF99AA}" srcOrd="8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353DEE38-97FD-49A8-9AAD-406CBE470F90}" type="doc">
      <dgm:prSet loTypeId="urn:microsoft.com/office/officeart/2008/layout/AlternatingHexagons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2DB5CD0-C8E9-495A-AE52-E2B42AFAC3A7}">
      <dgm:prSet phldrT="[Текст]" custT="1"/>
      <dgm:spPr/>
      <dgm:t>
        <a:bodyPr/>
        <a:lstStyle/>
        <a:p>
          <a:r>
            <a:rPr lang="ru-RU" sz="1600" dirty="0" smtClean="0"/>
            <a:t>Предмет </a:t>
          </a:r>
          <a:r>
            <a:rPr lang="ru-RU" sz="1600" dirty="0" err="1" smtClean="0"/>
            <a:t>регулиро-вания</a:t>
          </a:r>
          <a:endParaRPr lang="ru-RU" sz="1600" dirty="0"/>
        </a:p>
      </dgm:t>
    </dgm:pt>
    <dgm:pt modelId="{3D7A389C-9449-46F5-A493-854043615D76}" type="parTrans" cxnId="{F050216F-5779-4195-B1EF-683DC38C9C94}">
      <dgm:prSet/>
      <dgm:spPr/>
      <dgm:t>
        <a:bodyPr/>
        <a:lstStyle/>
        <a:p>
          <a:endParaRPr lang="ru-RU"/>
        </a:p>
      </dgm:t>
    </dgm:pt>
    <dgm:pt modelId="{67AE3366-58B6-4FC3-9795-79453F10A504}" type="sibTrans" cxnId="{F050216F-5779-4195-B1EF-683DC38C9C94}">
      <dgm:prSet/>
      <dgm:spPr/>
      <dgm:t>
        <a:bodyPr/>
        <a:lstStyle/>
        <a:p>
          <a:endParaRPr lang="ru-RU"/>
        </a:p>
      </dgm:t>
    </dgm:pt>
    <dgm:pt modelId="{90240CAF-6269-4A6A-9C4D-0CB10E24B166}">
      <dgm:prSet phldrT="[Текст]" custT="1"/>
      <dgm:spPr/>
      <dgm:t>
        <a:bodyPr/>
        <a:lstStyle/>
        <a:p>
          <a:r>
            <a:rPr lang="ru-RU" sz="1600" dirty="0" smtClean="0"/>
            <a:t>О чем говорит конституция?</a:t>
          </a:r>
          <a:endParaRPr lang="ru-RU" sz="1600" dirty="0"/>
        </a:p>
      </dgm:t>
    </dgm:pt>
    <dgm:pt modelId="{4B780FC2-13FF-41C5-BBA8-5A06B4E6E693}" type="parTrans" cxnId="{756EF306-F1A2-479F-A146-0360176CBF16}">
      <dgm:prSet/>
      <dgm:spPr/>
      <dgm:t>
        <a:bodyPr/>
        <a:lstStyle/>
        <a:p>
          <a:endParaRPr lang="ru-RU"/>
        </a:p>
      </dgm:t>
    </dgm:pt>
    <dgm:pt modelId="{F876C846-4255-4811-9150-1AC0D0402959}" type="sibTrans" cxnId="{756EF306-F1A2-479F-A146-0360176CBF16}">
      <dgm:prSet/>
      <dgm:spPr/>
      <dgm:t>
        <a:bodyPr/>
        <a:lstStyle/>
        <a:p>
          <a:endParaRPr lang="ru-RU"/>
        </a:p>
      </dgm:t>
    </dgm:pt>
    <dgm:pt modelId="{E2F60591-694A-4FB3-B80B-9DD5DE36DEC7}">
      <dgm:prSet phldrT="[Текст]" custT="1"/>
      <dgm:spPr/>
      <dgm:t>
        <a:bodyPr/>
        <a:lstStyle/>
        <a:p>
          <a:r>
            <a:rPr lang="ru-RU" sz="1600" dirty="0" smtClean="0"/>
            <a:t>Объекты </a:t>
          </a:r>
          <a:r>
            <a:rPr lang="ru-RU" sz="1600" dirty="0" err="1" smtClean="0"/>
            <a:t>регулиро-вания</a:t>
          </a:r>
          <a:endParaRPr lang="ru-RU" sz="1600" dirty="0"/>
        </a:p>
      </dgm:t>
    </dgm:pt>
    <dgm:pt modelId="{CBA2FBC8-7380-41EC-B467-5B9E1669AEF0}" type="parTrans" cxnId="{479F438E-3326-4BE7-9D6B-EEE119DFA99A}">
      <dgm:prSet/>
      <dgm:spPr/>
      <dgm:t>
        <a:bodyPr/>
        <a:lstStyle/>
        <a:p>
          <a:endParaRPr lang="ru-RU"/>
        </a:p>
      </dgm:t>
    </dgm:pt>
    <dgm:pt modelId="{EFC1D6E2-76EE-4274-AABD-A165BC82C2C5}" type="sibTrans" cxnId="{479F438E-3326-4BE7-9D6B-EEE119DFA99A}">
      <dgm:prSet/>
      <dgm:spPr/>
      <dgm:t>
        <a:bodyPr/>
        <a:lstStyle/>
        <a:p>
          <a:endParaRPr lang="ru-RU"/>
        </a:p>
      </dgm:t>
    </dgm:pt>
    <dgm:pt modelId="{4107347C-224F-45B6-9153-CD0BCA6B34E8}">
      <dgm:prSet phldrT="[Текст]" custT="1"/>
      <dgm:spPr/>
      <dgm:t>
        <a:bodyPr/>
        <a:lstStyle/>
        <a:p>
          <a:r>
            <a:rPr lang="ru-RU" sz="1600" dirty="0" smtClean="0"/>
            <a:t>Какие группы отношений она затрагивает?</a:t>
          </a:r>
          <a:endParaRPr lang="ru-RU" sz="1600" dirty="0"/>
        </a:p>
      </dgm:t>
    </dgm:pt>
    <dgm:pt modelId="{357F401C-988F-4456-AF60-35D91FF17A2F}" type="parTrans" cxnId="{57A71F2D-4D2D-4A68-9BBF-1EC076B0DD29}">
      <dgm:prSet/>
      <dgm:spPr/>
      <dgm:t>
        <a:bodyPr/>
        <a:lstStyle/>
        <a:p>
          <a:endParaRPr lang="ru-RU"/>
        </a:p>
      </dgm:t>
    </dgm:pt>
    <dgm:pt modelId="{AB7832E9-0DA5-4E4B-966F-EB6DBDE9095C}" type="sibTrans" cxnId="{57A71F2D-4D2D-4A68-9BBF-1EC076B0DD29}">
      <dgm:prSet/>
      <dgm:spPr/>
      <dgm:t>
        <a:bodyPr/>
        <a:lstStyle/>
        <a:p>
          <a:endParaRPr lang="ru-RU"/>
        </a:p>
      </dgm:t>
    </dgm:pt>
    <dgm:pt modelId="{B80FCDE5-FDC5-4F60-80A9-2B8E5F25EAD3}">
      <dgm:prSet phldrT="[Текст]" custT="1"/>
      <dgm:spPr/>
      <dgm:t>
        <a:bodyPr/>
        <a:lstStyle/>
        <a:p>
          <a:r>
            <a:rPr lang="ru-RU" sz="1600" dirty="0" smtClean="0"/>
            <a:t>Пределы </a:t>
          </a:r>
          <a:r>
            <a:rPr lang="ru-RU" sz="1600" dirty="0" err="1" smtClean="0"/>
            <a:t>регулиро-вания</a:t>
          </a:r>
          <a:endParaRPr lang="ru-RU" sz="1600" dirty="0"/>
        </a:p>
      </dgm:t>
    </dgm:pt>
    <dgm:pt modelId="{4E87520A-2768-492D-BB34-EDB60DE74AAE}" type="parTrans" cxnId="{D19989C1-F6D9-4002-8BC5-08C2E71270A3}">
      <dgm:prSet/>
      <dgm:spPr/>
      <dgm:t>
        <a:bodyPr/>
        <a:lstStyle/>
        <a:p>
          <a:endParaRPr lang="ru-RU"/>
        </a:p>
      </dgm:t>
    </dgm:pt>
    <dgm:pt modelId="{179DC2A0-DD93-47BB-88A2-A9FDBA467A1A}" type="sibTrans" cxnId="{D19989C1-F6D9-4002-8BC5-08C2E71270A3}">
      <dgm:prSet/>
      <dgm:spPr/>
      <dgm:t>
        <a:bodyPr/>
        <a:lstStyle/>
        <a:p>
          <a:endParaRPr lang="ru-RU"/>
        </a:p>
      </dgm:t>
    </dgm:pt>
    <dgm:pt modelId="{6593A3AA-67EC-4CCB-892E-65654DC5E4E9}">
      <dgm:prSet phldrT="[Текст]" custT="1"/>
      <dgm:spPr/>
      <dgm:t>
        <a:bodyPr/>
        <a:lstStyle/>
        <a:p>
          <a:r>
            <a:rPr lang="ru-RU" sz="1600" dirty="0" smtClean="0"/>
            <a:t>Возможности «вторжения» в регулируемые сферы</a:t>
          </a:r>
          <a:endParaRPr lang="ru-RU" sz="1600" dirty="0"/>
        </a:p>
      </dgm:t>
    </dgm:pt>
    <dgm:pt modelId="{0E82E282-80AD-418A-BB41-28376D43440F}" type="parTrans" cxnId="{6BD8D47C-D8D1-451A-8034-E2B93E164670}">
      <dgm:prSet/>
      <dgm:spPr/>
      <dgm:t>
        <a:bodyPr/>
        <a:lstStyle/>
        <a:p>
          <a:endParaRPr lang="ru-RU"/>
        </a:p>
      </dgm:t>
    </dgm:pt>
    <dgm:pt modelId="{CAE07C02-2739-4A01-8C91-A31F44403429}" type="sibTrans" cxnId="{6BD8D47C-D8D1-451A-8034-E2B93E164670}">
      <dgm:prSet/>
      <dgm:spPr/>
      <dgm:t>
        <a:bodyPr/>
        <a:lstStyle/>
        <a:p>
          <a:endParaRPr lang="ru-RU"/>
        </a:p>
      </dgm:t>
    </dgm:pt>
    <dgm:pt modelId="{64882810-DF89-4636-B891-9D319EADE933}" type="pres">
      <dgm:prSet presAssocID="{353DEE38-97FD-49A8-9AAD-406CBE470F90}" presName="Name0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8F52C121-1500-433B-9188-21851D9BEFFA}" type="pres">
      <dgm:prSet presAssocID="{62DB5CD0-C8E9-495A-AE52-E2B42AFAC3A7}" presName="composite" presStyleCnt="0"/>
      <dgm:spPr/>
    </dgm:pt>
    <dgm:pt modelId="{392875D2-89FB-4B2A-B77C-568587E7554A}" type="pres">
      <dgm:prSet presAssocID="{62DB5CD0-C8E9-495A-AE52-E2B42AFAC3A7}" presName="Parent1" presStyleLbl="node1" presStyleIdx="0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A978C64-0583-4338-ABBB-E4587A22AC41}" type="pres">
      <dgm:prSet presAssocID="{62DB5CD0-C8E9-495A-AE52-E2B42AFAC3A7}" presName="Childtext1" presStyleLbl="revTx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A3C2C0C-35FF-495A-8E2F-277107993C6E}" type="pres">
      <dgm:prSet presAssocID="{62DB5CD0-C8E9-495A-AE52-E2B42AFAC3A7}" presName="BalanceSpacing" presStyleCnt="0"/>
      <dgm:spPr/>
    </dgm:pt>
    <dgm:pt modelId="{BA19A939-B6D3-4FF4-9958-C33C78BE4FE5}" type="pres">
      <dgm:prSet presAssocID="{62DB5CD0-C8E9-495A-AE52-E2B42AFAC3A7}" presName="BalanceSpacing1" presStyleCnt="0"/>
      <dgm:spPr/>
    </dgm:pt>
    <dgm:pt modelId="{8CFEB856-F08E-410D-96A0-DEE8D9600A3A}" type="pres">
      <dgm:prSet presAssocID="{67AE3366-58B6-4FC3-9795-79453F10A504}" presName="Accent1Text" presStyleLbl="node1" presStyleIdx="1" presStyleCnt="6"/>
      <dgm:spPr/>
      <dgm:t>
        <a:bodyPr/>
        <a:lstStyle/>
        <a:p>
          <a:endParaRPr lang="ru-RU"/>
        </a:p>
      </dgm:t>
    </dgm:pt>
    <dgm:pt modelId="{F37AF3E2-79A9-454E-841A-91A06F1CEA9C}" type="pres">
      <dgm:prSet presAssocID="{67AE3366-58B6-4FC3-9795-79453F10A504}" presName="spaceBetweenRectangles" presStyleCnt="0"/>
      <dgm:spPr/>
    </dgm:pt>
    <dgm:pt modelId="{E1CCFBB8-6D62-49B8-A814-57FFA6A1DBC0}" type="pres">
      <dgm:prSet presAssocID="{E2F60591-694A-4FB3-B80B-9DD5DE36DEC7}" presName="composite" presStyleCnt="0"/>
      <dgm:spPr/>
    </dgm:pt>
    <dgm:pt modelId="{92AE2BC4-146E-4A1B-A5F3-5A81D8B7EB52}" type="pres">
      <dgm:prSet presAssocID="{E2F60591-694A-4FB3-B80B-9DD5DE36DEC7}" presName="Parent1" presStyleLbl="node1" presStyleIdx="2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6E35D25-793E-43F7-AB40-1A116227A6EF}" type="pres">
      <dgm:prSet presAssocID="{E2F60591-694A-4FB3-B80B-9DD5DE36DEC7}" presName="Childtext1" presStyleLbl="revTx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49DC39F-FC40-4543-B2E3-C37FAFE1F2A6}" type="pres">
      <dgm:prSet presAssocID="{E2F60591-694A-4FB3-B80B-9DD5DE36DEC7}" presName="BalanceSpacing" presStyleCnt="0"/>
      <dgm:spPr/>
    </dgm:pt>
    <dgm:pt modelId="{4D94F7DC-A88B-41E8-8587-94DDA2A3E67F}" type="pres">
      <dgm:prSet presAssocID="{E2F60591-694A-4FB3-B80B-9DD5DE36DEC7}" presName="BalanceSpacing1" presStyleCnt="0"/>
      <dgm:spPr/>
    </dgm:pt>
    <dgm:pt modelId="{A74A3ADC-DAD0-42C3-BFB3-5BEACB4AB7A3}" type="pres">
      <dgm:prSet presAssocID="{EFC1D6E2-76EE-4274-AABD-A165BC82C2C5}" presName="Accent1Text" presStyleLbl="node1" presStyleIdx="3" presStyleCnt="6"/>
      <dgm:spPr/>
      <dgm:t>
        <a:bodyPr/>
        <a:lstStyle/>
        <a:p>
          <a:endParaRPr lang="ru-RU"/>
        </a:p>
      </dgm:t>
    </dgm:pt>
    <dgm:pt modelId="{699BE25B-9022-4D74-A69F-489EBA59D36E}" type="pres">
      <dgm:prSet presAssocID="{EFC1D6E2-76EE-4274-AABD-A165BC82C2C5}" presName="spaceBetweenRectangles" presStyleCnt="0"/>
      <dgm:spPr/>
    </dgm:pt>
    <dgm:pt modelId="{A7BB8F55-5713-45E3-96BD-B25754A47A38}" type="pres">
      <dgm:prSet presAssocID="{B80FCDE5-FDC5-4F60-80A9-2B8E5F25EAD3}" presName="composite" presStyleCnt="0"/>
      <dgm:spPr/>
    </dgm:pt>
    <dgm:pt modelId="{47ADC28C-8335-4CC6-8201-C6C14BB4A896}" type="pres">
      <dgm:prSet presAssocID="{B80FCDE5-FDC5-4F60-80A9-2B8E5F25EAD3}" presName="Parent1" presStyleLbl="node1" presStyleIdx="4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0B87CA5-6C2E-4402-BC83-64D755582EE5}" type="pres">
      <dgm:prSet presAssocID="{B80FCDE5-FDC5-4F60-80A9-2B8E5F25EAD3}" presName="Childtext1" presStyleLbl="revTx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422DD20-C5CB-405D-9E0F-1D9BA3452619}" type="pres">
      <dgm:prSet presAssocID="{B80FCDE5-FDC5-4F60-80A9-2B8E5F25EAD3}" presName="BalanceSpacing" presStyleCnt="0"/>
      <dgm:spPr/>
    </dgm:pt>
    <dgm:pt modelId="{D9BB305B-DD2B-4995-A738-063FE2252100}" type="pres">
      <dgm:prSet presAssocID="{B80FCDE5-FDC5-4F60-80A9-2B8E5F25EAD3}" presName="BalanceSpacing1" presStyleCnt="0"/>
      <dgm:spPr/>
    </dgm:pt>
    <dgm:pt modelId="{D211FF14-FCAD-482D-A55C-147E6B5EF894}" type="pres">
      <dgm:prSet presAssocID="{179DC2A0-DD93-47BB-88A2-A9FDBA467A1A}" presName="Accent1Text" presStyleLbl="node1" presStyleIdx="5" presStyleCnt="6"/>
      <dgm:spPr/>
      <dgm:t>
        <a:bodyPr/>
        <a:lstStyle/>
        <a:p>
          <a:endParaRPr lang="ru-RU"/>
        </a:p>
      </dgm:t>
    </dgm:pt>
  </dgm:ptLst>
  <dgm:cxnLst>
    <dgm:cxn modelId="{FCAD7615-31F3-46F3-AF90-EA646EB5977D}" type="presOf" srcId="{67AE3366-58B6-4FC3-9795-79453F10A504}" destId="{8CFEB856-F08E-410D-96A0-DEE8D9600A3A}" srcOrd="0" destOrd="0" presId="urn:microsoft.com/office/officeart/2008/layout/AlternatingHexagons"/>
    <dgm:cxn modelId="{6BD8D47C-D8D1-451A-8034-E2B93E164670}" srcId="{B80FCDE5-FDC5-4F60-80A9-2B8E5F25EAD3}" destId="{6593A3AA-67EC-4CCB-892E-65654DC5E4E9}" srcOrd="0" destOrd="0" parTransId="{0E82E282-80AD-418A-BB41-28376D43440F}" sibTransId="{CAE07C02-2739-4A01-8C91-A31F44403429}"/>
    <dgm:cxn modelId="{E997EAEA-8BD2-42EB-8084-F64801EE4406}" type="presOf" srcId="{90240CAF-6269-4A6A-9C4D-0CB10E24B166}" destId="{5A978C64-0583-4338-ABBB-E4587A22AC41}" srcOrd="0" destOrd="0" presId="urn:microsoft.com/office/officeart/2008/layout/AlternatingHexagons"/>
    <dgm:cxn modelId="{756EF306-F1A2-479F-A146-0360176CBF16}" srcId="{62DB5CD0-C8E9-495A-AE52-E2B42AFAC3A7}" destId="{90240CAF-6269-4A6A-9C4D-0CB10E24B166}" srcOrd="0" destOrd="0" parTransId="{4B780FC2-13FF-41C5-BBA8-5A06B4E6E693}" sibTransId="{F876C846-4255-4811-9150-1AC0D0402959}"/>
    <dgm:cxn modelId="{7D9B3DD7-9B24-45E2-B1C5-247A83938E8D}" type="presOf" srcId="{E2F60591-694A-4FB3-B80B-9DD5DE36DEC7}" destId="{92AE2BC4-146E-4A1B-A5F3-5A81D8B7EB52}" srcOrd="0" destOrd="0" presId="urn:microsoft.com/office/officeart/2008/layout/AlternatingHexagons"/>
    <dgm:cxn modelId="{D2F7CBD2-328C-46B1-ABFB-786B89A463AB}" type="presOf" srcId="{B80FCDE5-FDC5-4F60-80A9-2B8E5F25EAD3}" destId="{47ADC28C-8335-4CC6-8201-C6C14BB4A896}" srcOrd="0" destOrd="0" presId="urn:microsoft.com/office/officeart/2008/layout/AlternatingHexagons"/>
    <dgm:cxn modelId="{E44AE9CE-63E8-4645-AFB8-88D592D52354}" type="presOf" srcId="{4107347C-224F-45B6-9153-CD0BCA6B34E8}" destId="{D6E35D25-793E-43F7-AB40-1A116227A6EF}" srcOrd="0" destOrd="0" presId="urn:microsoft.com/office/officeart/2008/layout/AlternatingHexagons"/>
    <dgm:cxn modelId="{D19989C1-F6D9-4002-8BC5-08C2E71270A3}" srcId="{353DEE38-97FD-49A8-9AAD-406CBE470F90}" destId="{B80FCDE5-FDC5-4F60-80A9-2B8E5F25EAD3}" srcOrd="2" destOrd="0" parTransId="{4E87520A-2768-492D-BB34-EDB60DE74AAE}" sibTransId="{179DC2A0-DD93-47BB-88A2-A9FDBA467A1A}"/>
    <dgm:cxn modelId="{479F438E-3326-4BE7-9D6B-EEE119DFA99A}" srcId="{353DEE38-97FD-49A8-9AAD-406CBE470F90}" destId="{E2F60591-694A-4FB3-B80B-9DD5DE36DEC7}" srcOrd="1" destOrd="0" parTransId="{CBA2FBC8-7380-41EC-B467-5B9E1669AEF0}" sibTransId="{EFC1D6E2-76EE-4274-AABD-A165BC82C2C5}"/>
    <dgm:cxn modelId="{3490F4E8-AD17-416B-A354-B7DC0E59910F}" type="presOf" srcId="{179DC2A0-DD93-47BB-88A2-A9FDBA467A1A}" destId="{D211FF14-FCAD-482D-A55C-147E6B5EF894}" srcOrd="0" destOrd="0" presId="urn:microsoft.com/office/officeart/2008/layout/AlternatingHexagons"/>
    <dgm:cxn modelId="{5179AD9D-9D17-4FBD-BC96-3C8B45D13A05}" type="presOf" srcId="{353DEE38-97FD-49A8-9AAD-406CBE470F90}" destId="{64882810-DF89-4636-B891-9D319EADE933}" srcOrd="0" destOrd="0" presId="urn:microsoft.com/office/officeart/2008/layout/AlternatingHexagons"/>
    <dgm:cxn modelId="{E9D88913-C3A3-4E8E-9201-6DD2D27C4E9B}" type="presOf" srcId="{EFC1D6E2-76EE-4274-AABD-A165BC82C2C5}" destId="{A74A3ADC-DAD0-42C3-BFB3-5BEACB4AB7A3}" srcOrd="0" destOrd="0" presId="urn:microsoft.com/office/officeart/2008/layout/AlternatingHexagons"/>
    <dgm:cxn modelId="{F050216F-5779-4195-B1EF-683DC38C9C94}" srcId="{353DEE38-97FD-49A8-9AAD-406CBE470F90}" destId="{62DB5CD0-C8E9-495A-AE52-E2B42AFAC3A7}" srcOrd="0" destOrd="0" parTransId="{3D7A389C-9449-46F5-A493-854043615D76}" sibTransId="{67AE3366-58B6-4FC3-9795-79453F10A504}"/>
    <dgm:cxn modelId="{D22B4A69-6922-4775-88D4-459050286F56}" type="presOf" srcId="{62DB5CD0-C8E9-495A-AE52-E2B42AFAC3A7}" destId="{392875D2-89FB-4B2A-B77C-568587E7554A}" srcOrd="0" destOrd="0" presId="urn:microsoft.com/office/officeart/2008/layout/AlternatingHexagons"/>
    <dgm:cxn modelId="{57A71F2D-4D2D-4A68-9BBF-1EC076B0DD29}" srcId="{E2F60591-694A-4FB3-B80B-9DD5DE36DEC7}" destId="{4107347C-224F-45B6-9153-CD0BCA6B34E8}" srcOrd="0" destOrd="0" parTransId="{357F401C-988F-4456-AF60-35D91FF17A2F}" sibTransId="{AB7832E9-0DA5-4E4B-966F-EB6DBDE9095C}"/>
    <dgm:cxn modelId="{A566C997-53A9-435F-8E0A-B235BEBA796D}" type="presOf" srcId="{6593A3AA-67EC-4CCB-892E-65654DC5E4E9}" destId="{B0B87CA5-6C2E-4402-BC83-64D755582EE5}" srcOrd="0" destOrd="0" presId="urn:microsoft.com/office/officeart/2008/layout/AlternatingHexagons"/>
    <dgm:cxn modelId="{F991AA5D-EE90-42E5-A900-404D4908A29D}" type="presParOf" srcId="{64882810-DF89-4636-B891-9D319EADE933}" destId="{8F52C121-1500-433B-9188-21851D9BEFFA}" srcOrd="0" destOrd="0" presId="urn:microsoft.com/office/officeart/2008/layout/AlternatingHexagons"/>
    <dgm:cxn modelId="{D0857161-A754-4674-A076-2F096ED0F228}" type="presParOf" srcId="{8F52C121-1500-433B-9188-21851D9BEFFA}" destId="{392875D2-89FB-4B2A-B77C-568587E7554A}" srcOrd="0" destOrd="0" presId="urn:microsoft.com/office/officeart/2008/layout/AlternatingHexagons"/>
    <dgm:cxn modelId="{B534C777-2D5B-4E01-BC5F-CE8A992EA79E}" type="presParOf" srcId="{8F52C121-1500-433B-9188-21851D9BEFFA}" destId="{5A978C64-0583-4338-ABBB-E4587A22AC41}" srcOrd="1" destOrd="0" presId="urn:microsoft.com/office/officeart/2008/layout/AlternatingHexagons"/>
    <dgm:cxn modelId="{1BD84BAD-1099-4F7C-A792-AB74B7B71026}" type="presParOf" srcId="{8F52C121-1500-433B-9188-21851D9BEFFA}" destId="{AA3C2C0C-35FF-495A-8E2F-277107993C6E}" srcOrd="2" destOrd="0" presId="urn:microsoft.com/office/officeart/2008/layout/AlternatingHexagons"/>
    <dgm:cxn modelId="{2A0C6920-9196-4A1D-8D57-109E886AA90E}" type="presParOf" srcId="{8F52C121-1500-433B-9188-21851D9BEFFA}" destId="{BA19A939-B6D3-4FF4-9958-C33C78BE4FE5}" srcOrd="3" destOrd="0" presId="urn:microsoft.com/office/officeart/2008/layout/AlternatingHexagons"/>
    <dgm:cxn modelId="{8CB2063E-4EBC-4CDB-819A-64D5F45FFBA9}" type="presParOf" srcId="{8F52C121-1500-433B-9188-21851D9BEFFA}" destId="{8CFEB856-F08E-410D-96A0-DEE8D9600A3A}" srcOrd="4" destOrd="0" presId="urn:microsoft.com/office/officeart/2008/layout/AlternatingHexagons"/>
    <dgm:cxn modelId="{41F7647F-8461-401D-9E1A-22AAC03F926C}" type="presParOf" srcId="{64882810-DF89-4636-B891-9D319EADE933}" destId="{F37AF3E2-79A9-454E-841A-91A06F1CEA9C}" srcOrd="1" destOrd="0" presId="urn:microsoft.com/office/officeart/2008/layout/AlternatingHexagons"/>
    <dgm:cxn modelId="{6007EA8A-6B0B-4CE7-85B0-A7D1034FFF35}" type="presParOf" srcId="{64882810-DF89-4636-B891-9D319EADE933}" destId="{E1CCFBB8-6D62-49B8-A814-57FFA6A1DBC0}" srcOrd="2" destOrd="0" presId="urn:microsoft.com/office/officeart/2008/layout/AlternatingHexagons"/>
    <dgm:cxn modelId="{84DD169B-3F8D-4C33-B77B-E8D5243D4D8B}" type="presParOf" srcId="{E1CCFBB8-6D62-49B8-A814-57FFA6A1DBC0}" destId="{92AE2BC4-146E-4A1B-A5F3-5A81D8B7EB52}" srcOrd="0" destOrd="0" presId="urn:microsoft.com/office/officeart/2008/layout/AlternatingHexagons"/>
    <dgm:cxn modelId="{1384F1EC-CEFA-49DD-A37E-558A068F9E5C}" type="presParOf" srcId="{E1CCFBB8-6D62-49B8-A814-57FFA6A1DBC0}" destId="{D6E35D25-793E-43F7-AB40-1A116227A6EF}" srcOrd="1" destOrd="0" presId="urn:microsoft.com/office/officeart/2008/layout/AlternatingHexagons"/>
    <dgm:cxn modelId="{5A6A8615-FE2C-40F2-BDB6-36AC9F62B477}" type="presParOf" srcId="{E1CCFBB8-6D62-49B8-A814-57FFA6A1DBC0}" destId="{E49DC39F-FC40-4543-B2E3-C37FAFE1F2A6}" srcOrd="2" destOrd="0" presId="urn:microsoft.com/office/officeart/2008/layout/AlternatingHexagons"/>
    <dgm:cxn modelId="{C956185A-B144-4A0F-A40C-FBFF0B2FA1A6}" type="presParOf" srcId="{E1CCFBB8-6D62-49B8-A814-57FFA6A1DBC0}" destId="{4D94F7DC-A88B-41E8-8587-94DDA2A3E67F}" srcOrd="3" destOrd="0" presId="urn:microsoft.com/office/officeart/2008/layout/AlternatingHexagons"/>
    <dgm:cxn modelId="{7F155A32-CDDF-4F9C-85CC-8910B4AC26A6}" type="presParOf" srcId="{E1CCFBB8-6D62-49B8-A814-57FFA6A1DBC0}" destId="{A74A3ADC-DAD0-42C3-BFB3-5BEACB4AB7A3}" srcOrd="4" destOrd="0" presId="urn:microsoft.com/office/officeart/2008/layout/AlternatingHexagons"/>
    <dgm:cxn modelId="{306ECE1D-63C2-44AF-B624-D3E10407808E}" type="presParOf" srcId="{64882810-DF89-4636-B891-9D319EADE933}" destId="{699BE25B-9022-4D74-A69F-489EBA59D36E}" srcOrd="3" destOrd="0" presId="urn:microsoft.com/office/officeart/2008/layout/AlternatingHexagons"/>
    <dgm:cxn modelId="{E83810D4-5C8D-4566-9EB5-8A5B11181F69}" type="presParOf" srcId="{64882810-DF89-4636-B891-9D319EADE933}" destId="{A7BB8F55-5713-45E3-96BD-B25754A47A38}" srcOrd="4" destOrd="0" presId="urn:microsoft.com/office/officeart/2008/layout/AlternatingHexagons"/>
    <dgm:cxn modelId="{52AD4EBB-DB44-4237-B71B-D8FEDAAF212A}" type="presParOf" srcId="{A7BB8F55-5713-45E3-96BD-B25754A47A38}" destId="{47ADC28C-8335-4CC6-8201-C6C14BB4A896}" srcOrd="0" destOrd="0" presId="urn:microsoft.com/office/officeart/2008/layout/AlternatingHexagons"/>
    <dgm:cxn modelId="{F4863B9B-A345-47EF-AF26-8D7F9A77C394}" type="presParOf" srcId="{A7BB8F55-5713-45E3-96BD-B25754A47A38}" destId="{B0B87CA5-6C2E-4402-BC83-64D755582EE5}" srcOrd="1" destOrd="0" presId="urn:microsoft.com/office/officeart/2008/layout/AlternatingHexagons"/>
    <dgm:cxn modelId="{730D1448-D933-45A0-B12B-FF2D9A793F31}" type="presParOf" srcId="{A7BB8F55-5713-45E3-96BD-B25754A47A38}" destId="{7422DD20-C5CB-405D-9E0F-1D9BA3452619}" srcOrd="2" destOrd="0" presId="urn:microsoft.com/office/officeart/2008/layout/AlternatingHexagons"/>
    <dgm:cxn modelId="{CF9B76F7-D055-4532-9685-45AF2BBA56E4}" type="presParOf" srcId="{A7BB8F55-5713-45E3-96BD-B25754A47A38}" destId="{D9BB305B-DD2B-4995-A738-063FE2252100}" srcOrd="3" destOrd="0" presId="urn:microsoft.com/office/officeart/2008/layout/AlternatingHexagons"/>
    <dgm:cxn modelId="{0FC6EE47-8BC3-4076-9444-CACF9E73D5E0}" type="presParOf" srcId="{A7BB8F55-5713-45E3-96BD-B25754A47A38}" destId="{D211FF14-FCAD-482D-A55C-147E6B5EF894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8BEECDA6-71E6-4163-96B9-2B9E79CBF81F}" type="doc">
      <dgm:prSet loTypeId="urn:microsoft.com/office/officeart/2005/8/layout/h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B8963B0-9FCE-4E8A-9AC3-3AE204CB7CD4}">
      <dgm:prSet phldrT="[Текст]"/>
      <dgm:spPr/>
      <dgm:t>
        <a:bodyPr/>
        <a:lstStyle/>
        <a:p>
          <a:r>
            <a:rPr lang="ru-RU" dirty="0" smtClean="0"/>
            <a:t>Либеральная </a:t>
          </a:r>
          <a:endParaRPr lang="ru-RU" dirty="0"/>
        </a:p>
      </dgm:t>
    </dgm:pt>
    <dgm:pt modelId="{E7593CBE-60E0-4426-B2F6-9D06188AF9AD}" type="parTrans" cxnId="{FDFACEE7-DA7B-4E07-88E7-D34C42B13094}">
      <dgm:prSet/>
      <dgm:spPr/>
      <dgm:t>
        <a:bodyPr/>
        <a:lstStyle/>
        <a:p>
          <a:endParaRPr lang="ru-RU"/>
        </a:p>
      </dgm:t>
    </dgm:pt>
    <dgm:pt modelId="{FC34A5B9-65C2-40A7-AAED-791E711AE3FC}" type="sibTrans" cxnId="{FDFACEE7-DA7B-4E07-88E7-D34C42B13094}">
      <dgm:prSet/>
      <dgm:spPr/>
      <dgm:t>
        <a:bodyPr/>
        <a:lstStyle/>
        <a:p>
          <a:endParaRPr lang="ru-RU"/>
        </a:p>
      </dgm:t>
    </dgm:pt>
    <dgm:pt modelId="{D2DB0925-0A3D-42AA-80F6-B0895D78CC8D}">
      <dgm:prSet phldrT="[Текст]"/>
      <dgm:spPr/>
      <dgm:t>
        <a:bodyPr/>
        <a:lstStyle/>
        <a:p>
          <a:r>
            <a:rPr lang="ru-RU" dirty="0" smtClean="0"/>
            <a:t>Объекты регулирования – политические и гражданские отношения</a:t>
          </a:r>
          <a:endParaRPr lang="ru-RU" dirty="0"/>
        </a:p>
      </dgm:t>
    </dgm:pt>
    <dgm:pt modelId="{840BDD15-57E4-4639-9535-708C4C38F9E5}" type="parTrans" cxnId="{339CB8BA-C01E-4BA7-86CF-F2C1269B7C2B}">
      <dgm:prSet/>
      <dgm:spPr/>
      <dgm:t>
        <a:bodyPr/>
        <a:lstStyle/>
        <a:p>
          <a:endParaRPr lang="ru-RU"/>
        </a:p>
      </dgm:t>
    </dgm:pt>
    <dgm:pt modelId="{A8AEF90B-C8C2-44A0-90B2-C10074BE757F}" type="sibTrans" cxnId="{339CB8BA-C01E-4BA7-86CF-F2C1269B7C2B}">
      <dgm:prSet/>
      <dgm:spPr/>
      <dgm:t>
        <a:bodyPr/>
        <a:lstStyle/>
        <a:p>
          <a:endParaRPr lang="ru-RU"/>
        </a:p>
      </dgm:t>
    </dgm:pt>
    <dgm:pt modelId="{4837F7EC-6C1D-41FE-BAF8-22F723D0690F}">
      <dgm:prSet phldrT="[Текст]"/>
      <dgm:spPr/>
      <dgm:t>
        <a:bodyPr/>
        <a:lstStyle/>
        <a:p>
          <a:r>
            <a:rPr lang="ru-RU" dirty="0" smtClean="0"/>
            <a:t>Экономические и социальные отношения – вне рамок конституционного регулирования</a:t>
          </a:r>
          <a:endParaRPr lang="ru-RU" dirty="0"/>
        </a:p>
      </dgm:t>
    </dgm:pt>
    <dgm:pt modelId="{E9470BC8-58C4-422C-91F2-F41FBEE331F4}" type="parTrans" cxnId="{869C00B8-E015-492C-8722-3E96762FED70}">
      <dgm:prSet/>
      <dgm:spPr/>
      <dgm:t>
        <a:bodyPr/>
        <a:lstStyle/>
        <a:p>
          <a:endParaRPr lang="ru-RU"/>
        </a:p>
      </dgm:t>
    </dgm:pt>
    <dgm:pt modelId="{5277C8C0-E576-4E88-9EC0-45A7FB70FBAE}" type="sibTrans" cxnId="{869C00B8-E015-492C-8722-3E96762FED70}">
      <dgm:prSet/>
      <dgm:spPr/>
      <dgm:t>
        <a:bodyPr/>
        <a:lstStyle/>
        <a:p>
          <a:endParaRPr lang="ru-RU"/>
        </a:p>
      </dgm:t>
    </dgm:pt>
    <dgm:pt modelId="{44C7030D-5D55-497E-BC50-E74EABEEAE59}">
      <dgm:prSet phldrT="[Текст]"/>
      <dgm:spPr/>
      <dgm:t>
        <a:bodyPr/>
        <a:lstStyle/>
        <a:p>
          <a:r>
            <a:rPr lang="ru-RU" dirty="0" err="1" smtClean="0"/>
            <a:t>Этатистская</a:t>
          </a:r>
          <a:r>
            <a:rPr lang="ru-RU" dirty="0" smtClean="0"/>
            <a:t> (патерналистская)</a:t>
          </a:r>
          <a:endParaRPr lang="ru-RU" dirty="0"/>
        </a:p>
      </dgm:t>
    </dgm:pt>
    <dgm:pt modelId="{CD46CAC5-238E-4ADD-BFAD-516664155EFC}" type="parTrans" cxnId="{EA0FCFD3-3B21-42ED-93FF-912A60FAB94C}">
      <dgm:prSet/>
      <dgm:spPr/>
      <dgm:t>
        <a:bodyPr/>
        <a:lstStyle/>
        <a:p>
          <a:endParaRPr lang="ru-RU"/>
        </a:p>
      </dgm:t>
    </dgm:pt>
    <dgm:pt modelId="{B29836EC-5F59-42BA-9B3E-22DFB44111F6}" type="sibTrans" cxnId="{EA0FCFD3-3B21-42ED-93FF-912A60FAB94C}">
      <dgm:prSet/>
      <dgm:spPr/>
      <dgm:t>
        <a:bodyPr/>
        <a:lstStyle/>
        <a:p>
          <a:endParaRPr lang="ru-RU"/>
        </a:p>
      </dgm:t>
    </dgm:pt>
    <dgm:pt modelId="{8E039E28-8486-4B0A-9271-A032EE8578E5}">
      <dgm:prSet phldrT="[Текст]"/>
      <dgm:spPr/>
      <dgm:t>
        <a:bodyPr/>
        <a:lstStyle/>
        <a:p>
          <a:r>
            <a:rPr lang="ru-RU" dirty="0" smtClean="0"/>
            <a:t>Чрезмерное расширение предмета конституционного регулирования</a:t>
          </a:r>
          <a:endParaRPr lang="ru-RU" dirty="0"/>
        </a:p>
      </dgm:t>
    </dgm:pt>
    <dgm:pt modelId="{C96387E5-DED2-4485-BA41-8C6A6D875EB7}" type="parTrans" cxnId="{DC2B5370-FDD4-42B8-8C3D-56F61DB847E0}">
      <dgm:prSet/>
      <dgm:spPr/>
      <dgm:t>
        <a:bodyPr/>
        <a:lstStyle/>
        <a:p>
          <a:endParaRPr lang="ru-RU"/>
        </a:p>
      </dgm:t>
    </dgm:pt>
    <dgm:pt modelId="{24932C84-CA32-4244-B54D-52219E5C0DC9}" type="sibTrans" cxnId="{DC2B5370-FDD4-42B8-8C3D-56F61DB847E0}">
      <dgm:prSet/>
      <dgm:spPr/>
      <dgm:t>
        <a:bodyPr/>
        <a:lstStyle/>
        <a:p>
          <a:endParaRPr lang="ru-RU"/>
        </a:p>
      </dgm:t>
    </dgm:pt>
    <dgm:pt modelId="{F3D8B7FB-1F2A-475E-AFDB-6362CF8372A2}">
      <dgm:prSet phldrT="[Текст]"/>
      <dgm:spPr/>
      <dgm:t>
        <a:bodyPr/>
        <a:lstStyle/>
        <a:p>
          <a:r>
            <a:rPr lang="ru-RU" dirty="0" smtClean="0"/>
            <a:t>Отрицание принципа плюрализма и диспозитивности в конституционном регулировании </a:t>
          </a:r>
          <a:endParaRPr lang="ru-RU" dirty="0"/>
        </a:p>
      </dgm:t>
    </dgm:pt>
    <dgm:pt modelId="{6342C94A-F11F-4C1D-A212-B39DFF94BAEE}" type="parTrans" cxnId="{16C6DB27-CA48-4C7E-BE09-A12512EBC632}">
      <dgm:prSet/>
      <dgm:spPr/>
      <dgm:t>
        <a:bodyPr/>
        <a:lstStyle/>
        <a:p>
          <a:endParaRPr lang="ru-RU"/>
        </a:p>
      </dgm:t>
    </dgm:pt>
    <dgm:pt modelId="{6891FCF9-F0EF-4632-87BA-A735AAE77E21}" type="sibTrans" cxnId="{16C6DB27-CA48-4C7E-BE09-A12512EBC632}">
      <dgm:prSet/>
      <dgm:spPr/>
      <dgm:t>
        <a:bodyPr/>
        <a:lstStyle/>
        <a:p>
          <a:endParaRPr lang="ru-RU"/>
        </a:p>
      </dgm:t>
    </dgm:pt>
    <dgm:pt modelId="{4D58B43F-F388-40B6-B409-BF9E0BFA012F}">
      <dgm:prSet phldrT="[Текст]"/>
      <dgm:spPr/>
      <dgm:t>
        <a:bodyPr/>
        <a:lstStyle/>
        <a:p>
          <a:r>
            <a:rPr lang="ru-RU" dirty="0" smtClean="0"/>
            <a:t>Либерально-</a:t>
          </a:r>
          <a:r>
            <a:rPr lang="ru-RU" dirty="0" err="1" smtClean="0"/>
            <a:t>этатистская</a:t>
          </a:r>
          <a:endParaRPr lang="ru-RU" dirty="0"/>
        </a:p>
      </dgm:t>
    </dgm:pt>
    <dgm:pt modelId="{D70BB2E6-060A-4816-84E2-E32D8BDB7C76}" type="parTrans" cxnId="{D33FCF87-AA79-43D9-9CC1-3D2BC69A7492}">
      <dgm:prSet/>
      <dgm:spPr/>
      <dgm:t>
        <a:bodyPr/>
        <a:lstStyle/>
        <a:p>
          <a:endParaRPr lang="ru-RU"/>
        </a:p>
      </dgm:t>
    </dgm:pt>
    <dgm:pt modelId="{BBD05354-DC65-4A26-9FDD-5BA2141645D9}" type="sibTrans" cxnId="{D33FCF87-AA79-43D9-9CC1-3D2BC69A7492}">
      <dgm:prSet/>
      <dgm:spPr/>
      <dgm:t>
        <a:bodyPr/>
        <a:lstStyle/>
        <a:p>
          <a:endParaRPr lang="ru-RU"/>
        </a:p>
      </dgm:t>
    </dgm:pt>
    <dgm:pt modelId="{CEC6C6AD-22DF-4F1F-A66C-182E61E68565}">
      <dgm:prSet phldrT="[Текст]"/>
      <dgm:spPr/>
      <dgm:t>
        <a:bodyPr/>
        <a:lstStyle/>
        <a:p>
          <a:r>
            <a:rPr lang="ru-RU" dirty="0" smtClean="0"/>
            <a:t>Включение в предмет конституционного регулирования экономических, социальных и культурных </a:t>
          </a:r>
          <a:r>
            <a:rPr lang="ru-RU" dirty="0" err="1" smtClean="0"/>
            <a:t>отноений</a:t>
          </a:r>
          <a:endParaRPr lang="ru-RU" dirty="0"/>
        </a:p>
      </dgm:t>
    </dgm:pt>
    <dgm:pt modelId="{F5D01B79-562F-4DF0-8D82-7F15FD1B96EC}" type="parTrans" cxnId="{5DD31867-AA23-4A57-BB54-FEF8BA1BA348}">
      <dgm:prSet/>
      <dgm:spPr/>
      <dgm:t>
        <a:bodyPr/>
        <a:lstStyle/>
        <a:p>
          <a:endParaRPr lang="ru-RU"/>
        </a:p>
      </dgm:t>
    </dgm:pt>
    <dgm:pt modelId="{ED2826A1-53E8-4ADC-9701-58C2147C3FAE}" type="sibTrans" cxnId="{5DD31867-AA23-4A57-BB54-FEF8BA1BA348}">
      <dgm:prSet/>
      <dgm:spPr/>
      <dgm:t>
        <a:bodyPr/>
        <a:lstStyle/>
        <a:p>
          <a:endParaRPr lang="ru-RU"/>
        </a:p>
      </dgm:t>
    </dgm:pt>
    <dgm:pt modelId="{1314CFC0-0439-4A02-B5BA-BC9A621F99E2}">
      <dgm:prSet phldrT="[Текст]"/>
      <dgm:spPr/>
      <dgm:t>
        <a:bodyPr/>
        <a:lstStyle/>
        <a:p>
          <a:r>
            <a:rPr lang="ru-RU" dirty="0" smtClean="0"/>
            <a:t>Оптимальные пределы конституционно-правового регулирования</a:t>
          </a:r>
          <a:endParaRPr lang="ru-RU" dirty="0"/>
        </a:p>
      </dgm:t>
    </dgm:pt>
    <dgm:pt modelId="{F0F53818-0795-409A-B5E4-C8883A34FAAD}" type="parTrans" cxnId="{BDE863BA-5A99-4016-9487-D45763929AB7}">
      <dgm:prSet/>
      <dgm:spPr/>
      <dgm:t>
        <a:bodyPr/>
        <a:lstStyle/>
        <a:p>
          <a:endParaRPr lang="ru-RU"/>
        </a:p>
      </dgm:t>
    </dgm:pt>
    <dgm:pt modelId="{9DCA5E4C-EAB8-4236-A007-5AB3D08780B2}" type="sibTrans" cxnId="{BDE863BA-5A99-4016-9487-D45763929AB7}">
      <dgm:prSet/>
      <dgm:spPr/>
      <dgm:t>
        <a:bodyPr/>
        <a:lstStyle/>
        <a:p>
          <a:endParaRPr lang="ru-RU"/>
        </a:p>
      </dgm:t>
    </dgm:pt>
    <dgm:pt modelId="{67876DD0-C397-4803-804A-85606A36CB6F}" type="pres">
      <dgm:prSet presAssocID="{8BEECDA6-71E6-4163-96B9-2B9E79CBF81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C8D9857-DF56-4B81-91A2-4BA7EBD7278B}" type="pres">
      <dgm:prSet presAssocID="{8BEECDA6-71E6-4163-96B9-2B9E79CBF81F}" presName="tSp" presStyleCnt="0"/>
      <dgm:spPr/>
    </dgm:pt>
    <dgm:pt modelId="{98724EAB-31D3-4160-B96C-182084F23119}" type="pres">
      <dgm:prSet presAssocID="{8BEECDA6-71E6-4163-96B9-2B9E79CBF81F}" presName="bSp" presStyleCnt="0"/>
      <dgm:spPr/>
    </dgm:pt>
    <dgm:pt modelId="{CD84229A-5E58-4A4E-86FB-57AF1442FF15}" type="pres">
      <dgm:prSet presAssocID="{8BEECDA6-71E6-4163-96B9-2B9E79CBF81F}" presName="process" presStyleCnt="0"/>
      <dgm:spPr/>
    </dgm:pt>
    <dgm:pt modelId="{3C3D5CBA-87C6-4090-8D9B-C4B81B800AD4}" type="pres">
      <dgm:prSet presAssocID="{CB8963B0-9FCE-4E8A-9AC3-3AE204CB7CD4}" presName="composite1" presStyleCnt="0"/>
      <dgm:spPr/>
    </dgm:pt>
    <dgm:pt modelId="{E4F78A2D-8032-43F8-B7DB-74C81B52FC19}" type="pres">
      <dgm:prSet presAssocID="{CB8963B0-9FCE-4E8A-9AC3-3AE204CB7CD4}" presName="dummyNode1" presStyleLbl="node1" presStyleIdx="0" presStyleCnt="3"/>
      <dgm:spPr/>
    </dgm:pt>
    <dgm:pt modelId="{A14C24C5-9AB1-42F9-9E90-CB79ECCBF47A}" type="pres">
      <dgm:prSet presAssocID="{CB8963B0-9FCE-4E8A-9AC3-3AE204CB7CD4}" presName="childNode1" presStyleLbl="bg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FFC96AD-0855-46CB-9846-CAEB2A2940F6}" type="pres">
      <dgm:prSet presAssocID="{CB8963B0-9FCE-4E8A-9AC3-3AE204CB7CD4}" presName="childNode1tx" presStyleLbl="bg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08FCB70-FDFE-43BD-A1BC-04E1ADD1A657}" type="pres">
      <dgm:prSet presAssocID="{CB8963B0-9FCE-4E8A-9AC3-3AE204CB7CD4}" presName="parentNode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8A805A1-41D5-4DE8-96EC-8CE0888B0B83}" type="pres">
      <dgm:prSet presAssocID="{CB8963B0-9FCE-4E8A-9AC3-3AE204CB7CD4}" presName="connSite1" presStyleCnt="0"/>
      <dgm:spPr/>
    </dgm:pt>
    <dgm:pt modelId="{5C8B3758-EBB9-4984-83B0-BEFB531C1302}" type="pres">
      <dgm:prSet presAssocID="{FC34A5B9-65C2-40A7-AAED-791E711AE3FC}" presName="Name9" presStyleLbl="sibTrans2D1" presStyleIdx="0" presStyleCnt="2"/>
      <dgm:spPr/>
      <dgm:t>
        <a:bodyPr/>
        <a:lstStyle/>
        <a:p>
          <a:endParaRPr lang="ru-RU"/>
        </a:p>
      </dgm:t>
    </dgm:pt>
    <dgm:pt modelId="{DDDCB533-8865-4865-A853-06352190BAA1}" type="pres">
      <dgm:prSet presAssocID="{44C7030D-5D55-497E-BC50-E74EABEEAE59}" presName="composite2" presStyleCnt="0"/>
      <dgm:spPr/>
    </dgm:pt>
    <dgm:pt modelId="{18EE4102-71D6-4669-B9CE-66EE6590E9AB}" type="pres">
      <dgm:prSet presAssocID="{44C7030D-5D55-497E-BC50-E74EABEEAE59}" presName="dummyNode2" presStyleLbl="node1" presStyleIdx="0" presStyleCnt="3"/>
      <dgm:spPr/>
    </dgm:pt>
    <dgm:pt modelId="{B7E50709-13C8-464D-8886-CF0B9442737D}" type="pres">
      <dgm:prSet presAssocID="{44C7030D-5D55-497E-BC50-E74EABEEAE59}" presName="childNode2" presStyleLbl="bg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82F2F25-424A-4B14-BC7B-E907F1A735AF}" type="pres">
      <dgm:prSet presAssocID="{44C7030D-5D55-497E-BC50-E74EABEEAE59}" presName="childNode2tx" presStyleLbl="bg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4771BC1-C633-4FE5-9D35-5CA9F3D80413}" type="pres">
      <dgm:prSet presAssocID="{44C7030D-5D55-497E-BC50-E74EABEEAE59}" presName="parentNode2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C49A62B-B76C-45A6-9557-64799221D3B9}" type="pres">
      <dgm:prSet presAssocID="{44C7030D-5D55-497E-BC50-E74EABEEAE59}" presName="connSite2" presStyleCnt="0"/>
      <dgm:spPr/>
    </dgm:pt>
    <dgm:pt modelId="{67B1344B-7F43-4E61-B1B2-7A03D746DE03}" type="pres">
      <dgm:prSet presAssocID="{B29836EC-5F59-42BA-9B3E-22DFB44111F6}" presName="Name18" presStyleLbl="sibTrans2D1" presStyleIdx="1" presStyleCnt="2"/>
      <dgm:spPr/>
      <dgm:t>
        <a:bodyPr/>
        <a:lstStyle/>
        <a:p>
          <a:endParaRPr lang="ru-RU"/>
        </a:p>
      </dgm:t>
    </dgm:pt>
    <dgm:pt modelId="{91874BC5-3F3B-4819-9B79-17C19233C15F}" type="pres">
      <dgm:prSet presAssocID="{4D58B43F-F388-40B6-B409-BF9E0BFA012F}" presName="composite1" presStyleCnt="0"/>
      <dgm:spPr/>
    </dgm:pt>
    <dgm:pt modelId="{75B0C381-1947-4FE8-A78C-47DAB1312595}" type="pres">
      <dgm:prSet presAssocID="{4D58B43F-F388-40B6-B409-BF9E0BFA012F}" presName="dummyNode1" presStyleLbl="node1" presStyleIdx="1" presStyleCnt="3"/>
      <dgm:spPr/>
    </dgm:pt>
    <dgm:pt modelId="{511C181B-7804-449E-AECA-B65845959240}" type="pres">
      <dgm:prSet presAssocID="{4D58B43F-F388-40B6-B409-BF9E0BFA012F}" presName="childNode1" presStyleLbl="bg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4EDD3AF-E349-4106-A40D-7EE751E53E12}" type="pres">
      <dgm:prSet presAssocID="{4D58B43F-F388-40B6-B409-BF9E0BFA012F}" presName="childNode1tx" presStyleLbl="bg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78A5EF9-C1E0-4F6A-A7C8-E0EA0631FD9F}" type="pres">
      <dgm:prSet presAssocID="{4D58B43F-F388-40B6-B409-BF9E0BFA012F}" presName="parentNode1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50005E3-744C-49FD-8535-44D6C6C05F9B}" type="pres">
      <dgm:prSet presAssocID="{4D58B43F-F388-40B6-B409-BF9E0BFA012F}" presName="connSite1" presStyleCnt="0"/>
      <dgm:spPr/>
    </dgm:pt>
  </dgm:ptLst>
  <dgm:cxnLst>
    <dgm:cxn modelId="{8A7507DF-1049-4675-806A-02DF69733E77}" type="presOf" srcId="{8E039E28-8486-4B0A-9271-A032EE8578E5}" destId="{B7E50709-13C8-464D-8886-CF0B9442737D}" srcOrd="0" destOrd="0" presId="urn:microsoft.com/office/officeart/2005/8/layout/hProcess4"/>
    <dgm:cxn modelId="{EA0FCFD3-3B21-42ED-93FF-912A60FAB94C}" srcId="{8BEECDA6-71E6-4163-96B9-2B9E79CBF81F}" destId="{44C7030D-5D55-497E-BC50-E74EABEEAE59}" srcOrd="1" destOrd="0" parTransId="{CD46CAC5-238E-4ADD-BFAD-516664155EFC}" sibTransId="{B29836EC-5F59-42BA-9B3E-22DFB44111F6}"/>
    <dgm:cxn modelId="{0227FC11-484D-46B4-B828-648AA636065D}" type="presOf" srcId="{F3D8B7FB-1F2A-475E-AFDB-6362CF8372A2}" destId="{B7E50709-13C8-464D-8886-CF0B9442737D}" srcOrd="0" destOrd="1" presId="urn:microsoft.com/office/officeart/2005/8/layout/hProcess4"/>
    <dgm:cxn modelId="{87F926EE-BAB0-4C71-B734-5AD4B9877AB1}" type="presOf" srcId="{1314CFC0-0439-4A02-B5BA-BC9A621F99E2}" destId="{E4EDD3AF-E349-4106-A40D-7EE751E53E12}" srcOrd="1" destOrd="1" presId="urn:microsoft.com/office/officeart/2005/8/layout/hProcess4"/>
    <dgm:cxn modelId="{D569D57D-FDE7-4DF9-87D8-8123DF6D5188}" type="presOf" srcId="{CEC6C6AD-22DF-4F1F-A66C-182E61E68565}" destId="{511C181B-7804-449E-AECA-B65845959240}" srcOrd="0" destOrd="0" presId="urn:microsoft.com/office/officeart/2005/8/layout/hProcess4"/>
    <dgm:cxn modelId="{D81CABD5-F3D2-4C09-9372-790212B6D7C1}" type="presOf" srcId="{44C7030D-5D55-497E-BC50-E74EABEEAE59}" destId="{94771BC1-C633-4FE5-9D35-5CA9F3D80413}" srcOrd="0" destOrd="0" presId="urn:microsoft.com/office/officeart/2005/8/layout/hProcess4"/>
    <dgm:cxn modelId="{FDFACEE7-DA7B-4E07-88E7-D34C42B13094}" srcId="{8BEECDA6-71E6-4163-96B9-2B9E79CBF81F}" destId="{CB8963B0-9FCE-4E8A-9AC3-3AE204CB7CD4}" srcOrd="0" destOrd="0" parTransId="{E7593CBE-60E0-4426-B2F6-9D06188AF9AD}" sibTransId="{FC34A5B9-65C2-40A7-AAED-791E711AE3FC}"/>
    <dgm:cxn modelId="{D33FCF87-AA79-43D9-9CC1-3D2BC69A7492}" srcId="{8BEECDA6-71E6-4163-96B9-2B9E79CBF81F}" destId="{4D58B43F-F388-40B6-B409-BF9E0BFA012F}" srcOrd="2" destOrd="0" parTransId="{D70BB2E6-060A-4816-84E2-E32D8BDB7C76}" sibTransId="{BBD05354-DC65-4A26-9FDD-5BA2141645D9}"/>
    <dgm:cxn modelId="{44096F51-9806-4955-B950-4580FDEA4CD0}" type="presOf" srcId="{4837F7EC-6C1D-41FE-BAF8-22F723D0690F}" destId="{A14C24C5-9AB1-42F9-9E90-CB79ECCBF47A}" srcOrd="0" destOrd="1" presId="urn:microsoft.com/office/officeart/2005/8/layout/hProcess4"/>
    <dgm:cxn modelId="{339CB8BA-C01E-4BA7-86CF-F2C1269B7C2B}" srcId="{CB8963B0-9FCE-4E8A-9AC3-3AE204CB7CD4}" destId="{D2DB0925-0A3D-42AA-80F6-B0895D78CC8D}" srcOrd="0" destOrd="0" parTransId="{840BDD15-57E4-4639-9535-708C4C38F9E5}" sibTransId="{A8AEF90B-C8C2-44A0-90B2-C10074BE757F}"/>
    <dgm:cxn modelId="{EFA058D8-A8BB-4B2D-B888-4D479CEEE1B1}" type="presOf" srcId="{4D58B43F-F388-40B6-B409-BF9E0BFA012F}" destId="{D78A5EF9-C1E0-4F6A-A7C8-E0EA0631FD9F}" srcOrd="0" destOrd="0" presId="urn:microsoft.com/office/officeart/2005/8/layout/hProcess4"/>
    <dgm:cxn modelId="{971BE4C5-55FA-4241-A801-8836D08FD7C9}" type="presOf" srcId="{8BEECDA6-71E6-4163-96B9-2B9E79CBF81F}" destId="{67876DD0-C397-4803-804A-85606A36CB6F}" srcOrd="0" destOrd="0" presId="urn:microsoft.com/office/officeart/2005/8/layout/hProcess4"/>
    <dgm:cxn modelId="{0BB6161A-B7D2-44EA-A8BB-30FE0167B1F6}" type="presOf" srcId="{CEC6C6AD-22DF-4F1F-A66C-182E61E68565}" destId="{E4EDD3AF-E349-4106-A40D-7EE751E53E12}" srcOrd="1" destOrd="0" presId="urn:microsoft.com/office/officeart/2005/8/layout/hProcess4"/>
    <dgm:cxn modelId="{DC2B5370-FDD4-42B8-8C3D-56F61DB847E0}" srcId="{44C7030D-5D55-497E-BC50-E74EABEEAE59}" destId="{8E039E28-8486-4B0A-9271-A032EE8578E5}" srcOrd="0" destOrd="0" parTransId="{C96387E5-DED2-4485-BA41-8C6A6D875EB7}" sibTransId="{24932C84-CA32-4244-B54D-52219E5C0DC9}"/>
    <dgm:cxn modelId="{3F077F35-FD2B-4365-8AF0-75E13C84EC61}" type="presOf" srcId="{F3D8B7FB-1F2A-475E-AFDB-6362CF8372A2}" destId="{C82F2F25-424A-4B14-BC7B-E907F1A735AF}" srcOrd="1" destOrd="1" presId="urn:microsoft.com/office/officeart/2005/8/layout/hProcess4"/>
    <dgm:cxn modelId="{040F6AEE-5700-4060-A7D6-36C6C86E5EA8}" type="presOf" srcId="{CB8963B0-9FCE-4E8A-9AC3-3AE204CB7CD4}" destId="{B08FCB70-FDFE-43BD-A1BC-04E1ADD1A657}" srcOrd="0" destOrd="0" presId="urn:microsoft.com/office/officeart/2005/8/layout/hProcess4"/>
    <dgm:cxn modelId="{16C6DB27-CA48-4C7E-BE09-A12512EBC632}" srcId="{44C7030D-5D55-497E-BC50-E74EABEEAE59}" destId="{F3D8B7FB-1F2A-475E-AFDB-6362CF8372A2}" srcOrd="1" destOrd="0" parTransId="{6342C94A-F11F-4C1D-A212-B39DFF94BAEE}" sibTransId="{6891FCF9-F0EF-4632-87BA-A735AAE77E21}"/>
    <dgm:cxn modelId="{81C5C0FC-2A24-4EFF-86DA-605F08CBA1A7}" type="presOf" srcId="{D2DB0925-0A3D-42AA-80F6-B0895D78CC8D}" destId="{EFFC96AD-0855-46CB-9846-CAEB2A2940F6}" srcOrd="1" destOrd="0" presId="urn:microsoft.com/office/officeart/2005/8/layout/hProcess4"/>
    <dgm:cxn modelId="{8820A81A-E444-4F3A-ABE8-656FDEB37805}" type="presOf" srcId="{D2DB0925-0A3D-42AA-80F6-B0895D78CC8D}" destId="{A14C24C5-9AB1-42F9-9E90-CB79ECCBF47A}" srcOrd="0" destOrd="0" presId="urn:microsoft.com/office/officeart/2005/8/layout/hProcess4"/>
    <dgm:cxn modelId="{1857ABC5-2989-4FE6-B29B-74F653A3BDCE}" type="presOf" srcId="{4837F7EC-6C1D-41FE-BAF8-22F723D0690F}" destId="{EFFC96AD-0855-46CB-9846-CAEB2A2940F6}" srcOrd="1" destOrd="1" presId="urn:microsoft.com/office/officeart/2005/8/layout/hProcess4"/>
    <dgm:cxn modelId="{869C00B8-E015-492C-8722-3E96762FED70}" srcId="{CB8963B0-9FCE-4E8A-9AC3-3AE204CB7CD4}" destId="{4837F7EC-6C1D-41FE-BAF8-22F723D0690F}" srcOrd="1" destOrd="0" parTransId="{E9470BC8-58C4-422C-91F2-F41FBEE331F4}" sibTransId="{5277C8C0-E576-4E88-9EC0-45A7FB70FBAE}"/>
    <dgm:cxn modelId="{3CE1A1C0-C341-4FCE-BEF1-9A37D4EC502A}" type="presOf" srcId="{8E039E28-8486-4B0A-9271-A032EE8578E5}" destId="{C82F2F25-424A-4B14-BC7B-E907F1A735AF}" srcOrd="1" destOrd="0" presId="urn:microsoft.com/office/officeart/2005/8/layout/hProcess4"/>
    <dgm:cxn modelId="{BDE863BA-5A99-4016-9487-D45763929AB7}" srcId="{4D58B43F-F388-40B6-B409-BF9E0BFA012F}" destId="{1314CFC0-0439-4A02-B5BA-BC9A621F99E2}" srcOrd="1" destOrd="0" parTransId="{F0F53818-0795-409A-B5E4-C8883A34FAAD}" sibTransId="{9DCA5E4C-EAB8-4236-A007-5AB3D08780B2}"/>
    <dgm:cxn modelId="{E56F1BBD-361A-463E-A787-95B5BA4C42F6}" type="presOf" srcId="{FC34A5B9-65C2-40A7-AAED-791E711AE3FC}" destId="{5C8B3758-EBB9-4984-83B0-BEFB531C1302}" srcOrd="0" destOrd="0" presId="urn:microsoft.com/office/officeart/2005/8/layout/hProcess4"/>
    <dgm:cxn modelId="{08898546-BC10-49F0-B706-835FF4E0CA9F}" type="presOf" srcId="{B29836EC-5F59-42BA-9B3E-22DFB44111F6}" destId="{67B1344B-7F43-4E61-B1B2-7A03D746DE03}" srcOrd="0" destOrd="0" presId="urn:microsoft.com/office/officeart/2005/8/layout/hProcess4"/>
    <dgm:cxn modelId="{5DD31867-AA23-4A57-BB54-FEF8BA1BA348}" srcId="{4D58B43F-F388-40B6-B409-BF9E0BFA012F}" destId="{CEC6C6AD-22DF-4F1F-A66C-182E61E68565}" srcOrd="0" destOrd="0" parTransId="{F5D01B79-562F-4DF0-8D82-7F15FD1B96EC}" sibTransId="{ED2826A1-53E8-4ADC-9701-58C2147C3FAE}"/>
    <dgm:cxn modelId="{F3D2CEC4-D836-4D6F-92E0-D9D9181A4646}" type="presOf" srcId="{1314CFC0-0439-4A02-B5BA-BC9A621F99E2}" destId="{511C181B-7804-449E-AECA-B65845959240}" srcOrd="0" destOrd="1" presId="urn:microsoft.com/office/officeart/2005/8/layout/hProcess4"/>
    <dgm:cxn modelId="{EA360D25-EF7B-45D6-BE29-42A9DCFD19B4}" type="presParOf" srcId="{67876DD0-C397-4803-804A-85606A36CB6F}" destId="{0C8D9857-DF56-4B81-91A2-4BA7EBD7278B}" srcOrd="0" destOrd="0" presId="urn:microsoft.com/office/officeart/2005/8/layout/hProcess4"/>
    <dgm:cxn modelId="{458E7EFB-6942-408A-A2D3-89FC666E50CA}" type="presParOf" srcId="{67876DD0-C397-4803-804A-85606A36CB6F}" destId="{98724EAB-31D3-4160-B96C-182084F23119}" srcOrd="1" destOrd="0" presId="urn:microsoft.com/office/officeart/2005/8/layout/hProcess4"/>
    <dgm:cxn modelId="{1E05489C-EC01-4992-8985-2526A9E8FE5F}" type="presParOf" srcId="{67876DD0-C397-4803-804A-85606A36CB6F}" destId="{CD84229A-5E58-4A4E-86FB-57AF1442FF15}" srcOrd="2" destOrd="0" presId="urn:microsoft.com/office/officeart/2005/8/layout/hProcess4"/>
    <dgm:cxn modelId="{1A22112D-D0C7-4778-AE9B-5B71D9983CBF}" type="presParOf" srcId="{CD84229A-5E58-4A4E-86FB-57AF1442FF15}" destId="{3C3D5CBA-87C6-4090-8D9B-C4B81B800AD4}" srcOrd="0" destOrd="0" presId="urn:microsoft.com/office/officeart/2005/8/layout/hProcess4"/>
    <dgm:cxn modelId="{98F9A1EF-1FF4-4858-B1C9-3D82FA58BA9C}" type="presParOf" srcId="{3C3D5CBA-87C6-4090-8D9B-C4B81B800AD4}" destId="{E4F78A2D-8032-43F8-B7DB-74C81B52FC19}" srcOrd="0" destOrd="0" presId="urn:microsoft.com/office/officeart/2005/8/layout/hProcess4"/>
    <dgm:cxn modelId="{8051A453-E6D4-4191-98E6-3239506A81DF}" type="presParOf" srcId="{3C3D5CBA-87C6-4090-8D9B-C4B81B800AD4}" destId="{A14C24C5-9AB1-42F9-9E90-CB79ECCBF47A}" srcOrd="1" destOrd="0" presId="urn:microsoft.com/office/officeart/2005/8/layout/hProcess4"/>
    <dgm:cxn modelId="{3B74606A-AEC2-4A2B-9945-8216BE054501}" type="presParOf" srcId="{3C3D5CBA-87C6-4090-8D9B-C4B81B800AD4}" destId="{EFFC96AD-0855-46CB-9846-CAEB2A2940F6}" srcOrd="2" destOrd="0" presId="urn:microsoft.com/office/officeart/2005/8/layout/hProcess4"/>
    <dgm:cxn modelId="{EEB38B6E-E5A1-4D98-83B5-5AB7A6AD4DB2}" type="presParOf" srcId="{3C3D5CBA-87C6-4090-8D9B-C4B81B800AD4}" destId="{B08FCB70-FDFE-43BD-A1BC-04E1ADD1A657}" srcOrd="3" destOrd="0" presId="urn:microsoft.com/office/officeart/2005/8/layout/hProcess4"/>
    <dgm:cxn modelId="{8D553CB6-A7CC-4640-B930-792F050C928E}" type="presParOf" srcId="{3C3D5CBA-87C6-4090-8D9B-C4B81B800AD4}" destId="{48A805A1-41D5-4DE8-96EC-8CE0888B0B83}" srcOrd="4" destOrd="0" presId="urn:microsoft.com/office/officeart/2005/8/layout/hProcess4"/>
    <dgm:cxn modelId="{32129466-BEC0-4D2E-902F-F409A1B9A920}" type="presParOf" srcId="{CD84229A-5E58-4A4E-86FB-57AF1442FF15}" destId="{5C8B3758-EBB9-4984-83B0-BEFB531C1302}" srcOrd="1" destOrd="0" presId="urn:microsoft.com/office/officeart/2005/8/layout/hProcess4"/>
    <dgm:cxn modelId="{857D9B1F-B8A1-45B5-B53D-2BCFEEE7B21C}" type="presParOf" srcId="{CD84229A-5E58-4A4E-86FB-57AF1442FF15}" destId="{DDDCB533-8865-4865-A853-06352190BAA1}" srcOrd="2" destOrd="0" presId="urn:microsoft.com/office/officeart/2005/8/layout/hProcess4"/>
    <dgm:cxn modelId="{F161B9C6-58BA-463D-9666-E74640AB3CCA}" type="presParOf" srcId="{DDDCB533-8865-4865-A853-06352190BAA1}" destId="{18EE4102-71D6-4669-B9CE-66EE6590E9AB}" srcOrd="0" destOrd="0" presId="urn:microsoft.com/office/officeart/2005/8/layout/hProcess4"/>
    <dgm:cxn modelId="{011D6642-F17B-4C66-92DE-9A763439B3C4}" type="presParOf" srcId="{DDDCB533-8865-4865-A853-06352190BAA1}" destId="{B7E50709-13C8-464D-8886-CF0B9442737D}" srcOrd="1" destOrd="0" presId="urn:microsoft.com/office/officeart/2005/8/layout/hProcess4"/>
    <dgm:cxn modelId="{95E15483-1F0D-4286-A4FE-DD7B86B9D2CA}" type="presParOf" srcId="{DDDCB533-8865-4865-A853-06352190BAA1}" destId="{C82F2F25-424A-4B14-BC7B-E907F1A735AF}" srcOrd="2" destOrd="0" presId="urn:microsoft.com/office/officeart/2005/8/layout/hProcess4"/>
    <dgm:cxn modelId="{F5030681-6FCD-4F47-9589-A9E748A8F6E0}" type="presParOf" srcId="{DDDCB533-8865-4865-A853-06352190BAA1}" destId="{94771BC1-C633-4FE5-9D35-5CA9F3D80413}" srcOrd="3" destOrd="0" presId="urn:microsoft.com/office/officeart/2005/8/layout/hProcess4"/>
    <dgm:cxn modelId="{850652A7-7566-4F7F-AC11-053FC45939FE}" type="presParOf" srcId="{DDDCB533-8865-4865-A853-06352190BAA1}" destId="{5C49A62B-B76C-45A6-9557-64799221D3B9}" srcOrd="4" destOrd="0" presId="urn:microsoft.com/office/officeart/2005/8/layout/hProcess4"/>
    <dgm:cxn modelId="{5772EA37-8FD4-4F33-8731-00D1B37AAC25}" type="presParOf" srcId="{CD84229A-5E58-4A4E-86FB-57AF1442FF15}" destId="{67B1344B-7F43-4E61-B1B2-7A03D746DE03}" srcOrd="3" destOrd="0" presId="urn:microsoft.com/office/officeart/2005/8/layout/hProcess4"/>
    <dgm:cxn modelId="{50555FF3-01DF-4835-9FA3-43712DCF226C}" type="presParOf" srcId="{CD84229A-5E58-4A4E-86FB-57AF1442FF15}" destId="{91874BC5-3F3B-4819-9B79-17C19233C15F}" srcOrd="4" destOrd="0" presId="urn:microsoft.com/office/officeart/2005/8/layout/hProcess4"/>
    <dgm:cxn modelId="{F9E4C2B1-A130-4751-AA6A-40B6FB864A43}" type="presParOf" srcId="{91874BC5-3F3B-4819-9B79-17C19233C15F}" destId="{75B0C381-1947-4FE8-A78C-47DAB1312595}" srcOrd="0" destOrd="0" presId="urn:microsoft.com/office/officeart/2005/8/layout/hProcess4"/>
    <dgm:cxn modelId="{C3C2D091-9BC9-4D34-9C0F-C902F51D87DF}" type="presParOf" srcId="{91874BC5-3F3B-4819-9B79-17C19233C15F}" destId="{511C181B-7804-449E-AECA-B65845959240}" srcOrd="1" destOrd="0" presId="urn:microsoft.com/office/officeart/2005/8/layout/hProcess4"/>
    <dgm:cxn modelId="{AF746F94-5FFB-4EE8-9595-F1FCB77CAE55}" type="presParOf" srcId="{91874BC5-3F3B-4819-9B79-17C19233C15F}" destId="{E4EDD3AF-E349-4106-A40D-7EE751E53E12}" srcOrd="2" destOrd="0" presId="urn:microsoft.com/office/officeart/2005/8/layout/hProcess4"/>
    <dgm:cxn modelId="{2BE6B751-7904-4096-A2DC-B906C4D4D0DD}" type="presParOf" srcId="{91874BC5-3F3B-4819-9B79-17C19233C15F}" destId="{D78A5EF9-C1E0-4F6A-A7C8-E0EA0631FD9F}" srcOrd="3" destOrd="0" presId="urn:microsoft.com/office/officeart/2005/8/layout/hProcess4"/>
    <dgm:cxn modelId="{7E261F74-DE8B-48F0-BE28-0DEC9EED7991}" type="presParOf" srcId="{91874BC5-3F3B-4819-9B79-17C19233C15F}" destId="{350005E3-744C-49FD-8535-44D6C6C05F9B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41840A26-5666-4C49-A7CF-4E99EE87CC65}" type="doc">
      <dgm:prSet loTypeId="urn:microsoft.com/office/officeart/2009/3/layout/PieProcess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14F3230-BC48-4890-8C63-92E0FE827C2D}">
      <dgm:prSet phldrT="[Текст]"/>
      <dgm:spPr/>
      <dgm:t>
        <a:bodyPr/>
        <a:lstStyle/>
        <a:p>
          <a:r>
            <a:rPr lang="ru-RU" dirty="0" smtClean="0"/>
            <a:t>Октроирование</a:t>
          </a:r>
          <a:endParaRPr lang="ru-RU" dirty="0"/>
        </a:p>
      </dgm:t>
    </dgm:pt>
    <dgm:pt modelId="{F5A3CABE-1808-4A74-A9D9-F85AD0A31B48}" type="parTrans" cxnId="{BF3D62B2-B858-4097-B60F-B81E583E207F}">
      <dgm:prSet/>
      <dgm:spPr/>
      <dgm:t>
        <a:bodyPr/>
        <a:lstStyle/>
        <a:p>
          <a:endParaRPr lang="ru-RU"/>
        </a:p>
      </dgm:t>
    </dgm:pt>
    <dgm:pt modelId="{BEC691EE-0781-4D2E-8003-94AD8E7E81C8}" type="sibTrans" cxnId="{BF3D62B2-B858-4097-B60F-B81E583E207F}">
      <dgm:prSet/>
      <dgm:spPr/>
      <dgm:t>
        <a:bodyPr/>
        <a:lstStyle/>
        <a:p>
          <a:endParaRPr lang="ru-RU"/>
        </a:p>
      </dgm:t>
    </dgm:pt>
    <dgm:pt modelId="{E3FC4049-8C3E-41DF-B587-FBE62B565345}">
      <dgm:prSet phldrT="[Текст]"/>
      <dgm:spPr/>
      <dgm:t>
        <a:bodyPr/>
        <a:lstStyle/>
        <a:p>
          <a:r>
            <a:rPr lang="ru-RU" dirty="0" smtClean="0"/>
            <a:t>дарование односторонним актом главы государства (монарха): Конституция Монако 1962 г., дарованная князем Ренье </a:t>
          </a:r>
          <a:r>
            <a:rPr lang="en-US" dirty="0" smtClean="0"/>
            <a:t>III</a:t>
          </a:r>
          <a:endParaRPr lang="ru-RU" dirty="0"/>
        </a:p>
      </dgm:t>
    </dgm:pt>
    <dgm:pt modelId="{85B2BFB8-4DAE-4AE3-9A25-FEA2BAFC858C}" type="parTrans" cxnId="{4E921D2E-67B0-44F3-A31B-61A793E923DB}">
      <dgm:prSet/>
      <dgm:spPr/>
      <dgm:t>
        <a:bodyPr/>
        <a:lstStyle/>
        <a:p>
          <a:endParaRPr lang="ru-RU"/>
        </a:p>
      </dgm:t>
    </dgm:pt>
    <dgm:pt modelId="{B44E0844-7C3E-45DC-973A-EC26B8A9E860}" type="sibTrans" cxnId="{4E921D2E-67B0-44F3-A31B-61A793E923DB}">
      <dgm:prSet/>
      <dgm:spPr/>
      <dgm:t>
        <a:bodyPr/>
        <a:lstStyle/>
        <a:p>
          <a:endParaRPr lang="ru-RU"/>
        </a:p>
      </dgm:t>
    </dgm:pt>
    <dgm:pt modelId="{359B0F73-6C2A-4EF2-B9E3-7AD03A529EC6}">
      <dgm:prSet phldrT="[Текст]"/>
      <dgm:spPr/>
      <dgm:t>
        <a:bodyPr/>
        <a:lstStyle/>
        <a:p>
          <a:r>
            <a:rPr lang="ru-RU" dirty="0" smtClean="0"/>
            <a:t>Договорной порядок</a:t>
          </a:r>
          <a:endParaRPr lang="ru-RU" dirty="0"/>
        </a:p>
      </dgm:t>
    </dgm:pt>
    <dgm:pt modelId="{157FADE3-9A3B-4CAE-9B7B-AD0C37AF8BE1}" type="parTrans" cxnId="{508A9FFE-20AC-40AD-BA58-252B203A72DC}">
      <dgm:prSet/>
      <dgm:spPr/>
      <dgm:t>
        <a:bodyPr/>
        <a:lstStyle/>
        <a:p>
          <a:endParaRPr lang="ru-RU"/>
        </a:p>
      </dgm:t>
    </dgm:pt>
    <dgm:pt modelId="{63972A30-F469-421A-8267-89A0FC63C080}" type="sibTrans" cxnId="{508A9FFE-20AC-40AD-BA58-252B203A72DC}">
      <dgm:prSet/>
      <dgm:spPr/>
      <dgm:t>
        <a:bodyPr/>
        <a:lstStyle/>
        <a:p>
          <a:endParaRPr lang="ru-RU"/>
        </a:p>
      </dgm:t>
    </dgm:pt>
    <dgm:pt modelId="{28A01BD3-7FAA-4153-AEE0-093E5256F876}">
      <dgm:prSet phldrT="[Текст]"/>
      <dgm:spPr/>
      <dgm:t>
        <a:bodyPr/>
        <a:lstStyle/>
        <a:p>
          <a:r>
            <a:rPr lang="ru-RU" dirty="0" smtClean="0"/>
            <a:t>договоры между главой государства и выборным органом: Конституция Кипра 1960 г.</a:t>
          </a:r>
          <a:endParaRPr lang="ru-RU" dirty="0"/>
        </a:p>
      </dgm:t>
    </dgm:pt>
    <dgm:pt modelId="{DDB59EB7-BBDC-4804-BDB9-C812A33F7702}" type="parTrans" cxnId="{1783FEA5-BCA8-49EC-9C74-33A03D894D90}">
      <dgm:prSet/>
      <dgm:spPr/>
      <dgm:t>
        <a:bodyPr/>
        <a:lstStyle/>
        <a:p>
          <a:endParaRPr lang="ru-RU"/>
        </a:p>
      </dgm:t>
    </dgm:pt>
    <dgm:pt modelId="{6D0C8207-7681-4016-884B-B5D76332D659}" type="sibTrans" cxnId="{1783FEA5-BCA8-49EC-9C74-33A03D894D90}">
      <dgm:prSet/>
      <dgm:spPr/>
      <dgm:t>
        <a:bodyPr/>
        <a:lstStyle/>
        <a:p>
          <a:endParaRPr lang="ru-RU"/>
        </a:p>
      </dgm:t>
    </dgm:pt>
    <dgm:pt modelId="{08F7E51C-ADEC-428B-9A59-516E827A0153}">
      <dgm:prSet phldrT="[Текст]"/>
      <dgm:spPr/>
      <dgm:t>
        <a:bodyPr/>
        <a:lstStyle/>
        <a:p>
          <a:r>
            <a:rPr lang="ru-RU" dirty="0" smtClean="0"/>
            <a:t>Народные конституции</a:t>
          </a:r>
          <a:endParaRPr lang="ru-RU" dirty="0"/>
        </a:p>
      </dgm:t>
    </dgm:pt>
    <dgm:pt modelId="{788C0AD6-5AB8-4E06-858D-FD58010CB7D5}" type="parTrans" cxnId="{76E2E5B4-E6BB-4595-B1F5-F550605073AB}">
      <dgm:prSet/>
      <dgm:spPr/>
      <dgm:t>
        <a:bodyPr/>
        <a:lstStyle/>
        <a:p>
          <a:endParaRPr lang="ru-RU"/>
        </a:p>
      </dgm:t>
    </dgm:pt>
    <dgm:pt modelId="{A6D25EDE-2D0F-42B7-B148-2DDEAD1E437F}" type="sibTrans" cxnId="{76E2E5B4-E6BB-4595-B1F5-F550605073AB}">
      <dgm:prSet/>
      <dgm:spPr/>
      <dgm:t>
        <a:bodyPr/>
        <a:lstStyle/>
        <a:p>
          <a:endParaRPr lang="ru-RU"/>
        </a:p>
      </dgm:t>
    </dgm:pt>
    <dgm:pt modelId="{15C5D27F-8B2E-471A-96E2-68681A4B45FC}">
      <dgm:prSet phldrT="[Текст]"/>
      <dgm:spPr/>
      <dgm:t>
        <a:bodyPr/>
        <a:lstStyle/>
        <a:p>
          <a:r>
            <a:rPr lang="ru-RU" dirty="0" smtClean="0"/>
            <a:t>избирательный корпус, который избирает парламент или учредительное собрание, либо непосредственно одобряет конституцию на референдуме.</a:t>
          </a:r>
          <a:endParaRPr lang="ru-RU" dirty="0"/>
        </a:p>
      </dgm:t>
    </dgm:pt>
    <dgm:pt modelId="{D59DDCEC-D6D4-4C4F-9BA8-F9477B98466D}" type="parTrans" cxnId="{7A40DB86-BC70-47FD-8529-180DA00DC69C}">
      <dgm:prSet/>
      <dgm:spPr/>
      <dgm:t>
        <a:bodyPr/>
        <a:lstStyle/>
        <a:p>
          <a:endParaRPr lang="ru-RU"/>
        </a:p>
      </dgm:t>
    </dgm:pt>
    <dgm:pt modelId="{BAFA9C59-6987-43D6-BD87-E413A59A87C5}" type="sibTrans" cxnId="{7A40DB86-BC70-47FD-8529-180DA00DC69C}">
      <dgm:prSet/>
      <dgm:spPr/>
      <dgm:t>
        <a:bodyPr/>
        <a:lstStyle/>
        <a:p>
          <a:endParaRPr lang="ru-RU"/>
        </a:p>
      </dgm:t>
    </dgm:pt>
    <dgm:pt modelId="{D69B5B2A-7143-496E-A918-2F2F122D2031}">
      <dgm:prSet phldrT="[Текст]"/>
      <dgm:spPr/>
      <dgm:t>
        <a:bodyPr/>
        <a:lstStyle/>
        <a:p>
          <a:r>
            <a:rPr lang="ru-RU" dirty="0" smtClean="0"/>
            <a:t>дарование метрополией колонии при изменении формы колониального господства или освобождении от него</a:t>
          </a:r>
          <a:endParaRPr lang="ru-RU" dirty="0"/>
        </a:p>
      </dgm:t>
    </dgm:pt>
    <dgm:pt modelId="{B4AC12D4-94E9-4375-AEB5-0C2F891F9F83}" type="parTrans" cxnId="{4F6DF0CF-681C-433C-BA8E-E0C0FC5EE483}">
      <dgm:prSet/>
      <dgm:spPr/>
      <dgm:t>
        <a:bodyPr/>
        <a:lstStyle/>
        <a:p>
          <a:endParaRPr lang="ru-RU"/>
        </a:p>
      </dgm:t>
    </dgm:pt>
    <dgm:pt modelId="{5E91AF0B-7FAF-4F78-AA9C-4B4630F7835E}" type="sibTrans" cxnId="{4F6DF0CF-681C-433C-BA8E-E0C0FC5EE483}">
      <dgm:prSet/>
      <dgm:spPr/>
      <dgm:t>
        <a:bodyPr/>
        <a:lstStyle/>
        <a:p>
          <a:endParaRPr lang="ru-RU"/>
        </a:p>
      </dgm:t>
    </dgm:pt>
    <dgm:pt modelId="{98963295-889B-417E-8C1D-7CDAAACFD9B3}" type="pres">
      <dgm:prSet presAssocID="{41840A26-5666-4C49-A7CF-4E99EE87CC65}" presName="Name0" presStyleCnt="0">
        <dgm:presLayoutVars>
          <dgm:chMax val="7"/>
          <dgm:chPref val="7"/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2771E7F1-621E-489D-BEB1-EE2C531D79A5}" type="pres">
      <dgm:prSet presAssocID="{014F3230-BC48-4890-8C63-92E0FE827C2D}" presName="ParentComposite" presStyleCnt="0"/>
      <dgm:spPr/>
    </dgm:pt>
    <dgm:pt modelId="{10DDBB57-5D24-421A-A9EF-FE83EE370BC9}" type="pres">
      <dgm:prSet presAssocID="{014F3230-BC48-4890-8C63-92E0FE827C2D}" presName="Chord" presStyleLbl="bgShp" presStyleIdx="0" presStyleCnt="3"/>
      <dgm:spPr/>
    </dgm:pt>
    <dgm:pt modelId="{F53BA724-F98C-4C19-83D7-259B6B02035B}" type="pres">
      <dgm:prSet presAssocID="{014F3230-BC48-4890-8C63-92E0FE827C2D}" presName="Pie" presStyleLbl="alignNode1" presStyleIdx="0" presStyleCnt="3"/>
      <dgm:spPr/>
    </dgm:pt>
    <dgm:pt modelId="{702EEBBD-2EC7-411A-890F-F119EF139D92}" type="pres">
      <dgm:prSet presAssocID="{014F3230-BC48-4890-8C63-92E0FE827C2D}" presName="Parent" presStyleLbl="revTx" presStyleIdx="0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2A99FD9-8C4B-404B-97DB-F0C0EC00C45B}" type="pres">
      <dgm:prSet presAssocID="{B44E0844-7C3E-45DC-973A-EC26B8A9E860}" presName="negSibTrans" presStyleCnt="0"/>
      <dgm:spPr/>
    </dgm:pt>
    <dgm:pt modelId="{34C44511-2939-4066-B10E-B5433C8CA7D0}" type="pres">
      <dgm:prSet presAssocID="{014F3230-BC48-4890-8C63-92E0FE827C2D}" presName="composite" presStyleCnt="0"/>
      <dgm:spPr/>
    </dgm:pt>
    <dgm:pt modelId="{12F3B519-FC0B-41D4-87E2-6D81F3AD0553}" type="pres">
      <dgm:prSet presAssocID="{014F3230-BC48-4890-8C63-92E0FE827C2D}" presName="Child" presStyleLbl="revTx" presStyleIdx="1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B35924E-5573-4122-A904-0BDF5964C4DD}" type="pres">
      <dgm:prSet presAssocID="{BEC691EE-0781-4D2E-8003-94AD8E7E81C8}" presName="sibTrans" presStyleCnt="0"/>
      <dgm:spPr/>
    </dgm:pt>
    <dgm:pt modelId="{AE8B6066-1A93-4770-B97B-F225BE136AC3}" type="pres">
      <dgm:prSet presAssocID="{359B0F73-6C2A-4EF2-B9E3-7AD03A529EC6}" presName="ParentComposite" presStyleCnt="0"/>
      <dgm:spPr/>
    </dgm:pt>
    <dgm:pt modelId="{926BD501-B618-4D05-B7B2-D6561152A626}" type="pres">
      <dgm:prSet presAssocID="{359B0F73-6C2A-4EF2-B9E3-7AD03A529EC6}" presName="Chord" presStyleLbl="bgShp" presStyleIdx="1" presStyleCnt="3"/>
      <dgm:spPr/>
    </dgm:pt>
    <dgm:pt modelId="{4E488BC3-3CE1-42BE-9CB2-9C1AAC316E43}" type="pres">
      <dgm:prSet presAssocID="{359B0F73-6C2A-4EF2-B9E3-7AD03A529EC6}" presName="Pie" presStyleLbl="alignNode1" presStyleIdx="1" presStyleCnt="3"/>
      <dgm:spPr/>
    </dgm:pt>
    <dgm:pt modelId="{A94282B4-8FAC-49C1-8E15-7D936E2500F2}" type="pres">
      <dgm:prSet presAssocID="{359B0F73-6C2A-4EF2-B9E3-7AD03A529EC6}" presName="Parent" presStyleLbl="revTx" presStyleIdx="2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F8FDC0E-6DDD-410D-BF61-EAEF878E3016}" type="pres">
      <dgm:prSet presAssocID="{6D0C8207-7681-4016-884B-B5D76332D659}" presName="negSibTrans" presStyleCnt="0"/>
      <dgm:spPr/>
    </dgm:pt>
    <dgm:pt modelId="{494D6C8C-13E8-4A68-8CD7-3158EFCEBE4C}" type="pres">
      <dgm:prSet presAssocID="{359B0F73-6C2A-4EF2-B9E3-7AD03A529EC6}" presName="composite" presStyleCnt="0"/>
      <dgm:spPr/>
    </dgm:pt>
    <dgm:pt modelId="{83795E6E-ABFD-4754-8CD9-D6686C46AA67}" type="pres">
      <dgm:prSet presAssocID="{359B0F73-6C2A-4EF2-B9E3-7AD03A529EC6}" presName="Child" presStyleLbl="revTx" presStyleIdx="3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12ADAC0-1945-4421-A3F9-B4EFC10675EF}" type="pres">
      <dgm:prSet presAssocID="{63972A30-F469-421A-8267-89A0FC63C080}" presName="sibTrans" presStyleCnt="0"/>
      <dgm:spPr/>
    </dgm:pt>
    <dgm:pt modelId="{7B0DD06A-9A1B-4051-B39C-9348D87DE53A}" type="pres">
      <dgm:prSet presAssocID="{08F7E51C-ADEC-428B-9A59-516E827A0153}" presName="ParentComposite" presStyleCnt="0"/>
      <dgm:spPr/>
    </dgm:pt>
    <dgm:pt modelId="{38369840-D216-4A96-9D0A-C83D4714E453}" type="pres">
      <dgm:prSet presAssocID="{08F7E51C-ADEC-428B-9A59-516E827A0153}" presName="Chord" presStyleLbl="bgShp" presStyleIdx="2" presStyleCnt="3"/>
      <dgm:spPr/>
    </dgm:pt>
    <dgm:pt modelId="{8531FDFD-500C-42EA-8A8F-2488E3C6B601}" type="pres">
      <dgm:prSet presAssocID="{08F7E51C-ADEC-428B-9A59-516E827A0153}" presName="Pie" presStyleLbl="alignNode1" presStyleIdx="2" presStyleCnt="3"/>
      <dgm:spPr/>
    </dgm:pt>
    <dgm:pt modelId="{C33C5B1B-B3F8-481B-B63D-FD584BDC21FB}" type="pres">
      <dgm:prSet presAssocID="{08F7E51C-ADEC-428B-9A59-516E827A0153}" presName="Parent" presStyleLbl="revTx" presStyleIdx="4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DA26F0D-D986-4A17-A3B6-AFEBCA85F6BE}" type="pres">
      <dgm:prSet presAssocID="{BAFA9C59-6987-43D6-BD87-E413A59A87C5}" presName="negSibTrans" presStyleCnt="0"/>
      <dgm:spPr/>
    </dgm:pt>
    <dgm:pt modelId="{B3161471-A9F2-40A7-8C8B-A277C07D6FC9}" type="pres">
      <dgm:prSet presAssocID="{08F7E51C-ADEC-428B-9A59-516E827A0153}" presName="composite" presStyleCnt="0"/>
      <dgm:spPr/>
    </dgm:pt>
    <dgm:pt modelId="{4C39D57A-1271-4F71-A9DC-8CE278B6D607}" type="pres">
      <dgm:prSet presAssocID="{08F7E51C-ADEC-428B-9A59-516E827A0153}" presName="Child" presStyleLbl="revTx" presStyleIdx="5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F6DF0CF-681C-433C-BA8E-E0C0FC5EE483}" srcId="{014F3230-BC48-4890-8C63-92E0FE827C2D}" destId="{D69B5B2A-7143-496E-A918-2F2F122D2031}" srcOrd="1" destOrd="0" parTransId="{B4AC12D4-94E9-4375-AEB5-0C2F891F9F83}" sibTransId="{5E91AF0B-7FAF-4F78-AA9C-4B4630F7835E}"/>
    <dgm:cxn modelId="{0BB6FEAE-1ED4-4C21-B3C9-B50EF2CD130D}" type="presOf" srcId="{E3FC4049-8C3E-41DF-B587-FBE62B565345}" destId="{12F3B519-FC0B-41D4-87E2-6D81F3AD0553}" srcOrd="0" destOrd="0" presId="urn:microsoft.com/office/officeart/2009/3/layout/PieProcess"/>
    <dgm:cxn modelId="{3BC2D581-8524-4173-9020-96B6F40710F0}" type="presOf" srcId="{014F3230-BC48-4890-8C63-92E0FE827C2D}" destId="{702EEBBD-2EC7-411A-890F-F119EF139D92}" srcOrd="0" destOrd="0" presId="urn:microsoft.com/office/officeart/2009/3/layout/PieProcess"/>
    <dgm:cxn modelId="{01844A41-199D-4643-88BF-FA49444C1E10}" type="presOf" srcId="{15C5D27F-8B2E-471A-96E2-68681A4B45FC}" destId="{4C39D57A-1271-4F71-A9DC-8CE278B6D607}" srcOrd="0" destOrd="0" presId="urn:microsoft.com/office/officeart/2009/3/layout/PieProcess"/>
    <dgm:cxn modelId="{7A40DB86-BC70-47FD-8529-180DA00DC69C}" srcId="{08F7E51C-ADEC-428B-9A59-516E827A0153}" destId="{15C5D27F-8B2E-471A-96E2-68681A4B45FC}" srcOrd="0" destOrd="0" parTransId="{D59DDCEC-D6D4-4C4F-9BA8-F9477B98466D}" sibTransId="{BAFA9C59-6987-43D6-BD87-E413A59A87C5}"/>
    <dgm:cxn modelId="{508A9FFE-20AC-40AD-BA58-252B203A72DC}" srcId="{41840A26-5666-4C49-A7CF-4E99EE87CC65}" destId="{359B0F73-6C2A-4EF2-B9E3-7AD03A529EC6}" srcOrd="1" destOrd="0" parTransId="{157FADE3-9A3B-4CAE-9B7B-AD0C37AF8BE1}" sibTransId="{63972A30-F469-421A-8267-89A0FC63C080}"/>
    <dgm:cxn modelId="{B4205DE5-36BE-43B8-8BD9-3AC187F43000}" type="presOf" srcId="{D69B5B2A-7143-496E-A918-2F2F122D2031}" destId="{12F3B519-FC0B-41D4-87E2-6D81F3AD0553}" srcOrd="0" destOrd="1" presId="urn:microsoft.com/office/officeart/2009/3/layout/PieProcess"/>
    <dgm:cxn modelId="{71A4C846-BFB1-473D-A0C9-E12D4AE490D5}" type="presOf" srcId="{41840A26-5666-4C49-A7CF-4E99EE87CC65}" destId="{98963295-889B-417E-8C1D-7CDAAACFD9B3}" srcOrd="0" destOrd="0" presId="urn:microsoft.com/office/officeart/2009/3/layout/PieProcess"/>
    <dgm:cxn modelId="{76E2E5B4-E6BB-4595-B1F5-F550605073AB}" srcId="{41840A26-5666-4C49-A7CF-4E99EE87CC65}" destId="{08F7E51C-ADEC-428B-9A59-516E827A0153}" srcOrd="2" destOrd="0" parTransId="{788C0AD6-5AB8-4E06-858D-FD58010CB7D5}" sibTransId="{A6D25EDE-2D0F-42B7-B148-2DDEAD1E437F}"/>
    <dgm:cxn modelId="{326284AB-651E-4497-B9B7-0AFD206EEBD7}" type="presOf" srcId="{28A01BD3-7FAA-4153-AEE0-093E5256F876}" destId="{83795E6E-ABFD-4754-8CD9-D6686C46AA67}" srcOrd="0" destOrd="0" presId="urn:microsoft.com/office/officeart/2009/3/layout/PieProcess"/>
    <dgm:cxn modelId="{0866F254-B5F4-4BA9-BF55-FE695C564D24}" type="presOf" srcId="{08F7E51C-ADEC-428B-9A59-516E827A0153}" destId="{C33C5B1B-B3F8-481B-B63D-FD584BDC21FB}" srcOrd="0" destOrd="0" presId="urn:microsoft.com/office/officeart/2009/3/layout/PieProcess"/>
    <dgm:cxn modelId="{BF3D62B2-B858-4097-B60F-B81E583E207F}" srcId="{41840A26-5666-4C49-A7CF-4E99EE87CC65}" destId="{014F3230-BC48-4890-8C63-92E0FE827C2D}" srcOrd="0" destOrd="0" parTransId="{F5A3CABE-1808-4A74-A9D9-F85AD0A31B48}" sibTransId="{BEC691EE-0781-4D2E-8003-94AD8E7E81C8}"/>
    <dgm:cxn modelId="{4E921D2E-67B0-44F3-A31B-61A793E923DB}" srcId="{014F3230-BC48-4890-8C63-92E0FE827C2D}" destId="{E3FC4049-8C3E-41DF-B587-FBE62B565345}" srcOrd="0" destOrd="0" parTransId="{85B2BFB8-4DAE-4AE3-9A25-FEA2BAFC858C}" sibTransId="{B44E0844-7C3E-45DC-973A-EC26B8A9E860}"/>
    <dgm:cxn modelId="{1783FEA5-BCA8-49EC-9C74-33A03D894D90}" srcId="{359B0F73-6C2A-4EF2-B9E3-7AD03A529EC6}" destId="{28A01BD3-7FAA-4153-AEE0-093E5256F876}" srcOrd="0" destOrd="0" parTransId="{DDB59EB7-BBDC-4804-BDB9-C812A33F7702}" sibTransId="{6D0C8207-7681-4016-884B-B5D76332D659}"/>
    <dgm:cxn modelId="{579D0E33-0932-4595-82CF-9C9832707531}" type="presOf" srcId="{359B0F73-6C2A-4EF2-B9E3-7AD03A529EC6}" destId="{A94282B4-8FAC-49C1-8E15-7D936E2500F2}" srcOrd="0" destOrd="0" presId="urn:microsoft.com/office/officeart/2009/3/layout/PieProcess"/>
    <dgm:cxn modelId="{66FC4272-BD45-4C0D-B68B-4B19211596A9}" type="presParOf" srcId="{98963295-889B-417E-8C1D-7CDAAACFD9B3}" destId="{2771E7F1-621E-489D-BEB1-EE2C531D79A5}" srcOrd="0" destOrd="0" presId="urn:microsoft.com/office/officeart/2009/3/layout/PieProcess"/>
    <dgm:cxn modelId="{5A1227E2-D2C0-4DEE-B787-5B74564B7672}" type="presParOf" srcId="{2771E7F1-621E-489D-BEB1-EE2C531D79A5}" destId="{10DDBB57-5D24-421A-A9EF-FE83EE370BC9}" srcOrd="0" destOrd="0" presId="urn:microsoft.com/office/officeart/2009/3/layout/PieProcess"/>
    <dgm:cxn modelId="{6112E1AD-FFAC-40F8-B9B5-177EFDF339F9}" type="presParOf" srcId="{2771E7F1-621E-489D-BEB1-EE2C531D79A5}" destId="{F53BA724-F98C-4C19-83D7-259B6B02035B}" srcOrd="1" destOrd="0" presId="urn:microsoft.com/office/officeart/2009/3/layout/PieProcess"/>
    <dgm:cxn modelId="{38BA77AD-F574-4E1E-A2B4-37407BB1C407}" type="presParOf" srcId="{2771E7F1-621E-489D-BEB1-EE2C531D79A5}" destId="{702EEBBD-2EC7-411A-890F-F119EF139D92}" srcOrd="2" destOrd="0" presId="urn:microsoft.com/office/officeart/2009/3/layout/PieProcess"/>
    <dgm:cxn modelId="{28832FC9-B42B-408D-8E50-7C73D1A87CB7}" type="presParOf" srcId="{98963295-889B-417E-8C1D-7CDAAACFD9B3}" destId="{82A99FD9-8C4B-404B-97DB-F0C0EC00C45B}" srcOrd="1" destOrd="0" presId="urn:microsoft.com/office/officeart/2009/3/layout/PieProcess"/>
    <dgm:cxn modelId="{20064220-3491-4C13-BC42-A859F363B3C5}" type="presParOf" srcId="{98963295-889B-417E-8C1D-7CDAAACFD9B3}" destId="{34C44511-2939-4066-B10E-B5433C8CA7D0}" srcOrd="2" destOrd="0" presId="urn:microsoft.com/office/officeart/2009/3/layout/PieProcess"/>
    <dgm:cxn modelId="{AB649A70-9A8F-4BAF-B0B3-3C8EE1004161}" type="presParOf" srcId="{34C44511-2939-4066-B10E-B5433C8CA7D0}" destId="{12F3B519-FC0B-41D4-87E2-6D81F3AD0553}" srcOrd="0" destOrd="0" presId="urn:microsoft.com/office/officeart/2009/3/layout/PieProcess"/>
    <dgm:cxn modelId="{12DECBE6-8AB8-48B1-BCC4-0C25E4ECBA69}" type="presParOf" srcId="{98963295-889B-417E-8C1D-7CDAAACFD9B3}" destId="{0B35924E-5573-4122-A904-0BDF5964C4DD}" srcOrd="3" destOrd="0" presId="urn:microsoft.com/office/officeart/2009/3/layout/PieProcess"/>
    <dgm:cxn modelId="{542C52CC-7705-4C7E-8B9A-1468CDCFFD62}" type="presParOf" srcId="{98963295-889B-417E-8C1D-7CDAAACFD9B3}" destId="{AE8B6066-1A93-4770-B97B-F225BE136AC3}" srcOrd="4" destOrd="0" presId="urn:microsoft.com/office/officeart/2009/3/layout/PieProcess"/>
    <dgm:cxn modelId="{C3DED321-F211-45AC-BE97-475C69E6ED46}" type="presParOf" srcId="{AE8B6066-1A93-4770-B97B-F225BE136AC3}" destId="{926BD501-B618-4D05-B7B2-D6561152A626}" srcOrd="0" destOrd="0" presId="urn:microsoft.com/office/officeart/2009/3/layout/PieProcess"/>
    <dgm:cxn modelId="{1D1D9858-F1B6-4838-9038-2C39528EC069}" type="presParOf" srcId="{AE8B6066-1A93-4770-B97B-F225BE136AC3}" destId="{4E488BC3-3CE1-42BE-9CB2-9C1AAC316E43}" srcOrd="1" destOrd="0" presId="urn:microsoft.com/office/officeart/2009/3/layout/PieProcess"/>
    <dgm:cxn modelId="{B5473373-4608-4A40-BA78-11C84C047EB2}" type="presParOf" srcId="{AE8B6066-1A93-4770-B97B-F225BE136AC3}" destId="{A94282B4-8FAC-49C1-8E15-7D936E2500F2}" srcOrd="2" destOrd="0" presId="urn:microsoft.com/office/officeart/2009/3/layout/PieProcess"/>
    <dgm:cxn modelId="{5809E363-8DC4-493B-9968-81F29F04E797}" type="presParOf" srcId="{98963295-889B-417E-8C1D-7CDAAACFD9B3}" destId="{EF8FDC0E-6DDD-410D-BF61-EAEF878E3016}" srcOrd="5" destOrd="0" presId="urn:microsoft.com/office/officeart/2009/3/layout/PieProcess"/>
    <dgm:cxn modelId="{6DC774D1-CB92-4E7B-9DB4-017DE346CEF3}" type="presParOf" srcId="{98963295-889B-417E-8C1D-7CDAAACFD9B3}" destId="{494D6C8C-13E8-4A68-8CD7-3158EFCEBE4C}" srcOrd="6" destOrd="0" presId="urn:microsoft.com/office/officeart/2009/3/layout/PieProcess"/>
    <dgm:cxn modelId="{7FC3820D-4B10-43D0-BACD-3418DBC39474}" type="presParOf" srcId="{494D6C8C-13E8-4A68-8CD7-3158EFCEBE4C}" destId="{83795E6E-ABFD-4754-8CD9-D6686C46AA67}" srcOrd="0" destOrd="0" presId="urn:microsoft.com/office/officeart/2009/3/layout/PieProcess"/>
    <dgm:cxn modelId="{AA8DBCF8-B0F9-4189-A982-BCCB0CA358E9}" type="presParOf" srcId="{98963295-889B-417E-8C1D-7CDAAACFD9B3}" destId="{112ADAC0-1945-4421-A3F9-B4EFC10675EF}" srcOrd="7" destOrd="0" presId="urn:microsoft.com/office/officeart/2009/3/layout/PieProcess"/>
    <dgm:cxn modelId="{DD72D272-1919-4FFF-A07C-1DFF6A632D5C}" type="presParOf" srcId="{98963295-889B-417E-8C1D-7CDAAACFD9B3}" destId="{7B0DD06A-9A1B-4051-B39C-9348D87DE53A}" srcOrd="8" destOrd="0" presId="urn:microsoft.com/office/officeart/2009/3/layout/PieProcess"/>
    <dgm:cxn modelId="{41551942-35EE-4354-A348-601E3C52AD3F}" type="presParOf" srcId="{7B0DD06A-9A1B-4051-B39C-9348D87DE53A}" destId="{38369840-D216-4A96-9D0A-C83D4714E453}" srcOrd="0" destOrd="0" presId="urn:microsoft.com/office/officeart/2009/3/layout/PieProcess"/>
    <dgm:cxn modelId="{AB612518-BEA3-456E-881C-5314BC3B66C6}" type="presParOf" srcId="{7B0DD06A-9A1B-4051-B39C-9348D87DE53A}" destId="{8531FDFD-500C-42EA-8A8F-2488E3C6B601}" srcOrd="1" destOrd="0" presId="urn:microsoft.com/office/officeart/2009/3/layout/PieProcess"/>
    <dgm:cxn modelId="{5DA5AF19-B535-484F-90C8-272CFB3028E3}" type="presParOf" srcId="{7B0DD06A-9A1B-4051-B39C-9348D87DE53A}" destId="{C33C5B1B-B3F8-481B-B63D-FD584BDC21FB}" srcOrd="2" destOrd="0" presId="urn:microsoft.com/office/officeart/2009/3/layout/PieProcess"/>
    <dgm:cxn modelId="{798B9A3E-DBF3-4C56-925F-364EA249C1E1}" type="presParOf" srcId="{98963295-889B-417E-8C1D-7CDAAACFD9B3}" destId="{ADA26F0D-D986-4A17-A3B6-AFEBCA85F6BE}" srcOrd="9" destOrd="0" presId="urn:microsoft.com/office/officeart/2009/3/layout/PieProcess"/>
    <dgm:cxn modelId="{BCE0D04A-DAA1-4EA5-BF10-60A2CB8863AD}" type="presParOf" srcId="{98963295-889B-417E-8C1D-7CDAAACFD9B3}" destId="{B3161471-A9F2-40A7-8C8B-A277C07D6FC9}" srcOrd="10" destOrd="0" presId="urn:microsoft.com/office/officeart/2009/3/layout/PieProcess"/>
    <dgm:cxn modelId="{E06643A2-27D3-4DD3-A378-E1C21955515D}" type="presParOf" srcId="{B3161471-A9F2-40A7-8C8B-A277C07D6FC9}" destId="{4C39D57A-1271-4F71-A9DC-8CE278B6D607}" srcOrd="0" destOrd="0" presId="urn:microsoft.com/office/officeart/2009/3/layout/Pie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97E77C03-0657-47BD-9CC4-EFBB7369373C}" type="doc">
      <dgm:prSet loTypeId="urn:microsoft.com/office/officeart/2009/3/layout/PieProcess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569791D-5D32-4B43-8E80-824309EE388A}">
      <dgm:prSet phldrT="[Текст]"/>
      <dgm:spPr/>
      <dgm:t>
        <a:bodyPr/>
        <a:lstStyle/>
        <a:p>
          <a:r>
            <a:rPr lang="ru-RU" dirty="0" smtClean="0"/>
            <a:t>Гибкие конституции</a:t>
          </a:r>
          <a:endParaRPr lang="ru-RU" dirty="0"/>
        </a:p>
      </dgm:t>
    </dgm:pt>
    <dgm:pt modelId="{6A9320F6-1418-4854-B9E2-838898238A20}" type="parTrans" cxnId="{218C4BA2-B19B-49DF-9AE3-DA946C285686}">
      <dgm:prSet/>
      <dgm:spPr/>
      <dgm:t>
        <a:bodyPr/>
        <a:lstStyle/>
        <a:p>
          <a:endParaRPr lang="ru-RU"/>
        </a:p>
      </dgm:t>
    </dgm:pt>
    <dgm:pt modelId="{61C8A9C6-DA07-4F7C-BB8B-783274D467D7}" type="sibTrans" cxnId="{218C4BA2-B19B-49DF-9AE3-DA946C285686}">
      <dgm:prSet/>
      <dgm:spPr/>
      <dgm:t>
        <a:bodyPr/>
        <a:lstStyle/>
        <a:p>
          <a:endParaRPr lang="ru-RU"/>
        </a:p>
      </dgm:t>
    </dgm:pt>
    <dgm:pt modelId="{47EE5910-CC7B-4A31-96BB-4A2F9C8C888F}">
      <dgm:prSet phldrT="[Текст]"/>
      <dgm:spPr/>
      <dgm:t>
        <a:bodyPr/>
        <a:lstStyle/>
        <a:p>
          <a:r>
            <a:rPr lang="ru-RU" dirty="0" smtClean="0"/>
            <a:t>Путем принятия обычного закона, каждый последующий закон, содержащий конституционные положения, изменяет либо замещает предыдущий или устанавливает положения, ранее не урегулированные либо урегулированные нормами обычного права: </a:t>
          </a:r>
          <a:br>
            <a:rPr lang="ru-RU" dirty="0" smtClean="0"/>
          </a:br>
          <a:r>
            <a:rPr lang="ru-RU" dirty="0" smtClean="0"/>
            <a:t>Великобритания, Израиль, Новая Зеландия</a:t>
          </a:r>
          <a:endParaRPr lang="ru-RU" dirty="0"/>
        </a:p>
      </dgm:t>
    </dgm:pt>
    <dgm:pt modelId="{25F3EFCA-B24A-47FA-9992-6FC06A7A0DBA}" type="parTrans" cxnId="{8075F9D9-F4E3-4342-9CF0-37B2A29E234E}">
      <dgm:prSet/>
      <dgm:spPr/>
      <dgm:t>
        <a:bodyPr/>
        <a:lstStyle/>
        <a:p>
          <a:endParaRPr lang="ru-RU"/>
        </a:p>
      </dgm:t>
    </dgm:pt>
    <dgm:pt modelId="{E3F9A25F-601C-4E1B-9292-3D5F38EE8A01}" type="sibTrans" cxnId="{8075F9D9-F4E3-4342-9CF0-37B2A29E234E}">
      <dgm:prSet/>
      <dgm:spPr/>
      <dgm:t>
        <a:bodyPr/>
        <a:lstStyle/>
        <a:p>
          <a:endParaRPr lang="ru-RU"/>
        </a:p>
      </dgm:t>
    </dgm:pt>
    <dgm:pt modelId="{82C4AC96-150F-4AC0-AB73-1BBF26385FEB}">
      <dgm:prSet phldrT="[Текст]"/>
      <dgm:spPr/>
      <dgm:t>
        <a:bodyPr/>
        <a:lstStyle/>
        <a:p>
          <a:r>
            <a:rPr lang="ru-RU" dirty="0" smtClean="0"/>
            <a:t>Жесткие конституции</a:t>
          </a:r>
          <a:endParaRPr lang="ru-RU" dirty="0"/>
        </a:p>
      </dgm:t>
    </dgm:pt>
    <dgm:pt modelId="{EBDA3AE1-88C4-402E-A542-E2BFE2A95323}" type="parTrans" cxnId="{95196803-A80F-4D6B-AEAE-3CE54DA1D7A4}">
      <dgm:prSet/>
      <dgm:spPr/>
      <dgm:t>
        <a:bodyPr/>
        <a:lstStyle/>
        <a:p>
          <a:endParaRPr lang="ru-RU"/>
        </a:p>
      </dgm:t>
    </dgm:pt>
    <dgm:pt modelId="{1854BF30-2AD3-44A9-81AF-E17714B372A8}" type="sibTrans" cxnId="{95196803-A80F-4D6B-AEAE-3CE54DA1D7A4}">
      <dgm:prSet/>
      <dgm:spPr/>
      <dgm:t>
        <a:bodyPr/>
        <a:lstStyle/>
        <a:p>
          <a:endParaRPr lang="ru-RU"/>
        </a:p>
      </dgm:t>
    </dgm:pt>
    <dgm:pt modelId="{AE952384-F6DA-48E7-B73B-321CE7BEB71B}">
      <dgm:prSet phldrT="[Текст]"/>
      <dgm:spPr/>
      <dgm:t>
        <a:bodyPr/>
        <a:lstStyle/>
        <a:p>
          <a:r>
            <a:rPr lang="ru-RU" dirty="0" smtClean="0"/>
            <a:t>конституции, которые изменяются парламентом одного и того же созыва квалифицированным большинством в палате (палатах);</a:t>
          </a:r>
          <a:endParaRPr lang="ru-RU" dirty="0"/>
        </a:p>
      </dgm:t>
    </dgm:pt>
    <dgm:pt modelId="{A207EA56-D0E9-4C12-A815-C3F83D7B8A7C}" type="parTrans" cxnId="{E574B200-29F6-4BF9-A749-F891EF0CD326}">
      <dgm:prSet/>
      <dgm:spPr/>
      <dgm:t>
        <a:bodyPr/>
        <a:lstStyle/>
        <a:p>
          <a:endParaRPr lang="ru-RU"/>
        </a:p>
      </dgm:t>
    </dgm:pt>
    <dgm:pt modelId="{6220BFD2-958D-4F34-9F26-C613AF7C9391}" type="sibTrans" cxnId="{E574B200-29F6-4BF9-A749-F891EF0CD326}">
      <dgm:prSet/>
      <dgm:spPr/>
      <dgm:t>
        <a:bodyPr/>
        <a:lstStyle/>
        <a:p>
          <a:endParaRPr lang="ru-RU"/>
        </a:p>
      </dgm:t>
    </dgm:pt>
    <dgm:pt modelId="{92E8EA3F-1E00-4F0C-8006-6D30B6D74219}">
      <dgm:prSet phldrT="[Текст]"/>
      <dgm:spPr/>
      <dgm:t>
        <a:bodyPr/>
        <a:lstStyle/>
        <a:p>
          <a:r>
            <a:rPr lang="ru-RU" dirty="0" smtClean="0"/>
            <a:t>Особо жесткие </a:t>
          </a:r>
          <a:endParaRPr lang="ru-RU" dirty="0"/>
        </a:p>
      </dgm:t>
    </dgm:pt>
    <dgm:pt modelId="{2A9E66A7-BCD0-4E4D-AC19-C6B071296C34}" type="parTrans" cxnId="{01A7DF9C-AB30-49FB-B774-9238DE4BB192}">
      <dgm:prSet/>
      <dgm:spPr/>
      <dgm:t>
        <a:bodyPr/>
        <a:lstStyle/>
        <a:p>
          <a:endParaRPr lang="ru-RU"/>
        </a:p>
      </dgm:t>
    </dgm:pt>
    <dgm:pt modelId="{C3E5ACAB-E0A7-45D8-9636-06B44DAAF124}" type="sibTrans" cxnId="{01A7DF9C-AB30-49FB-B774-9238DE4BB192}">
      <dgm:prSet/>
      <dgm:spPr/>
      <dgm:t>
        <a:bodyPr/>
        <a:lstStyle/>
        <a:p>
          <a:endParaRPr lang="ru-RU"/>
        </a:p>
      </dgm:t>
    </dgm:pt>
    <dgm:pt modelId="{CC6E09F4-BE68-4DA7-BA97-7203F123EF1B}">
      <dgm:prSet phldrT="[Текст]"/>
      <dgm:spPr/>
      <dgm:t>
        <a:bodyPr/>
        <a:lstStyle/>
        <a:p>
          <a:r>
            <a:rPr lang="ru-RU" dirty="0" smtClean="0"/>
            <a:t>Япония, Франция, США, Италии:</a:t>
          </a:r>
          <a:endParaRPr lang="ru-RU" dirty="0"/>
        </a:p>
      </dgm:t>
    </dgm:pt>
    <dgm:pt modelId="{85AADE7E-E165-4C66-91ED-D426981BCDA5}" type="parTrans" cxnId="{C735CD84-2E0B-4C01-8B10-214480575FB5}">
      <dgm:prSet/>
      <dgm:spPr/>
      <dgm:t>
        <a:bodyPr/>
        <a:lstStyle/>
        <a:p>
          <a:endParaRPr lang="ru-RU"/>
        </a:p>
      </dgm:t>
    </dgm:pt>
    <dgm:pt modelId="{719B6232-80CE-446E-9D5B-1EAED3B91B19}" type="sibTrans" cxnId="{C735CD84-2E0B-4C01-8B10-214480575FB5}">
      <dgm:prSet/>
      <dgm:spPr/>
      <dgm:t>
        <a:bodyPr/>
        <a:lstStyle/>
        <a:p>
          <a:endParaRPr lang="ru-RU"/>
        </a:p>
      </dgm:t>
    </dgm:pt>
    <dgm:pt modelId="{079BF2D0-042C-43E8-AF53-680C4AEAACDA}">
      <dgm:prSet/>
      <dgm:spPr/>
      <dgm:t>
        <a:bodyPr/>
        <a:lstStyle/>
        <a:p>
          <a:r>
            <a:rPr lang="ru-RU" dirty="0" smtClean="0"/>
            <a:t>конституции, которые изменяются повторным голосованием через определенный срок, но парламентом того же созыва (Основной Закон ФРГ)</a:t>
          </a:r>
          <a:endParaRPr lang="ru-RU" dirty="0"/>
        </a:p>
      </dgm:t>
    </dgm:pt>
    <dgm:pt modelId="{534CF6C4-896F-47DA-BFFE-9CFE6CC6772A}" type="parTrans" cxnId="{5C5E75B1-2EA6-43CF-BDAF-436D6432DD7D}">
      <dgm:prSet/>
      <dgm:spPr/>
      <dgm:t>
        <a:bodyPr/>
        <a:lstStyle/>
        <a:p>
          <a:endParaRPr lang="ru-RU"/>
        </a:p>
      </dgm:t>
    </dgm:pt>
    <dgm:pt modelId="{EF8291FD-401D-4BD3-BF2F-9FAFD43ABC49}" type="sibTrans" cxnId="{5C5E75B1-2EA6-43CF-BDAF-436D6432DD7D}">
      <dgm:prSet/>
      <dgm:spPr/>
      <dgm:t>
        <a:bodyPr/>
        <a:lstStyle/>
        <a:p>
          <a:endParaRPr lang="ru-RU"/>
        </a:p>
      </dgm:t>
    </dgm:pt>
    <dgm:pt modelId="{3E084703-10E8-4606-9D08-4537413A8686}">
      <dgm:prSet/>
      <dgm:spPr/>
      <dgm:t>
        <a:bodyPr/>
        <a:lstStyle/>
        <a:p>
          <a:r>
            <a:rPr lang="ru-RU" dirty="0" smtClean="0"/>
            <a:t>требуется утверждение изменений на референдуме </a:t>
          </a:r>
          <a:endParaRPr lang="ru-RU" dirty="0"/>
        </a:p>
      </dgm:t>
    </dgm:pt>
    <dgm:pt modelId="{5FAA9D26-1715-419F-8529-3AD8694206E7}" type="parTrans" cxnId="{DEB281DC-A3C3-490E-B77B-C027F1AD5794}">
      <dgm:prSet/>
      <dgm:spPr/>
      <dgm:t>
        <a:bodyPr/>
        <a:lstStyle/>
        <a:p>
          <a:endParaRPr lang="ru-RU"/>
        </a:p>
      </dgm:t>
    </dgm:pt>
    <dgm:pt modelId="{36395F11-A010-45DD-9938-BE7BC69B195B}" type="sibTrans" cxnId="{DEB281DC-A3C3-490E-B77B-C027F1AD5794}">
      <dgm:prSet/>
      <dgm:spPr/>
      <dgm:t>
        <a:bodyPr/>
        <a:lstStyle/>
        <a:p>
          <a:endParaRPr lang="ru-RU"/>
        </a:p>
      </dgm:t>
    </dgm:pt>
    <dgm:pt modelId="{5A1BFB84-11E4-4004-8822-6537BA449230}">
      <dgm:prSet/>
      <dgm:spPr/>
      <dgm:t>
        <a:bodyPr/>
        <a:lstStyle/>
        <a:p>
          <a:r>
            <a:rPr lang="ru-RU" dirty="0" smtClean="0"/>
            <a:t>голосование в парламенте следующего созыва</a:t>
          </a:r>
          <a:endParaRPr lang="ru-RU" dirty="0"/>
        </a:p>
      </dgm:t>
    </dgm:pt>
    <dgm:pt modelId="{C2A79300-8E58-4C0E-BB29-7F65C0B36BD0}" type="parTrans" cxnId="{04156D60-C001-420B-B94E-F94C37458D3A}">
      <dgm:prSet/>
      <dgm:spPr/>
      <dgm:t>
        <a:bodyPr/>
        <a:lstStyle/>
        <a:p>
          <a:endParaRPr lang="ru-RU"/>
        </a:p>
      </dgm:t>
    </dgm:pt>
    <dgm:pt modelId="{838BFD7F-E42B-4D9A-9F08-22DDE568979B}" type="sibTrans" cxnId="{04156D60-C001-420B-B94E-F94C37458D3A}">
      <dgm:prSet/>
      <dgm:spPr/>
      <dgm:t>
        <a:bodyPr/>
        <a:lstStyle/>
        <a:p>
          <a:endParaRPr lang="ru-RU"/>
        </a:p>
      </dgm:t>
    </dgm:pt>
    <dgm:pt modelId="{D750E7C9-1105-4FF7-BE61-605C2390F457}">
      <dgm:prSet/>
      <dgm:spPr/>
      <dgm:t>
        <a:bodyPr/>
        <a:lstStyle/>
        <a:p>
          <a:r>
            <a:rPr lang="ru-RU" dirty="0" smtClean="0"/>
            <a:t>утверждение поправок органами субъектов федерации </a:t>
          </a:r>
          <a:endParaRPr lang="ru-RU" dirty="0"/>
        </a:p>
      </dgm:t>
    </dgm:pt>
    <dgm:pt modelId="{F5DFC3C0-473C-4E9B-BC4A-E05950C0ADD6}" type="parTrans" cxnId="{F4B79126-87D2-48AA-9FE8-83CF05F95F4B}">
      <dgm:prSet/>
      <dgm:spPr/>
      <dgm:t>
        <a:bodyPr/>
        <a:lstStyle/>
        <a:p>
          <a:endParaRPr lang="ru-RU"/>
        </a:p>
      </dgm:t>
    </dgm:pt>
    <dgm:pt modelId="{7DFA320E-3F6A-4D29-8C59-1643D6CFF980}" type="sibTrans" cxnId="{F4B79126-87D2-48AA-9FE8-83CF05F95F4B}">
      <dgm:prSet/>
      <dgm:spPr/>
      <dgm:t>
        <a:bodyPr/>
        <a:lstStyle/>
        <a:p>
          <a:endParaRPr lang="ru-RU"/>
        </a:p>
      </dgm:t>
    </dgm:pt>
    <dgm:pt modelId="{84437784-6C28-427F-88E9-94725E2BA8B5}">
      <dgm:prSet/>
      <dgm:spPr/>
      <dgm:t>
        <a:bodyPr/>
        <a:lstStyle/>
        <a:p>
          <a:r>
            <a:rPr lang="ru-RU" dirty="0" smtClean="0"/>
            <a:t>Смешанный порядок</a:t>
          </a:r>
          <a:endParaRPr lang="ru-RU" dirty="0"/>
        </a:p>
      </dgm:t>
    </dgm:pt>
    <dgm:pt modelId="{B185D563-7C10-459D-8268-B3A295366B2D}" type="parTrans" cxnId="{774352D0-BAF1-46B7-B6A5-9F1BFE36B080}">
      <dgm:prSet/>
      <dgm:spPr/>
      <dgm:t>
        <a:bodyPr/>
        <a:lstStyle/>
        <a:p>
          <a:endParaRPr lang="ru-RU"/>
        </a:p>
      </dgm:t>
    </dgm:pt>
    <dgm:pt modelId="{6B56B1AC-ECA5-4BED-B3BA-54DA6DCDFCD6}" type="sibTrans" cxnId="{774352D0-BAF1-46B7-B6A5-9F1BFE36B080}">
      <dgm:prSet/>
      <dgm:spPr/>
      <dgm:t>
        <a:bodyPr/>
        <a:lstStyle/>
        <a:p>
          <a:endParaRPr lang="ru-RU"/>
        </a:p>
      </dgm:t>
    </dgm:pt>
    <dgm:pt modelId="{CCB4F55A-3AF4-4676-AD7C-4213DD8AC7D4}" type="pres">
      <dgm:prSet presAssocID="{97E77C03-0657-47BD-9CC4-EFBB7369373C}" presName="Name0" presStyleCnt="0">
        <dgm:presLayoutVars>
          <dgm:chMax val="7"/>
          <dgm:chPref val="7"/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23C6269A-92DC-4179-AE9C-8761604C7707}" type="pres">
      <dgm:prSet presAssocID="{8569791D-5D32-4B43-8E80-824309EE388A}" presName="ParentComposite" presStyleCnt="0"/>
      <dgm:spPr/>
    </dgm:pt>
    <dgm:pt modelId="{F1EBA89C-8ADD-452D-9375-3D5A69B5EC66}" type="pres">
      <dgm:prSet presAssocID="{8569791D-5D32-4B43-8E80-824309EE388A}" presName="Chord" presStyleLbl="bgShp" presStyleIdx="0" presStyleCnt="4"/>
      <dgm:spPr/>
    </dgm:pt>
    <dgm:pt modelId="{F8BED0DD-E7D4-4008-8DEF-4341B81F2278}" type="pres">
      <dgm:prSet presAssocID="{8569791D-5D32-4B43-8E80-824309EE388A}" presName="Pie" presStyleLbl="alignNode1" presStyleIdx="0" presStyleCnt="4"/>
      <dgm:spPr/>
    </dgm:pt>
    <dgm:pt modelId="{6198B9D6-E094-4D2A-BA4B-92F615D88991}" type="pres">
      <dgm:prSet presAssocID="{8569791D-5D32-4B43-8E80-824309EE388A}" presName="Parent" presStyleLbl="revTx" presStyleIdx="0" presStyleCnt="7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0D17CE4-C251-47A0-A084-FCAEE1E170D2}" type="pres">
      <dgm:prSet presAssocID="{E3F9A25F-601C-4E1B-9292-3D5F38EE8A01}" presName="negSibTrans" presStyleCnt="0"/>
      <dgm:spPr/>
    </dgm:pt>
    <dgm:pt modelId="{45E61E09-BD2B-4268-9D33-ECFB2E79B5B1}" type="pres">
      <dgm:prSet presAssocID="{8569791D-5D32-4B43-8E80-824309EE388A}" presName="composite" presStyleCnt="0"/>
      <dgm:spPr/>
    </dgm:pt>
    <dgm:pt modelId="{13B6E509-53D2-45B0-B174-1576CDA5D175}" type="pres">
      <dgm:prSet presAssocID="{8569791D-5D32-4B43-8E80-824309EE388A}" presName="Child" presStyleLbl="revTx" presStyleIdx="1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AF59BE2-F150-4734-AD95-CB51EDEDFCDD}" type="pres">
      <dgm:prSet presAssocID="{61C8A9C6-DA07-4F7C-BB8B-783274D467D7}" presName="sibTrans" presStyleCnt="0"/>
      <dgm:spPr/>
    </dgm:pt>
    <dgm:pt modelId="{D00628BF-EF52-45C4-B761-CA295AD7AA4F}" type="pres">
      <dgm:prSet presAssocID="{82C4AC96-150F-4AC0-AB73-1BBF26385FEB}" presName="ParentComposite" presStyleCnt="0"/>
      <dgm:spPr/>
    </dgm:pt>
    <dgm:pt modelId="{ADAD4AB1-2B7D-4FC8-A854-D1669B34FCF6}" type="pres">
      <dgm:prSet presAssocID="{82C4AC96-150F-4AC0-AB73-1BBF26385FEB}" presName="Chord" presStyleLbl="bgShp" presStyleIdx="1" presStyleCnt="4"/>
      <dgm:spPr/>
    </dgm:pt>
    <dgm:pt modelId="{350B163B-38DA-4C5F-9734-B80F24D6CCBA}" type="pres">
      <dgm:prSet presAssocID="{82C4AC96-150F-4AC0-AB73-1BBF26385FEB}" presName="Pie" presStyleLbl="alignNode1" presStyleIdx="1" presStyleCnt="4"/>
      <dgm:spPr/>
    </dgm:pt>
    <dgm:pt modelId="{76BE0967-D579-4570-8AD0-E89FCD3ADAC5}" type="pres">
      <dgm:prSet presAssocID="{82C4AC96-150F-4AC0-AB73-1BBF26385FEB}" presName="Parent" presStyleLbl="revTx" presStyleIdx="2" presStyleCnt="7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22DB519-07FD-4B84-84C7-4684B17C3990}" type="pres">
      <dgm:prSet presAssocID="{6220BFD2-958D-4F34-9F26-C613AF7C9391}" presName="negSibTrans" presStyleCnt="0"/>
      <dgm:spPr/>
    </dgm:pt>
    <dgm:pt modelId="{F7656914-79FE-41B6-A633-A40C26068CCF}" type="pres">
      <dgm:prSet presAssocID="{82C4AC96-150F-4AC0-AB73-1BBF26385FEB}" presName="composite" presStyleCnt="0"/>
      <dgm:spPr/>
    </dgm:pt>
    <dgm:pt modelId="{8CA8F9AC-7A02-44DB-9448-7D0093172636}" type="pres">
      <dgm:prSet presAssocID="{82C4AC96-150F-4AC0-AB73-1BBF26385FEB}" presName="Child" presStyleLbl="revTx" presStyleIdx="3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95B1E52-8062-4A14-8DBE-2D32118B961E}" type="pres">
      <dgm:prSet presAssocID="{1854BF30-2AD3-44A9-81AF-E17714B372A8}" presName="sibTrans" presStyleCnt="0"/>
      <dgm:spPr/>
    </dgm:pt>
    <dgm:pt modelId="{E11A2A76-D603-465E-92D2-04763744F2E0}" type="pres">
      <dgm:prSet presAssocID="{92E8EA3F-1E00-4F0C-8006-6D30B6D74219}" presName="ParentComposite" presStyleCnt="0"/>
      <dgm:spPr/>
    </dgm:pt>
    <dgm:pt modelId="{045A55B2-DE29-4037-AFAE-79FB507FE235}" type="pres">
      <dgm:prSet presAssocID="{92E8EA3F-1E00-4F0C-8006-6D30B6D74219}" presName="Chord" presStyleLbl="bgShp" presStyleIdx="2" presStyleCnt="4"/>
      <dgm:spPr/>
    </dgm:pt>
    <dgm:pt modelId="{434C9F8E-4F2B-4ABE-91FB-646ED49B46BC}" type="pres">
      <dgm:prSet presAssocID="{92E8EA3F-1E00-4F0C-8006-6D30B6D74219}" presName="Pie" presStyleLbl="alignNode1" presStyleIdx="2" presStyleCnt="4"/>
      <dgm:spPr/>
    </dgm:pt>
    <dgm:pt modelId="{073A55C1-6800-4158-87C1-F1055D46FA76}" type="pres">
      <dgm:prSet presAssocID="{92E8EA3F-1E00-4F0C-8006-6D30B6D74219}" presName="Parent" presStyleLbl="revTx" presStyleIdx="4" presStyleCnt="7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68DDD14-1BEB-41C8-B396-8615B68FA986}" type="pres">
      <dgm:prSet presAssocID="{719B6232-80CE-446E-9D5B-1EAED3B91B19}" presName="negSibTrans" presStyleCnt="0"/>
      <dgm:spPr/>
    </dgm:pt>
    <dgm:pt modelId="{5F3E9D23-B78A-4DF0-9C35-0EF8A9B040CB}" type="pres">
      <dgm:prSet presAssocID="{92E8EA3F-1E00-4F0C-8006-6D30B6D74219}" presName="composite" presStyleCnt="0"/>
      <dgm:spPr/>
    </dgm:pt>
    <dgm:pt modelId="{DA98F094-9A8A-4108-8918-94F7286C5108}" type="pres">
      <dgm:prSet presAssocID="{92E8EA3F-1E00-4F0C-8006-6D30B6D74219}" presName="Child" presStyleLbl="revTx" presStyleIdx="5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2784166-37EB-4183-900D-AA7503D1FECB}" type="pres">
      <dgm:prSet presAssocID="{C3E5ACAB-E0A7-45D8-9636-06B44DAAF124}" presName="sibTrans" presStyleCnt="0"/>
      <dgm:spPr/>
    </dgm:pt>
    <dgm:pt modelId="{33BCFCC7-4BD3-486C-8269-D6EC7E226319}" type="pres">
      <dgm:prSet presAssocID="{84437784-6C28-427F-88E9-94725E2BA8B5}" presName="ParentComposite" presStyleCnt="0"/>
      <dgm:spPr/>
    </dgm:pt>
    <dgm:pt modelId="{13FBB185-6F0C-4CCE-A877-7A05207FD525}" type="pres">
      <dgm:prSet presAssocID="{84437784-6C28-427F-88E9-94725E2BA8B5}" presName="Chord" presStyleLbl="bgShp" presStyleIdx="3" presStyleCnt="4"/>
      <dgm:spPr/>
    </dgm:pt>
    <dgm:pt modelId="{B25A20C5-95A0-4856-8DE4-7FF199140182}" type="pres">
      <dgm:prSet presAssocID="{84437784-6C28-427F-88E9-94725E2BA8B5}" presName="Pie" presStyleLbl="alignNode1" presStyleIdx="3" presStyleCnt="4"/>
      <dgm:spPr/>
    </dgm:pt>
    <dgm:pt modelId="{1F7F7C96-2A3D-4849-BC1A-E0352574C046}" type="pres">
      <dgm:prSet presAssocID="{84437784-6C28-427F-88E9-94725E2BA8B5}" presName="Parent" presStyleLbl="revTx" presStyleIdx="6" presStyleCnt="7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0FDF035-AC0C-41AA-A306-BB3962C7BE46}" type="presOf" srcId="{82C4AC96-150F-4AC0-AB73-1BBF26385FEB}" destId="{76BE0967-D579-4570-8AD0-E89FCD3ADAC5}" srcOrd="0" destOrd="0" presId="urn:microsoft.com/office/officeart/2009/3/layout/PieProcess"/>
    <dgm:cxn modelId="{35F9B100-FABF-4B0C-B55C-4FF2FBAC08E7}" type="presOf" srcId="{CC6E09F4-BE68-4DA7-BA97-7203F123EF1B}" destId="{DA98F094-9A8A-4108-8918-94F7286C5108}" srcOrd="0" destOrd="0" presId="urn:microsoft.com/office/officeart/2009/3/layout/PieProcess"/>
    <dgm:cxn modelId="{2F5A5E88-EFFE-40C6-9FF9-C381E2583A98}" type="presOf" srcId="{AE952384-F6DA-48E7-B73B-321CE7BEB71B}" destId="{8CA8F9AC-7A02-44DB-9448-7D0093172636}" srcOrd="0" destOrd="0" presId="urn:microsoft.com/office/officeart/2009/3/layout/PieProcess"/>
    <dgm:cxn modelId="{19ADDC95-EB3E-4E23-B24C-92B16C232C8D}" type="presOf" srcId="{8569791D-5D32-4B43-8E80-824309EE388A}" destId="{6198B9D6-E094-4D2A-BA4B-92F615D88991}" srcOrd="0" destOrd="0" presId="urn:microsoft.com/office/officeart/2009/3/layout/PieProcess"/>
    <dgm:cxn modelId="{DEB281DC-A3C3-490E-B77B-C027F1AD5794}" srcId="{92E8EA3F-1E00-4F0C-8006-6D30B6D74219}" destId="{3E084703-10E8-4606-9D08-4537413A8686}" srcOrd="1" destOrd="0" parTransId="{5FAA9D26-1715-419F-8529-3AD8694206E7}" sibTransId="{36395F11-A010-45DD-9938-BE7BC69B195B}"/>
    <dgm:cxn modelId="{01A7DF9C-AB30-49FB-B774-9238DE4BB192}" srcId="{97E77C03-0657-47BD-9CC4-EFBB7369373C}" destId="{92E8EA3F-1E00-4F0C-8006-6D30B6D74219}" srcOrd="2" destOrd="0" parTransId="{2A9E66A7-BCD0-4E4D-AC19-C6B071296C34}" sibTransId="{C3E5ACAB-E0A7-45D8-9636-06B44DAAF124}"/>
    <dgm:cxn modelId="{5FBCA888-C0AB-42B7-A9C6-24EAF4225414}" type="presOf" srcId="{5A1BFB84-11E4-4004-8822-6537BA449230}" destId="{DA98F094-9A8A-4108-8918-94F7286C5108}" srcOrd="0" destOrd="2" presId="urn:microsoft.com/office/officeart/2009/3/layout/PieProcess"/>
    <dgm:cxn modelId="{4BAF7F2E-9561-4FC8-A8DB-2AC8B3380CBF}" type="presOf" srcId="{92E8EA3F-1E00-4F0C-8006-6D30B6D74219}" destId="{073A55C1-6800-4158-87C1-F1055D46FA76}" srcOrd="0" destOrd="0" presId="urn:microsoft.com/office/officeart/2009/3/layout/PieProcess"/>
    <dgm:cxn modelId="{3AF84FB4-BDEF-44B2-83A2-8A12E15275F1}" type="presOf" srcId="{84437784-6C28-427F-88E9-94725E2BA8B5}" destId="{1F7F7C96-2A3D-4849-BC1A-E0352574C046}" srcOrd="0" destOrd="0" presId="urn:microsoft.com/office/officeart/2009/3/layout/PieProcess"/>
    <dgm:cxn modelId="{40481676-8B56-40FE-8FB9-EFA002A07B1B}" type="presOf" srcId="{97E77C03-0657-47BD-9CC4-EFBB7369373C}" destId="{CCB4F55A-3AF4-4676-AD7C-4213DD8AC7D4}" srcOrd="0" destOrd="0" presId="urn:microsoft.com/office/officeart/2009/3/layout/PieProcess"/>
    <dgm:cxn modelId="{E34947C8-7DD0-427E-9A08-70E53B677C6B}" type="presOf" srcId="{3E084703-10E8-4606-9D08-4537413A8686}" destId="{DA98F094-9A8A-4108-8918-94F7286C5108}" srcOrd="0" destOrd="1" presId="urn:microsoft.com/office/officeart/2009/3/layout/PieProcess"/>
    <dgm:cxn modelId="{8075F9D9-F4E3-4342-9CF0-37B2A29E234E}" srcId="{8569791D-5D32-4B43-8E80-824309EE388A}" destId="{47EE5910-CC7B-4A31-96BB-4A2F9C8C888F}" srcOrd="0" destOrd="0" parTransId="{25F3EFCA-B24A-47FA-9992-6FC06A7A0DBA}" sibTransId="{E3F9A25F-601C-4E1B-9292-3D5F38EE8A01}"/>
    <dgm:cxn modelId="{F4B79126-87D2-48AA-9FE8-83CF05F95F4B}" srcId="{92E8EA3F-1E00-4F0C-8006-6D30B6D74219}" destId="{D750E7C9-1105-4FF7-BE61-605C2390F457}" srcOrd="3" destOrd="0" parTransId="{F5DFC3C0-473C-4E9B-BC4A-E05950C0ADD6}" sibTransId="{7DFA320E-3F6A-4D29-8C59-1643D6CFF980}"/>
    <dgm:cxn modelId="{5C5E75B1-2EA6-43CF-BDAF-436D6432DD7D}" srcId="{82C4AC96-150F-4AC0-AB73-1BBF26385FEB}" destId="{079BF2D0-042C-43E8-AF53-680C4AEAACDA}" srcOrd="1" destOrd="0" parTransId="{534CF6C4-896F-47DA-BFFE-9CFE6CC6772A}" sibTransId="{EF8291FD-401D-4BD3-BF2F-9FAFD43ABC49}"/>
    <dgm:cxn modelId="{C2C22AA8-8894-47DC-A67E-C80039267158}" type="presOf" srcId="{47EE5910-CC7B-4A31-96BB-4A2F9C8C888F}" destId="{13B6E509-53D2-45B0-B174-1576CDA5D175}" srcOrd="0" destOrd="0" presId="urn:microsoft.com/office/officeart/2009/3/layout/PieProcess"/>
    <dgm:cxn modelId="{04156D60-C001-420B-B94E-F94C37458D3A}" srcId="{92E8EA3F-1E00-4F0C-8006-6D30B6D74219}" destId="{5A1BFB84-11E4-4004-8822-6537BA449230}" srcOrd="2" destOrd="0" parTransId="{C2A79300-8E58-4C0E-BB29-7F65C0B36BD0}" sibTransId="{838BFD7F-E42B-4D9A-9F08-22DDE568979B}"/>
    <dgm:cxn modelId="{218C4BA2-B19B-49DF-9AE3-DA946C285686}" srcId="{97E77C03-0657-47BD-9CC4-EFBB7369373C}" destId="{8569791D-5D32-4B43-8E80-824309EE388A}" srcOrd="0" destOrd="0" parTransId="{6A9320F6-1418-4854-B9E2-838898238A20}" sibTransId="{61C8A9C6-DA07-4F7C-BB8B-783274D467D7}"/>
    <dgm:cxn modelId="{774352D0-BAF1-46B7-B6A5-9F1BFE36B080}" srcId="{97E77C03-0657-47BD-9CC4-EFBB7369373C}" destId="{84437784-6C28-427F-88E9-94725E2BA8B5}" srcOrd="3" destOrd="0" parTransId="{B185D563-7C10-459D-8268-B3A295366B2D}" sibTransId="{6B56B1AC-ECA5-4BED-B3BA-54DA6DCDFCD6}"/>
    <dgm:cxn modelId="{ADCAB7D6-04C2-4D3B-8786-CB4EF57FF6A8}" type="presOf" srcId="{079BF2D0-042C-43E8-AF53-680C4AEAACDA}" destId="{8CA8F9AC-7A02-44DB-9448-7D0093172636}" srcOrd="0" destOrd="1" presId="urn:microsoft.com/office/officeart/2009/3/layout/PieProcess"/>
    <dgm:cxn modelId="{E574B200-29F6-4BF9-A749-F891EF0CD326}" srcId="{82C4AC96-150F-4AC0-AB73-1BBF26385FEB}" destId="{AE952384-F6DA-48E7-B73B-321CE7BEB71B}" srcOrd="0" destOrd="0" parTransId="{A207EA56-D0E9-4C12-A815-C3F83D7B8A7C}" sibTransId="{6220BFD2-958D-4F34-9F26-C613AF7C9391}"/>
    <dgm:cxn modelId="{95196803-A80F-4D6B-AEAE-3CE54DA1D7A4}" srcId="{97E77C03-0657-47BD-9CC4-EFBB7369373C}" destId="{82C4AC96-150F-4AC0-AB73-1BBF26385FEB}" srcOrd="1" destOrd="0" parTransId="{EBDA3AE1-88C4-402E-A542-E2BFE2A95323}" sibTransId="{1854BF30-2AD3-44A9-81AF-E17714B372A8}"/>
    <dgm:cxn modelId="{E7575CC0-841A-4D72-A6DD-14F9E7EAFC06}" type="presOf" srcId="{D750E7C9-1105-4FF7-BE61-605C2390F457}" destId="{DA98F094-9A8A-4108-8918-94F7286C5108}" srcOrd="0" destOrd="3" presId="urn:microsoft.com/office/officeart/2009/3/layout/PieProcess"/>
    <dgm:cxn modelId="{C735CD84-2E0B-4C01-8B10-214480575FB5}" srcId="{92E8EA3F-1E00-4F0C-8006-6D30B6D74219}" destId="{CC6E09F4-BE68-4DA7-BA97-7203F123EF1B}" srcOrd="0" destOrd="0" parTransId="{85AADE7E-E165-4C66-91ED-D426981BCDA5}" sibTransId="{719B6232-80CE-446E-9D5B-1EAED3B91B19}"/>
    <dgm:cxn modelId="{A779F26A-0308-4EC4-99AD-4F91D86D369B}" type="presParOf" srcId="{CCB4F55A-3AF4-4676-AD7C-4213DD8AC7D4}" destId="{23C6269A-92DC-4179-AE9C-8761604C7707}" srcOrd="0" destOrd="0" presId="urn:microsoft.com/office/officeart/2009/3/layout/PieProcess"/>
    <dgm:cxn modelId="{B989F7F7-C3BE-4635-A6C2-0C8F61212C4C}" type="presParOf" srcId="{23C6269A-92DC-4179-AE9C-8761604C7707}" destId="{F1EBA89C-8ADD-452D-9375-3D5A69B5EC66}" srcOrd="0" destOrd="0" presId="urn:microsoft.com/office/officeart/2009/3/layout/PieProcess"/>
    <dgm:cxn modelId="{DDDDEC47-A52E-45F3-A4CC-031548176F40}" type="presParOf" srcId="{23C6269A-92DC-4179-AE9C-8761604C7707}" destId="{F8BED0DD-E7D4-4008-8DEF-4341B81F2278}" srcOrd="1" destOrd="0" presId="urn:microsoft.com/office/officeart/2009/3/layout/PieProcess"/>
    <dgm:cxn modelId="{7632C0D1-4672-4DDE-AB2B-7FE06EA7EEA9}" type="presParOf" srcId="{23C6269A-92DC-4179-AE9C-8761604C7707}" destId="{6198B9D6-E094-4D2A-BA4B-92F615D88991}" srcOrd="2" destOrd="0" presId="urn:microsoft.com/office/officeart/2009/3/layout/PieProcess"/>
    <dgm:cxn modelId="{53225AE3-641B-4B88-A13D-94C78E858EFD}" type="presParOf" srcId="{CCB4F55A-3AF4-4676-AD7C-4213DD8AC7D4}" destId="{C0D17CE4-C251-47A0-A084-FCAEE1E170D2}" srcOrd="1" destOrd="0" presId="urn:microsoft.com/office/officeart/2009/3/layout/PieProcess"/>
    <dgm:cxn modelId="{CB7A2F47-98F1-4901-9CF1-9A86BA0AAEB2}" type="presParOf" srcId="{CCB4F55A-3AF4-4676-AD7C-4213DD8AC7D4}" destId="{45E61E09-BD2B-4268-9D33-ECFB2E79B5B1}" srcOrd="2" destOrd="0" presId="urn:microsoft.com/office/officeart/2009/3/layout/PieProcess"/>
    <dgm:cxn modelId="{3875EFC8-21D0-4ECB-8C32-2F1C72D4245C}" type="presParOf" srcId="{45E61E09-BD2B-4268-9D33-ECFB2E79B5B1}" destId="{13B6E509-53D2-45B0-B174-1576CDA5D175}" srcOrd="0" destOrd="0" presId="urn:microsoft.com/office/officeart/2009/3/layout/PieProcess"/>
    <dgm:cxn modelId="{82D18067-B3D0-4A5D-9762-CECA545D2E35}" type="presParOf" srcId="{CCB4F55A-3AF4-4676-AD7C-4213DD8AC7D4}" destId="{6AF59BE2-F150-4734-AD95-CB51EDEDFCDD}" srcOrd="3" destOrd="0" presId="urn:microsoft.com/office/officeart/2009/3/layout/PieProcess"/>
    <dgm:cxn modelId="{199FDE79-B5E4-4DCC-988D-65E1D066A0CE}" type="presParOf" srcId="{CCB4F55A-3AF4-4676-AD7C-4213DD8AC7D4}" destId="{D00628BF-EF52-45C4-B761-CA295AD7AA4F}" srcOrd="4" destOrd="0" presId="urn:microsoft.com/office/officeart/2009/3/layout/PieProcess"/>
    <dgm:cxn modelId="{145F0531-E36D-4290-96E4-ADFCCD0CACFB}" type="presParOf" srcId="{D00628BF-EF52-45C4-B761-CA295AD7AA4F}" destId="{ADAD4AB1-2B7D-4FC8-A854-D1669B34FCF6}" srcOrd="0" destOrd="0" presId="urn:microsoft.com/office/officeart/2009/3/layout/PieProcess"/>
    <dgm:cxn modelId="{7C654635-4170-4285-8C96-7E8B29C21B47}" type="presParOf" srcId="{D00628BF-EF52-45C4-B761-CA295AD7AA4F}" destId="{350B163B-38DA-4C5F-9734-B80F24D6CCBA}" srcOrd="1" destOrd="0" presId="urn:microsoft.com/office/officeart/2009/3/layout/PieProcess"/>
    <dgm:cxn modelId="{89341558-0606-45A9-BC17-C595B7167958}" type="presParOf" srcId="{D00628BF-EF52-45C4-B761-CA295AD7AA4F}" destId="{76BE0967-D579-4570-8AD0-E89FCD3ADAC5}" srcOrd="2" destOrd="0" presId="urn:microsoft.com/office/officeart/2009/3/layout/PieProcess"/>
    <dgm:cxn modelId="{F97CDF89-D06F-49FA-96D4-EEDB39FDDF8B}" type="presParOf" srcId="{CCB4F55A-3AF4-4676-AD7C-4213DD8AC7D4}" destId="{722DB519-07FD-4B84-84C7-4684B17C3990}" srcOrd="5" destOrd="0" presId="urn:microsoft.com/office/officeart/2009/3/layout/PieProcess"/>
    <dgm:cxn modelId="{62869E1D-CC35-45F6-9A4B-E474574ED43A}" type="presParOf" srcId="{CCB4F55A-3AF4-4676-AD7C-4213DD8AC7D4}" destId="{F7656914-79FE-41B6-A633-A40C26068CCF}" srcOrd="6" destOrd="0" presId="urn:microsoft.com/office/officeart/2009/3/layout/PieProcess"/>
    <dgm:cxn modelId="{2F5565AF-400D-43AC-9A43-8A74A295BEDD}" type="presParOf" srcId="{F7656914-79FE-41B6-A633-A40C26068CCF}" destId="{8CA8F9AC-7A02-44DB-9448-7D0093172636}" srcOrd="0" destOrd="0" presId="urn:microsoft.com/office/officeart/2009/3/layout/PieProcess"/>
    <dgm:cxn modelId="{6393ACF1-624C-46AA-A43C-6FE62E0AE321}" type="presParOf" srcId="{CCB4F55A-3AF4-4676-AD7C-4213DD8AC7D4}" destId="{E95B1E52-8062-4A14-8DBE-2D32118B961E}" srcOrd="7" destOrd="0" presId="urn:microsoft.com/office/officeart/2009/3/layout/PieProcess"/>
    <dgm:cxn modelId="{B736895F-DBDE-428D-8FDF-3E1EB657F2D0}" type="presParOf" srcId="{CCB4F55A-3AF4-4676-AD7C-4213DD8AC7D4}" destId="{E11A2A76-D603-465E-92D2-04763744F2E0}" srcOrd="8" destOrd="0" presId="urn:microsoft.com/office/officeart/2009/3/layout/PieProcess"/>
    <dgm:cxn modelId="{7BE5A5E3-AB74-4645-9678-FD3E56AF54BB}" type="presParOf" srcId="{E11A2A76-D603-465E-92D2-04763744F2E0}" destId="{045A55B2-DE29-4037-AFAE-79FB507FE235}" srcOrd="0" destOrd="0" presId="urn:microsoft.com/office/officeart/2009/3/layout/PieProcess"/>
    <dgm:cxn modelId="{77F9AD7F-784B-4313-96F6-003584E86609}" type="presParOf" srcId="{E11A2A76-D603-465E-92D2-04763744F2E0}" destId="{434C9F8E-4F2B-4ABE-91FB-646ED49B46BC}" srcOrd="1" destOrd="0" presId="urn:microsoft.com/office/officeart/2009/3/layout/PieProcess"/>
    <dgm:cxn modelId="{A92D48AF-C734-4D66-93EE-F2575F04C119}" type="presParOf" srcId="{E11A2A76-D603-465E-92D2-04763744F2E0}" destId="{073A55C1-6800-4158-87C1-F1055D46FA76}" srcOrd="2" destOrd="0" presId="urn:microsoft.com/office/officeart/2009/3/layout/PieProcess"/>
    <dgm:cxn modelId="{A636A85A-CCA9-4F79-8868-BB401A5BF212}" type="presParOf" srcId="{CCB4F55A-3AF4-4676-AD7C-4213DD8AC7D4}" destId="{F68DDD14-1BEB-41C8-B396-8615B68FA986}" srcOrd="9" destOrd="0" presId="urn:microsoft.com/office/officeart/2009/3/layout/PieProcess"/>
    <dgm:cxn modelId="{C99918E6-D9B7-4D1F-8519-40462A758568}" type="presParOf" srcId="{CCB4F55A-3AF4-4676-AD7C-4213DD8AC7D4}" destId="{5F3E9D23-B78A-4DF0-9C35-0EF8A9B040CB}" srcOrd="10" destOrd="0" presId="urn:microsoft.com/office/officeart/2009/3/layout/PieProcess"/>
    <dgm:cxn modelId="{5994D299-8EA0-47D2-8091-7DD74E91F168}" type="presParOf" srcId="{5F3E9D23-B78A-4DF0-9C35-0EF8A9B040CB}" destId="{DA98F094-9A8A-4108-8918-94F7286C5108}" srcOrd="0" destOrd="0" presId="urn:microsoft.com/office/officeart/2009/3/layout/PieProcess"/>
    <dgm:cxn modelId="{96F5223B-0F11-4E8A-800C-7D195A2828A9}" type="presParOf" srcId="{CCB4F55A-3AF4-4676-AD7C-4213DD8AC7D4}" destId="{F2784166-37EB-4183-900D-AA7503D1FECB}" srcOrd="11" destOrd="0" presId="urn:microsoft.com/office/officeart/2009/3/layout/PieProcess"/>
    <dgm:cxn modelId="{EBC3C977-D574-492C-A2CE-11F6DB9818D8}" type="presParOf" srcId="{CCB4F55A-3AF4-4676-AD7C-4213DD8AC7D4}" destId="{33BCFCC7-4BD3-486C-8269-D6EC7E226319}" srcOrd="12" destOrd="0" presId="urn:microsoft.com/office/officeart/2009/3/layout/PieProcess"/>
    <dgm:cxn modelId="{1272ED60-D0E9-4649-BF4C-3AE3A5CB478B}" type="presParOf" srcId="{33BCFCC7-4BD3-486C-8269-D6EC7E226319}" destId="{13FBB185-6F0C-4CCE-A877-7A05207FD525}" srcOrd="0" destOrd="0" presId="urn:microsoft.com/office/officeart/2009/3/layout/PieProcess"/>
    <dgm:cxn modelId="{834CB2F8-3255-4768-97C0-373C8EC0C60F}" type="presParOf" srcId="{33BCFCC7-4BD3-486C-8269-D6EC7E226319}" destId="{B25A20C5-95A0-4856-8DE4-7FF199140182}" srcOrd="1" destOrd="0" presId="urn:microsoft.com/office/officeart/2009/3/layout/PieProcess"/>
    <dgm:cxn modelId="{4C2A3EA3-7633-4613-A796-FB9BFB6526DC}" type="presParOf" srcId="{33BCFCC7-4BD3-486C-8269-D6EC7E226319}" destId="{1F7F7C96-2A3D-4849-BC1A-E0352574C046}" srcOrd="2" destOrd="0" presId="urn:microsoft.com/office/officeart/2009/3/layout/Pie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404ED69-E409-4A37-AB05-2E5815D40BF0}" type="doc">
      <dgm:prSet loTypeId="urn:microsoft.com/office/officeart/2005/8/layout/hProcess9" loCatId="process" qsTypeId="urn:microsoft.com/office/officeart/2005/8/quickstyle/simple3" qsCatId="simple" csTypeId="urn:microsoft.com/office/officeart/2005/8/colors/accent1_2" csCatId="accent1" phldr="1"/>
      <dgm:spPr/>
    </dgm:pt>
    <dgm:pt modelId="{6CB1A841-9989-45C0-898E-5F921413932F}">
      <dgm:prSet phldrT="[Текст]" custT="1"/>
      <dgm:spPr/>
      <dgm:t>
        <a:bodyPr/>
        <a:lstStyle/>
        <a:p>
          <a:r>
            <a:rPr lang="ru-RU" sz="1800" dirty="0" smtClean="0"/>
            <a:t>Аристотель, </a:t>
          </a:r>
          <a:br>
            <a:rPr lang="ru-RU" sz="1800" dirty="0" smtClean="0"/>
          </a:br>
          <a:r>
            <a:rPr lang="ru-RU" sz="1800" dirty="0" smtClean="0"/>
            <a:t>«Афинская </a:t>
          </a:r>
          <a:r>
            <a:rPr lang="ru-RU" sz="1800" dirty="0" err="1" smtClean="0"/>
            <a:t>полития</a:t>
          </a:r>
          <a:r>
            <a:rPr lang="ru-RU" sz="1800" dirty="0" smtClean="0"/>
            <a:t>: Государственное устройство Афин»;</a:t>
          </a:r>
          <a:br>
            <a:rPr lang="ru-RU" sz="1800" dirty="0" smtClean="0"/>
          </a:br>
          <a:r>
            <a:rPr lang="ru-RU" sz="1800" dirty="0" smtClean="0"/>
            <a:t>«</a:t>
          </a:r>
          <a:r>
            <a:rPr lang="en-US" sz="1800" dirty="0" err="1" smtClean="0"/>
            <a:t>Aristoteles</a:t>
          </a:r>
          <a:r>
            <a:rPr lang="en-US" sz="1800" dirty="0" smtClean="0"/>
            <a:t> Constitution of </a:t>
          </a:r>
          <a:r>
            <a:rPr lang="en-US" sz="1800" dirty="0" err="1" smtClean="0"/>
            <a:t>Athene</a:t>
          </a:r>
          <a:r>
            <a:rPr lang="ru-RU" sz="1800" dirty="0" smtClean="0"/>
            <a:t>» (2 е</a:t>
          </a:r>
          <a:r>
            <a:rPr lang="en-US" sz="1800" dirty="0" smtClean="0"/>
            <a:t>d</a:t>
          </a:r>
          <a:r>
            <a:rPr lang="ru-RU" sz="1800" dirty="0" smtClean="0"/>
            <a:t>., </a:t>
          </a:r>
          <a:r>
            <a:rPr lang="en-US" sz="1800" dirty="0" smtClean="0"/>
            <a:t>London</a:t>
          </a:r>
          <a:r>
            <a:rPr lang="ru-RU" sz="1800" dirty="0" smtClean="0"/>
            <a:t>, 1912)</a:t>
          </a:r>
          <a:endParaRPr lang="ru-RU" sz="1800" dirty="0"/>
        </a:p>
      </dgm:t>
    </dgm:pt>
    <dgm:pt modelId="{6E32282B-F12F-44DA-AFB5-075E995E371C}" type="parTrans" cxnId="{6BA9F147-27EF-4D18-AA06-921B0D28B6C9}">
      <dgm:prSet/>
      <dgm:spPr/>
      <dgm:t>
        <a:bodyPr/>
        <a:lstStyle/>
        <a:p>
          <a:endParaRPr lang="ru-RU"/>
        </a:p>
      </dgm:t>
    </dgm:pt>
    <dgm:pt modelId="{325766EB-D473-49E6-8299-DFABD653068A}" type="sibTrans" cxnId="{6BA9F147-27EF-4D18-AA06-921B0D28B6C9}">
      <dgm:prSet/>
      <dgm:spPr/>
      <dgm:t>
        <a:bodyPr/>
        <a:lstStyle/>
        <a:p>
          <a:endParaRPr lang="ru-RU"/>
        </a:p>
      </dgm:t>
    </dgm:pt>
    <dgm:pt modelId="{C86AF7FB-9E30-40C9-AF21-D0A57427D442}">
      <dgm:prSet phldrT="[Текст]"/>
      <dgm:spPr/>
      <dgm:t>
        <a:bodyPr/>
        <a:lstStyle/>
        <a:p>
          <a:r>
            <a:rPr lang="ru-RU" dirty="0" smtClean="0"/>
            <a:t>устройство государства </a:t>
          </a:r>
          <a:br>
            <a:rPr lang="ru-RU" dirty="0" smtClean="0"/>
          </a:br>
          <a:r>
            <a:rPr lang="ru-RU" dirty="0" smtClean="0"/>
            <a:t>(полиса)</a:t>
          </a:r>
          <a:endParaRPr lang="ru-RU" dirty="0"/>
        </a:p>
      </dgm:t>
    </dgm:pt>
    <dgm:pt modelId="{AEBAF791-7DDF-413F-81F1-F3264FF37193}" type="parTrans" cxnId="{A7C18EE9-08E0-49DD-915B-484353E3C611}">
      <dgm:prSet/>
      <dgm:spPr/>
      <dgm:t>
        <a:bodyPr/>
        <a:lstStyle/>
        <a:p>
          <a:endParaRPr lang="ru-RU"/>
        </a:p>
      </dgm:t>
    </dgm:pt>
    <dgm:pt modelId="{9A8EFBCF-729F-45C0-9B42-11C27497DD77}" type="sibTrans" cxnId="{A7C18EE9-08E0-49DD-915B-484353E3C611}">
      <dgm:prSet/>
      <dgm:spPr/>
      <dgm:t>
        <a:bodyPr/>
        <a:lstStyle/>
        <a:p>
          <a:endParaRPr lang="ru-RU"/>
        </a:p>
      </dgm:t>
    </dgm:pt>
    <dgm:pt modelId="{D5593DAC-F737-484F-85D2-B9F0E0D0064F}">
      <dgm:prSet phldrT="[Текст]"/>
      <dgm:spPr/>
      <dgm:t>
        <a:bodyPr/>
        <a:lstStyle/>
        <a:p>
          <a:r>
            <a:rPr lang="ru-RU" b="1" dirty="0" smtClean="0"/>
            <a:t>=</a:t>
          </a:r>
          <a:r>
            <a:rPr lang="ru-RU" dirty="0" smtClean="0"/>
            <a:t> </a:t>
          </a:r>
          <a:r>
            <a:rPr lang="ru-RU" b="1" dirty="0" smtClean="0"/>
            <a:t>форма государства, понятие описательно-типологического характера</a:t>
          </a:r>
          <a:endParaRPr lang="ru-RU" b="1" dirty="0"/>
        </a:p>
      </dgm:t>
    </dgm:pt>
    <dgm:pt modelId="{30352A12-E1FE-46EE-B7C9-62F89CA79564}" type="parTrans" cxnId="{DEC2646C-C476-4BCF-B2F4-251B3D0F8E59}">
      <dgm:prSet/>
      <dgm:spPr/>
      <dgm:t>
        <a:bodyPr/>
        <a:lstStyle/>
        <a:p>
          <a:endParaRPr lang="ru-RU"/>
        </a:p>
      </dgm:t>
    </dgm:pt>
    <dgm:pt modelId="{1FDB7589-DE0C-4C0F-832B-9205048F3544}" type="sibTrans" cxnId="{DEC2646C-C476-4BCF-B2F4-251B3D0F8E59}">
      <dgm:prSet/>
      <dgm:spPr/>
      <dgm:t>
        <a:bodyPr/>
        <a:lstStyle/>
        <a:p>
          <a:endParaRPr lang="ru-RU"/>
        </a:p>
      </dgm:t>
    </dgm:pt>
    <dgm:pt modelId="{6024A9D3-8DF4-401F-AD55-66A738957F46}" type="pres">
      <dgm:prSet presAssocID="{B404ED69-E409-4A37-AB05-2E5815D40BF0}" presName="CompostProcess" presStyleCnt="0">
        <dgm:presLayoutVars>
          <dgm:dir/>
          <dgm:resizeHandles val="exact"/>
        </dgm:presLayoutVars>
      </dgm:prSet>
      <dgm:spPr/>
    </dgm:pt>
    <dgm:pt modelId="{553B0DDF-3C01-470A-B724-7CAFD51B4099}" type="pres">
      <dgm:prSet presAssocID="{B404ED69-E409-4A37-AB05-2E5815D40BF0}" presName="arrow" presStyleLbl="bgShp" presStyleIdx="0" presStyleCnt="1"/>
      <dgm:spPr/>
    </dgm:pt>
    <dgm:pt modelId="{B4FBC754-D376-44E7-B927-3C9B59EDAFBF}" type="pres">
      <dgm:prSet presAssocID="{B404ED69-E409-4A37-AB05-2E5815D40BF0}" presName="linearProcess" presStyleCnt="0"/>
      <dgm:spPr/>
    </dgm:pt>
    <dgm:pt modelId="{2116D01D-1060-44B6-9276-4B4157E31794}" type="pres">
      <dgm:prSet presAssocID="{6CB1A841-9989-45C0-898E-5F921413932F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D455D78-19C1-402B-AC1B-BDD053384CA0}" type="pres">
      <dgm:prSet presAssocID="{325766EB-D473-49E6-8299-DFABD653068A}" presName="sibTrans" presStyleCnt="0"/>
      <dgm:spPr/>
    </dgm:pt>
    <dgm:pt modelId="{52EF3061-2DE3-4B78-9DA9-75E5AB736DDF}" type="pres">
      <dgm:prSet presAssocID="{C86AF7FB-9E30-40C9-AF21-D0A57427D442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54C0D09-DBA6-4DD0-B3C8-4AABDE8FDBE7}" type="pres">
      <dgm:prSet presAssocID="{9A8EFBCF-729F-45C0-9B42-11C27497DD77}" presName="sibTrans" presStyleCnt="0"/>
      <dgm:spPr/>
    </dgm:pt>
    <dgm:pt modelId="{F8A146AB-E66B-49D6-9C12-7AFB2313769A}" type="pres">
      <dgm:prSet presAssocID="{D5593DAC-F737-484F-85D2-B9F0E0D0064F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53E01CF-7FD9-4FAF-A033-5724FF6B594C}" type="presOf" srcId="{6CB1A841-9989-45C0-898E-5F921413932F}" destId="{2116D01D-1060-44B6-9276-4B4157E31794}" srcOrd="0" destOrd="0" presId="urn:microsoft.com/office/officeart/2005/8/layout/hProcess9"/>
    <dgm:cxn modelId="{A7C18EE9-08E0-49DD-915B-484353E3C611}" srcId="{B404ED69-E409-4A37-AB05-2E5815D40BF0}" destId="{C86AF7FB-9E30-40C9-AF21-D0A57427D442}" srcOrd="1" destOrd="0" parTransId="{AEBAF791-7DDF-413F-81F1-F3264FF37193}" sibTransId="{9A8EFBCF-729F-45C0-9B42-11C27497DD77}"/>
    <dgm:cxn modelId="{6BA9F147-27EF-4D18-AA06-921B0D28B6C9}" srcId="{B404ED69-E409-4A37-AB05-2E5815D40BF0}" destId="{6CB1A841-9989-45C0-898E-5F921413932F}" srcOrd="0" destOrd="0" parTransId="{6E32282B-F12F-44DA-AFB5-075E995E371C}" sibTransId="{325766EB-D473-49E6-8299-DFABD653068A}"/>
    <dgm:cxn modelId="{01CA711E-F117-4E03-8CDF-A0FA8BC24D5D}" type="presOf" srcId="{C86AF7FB-9E30-40C9-AF21-D0A57427D442}" destId="{52EF3061-2DE3-4B78-9DA9-75E5AB736DDF}" srcOrd="0" destOrd="0" presId="urn:microsoft.com/office/officeart/2005/8/layout/hProcess9"/>
    <dgm:cxn modelId="{ECCCC19C-8A1B-4C4B-86C3-2846F745D470}" type="presOf" srcId="{B404ED69-E409-4A37-AB05-2E5815D40BF0}" destId="{6024A9D3-8DF4-401F-AD55-66A738957F46}" srcOrd="0" destOrd="0" presId="urn:microsoft.com/office/officeart/2005/8/layout/hProcess9"/>
    <dgm:cxn modelId="{DEC2646C-C476-4BCF-B2F4-251B3D0F8E59}" srcId="{B404ED69-E409-4A37-AB05-2E5815D40BF0}" destId="{D5593DAC-F737-484F-85D2-B9F0E0D0064F}" srcOrd="2" destOrd="0" parTransId="{30352A12-E1FE-46EE-B7C9-62F89CA79564}" sibTransId="{1FDB7589-DE0C-4C0F-832B-9205048F3544}"/>
    <dgm:cxn modelId="{BA0EC6C1-41CB-4A3B-9148-5B45CB9F3224}" type="presOf" srcId="{D5593DAC-F737-484F-85D2-B9F0E0D0064F}" destId="{F8A146AB-E66B-49D6-9C12-7AFB2313769A}" srcOrd="0" destOrd="0" presId="urn:microsoft.com/office/officeart/2005/8/layout/hProcess9"/>
    <dgm:cxn modelId="{28022EA0-8235-44B7-A937-99C9F52B2C05}" type="presParOf" srcId="{6024A9D3-8DF4-401F-AD55-66A738957F46}" destId="{553B0DDF-3C01-470A-B724-7CAFD51B4099}" srcOrd="0" destOrd="0" presId="urn:microsoft.com/office/officeart/2005/8/layout/hProcess9"/>
    <dgm:cxn modelId="{274E0092-818F-435C-9003-48BD21257368}" type="presParOf" srcId="{6024A9D3-8DF4-401F-AD55-66A738957F46}" destId="{B4FBC754-D376-44E7-B927-3C9B59EDAFBF}" srcOrd="1" destOrd="0" presId="urn:microsoft.com/office/officeart/2005/8/layout/hProcess9"/>
    <dgm:cxn modelId="{EB07C81D-6DF8-432D-B3A6-A1D06189158C}" type="presParOf" srcId="{B4FBC754-D376-44E7-B927-3C9B59EDAFBF}" destId="{2116D01D-1060-44B6-9276-4B4157E31794}" srcOrd="0" destOrd="0" presId="urn:microsoft.com/office/officeart/2005/8/layout/hProcess9"/>
    <dgm:cxn modelId="{A494F807-084C-4DF0-811F-DD170902D845}" type="presParOf" srcId="{B4FBC754-D376-44E7-B927-3C9B59EDAFBF}" destId="{FD455D78-19C1-402B-AC1B-BDD053384CA0}" srcOrd="1" destOrd="0" presId="urn:microsoft.com/office/officeart/2005/8/layout/hProcess9"/>
    <dgm:cxn modelId="{927822BF-C37F-4262-AA18-D275A19DF760}" type="presParOf" srcId="{B4FBC754-D376-44E7-B927-3C9B59EDAFBF}" destId="{52EF3061-2DE3-4B78-9DA9-75E5AB736DDF}" srcOrd="2" destOrd="0" presId="urn:microsoft.com/office/officeart/2005/8/layout/hProcess9"/>
    <dgm:cxn modelId="{2773A771-5F10-43D7-AD01-7FD55190F5E9}" type="presParOf" srcId="{B4FBC754-D376-44E7-B927-3C9B59EDAFBF}" destId="{B54C0D09-DBA6-4DD0-B3C8-4AABDE8FDBE7}" srcOrd="3" destOrd="0" presId="urn:microsoft.com/office/officeart/2005/8/layout/hProcess9"/>
    <dgm:cxn modelId="{DF66FDBA-9B13-4A8C-8A0A-145AE5E56E2B}" type="presParOf" srcId="{B4FBC754-D376-44E7-B927-3C9B59EDAFBF}" destId="{F8A146AB-E66B-49D6-9C12-7AFB2313769A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619EAB2-A67B-4025-8344-DA79F85D3A55}" type="doc">
      <dgm:prSet loTypeId="urn:microsoft.com/office/officeart/2005/8/layout/hProcess9" loCatId="process" qsTypeId="urn:microsoft.com/office/officeart/2005/8/quickstyle/simple3" qsCatId="simple" csTypeId="urn:microsoft.com/office/officeart/2005/8/colors/accent1_2" csCatId="accent1" phldr="1"/>
      <dgm:spPr/>
    </dgm:pt>
    <dgm:pt modelId="{150CF615-59AA-45AF-8107-143A6234900A}">
      <dgm:prSet phldrT="[Текст]"/>
      <dgm:spPr/>
      <dgm:t>
        <a:bodyPr/>
        <a:lstStyle/>
        <a:p>
          <a:r>
            <a:rPr lang="ru-RU" b="0" i="0" dirty="0" smtClean="0"/>
            <a:t>конституции </a:t>
          </a:r>
          <a:r>
            <a:rPr lang="ru-RU" b="0" i="0" dirty="0" err="1" smtClean="0"/>
            <a:t>принцепсов</a:t>
          </a:r>
          <a:r>
            <a:rPr lang="ru-RU" b="0" i="0" dirty="0" smtClean="0"/>
            <a:t> (</a:t>
          </a:r>
          <a:r>
            <a:rPr lang="en-US" b="0" i="0" dirty="0" err="1" smtClean="0"/>
            <a:t>constitutiones</a:t>
          </a:r>
          <a:r>
            <a:rPr lang="en-US" b="0" i="0" dirty="0" smtClean="0"/>
            <a:t> </a:t>
          </a:r>
          <a:r>
            <a:rPr lang="en-US" b="0" i="0" dirty="0" err="1" smtClean="0"/>
            <a:t>principum</a:t>
          </a:r>
          <a:r>
            <a:rPr lang="ru-RU" b="0" i="0" dirty="0" smtClean="0"/>
            <a:t>)</a:t>
          </a:r>
          <a:endParaRPr lang="ru-RU" dirty="0"/>
        </a:p>
      </dgm:t>
    </dgm:pt>
    <dgm:pt modelId="{CDF15AC1-A14F-4399-8BBC-1BDDEB397963}" type="parTrans" cxnId="{79CAFB2B-A460-4135-A212-DFB3F71033A8}">
      <dgm:prSet/>
      <dgm:spPr/>
      <dgm:t>
        <a:bodyPr/>
        <a:lstStyle/>
        <a:p>
          <a:endParaRPr lang="ru-RU"/>
        </a:p>
      </dgm:t>
    </dgm:pt>
    <dgm:pt modelId="{4ED46FB8-5C83-4F04-802A-3FF5BFCEB61A}" type="sibTrans" cxnId="{79CAFB2B-A460-4135-A212-DFB3F71033A8}">
      <dgm:prSet/>
      <dgm:spPr/>
      <dgm:t>
        <a:bodyPr/>
        <a:lstStyle/>
        <a:p>
          <a:endParaRPr lang="ru-RU"/>
        </a:p>
      </dgm:t>
    </dgm:pt>
    <dgm:pt modelId="{DC1F972E-6F9F-4B94-8EAC-C9F63CDD56C4}">
      <dgm:prSet phldrT="[Текст]"/>
      <dgm:spPr/>
      <dgm:t>
        <a:bodyPr/>
        <a:lstStyle/>
        <a:p>
          <a:r>
            <a:rPr lang="ru-RU" dirty="0" smtClean="0"/>
            <a:t>Кодекс </a:t>
          </a:r>
          <a:r>
            <a:rPr lang="ru-RU" dirty="0" err="1" smtClean="0"/>
            <a:t>Грегориана</a:t>
          </a:r>
          <a:r>
            <a:rPr lang="ru-RU" dirty="0" smtClean="0"/>
            <a:t>, Кодекс </a:t>
          </a:r>
          <a:r>
            <a:rPr lang="ru-RU" dirty="0" err="1" smtClean="0"/>
            <a:t>Гермогениана</a:t>
          </a:r>
          <a:r>
            <a:rPr lang="ru-RU" dirty="0" smtClean="0"/>
            <a:t>, Кодекс Феодосия,  Кодекс Юстиниана</a:t>
          </a:r>
          <a:endParaRPr lang="ru-RU" dirty="0"/>
        </a:p>
      </dgm:t>
    </dgm:pt>
    <dgm:pt modelId="{35E9007E-0C41-4D8B-8F77-02C7F05E2C0E}" type="parTrans" cxnId="{C6F71F14-F914-434F-8CE5-B2D826ECB977}">
      <dgm:prSet/>
      <dgm:spPr/>
      <dgm:t>
        <a:bodyPr/>
        <a:lstStyle/>
        <a:p>
          <a:endParaRPr lang="ru-RU"/>
        </a:p>
      </dgm:t>
    </dgm:pt>
    <dgm:pt modelId="{1D7FF544-C513-4FB4-B3F7-8DCEFA81C696}" type="sibTrans" cxnId="{C6F71F14-F914-434F-8CE5-B2D826ECB977}">
      <dgm:prSet/>
      <dgm:spPr/>
      <dgm:t>
        <a:bodyPr/>
        <a:lstStyle/>
        <a:p>
          <a:endParaRPr lang="ru-RU"/>
        </a:p>
      </dgm:t>
    </dgm:pt>
    <dgm:pt modelId="{5E70A950-1346-4E1B-8BC9-3B3925439D95}">
      <dgm:prSet phldrT="[Текст]" custT="1"/>
      <dgm:spPr/>
      <dgm:t>
        <a:bodyPr/>
        <a:lstStyle/>
        <a:p>
          <a:r>
            <a:rPr lang="ru-RU" sz="2100" b="1" dirty="0" smtClean="0"/>
            <a:t>многочисленные акты абсолютного единовластия</a:t>
          </a:r>
          <a:endParaRPr lang="ru-RU" sz="2100" b="1" dirty="0"/>
        </a:p>
      </dgm:t>
    </dgm:pt>
    <dgm:pt modelId="{97B86D05-BCC7-4356-95DA-4BF50ED16A13}" type="parTrans" cxnId="{23EFBFF4-CCF8-4068-8911-62A8E2704578}">
      <dgm:prSet/>
      <dgm:spPr/>
      <dgm:t>
        <a:bodyPr/>
        <a:lstStyle/>
        <a:p>
          <a:endParaRPr lang="ru-RU"/>
        </a:p>
      </dgm:t>
    </dgm:pt>
    <dgm:pt modelId="{6F81A5EF-F9CE-4A58-9B68-D98A7BF5CB02}" type="sibTrans" cxnId="{23EFBFF4-CCF8-4068-8911-62A8E2704578}">
      <dgm:prSet/>
      <dgm:spPr/>
      <dgm:t>
        <a:bodyPr/>
        <a:lstStyle/>
        <a:p>
          <a:endParaRPr lang="ru-RU"/>
        </a:p>
      </dgm:t>
    </dgm:pt>
    <dgm:pt modelId="{D2AC9257-551F-4511-B282-74497C8C5A22}" type="pres">
      <dgm:prSet presAssocID="{8619EAB2-A67B-4025-8344-DA79F85D3A55}" presName="CompostProcess" presStyleCnt="0">
        <dgm:presLayoutVars>
          <dgm:dir/>
          <dgm:resizeHandles val="exact"/>
        </dgm:presLayoutVars>
      </dgm:prSet>
      <dgm:spPr/>
    </dgm:pt>
    <dgm:pt modelId="{B852C64B-8064-43CD-873F-00564EC330ED}" type="pres">
      <dgm:prSet presAssocID="{8619EAB2-A67B-4025-8344-DA79F85D3A55}" presName="arrow" presStyleLbl="bgShp" presStyleIdx="0" presStyleCnt="1"/>
      <dgm:spPr/>
    </dgm:pt>
    <dgm:pt modelId="{AC9AD3C6-E530-4E8C-BCAC-8967EFB29864}" type="pres">
      <dgm:prSet presAssocID="{8619EAB2-A67B-4025-8344-DA79F85D3A55}" presName="linearProcess" presStyleCnt="0"/>
      <dgm:spPr/>
    </dgm:pt>
    <dgm:pt modelId="{43221188-F34C-48BC-927C-31809FF7F70A}" type="pres">
      <dgm:prSet presAssocID="{150CF615-59AA-45AF-8107-143A6234900A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FCD4AA6-2744-4051-8D8A-2699A032EBB4}" type="pres">
      <dgm:prSet presAssocID="{4ED46FB8-5C83-4F04-802A-3FF5BFCEB61A}" presName="sibTrans" presStyleCnt="0"/>
      <dgm:spPr/>
    </dgm:pt>
    <dgm:pt modelId="{A90BDE39-CE0E-4197-BF8C-682E8B4E3479}" type="pres">
      <dgm:prSet presAssocID="{DC1F972E-6F9F-4B94-8EAC-C9F63CDD56C4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1F28CC7-BF42-458B-A9BF-86A4D89DB080}" type="pres">
      <dgm:prSet presAssocID="{1D7FF544-C513-4FB4-B3F7-8DCEFA81C696}" presName="sibTrans" presStyleCnt="0"/>
      <dgm:spPr/>
    </dgm:pt>
    <dgm:pt modelId="{C4AA76BD-FDB8-44AA-A402-FEAB51E22938}" type="pres">
      <dgm:prSet presAssocID="{5E70A950-1346-4E1B-8BC9-3B3925439D95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84916CA-9549-4131-83AA-D87840D4DD44}" type="presOf" srcId="{DC1F972E-6F9F-4B94-8EAC-C9F63CDD56C4}" destId="{A90BDE39-CE0E-4197-BF8C-682E8B4E3479}" srcOrd="0" destOrd="0" presId="urn:microsoft.com/office/officeart/2005/8/layout/hProcess9"/>
    <dgm:cxn modelId="{EE2ECFBC-5344-4AFE-A171-D88152844DBF}" type="presOf" srcId="{8619EAB2-A67B-4025-8344-DA79F85D3A55}" destId="{D2AC9257-551F-4511-B282-74497C8C5A22}" srcOrd="0" destOrd="0" presId="urn:microsoft.com/office/officeart/2005/8/layout/hProcess9"/>
    <dgm:cxn modelId="{FAE9826D-6A9F-4D5E-A862-7BCAB2904B8A}" type="presOf" srcId="{150CF615-59AA-45AF-8107-143A6234900A}" destId="{43221188-F34C-48BC-927C-31809FF7F70A}" srcOrd="0" destOrd="0" presId="urn:microsoft.com/office/officeart/2005/8/layout/hProcess9"/>
    <dgm:cxn modelId="{23EFBFF4-CCF8-4068-8911-62A8E2704578}" srcId="{8619EAB2-A67B-4025-8344-DA79F85D3A55}" destId="{5E70A950-1346-4E1B-8BC9-3B3925439D95}" srcOrd="2" destOrd="0" parTransId="{97B86D05-BCC7-4356-95DA-4BF50ED16A13}" sibTransId="{6F81A5EF-F9CE-4A58-9B68-D98A7BF5CB02}"/>
    <dgm:cxn modelId="{79CAFB2B-A460-4135-A212-DFB3F71033A8}" srcId="{8619EAB2-A67B-4025-8344-DA79F85D3A55}" destId="{150CF615-59AA-45AF-8107-143A6234900A}" srcOrd="0" destOrd="0" parTransId="{CDF15AC1-A14F-4399-8BBC-1BDDEB397963}" sibTransId="{4ED46FB8-5C83-4F04-802A-3FF5BFCEB61A}"/>
    <dgm:cxn modelId="{C6F71F14-F914-434F-8CE5-B2D826ECB977}" srcId="{8619EAB2-A67B-4025-8344-DA79F85D3A55}" destId="{DC1F972E-6F9F-4B94-8EAC-C9F63CDD56C4}" srcOrd="1" destOrd="0" parTransId="{35E9007E-0C41-4D8B-8F77-02C7F05E2C0E}" sibTransId="{1D7FF544-C513-4FB4-B3F7-8DCEFA81C696}"/>
    <dgm:cxn modelId="{12D8F499-7D1C-4000-B903-EB3F327EA11E}" type="presOf" srcId="{5E70A950-1346-4E1B-8BC9-3B3925439D95}" destId="{C4AA76BD-FDB8-44AA-A402-FEAB51E22938}" srcOrd="0" destOrd="0" presId="urn:microsoft.com/office/officeart/2005/8/layout/hProcess9"/>
    <dgm:cxn modelId="{562CAA39-C7C6-498B-9616-5C12D358BB11}" type="presParOf" srcId="{D2AC9257-551F-4511-B282-74497C8C5A22}" destId="{B852C64B-8064-43CD-873F-00564EC330ED}" srcOrd="0" destOrd="0" presId="urn:microsoft.com/office/officeart/2005/8/layout/hProcess9"/>
    <dgm:cxn modelId="{C595C98B-073D-4CA1-8C15-362665D9E98D}" type="presParOf" srcId="{D2AC9257-551F-4511-B282-74497C8C5A22}" destId="{AC9AD3C6-E530-4E8C-BCAC-8967EFB29864}" srcOrd="1" destOrd="0" presId="urn:microsoft.com/office/officeart/2005/8/layout/hProcess9"/>
    <dgm:cxn modelId="{A037FFFD-3ECD-4CA7-81F5-197E62AE45D8}" type="presParOf" srcId="{AC9AD3C6-E530-4E8C-BCAC-8967EFB29864}" destId="{43221188-F34C-48BC-927C-31809FF7F70A}" srcOrd="0" destOrd="0" presId="urn:microsoft.com/office/officeart/2005/8/layout/hProcess9"/>
    <dgm:cxn modelId="{508F2D29-8371-41B7-ADD8-ACB2EC59C0D0}" type="presParOf" srcId="{AC9AD3C6-E530-4E8C-BCAC-8967EFB29864}" destId="{3FCD4AA6-2744-4051-8D8A-2699A032EBB4}" srcOrd="1" destOrd="0" presId="urn:microsoft.com/office/officeart/2005/8/layout/hProcess9"/>
    <dgm:cxn modelId="{805A21DA-038F-4574-8D53-567BCD03953D}" type="presParOf" srcId="{AC9AD3C6-E530-4E8C-BCAC-8967EFB29864}" destId="{A90BDE39-CE0E-4197-BF8C-682E8B4E3479}" srcOrd="2" destOrd="0" presId="urn:microsoft.com/office/officeart/2005/8/layout/hProcess9"/>
    <dgm:cxn modelId="{2928E6E3-8D4C-457F-9BC3-D5DAD1C3A51A}" type="presParOf" srcId="{AC9AD3C6-E530-4E8C-BCAC-8967EFB29864}" destId="{41F28CC7-BF42-458B-A9BF-86A4D89DB080}" srcOrd="3" destOrd="0" presId="urn:microsoft.com/office/officeart/2005/8/layout/hProcess9"/>
    <dgm:cxn modelId="{2A85D79F-6D22-4A62-9227-0F2F0B40CBAC}" type="presParOf" srcId="{AC9AD3C6-E530-4E8C-BCAC-8967EFB29864}" destId="{C4AA76BD-FDB8-44AA-A402-FEAB51E22938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EC6C1FF-83D6-4BDB-9AEE-101ECC29FB4D}" type="doc">
      <dgm:prSet loTypeId="urn:microsoft.com/office/officeart/2008/layout/VerticalCurvedList" loCatId="list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5BA78B4-038A-4AD5-B28D-CAEECDDFBFA6}">
      <dgm:prSet phldrT="[Текст]" custT="1"/>
      <dgm:spPr/>
      <dgm:t>
        <a:bodyPr/>
        <a:lstStyle/>
        <a:p>
          <a:r>
            <a:rPr lang="ru-RU" sz="2000" dirty="0" smtClean="0"/>
            <a:t>документы религиозного и военно-феодального характера </a:t>
          </a:r>
          <a:endParaRPr lang="ru-RU" sz="2000" dirty="0"/>
        </a:p>
      </dgm:t>
    </dgm:pt>
    <dgm:pt modelId="{75527F9E-AFE5-4451-A900-44ACA8520456}" type="parTrans" cxnId="{3D196EC5-334F-46D7-8471-F3456341D3E9}">
      <dgm:prSet/>
      <dgm:spPr/>
      <dgm:t>
        <a:bodyPr/>
        <a:lstStyle/>
        <a:p>
          <a:endParaRPr lang="ru-RU"/>
        </a:p>
      </dgm:t>
    </dgm:pt>
    <dgm:pt modelId="{2D4184B2-B6D2-4C8E-8762-2A21EC5FED17}" type="sibTrans" cxnId="{3D196EC5-334F-46D7-8471-F3456341D3E9}">
      <dgm:prSet/>
      <dgm:spPr/>
      <dgm:t>
        <a:bodyPr/>
        <a:lstStyle/>
        <a:p>
          <a:endParaRPr lang="ru-RU"/>
        </a:p>
      </dgm:t>
    </dgm:pt>
    <dgm:pt modelId="{7D67DEB0-F54C-4B88-81C1-DED018554627}">
      <dgm:prSet phldrT="[Текст]" custT="1"/>
      <dgm:spPr/>
      <dgm:t>
        <a:bodyPr/>
        <a:lstStyle/>
        <a:p>
          <a:r>
            <a:rPr lang="ru-RU" sz="2000" dirty="0" smtClean="0"/>
            <a:t>документы об устройстве монашеских орденов, городских республик</a:t>
          </a:r>
          <a:endParaRPr lang="ru-RU" sz="2000" dirty="0"/>
        </a:p>
      </dgm:t>
    </dgm:pt>
    <dgm:pt modelId="{C63EA833-18B2-4586-BD0C-4967D1D0DE58}" type="parTrans" cxnId="{BCA7AF2A-6E26-4FAA-8CB1-829521FE3FD5}">
      <dgm:prSet/>
      <dgm:spPr/>
      <dgm:t>
        <a:bodyPr/>
        <a:lstStyle/>
        <a:p>
          <a:endParaRPr lang="ru-RU"/>
        </a:p>
      </dgm:t>
    </dgm:pt>
    <dgm:pt modelId="{6CBD459E-391C-4591-BC3D-FF4FE40D66DF}" type="sibTrans" cxnId="{BCA7AF2A-6E26-4FAA-8CB1-829521FE3FD5}">
      <dgm:prSet/>
      <dgm:spPr/>
      <dgm:t>
        <a:bodyPr/>
        <a:lstStyle/>
        <a:p>
          <a:endParaRPr lang="ru-RU"/>
        </a:p>
      </dgm:t>
    </dgm:pt>
    <dgm:pt modelId="{8641B0A4-7E28-4393-AE61-518EF8F584AB}">
      <dgm:prSet phldrT="[Текст]" custT="1"/>
      <dgm:spPr/>
      <dgm:t>
        <a:bodyPr/>
        <a:lstStyle/>
        <a:p>
          <a:r>
            <a:rPr lang="ru-RU" sz="2000" dirty="0" smtClean="0"/>
            <a:t>законы императоров и владетельных князей, а также папские буллы</a:t>
          </a:r>
          <a:endParaRPr lang="ru-RU" sz="2000" dirty="0"/>
        </a:p>
      </dgm:t>
    </dgm:pt>
    <dgm:pt modelId="{F82BC769-7E7E-486D-B37A-4F555CA548E6}" type="parTrans" cxnId="{C8FC3C4F-F4E6-4ED9-B88C-5AB38C342372}">
      <dgm:prSet/>
      <dgm:spPr/>
      <dgm:t>
        <a:bodyPr/>
        <a:lstStyle/>
        <a:p>
          <a:endParaRPr lang="ru-RU"/>
        </a:p>
      </dgm:t>
    </dgm:pt>
    <dgm:pt modelId="{21BE3E9B-4929-4E41-8324-5EF431EC7F55}" type="sibTrans" cxnId="{C8FC3C4F-F4E6-4ED9-B88C-5AB38C342372}">
      <dgm:prSet/>
      <dgm:spPr/>
      <dgm:t>
        <a:bodyPr/>
        <a:lstStyle/>
        <a:p>
          <a:endParaRPr lang="ru-RU"/>
        </a:p>
      </dgm:t>
    </dgm:pt>
    <dgm:pt modelId="{352D188C-F365-4AFC-8F4B-33CCEBAC10DE}">
      <dgm:prSet phldrT="[Текст]" custT="1"/>
      <dgm:spPr/>
      <dgm:t>
        <a:bodyPr/>
        <a:lstStyle/>
        <a:p>
          <a:r>
            <a:rPr lang="ru-RU" sz="2000" b="1" dirty="0" smtClean="0"/>
            <a:t>«акты конституционного значения» </a:t>
          </a:r>
          <a:br>
            <a:rPr lang="ru-RU" sz="2000" b="1" dirty="0" smtClean="0"/>
          </a:br>
          <a:r>
            <a:rPr lang="ru-RU" sz="2000" b="0" dirty="0" smtClean="0"/>
            <a:t>(например, Великая Хартия вольностей (</a:t>
          </a:r>
          <a:r>
            <a:rPr lang="en-US" sz="2000" b="0" dirty="0" smtClean="0"/>
            <a:t>Magna </a:t>
          </a:r>
          <a:r>
            <a:rPr lang="en-US" sz="2000" b="0" dirty="0" err="1" smtClean="0"/>
            <a:t>Carta</a:t>
          </a:r>
          <a:r>
            <a:rPr lang="ru-RU" sz="2000" b="0" dirty="0" smtClean="0"/>
            <a:t>) 1215</a:t>
          </a:r>
          <a:r>
            <a:rPr lang="en-US" sz="2000" b="0" dirty="0" smtClean="0"/>
            <a:t> </a:t>
          </a:r>
          <a:r>
            <a:rPr lang="ru-RU" sz="2000" b="0" dirty="0" smtClean="0"/>
            <a:t>г. в Англии)</a:t>
          </a:r>
          <a:r>
            <a:rPr lang="ru-RU" sz="2000" b="1" dirty="0" smtClean="0"/>
            <a:t> не именовались конституциями</a:t>
          </a:r>
          <a:endParaRPr lang="ru-RU" sz="2000" b="1" dirty="0"/>
        </a:p>
      </dgm:t>
    </dgm:pt>
    <dgm:pt modelId="{C3DE1702-D5A2-4624-B3FE-09E71701D625}" type="parTrans" cxnId="{330F53C7-B104-4DE1-A1E1-5042EA33BF5A}">
      <dgm:prSet/>
      <dgm:spPr/>
      <dgm:t>
        <a:bodyPr/>
        <a:lstStyle/>
        <a:p>
          <a:endParaRPr lang="ru-RU"/>
        </a:p>
      </dgm:t>
    </dgm:pt>
    <dgm:pt modelId="{94C7567B-93EC-4859-A1C3-DC7837E3E9A9}" type="sibTrans" cxnId="{330F53C7-B104-4DE1-A1E1-5042EA33BF5A}">
      <dgm:prSet/>
      <dgm:spPr/>
      <dgm:t>
        <a:bodyPr/>
        <a:lstStyle/>
        <a:p>
          <a:endParaRPr lang="ru-RU"/>
        </a:p>
      </dgm:t>
    </dgm:pt>
    <dgm:pt modelId="{5EDC78F0-7C9F-4C5A-B33F-00AE77934B48}" type="pres">
      <dgm:prSet presAssocID="{9EC6C1FF-83D6-4BDB-9AEE-101ECC29FB4D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CC554EC9-D2FC-435A-9EC1-47E44206F549}" type="pres">
      <dgm:prSet presAssocID="{9EC6C1FF-83D6-4BDB-9AEE-101ECC29FB4D}" presName="Name1" presStyleCnt="0"/>
      <dgm:spPr/>
    </dgm:pt>
    <dgm:pt modelId="{5ED194CC-9A57-4C96-8269-9A87B4B922D2}" type="pres">
      <dgm:prSet presAssocID="{9EC6C1FF-83D6-4BDB-9AEE-101ECC29FB4D}" presName="cycle" presStyleCnt="0"/>
      <dgm:spPr/>
    </dgm:pt>
    <dgm:pt modelId="{250EA2B8-EC74-4DA9-8A00-C42BABA3C584}" type="pres">
      <dgm:prSet presAssocID="{9EC6C1FF-83D6-4BDB-9AEE-101ECC29FB4D}" presName="srcNode" presStyleLbl="node1" presStyleIdx="0" presStyleCnt="4"/>
      <dgm:spPr/>
    </dgm:pt>
    <dgm:pt modelId="{1D268899-B896-4892-8407-4482B2EF9CAE}" type="pres">
      <dgm:prSet presAssocID="{9EC6C1FF-83D6-4BDB-9AEE-101ECC29FB4D}" presName="conn" presStyleLbl="parChTrans1D2" presStyleIdx="0" presStyleCnt="1"/>
      <dgm:spPr/>
      <dgm:t>
        <a:bodyPr/>
        <a:lstStyle/>
        <a:p>
          <a:endParaRPr lang="ru-RU"/>
        </a:p>
      </dgm:t>
    </dgm:pt>
    <dgm:pt modelId="{DC198D84-BE4F-41E6-BB4B-35EA3FAAB62F}" type="pres">
      <dgm:prSet presAssocID="{9EC6C1FF-83D6-4BDB-9AEE-101ECC29FB4D}" presName="extraNode" presStyleLbl="node1" presStyleIdx="0" presStyleCnt="4"/>
      <dgm:spPr/>
    </dgm:pt>
    <dgm:pt modelId="{33B6E3ED-5F29-4834-AE4A-60ADFCBABDF8}" type="pres">
      <dgm:prSet presAssocID="{9EC6C1FF-83D6-4BDB-9AEE-101ECC29FB4D}" presName="dstNode" presStyleLbl="node1" presStyleIdx="0" presStyleCnt="4"/>
      <dgm:spPr/>
    </dgm:pt>
    <dgm:pt modelId="{0731865D-CD9A-4865-8B03-7E8F46A9097C}" type="pres">
      <dgm:prSet presAssocID="{C5BA78B4-038A-4AD5-B28D-CAEECDDFBFA6}" presName="text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93CFDCE-3C0C-4FA1-B353-BB377E19B4EE}" type="pres">
      <dgm:prSet presAssocID="{C5BA78B4-038A-4AD5-B28D-CAEECDDFBFA6}" presName="accent_1" presStyleCnt="0"/>
      <dgm:spPr/>
    </dgm:pt>
    <dgm:pt modelId="{E5E4EBA2-30C8-4B24-B4B1-06D5EDB24319}" type="pres">
      <dgm:prSet presAssocID="{C5BA78B4-038A-4AD5-B28D-CAEECDDFBFA6}" presName="accentRepeatNode" presStyleLbl="solidFgAcc1" presStyleIdx="0" presStyleCnt="4"/>
      <dgm:spPr/>
    </dgm:pt>
    <dgm:pt modelId="{96CC336A-8808-4445-9E09-97B6D08CFBC1}" type="pres">
      <dgm:prSet presAssocID="{7D67DEB0-F54C-4B88-81C1-DED018554627}" presName="text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78CA49B-89DA-4A67-B163-58AE8D6938CD}" type="pres">
      <dgm:prSet presAssocID="{7D67DEB0-F54C-4B88-81C1-DED018554627}" presName="accent_2" presStyleCnt="0"/>
      <dgm:spPr/>
    </dgm:pt>
    <dgm:pt modelId="{8301E597-0374-4A98-B938-DFE7ADB285E3}" type="pres">
      <dgm:prSet presAssocID="{7D67DEB0-F54C-4B88-81C1-DED018554627}" presName="accentRepeatNode" presStyleLbl="solidFgAcc1" presStyleIdx="1" presStyleCnt="4"/>
      <dgm:spPr/>
    </dgm:pt>
    <dgm:pt modelId="{4885113F-FACE-4029-8D04-1BF587E5B00F}" type="pres">
      <dgm:prSet presAssocID="{8641B0A4-7E28-4393-AE61-518EF8F584AB}" presName="text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03E2EE5-D111-485D-886F-178BC4E232FA}" type="pres">
      <dgm:prSet presAssocID="{8641B0A4-7E28-4393-AE61-518EF8F584AB}" presName="accent_3" presStyleCnt="0"/>
      <dgm:spPr/>
    </dgm:pt>
    <dgm:pt modelId="{E72D19CE-ADF7-4953-98D2-74465D7A1E34}" type="pres">
      <dgm:prSet presAssocID="{8641B0A4-7E28-4393-AE61-518EF8F584AB}" presName="accentRepeatNode" presStyleLbl="solidFgAcc1" presStyleIdx="2" presStyleCnt="4"/>
      <dgm:spPr/>
    </dgm:pt>
    <dgm:pt modelId="{B8E13EAA-599C-429A-ADF4-AE316C8712E2}" type="pres">
      <dgm:prSet presAssocID="{352D188C-F365-4AFC-8F4B-33CCEBAC10DE}" presName="text_4" presStyleLbl="node1" presStyleIdx="3" presStyleCnt="4" custScaleY="1271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159BB5F-153E-43AC-B2B6-1DA941E00829}" type="pres">
      <dgm:prSet presAssocID="{352D188C-F365-4AFC-8F4B-33CCEBAC10DE}" presName="accent_4" presStyleCnt="0"/>
      <dgm:spPr/>
    </dgm:pt>
    <dgm:pt modelId="{60D7F10F-B7F3-4733-8F01-2327BB6070E1}" type="pres">
      <dgm:prSet presAssocID="{352D188C-F365-4AFC-8F4B-33CCEBAC10DE}" presName="accentRepeatNode" presStyleLbl="solidFgAcc1" presStyleIdx="3" presStyleCnt="4"/>
      <dgm:spPr/>
    </dgm:pt>
  </dgm:ptLst>
  <dgm:cxnLst>
    <dgm:cxn modelId="{C8FC3C4F-F4E6-4ED9-B88C-5AB38C342372}" srcId="{9EC6C1FF-83D6-4BDB-9AEE-101ECC29FB4D}" destId="{8641B0A4-7E28-4393-AE61-518EF8F584AB}" srcOrd="2" destOrd="0" parTransId="{F82BC769-7E7E-486D-B37A-4F555CA548E6}" sibTransId="{21BE3E9B-4929-4E41-8324-5EF431EC7F55}"/>
    <dgm:cxn modelId="{9E357DF3-7B3F-43D9-A7FD-11DF9452AEDB}" type="presOf" srcId="{7D67DEB0-F54C-4B88-81C1-DED018554627}" destId="{96CC336A-8808-4445-9E09-97B6D08CFBC1}" srcOrd="0" destOrd="0" presId="urn:microsoft.com/office/officeart/2008/layout/VerticalCurvedList"/>
    <dgm:cxn modelId="{5AF58974-7069-4A4C-824F-1453F30800DE}" type="presOf" srcId="{352D188C-F365-4AFC-8F4B-33CCEBAC10DE}" destId="{B8E13EAA-599C-429A-ADF4-AE316C8712E2}" srcOrd="0" destOrd="0" presId="urn:microsoft.com/office/officeart/2008/layout/VerticalCurvedList"/>
    <dgm:cxn modelId="{BCA7AF2A-6E26-4FAA-8CB1-829521FE3FD5}" srcId="{9EC6C1FF-83D6-4BDB-9AEE-101ECC29FB4D}" destId="{7D67DEB0-F54C-4B88-81C1-DED018554627}" srcOrd="1" destOrd="0" parTransId="{C63EA833-18B2-4586-BD0C-4967D1D0DE58}" sibTransId="{6CBD459E-391C-4591-BC3D-FF4FE40D66DF}"/>
    <dgm:cxn modelId="{EE12D24E-1D29-43C6-9479-717933B88B74}" type="presOf" srcId="{C5BA78B4-038A-4AD5-B28D-CAEECDDFBFA6}" destId="{0731865D-CD9A-4865-8B03-7E8F46A9097C}" srcOrd="0" destOrd="0" presId="urn:microsoft.com/office/officeart/2008/layout/VerticalCurvedList"/>
    <dgm:cxn modelId="{3D196EC5-334F-46D7-8471-F3456341D3E9}" srcId="{9EC6C1FF-83D6-4BDB-9AEE-101ECC29FB4D}" destId="{C5BA78B4-038A-4AD5-B28D-CAEECDDFBFA6}" srcOrd="0" destOrd="0" parTransId="{75527F9E-AFE5-4451-A900-44ACA8520456}" sibTransId="{2D4184B2-B6D2-4C8E-8762-2A21EC5FED17}"/>
    <dgm:cxn modelId="{747EAC67-0164-4B96-8D45-CEDF8B793580}" type="presOf" srcId="{9EC6C1FF-83D6-4BDB-9AEE-101ECC29FB4D}" destId="{5EDC78F0-7C9F-4C5A-B33F-00AE77934B48}" srcOrd="0" destOrd="0" presId="urn:microsoft.com/office/officeart/2008/layout/VerticalCurvedList"/>
    <dgm:cxn modelId="{FE311ECC-DB90-44B7-A4D9-350984D712E5}" type="presOf" srcId="{2D4184B2-B6D2-4C8E-8762-2A21EC5FED17}" destId="{1D268899-B896-4892-8407-4482B2EF9CAE}" srcOrd="0" destOrd="0" presId="urn:microsoft.com/office/officeart/2008/layout/VerticalCurvedList"/>
    <dgm:cxn modelId="{330F53C7-B104-4DE1-A1E1-5042EA33BF5A}" srcId="{9EC6C1FF-83D6-4BDB-9AEE-101ECC29FB4D}" destId="{352D188C-F365-4AFC-8F4B-33CCEBAC10DE}" srcOrd="3" destOrd="0" parTransId="{C3DE1702-D5A2-4624-B3FE-09E71701D625}" sibTransId="{94C7567B-93EC-4859-A1C3-DC7837E3E9A9}"/>
    <dgm:cxn modelId="{CB4A1374-039D-4206-A0D1-EAE7BBDAF88D}" type="presOf" srcId="{8641B0A4-7E28-4393-AE61-518EF8F584AB}" destId="{4885113F-FACE-4029-8D04-1BF587E5B00F}" srcOrd="0" destOrd="0" presId="urn:microsoft.com/office/officeart/2008/layout/VerticalCurvedList"/>
    <dgm:cxn modelId="{1A160825-4FBC-4E7C-9F99-C4B25DA64796}" type="presParOf" srcId="{5EDC78F0-7C9F-4C5A-B33F-00AE77934B48}" destId="{CC554EC9-D2FC-435A-9EC1-47E44206F549}" srcOrd="0" destOrd="0" presId="urn:microsoft.com/office/officeart/2008/layout/VerticalCurvedList"/>
    <dgm:cxn modelId="{10A92A2F-FB2B-4A79-B5D1-692CA8DD9651}" type="presParOf" srcId="{CC554EC9-D2FC-435A-9EC1-47E44206F549}" destId="{5ED194CC-9A57-4C96-8269-9A87B4B922D2}" srcOrd="0" destOrd="0" presId="urn:microsoft.com/office/officeart/2008/layout/VerticalCurvedList"/>
    <dgm:cxn modelId="{D03C949C-75B7-428C-B106-AA9CFA122E55}" type="presParOf" srcId="{5ED194CC-9A57-4C96-8269-9A87B4B922D2}" destId="{250EA2B8-EC74-4DA9-8A00-C42BABA3C584}" srcOrd="0" destOrd="0" presId="urn:microsoft.com/office/officeart/2008/layout/VerticalCurvedList"/>
    <dgm:cxn modelId="{AC1395C1-E74D-48C3-ABA9-EBB89B41A07C}" type="presParOf" srcId="{5ED194CC-9A57-4C96-8269-9A87B4B922D2}" destId="{1D268899-B896-4892-8407-4482B2EF9CAE}" srcOrd="1" destOrd="0" presId="urn:microsoft.com/office/officeart/2008/layout/VerticalCurvedList"/>
    <dgm:cxn modelId="{1732CB68-3C0D-4C62-923A-79D2D1DFEA7A}" type="presParOf" srcId="{5ED194CC-9A57-4C96-8269-9A87B4B922D2}" destId="{DC198D84-BE4F-41E6-BB4B-35EA3FAAB62F}" srcOrd="2" destOrd="0" presId="urn:microsoft.com/office/officeart/2008/layout/VerticalCurvedList"/>
    <dgm:cxn modelId="{CF2621F9-5842-421B-AA18-BC753122E4EE}" type="presParOf" srcId="{5ED194CC-9A57-4C96-8269-9A87B4B922D2}" destId="{33B6E3ED-5F29-4834-AE4A-60ADFCBABDF8}" srcOrd="3" destOrd="0" presId="urn:microsoft.com/office/officeart/2008/layout/VerticalCurvedList"/>
    <dgm:cxn modelId="{264CE691-034F-46A1-847A-CFF4A7011442}" type="presParOf" srcId="{CC554EC9-D2FC-435A-9EC1-47E44206F549}" destId="{0731865D-CD9A-4865-8B03-7E8F46A9097C}" srcOrd="1" destOrd="0" presId="urn:microsoft.com/office/officeart/2008/layout/VerticalCurvedList"/>
    <dgm:cxn modelId="{A81F24A5-D5AC-4A60-9627-155CCF5393EA}" type="presParOf" srcId="{CC554EC9-D2FC-435A-9EC1-47E44206F549}" destId="{393CFDCE-3C0C-4FA1-B353-BB377E19B4EE}" srcOrd="2" destOrd="0" presId="urn:microsoft.com/office/officeart/2008/layout/VerticalCurvedList"/>
    <dgm:cxn modelId="{996D1923-C7F1-4665-823C-B4C8F7100CE4}" type="presParOf" srcId="{393CFDCE-3C0C-4FA1-B353-BB377E19B4EE}" destId="{E5E4EBA2-30C8-4B24-B4B1-06D5EDB24319}" srcOrd="0" destOrd="0" presId="urn:microsoft.com/office/officeart/2008/layout/VerticalCurvedList"/>
    <dgm:cxn modelId="{AAC170EE-5F5F-4757-8FD7-FD8E41179E42}" type="presParOf" srcId="{CC554EC9-D2FC-435A-9EC1-47E44206F549}" destId="{96CC336A-8808-4445-9E09-97B6D08CFBC1}" srcOrd="3" destOrd="0" presId="urn:microsoft.com/office/officeart/2008/layout/VerticalCurvedList"/>
    <dgm:cxn modelId="{4ECE1190-1E97-42B3-8618-AB9FFFB8ED93}" type="presParOf" srcId="{CC554EC9-D2FC-435A-9EC1-47E44206F549}" destId="{978CA49B-89DA-4A67-B163-58AE8D6938CD}" srcOrd="4" destOrd="0" presId="urn:microsoft.com/office/officeart/2008/layout/VerticalCurvedList"/>
    <dgm:cxn modelId="{472E4941-3607-443D-94E1-9CFE909FA86D}" type="presParOf" srcId="{978CA49B-89DA-4A67-B163-58AE8D6938CD}" destId="{8301E597-0374-4A98-B938-DFE7ADB285E3}" srcOrd="0" destOrd="0" presId="urn:microsoft.com/office/officeart/2008/layout/VerticalCurvedList"/>
    <dgm:cxn modelId="{4382AF01-E743-4AA4-9FB2-A6E03DC2366B}" type="presParOf" srcId="{CC554EC9-D2FC-435A-9EC1-47E44206F549}" destId="{4885113F-FACE-4029-8D04-1BF587E5B00F}" srcOrd="5" destOrd="0" presId="urn:microsoft.com/office/officeart/2008/layout/VerticalCurvedList"/>
    <dgm:cxn modelId="{46560792-2A25-4AA8-8F25-30C808666F05}" type="presParOf" srcId="{CC554EC9-D2FC-435A-9EC1-47E44206F549}" destId="{903E2EE5-D111-485D-886F-178BC4E232FA}" srcOrd="6" destOrd="0" presId="urn:microsoft.com/office/officeart/2008/layout/VerticalCurvedList"/>
    <dgm:cxn modelId="{2ABFCA9F-2D56-4021-8DD7-444ADC57911A}" type="presParOf" srcId="{903E2EE5-D111-485D-886F-178BC4E232FA}" destId="{E72D19CE-ADF7-4953-98D2-74465D7A1E34}" srcOrd="0" destOrd="0" presId="urn:microsoft.com/office/officeart/2008/layout/VerticalCurvedList"/>
    <dgm:cxn modelId="{C4577CE2-4CC6-4044-96CC-3C561AF96E04}" type="presParOf" srcId="{CC554EC9-D2FC-435A-9EC1-47E44206F549}" destId="{B8E13EAA-599C-429A-ADF4-AE316C8712E2}" srcOrd="7" destOrd="0" presId="urn:microsoft.com/office/officeart/2008/layout/VerticalCurvedList"/>
    <dgm:cxn modelId="{13F7D1C2-CE5C-41E4-B18C-68B7F29807F7}" type="presParOf" srcId="{CC554EC9-D2FC-435A-9EC1-47E44206F549}" destId="{D159BB5F-153E-43AC-B2B6-1DA941E00829}" srcOrd="8" destOrd="0" presId="urn:microsoft.com/office/officeart/2008/layout/VerticalCurvedList"/>
    <dgm:cxn modelId="{3C052C3F-1423-49A5-B370-753D21DBC4ED}" type="presParOf" srcId="{D159BB5F-153E-43AC-B2B6-1DA941E00829}" destId="{60D7F10F-B7F3-4733-8F01-2327BB6070E1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B7AE605-EC0E-4C08-B20D-D005BF3420FD}" type="doc">
      <dgm:prSet loTypeId="urn:microsoft.com/office/officeart/2005/8/layout/arrow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062BE11-B8B5-492C-818A-177DAFD35F03}">
      <dgm:prSet phldrT="[Текст]" custT="1"/>
      <dgm:spPr/>
      <dgm:t>
        <a:bodyPr/>
        <a:lstStyle/>
        <a:p>
          <a:r>
            <a:rPr lang="ru-RU" sz="1600" b="1" dirty="0" smtClean="0"/>
            <a:t>Г. Еллинек:</a:t>
          </a:r>
        </a:p>
        <a:p>
          <a:r>
            <a:rPr lang="ru-RU" sz="1600" dirty="0" smtClean="0"/>
            <a:t>слово «конституция» в смысле устройства государства вошло во всеобщее употребление в </a:t>
          </a:r>
          <a:r>
            <a:rPr lang="en-US" sz="1600" b="1" dirty="0" smtClean="0"/>
            <a:t>XVIII</a:t>
          </a:r>
          <a:r>
            <a:rPr lang="ru-RU" sz="1600" b="1" dirty="0" smtClean="0"/>
            <a:t> веке </a:t>
          </a:r>
          <a:r>
            <a:rPr lang="ru-RU" sz="1600" dirty="0" smtClean="0"/>
            <a:t>и возникло из «технического термина» «</a:t>
          </a:r>
          <a:r>
            <a:rPr lang="ru-RU" sz="1600" dirty="0" err="1" smtClean="0"/>
            <a:t>rem</a:t>
          </a:r>
          <a:r>
            <a:rPr lang="ru-RU" sz="1600" dirty="0" smtClean="0"/>
            <a:t> </a:t>
          </a:r>
          <a:r>
            <a:rPr lang="ru-RU" sz="1600" dirty="0" err="1" smtClean="0"/>
            <a:t>publicam</a:t>
          </a:r>
          <a:r>
            <a:rPr lang="ru-RU" sz="1600" dirty="0" smtClean="0"/>
            <a:t> </a:t>
          </a:r>
          <a:r>
            <a:rPr lang="ru-RU" sz="1600" dirty="0" err="1" smtClean="0"/>
            <a:t>constituere</a:t>
          </a:r>
          <a:r>
            <a:rPr lang="ru-RU" sz="1600" dirty="0" smtClean="0"/>
            <a:t> (лат. – ”устанавливать государство“)», выражающего создание конституций у римлян</a:t>
          </a:r>
          <a:endParaRPr lang="ru-RU" sz="1600" dirty="0"/>
        </a:p>
      </dgm:t>
    </dgm:pt>
    <dgm:pt modelId="{91F8F815-A433-4A96-9EA7-B0631345C0FD}" type="parTrans" cxnId="{A80C0875-B734-49BE-ACC8-8C78C543157E}">
      <dgm:prSet/>
      <dgm:spPr/>
      <dgm:t>
        <a:bodyPr/>
        <a:lstStyle/>
        <a:p>
          <a:endParaRPr lang="ru-RU"/>
        </a:p>
      </dgm:t>
    </dgm:pt>
    <dgm:pt modelId="{B14FB808-B5C2-4143-92E0-67FA14B0BC16}" type="sibTrans" cxnId="{A80C0875-B734-49BE-ACC8-8C78C543157E}">
      <dgm:prSet/>
      <dgm:spPr/>
      <dgm:t>
        <a:bodyPr/>
        <a:lstStyle/>
        <a:p>
          <a:endParaRPr lang="ru-RU"/>
        </a:p>
      </dgm:t>
    </dgm:pt>
    <dgm:pt modelId="{15C25AFD-50A9-491B-8A3D-71D914F00DE9}">
      <dgm:prSet phldrT="[Текст]" custT="1"/>
      <dgm:spPr/>
      <dgm:t>
        <a:bodyPr/>
        <a:lstStyle/>
        <a:p>
          <a:r>
            <a:rPr lang="ru-RU" sz="1400" b="1" dirty="0" smtClean="0"/>
            <a:t>В.Е. Чиркин</a:t>
          </a:r>
        </a:p>
        <a:p>
          <a:r>
            <a:rPr lang="ru-RU" sz="1600" dirty="0" smtClean="0"/>
            <a:t>термин «конституция» был заимствован создателями первых основных законов не из актов Древнего Рима, а из сочинений английских авторов, французских и американских просветителей-демократов, которые требовали принять такой закон, который был бы своего рода договором правителей с управляемыми. Основной закон должен был установить порядок осуществления государственной власти, ограничив ее правовыми нормами, и закрепить основные права человека и гражданина</a:t>
          </a:r>
          <a:endParaRPr lang="ru-RU" sz="1600" dirty="0"/>
        </a:p>
      </dgm:t>
    </dgm:pt>
    <dgm:pt modelId="{9561F3B2-729F-4B53-BC26-CD3DD4F6AE1B}" type="parTrans" cxnId="{03117FCF-ED06-448A-B1BD-9119B7864B7C}">
      <dgm:prSet/>
      <dgm:spPr/>
      <dgm:t>
        <a:bodyPr/>
        <a:lstStyle/>
        <a:p>
          <a:endParaRPr lang="ru-RU"/>
        </a:p>
      </dgm:t>
    </dgm:pt>
    <dgm:pt modelId="{F709C740-F387-4325-8233-60961158B692}" type="sibTrans" cxnId="{03117FCF-ED06-448A-B1BD-9119B7864B7C}">
      <dgm:prSet/>
      <dgm:spPr/>
      <dgm:t>
        <a:bodyPr/>
        <a:lstStyle/>
        <a:p>
          <a:endParaRPr lang="ru-RU"/>
        </a:p>
      </dgm:t>
    </dgm:pt>
    <dgm:pt modelId="{00F8129E-9C6A-4F24-B437-BBDF2EA62BAF}" type="pres">
      <dgm:prSet presAssocID="{1B7AE605-EC0E-4C08-B20D-D005BF3420FD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EB8D5C8-AC09-417B-8EA4-27C0F72A5CCE}" type="pres">
      <dgm:prSet presAssocID="{9062BE11-B8B5-492C-818A-177DAFD35F03}" presName="upArrow" presStyleLbl="node1" presStyleIdx="0" presStyleCnt="2"/>
      <dgm:spPr/>
    </dgm:pt>
    <dgm:pt modelId="{B7A6840C-55B4-49A6-ADE9-B00B53E54D85}" type="pres">
      <dgm:prSet presAssocID="{9062BE11-B8B5-492C-818A-177DAFD35F03}" presName="upArrowText" presStyleLbl="revTx" presStyleIdx="0" presStyleCnt="2" custScaleY="8012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4CF98EE-71D4-470B-9CCC-EBDEBB70E8EB}" type="pres">
      <dgm:prSet presAssocID="{15C25AFD-50A9-491B-8A3D-71D914F00DE9}" presName="downArrow" presStyleLbl="node1" presStyleIdx="1" presStyleCnt="2"/>
      <dgm:spPr/>
    </dgm:pt>
    <dgm:pt modelId="{083DD6FA-74ED-47F3-B7A4-22E2778073CA}" type="pres">
      <dgm:prSet presAssocID="{15C25AFD-50A9-491B-8A3D-71D914F00DE9}" presName="downArrowText" presStyleLbl="revTx" presStyleIdx="1" presStyleCnt="2" custScaleY="13054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691D10A-D87D-47E4-8ADB-FCFBBC59F4E5}" type="presOf" srcId="{1B7AE605-EC0E-4C08-B20D-D005BF3420FD}" destId="{00F8129E-9C6A-4F24-B437-BBDF2EA62BAF}" srcOrd="0" destOrd="0" presId="urn:microsoft.com/office/officeart/2005/8/layout/arrow4"/>
    <dgm:cxn modelId="{03117FCF-ED06-448A-B1BD-9119B7864B7C}" srcId="{1B7AE605-EC0E-4C08-B20D-D005BF3420FD}" destId="{15C25AFD-50A9-491B-8A3D-71D914F00DE9}" srcOrd="1" destOrd="0" parTransId="{9561F3B2-729F-4B53-BC26-CD3DD4F6AE1B}" sibTransId="{F709C740-F387-4325-8233-60961158B692}"/>
    <dgm:cxn modelId="{E606899E-87B1-4904-AAEF-AD17D5AA090A}" type="presOf" srcId="{15C25AFD-50A9-491B-8A3D-71D914F00DE9}" destId="{083DD6FA-74ED-47F3-B7A4-22E2778073CA}" srcOrd="0" destOrd="0" presId="urn:microsoft.com/office/officeart/2005/8/layout/arrow4"/>
    <dgm:cxn modelId="{F3313AF3-42D7-496D-B56F-30069478B984}" type="presOf" srcId="{9062BE11-B8B5-492C-818A-177DAFD35F03}" destId="{B7A6840C-55B4-49A6-ADE9-B00B53E54D85}" srcOrd="0" destOrd="0" presId="urn:microsoft.com/office/officeart/2005/8/layout/arrow4"/>
    <dgm:cxn modelId="{A80C0875-B734-49BE-ACC8-8C78C543157E}" srcId="{1B7AE605-EC0E-4C08-B20D-D005BF3420FD}" destId="{9062BE11-B8B5-492C-818A-177DAFD35F03}" srcOrd="0" destOrd="0" parTransId="{91F8F815-A433-4A96-9EA7-B0631345C0FD}" sibTransId="{B14FB808-B5C2-4143-92E0-67FA14B0BC16}"/>
    <dgm:cxn modelId="{BA2BDB8E-A3AD-4C2A-BD11-507EA92EB99D}" type="presParOf" srcId="{00F8129E-9C6A-4F24-B437-BBDF2EA62BAF}" destId="{AEB8D5C8-AC09-417B-8EA4-27C0F72A5CCE}" srcOrd="0" destOrd="0" presId="urn:microsoft.com/office/officeart/2005/8/layout/arrow4"/>
    <dgm:cxn modelId="{2076858C-0102-4389-9E3F-D0EE07F186BA}" type="presParOf" srcId="{00F8129E-9C6A-4F24-B437-BBDF2EA62BAF}" destId="{B7A6840C-55B4-49A6-ADE9-B00B53E54D85}" srcOrd="1" destOrd="0" presId="urn:microsoft.com/office/officeart/2005/8/layout/arrow4"/>
    <dgm:cxn modelId="{7217C157-E05F-4C9D-97DF-A1D3773DD696}" type="presParOf" srcId="{00F8129E-9C6A-4F24-B437-BBDF2EA62BAF}" destId="{C4CF98EE-71D4-470B-9CCC-EBDEBB70E8EB}" srcOrd="2" destOrd="0" presId="urn:microsoft.com/office/officeart/2005/8/layout/arrow4"/>
    <dgm:cxn modelId="{C57F9A70-92F4-47FF-88B0-28542ACB365D}" type="presParOf" srcId="{00F8129E-9C6A-4F24-B437-BBDF2EA62BAF}" destId="{083DD6FA-74ED-47F3-B7A4-22E2778073CA}" srcOrd="3" destOrd="0" presId="urn:microsoft.com/office/officeart/2005/8/layout/arrow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50D4F6E9-BD13-4B5F-A4F8-19EE3CF4BFFE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2BFF319-5F31-429B-8357-1C968A163DD9}">
      <dgm:prSet phldrT="[Текст]" custT="1"/>
      <dgm:spPr/>
      <dgm:t>
        <a:bodyPr/>
        <a:lstStyle/>
        <a:p>
          <a:r>
            <a:rPr lang="ru-RU" sz="4000" dirty="0" smtClean="0"/>
            <a:t>Сущность конституции</a:t>
          </a:r>
          <a:endParaRPr lang="ru-RU" sz="4000" dirty="0"/>
        </a:p>
      </dgm:t>
    </dgm:pt>
    <dgm:pt modelId="{5EFC9720-1C92-4B92-B2E7-DE196061DC8D}" type="parTrans" cxnId="{6832DF9B-7B3C-4127-8382-744A72A8AD85}">
      <dgm:prSet/>
      <dgm:spPr/>
      <dgm:t>
        <a:bodyPr/>
        <a:lstStyle/>
        <a:p>
          <a:endParaRPr lang="ru-RU"/>
        </a:p>
      </dgm:t>
    </dgm:pt>
    <dgm:pt modelId="{6FCEF187-BED3-4C79-9388-6C27F57178A3}" type="sibTrans" cxnId="{6832DF9B-7B3C-4127-8382-744A72A8AD85}">
      <dgm:prSet/>
      <dgm:spPr/>
      <dgm:t>
        <a:bodyPr/>
        <a:lstStyle/>
        <a:p>
          <a:endParaRPr lang="ru-RU"/>
        </a:p>
      </dgm:t>
    </dgm:pt>
    <dgm:pt modelId="{EC5129C8-5D0F-42A3-8E14-99DE842FC27C}">
      <dgm:prSet phldrT="[Текст]" custT="1"/>
      <dgm:spPr/>
      <dgm:t>
        <a:bodyPr/>
        <a:lstStyle/>
        <a:p>
          <a:r>
            <a:rPr lang="ru-RU" sz="2400" dirty="0" smtClean="0"/>
            <a:t>главные и устойчивые черты, признаки и свойства, единство и взаимообусловленность которых определяют качественную специфику и закономерности развития конституции как важнейшей юридической субстанции </a:t>
          </a:r>
          <a:endParaRPr lang="ru-RU" sz="2400" dirty="0"/>
        </a:p>
      </dgm:t>
    </dgm:pt>
    <dgm:pt modelId="{F8131AA3-6223-45D6-A043-541BCD83CE3B}" type="parTrans" cxnId="{5E56243D-4733-40C4-A8AD-E0927EB91A1D}">
      <dgm:prSet/>
      <dgm:spPr/>
      <dgm:t>
        <a:bodyPr/>
        <a:lstStyle/>
        <a:p>
          <a:endParaRPr lang="ru-RU"/>
        </a:p>
      </dgm:t>
    </dgm:pt>
    <dgm:pt modelId="{B585C76E-813C-45B3-A98D-1BBA3C022AAC}" type="sibTrans" cxnId="{5E56243D-4733-40C4-A8AD-E0927EB91A1D}">
      <dgm:prSet/>
      <dgm:spPr/>
      <dgm:t>
        <a:bodyPr/>
        <a:lstStyle/>
        <a:p>
          <a:endParaRPr lang="ru-RU"/>
        </a:p>
      </dgm:t>
    </dgm:pt>
    <dgm:pt modelId="{C426FA55-30C2-47BD-8BE9-F6930E82413D}" type="pres">
      <dgm:prSet presAssocID="{50D4F6E9-BD13-4B5F-A4F8-19EE3CF4BFF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1409972-E40F-4056-AD9F-D458E5294048}" type="pres">
      <dgm:prSet presAssocID="{E2BFF319-5F31-429B-8357-1C968A163DD9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744AC95-EBB3-4974-99F9-004BA40DFEEC}" type="pres">
      <dgm:prSet presAssocID="{E2BFF319-5F31-429B-8357-1C968A163DD9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E56243D-4733-40C4-A8AD-E0927EB91A1D}" srcId="{E2BFF319-5F31-429B-8357-1C968A163DD9}" destId="{EC5129C8-5D0F-42A3-8E14-99DE842FC27C}" srcOrd="0" destOrd="0" parTransId="{F8131AA3-6223-45D6-A043-541BCD83CE3B}" sibTransId="{B585C76E-813C-45B3-A98D-1BBA3C022AAC}"/>
    <dgm:cxn modelId="{F8F32FEB-664C-4761-AC12-CDF0E7663254}" type="presOf" srcId="{EC5129C8-5D0F-42A3-8E14-99DE842FC27C}" destId="{A744AC95-EBB3-4974-99F9-004BA40DFEEC}" srcOrd="0" destOrd="0" presId="urn:microsoft.com/office/officeart/2005/8/layout/vList2"/>
    <dgm:cxn modelId="{6832DF9B-7B3C-4127-8382-744A72A8AD85}" srcId="{50D4F6E9-BD13-4B5F-A4F8-19EE3CF4BFFE}" destId="{E2BFF319-5F31-429B-8357-1C968A163DD9}" srcOrd="0" destOrd="0" parTransId="{5EFC9720-1C92-4B92-B2E7-DE196061DC8D}" sibTransId="{6FCEF187-BED3-4C79-9388-6C27F57178A3}"/>
    <dgm:cxn modelId="{96ECB883-2920-4F7F-8BE1-ADB34FCAF651}" type="presOf" srcId="{50D4F6E9-BD13-4B5F-A4F8-19EE3CF4BFFE}" destId="{C426FA55-30C2-47BD-8BE9-F6930E82413D}" srcOrd="0" destOrd="0" presId="urn:microsoft.com/office/officeart/2005/8/layout/vList2"/>
    <dgm:cxn modelId="{7174C88D-12C8-4915-9C2D-8A92DABAE878}" type="presOf" srcId="{E2BFF319-5F31-429B-8357-1C968A163DD9}" destId="{F1409972-E40F-4056-AD9F-D458E5294048}" srcOrd="0" destOrd="0" presId="urn:microsoft.com/office/officeart/2005/8/layout/vList2"/>
    <dgm:cxn modelId="{FD5F83EB-4AC8-49A8-BFD0-BB758DA22B86}" type="presParOf" srcId="{C426FA55-30C2-47BD-8BE9-F6930E82413D}" destId="{F1409972-E40F-4056-AD9F-D458E5294048}" srcOrd="0" destOrd="0" presId="urn:microsoft.com/office/officeart/2005/8/layout/vList2"/>
    <dgm:cxn modelId="{1DFB7CE7-285D-4FB2-AA13-107AB7B95E5D}" type="presParOf" srcId="{C426FA55-30C2-47BD-8BE9-F6930E82413D}" destId="{A744AC95-EBB3-4974-99F9-004BA40DFEEC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BE4E8696-7971-4C84-83D5-F2DD0A7BF573}" type="doc">
      <dgm:prSet loTypeId="urn:microsoft.com/office/officeart/2005/8/layout/cycle3" loCatId="cycle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8166201-B7B7-4E6B-8B7C-6D590FB35759}">
      <dgm:prSet phldrT="[Текст]" custT="1"/>
      <dgm:spPr/>
      <dgm:t>
        <a:bodyPr/>
        <a:lstStyle/>
        <a:p>
          <a:r>
            <a:rPr lang="ru-RU" sz="2000" dirty="0" smtClean="0"/>
            <a:t>юридический документ </a:t>
          </a:r>
          <a:br>
            <a:rPr lang="ru-RU" sz="2000" dirty="0" smtClean="0"/>
          </a:br>
          <a:r>
            <a:rPr lang="ru-RU" sz="2000" dirty="0" smtClean="0"/>
            <a:t>(правовой акт)</a:t>
          </a:r>
          <a:endParaRPr lang="ru-RU" sz="2000" dirty="0"/>
        </a:p>
      </dgm:t>
    </dgm:pt>
    <dgm:pt modelId="{C2C03D90-F164-44B1-BAED-19C88383E109}" type="parTrans" cxnId="{934A486D-B718-4917-994D-ECE750407F68}">
      <dgm:prSet/>
      <dgm:spPr/>
      <dgm:t>
        <a:bodyPr/>
        <a:lstStyle/>
        <a:p>
          <a:endParaRPr lang="ru-RU"/>
        </a:p>
      </dgm:t>
    </dgm:pt>
    <dgm:pt modelId="{056A4765-1DA2-4E2F-9E5D-56AD51D5AB75}" type="sibTrans" cxnId="{934A486D-B718-4917-994D-ECE750407F68}">
      <dgm:prSet/>
      <dgm:spPr/>
      <dgm:t>
        <a:bodyPr/>
        <a:lstStyle/>
        <a:p>
          <a:endParaRPr lang="ru-RU"/>
        </a:p>
      </dgm:t>
    </dgm:pt>
    <dgm:pt modelId="{F27648F2-1868-4CAB-BB77-FE7315126F0C}">
      <dgm:prSet phldrT="[Текст]" custT="1"/>
      <dgm:spPr/>
      <dgm:t>
        <a:bodyPr/>
        <a:lstStyle/>
        <a:p>
          <a:r>
            <a:rPr lang="ru-RU" sz="2000" dirty="0" smtClean="0"/>
            <a:t>обладает специфическими свойствами </a:t>
          </a:r>
          <a:br>
            <a:rPr lang="ru-RU" sz="2000" dirty="0" smtClean="0"/>
          </a:br>
          <a:r>
            <a:rPr lang="ru-RU" sz="2000" dirty="0" smtClean="0"/>
            <a:t>в сравнении с иными законами государства</a:t>
          </a:r>
          <a:endParaRPr lang="ru-RU" sz="2000" dirty="0"/>
        </a:p>
      </dgm:t>
    </dgm:pt>
    <dgm:pt modelId="{E14A7B7D-AB21-4131-BFF2-BD93D90370E4}" type="parTrans" cxnId="{979FA728-34B3-4290-A936-6779BDF946F1}">
      <dgm:prSet/>
      <dgm:spPr/>
      <dgm:t>
        <a:bodyPr/>
        <a:lstStyle/>
        <a:p>
          <a:endParaRPr lang="ru-RU"/>
        </a:p>
      </dgm:t>
    </dgm:pt>
    <dgm:pt modelId="{F7313BBF-C55F-4508-BF38-7900E2BE9EC8}" type="sibTrans" cxnId="{979FA728-34B3-4290-A936-6779BDF946F1}">
      <dgm:prSet/>
      <dgm:spPr/>
      <dgm:t>
        <a:bodyPr/>
        <a:lstStyle/>
        <a:p>
          <a:endParaRPr lang="ru-RU"/>
        </a:p>
      </dgm:t>
    </dgm:pt>
    <dgm:pt modelId="{785FB283-C991-4D42-9E2C-3D69FCBC2D98}">
      <dgm:prSet phldrT="[Текст]" custT="1"/>
      <dgm:spPr/>
      <dgm:t>
        <a:bodyPr/>
        <a:lstStyle/>
        <a:p>
          <a:r>
            <a:rPr lang="ru-RU" sz="2000" dirty="0" smtClean="0"/>
            <a:t>является юридической базой </a:t>
          </a:r>
          <a:br>
            <a:rPr lang="ru-RU" sz="2000" dirty="0" smtClean="0"/>
          </a:br>
          <a:r>
            <a:rPr lang="ru-RU" sz="2000" dirty="0" smtClean="0"/>
            <a:t>для нормотворчества и правоприменения</a:t>
          </a:r>
          <a:endParaRPr lang="ru-RU" sz="2000" dirty="0"/>
        </a:p>
      </dgm:t>
    </dgm:pt>
    <dgm:pt modelId="{0467FF96-8469-497A-A3C8-3D5A1C086428}" type="parTrans" cxnId="{4ED6D732-E015-458A-B173-392A6DE66EBF}">
      <dgm:prSet/>
      <dgm:spPr/>
      <dgm:t>
        <a:bodyPr/>
        <a:lstStyle/>
        <a:p>
          <a:endParaRPr lang="ru-RU"/>
        </a:p>
      </dgm:t>
    </dgm:pt>
    <dgm:pt modelId="{52E14EC6-39A3-4E4B-AA5F-FB5FF49A3733}" type="sibTrans" cxnId="{4ED6D732-E015-458A-B173-392A6DE66EBF}">
      <dgm:prSet/>
      <dgm:spPr/>
      <dgm:t>
        <a:bodyPr/>
        <a:lstStyle/>
        <a:p>
          <a:endParaRPr lang="ru-RU"/>
        </a:p>
      </dgm:t>
    </dgm:pt>
    <dgm:pt modelId="{4FBF1CDF-41D1-476B-A17D-A9AB1AD38482}">
      <dgm:prSet phldrT="[Текст]" custT="1"/>
      <dgm:spPr/>
      <dgm:t>
        <a:bodyPr/>
        <a:lstStyle/>
        <a:p>
          <a:r>
            <a:rPr lang="ru-RU" sz="2000" dirty="0" smtClean="0"/>
            <a:t>обеспечивается государственным принуждением, </a:t>
          </a:r>
          <a:br>
            <a:rPr lang="ru-RU" sz="2000" dirty="0" smtClean="0"/>
          </a:br>
          <a:r>
            <a:rPr lang="ru-RU" sz="2000" dirty="0" smtClean="0"/>
            <a:t>в том числе посредством специфических механизмов</a:t>
          </a:r>
          <a:endParaRPr lang="ru-RU" sz="2000" dirty="0"/>
        </a:p>
      </dgm:t>
    </dgm:pt>
    <dgm:pt modelId="{773F2EA8-8847-4932-871D-8E3EF1403371}" type="parTrans" cxnId="{3AA793D1-074E-4F60-886B-F8F0AF7E1B8D}">
      <dgm:prSet/>
      <dgm:spPr/>
      <dgm:t>
        <a:bodyPr/>
        <a:lstStyle/>
        <a:p>
          <a:endParaRPr lang="ru-RU"/>
        </a:p>
      </dgm:t>
    </dgm:pt>
    <dgm:pt modelId="{4CD6730D-5770-49E8-9D77-AB60F4D5294D}" type="sibTrans" cxnId="{3AA793D1-074E-4F60-886B-F8F0AF7E1B8D}">
      <dgm:prSet/>
      <dgm:spPr/>
      <dgm:t>
        <a:bodyPr/>
        <a:lstStyle/>
        <a:p>
          <a:endParaRPr lang="ru-RU"/>
        </a:p>
      </dgm:t>
    </dgm:pt>
    <dgm:pt modelId="{C3C40272-C9DA-4070-8DA1-ED00A3CABDAA}">
      <dgm:prSet phldrT="[Текст]" custT="1"/>
      <dgm:spPr/>
      <dgm:t>
        <a:bodyPr/>
        <a:lstStyle/>
        <a:p>
          <a:r>
            <a:rPr lang="ru-RU" sz="2000" dirty="0" smtClean="0"/>
            <a:t>закрепляет основы  устройства государства и общества, механизм государственной власти, права и свободы человека</a:t>
          </a:r>
          <a:endParaRPr lang="ru-RU" sz="2000" dirty="0"/>
        </a:p>
      </dgm:t>
    </dgm:pt>
    <dgm:pt modelId="{B8A31266-94C0-448E-8BDA-E0F356F3FCFF}" type="parTrans" cxnId="{BD247ADF-C6E0-44C8-865B-577FBD1F6D2B}">
      <dgm:prSet/>
      <dgm:spPr/>
      <dgm:t>
        <a:bodyPr/>
        <a:lstStyle/>
        <a:p>
          <a:endParaRPr lang="ru-RU"/>
        </a:p>
      </dgm:t>
    </dgm:pt>
    <dgm:pt modelId="{9A54949B-C8C0-41FF-A68A-35289098965C}" type="sibTrans" cxnId="{BD247ADF-C6E0-44C8-865B-577FBD1F6D2B}">
      <dgm:prSet/>
      <dgm:spPr/>
      <dgm:t>
        <a:bodyPr/>
        <a:lstStyle/>
        <a:p>
          <a:endParaRPr lang="ru-RU"/>
        </a:p>
      </dgm:t>
    </dgm:pt>
    <dgm:pt modelId="{658ACAED-B0C0-43CC-9C97-55A5500F9C90}">
      <dgm:prSet phldrT="[Текст]" custT="1"/>
      <dgm:spPr/>
      <dgm:t>
        <a:bodyPr/>
        <a:lstStyle/>
        <a:p>
          <a:r>
            <a:rPr lang="ru-RU" sz="2000" dirty="0" smtClean="0"/>
            <a:t>основной закон </a:t>
          </a:r>
          <a:br>
            <a:rPr lang="ru-RU" sz="2000" dirty="0" smtClean="0"/>
          </a:br>
          <a:r>
            <a:rPr lang="ru-RU" sz="2000" dirty="0" smtClean="0"/>
            <a:t>общества и государства</a:t>
          </a:r>
          <a:endParaRPr lang="ru-RU" sz="2000" dirty="0"/>
        </a:p>
      </dgm:t>
    </dgm:pt>
    <dgm:pt modelId="{636E19CE-A3CE-4D98-940F-D80D38170DC1}" type="parTrans" cxnId="{D53BBD19-F5C7-4D67-B961-DE6F2A3B4AC4}">
      <dgm:prSet/>
      <dgm:spPr/>
      <dgm:t>
        <a:bodyPr/>
        <a:lstStyle/>
        <a:p>
          <a:endParaRPr lang="ru-RU"/>
        </a:p>
      </dgm:t>
    </dgm:pt>
    <dgm:pt modelId="{36C5DB49-B000-427E-9822-B80BBCEF385E}" type="sibTrans" cxnId="{D53BBD19-F5C7-4D67-B961-DE6F2A3B4AC4}">
      <dgm:prSet/>
      <dgm:spPr/>
      <dgm:t>
        <a:bodyPr/>
        <a:lstStyle/>
        <a:p>
          <a:endParaRPr lang="ru-RU"/>
        </a:p>
      </dgm:t>
    </dgm:pt>
    <dgm:pt modelId="{14215DA0-75D6-4864-B073-8769787CA453}" type="pres">
      <dgm:prSet presAssocID="{BE4E8696-7971-4C84-83D5-F2DD0A7BF573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4BA9837-CD6A-411D-9518-BF8CCBB972D2}" type="pres">
      <dgm:prSet presAssocID="{BE4E8696-7971-4C84-83D5-F2DD0A7BF573}" presName="cycle" presStyleCnt="0"/>
      <dgm:spPr/>
      <dgm:t>
        <a:bodyPr/>
        <a:lstStyle/>
        <a:p>
          <a:endParaRPr lang="ru-RU"/>
        </a:p>
      </dgm:t>
    </dgm:pt>
    <dgm:pt modelId="{D9F9A828-3C48-484E-94A5-84DACCF8837F}" type="pres">
      <dgm:prSet presAssocID="{88166201-B7B7-4E6B-8B7C-6D590FB35759}" presName="nodeFirstNode" presStyleLbl="node1" presStyleIdx="0" presStyleCnt="6" custScaleX="13257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F03CB0A-542F-480F-9323-3CFB03F80ADE}" type="pres">
      <dgm:prSet presAssocID="{056A4765-1DA2-4E2F-9E5D-56AD51D5AB75}" presName="sibTransFirstNode" presStyleLbl="bgShp" presStyleIdx="0" presStyleCnt="1"/>
      <dgm:spPr/>
      <dgm:t>
        <a:bodyPr/>
        <a:lstStyle/>
        <a:p>
          <a:endParaRPr lang="ru-RU"/>
        </a:p>
      </dgm:t>
    </dgm:pt>
    <dgm:pt modelId="{CD033A4A-6B2D-409A-9825-E34C304C7932}" type="pres">
      <dgm:prSet presAssocID="{658ACAED-B0C0-43CC-9C97-55A5500F9C90}" presName="nodeFollowingNodes" presStyleLbl="node1" presStyleIdx="1" presStyleCnt="6" custScaleX="14813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4782F19-9223-476B-A301-85AEEED17446}" type="pres">
      <dgm:prSet presAssocID="{F27648F2-1868-4CAB-BB77-FE7315126F0C}" presName="nodeFollowingNodes" presStyleLbl="node1" presStyleIdx="2" presStyleCnt="6" custScaleX="172647" custScaleY="155813" custRadScaleRad="99033" custRadScaleInc="-3827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939D1A5-A509-4B6F-BB53-677A8DAF063C}" type="pres">
      <dgm:prSet presAssocID="{785FB283-C991-4D42-9E2C-3D69FCBC2D98}" presName="nodeFollowingNodes" presStyleLbl="node1" presStyleIdx="3" presStyleCnt="6" custScaleX="250866" custScaleY="94302" custRadScaleRad="94917" custRadScaleInc="960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76C963E-CAB7-49CD-B911-B3B230B1180A}" type="pres">
      <dgm:prSet presAssocID="{4FBF1CDF-41D1-476B-A17D-A9AB1AD38482}" presName="nodeFollowingNodes" presStyleLbl="node1" presStyleIdx="4" presStyleCnt="6" custScaleX="219229" custScaleY="123916" custRadScaleRad="110455" custRadScaleInc="2063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601DDD8-7314-47DF-9164-6F57FCD7EFF4}" type="pres">
      <dgm:prSet presAssocID="{C3C40272-C9DA-4070-8DA1-ED00A3CABDAA}" presName="nodeFollowingNodes" presStyleLbl="node1" presStyleIdx="5" presStyleCnt="6" custScaleX="197859" custScaleY="155418" custRadScaleRad="96716" custRadScaleInc="-1692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BD0839E-01AB-4320-8DF6-346C2B8CE95B}" type="presOf" srcId="{F27648F2-1868-4CAB-BB77-FE7315126F0C}" destId="{84782F19-9223-476B-A301-85AEEED17446}" srcOrd="0" destOrd="0" presId="urn:microsoft.com/office/officeart/2005/8/layout/cycle3"/>
    <dgm:cxn modelId="{0385A123-371B-4343-B5D7-8B7DC5A092D5}" type="presOf" srcId="{658ACAED-B0C0-43CC-9C97-55A5500F9C90}" destId="{CD033A4A-6B2D-409A-9825-E34C304C7932}" srcOrd="0" destOrd="0" presId="urn:microsoft.com/office/officeart/2005/8/layout/cycle3"/>
    <dgm:cxn modelId="{43D5F00F-3165-4BD3-8752-A746F22AE96B}" type="presOf" srcId="{C3C40272-C9DA-4070-8DA1-ED00A3CABDAA}" destId="{2601DDD8-7314-47DF-9164-6F57FCD7EFF4}" srcOrd="0" destOrd="0" presId="urn:microsoft.com/office/officeart/2005/8/layout/cycle3"/>
    <dgm:cxn modelId="{4ED6D732-E015-458A-B173-392A6DE66EBF}" srcId="{BE4E8696-7971-4C84-83D5-F2DD0A7BF573}" destId="{785FB283-C991-4D42-9E2C-3D69FCBC2D98}" srcOrd="3" destOrd="0" parTransId="{0467FF96-8469-497A-A3C8-3D5A1C086428}" sibTransId="{52E14EC6-39A3-4E4B-AA5F-FB5FF49A3733}"/>
    <dgm:cxn modelId="{D53BBD19-F5C7-4D67-B961-DE6F2A3B4AC4}" srcId="{BE4E8696-7971-4C84-83D5-F2DD0A7BF573}" destId="{658ACAED-B0C0-43CC-9C97-55A5500F9C90}" srcOrd="1" destOrd="0" parTransId="{636E19CE-A3CE-4D98-940F-D80D38170DC1}" sibTransId="{36C5DB49-B000-427E-9822-B80BBCEF385E}"/>
    <dgm:cxn modelId="{400E63A6-65F8-4BEE-A22F-11F4E196AD9C}" type="presOf" srcId="{056A4765-1DA2-4E2F-9E5D-56AD51D5AB75}" destId="{FF03CB0A-542F-480F-9323-3CFB03F80ADE}" srcOrd="0" destOrd="0" presId="urn:microsoft.com/office/officeart/2005/8/layout/cycle3"/>
    <dgm:cxn modelId="{BD247ADF-C6E0-44C8-865B-577FBD1F6D2B}" srcId="{BE4E8696-7971-4C84-83D5-F2DD0A7BF573}" destId="{C3C40272-C9DA-4070-8DA1-ED00A3CABDAA}" srcOrd="5" destOrd="0" parTransId="{B8A31266-94C0-448E-8BDA-E0F356F3FCFF}" sibTransId="{9A54949B-C8C0-41FF-A68A-35289098965C}"/>
    <dgm:cxn modelId="{6584DA3A-0ADB-43DE-9A09-46C652A87F07}" type="presOf" srcId="{4FBF1CDF-41D1-476B-A17D-A9AB1AD38482}" destId="{E76C963E-CAB7-49CD-B911-B3B230B1180A}" srcOrd="0" destOrd="0" presId="urn:microsoft.com/office/officeart/2005/8/layout/cycle3"/>
    <dgm:cxn modelId="{934A486D-B718-4917-994D-ECE750407F68}" srcId="{BE4E8696-7971-4C84-83D5-F2DD0A7BF573}" destId="{88166201-B7B7-4E6B-8B7C-6D590FB35759}" srcOrd="0" destOrd="0" parTransId="{C2C03D90-F164-44B1-BAED-19C88383E109}" sibTransId="{056A4765-1DA2-4E2F-9E5D-56AD51D5AB75}"/>
    <dgm:cxn modelId="{3AA793D1-074E-4F60-886B-F8F0AF7E1B8D}" srcId="{BE4E8696-7971-4C84-83D5-F2DD0A7BF573}" destId="{4FBF1CDF-41D1-476B-A17D-A9AB1AD38482}" srcOrd="4" destOrd="0" parTransId="{773F2EA8-8847-4932-871D-8E3EF1403371}" sibTransId="{4CD6730D-5770-49E8-9D77-AB60F4D5294D}"/>
    <dgm:cxn modelId="{B2E8AA38-F906-4824-B391-0967423465B8}" type="presOf" srcId="{88166201-B7B7-4E6B-8B7C-6D590FB35759}" destId="{D9F9A828-3C48-484E-94A5-84DACCF8837F}" srcOrd="0" destOrd="0" presId="urn:microsoft.com/office/officeart/2005/8/layout/cycle3"/>
    <dgm:cxn modelId="{979FA728-34B3-4290-A936-6779BDF946F1}" srcId="{BE4E8696-7971-4C84-83D5-F2DD0A7BF573}" destId="{F27648F2-1868-4CAB-BB77-FE7315126F0C}" srcOrd="2" destOrd="0" parTransId="{E14A7B7D-AB21-4131-BFF2-BD93D90370E4}" sibTransId="{F7313BBF-C55F-4508-BF38-7900E2BE9EC8}"/>
    <dgm:cxn modelId="{A6B1339D-FC10-43FD-92D6-2E27ABBB9244}" type="presOf" srcId="{BE4E8696-7971-4C84-83D5-F2DD0A7BF573}" destId="{14215DA0-75D6-4864-B073-8769787CA453}" srcOrd="0" destOrd="0" presId="urn:microsoft.com/office/officeart/2005/8/layout/cycle3"/>
    <dgm:cxn modelId="{9C144BEF-DB32-4995-9FF7-A2BAA86BFA18}" type="presOf" srcId="{785FB283-C991-4D42-9E2C-3D69FCBC2D98}" destId="{B939D1A5-A509-4B6F-BB53-677A8DAF063C}" srcOrd="0" destOrd="0" presId="urn:microsoft.com/office/officeart/2005/8/layout/cycle3"/>
    <dgm:cxn modelId="{0875E620-349F-45E8-9A55-C3349D183B17}" type="presParOf" srcId="{14215DA0-75D6-4864-B073-8769787CA453}" destId="{84BA9837-CD6A-411D-9518-BF8CCBB972D2}" srcOrd="0" destOrd="0" presId="urn:microsoft.com/office/officeart/2005/8/layout/cycle3"/>
    <dgm:cxn modelId="{5DE636AE-D7DA-4E1A-8549-63CB5A762452}" type="presParOf" srcId="{84BA9837-CD6A-411D-9518-BF8CCBB972D2}" destId="{D9F9A828-3C48-484E-94A5-84DACCF8837F}" srcOrd="0" destOrd="0" presId="urn:microsoft.com/office/officeart/2005/8/layout/cycle3"/>
    <dgm:cxn modelId="{736DD61D-8FAC-4B0C-BE1B-E8BEEE1B70D9}" type="presParOf" srcId="{84BA9837-CD6A-411D-9518-BF8CCBB972D2}" destId="{FF03CB0A-542F-480F-9323-3CFB03F80ADE}" srcOrd="1" destOrd="0" presId="urn:microsoft.com/office/officeart/2005/8/layout/cycle3"/>
    <dgm:cxn modelId="{FA1AD58C-0E8F-4856-AE22-36CAE54748AD}" type="presParOf" srcId="{84BA9837-CD6A-411D-9518-BF8CCBB972D2}" destId="{CD033A4A-6B2D-409A-9825-E34C304C7932}" srcOrd="2" destOrd="0" presId="urn:microsoft.com/office/officeart/2005/8/layout/cycle3"/>
    <dgm:cxn modelId="{C82A6CA6-F0D5-4656-B388-DA85C252714C}" type="presParOf" srcId="{84BA9837-CD6A-411D-9518-BF8CCBB972D2}" destId="{84782F19-9223-476B-A301-85AEEED17446}" srcOrd="3" destOrd="0" presId="urn:microsoft.com/office/officeart/2005/8/layout/cycle3"/>
    <dgm:cxn modelId="{17E9DEFD-27F9-46D7-A2C6-82A168135BFB}" type="presParOf" srcId="{84BA9837-CD6A-411D-9518-BF8CCBB972D2}" destId="{B939D1A5-A509-4B6F-BB53-677A8DAF063C}" srcOrd="4" destOrd="0" presId="urn:microsoft.com/office/officeart/2005/8/layout/cycle3"/>
    <dgm:cxn modelId="{E48629D3-4559-4C3D-B454-D799AFCF66F2}" type="presParOf" srcId="{84BA9837-CD6A-411D-9518-BF8CCBB972D2}" destId="{E76C963E-CAB7-49CD-B911-B3B230B1180A}" srcOrd="5" destOrd="0" presId="urn:microsoft.com/office/officeart/2005/8/layout/cycle3"/>
    <dgm:cxn modelId="{AF6C6A03-DACB-405F-A4CB-D1D44497D2BF}" type="presParOf" srcId="{84BA9837-CD6A-411D-9518-BF8CCBB972D2}" destId="{2601DDD8-7314-47DF-9164-6F57FCD7EFF4}" srcOrd="6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EF2B05D1-977C-4786-9CFB-5860BB14159B}" type="doc">
      <dgm:prSet loTypeId="urn:microsoft.com/office/officeart/2005/8/layout/cycle4" loCatId="matrix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4409688-9C14-41E2-9D7C-BF6E852E1AA8}">
      <dgm:prSet phldrT="[Текст]" custT="1"/>
      <dgm:spPr/>
      <dgm:t>
        <a:bodyPr/>
        <a:lstStyle/>
        <a:p>
          <a:r>
            <a:rPr lang="ru-RU" sz="2800" dirty="0" smtClean="0"/>
            <a:t>Сущность конституции</a:t>
          </a:r>
          <a:endParaRPr lang="ru-RU" sz="2800" dirty="0"/>
        </a:p>
      </dgm:t>
    </dgm:pt>
    <dgm:pt modelId="{18DF4D59-0E4D-4889-AD0B-EE1BA93C71AE}" type="parTrans" cxnId="{456F40B2-47F4-48D0-A3FD-1341EAAF5F1A}">
      <dgm:prSet/>
      <dgm:spPr/>
      <dgm:t>
        <a:bodyPr/>
        <a:lstStyle/>
        <a:p>
          <a:endParaRPr lang="ru-RU"/>
        </a:p>
      </dgm:t>
    </dgm:pt>
    <dgm:pt modelId="{9F4EADB9-106B-483F-93A0-1F764A4BC11C}" type="sibTrans" cxnId="{456F40B2-47F4-48D0-A3FD-1341EAAF5F1A}">
      <dgm:prSet/>
      <dgm:spPr/>
      <dgm:t>
        <a:bodyPr/>
        <a:lstStyle/>
        <a:p>
          <a:endParaRPr lang="ru-RU"/>
        </a:p>
      </dgm:t>
    </dgm:pt>
    <dgm:pt modelId="{6982C967-870C-43D9-8DFF-DC9EBD404DC3}">
      <dgm:prSet phldrT="[Текст]" custT="1"/>
      <dgm:spPr/>
      <dgm:t>
        <a:bodyPr/>
        <a:lstStyle/>
        <a:p>
          <a:r>
            <a:rPr lang="ru-RU" sz="1800" dirty="0" smtClean="0"/>
            <a:t>1. Ограничение пределов власти государства в обществе (компромисс)</a:t>
          </a:r>
          <a:endParaRPr lang="ru-RU" sz="1800" dirty="0"/>
        </a:p>
      </dgm:t>
    </dgm:pt>
    <dgm:pt modelId="{FF784ECD-CC11-4ED8-92D8-8E21722DFD3E}" type="parTrans" cxnId="{49455B38-A580-4D34-B463-74A29674A15D}">
      <dgm:prSet/>
      <dgm:spPr/>
      <dgm:t>
        <a:bodyPr/>
        <a:lstStyle/>
        <a:p>
          <a:endParaRPr lang="ru-RU"/>
        </a:p>
      </dgm:t>
    </dgm:pt>
    <dgm:pt modelId="{66F23F84-08E6-445C-83AC-4FCECA263F71}" type="sibTrans" cxnId="{49455B38-A580-4D34-B463-74A29674A15D}">
      <dgm:prSet/>
      <dgm:spPr/>
      <dgm:t>
        <a:bodyPr/>
        <a:lstStyle/>
        <a:p>
          <a:endParaRPr lang="ru-RU"/>
        </a:p>
      </dgm:t>
    </dgm:pt>
    <dgm:pt modelId="{BECC2D06-4E9E-4307-AF1A-0F74CC53801B}">
      <dgm:prSet phldrT="[Текст]" custT="1"/>
      <dgm:spPr/>
      <dgm:t>
        <a:bodyPr/>
        <a:lstStyle/>
        <a:p>
          <a:pPr algn="ctr"/>
          <a:r>
            <a:rPr lang="ru-RU" sz="1500" dirty="0" smtClean="0"/>
            <a:t>Государственная власть должна осуществляться в правовых рамках</a:t>
          </a:r>
          <a:endParaRPr lang="ru-RU" sz="1500" dirty="0"/>
        </a:p>
      </dgm:t>
    </dgm:pt>
    <dgm:pt modelId="{1472FF59-1F7F-4D71-B345-194878FF8D49}" type="parTrans" cxnId="{73665F27-987C-44C0-B0BF-7E0C898F8836}">
      <dgm:prSet/>
      <dgm:spPr/>
      <dgm:t>
        <a:bodyPr/>
        <a:lstStyle/>
        <a:p>
          <a:endParaRPr lang="ru-RU"/>
        </a:p>
      </dgm:t>
    </dgm:pt>
    <dgm:pt modelId="{20CCD12C-5532-4913-8A97-B736643FBE8D}" type="sibTrans" cxnId="{73665F27-987C-44C0-B0BF-7E0C898F8836}">
      <dgm:prSet/>
      <dgm:spPr/>
      <dgm:t>
        <a:bodyPr/>
        <a:lstStyle/>
        <a:p>
          <a:endParaRPr lang="ru-RU"/>
        </a:p>
      </dgm:t>
    </dgm:pt>
    <dgm:pt modelId="{B0C3148C-55EC-46B2-8170-0C48D3FF8E93}">
      <dgm:prSet phldrT="[Текст]"/>
      <dgm:spPr/>
      <dgm:t>
        <a:bodyPr/>
        <a:lstStyle/>
        <a:p>
          <a:r>
            <a:rPr lang="ru-RU" dirty="0" smtClean="0"/>
            <a:t>2. Учреждение механизмов и процедур осуществления властных функций</a:t>
          </a:r>
          <a:endParaRPr lang="ru-RU" dirty="0"/>
        </a:p>
      </dgm:t>
    </dgm:pt>
    <dgm:pt modelId="{31E6B032-A70E-4510-9732-BB9DC8010A37}" type="parTrans" cxnId="{25C10BA0-30D3-4F28-AEFA-AAF23CAC1F88}">
      <dgm:prSet/>
      <dgm:spPr/>
      <dgm:t>
        <a:bodyPr/>
        <a:lstStyle/>
        <a:p>
          <a:endParaRPr lang="ru-RU"/>
        </a:p>
      </dgm:t>
    </dgm:pt>
    <dgm:pt modelId="{22005C58-F1E8-4155-AF42-55974FABFA1B}" type="sibTrans" cxnId="{25C10BA0-30D3-4F28-AEFA-AAF23CAC1F88}">
      <dgm:prSet/>
      <dgm:spPr/>
      <dgm:t>
        <a:bodyPr/>
        <a:lstStyle/>
        <a:p>
          <a:endParaRPr lang="ru-RU"/>
        </a:p>
      </dgm:t>
    </dgm:pt>
    <dgm:pt modelId="{E4F899DE-AF3D-4F40-930A-68530B62E23F}">
      <dgm:prSet phldrT="[Текст]" custT="1"/>
      <dgm:spPr/>
      <dgm:t>
        <a:bodyPr/>
        <a:lstStyle/>
        <a:p>
          <a:pPr algn="ctr"/>
          <a:r>
            <a:rPr lang="ru-RU" sz="1500" b="0" dirty="0" smtClean="0"/>
            <a:t>Предупреждение монополизации во власти, ее деление на ветви и возможность их взаимного контроля</a:t>
          </a:r>
          <a:endParaRPr lang="ru-RU" sz="1500" b="0" dirty="0"/>
        </a:p>
      </dgm:t>
    </dgm:pt>
    <dgm:pt modelId="{FEAB25D9-C0BB-414D-822D-99DE52C97109}" type="parTrans" cxnId="{E22C1B09-8469-4FC5-A631-317BF82E623C}">
      <dgm:prSet/>
      <dgm:spPr/>
      <dgm:t>
        <a:bodyPr/>
        <a:lstStyle/>
        <a:p>
          <a:endParaRPr lang="ru-RU"/>
        </a:p>
      </dgm:t>
    </dgm:pt>
    <dgm:pt modelId="{3D63A69A-989A-40D3-BA50-C5BA394954BD}" type="sibTrans" cxnId="{E22C1B09-8469-4FC5-A631-317BF82E623C}">
      <dgm:prSet/>
      <dgm:spPr/>
      <dgm:t>
        <a:bodyPr/>
        <a:lstStyle/>
        <a:p>
          <a:endParaRPr lang="ru-RU"/>
        </a:p>
      </dgm:t>
    </dgm:pt>
    <dgm:pt modelId="{96C36E87-2B56-497A-B3BD-2BB9319A3108}">
      <dgm:prSet phldrT="[Текст]" custT="1"/>
      <dgm:spPr/>
      <dgm:t>
        <a:bodyPr/>
        <a:lstStyle/>
        <a:p>
          <a:r>
            <a:rPr lang="ru-RU" sz="1600" b="0" dirty="0" smtClean="0"/>
            <a:t>Провозглашение народного суверенитета и неотъемлемых прав и свобод индивида</a:t>
          </a:r>
          <a:endParaRPr lang="ru-RU" sz="1600" b="0" dirty="0"/>
        </a:p>
      </dgm:t>
    </dgm:pt>
    <dgm:pt modelId="{F3909BB0-FF0A-4DEF-BBD5-47C92DD0687D}" type="sibTrans" cxnId="{32E01824-145E-4015-99F0-340B746B9309}">
      <dgm:prSet/>
      <dgm:spPr/>
      <dgm:t>
        <a:bodyPr/>
        <a:lstStyle/>
        <a:p>
          <a:endParaRPr lang="ru-RU"/>
        </a:p>
      </dgm:t>
    </dgm:pt>
    <dgm:pt modelId="{CCC45B8F-7FFD-41A4-9960-366FF6AD21EB}" type="parTrans" cxnId="{32E01824-145E-4015-99F0-340B746B9309}">
      <dgm:prSet/>
      <dgm:spPr/>
      <dgm:t>
        <a:bodyPr/>
        <a:lstStyle/>
        <a:p>
          <a:endParaRPr lang="ru-RU"/>
        </a:p>
      </dgm:t>
    </dgm:pt>
    <dgm:pt modelId="{A988D6C0-D1FA-42B2-8E5D-6BEB99316FD1}">
      <dgm:prSet phldrT="[Текст]" custT="1"/>
      <dgm:spPr/>
      <dgm:t>
        <a:bodyPr/>
        <a:lstStyle/>
        <a:p>
          <a:r>
            <a:rPr lang="ru-RU" sz="1600" dirty="0" smtClean="0"/>
            <a:t>3. Определение юр. границ между сферой приложения гос. власти и сферой полит., </a:t>
          </a:r>
          <a:r>
            <a:rPr lang="ru-RU" sz="1600" dirty="0" err="1" smtClean="0"/>
            <a:t>экономич</a:t>
          </a:r>
          <a:r>
            <a:rPr lang="ru-RU" sz="1600" dirty="0" smtClean="0"/>
            <a:t>., и социальной свободы индивида</a:t>
          </a:r>
          <a:endParaRPr lang="ru-RU" sz="1600" dirty="0"/>
        </a:p>
      </dgm:t>
    </dgm:pt>
    <dgm:pt modelId="{D8EFCFF8-E69D-4BEE-ABBA-47E768EDA9A3}" type="sibTrans" cxnId="{3133581C-0556-41A2-AD2A-6DB477E80140}">
      <dgm:prSet/>
      <dgm:spPr/>
      <dgm:t>
        <a:bodyPr/>
        <a:lstStyle/>
        <a:p>
          <a:endParaRPr lang="ru-RU"/>
        </a:p>
      </dgm:t>
    </dgm:pt>
    <dgm:pt modelId="{F51B0E3E-6D26-4402-933A-C31D9BA2E891}" type="parTrans" cxnId="{3133581C-0556-41A2-AD2A-6DB477E80140}">
      <dgm:prSet/>
      <dgm:spPr/>
      <dgm:t>
        <a:bodyPr/>
        <a:lstStyle/>
        <a:p>
          <a:endParaRPr lang="ru-RU"/>
        </a:p>
      </dgm:t>
    </dgm:pt>
    <dgm:pt modelId="{6E47BEEA-9168-467E-985A-32D55CAD2458}" type="pres">
      <dgm:prSet presAssocID="{EF2B05D1-977C-4786-9CFB-5860BB14159B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E914E05-F294-4DE1-B70E-D23C1EFF7C32}" type="pres">
      <dgm:prSet presAssocID="{EF2B05D1-977C-4786-9CFB-5860BB14159B}" presName="children" presStyleCnt="0"/>
      <dgm:spPr/>
    </dgm:pt>
    <dgm:pt modelId="{2078D472-0E2A-402E-AEDB-76795629E7EF}" type="pres">
      <dgm:prSet presAssocID="{EF2B05D1-977C-4786-9CFB-5860BB14159B}" presName="child2group" presStyleCnt="0"/>
      <dgm:spPr/>
    </dgm:pt>
    <dgm:pt modelId="{7C5E45B3-90BD-446A-BCB6-FED544EF6118}" type="pres">
      <dgm:prSet presAssocID="{EF2B05D1-977C-4786-9CFB-5860BB14159B}" presName="child2" presStyleLbl="bgAcc1" presStyleIdx="0" presStyleCnt="3"/>
      <dgm:spPr/>
      <dgm:t>
        <a:bodyPr/>
        <a:lstStyle/>
        <a:p>
          <a:endParaRPr lang="ru-RU"/>
        </a:p>
      </dgm:t>
    </dgm:pt>
    <dgm:pt modelId="{8DD39610-C3AE-483A-9F01-998ACEB32D95}" type="pres">
      <dgm:prSet presAssocID="{EF2B05D1-977C-4786-9CFB-5860BB14159B}" presName="child2Text" presStyleLbl="bg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2DAC3BA-2903-4A2E-B72C-1C7F6598A2EC}" type="pres">
      <dgm:prSet presAssocID="{EF2B05D1-977C-4786-9CFB-5860BB14159B}" presName="child3group" presStyleCnt="0"/>
      <dgm:spPr/>
    </dgm:pt>
    <dgm:pt modelId="{F20FD1B6-A0B6-44F0-9312-EC86DCDB0F67}" type="pres">
      <dgm:prSet presAssocID="{EF2B05D1-977C-4786-9CFB-5860BB14159B}" presName="child3" presStyleLbl="bgAcc1" presStyleIdx="1" presStyleCnt="3"/>
      <dgm:spPr/>
      <dgm:t>
        <a:bodyPr/>
        <a:lstStyle/>
        <a:p>
          <a:endParaRPr lang="ru-RU"/>
        </a:p>
      </dgm:t>
    </dgm:pt>
    <dgm:pt modelId="{7F984561-2FD0-4F3F-AEA5-3610C63BBCEC}" type="pres">
      <dgm:prSet presAssocID="{EF2B05D1-977C-4786-9CFB-5860BB14159B}" presName="child3Text" presStyleLbl="bg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630BD30-7FF3-4D12-8BB6-FA5952BBEDDF}" type="pres">
      <dgm:prSet presAssocID="{EF2B05D1-977C-4786-9CFB-5860BB14159B}" presName="child4group" presStyleCnt="0"/>
      <dgm:spPr/>
    </dgm:pt>
    <dgm:pt modelId="{93EB36BA-4CCB-4F40-8A59-24EC695D2C53}" type="pres">
      <dgm:prSet presAssocID="{EF2B05D1-977C-4786-9CFB-5860BB14159B}" presName="child4" presStyleLbl="bgAcc1" presStyleIdx="2" presStyleCnt="3"/>
      <dgm:spPr/>
      <dgm:t>
        <a:bodyPr/>
        <a:lstStyle/>
        <a:p>
          <a:endParaRPr lang="ru-RU"/>
        </a:p>
      </dgm:t>
    </dgm:pt>
    <dgm:pt modelId="{325E9499-F69E-4DF7-B8CD-35C59F2F1A1D}" type="pres">
      <dgm:prSet presAssocID="{EF2B05D1-977C-4786-9CFB-5860BB14159B}" presName="child4Text" presStyleLbl="bg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FCE9843-9450-497A-80B9-41675EA2E3D6}" type="pres">
      <dgm:prSet presAssocID="{EF2B05D1-977C-4786-9CFB-5860BB14159B}" presName="childPlaceholder" presStyleCnt="0"/>
      <dgm:spPr/>
    </dgm:pt>
    <dgm:pt modelId="{CD371227-F12F-45CD-8A90-FBC52BEED8E9}" type="pres">
      <dgm:prSet presAssocID="{EF2B05D1-977C-4786-9CFB-5860BB14159B}" presName="circle" presStyleCnt="0"/>
      <dgm:spPr/>
    </dgm:pt>
    <dgm:pt modelId="{3C0C81E3-461D-4181-8487-AD0A13949E11}" type="pres">
      <dgm:prSet presAssocID="{EF2B05D1-977C-4786-9CFB-5860BB14159B}" presName="quadrant1" presStyleLbl="node1" presStyleIdx="0" presStyleCnt="4" custScaleX="123809" custScaleY="118350" custLinFactNeighborX="-11337" custLinFactNeighborY="-951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B6C7FBC-52C1-44CB-851D-EA987919A57B}" type="pres">
      <dgm:prSet presAssocID="{EF2B05D1-977C-4786-9CFB-5860BB14159B}" presName="quadrant2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BEA7FB5-E216-4505-B196-F1ACAD6B4AF2}" type="pres">
      <dgm:prSet presAssocID="{EF2B05D1-977C-4786-9CFB-5860BB14159B}" presName="quadrant3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71F93C5-813B-4EA1-9865-496F3958D18F}" type="pres">
      <dgm:prSet presAssocID="{EF2B05D1-977C-4786-9CFB-5860BB14159B}" presName="quadrant4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F9482EC-B788-48A2-A6CF-C2213CA3396C}" type="pres">
      <dgm:prSet presAssocID="{EF2B05D1-977C-4786-9CFB-5860BB14159B}" presName="quadrantPlaceholder" presStyleCnt="0"/>
      <dgm:spPr/>
    </dgm:pt>
    <dgm:pt modelId="{8CF380D5-21F0-45FA-AB2E-33450C19BE1C}" type="pres">
      <dgm:prSet presAssocID="{EF2B05D1-977C-4786-9CFB-5860BB14159B}" presName="center1" presStyleLbl="fgShp" presStyleIdx="0" presStyleCnt="2"/>
      <dgm:spPr/>
    </dgm:pt>
    <dgm:pt modelId="{99499020-1DE4-4477-8DA3-F35C996D9E8B}" type="pres">
      <dgm:prSet presAssocID="{EF2B05D1-977C-4786-9CFB-5860BB14159B}" presName="center2" presStyleLbl="fgShp" presStyleIdx="1" presStyleCnt="2"/>
      <dgm:spPr/>
    </dgm:pt>
  </dgm:ptLst>
  <dgm:cxnLst>
    <dgm:cxn modelId="{456F40B2-47F4-48D0-A3FD-1341EAAF5F1A}" srcId="{EF2B05D1-977C-4786-9CFB-5860BB14159B}" destId="{A4409688-9C14-41E2-9D7C-BF6E852E1AA8}" srcOrd="0" destOrd="0" parTransId="{18DF4D59-0E4D-4889-AD0B-EE1BA93C71AE}" sibTransId="{9F4EADB9-106B-483F-93A0-1F764A4BC11C}"/>
    <dgm:cxn modelId="{E7DF9FF9-EA40-4BDF-95B3-3B464840F0D0}" type="presOf" srcId="{96C36E87-2B56-497A-B3BD-2BB9319A3108}" destId="{325E9499-F69E-4DF7-B8CD-35C59F2F1A1D}" srcOrd="1" destOrd="0" presId="urn:microsoft.com/office/officeart/2005/8/layout/cycle4"/>
    <dgm:cxn modelId="{25C10BA0-30D3-4F28-AEFA-AAF23CAC1F88}" srcId="{EF2B05D1-977C-4786-9CFB-5860BB14159B}" destId="{B0C3148C-55EC-46B2-8170-0C48D3FF8E93}" srcOrd="2" destOrd="0" parTransId="{31E6B032-A70E-4510-9732-BB9DC8010A37}" sibTransId="{22005C58-F1E8-4155-AF42-55974FABFA1B}"/>
    <dgm:cxn modelId="{32E01824-145E-4015-99F0-340B746B9309}" srcId="{A988D6C0-D1FA-42B2-8E5D-6BEB99316FD1}" destId="{96C36E87-2B56-497A-B3BD-2BB9319A3108}" srcOrd="0" destOrd="0" parTransId="{CCC45B8F-7FFD-41A4-9960-366FF6AD21EB}" sibTransId="{F3909BB0-FF0A-4DEF-BBD5-47C92DD0687D}"/>
    <dgm:cxn modelId="{E22C1B09-8469-4FC5-A631-317BF82E623C}" srcId="{B0C3148C-55EC-46B2-8170-0C48D3FF8E93}" destId="{E4F899DE-AF3D-4F40-930A-68530B62E23F}" srcOrd="0" destOrd="0" parTransId="{FEAB25D9-C0BB-414D-822D-99DE52C97109}" sibTransId="{3D63A69A-989A-40D3-BA50-C5BA394954BD}"/>
    <dgm:cxn modelId="{95D282D0-0DBA-43EE-B4AD-19C36510C935}" type="presOf" srcId="{EF2B05D1-977C-4786-9CFB-5860BB14159B}" destId="{6E47BEEA-9168-467E-985A-32D55CAD2458}" srcOrd="0" destOrd="0" presId="urn:microsoft.com/office/officeart/2005/8/layout/cycle4"/>
    <dgm:cxn modelId="{122F56CA-256E-4A51-A5F3-B6D797C0D69E}" type="presOf" srcId="{BECC2D06-4E9E-4307-AF1A-0F74CC53801B}" destId="{7C5E45B3-90BD-446A-BCB6-FED544EF6118}" srcOrd="0" destOrd="0" presId="urn:microsoft.com/office/officeart/2005/8/layout/cycle4"/>
    <dgm:cxn modelId="{BB33F018-7628-4BA4-A22F-CFE2D33E7634}" type="presOf" srcId="{A988D6C0-D1FA-42B2-8E5D-6BEB99316FD1}" destId="{E71F93C5-813B-4EA1-9865-496F3958D18F}" srcOrd="0" destOrd="0" presId="urn:microsoft.com/office/officeart/2005/8/layout/cycle4"/>
    <dgm:cxn modelId="{3133581C-0556-41A2-AD2A-6DB477E80140}" srcId="{EF2B05D1-977C-4786-9CFB-5860BB14159B}" destId="{A988D6C0-D1FA-42B2-8E5D-6BEB99316FD1}" srcOrd="3" destOrd="0" parTransId="{F51B0E3E-6D26-4402-933A-C31D9BA2E891}" sibTransId="{D8EFCFF8-E69D-4BEE-ABBA-47E768EDA9A3}"/>
    <dgm:cxn modelId="{132992D8-BC66-49E7-8D8E-FD8D82429B9D}" type="presOf" srcId="{96C36E87-2B56-497A-B3BD-2BB9319A3108}" destId="{93EB36BA-4CCB-4F40-8A59-24EC695D2C53}" srcOrd="0" destOrd="0" presId="urn:microsoft.com/office/officeart/2005/8/layout/cycle4"/>
    <dgm:cxn modelId="{A7D53221-BB43-43A5-B761-678B8460BD82}" type="presOf" srcId="{B0C3148C-55EC-46B2-8170-0C48D3FF8E93}" destId="{5BEA7FB5-E216-4505-B196-F1ACAD6B4AF2}" srcOrd="0" destOrd="0" presId="urn:microsoft.com/office/officeart/2005/8/layout/cycle4"/>
    <dgm:cxn modelId="{B8845753-71E9-4763-9409-C9852542576A}" type="presOf" srcId="{E4F899DE-AF3D-4F40-930A-68530B62E23F}" destId="{F20FD1B6-A0B6-44F0-9312-EC86DCDB0F67}" srcOrd="0" destOrd="0" presId="urn:microsoft.com/office/officeart/2005/8/layout/cycle4"/>
    <dgm:cxn modelId="{73665F27-987C-44C0-B0BF-7E0C898F8836}" srcId="{6982C967-870C-43D9-8DFF-DC9EBD404DC3}" destId="{BECC2D06-4E9E-4307-AF1A-0F74CC53801B}" srcOrd="0" destOrd="0" parTransId="{1472FF59-1F7F-4D71-B345-194878FF8D49}" sibTransId="{20CCD12C-5532-4913-8A97-B736643FBE8D}"/>
    <dgm:cxn modelId="{0668ACEE-4782-4DD7-8DF0-511AF7B256AE}" type="presOf" srcId="{A4409688-9C14-41E2-9D7C-BF6E852E1AA8}" destId="{3C0C81E3-461D-4181-8487-AD0A13949E11}" srcOrd="0" destOrd="0" presId="urn:microsoft.com/office/officeart/2005/8/layout/cycle4"/>
    <dgm:cxn modelId="{035A7E96-C75E-4D10-9952-588A97F825C4}" type="presOf" srcId="{E4F899DE-AF3D-4F40-930A-68530B62E23F}" destId="{7F984561-2FD0-4F3F-AEA5-3610C63BBCEC}" srcOrd="1" destOrd="0" presId="urn:microsoft.com/office/officeart/2005/8/layout/cycle4"/>
    <dgm:cxn modelId="{B8FBFB8E-A77E-4211-9C95-DAEAEB329CB6}" type="presOf" srcId="{6982C967-870C-43D9-8DFF-DC9EBD404DC3}" destId="{7B6C7FBC-52C1-44CB-851D-EA987919A57B}" srcOrd="0" destOrd="0" presId="urn:microsoft.com/office/officeart/2005/8/layout/cycle4"/>
    <dgm:cxn modelId="{49455B38-A580-4D34-B463-74A29674A15D}" srcId="{EF2B05D1-977C-4786-9CFB-5860BB14159B}" destId="{6982C967-870C-43D9-8DFF-DC9EBD404DC3}" srcOrd="1" destOrd="0" parTransId="{FF784ECD-CC11-4ED8-92D8-8E21722DFD3E}" sibTransId="{66F23F84-08E6-445C-83AC-4FCECA263F71}"/>
    <dgm:cxn modelId="{27000EFE-C47E-4AE5-9C35-C35C422944ED}" type="presOf" srcId="{BECC2D06-4E9E-4307-AF1A-0F74CC53801B}" destId="{8DD39610-C3AE-483A-9F01-998ACEB32D95}" srcOrd="1" destOrd="0" presId="urn:microsoft.com/office/officeart/2005/8/layout/cycle4"/>
    <dgm:cxn modelId="{10961113-123D-459B-B1B8-6AC5EB5A13BB}" type="presParOf" srcId="{6E47BEEA-9168-467E-985A-32D55CAD2458}" destId="{CE914E05-F294-4DE1-B70E-D23C1EFF7C32}" srcOrd="0" destOrd="0" presId="urn:microsoft.com/office/officeart/2005/8/layout/cycle4"/>
    <dgm:cxn modelId="{108D888A-2720-4742-B75F-8CDFF74EC76B}" type="presParOf" srcId="{CE914E05-F294-4DE1-B70E-D23C1EFF7C32}" destId="{2078D472-0E2A-402E-AEDB-76795629E7EF}" srcOrd="0" destOrd="0" presId="urn:microsoft.com/office/officeart/2005/8/layout/cycle4"/>
    <dgm:cxn modelId="{4A680BC4-AAF6-4BCA-BC90-15F67B69D486}" type="presParOf" srcId="{2078D472-0E2A-402E-AEDB-76795629E7EF}" destId="{7C5E45B3-90BD-446A-BCB6-FED544EF6118}" srcOrd="0" destOrd="0" presId="urn:microsoft.com/office/officeart/2005/8/layout/cycle4"/>
    <dgm:cxn modelId="{C4388ED5-487E-4B48-B772-1E8D010AD023}" type="presParOf" srcId="{2078D472-0E2A-402E-AEDB-76795629E7EF}" destId="{8DD39610-C3AE-483A-9F01-998ACEB32D95}" srcOrd="1" destOrd="0" presId="urn:microsoft.com/office/officeart/2005/8/layout/cycle4"/>
    <dgm:cxn modelId="{AC66D91E-9A7C-4344-92A1-3F3CDF8B0B4C}" type="presParOf" srcId="{CE914E05-F294-4DE1-B70E-D23C1EFF7C32}" destId="{12DAC3BA-2903-4A2E-B72C-1C7F6598A2EC}" srcOrd="1" destOrd="0" presId="urn:microsoft.com/office/officeart/2005/8/layout/cycle4"/>
    <dgm:cxn modelId="{A52BF201-29AB-4B1E-A4E3-C1B3E948907B}" type="presParOf" srcId="{12DAC3BA-2903-4A2E-B72C-1C7F6598A2EC}" destId="{F20FD1B6-A0B6-44F0-9312-EC86DCDB0F67}" srcOrd="0" destOrd="0" presId="urn:microsoft.com/office/officeart/2005/8/layout/cycle4"/>
    <dgm:cxn modelId="{217DA975-E771-4EC7-B96A-FD2FB6E15168}" type="presParOf" srcId="{12DAC3BA-2903-4A2E-B72C-1C7F6598A2EC}" destId="{7F984561-2FD0-4F3F-AEA5-3610C63BBCEC}" srcOrd="1" destOrd="0" presId="urn:microsoft.com/office/officeart/2005/8/layout/cycle4"/>
    <dgm:cxn modelId="{3C6CDC5A-DE78-487A-930F-FC50AA5C8230}" type="presParOf" srcId="{CE914E05-F294-4DE1-B70E-D23C1EFF7C32}" destId="{5630BD30-7FF3-4D12-8BB6-FA5952BBEDDF}" srcOrd="2" destOrd="0" presId="urn:microsoft.com/office/officeart/2005/8/layout/cycle4"/>
    <dgm:cxn modelId="{1C98F0DB-4F01-46B0-A60E-BD19C130F430}" type="presParOf" srcId="{5630BD30-7FF3-4D12-8BB6-FA5952BBEDDF}" destId="{93EB36BA-4CCB-4F40-8A59-24EC695D2C53}" srcOrd="0" destOrd="0" presId="urn:microsoft.com/office/officeart/2005/8/layout/cycle4"/>
    <dgm:cxn modelId="{81C347D1-A741-4220-A3ED-846ADDF11A1D}" type="presParOf" srcId="{5630BD30-7FF3-4D12-8BB6-FA5952BBEDDF}" destId="{325E9499-F69E-4DF7-B8CD-35C59F2F1A1D}" srcOrd="1" destOrd="0" presId="urn:microsoft.com/office/officeart/2005/8/layout/cycle4"/>
    <dgm:cxn modelId="{C8784D5A-7EF4-4830-B515-E36E654D3AFF}" type="presParOf" srcId="{CE914E05-F294-4DE1-B70E-D23C1EFF7C32}" destId="{6FCE9843-9450-497A-80B9-41675EA2E3D6}" srcOrd="3" destOrd="0" presId="urn:microsoft.com/office/officeart/2005/8/layout/cycle4"/>
    <dgm:cxn modelId="{3D8A565D-847A-49BA-A0DB-D71763F371C1}" type="presParOf" srcId="{6E47BEEA-9168-467E-985A-32D55CAD2458}" destId="{CD371227-F12F-45CD-8A90-FBC52BEED8E9}" srcOrd="1" destOrd="0" presId="urn:microsoft.com/office/officeart/2005/8/layout/cycle4"/>
    <dgm:cxn modelId="{39E36D9B-7573-4245-A765-B6C9954E83CB}" type="presParOf" srcId="{CD371227-F12F-45CD-8A90-FBC52BEED8E9}" destId="{3C0C81E3-461D-4181-8487-AD0A13949E11}" srcOrd="0" destOrd="0" presId="urn:microsoft.com/office/officeart/2005/8/layout/cycle4"/>
    <dgm:cxn modelId="{D2D73A09-E3CB-43AA-ADCA-F22C76B771D8}" type="presParOf" srcId="{CD371227-F12F-45CD-8A90-FBC52BEED8E9}" destId="{7B6C7FBC-52C1-44CB-851D-EA987919A57B}" srcOrd="1" destOrd="0" presId="urn:microsoft.com/office/officeart/2005/8/layout/cycle4"/>
    <dgm:cxn modelId="{A9CA0AAF-E551-4CEF-B1E0-61038CFE9EFF}" type="presParOf" srcId="{CD371227-F12F-45CD-8A90-FBC52BEED8E9}" destId="{5BEA7FB5-E216-4505-B196-F1ACAD6B4AF2}" srcOrd="2" destOrd="0" presId="urn:microsoft.com/office/officeart/2005/8/layout/cycle4"/>
    <dgm:cxn modelId="{8FC5E0EA-0782-4398-A87C-61FA3C97E56D}" type="presParOf" srcId="{CD371227-F12F-45CD-8A90-FBC52BEED8E9}" destId="{E71F93C5-813B-4EA1-9865-496F3958D18F}" srcOrd="3" destOrd="0" presId="urn:microsoft.com/office/officeart/2005/8/layout/cycle4"/>
    <dgm:cxn modelId="{4DEDCAB4-ED62-49B5-8DF5-257BBCCBAD75}" type="presParOf" srcId="{CD371227-F12F-45CD-8A90-FBC52BEED8E9}" destId="{CF9482EC-B788-48A2-A6CF-C2213CA3396C}" srcOrd="4" destOrd="0" presId="urn:microsoft.com/office/officeart/2005/8/layout/cycle4"/>
    <dgm:cxn modelId="{F244D3CE-91EF-4341-B13B-F41E15134289}" type="presParOf" srcId="{6E47BEEA-9168-467E-985A-32D55CAD2458}" destId="{8CF380D5-21F0-45FA-AB2E-33450C19BE1C}" srcOrd="2" destOrd="0" presId="urn:microsoft.com/office/officeart/2005/8/layout/cycle4"/>
    <dgm:cxn modelId="{E5C767AB-813C-4F93-A45B-AF34F824EA9F}" type="presParOf" srcId="{6E47BEEA-9168-467E-985A-32D55CAD2458}" destId="{99499020-1DE4-4477-8DA3-F35C996D9E8B}" srcOrd="3" destOrd="0" presId="urn:microsoft.com/office/officeart/2005/8/layout/cycle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5866F82F-F63B-4F23-966D-36F4482716C2}" type="doc">
      <dgm:prSet loTypeId="urn:microsoft.com/office/officeart/2008/layout/SquareAccent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F15D326-0D8E-413D-9ED9-62A279564871}">
      <dgm:prSet phldrT="[Текст]"/>
      <dgm:spPr/>
      <dgm:t>
        <a:bodyPr/>
        <a:lstStyle/>
        <a:p>
          <a:r>
            <a:rPr lang="ru-RU" dirty="0" smtClean="0"/>
            <a:t>Конституция</a:t>
          </a:r>
          <a:endParaRPr lang="ru-RU" dirty="0"/>
        </a:p>
      </dgm:t>
    </dgm:pt>
    <dgm:pt modelId="{CC00CAD3-E10A-40F6-A740-FCD32FA93C11}" type="parTrans" cxnId="{980EEE43-1818-4FA0-8A60-A17B277B920E}">
      <dgm:prSet/>
      <dgm:spPr/>
      <dgm:t>
        <a:bodyPr/>
        <a:lstStyle/>
        <a:p>
          <a:endParaRPr lang="ru-RU"/>
        </a:p>
      </dgm:t>
    </dgm:pt>
    <dgm:pt modelId="{3048EB5E-B986-419A-A863-70B820A44F5A}" type="sibTrans" cxnId="{980EEE43-1818-4FA0-8A60-A17B277B920E}">
      <dgm:prSet/>
      <dgm:spPr/>
      <dgm:t>
        <a:bodyPr/>
        <a:lstStyle/>
        <a:p>
          <a:endParaRPr lang="ru-RU"/>
        </a:p>
      </dgm:t>
    </dgm:pt>
    <dgm:pt modelId="{E3AAC9C2-FFEC-4896-AD96-71E5EC4A95C7}">
      <dgm:prSet phldrT="[Текст]" custT="1"/>
      <dgm:spPr/>
      <dgm:t>
        <a:bodyPr/>
        <a:lstStyle/>
        <a:p>
          <a:r>
            <a:rPr lang="ru-RU" sz="1800" dirty="0" smtClean="0"/>
            <a:t>продукт истории</a:t>
          </a:r>
          <a:endParaRPr lang="ru-RU" sz="1800" dirty="0"/>
        </a:p>
      </dgm:t>
    </dgm:pt>
    <dgm:pt modelId="{407DB6BF-EFA2-43B7-9328-B1F2AB254992}" type="parTrans" cxnId="{9CA1B9C6-AF8E-45D2-AD55-6E83888C7824}">
      <dgm:prSet/>
      <dgm:spPr/>
      <dgm:t>
        <a:bodyPr/>
        <a:lstStyle/>
        <a:p>
          <a:endParaRPr lang="ru-RU"/>
        </a:p>
      </dgm:t>
    </dgm:pt>
    <dgm:pt modelId="{6D90D9BE-F752-41C7-BFAC-DA5929F9A7BF}" type="sibTrans" cxnId="{9CA1B9C6-AF8E-45D2-AD55-6E83888C7824}">
      <dgm:prSet/>
      <dgm:spPr/>
      <dgm:t>
        <a:bodyPr/>
        <a:lstStyle/>
        <a:p>
          <a:endParaRPr lang="ru-RU"/>
        </a:p>
      </dgm:t>
    </dgm:pt>
    <dgm:pt modelId="{7067E33C-8A45-499D-AF20-4AD809E42CE7}">
      <dgm:prSet phldrT="[Текст]" custT="1"/>
      <dgm:spPr/>
      <dgm:t>
        <a:bodyPr/>
        <a:lstStyle/>
        <a:p>
          <a:r>
            <a:rPr lang="ru-RU" sz="1800" dirty="0" smtClean="0"/>
            <a:t>результат политической борьбы, отражающий соотношение политических сил в обществе</a:t>
          </a:r>
          <a:endParaRPr lang="ru-RU" sz="1800" dirty="0"/>
        </a:p>
      </dgm:t>
    </dgm:pt>
    <dgm:pt modelId="{E8942545-E4C9-4C18-94B7-7BE67E07CE38}" type="parTrans" cxnId="{4AAC7E04-154B-4703-9313-FA27DFF5AD04}">
      <dgm:prSet/>
      <dgm:spPr/>
      <dgm:t>
        <a:bodyPr/>
        <a:lstStyle/>
        <a:p>
          <a:endParaRPr lang="ru-RU"/>
        </a:p>
      </dgm:t>
    </dgm:pt>
    <dgm:pt modelId="{858295A1-FC67-4835-9497-4F2AF37CD9CC}" type="sibTrans" cxnId="{4AAC7E04-154B-4703-9313-FA27DFF5AD04}">
      <dgm:prSet/>
      <dgm:spPr/>
      <dgm:t>
        <a:bodyPr/>
        <a:lstStyle/>
        <a:p>
          <a:endParaRPr lang="ru-RU"/>
        </a:p>
      </dgm:t>
    </dgm:pt>
    <dgm:pt modelId="{5FD02F3E-ABE9-464A-9F00-31D49DCCEB63}">
      <dgm:prSet phldrT="[Текст]" custT="1"/>
      <dgm:spPr/>
      <dgm:t>
        <a:bodyPr/>
        <a:lstStyle/>
        <a:p>
          <a:r>
            <a:rPr lang="ru-RU" sz="1800" dirty="0" smtClean="0"/>
            <a:t>важнейший </a:t>
          </a:r>
          <a:r>
            <a:rPr lang="ru-RU" sz="1800" dirty="0" err="1" smtClean="0"/>
            <a:t>общесоциальный</a:t>
          </a:r>
          <a:r>
            <a:rPr lang="ru-RU" sz="1800" dirty="0" smtClean="0"/>
            <a:t> регулятор общественных отношений</a:t>
          </a:r>
          <a:endParaRPr lang="ru-RU" sz="1800" dirty="0"/>
        </a:p>
      </dgm:t>
    </dgm:pt>
    <dgm:pt modelId="{78E6BB41-E9A7-4325-B940-A1F72CB0C15E}" type="parTrans" cxnId="{D93C6B5B-2F2E-49EA-8378-F572C6312106}">
      <dgm:prSet/>
      <dgm:spPr/>
      <dgm:t>
        <a:bodyPr/>
        <a:lstStyle/>
        <a:p>
          <a:endParaRPr lang="ru-RU"/>
        </a:p>
      </dgm:t>
    </dgm:pt>
    <dgm:pt modelId="{5D4D76AA-5E35-41A0-9CEA-622C005F88C5}" type="sibTrans" cxnId="{D93C6B5B-2F2E-49EA-8378-F572C6312106}">
      <dgm:prSet/>
      <dgm:spPr/>
      <dgm:t>
        <a:bodyPr/>
        <a:lstStyle/>
        <a:p>
          <a:endParaRPr lang="ru-RU"/>
        </a:p>
      </dgm:t>
    </dgm:pt>
    <dgm:pt modelId="{5DB5321D-67C2-4762-98FD-6EC9BC0BF386}">
      <dgm:prSet phldrT="[Текст]" custT="1"/>
      <dgm:spPr/>
      <dgm:t>
        <a:bodyPr/>
        <a:lstStyle/>
        <a:p>
          <a:r>
            <a:rPr lang="ru-RU" sz="1800" dirty="0" smtClean="0"/>
            <a:t>правовой ограничитель государственной власти в пользу свободы человека</a:t>
          </a:r>
          <a:endParaRPr lang="ru-RU" sz="1800" dirty="0"/>
        </a:p>
      </dgm:t>
    </dgm:pt>
    <dgm:pt modelId="{236CBCF3-6582-4865-8507-53C9EA4E62D1}" type="parTrans" cxnId="{3273EBBF-95E7-4B07-A56D-F66E34A5A903}">
      <dgm:prSet/>
      <dgm:spPr/>
      <dgm:t>
        <a:bodyPr/>
        <a:lstStyle/>
        <a:p>
          <a:endParaRPr lang="ru-RU"/>
        </a:p>
      </dgm:t>
    </dgm:pt>
    <dgm:pt modelId="{31C44BB8-8FB8-4449-B7E5-B14379EA9F96}" type="sibTrans" cxnId="{3273EBBF-95E7-4B07-A56D-F66E34A5A903}">
      <dgm:prSet/>
      <dgm:spPr/>
      <dgm:t>
        <a:bodyPr/>
        <a:lstStyle/>
        <a:p>
          <a:endParaRPr lang="ru-RU"/>
        </a:p>
      </dgm:t>
    </dgm:pt>
    <dgm:pt modelId="{82794904-4486-4E8D-8805-B6C669AC1913}">
      <dgm:prSet phldrT="[Текст]" custT="1"/>
      <dgm:spPr/>
      <dgm:t>
        <a:bodyPr/>
        <a:lstStyle/>
        <a:p>
          <a:r>
            <a:rPr lang="ru-RU" sz="1800" dirty="0" smtClean="0"/>
            <a:t>правовой документ, обладающий высшей юридической силой, закрепляющий положение и организацию государственной власти и  ее взаимоотношений с человеком</a:t>
          </a:r>
          <a:endParaRPr lang="ru-RU" sz="1800" dirty="0"/>
        </a:p>
      </dgm:t>
    </dgm:pt>
    <dgm:pt modelId="{1505CFE8-8A48-44E4-B256-198332961F61}" type="parTrans" cxnId="{A7C5D54F-45D3-4155-AF43-92273115428E}">
      <dgm:prSet/>
      <dgm:spPr/>
      <dgm:t>
        <a:bodyPr/>
        <a:lstStyle/>
        <a:p>
          <a:endParaRPr lang="ru-RU"/>
        </a:p>
      </dgm:t>
    </dgm:pt>
    <dgm:pt modelId="{6B62623F-8000-40CB-8B1D-4919FD3E54DE}" type="sibTrans" cxnId="{A7C5D54F-45D3-4155-AF43-92273115428E}">
      <dgm:prSet/>
      <dgm:spPr/>
      <dgm:t>
        <a:bodyPr/>
        <a:lstStyle/>
        <a:p>
          <a:endParaRPr lang="ru-RU"/>
        </a:p>
      </dgm:t>
    </dgm:pt>
    <dgm:pt modelId="{204A38BF-2114-4E59-91DD-13FE279C7B3E}" type="pres">
      <dgm:prSet presAssocID="{5866F82F-F63B-4F23-966D-36F4482716C2}" presName="layout" presStyleCnt="0">
        <dgm:presLayoutVars>
          <dgm:chMax/>
          <dgm:chPref/>
          <dgm:dir/>
          <dgm:resizeHandles/>
        </dgm:presLayoutVars>
      </dgm:prSet>
      <dgm:spPr/>
      <dgm:t>
        <a:bodyPr/>
        <a:lstStyle/>
        <a:p>
          <a:endParaRPr lang="ru-RU"/>
        </a:p>
      </dgm:t>
    </dgm:pt>
    <dgm:pt modelId="{0501935F-C0E3-43F6-AC71-2FFF8CDC0B62}" type="pres">
      <dgm:prSet presAssocID="{BF15D326-0D8E-413D-9ED9-62A279564871}" presName="root" presStyleCnt="0">
        <dgm:presLayoutVars>
          <dgm:chMax/>
          <dgm:chPref/>
        </dgm:presLayoutVars>
      </dgm:prSet>
      <dgm:spPr/>
    </dgm:pt>
    <dgm:pt modelId="{911BAA7A-1292-4EB8-AD29-4E07813DAF8F}" type="pres">
      <dgm:prSet presAssocID="{BF15D326-0D8E-413D-9ED9-62A279564871}" presName="rootComposite" presStyleCnt="0">
        <dgm:presLayoutVars/>
      </dgm:prSet>
      <dgm:spPr/>
    </dgm:pt>
    <dgm:pt modelId="{3BF23D1D-3CC0-4C11-8E71-5B5D851154CC}" type="pres">
      <dgm:prSet presAssocID="{BF15D326-0D8E-413D-9ED9-62A279564871}" presName="ParentAccent" presStyleLbl="alignNode1" presStyleIdx="0" presStyleCnt="1"/>
      <dgm:spPr/>
    </dgm:pt>
    <dgm:pt modelId="{F6993389-3FE1-4BFD-9143-FCFC65F04718}" type="pres">
      <dgm:prSet presAssocID="{BF15D326-0D8E-413D-9ED9-62A279564871}" presName="ParentSmallAccent" presStyleLbl="fgAcc1" presStyleIdx="0" presStyleCnt="1"/>
      <dgm:spPr/>
    </dgm:pt>
    <dgm:pt modelId="{3E8C796C-69BD-486E-827F-F3BD2234C28C}" type="pres">
      <dgm:prSet presAssocID="{BF15D326-0D8E-413D-9ED9-62A279564871}" presName="Parent" presStyleLbl="revTx" presStyleIdx="0" presStyleCnt="6">
        <dgm:presLayoutVars>
          <dgm:chMax/>
          <dgm:chPref val="4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97E2DE7-7439-4FB6-8EB3-15C098DA17C4}" type="pres">
      <dgm:prSet presAssocID="{BF15D326-0D8E-413D-9ED9-62A279564871}" presName="childShape" presStyleCnt="0">
        <dgm:presLayoutVars>
          <dgm:chMax val="0"/>
          <dgm:chPref val="0"/>
        </dgm:presLayoutVars>
      </dgm:prSet>
      <dgm:spPr/>
    </dgm:pt>
    <dgm:pt modelId="{06AC4D7B-6408-4FB1-AF69-D52E9A067032}" type="pres">
      <dgm:prSet presAssocID="{E3AAC9C2-FFEC-4896-AD96-71E5EC4A95C7}" presName="childComposite" presStyleCnt="0">
        <dgm:presLayoutVars>
          <dgm:chMax val="0"/>
          <dgm:chPref val="0"/>
        </dgm:presLayoutVars>
      </dgm:prSet>
      <dgm:spPr/>
    </dgm:pt>
    <dgm:pt modelId="{2DD530B0-A5AD-471F-80C8-43FF98DE49F3}" type="pres">
      <dgm:prSet presAssocID="{E3AAC9C2-FFEC-4896-AD96-71E5EC4A95C7}" presName="ChildAccent" presStyleLbl="solidFgAcc1" presStyleIdx="0" presStyleCnt="5"/>
      <dgm:spPr/>
    </dgm:pt>
    <dgm:pt modelId="{3AF22615-E46D-4721-A46F-D7F96EB6349A}" type="pres">
      <dgm:prSet presAssocID="{E3AAC9C2-FFEC-4896-AD96-71E5EC4A95C7}" presName="Child" presStyleLbl="revTx" presStyleIdx="1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8950E21-4D70-4604-A531-660123BC9A42}" type="pres">
      <dgm:prSet presAssocID="{7067E33C-8A45-499D-AF20-4AD809E42CE7}" presName="childComposite" presStyleCnt="0">
        <dgm:presLayoutVars>
          <dgm:chMax val="0"/>
          <dgm:chPref val="0"/>
        </dgm:presLayoutVars>
      </dgm:prSet>
      <dgm:spPr/>
    </dgm:pt>
    <dgm:pt modelId="{62E596B3-4526-4262-B2EF-07EABBE38392}" type="pres">
      <dgm:prSet presAssocID="{7067E33C-8A45-499D-AF20-4AD809E42CE7}" presName="ChildAccent" presStyleLbl="solidFgAcc1" presStyleIdx="1" presStyleCnt="5"/>
      <dgm:spPr/>
    </dgm:pt>
    <dgm:pt modelId="{C0BFC3D9-9AA3-4A42-98B7-49295D724A6D}" type="pres">
      <dgm:prSet presAssocID="{7067E33C-8A45-499D-AF20-4AD809E42CE7}" presName="Child" presStyleLbl="revTx" presStyleIdx="2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BB3F6F6-6108-4538-9F33-A0AAF56BCBAE}" type="pres">
      <dgm:prSet presAssocID="{5FD02F3E-ABE9-464A-9F00-31D49DCCEB63}" presName="childComposite" presStyleCnt="0">
        <dgm:presLayoutVars>
          <dgm:chMax val="0"/>
          <dgm:chPref val="0"/>
        </dgm:presLayoutVars>
      </dgm:prSet>
      <dgm:spPr/>
    </dgm:pt>
    <dgm:pt modelId="{0C804BFE-AFB5-472B-8483-68B46D213655}" type="pres">
      <dgm:prSet presAssocID="{5FD02F3E-ABE9-464A-9F00-31D49DCCEB63}" presName="ChildAccent" presStyleLbl="solidFgAcc1" presStyleIdx="2" presStyleCnt="5"/>
      <dgm:spPr/>
    </dgm:pt>
    <dgm:pt modelId="{33111CF6-569B-4BC7-9653-FC2694C745F1}" type="pres">
      <dgm:prSet presAssocID="{5FD02F3E-ABE9-464A-9F00-31D49DCCEB63}" presName="Child" presStyleLbl="revTx" presStyleIdx="3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6E76216-2D9F-413B-8A14-0A6955C769FC}" type="pres">
      <dgm:prSet presAssocID="{5DB5321D-67C2-4762-98FD-6EC9BC0BF386}" presName="childComposite" presStyleCnt="0">
        <dgm:presLayoutVars>
          <dgm:chMax val="0"/>
          <dgm:chPref val="0"/>
        </dgm:presLayoutVars>
      </dgm:prSet>
      <dgm:spPr/>
    </dgm:pt>
    <dgm:pt modelId="{A34086E3-347F-41D8-8BAE-0207DF26A156}" type="pres">
      <dgm:prSet presAssocID="{5DB5321D-67C2-4762-98FD-6EC9BC0BF386}" presName="ChildAccent" presStyleLbl="solidFgAcc1" presStyleIdx="3" presStyleCnt="5"/>
      <dgm:spPr/>
    </dgm:pt>
    <dgm:pt modelId="{B353B2A9-24F9-4DC0-91CA-EE00C988168F}" type="pres">
      <dgm:prSet presAssocID="{5DB5321D-67C2-4762-98FD-6EC9BC0BF386}" presName="Child" presStyleLbl="revTx" presStyleIdx="4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9316E1E-0C87-4E74-9D2C-539772AF061B}" type="pres">
      <dgm:prSet presAssocID="{82794904-4486-4E8D-8805-B6C669AC1913}" presName="childComposite" presStyleCnt="0">
        <dgm:presLayoutVars>
          <dgm:chMax val="0"/>
          <dgm:chPref val="0"/>
        </dgm:presLayoutVars>
      </dgm:prSet>
      <dgm:spPr/>
    </dgm:pt>
    <dgm:pt modelId="{D05F1225-2A9E-4CBB-9B79-6D59DDDE4983}" type="pres">
      <dgm:prSet presAssocID="{82794904-4486-4E8D-8805-B6C669AC1913}" presName="ChildAccent" presStyleLbl="solidFgAcc1" presStyleIdx="4" presStyleCnt="5"/>
      <dgm:spPr/>
    </dgm:pt>
    <dgm:pt modelId="{70CD9CFB-C7D2-4DAE-8001-F012D399FD3F}" type="pres">
      <dgm:prSet presAssocID="{82794904-4486-4E8D-8805-B6C669AC1913}" presName="Child" presStyleLbl="revTx" presStyleIdx="5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04EDF26-8F0C-4DE4-BC98-3D43524598B8}" type="presOf" srcId="{7067E33C-8A45-499D-AF20-4AD809E42CE7}" destId="{C0BFC3D9-9AA3-4A42-98B7-49295D724A6D}" srcOrd="0" destOrd="0" presId="urn:microsoft.com/office/officeart/2008/layout/SquareAccentList"/>
    <dgm:cxn modelId="{B17DEDC0-5AA5-42B1-9F16-4FAB33A8DE84}" type="presOf" srcId="{5866F82F-F63B-4F23-966D-36F4482716C2}" destId="{204A38BF-2114-4E59-91DD-13FE279C7B3E}" srcOrd="0" destOrd="0" presId="urn:microsoft.com/office/officeart/2008/layout/SquareAccentList"/>
    <dgm:cxn modelId="{A7C5D54F-45D3-4155-AF43-92273115428E}" srcId="{BF15D326-0D8E-413D-9ED9-62A279564871}" destId="{82794904-4486-4E8D-8805-B6C669AC1913}" srcOrd="4" destOrd="0" parTransId="{1505CFE8-8A48-44E4-B256-198332961F61}" sibTransId="{6B62623F-8000-40CB-8B1D-4919FD3E54DE}"/>
    <dgm:cxn modelId="{7CC26F91-1EEB-4516-B5F2-DDB3D75A7F42}" type="presOf" srcId="{E3AAC9C2-FFEC-4896-AD96-71E5EC4A95C7}" destId="{3AF22615-E46D-4721-A46F-D7F96EB6349A}" srcOrd="0" destOrd="0" presId="urn:microsoft.com/office/officeart/2008/layout/SquareAccentList"/>
    <dgm:cxn modelId="{D93C6B5B-2F2E-49EA-8378-F572C6312106}" srcId="{BF15D326-0D8E-413D-9ED9-62A279564871}" destId="{5FD02F3E-ABE9-464A-9F00-31D49DCCEB63}" srcOrd="2" destOrd="0" parTransId="{78E6BB41-E9A7-4325-B940-A1F72CB0C15E}" sibTransId="{5D4D76AA-5E35-41A0-9CEA-622C005F88C5}"/>
    <dgm:cxn modelId="{CF3A01C3-59CE-463A-BAFD-6C9DFB62C1CA}" type="presOf" srcId="{BF15D326-0D8E-413D-9ED9-62A279564871}" destId="{3E8C796C-69BD-486E-827F-F3BD2234C28C}" srcOrd="0" destOrd="0" presId="urn:microsoft.com/office/officeart/2008/layout/SquareAccentList"/>
    <dgm:cxn modelId="{4AAC7E04-154B-4703-9313-FA27DFF5AD04}" srcId="{BF15D326-0D8E-413D-9ED9-62A279564871}" destId="{7067E33C-8A45-499D-AF20-4AD809E42CE7}" srcOrd="1" destOrd="0" parTransId="{E8942545-E4C9-4C18-94B7-7BE67E07CE38}" sibTransId="{858295A1-FC67-4835-9497-4F2AF37CD9CC}"/>
    <dgm:cxn modelId="{19187EA2-7A53-429F-AF70-7B68810AC0A4}" type="presOf" srcId="{5FD02F3E-ABE9-464A-9F00-31D49DCCEB63}" destId="{33111CF6-569B-4BC7-9653-FC2694C745F1}" srcOrd="0" destOrd="0" presId="urn:microsoft.com/office/officeart/2008/layout/SquareAccentList"/>
    <dgm:cxn modelId="{980EEE43-1818-4FA0-8A60-A17B277B920E}" srcId="{5866F82F-F63B-4F23-966D-36F4482716C2}" destId="{BF15D326-0D8E-413D-9ED9-62A279564871}" srcOrd="0" destOrd="0" parTransId="{CC00CAD3-E10A-40F6-A740-FCD32FA93C11}" sibTransId="{3048EB5E-B986-419A-A863-70B820A44F5A}"/>
    <dgm:cxn modelId="{BD3D0416-C598-4010-8816-BAF65F126840}" type="presOf" srcId="{82794904-4486-4E8D-8805-B6C669AC1913}" destId="{70CD9CFB-C7D2-4DAE-8001-F012D399FD3F}" srcOrd="0" destOrd="0" presId="urn:microsoft.com/office/officeart/2008/layout/SquareAccentList"/>
    <dgm:cxn modelId="{4F85ADE1-8F22-42EF-BA13-5DAB54ECAFF9}" type="presOf" srcId="{5DB5321D-67C2-4762-98FD-6EC9BC0BF386}" destId="{B353B2A9-24F9-4DC0-91CA-EE00C988168F}" srcOrd="0" destOrd="0" presId="urn:microsoft.com/office/officeart/2008/layout/SquareAccentList"/>
    <dgm:cxn modelId="{3273EBBF-95E7-4B07-A56D-F66E34A5A903}" srcId="{BF15D326-0D8E-413D-9ED9-62A279564871}" destId="{5DB5321D-67C2-4762-98FD-6EC9BC0BF386}" srcOrd="3" destOrd="0" parTransId="{236CBCF3-6582-4865-8507-53C9EA4E62D1}" sibTransId="{31C44BB8-8FB8-4449-B7E5-B14379EA9F96}"/>
    <dgm:cxn modelId="{9CA1B9C6-AF8E-45D2-AD55-6E83888C7824}" srcId="{BF15D326-0D8E-413D-9ED9-62A279564871}" destId="{E3AAC9C2-FFEC-4896-AD96-71E5EC4A95C7}" srcOrd="0" destOrd="0" parTransId="{407DB6BF-EFA2-43B7-9328-B1F2AB254992}" sibTransId="{6D90D9BE-F752-41C7-BFAC-DA5929F9A7BF}"/>
    <dgm:cxn modelId="{663B2BD3-4379-40A7-A4B0-BC4813C54197}" type="presParOf" srcId="{204A38BF-2114-4E59-91DD-13FE279C7B3E}" destId="{0501935F-C0E3-43F6-AC71-2FFF8CDC0B62}" srcOrd="0" destOrd="0" presId="urn:microsoft.com/office/officeart/2008/layout/SquareAccentList"/>
    <dgm:cxn modelId="{C1CEC339-BE0C-4DD0-940D-6A512EAB884B}" type="presParOf" srcId="{0501935F-C0E3-43F6-AC71-2FFF8CDC0B62}" destId="{911BAA7A-1292-4EB8-AD29-4E07813DAF8F}" srcOrd="0" destOrd="0" presId="urn:microsoft.com/office/officeart/2008/layout/SquareAccentList"/>
    <dgm:cxn modelId="{D25D463A-BF6F-42D5-AE6F-78D949C450E0}" type="presParOf" srcId="{911BAA7A-1292-4EB8-AD29-4E07813DAF8F}" destId="{3BF23D1D-3CC0-4C11-8E71-5B5D851154CC}" srcOrd="0" destOrd="0" presId="urn:microsoft.com/office/officeart/2008/layout/SquareAccentList"/>
    <dgm:cxn modelId="{F4CB1B2C-6F27-43A8-9FFA-0DAE9AD87540}" type="presParOf" srcId="{911BAA7A-1292-4EB8-AD29-4E07813DAF8F}" destId="{F6993389-3FE1-4BFD-9143-FCFC65F04718}" srcOrd="1" destOrd="0" presId="urn:microsoft.com/office/officeart/2008/layout/SquareAccentList"/>
    <dgm:cxn modelId="{A7340BDA-10ED-43FD-9D67-25E4378CB91A}" type="presParOf" srcId="{911BAA7A-1292-4EB8-AD29-4E07813DAF8F}" destId="{3E8C796C-69BD-486E-827F-F3BD2234C28C}" srcOrd="2" destOrd="0" presId="urn:microsoft.com/office/officeart/2008/layout/SquareAccentList"/>
    <dgm:cxn modelId="{C80B3F7D-8CF5-4918-91E2-9B693B891BEF}" type="presParOf" srcId="{0501935F-C0E3-43F6-AC71-2FFF8CDC0B62}" destId="{097E2DE7-7439-4FB6-8EB3-15C098DA17C4}" srcOrd="1" destOrd="0" presId="urn:microsoft.com/office/officeart/2008/layout/SquareAccentList"/>
    <dgm:cxn modelId="{D91AE48B-45C3-42C8-A2BE-67264BF73B81}" type="presParOf" srcId="{097E2DE7-7439-4FB6-8EB3-15C098DA17C4}" destId="{06AC4D7B-6408-4FB1-AF69-D52E9A067032}" srcOrd="0" destOrd="0" presId="urn:microsoft.com/office/officeart/2008/layout/SquareAccentList"/>
    <dgm:cxn modelId="{17744C9C-DA0C-452D-A10F-ED1A48BD7682}" type="presParOf" srcId="{06AC4D7B-6408-4FB1-AF69-D52E9A067032}" destId="{2DD530B0-A5AD-471F-80C8-43FF98DE49F3}" srcOrd="0" destOrd="0" presId="urn:microsoft.com/office/officeart/2008/layout/SquareAccentList"/>
    <dgm:cxn modelId="{4F130A48-F7F2-4854-BD7C-41446C144BEA}" type="presParOf" srcId="{06AC4D7B-6408-4FB1-AF69-D52E9A067032}" destId="{3AF22615-E46D-4721-A46F-D7F96EB6349A}" srcOrd="1" destOrd="0" presId="urn:microsoft.com/office/officeart/2008/layout/SquareAccentList"/>
    <dgm:cxn modelId="{40F33912-45BB-4DC4-B440-DDFB91BD3DC6}" type="presParOf" srcId="{097E2DE7-7439-4FB6-8EB3-15C098DA17C4}" destId="{E8950E21-4D70-4604-A531-660123BC9A42}" srcOrd="1" destOrd="0" presId="urn:microsoft.com/office/officeart/2008/layout/SquareAccentList"/>
    <dgm:cxn modelId="{60BEED8E-917F-4006-8905-2DE3D5635E2F}" type="presParOf" srcId="{E8950E21-4D70-4604-A531-660123BC9A42}" destId="{62E596B3-4526-4262-B2EF-07EABBE38392}" srcOrd="0" destOrd="0" presId="urn:microsoft.com/office/officeart/2008/layout/SquareAccentList"/>
    <dgm:cxn modelId="{027CBE2A-79E2-4DF8-9C4B-37F4EF77928E}" type="presParOf" srcId="{E8950E21-4D70-4604-A531-660123BC9A42}" destId="{C0BFC3D9-9AA3-4A42-98B7-49295D724A6D}" srcOrd="1" destOrd="0" presId="urn:microsoft.com/office/officeart/2008/layout/SquareAccentList"/>
    <dgm:cxn modelId="{7321D239-8BF0-449D-BA60-C960945B587C}" type="presParOf" srcId="{097E2DE7-7439-4FB6-8EB3-15C098DA17C4}" destId="{FBB3F6F6-6108-4538-9F33-A0AAF56BCBAE}" srcOrd="2" destOrd="0" presId="urn:microsoft.com/office/officeart/2008/layout/SquareAccentList"/>
    <dgm:cxn modelId="{D96947CC-8B73-440A-92FB-C73CB359E3BD}" type="presParOf" srcId="{FBB3F6F6-6108-4538-9F33-A0AAF56BCBAE}" destId="{0C804BFE-AFB5-472B-8483-68B46D213655}" srcOrd="0" destOrd="0" presId="urn:microsoft.com/office/officeart/2008/layout/SquareAccentList"/>
    <dgm:cxn modelId="{82627466-0C02-415F-97D6-62A797FB43C2}" type="presParOf" srcId="{FBB3F6F6-6108-4538-9F33-A0AAF56BCBAE}" destId="{33111CF6-569B-4BC7-9653-FC2694C745F1}" srcOrd="1" destOrd="0" presId="urn:microsoft.com/office/officeart/2008/layout/SquareAccentList"/>
    <dgm:cxn modelId="{5AD6E82B-3A92-40FC-BE32-A30C9710A708}" type="presParOf" srcId="{097E2DE7-7439-4FB6-8EB3-15C098DA17C4}" destId="{D6E76216-2D9F-413B-8A14-0A6955C769FC}" srcOrd="3" destOrd="0" presId="urn:microsoft.com/office/officeart/2008/layout/SquareAccentList"/>
    <dgm:cxn modelId="{7B09C941-92BF-482B-B90A-E636F242167E}" type="presParOf" srcId="{D6E76216-2D9F-413B-8A14-0A6955C769FC}" destId="{A34086E3-347F-41D8-8BAE-0207DF26A156}" srcOrd="0" destOrd="0" presId="urn:microsoft.com/office/officeart/2008/layout/SquareAccentList"/>
    <dgm:cxn modelId="{39C0277D-69F9-4F87-AC82-018251F631F5}" type="presParOf" srcId="{D6E76216-2D9F-413B-8A14-0A6955C769FC}" destId="{B353B2A9-24F9-4DC0-91CA-EE00C988168F}" srcOrd="1" destOrd="0" presId="urn:microsoft.com/office/officeart/2008/layout/SquareAccentList"/>
    <dgm:cxn modelId="{6A4E12C3-22B1-40C0-80E5-CEFA27B717BD}" type="presParOf" srcId="{097E2DE7-7439-4FB6-8EB3-15C098DA17C4}" destId="{D9316E1E-0C87-4E74-9D2C-539772AF061B}" srcOrd="4" destOrd="0" presId="urn:microsoft.com/office/officeart/2008/layout/SquareAccentList"/>
    <dgm:cxn modelId="{EA918837-D38F-4445-80F9-BA2FEC190784}" type="presParOf" srcId="{D9316E1E-0C87-4E74-9D2C-539772AF061B}" destId="{D05F1225-2A9E-4CBB-9B79-6D59DDDE4983}" srcOrd="0" destOrd="0" presId="urn:microsoft.com/office/officeart/2008/layout/SquareAccentList"/>
    <dgm:cxn modelId="{DD41CEFB-3F2F-4B84-A02E-66A5B8692E2B}" type="presParOf" srcId="{D9316E1E-0C87-4E74-9D2C-539772AF061B}" destId="{70CD9CFB-C7D2-4DAE-8001-F012D399FD3F}" srcOrd="1" destOrd="0" presId="urn:microsoft.com/office/officeart/2008/layout/SquareAccen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2B12E0B-FBF4-46AA-B420-8E345ED10405}">
      <dsp:nvSpPr>
        <dsp:cNvPr id="0" name=""/>
        <dsp:cNvSpPr/>
      </dsp:nvSpPr>
      <dsp:spPr>
        <a:xfrm>
          <a:off x="2874834" y="1527333"/>
          <a:ext cx="1121609" cy="810801"/>
        </a:xfrm>
        <a:custGeom>
          <a:avLst/>
          <a:gdLst/>
          <a:ahLst/>
          <a:cxnLst/>
          <a:rect l="0" t="0" r="0" b="0"/>
          <a:pathLst>
            <a:path>
              <a:moveTo>
                <a:pt x="1121609" y="0"/>
              </a:moveTo>
              <a:lnTo>
                <a:pt x="1121609" y="810801"/>
              </a:lnTo>
              <a:lnTo>
                <a:pt x="0" y="81080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8251542-F0F9-4BD4-B221-09E575BAC258}">
      <dsp:nvSpPr>
        <dsp:cNvPr id="0" name=""/>
        <dsp:cNvSpPr/>
      </dsp:nvSpPr>
      <dsp:spPr>
        <a:xfrm>
          <a:off x="3996443" y="1527333"/>
          <a:ext cx="2149355" cy="24864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02678"/>
              </a:lnTo>
              <a:lnTo>
                <a:pt x="2149355" y="2202678"/>
              </a:lnTo>
              <a:lnTo>
                <a:pt x="2149355" y="248645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271BEEB-380D-41C9-89E3-39E8767818C9}">
      <dsp:nvSpPr>
        <dsp:cNvPr id="0" name=""/>
        <dsp:cNvSpPr/>
      </dsp:nvSpPr>
      <dsp:spPr>
        <a:xfrm>
          <a:off x="1871886" y="1527333"/>
          <a:ext cx="2124557" cy="2486459"/>
        </a:xfrm>
        <a:custGeom>
          <a:avLst/>
          <a:gdLst/>
          <a:ahLst/>
          <a:cxnLst/>
          <a:rect l="0" t="0" r="0" b="0"/>
          <a:pathLst>
            <a:path>
              <a:moveTo>
                <a:pt x="2124557" y="0"/>
              </a:moveTo>
              <a:lnTo>
                <a:pt x="2124557" y="2202678"/>
              </a:lnTo>
              <a:lnTo>
                <a:pt x="0" y="2202678"/>
              </a:lnTo>
              <a:lnTo>
                <a:pt x="0" y="248645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E371F6B-1D7E-444D-B9C6-FD9DD6213C31}">
      <dsp:nvSpPr>
        <dsp:cNvPr id="0" name=""/>
        <dsp:cNvSpPr/>
      </dsp:nvSpPr>
      <dsp:spPr>
        <a:xfrm>
          <a:off x="3098859" y="175996"/>
          <a:ext cx="1795169" cy="1351336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107C2F2-53B2-4EB7-A20A-836E68F87E9D}">
      <dsp:nvSpPr>
        <dsp:cNvPr id="0" name=""/>
        <dsp:cNvSpPr/>
      </dsp:nvSpPr>
      <dsp:spPr>
        <a:xfrm>
          <a:off x="3098859" y="175996"/>
          <a:ext cx="1795169" cy="1351336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9C4DB69-703F-4AEB-AC8F-F50D8E13C1C3}">
      <dsp:nvSpPr>
        <dsp:cNvPr id="0" name=""/>
        <dsp:cNvSpPr/>
      </dsp:nvSpPr>
      <dsp:spPr>
        <a:xfrm>
          <a:off x="2201274" y="419237"/>
          <a:ext cx="3590339" cy="864855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b="1" kern="1200" dirty="0" smtClean="0">
              <a:solidFill>
                <a:schemeClr val="accent3">
                  <a:lumMod val="50000"/>
                </a:schemeClr>
              </a:solidFill>
            </a:rPr>
            <a:t>КОНСТИТУЦИЯ</a:t>
          </a:r>
          <a:r>
            <a:rPr lang="ru-RU" sz="3600" b="1" kern="1200" dirty="0" smtClean="0">
              <a:solidFill>
                <a:schemeClr val="tx1"/>
              </a:solidFill>
            </a:rPr>
            <a:t>*</a:t>
          </a:r>
          <a:br>
            <a:rPr lang="ru-RU" sz="3600" b="1" kern="1200" dirty="0" smtClean="0">
              <a:solidFill>
                <a:schemeClr val="tx1"/>
              </a:solidFill>
            </a:rPr>
          </a:br>
          <a:r>
            <a:rPr lang="ru-RU" sz="1600" b="1" kern="1200" dirty="0" smtClean="0">
              <a:solidFill>
                <a:schemeClr val="tx1"/>
              </a:solidFill>
            </a:rPr>
            <a:t>*</a:t>
          </a:r>
          <a:r>
            <a:rPr lang="ru-RU" sz="1600" kern="1200" dirty="0" smtClean="0"/>
            <a:t>Большой современный толковый словарь русского языка </a:t>
          </a:r>
          <a:endParaRPr lang="ru-RU" sz="1600" b="1" kern="1200" dirty="0">
            <a:solidFill>
              <a:schemeClr val="accent3">
                <a:lumMod val="50000"/>
              </a:schemeClr>
            </a:solidFill>
          </a:endParaRPr>
        </a:p>
      </dsp:txBody>
      <dsp:txXfrm>
        <a:off x="2201274" y="419237"/>
        <a:ext cx="3590339" cy="864855"/>
      </dsp:txXfrm>
    </dsp:sp>
    <dsp:sp modelId="{A0C8C4EC-FFD3-452C-8C12-FD84DEC9986F}">
      <dsp:nvSpPr>
        <dsp:cNvPr id="0" name=""/>
        <dsp:cNvSpPr/>
      </dsp:nvSpPr>
      <dsp:spPr>
        <a:xfrm>
          <a:off x="939098" y="4013792"/>
          <a:ext cx="1865574" cy="2238394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32E6669-B16C-4A41-B839-5C73EF8A39F3}">
      <dsp:nvSpPr>
        <dsp:cNvPr id="0" name=""/>
        <dsp:cNvSpPr/>
      </dsp:nvSpPr>
      <dsp:spPr>
        <a:xfrm>
          <a:off x="939098" y="4013792"/>
          <a:ext cx="1865574" cy="2238394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52B537F-A716-4E63-946E-41FEFF722AA8}">
      <dsp:nvSpPr>
        <dsp:cNvPr id="0" name=""/>
        <dsp:cNvSpPr/>
      </dsp:nvSpPr>
      <dsp:spPr>
        <a:xfrm>
          <a:off x="6311" y="4416703"/>
          <a:ext cx="3731148" cy="1432572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Основной закон государства,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определяющий его общественное и государственное устройство, избирательную систему, принципы организации и деятельности государственных органов и основные права и обязанности граждан</a:t>
          </a:r>
          <a:endParaRPr lang="ru-RU" sz="1400" b="1" kern="1200" dirty="0"/>
        </a:p>
      </dsp:txBody>
      <dsp:txXfrm>
        <a:off x="6311" y="4416703"/>
        <a:ext cx="3731148" cy="1432572"/>
      </dsp:txXfrm>
    </dsp:sp>
    <dsp:sp modelId="{1C28365E-59A0-441D-BF37-7C81110AB393}">
      <dsp:nvSpPr>
        <dsp:cNvPr id="0" name=""/>
        <dsp:cNvSpPr/>
      </dsp:nvSpPr>
      <dsp:spPr>
        <a:xfrm>
          <a:off x="5225410" y="4013792"/>
          <a:ext cx="1840777" cy="2133868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F0A6CB4-5178-4C13-9518-7DBB401A7DFE}">
      <dsp:nvSpPr>
        <dsp:cNvPr id="0" name=""/>
        <dsp:cNvSpPr/>
      </dsp:nvSpPr>
      <dsp:spPr>
        <a:xfrm>
          <a:off x="5225410" y="4013792"/>
          <a:ext cx="1840777" cy="2133868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6385D4F-1146-45A0-A8F5-2EE2EF34FFF9}">
      <dsp:nvSpPr>
        <dsp:cNvPr id="0" name=""/>
        <dsp:cNvSpPr/>
      </dsp:nvSpPr>
      <dsp:spPr>
        <a:xfrm>
          <a:off x="4305021" y="4397889"/>
          <a:ext cx="3681554" cy="1365675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Строение, структура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(обычно применительно к комплексу индивидуальных анатомических и физиологических особенностей организма)</a:t>
          </a:r>
          <a:endParaRPr lang="ru-RU" sz="1400" b="1" kern="1200" dirty="0"/>
        </a:p>
      </dsp:txBody>
      <dsp:txXfrm>
        <a:off x="4305021" y="4397889"/>
        <a:ext cx="3681554" cy="1365675"/>
      </dsp:txXfrm>
    </dsp:sp>
    <dsp:sp modelId="{6B54B5CA-77C6-464B-8D43-D878D0F57114}">
      <dsp:nvSpPr>
        <dsp:cNvPr id="0" name=""/>
        <dsp:cNvSpPr/>
      </dsp:nvSpPr>
      <dsp:spPr>
        <a:xfrm>
          <a:off x="1685658" y="2094894"/>
          <a:ext cx="1351336" cy="1351336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E9DAAC1-2CB8-4516-92DA-681BD48BEDF7}">
      <dsp:nvSpPr>
        <dsp:cNvPr id="0" name=""/>
        <dsp:cNvSpPr/>
      </dsp:nvSpPr>
      <dsp:spPr>
        <a:xfrm>
          <a:off x="1685658" y="2094894"/>
          <a:ext cx="1351336" cy="1351336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9B1DC81-740F-40B1-B959-5160F2F93E9F}">
      <dsp:nvSpPr>
        <dsp:cNvPr id="0" name=""/>
        <dsp:cNvSpPr/>
      </dsp:nvSpPr>
      <dsp:spPr>
        <a:xfrm>
          <a:off x="1009989" y="2338135"/>
          <a:ext cx="2702673" cy="864855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rgbClr val="FF0000"/>
              </a:solidFill>
            </a:rPr>
            <a:t>лат. «</a:t>
          </a:r>
          <a:r>
            <a:rPr lang="en-US" sz="1800" b="1" kern="1200" dirty="0" err="1" smtClean="0">
              <a:solidFill>
                <a:srgbClr val="FF0000"/>
              </a:solidFill>
            </a:rPr>
            <a:t>constitutio</a:t>
          </a:r>
          <a:r>
            <a:rPr lang="ru-RU" sz="1800" kern="1200" dirty="0" smtClean="0">
              <a:solidFill>
                <a:srgbClr val="FF0000"/>
              </a:solidFill>
            </a:rPr>
            <a:t>»</a:t>
          </a:r>
          <a:r>
            <a:rPr lang="en-US" sz="1800" kern="1200" dirty="0" smtClean="0">
              <a:solidFill>
                <a:srgbClr val="FF0000"/>
              </a:solidFill>
            </a:rPr>
            <a:t> - </a:t>
          </a:r>
          <a:r>
            <a:rPr lang="ru-RU" sz="1800" kern="1200" dirty="0" smtClean="0">
              <a:solidFill>
                <a:srgbClr val="FF0000"/>
              </a:solidFill>
            </a:rPr>
            <a:t>установление, учреждение</a:t>
          </a:r>
          <a:endParaRPr lang="ru-RU" sz="1800" kern="1200" dirty="0">
            <a:solidFill>
              <a:srgbClr val="FF0000"/>
            </a:solidFill>
          </a:endParaRPr>
        </a:p>
      </dsp:txBody>
      <dsp:txXfrm>
        <a:off x="1009989" y="2338135"/>
        <a:ext cx="2702673" cy="864855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4A549C0-A99F-4401-B6D1-7909973AB77C}">
      <dsp:nvSpPr>
        <dsp:cNvPr id="0" name=""/>
        <dsp:cNvSpPr/>
      </dsp:nvSpPr>
      <dsp:spPr>
        <a:xfrm>
          <a:off x="1979" y="0"/>
          <a:ext cx="1942000" cy="6165304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</a:rPr>
            <a:t>СТАРЫЕ</a:t>
          </a:r>
          <a:endParaRPr lang="ru-RU" sz="1600" kern="1200" dirty="0" smtClean="0">
            <a:solidFill>
              <a:schemeClr val="tx1"/>
            </a:solidFill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</a:rPr>
            <a:t>к</a:t>
          </a:r>
          <a:r>
            <a:rPr lang="be-BY" sz="1600" kern="1200" dirty="0" smtClean="0">
              <a:solidFill>
                <a:schemeClr val="tx1"/>
              </a:solidFill>
            </a:rPr>
            <a:t>онец </a:t>
          </a:r>
          <a:r>
            <a:rPr lang="en-US" sz="1600" kern="1200" dirty="0" smtClean="0">
              <a:solidFill>
                <a:schemeClr val="tx1"/>
              </a:solidFill>
            </a:rPr>
            <a:t>XVIII</a:t>
          </a:r>
          <a:r>
            <a:rPr lang="be-BY" sz="1600" kern="1200" dirty="0" smtClean="0">
              <a:solidFill>
                <a:schemeClr val="tx1"/>
              </a:solidFill>
            </a:rPr>
            <a:t> в. -  1918 г. (окончание Первой мировой войны)</a:t>
          </a:r>
          <a:endParaRPr lang="ru-RU" sz="1600" kern="1200" dirty="0">
            <a:solidFill>
              <a:schemeClr val="tx1"/>
            </a:solidFill>
          </a:endParaRPr>
        </a:p>
      </dsp:txBody>
      <dsp:txXfrm>
        <a:off x="1979" y="0"/>
        <a:ext cx="1942000" cy="1849591"/>
      </dsp:txXfrm>
    </dsp:sp>
    <dsp:sp modelId="{8DB01696-DE8B-4AC5-9FF5-053F165F0450}">
      <dsp:nvSpPr>
        <dsp:cNvPr id="0" name=""/>
        <dsp:cNvSpPr/>
      </dsp:nvSpPr>
      <dsp:spPr>
        <a:xfrm>
          <a:off x="196179" y="1851397"/>
          <a:ext cx="1553600" cy="185892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/>
              </a:solidFill>
            </a:rPr>
            <a:t>ныне действующие – США 1787г., Норвегии 1814 г. , Люксембурга 1868 г.</a:t>
          </a:r>
          <a:endParaRPr lang="ru-RU" sz="1400" kern="1200" dirty="0">
            <a:solidFill>
              <a:schemeClr val="tx1"/>
            </a:solidFill>
          </a:endParaRPr>
        </a:p>
      </dsp:txBody>
      <dsp:txXfrm>
        <a:off x="241682" y="1896900"/>
        <a:ext cx="1462594" cy="1767917"/>
      </dsp:txXfrm>
    </dsp:sp>
    <dsp:sp modelId="{B1940D87-FE88-416F-A4F9-0E628644531F}">
      <dsp:nvSpPr>
        <dsp:cNvPr id="0" name=""/>
        <dsp:cNvSpPr/>
      </dsp:nvSpPr>
      <dsp:spPr>
        <a:xfrm>
          <a:off x="196179" y="3996309"/>
          <a:ext cx="1553600" cy="185892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/>
              </a:solidFill>
            </a:rPr>
            <a:t>Конституция Бельгии 1831 г. в 1994 г. заменена консолидированной</a:t>
          </a:r>
          <a:endParaRPr lang="ru-RU" sz="1400" kern="1200" dirty="0">
            <a:solidFill>
              <a:schemeClr val="tx1"/>
            </a:solidFill>
          </a:endParaRPr>
        </a:p>
      </dsp:txBody>
      <dsp:txXfrm>
        <a:off x="241682" y="4041812"/>
        <a:ext cx="1462594" cy="1767917"/>
      </dsp:txXfrm>
    </dsp:sp>
    <dsp:sp modelId="{C1AF1E70-3122-42F0-8A49-D0DAE496FA88}">
      <dsp:nvSpPr>
        <dsp:cNvPr id="0" name=""/>
        <dsp:cNvSpPr/>
      </dsp:nvSpPr>
      <dsp:spPr>
        <a:xfrm>
          <a:off x="2089630" y="0"/>
          <a:ext cx="1942000" cy="6165304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</a:rPr>
            <a:t>НОВЫЕ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</a:rPr>
            <a:t>между  Первой и Второй мировыми войнами</a:t>
          </a:r>
          <a:endParaRPr lang="ru-RU" sz="1600" kern="1200" dirty="0">
            <a:solidFill>
              <a:schemeClr val="tx1"/>
            </a:solidFill>
          </a:endParaRPr>
        </a:p>
      </dsp:txBody>
      <dsp:txXfrm>
        <a:off x="2089630" y="0"/>
        <a:ext cx="1942000" cy="1849591"/>
      </dsp:txXfrm>
    </dsp:sp>
    <dsp:sp modelId="{E814960B-EE2D-4BF5-8E02-8F0DE07B7228}">
      <dsp:nvSpPr>
        <dsp:cNvPr id="0" name=""/>
        <dsp:cNvSpPr/>
      </dsp:nvSpPr>
      <dsp:spPr>
        <a:xfrm>
          <a:off x="2283830" y="1849591"/>
          <a:ext cx="1553600" cy="400744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/>
              </a:solidFill>
            </a:rPr>
            <a:t>ныне действующие – Ирландии 1937 г., Конституция Лихтенштейна 1921 г.</a:t>
          </a:r>
          <a:endParaRPr lang="ru-RU" sz="1400" kern="1200" dirty="0">
            <a:solidFill>
              <a:schemeClr val="tx1"/>
            </a:solidFill>
          </a:endParaRPr>
        </a:p>
      </dsp:txBody>
      <dsp:txXfrm>
        <a:off x="2329333" y="1895094"/>
        <a:ext cx="1462594" cy="3916441"/>
      </dsp:txXfrm>
    </dsp:sp>
    <dsp:sp modelId="{23A56CAB-A81F-4582-B2DC-0AB92626FCF4}">
      <dsp:nvSpPr>
        <dsp:cNvPr id="0" name=""/>
        <dsp:cNvSpPr/>
      </dsp:nvSpPr>
      <dsp:spPr>
        <a:xfrm>
          <a:off x="4177281" y="0"/>
          <a:ext cx="1942000" cy="6165304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</a:rPr>
            <a:t>НОВЕЙШИЕ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kern="1200" dirty="0" smtClean="0">
              <a:solidFill>
                <a:schemeClr val="tx1"/>
              </a:solidFill>
            </a:rPr>
            <a:t>1946 г. – 1960-е гг.</a:t>
          </a:r>
          <a:endParaRPr lang="ru-RU" sz="1600" b="0" kern="1200" dirty="0">
            <a:solidFill>
              <a:schemeClr val="tx1"/>
            </a:solidFill>
          </a:endParaRPr>
        </a:p>
      </dsp:txBody>
      <dsp:txXfrm>
        <a:off x="4177281" y="0"/>
        <a:ext cx="1942000" cy="1849591"/>
      </dsp:txXfrm>
    </dsp:sp>
    <dsp:sp modelId="{3D8722B0-87DD-4D8D-8E03-1CFCC94A85D1}">
      <dsp:nvSpPr>
        <dsp:cNvPr id="0" name=""/>
        <dsp:cNvSpPr/>
      </dsp:nvSpPr>
      <dsp:spPr>
        <a:xfrm>
          <a:off x="4371481" y="1851397"/>
          <a:ext cx="1553600" cy="185892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24765" rIns="33020" bIns="2476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0" kern="1200" dirty="0" smtClean="0">
              <a:solidFill>
                <a:schemeClr val="tx1"/>
              </a:solidFill>
            </a:rPr>
            <a:t>«первая волна»</a:t>
          </a:r>
          <a:r>
            <a:rPr lang="ru-RU" sz="1300" kern="1200" dirty="0" smtClean="0">
              <a:solidFill>
                <a:schemeClr val="tx1"/>
              </a:solidFill>
            </a:rPr>
            <a:t>: Конституция Франции 1946 г., Италии 1947 г., Японии 1947 г., ФРГ 1949 г. – государств-агрессоров и их союзников</a:t>
          </a:r>
          <a:endParaRPr lang="ru-RU" sz="1300" b="0" kern="1200" dirty="0">
            <a:solidFill>
              <a:schemeClr val="tx1"/>
            </a:solidFill>
          </a:endParaRPr>
        </a:p>
      </dsp:txBody>
      <dsp:txXfrm>
        <a:off x="4416984" y="1896900"/>
        <a:ext cx="1462594" cy="1767917"/>
      </dsp:txXfrm>
    </dsp:sp>
    <dsp:sp modelId="{D4D601C3-4F74-4257-9652-62AA5191EA7B}">
      <dsp:nvSpPr>
        <dsp:cNvPr id="0" name=""/>
        <dsp:cNvSpPr/>
      </dsp:nvSpPr>
      <dsp:spPr>
        <a:xfrm>
          <a:off x="4371481" y="3996309"/>
          <a:ext cx="1553600" cy="185892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24765" rIns="33020" bIns="2476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>
              <a:solidFill>
                <a:schemeClr val="tx1"/>
              </a:solidFill>
            </a:rPr>
            <a:t>«вторая волна»: крушение системы колониализма и принятие конституций бывших колоний (1950-1960-е гг.)</a:t>
          </a:r>
          <a:endParaRPr lang="ru-RU" sz="1300" kern="1200" dirty="0">
            <a:solidFill>
              <a:schemeClr val="tx1"/>
            </a:solidFill>
          </a:endParaRPr>
        </a:p>
      </dsp:txBody>
      <dsp:txXfrm>
        <a:off x="4416984" y="4041812"/>
        <a:ext cx="1462594" cy="1767917"/>
      </dsp:txXfrm>
    </dsp:sp>
    <dsp:sp modelId="{480EC182-13EB-4526-8C9F-F785CE976699}">
      <dsp:nvSpPr>
        <dsp:cNvPr id="0" name=""/>
        <dsp:cNvSpPr/>
      </dsp:nvSpPr>
      <dsp:spPr>
        <a:xfrm>
          <a:off x="6264932" y="0"/>
          <a:ext cx="1942000" cy="6165304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</a:rPr>
            <a:t>СВЕРХНОВЕЙШИЕ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</a:rPr>
            <a:t>последней четверти </a:t>
          </a:r>
          <a:r>
            <a:rPr lang="en-US" sz="1600" kern="1200" dirty="0" smtClean="0">
              <a:solidFill>
                <a:schemeClr val="tx1"/>
              </a:solidFill>
            </a:rPr>
            <a:t>XX </a:t>
          </a:r>
          <a:r>
            <a:rPr lang="ru-RU" sz="1600" kern="1200" dirty="0" smtClean="0">
              <a:solidFill>
                <a:schemeClr val="tx1"/>
              </a:solidFill>
            </a:rPr>
            <a:t>в. (1975 – 2000 гг.) – </a:t>
          </a:r>
          <a:r>
            <a:rPr lang="en-US" sz="1600" kern="1200" dirty="0" smtClean="0">
              <a:solidFill>
                <a:schemeClr val="tx1"/>
              </a:solidFill>
            </a:rPr>
            <a:t>XXI </a:t>
          </a:r>
          <a:r>
            <a:rPr lang="ru-RU" sz="1600" kern="1200" dirty="0" smtClean="0">
              <a:solidFill>
                <a:schemeClr val="tx1"/>
              </a:solidFill>
            </a:rPr>
            <a:t>в.</a:t>
          </a:r>
          <a:endParaRPr lang="ru-RU" sz="1600" b="1" kern="1200" dirty="0">
            <a:solidFill>
              <a:schemeClr val="tx1"/>
            </a:solidFill>
          </a:endParaRPr>
        </a:p>
      </dsp:txBody>
      <dsp:txXfrm>
        <a:off x="6264932" y="0"/>
        <a:ext cx="1942000" cy="1849591"/>
      </dsp:txXfrm>
    </dsp:sp>
    <dsp:sp modelId="{46AAEDB4-6373-4120-89C0-0D05D691F524}">
      <dsp:nvSpPr>
        <dsp:cNvPr id="0" name=""/>
        <dsp:cNvSpPr/>
      </dsp:nvSpPr>
      <dsp:spPr>
        <a:xfrm>
          <a:off x="6480727" y="1755623"/>
          <a:ext cx="1553600" cy="98411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0955" rIns="27940" bIns="2095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>
              <a:solidFill>
                <a:schemeClr val="tx1"/>
              </a:solidFill>
            </a:rPr>
            <a:t>«первая волна» (1975-начало 1990-х гг.): Испании 1978 г., Португалии 1976 г., Греции 1975 г., Бразилии 1988 г.</a:t>
          </a:r>
          <a:endParaRPr lang="ru-RU" sz="1100" kern="1200" dirty="0">
            <a:solidFill>
              <a:schemeClr val="tx1"/>
            </a:solidFill>
          </a:endParaRPr>
        </a:p>
      </dsp:txBody>
      <dsp:txXfrm>
        <a:off x="6509551" y="1784447"/>
        <a:ext cx="1495952" cy="926466"/>
      </dsp:txXfrm>
    </dsp:sp>
    <dsp:sp modelId="{0CE42437-81F5-4A8A-90A0-3368AF249851}">
      <dsp:nvSpPr>
        <dsp:cNvPr id="0" name=""/>
        <dsp:cNvSpPr/>
      </dsp:nvSpPr>
      <dsp:spPr>
        <a:xfrm>
          <a:off x="6459132" y="2882390"/>
          <a:ext cx="1553600" cy="185249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0955" rIns="27940" bIns="2095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>
              <a:solidFill>
                <a:schemeClr val="tx1"/>
              </a:solidFill>
            </a:rPr>
            <a:t>«вторая волна» (начало 1990 г. – наши дни): конституции государств – бывших республик СССР (Россия. Украина, Казахстан, Узбекистан) и стран социалистического содружества: Болгария, Чехия, Польша.</a:t>
          </a:r>
          <a:endParaRPr lang="ru-RU" sz="1100" kern="1200" dirty="0">
            <a:solidFill>
              <a:schemeClr val="tx1"/>
            </a:solidFill>
          </a:endParaRPr>
        </a:p>
      </dsp:txBody>
      <dsp:txXfrm>
        <a:off x="6504635" y="2927893"/>
        <a:ext cx="1462594" cy="1761493"/>
      </dsp:txXfrm>
    </dsp:sp>
    <dsp:sp modelId="{FAA02D29-9394-4ED5-826A-17C25235B8E9}">
      <dsp:nvSpPr>
        <dsp:cNvPr id="0" name=""/>
        <dsp:cNvSpPr/>
      </dsp:nvSpPr>
      <dsp:spPr>
        <a:xfrm>
          <a:off x="6480727" y="4914842"/>
          <a:ext cx="1553600" cy="10734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0955" rIns="27940" bIns="2095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>
              <a:solidFill>
                <a:schemeClr val="tx1"/>
              </a:solidFill>
            </a:rPr>
            <a:t>«третья волна» Карелия 2001 г., Бахрейн, 2002 г., Чечня (2003 г.), Сербия (2006 г.), Косово (2008 г.), Венгрия (2011 г.)</a:t>
          </a:r>
          <a:endParaRPr lang="ru-RU" sz="1100" kern="1200" dirty="0">
            <a:solidFill>
              <a:schemeClr val="tx1"/>
            </a:solidFill>
          </a:endParaRPr>
        </a:p>
      </dsp:txBody>
      <dsp:txXfrm>
        <a:off x="6512168" y="4946283"/>
        <a:ext cx="1490718" cy="1010581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3594155-9403-47D5-B118-5FBD33AD1563}">
      <dsp:nvSpPr>
        <dsp:cNvPr id="0" name=""/>
        <dsp:cNvSpPr/>
      </dsp:nvSpPr>
      <dsp:spPr>
        <a:xfrm>
          <a:off x="0" y="4637240"/>
          <a:ext cx="7620000" cy="76077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Особая охрана и защита</a:t>
          </a:r>
          <a:endParaRPr lang="ru-RU" sz="2400" kern="1200" dirty="0"/>
        </a:p>
      </dsp:txBody>
      <dsp:txXfrm>
        <a:off x="0" y="4637240"/>
        <a:ext cx="7620000" cy="760777"/>
      </dsp:txXfrm>
    </dsp:sp>
    <dsp:sp modelId="{ACC9DC0E-93F8-407C-AF9B-8CC0BC9DFCDD}">
      <dsp:nvSpPr>
        <dsp:cNvPr id="0" name=""/>
        <dsp:cNvSpPr/>
      </dsp:nvSpPr>
      <dsp:spPr>
        <a:xfrm rot="10800000">
          <a:off x="0" y="3478575"/>
          <a:ext cx="7620000" cy="1170076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Особый порядок принятия и пересмотра, внесения поправок</a:t>
          </a:r>
          <a:endParaRPr lang="ru-RU" sz="2400" kern="1200" dirty="0"/>
        </a:p>
      </dsp:txBody>
      <dsp:txXfrm rot="10800000">
        <a:off x="0" y="3478575"/>
        <a:ext cx="7620000" cy="760280"/>
      </dsp:txXfrm>
    </dsp:sp>
    <dsp:sp modelId="{60CE2D75-79B4-4AF6-9FF6-F34A1DC32978}">
      <dsp:nvSpPr>
        <dsp:cNvPr id="0" name=""/>
        <dsp:cNvSpPr/>
      </dsp:nvSpPr>
      <dsp:spPr>
        <a:xfrm rot="10800000">
          <a:off x="0" y="2319911"/>
          <a:ext cx="7620000" cy="1170076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База текущего законодательства</a:t>
          </a:r>
          <a:endParaRPr lang="ru-RU" sz="2400" kern="1200" dirty="0"/>
        </a:p>
      </dsp:txBody>
      <dsp:txXfrm rot="10800000">
        <a:off x="0" y="2319911"/>
        <a:ext cx="7620000" cy="760280"/>
      </dsp:txXfrm>
    </dsp:sp>
    <dsp:sp modelId="{2FD7271D-FAAB-41CF-8ED5-B699E2BAED50}">
      <dsp:nvSpPr>
        <dsp:cNvPr id="0" name=""/>
        <dsp:cNvSpPr/>
      </dsp:nvSpPr>
      <dsp:spPr>
        <a:xfrm rot="10800000">
          <a:off x="0" y="1161246"/>
          <a:ext cx="7620000" cy="1170076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Высшая юридическая сила </a:t>
          </a:r>
          <a:br>
            <a:rPr lang="ru-RU" sz="2400" kern="1200" dirty="0" smtClean="0"/>
          </a:br>
          <a:r>
            <a:rPr lang="ru-RU" sz="2400" kern="1200" dirty="0" smtClean="0"/>
            <a:t>(в том числе - прямое действие)</a:t>
          </a:r>
          <a:endParaRPr lang="ru-RU" sz="2400" kern="1200" dirty="0"/>
        </a:p>
      </dsp:txBody>
      <dsp:txXfrm rot="10800000">
        <a:off x="0" y="1161246"/>
        <a:ext cx="7620000" cy="760280"/>
      </dsp:txXfrm>
    </dsp:sp>
    <dsp:sp modelId="{624C8379-24A3-4DF1-96A9-F643B20F9A6F}">
      <dsp:nvSpPr>
        <dsp:cNvPr id="0" name=""/>
        <dsp:cNvSpPr/>
      </dsp:nvSpPr>
      <dsp:spPr>
        <a:xfrm rot="10800000">
          <a:off x="0" y="2581"/>
          <a:ext cx="7620000" cy="1170076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Верховенство в правовой системе</a:t>
          </a:r>
          <a:endParaRPr lang="ru-RU" sz="2400" kern="1200" dirty="0"/>
        </a:p>
      </dsp:txBody>
      <dsp:txXfrm rot="10800000">
        <a:off x="0" y="2581"/>
        <a:ext cx="7620000" cy="760280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856D30C-55ED-4F3C-B828-9E3786748130}">
      <dsp:nvSpPr>
        <dsp:cNvPr id="0" name=""/>
        <dsp:cNvSpPr/>
      </dsp:nvSpPr>
      <dsp:spPr>
        <a:xfrm>
          <a:off x="4190" y="0"/>
          <a:ext cx="2514600" cy="2394251"/>
        </a:xfrm>
        <a:prstGeom prst="up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C0F735D-B31B-4B90-9A8C-10F9809FB27A}">
      <dsp:nvSpPr>
        <dsp:cNvPr id="0" name=""/>
        <dsp:cNvSpPr/>
      </dsp:nvSpPr>
      <dsp:spPr>
        <a:xfrm>
          <a:off x="2460537" y="0"/>
          <a:ext cx="4534582" cy="239425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0" rIns="170688" bIns="170688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Материальная конституция:</a:t>
          </a:r>
          <a:br>
            <a:rPr lang="ru-RU" sz="2400" kern="1200" dirty="0" smtClean="0"/>
          </a:br>
          <a:r>
            <a:rPr lang="ru-RU" sz="1500" kern="1200" dirty="0" smtClean="0"/>
            <a:t>п</a:t>
          </a:r>
          <a:r>
            <a:rPr lang="ru-RU" sz="1600" kern="1200" dirty="0" smtClean="0"/>
            <a:t>одразумевается не только собственно конституционный текст, но и другие источники, которые регулируют отношения, составляющие предмет конституционного регулирования (нормативные правовые акты, нормативные договоры, судебные прецеденты, труды учёных-юристов, религиозные нормы и даже конституционные обычаи); </a:t>
          </a:r>
          <a:br>
            <a:rPr lang="ru-RU" sz="1600" kern="1200" dirty="0" smtClean="0"/>
          </a:br>
          <a:r>
            <a:rPr lang="ru-RU" sz="1600" kern="1200" dirty="0" smtClean="0"/>
            <a:t>типичный пример – </a:t>
          </a:r>
          <a:r>
            <a:rPr lang="ru-RU" sz="1600" b="1" kern="1200" dirty="0" smtClean="0"/>
            <a:t>Конституция Великобритании </a:t>
          </a:r>
          <a:r>
            <a:rPr lang="ru-RU" sz="1600" b="0" kern="1200" dirty="0" smtClean="0"/>
            <a:t>(писаная и неписаная части)</a:t>
          </a:r>
          <a:endParaRPr lang="ru-RU" sz="1600" b="0" kern="1200" dirty="0"/>
        </a:p>
      </dsp:txBody>
      <dsp:txXfrm>
        <a:off x="2460537" y="0"/>
        <a:ext cx="4534582" cy="2394251"/>
      </dsp:txXfrm>
    </dsp:sp>
    <dsp:sp modelId="{C1636903-6D4F-4322-A7D1-78A091A6D13D}">
      <dsp:nvSpPr>
        <dsp:cNvPr id="0" name=""/>
        <dsp:cNvSpPr/>
      </dsp:nvSpPr>
      <dsp:spPr>
        <a:xfrm>
          <a:off x="758570" y="2593772"/>
          <a:ext cx="2514600" cy="2394251"/>
        </a:xfrm>
        <a:prstGeom prst="down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21E4686-EDCC-46A9-8115-5AD19E1636F4}">
      <dsp:nvSpPr>
        <dsp:cNvPr id="0" name=""/>
        <dsp:cNvSpPr/>
      </dsp:nvSpPr>
      <dsp:spPr>
        <a:xfrm>
          <a:off x="3322707" y="2592288"/>
          <a:ext cx="4267200" cy="239425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0" rIns="170688" bIns="170688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kern="1200" dirty="0" smtClean="0"/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Формальная конституция:</a:t>
          </a:r>
          <a:br>
            <a:rPr lang="ru-RU" sz="2400" kern="1200" dirty="0" smtClean="0"/>
          </a:br>
          <a:r>
            <a:rPr lang="ru-RU" sz="1600" kern="1200" dirty="0" smtClean="0"/>
            <a:t>акт (либо несколько актов), обладающий высшей юридической силой по отношению ко всем остальным источникам права; всегда являются писаными – большинство в современном мире</a:t>
          </a:r>
          <a:br>
            <a:rPr lang="ru-RU" sz="1600" kern="1200" dirty="0" smtClean="0"/>
          </a:br>
          <a:r>
            <a:rPr lang="ru-RU" sz="2000" kern="1200" dirty="0" smtClean="0"/>
            <a:t/>
          </a:r>
          <a:br>
            <a:rPr lang="ru-RU" sz="2000" kern="1200" dirty="0" smtClean="0"/>
          </a:br>
          <a:endParaRPr lang="ru-RU" sz="2000" kern="1200" dirty="0"/>
        </a:p>
      </dsp:txBody>
      <dsp:txXfrm>
        <a:off x="3322707" y="2592288"/>
        <a:ext cx="4267200" cy="2394251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3C5E980-34CF-4FF6-BB6D-762FB74509D2}">
      <dsp:nvSpPr>
        <dsp:cNvPr id="0" name=""/>
        <dsp:cNvSpPr/>
      </dsp:nvSpPr>
      <dsp:spPr>
        <a:xfrm>
          <a:off x="0" y="430914"/>
          <a:ext cx="7992887" cy="164933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50800" rIns="76200" bIns="508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kern="1200" dirty="0" smtClean="0">
              <a:solidFill>
                <a:schemeClr val="tx1"/>
              </a:solidFill>
            </a:rPr>
            <a:t>Формальная конституция</a:t>
          </a:r>
          <a:endParaRPr lang="ru-RU" sz="4000" kern="1200" dirty="0">
            <a:solidFill>
              <a:schemeClr val="tx1"/>
            </a:solidFill>
          </a:endParaRPr>
        </a:p>
      </dsp:txBody>
      <dsp:txXfrm>
        <a:off x="48307" y="479221"/>
        <a:ext cx="7896273" cy="1552724"/>
      </dsp:txXfrm>
    </dsp:sp>
    <dsp:sp modelId="{DDA91CB4-E03B-411C-8461-3B1CA1EA8A52}">
      <dsp:nvSpPr>
        <dsp:cNvPr id="0" name=""/>
        <dsp:cNvSpPr/>
      </dsp:nvSpPr>
      <dsp:spPr>
        <a:xfrm>
          <a:off x="0" y="2523487"/>
          <a:ext cx="1649338" cy="1649338"/>
        </a:xfrm>
        <a:prstGeom prst="roundRect">
          <a:avLst>
            <a:gd name="adj" fmla="val 16670"/>
          </a:avLst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6000" r="-6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94DEB44-8E16-4910-A495-8AF52E538D90}">
      <dsp:nvSpPr>
        <dsp:cNvPr id="0" name=""/>
        <dsp:cNvSpPr/>
      </dsp:nvSpPr>
      <dsp:spPr>
        <a:xfrm>
          <a:off x="1708582" y="2348879"/>
          <a:ext cx="6244589" cy="1942046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tx1"/>
              </a:solidFill>
            </a:rPr>
            <a:t>Кодифицированная (консолидированная) – единый акт-документ, в том числе с поправками независимо от их включения в текст;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tx1"/>
              </a:solidFill>
            </a:rPr>
            <a:t>большинство в мире:</a:t>
          </a:r>
          <a:br>
            <a:rPr lang="ru-RU" sz="1800" kern="1200" dirty="0" smtClean="0">
              <a:solidFill>
                <a:schemeClr val="tx1"/>
              </a:solidFill>
            </a:rPr>
          </a:br>
          <a:r>
            <a:rPr lang="ru-RU" sz="1800" kern="1200" dirty="0" smtClean="0">
              <a:solidFill>
                <a:schemeClr val="tx1"/>
              </a:solidFill>
            </a:rPr>
            <a:t>Бельгия, Венгрия, Греция, Италия, Испания, США, ФРГ, Россия,  Япония и др.</a:t>
          </a:r>
          <a:endParaRPr lang="ru-RU" sz="1800" kern="1200" dirty="0">
            <a:solidFill>
              <a:schemeClr val="tx1"/>
            </a:solidFill>
          </a:endParaRPr>
        </a:p>
      </dsp:txBody>
      <dsp:txXfrm>
        <a:off x="1803402" y="2443699"/>
        <a:ext cx="6054949" cy="1752406"/>
      </dsp:txXfrm>
    </dsp:sp>
    <dsp:sp modelId="{87D23E4E-3C29-4A53-9174-04BB910E5F9A}">
      <dsp:nvSpPr>
        <dsp:cNvPr id="0" name=""/>
        <dsp:cNvSpPr/>
      </dsp:nvSpPr>
      <dsp:spPr>
        <a:xfrm>
          <a:off x="0" y="4517099"/>
          <a:ext cx="1649338" cy="1649338"/>
        </a:xfrm>
        <a:prstGeom prst="roundRect">
          <a:avLst>
            <a:gd name="adj" fmla="val 16670"/>
          </a:avLst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7000" r="-17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E6E16A7-7BDD-4971-BF96-05822A588647}">
      <dsp:nvSpPr>
        <dsp:cNvPr id="0" name=""/>
        <dsp:cNvSpPr/>
      </dsp:nvSpPr>
      <dsp:spPr>
        <a:xfrm>
          <a:off x="1748298" y="4517099"/>
          <a:ext cx="6244589" cy="1649338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tx1"/>
              </a:solidFill>
            </a:rPr>
            <a:t>Некодифицированная (неконсолидированная) - совокупность нормативных правовых актов, в равной мере обладающих юридической силой: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tx1"/>
              </a:solidFill>
            </a:rPr>
            <a:t>Австрия, Израиль, Канада, Франция, Швеция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500" kern="1200" dirty="0">
            <a:solidFill>
              <a:schemeClr val="tx1"/>
            </a:solidFill>
          </a:endParaRPr>
        </a:p>
      </dsp:txBody>
      <dsp:txXfrm>
        <a:off x="1828827" y="4597628"/>
        <a:ext cx="6083531" cy="1488280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72C1937-EDC7-4B55-AD36-AAADA2CF382F}">
      <dsp:nvSpPr>
        <dsp:cNvPr id="0" name=""/>
        <dsp:cNvSpPr/>
      </dsp:nvSpPr>
      <dsp:spPr>
        <a:xfrm rot="16200000">
          <a:off x="-1987437" y="1991808"/>
          <a:ext cx="5517232" cy="1533615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0" tIns="0" rIns="127000" bIns="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tx1"/>
              </a:solidFill>
            </a:rPr>
            <a:t>Преамбула (введение)</a:t>
          </a:r>
          <a:endParaRPr lang="ru-RU" sz="2000" kern="1200" dirty="0">
            <a:solidFill>
              <a:schemeClr val="tx1"/>
            </a:solidFill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solidFill>
                <a:schemeClr val="tx1"/>
              </a:solidFill>
            </a:rPr>
            <a:t>отражает главные конституционные начала и идеи</a:t>
          </a:r>
          <a:endParaRPr lang="ru-RU" sz="1400" kern="1200" dirty="0">
            <a:solidFill>
              <a:schemeClr val="tx1"/>
            </a:solidFill>
          </a:endParaRPr>
        </a:p>
      </dsp:txBody>
      <dsp:txXfrm rot="5400000">
        <a:off x="4371" y="1103446"/>
        <a:ext cx="1533615" cy="3310340"/>
      </dsp:txXfrm>
    </dsp:sp>
    <dsp:sp modelId="{5FB5AC0E-DB29-485A-8260-36688838B719}">
      <dsp:nvSpPr>
        <dsp:cNvPr id="0" name=""/>
        <dsp:cNvSpPr/>
      </dsp:nvSpPr>
      <dsp:spPr>
        <a:xfrm rot="16200000">
          <a:off x="-338800" y="1991808"/>
          <a:ext cx="5517232" cy="1533615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0" tIns="0" rIns="127000" bIns="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tx1"/>
              </a:solidFill>
            </a:rPr>
            <a:t>Основная часть </a:t>
          </a:r>
          <a:r>
            <a:rPr lang="ru-RU" sz="1400" kern="1200" dirty="0" smtClean="0">
              <a:solidFill>
                <a:schemeClr val="tx1"/>
              </a:solidFill>
            </a:rPr>
            <a:t>(части, главы, разделы, статьи)</a:t>
          </a:r>
          <a:endParaRPr lang="ru-RU" sz="1400" kern="1200" dirty="0">
            <a:solidFill>
              <a:schemeClr val="tx1"/>
            </a:solidFill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solidFill>
                <a:schemeClr val="tx1"/>
              </a:solidFill>
            </a:rPr>
            <a:t>нормы о правах и свободах, об основах </a:t>
          </a:r>
          <a:r>
            <a:rPr lang="ru-RU" sz="1400" kern="1200" dirty="0" err="1" smtClean="0">
              <a:solidFill>
                <a:schemeClr val="tx1"/>
              </a:solidFill>
            </a:rPr>
            <a:t>обществ.строя</a:t>
          </a:r>
          <a:r>
            <a:rPr lang="ru-RU" sz="1400" kern="1200" dirty="0" smtClean="0">
              <a:solidFill>
                <a:schemeClr val="tx1"/>
              </a:solidFill>
            </a:rPr>
            <a:t>, о системе и статусе гос. органов, о гос. символике, о порядке изменения конституций</a:t>
          </a:r>
          <a:endParaRPr lang="ru-RU" sz="1400" kern="1200" dirty="0">
            <a:solidFill>
              <a:schemeClr val="tx1"/>
            </a:solidFill>
          </a:endParaRPr>
        </a:p>
      </dsp:txBody>
      <dsp:txXfrm rot="5400000">
        <a:off x="1653008" y="1103446"/>
        <a:ext cx="1533615" cy="3310340"/>
      </dsp:txXfrm>
    </dsp:sp>
    <dsp:sp modelId="{952B24A5-0692-4B50-893A-D0DB8F7DF8B0}">
      <dsp:nvSpPr>
        <dsp:cNvPr id="0" name=""/>
        <dsp:cNvSpPr/>
      </dsp:nvSpPr>
      <dsp:spPr>
        <a:xfrm rot="16200000">
          <a:off x="1309835" y="1991808"/>
          <a:ext cx="5517232" cy="1533615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0" tIns="0" rIns="127000" bIns="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tx1"/>
              </a:solidFill>
            </a:rPr>
            <a:t>Заключит. положения</a:t>
          </a:r>
          <a:endParaRPr lang="ru-RU" sz="2000" kern="1200" dirty="0">
            <a:solidFill>
              <a:schemeClr val="tx1"/>
            </a:solidFill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solidFill>
                <a:schemeClr val="tx1"/>
              </a:solidFill>
            </a:rPr>
            <a:t>нормы, устанавливающие порядок вступления конституции в силу; иногда - нормы о порядке изменения конституции или государственных символах</a:t>
          </a:r>
          <a:endParaRPr lang="ru-RU" sz="2400" kern="1200" dirty="0">
            <a:solidFill>
              <a:schemeClr val="tx1"/>
            </a:solidFill>
          </a:endParaRPr>
        </a:p>
      </dsp:txBody>
      <dsp:txXfrm rot="5400000">
        <a:off x="3301643" y="1103446"/>
        <a:ext cx="1533615" cy="3310340"/>
      </dsp:txXfrm>
    </dsp:sp>
    <dsp:sp modelId="{F492F941-6B5F-4A9A-992D-0A7D9D234207}">
      <dsp:nvSpPr>
        <dsp:cNvPr id="0" name=""/>
        <dsp:cNvSpPr/>
      </dsp:nvSpPr>
      <dsp:spPr>
        <a:xfrm rot="16200000">
          <a:off x="2958472" y="1991808"/>
          <a:ext cx="5517232" cy="1533615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0" tIns="0" rIns="127000" bIns="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err="1" smtClean="0">
              <a:solidFill>
                <a:schemeClr val="tx1"/>
              </a:solidFill>
            </a:rPr>
            <a:t>Переходн</a:t>
          </a:r>
          <a:r>
            <a:rPr lang="ru-RU" sz="2000" kern="1200" dirty="0" smtClean="0">
              <a:solidFill>
                <a:schemeClr val="tx1"/>
              </a:solidFill>
            </a:rPr>
            <a:t>.</a:t>
          </a:r>
          <a:br>
            <a:rPr lang="ru-RU" sz="2000" kern="1200" dirty="0" smtClean="0">
              <a:solidFill>
                <a:schemeClr val="tx1"/>
              </a:solidFill>
            </a:rPr>
          </a:br>
          <a:r>
            <a:rPr lang="ru-RU" sz="2000" kern="1200" dirty="0" smtClean="0">
              <a:solidFill>
                <a:schemeClr val="tx1"/>
              </a:solidFill>
            </a:rPr>
            <a:t>положения</a:t>
          </a:r>
          <a:endParaRPr lang="ru-RU" sz="2400" kern="1200" dirty="0">
            <a:solidFill>
              <a:schemeClr val="tx1"/>
            </a:solidFill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solidFill>
                <a:schemeClr val="tx1"/>
              </a:solidFill>
            </a:rPr>
            <a:t>сроки вступления в действие отдельных </a:t>
          </a:r>
          <a:r>
            <a:rPr lang="ru-RU" sz="1400" kern="1200" dirty="0" err="1" smtClean="0">
              <a:solidFill>
                <a:schemeClr val="tx1"/>
              </a:solidFill>
            </a:rPr>
            <a:t>конституц</a:t>
          </a:r>
          <a:r>
            <a:rPr lang="ru-RU" sz="1400" kern="1200" dirty="0" smtClean="0">
              <a:solidFill>
                <a:schemeClr val="tx1"/>
              </a:solidFill>
            </a:rPr>
            <a:t>. норм; сроки приведения законодательства в соответствие с конституцией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2400" kern="1200" dirty="0">
            <a:solidFill>
              <a:schemeClr val="tx1"/>
            </a:solidFill>
          </a:endParaRPr>
        </a:p>
      </dsp:txBody>
      <dsp:txXfrm rot="5400000">
        <a:off x="4950280" y="1103446"/>
        <a:ext cx="1533615" cy="3310340"/>
      </dsp:txXfrm>
    </dsp:sp>
    <dsp:sp modelId="{5DADDB08-8D53-4276-A04C-2890B1BF99AA}">
      <dsp:nvSpPr>
        <dsp:cNvPr id="0" name=""/>
        <dsp:cNvSpPr/>
      </dsp:nvSpPr>
      <dsp:spPr>
        <a:xfrm rot="16200000">
          <a:off x="4607109" y="1991808"/>
          <a:ext cx="5517232" cy="1533615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0" tIns="0" rIns="127000" bIns="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tx1"/>
              </a:solidFill>
            </a:rPr>
            <a:t>Доп. положения, </a:t>
          </a:r>
          <a:r>
            <a:rPr lang="ru-RU" sz="2000" kern="1200" dirty="0" err="1" smtClean="0">
              <a:solidFill>
                <a:schemeClr val="tx1"/>
              </a:solidFill>
            </a:rPr>
            <a:t>прилож</a:t>
          </a:r>
          <a:r>
            <a:rPr lang="ru-RU" sz="2000" kern="1200" dirty="0" smtClean="0">
              <a:solidFill>
                <a:schemeClr val="tx1"/>
              </a:solidFill>
            </a:rPr>
            <a:t> -я</a:t>
          </a:r>
          <a:endParaRPr lang="ru-RU" sz="2000" kern="1200" dirty="0">
            <a:solidFill>
              <a:schemeClr val="tx1"/>
            </a:solidFill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solidFill>
                <a:schemeClr val="tx1"/>
              </a:solidFill>
            </a:rPr>
            <a:t>толковательные нормы, отдельные исключения из правил, установленных конституцией, регулирование отдельных частных вопросов.</a:t>
          </a:r>
          <a:endParaRPr lang="ru-RU" sz="1400" kern="1200" dirty="0">
            <a:solidFill>
              <a:schemeClr val="tx1"/>
            </a:solidFill>
          </a:endParaRPr>
        </a:p>
      </dsp:txBody>
      <dsp:txXfrm rot="5400000">
        <a:off x="6598917" y="1103446"/>
        <a:ext cx="1533615" cy="3310340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92875D2-89FB-4B2A-B77C-568587E7554A}">
      <dsp:nvSpPr>
        <dsp:cNvPr id="0" name=""/>
        <dsp:cNvSpPr/>
      </dsp:nvSpPr>
      <dsp:spPr>
        <a:xfrm rot="5400000">
          <a:off x="3316874" y="118128"/>
          <a:ext cx="1777669" cy="1546572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Предмет </a:t>
          </a:r>
          <a:r>
            <a:rPr lang="ru-RU" sz="1600" kern="1200" dirty="0" err="1" smtClean="0"/>
            <a:t>регулиро-вания</a:t>
          </a:r>
          <a:endParaRPr lang="ru-RU" sz="1600" kern="1200" dirty="0"/>
        </a:p>
      </dsp:txBody>
      <dsp:txXfrm rot="-5400000">
        <a:off x="3673429" y="279600"/>
        <a:ext cx="1064558" cy="1223629"/>
      </dsp:txXfrm>
    </dsp:sp>
    <dsp:sp modelId="{5A978C64-0583-4338-ABBB-E4587A22AC41}">
      <dsp:nvSpPr>
        <dsp:cNvPr id="0" name=""/>
        <dsp:cNvSpPr/>
      </dsp:nvSpPr>
      <dsp:spPr>
        <a:xfrm>
          <a:off x="5025925" y="358113"/>
          <a:ext cx="1983878" cy="10666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О чем говорит конституция?</a:t>
          </a:r>
          <a:endParaRPr lang="ru-RU" sz="1600" kern="1200" dirty="0"/>
        </a:p>
      </dsp:txBody>
      <dsp:txXfrm>
        <a:off x="5025925" y="358113"/>
        <a:ext cx="1983878" cy="1066601"/>
      </dsp:txXfrm>
    </dsp:sp>
    <dsp:sp modelId="{8CFEB856-F08E-410D-96A0-DEE8D9600A3A}">
      <dsp:nvSpPr>
        <dsp:cNvPr id="0" name=""/>
        <dsp:cNvSpPr/>
      </dsp:nvSpPr>
      <dsp:spPr>
        <a:xfrm rot="5400000">
          <a:off x="1646576" y="118128"/>
          <a:ext cx="1777669" cy="1546572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kern="1200"/>
        </a:p>
      </dsp:txBody>
      <dsp:txXfrm rot="-5400000">
        <a:off x="2003131" y="279600"/>
        <a:ext cx="1064558" cy="1223629"/>
      </dsp:txXfrm>
    </dsp:sp>
    <dsp:sp modelId="{92AE2BC4-146E-4A1B-A5F3-5A81D8B7EB52}">
      <dsp:nvSpPr>
        <dsp:cNvPr id="0" name=""/>
        <dsp:cNvSpPr/>
      </dsp:nvSpPr>
      <dsp:spPr>
        <a:xfrm rot="5400000">
          <a:off x="2478525" y="1627013"/>
          <a:ext cx="1777669" cy="1546572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Объекты </a:t>
          </a:r>
          <a:r>
            <a:rPr lang="ru-RU" sz="1600" kern="1200" dirty="0" err="1" smtClean="0"/>
            <a:t>регулиро-вания</a:t>
          </a:r>
          <a:endParaRPr lang="ru-RU" sz="1600" kern="1200" dirty="0"/>
        </a:p>
      </dsp:txBody>
      <dsp:txXfrm rot="-5400000">
        <a:off x="2835080" y="1788485"/>
        <a:ext cx="1064558" cy="1223629"/>
      </dsp:txXfrm>
    </dsp:sp>
    <dsp:sp modelId="{D6E35D25-793E-43F7-AB40-1A116227A6EF}">
      <dsp:nvSpPr>
        <dsp:cNvPr id="0" name=""/>
        <dsp:cNvSpPr/>
      </dsp:nvSpPr>
      <dsp:spPr>
        <a:xfrm>
          <a:off x="610195" y="1866999"/>
          <a:ext cx="1919882" cy="10666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Какие группы отношений она затрагивает?</a:t>
          </a:r>
          <a:endParaRPr lang="ru-RU" sz="1600" kern="1200" dirty="0"/>
        </a:p>
      </dsp:txBody>
      <dsp:txXfrm>
        <a:off x="610195" y="1866999"/>
        <a:ext cx="1919882" cy="1066601"/>
      </dsp:txXfrm>
    </dsp:sp>
    <dsp:sp modelId="{A74A3ADC-DAD0-42C3-BFB3-5BEACB4AB7A3}">
      <dsp:nvSpPr>
        <dsp:cNvPr id="0" name=""/>
        <dsp:cNvSpPr/>
      </dsp:nvSpPr>
      <dsp:spPr>
        <a:xfrm rot="5400000">
          <a:off x="4148823" y="1627013"/>
          <a:ext cx="1777669" cy="1546572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kern="1200"/>
        </a:p>
      </dsp:txBody>
      <dsp:txXfrm rot="-5400000">
        <a:off x="4505378" y="1788485"/>
        <a:ext cx="1064558" cy="1223629"/>
      </dsp:txXfrm>
    </dsp:sp>
    <dsp:sp modelId="{47ADC28C-8335-4CC6-8201-C6C14BB4A896}">
      <dsp:nvSpPr>
        <dsp:cNvPr id="0" name=""/>
        <dsp:cNvSpPr/>
      </dsp:nvSpPr>
      <dsp:spPr>
        <a:xfrm rot="5400000">
          <a:off x="3316874" y="3135899"/>
          <a:ext cx="1777669" cy="1546572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Пределы </a:t>
          </a:r>
          <a:r>
            <a:rPr lang="ru-RU" sz="1600" kern="1200" dirty="0" err="1" smtClean="0"/>
            <a:t>регулиро-вания</a:t>
          </a:r>
          <a:endParaRPr lang="ru-RU" sz="1600" kern="1200" dirty="0"/>
        </a:p>
      </dsp:txBody>
      <dsp:txXfrm rot="-5400000">
        <a:off x="3673429" y="3297371"/>
        <a:ext cx="1064558" cy="1223629"/>
      </dsp:txXfrm>
    </dsp:sp>
    <dsp:sp modelId="{B0B87CA5-6C2E-4402-BC83-64D755582EE5}">
      <dsp:nvSpPr>
        <dsp:cNvPr id="0" name=""/>
        <dsp:cNvSpPr/>
      </dsp:nvSpPr>
      <dsp:spPr>
        <a:xfrm>
          <a:off x="5025925" y="3375884"/>
          <a:ext cx="1983878" cy="10666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Возможности «вторжения» в регулируемые сферы</a:t>
          </a:r>
          <a:endParaRPr lang="ru-RU" sz="1600" kern="1200" dirty="0"/>
        </a:p>
      </dsp:txBody>
      <dsp:txXfrm>
        <a:off x="5025925" y="3375884"/>
        <a:ext cx="1983878" cy="1066601"/>
      </dsp:txXfrm>
    </dsp:sp>
    <dsp:sp modelId="{D211FF14-FCAD-482D-A55C-147E6B5EF894}">
      <dsp:nvSpPr>
        <dsp:cNvPr id="0" name=""/>
        <dsp:cNvSpPr/>
      </dsp:nvSpPr>
      <dsp:spPr>
        <a:xfrm rot="5400000">
          <a:off x="1646576" y="3135899"/>
          <a:ext cx="1777669" cy="1546572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kern="1200"/>
        </a:p>
      </dsp:txBody>
      <dsp:txXfrm rot="-5400000">
        <a:off x="2003131" y="3297371"/>
        <a:ext cx="1064558" cy="1223629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14C24C5-9AB1-42F9-9E90-CB79ECCBF47A}">
      <dsp:nvSpPr>
        <dsp:cNvPr id="0" name=""/>
        <dsp:cNvSpPr/>
      </dsp:nvSpPr>
      <dsp:spPr>
        <a:xfrm>
          <a:off x="1658" y="3201194"/>
          <a:ext cx="2364889" cy="195053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/>
            <a:t>Объекты регулирования – политические и гражданские отношения</a:t>
          </a:r>
          <a:endParaRPr lang="ru-RU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/>
            <a:t>Экономические и социальные отношения – вне рамок конституционного регулирования</a:t>
          </a:r>
          <a:endParaRPr lang="ru-RU" sz="1200" kern="1200" dirty="0"/>
        </a:p>
      </dsp:txBody>
      <dsp:txXfrm>
        <a:off x="46545" y="3246081"/>
        <a:ext cx="2275115" cy="1442792"/>
      </dsp:txXfrm>
    </dsp:sp>
    <dsp:sp modelId="{5C8B3758-EBB9-4984-83B0-BEFB531C1302}">
      <dsp:nvSpPr>
        <dsp:cNvPr id="0" name=""/>
        <dsp:cNvSpPr/>
      </dsp:nvSpPr>
      <dsp:spPr>
        <a:xfrm>
          <a:off x="1389479" y="3876987"/>
          <a:ext cx="2295977" cy="2295977"/>
        </a:xfrm>
        <a:prstGeom prst="leftCircularArrow">
          <a:avLst>
            <a:gd name="adj1" fmla="val 1805"/>
            <a:gd name="adj2" fmla="val 215262"/>
            <a:gd name="adj3" fmla="val 1990773"/>
            <a:gd name="adj4" fmla="val 9024489"/>
            <a:gd name="adj5" fmla="val 2106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08FCB70-FDFE-43BD-A1BC-04E1ADD1A657}">
      <dsp:nvSpPr>
        <dsp:cNvPr id="0" name=""/>
        <dsp:cNvSpPr/>
      </dsp:nvSpPr>
      <dsp:spPr>
        <a:xfrm>
          <a:off x="527189" y="4733760"/>
          <a:ext cx="2102123" cy="83594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Либеральная </a:t>
          </a:r>
          <a:endParaRPr lang="ru-RU" sz="2000" kern="1200" dirty="0"/>
        </a:p>
      </dsp:txBody>
      <dsp:txXfrm>
        <a:off x="551673" y="4758244"/>
        <a:ext cx="2053155" cy="786977"/>
      </dsp:txXfrm>
    </dsp:sp>
    <dsp:sp modelId="{B7E50709-13C8-464D-8886-CF0B9442737D}">
      <dsp:nvSpPr>
        <dsp:cNvPr id="0" name=""/>
        <dsp:cNvSpPr/>
      </dsp:nvSpPr>
      <dsp:spPr>
        <a:xfrm>
          <a:off x="2826632" y="3201194"/>
          <a:ext cx="2364889" cy="195053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/>
            <a:t>Чрезмерное расширение предмета конституционного регулирования</a:t>
          </a:r>
          <a:endParaRPr lang="ru-RU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/>
            <a:t>Отрицание принципа плюрализма и диспозитивности в конституционном регулировании </a:t>
          </a:r>
          <a:endParaRPr lang="ru-RU" sz="1200" kern="1200" dirty="0"/>
        </a:p>
      </dsp:txBody>
      <dsp:txXfrm>
        <a:off x="2871519" y="3664054"/>
        <a:ext cx="2275115" cy="1442792"/>
      </dsp:txXfrm>
    </dsp:sp>
    <dsp:sp modelId="{67B1344B-7F43-4E61-B1B2-7A03D746DE03}">
      <dsp:nvSpPr>
        <dsp:cNvPr id="0" name=""/>
        <dsp:cNvSpPr/>
      </dsp:nvSpPr>
      <dsp:spPr>
        <a:xfrm>
          <a:off x="4194745" y="2103483"/>
          <a:ext cx="2598158" cy="2598158"/>
        </a:xfrm>
        <a:prstGeom prst="circularArrow">
          <a:avLst>
            <a:gd name="adj1" fmla="val 1595"/>
            <a:gd name="adj2" fmla="val 189323"/>
            <a:gd name="adj3" fmla="val 19635167"/>
            <a:gd name="adj4" fmla="val 12575511"/>
            <a:gd name="adj5" fmla="val 186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4771BC1-C633-4FE5-9D35-5CA9F3D80413}">
      <dsp:nvSpPr>
        <dsp:cNvPr id="0" name=""/>
        <dsp:cNvSpPr/>
      </dsp:nvSpPr>
      <dsp:spPr>
        <a:xfrm>
          <a:off x="3352163" y="2783221"/>
          <a:ext cx="2102123" cy="83594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err="1" smtClean="0"/>
            <a:t>Этатистская</a:t>
          </a:r>
          <a:r>
            <a:rPr lang="ru-RU" sz="2000" kern="1200" dirty="0" smtClean="0"/>
            <a:t> (патерналистская)</a:t>
          </a:r>
          <a:endParaRPr lang="ru-RU" sz="2000" kern="1200" dirty="0"/>
        </a:p>
      </dsp:txBody>
      <dsp:txXfrm>
        <a:off x="3376647" y="2807705"/>
        <a:ext cx="2053155" cy="786977"/>
      </dsp:txXfrm>
    </dsp:sp>
    <dsp:sp modelId="{511C181B-7804-449E-AECA-B65845959240}">
      <dsp:nvSpPr>
        <dsp:cNvPr id="0" name=""/>
        <dsp:cNvSpPr/>
      </dsp:nvSpPr>
      <dsp:spPr>
        <a:xfrm>
          <a:off x="5651606" y="3201194"/>
          <a:ext cx="2364889" cy="195053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/>
            <a:t>Включение в предмет конституционного регулирования экономических, социальных и культурных </a:t>
          </a:r>
          <a:r>
            <a:rPr lang="ru-RU" sz="1200" kern="1200" dirty="0" err="1" smtClean="0"/>
            <a:t>отноений</a:t>
          </a:r>
          <a:endParaRPr lang="ru-RU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/>
            <a:t>Оптимальные пределы конституционно-правового регулирования</a:t>
          </a:r>
          <a:endParaRPr lang="ru-RU" sz="1200" kern="1200" dirty="0"/>
        </a:p>
      </dsp:txBody>
      <dsp:txXfrm>
        <a:off x="5696493" y="3246081"/>
        <a:ext cx="2275115" cy="1442792"/>
      </dsp:txXfrm>
    </dsp:sp>
    <dsp:sp modelId="{D78A5EF9-C1E0-4F6A-A7C8-E0EA0631FD9F}">
      <dsp:nvSpPr>
        <dsp:cNvPr id="0" name=""/>
        <dsp:cNvSpPr/>
      </dsp:nvSpPr>
      <dsp:spPr>
        <a:xfrm>
          <a:off x="6177137" y="4733760"/>
          <a:ext cx="2102123" cy="83594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Либерально-</a:t>
          </a:r>
          <a:r>
            <a:rPr lang="ru-RU" sz="2000" kern="1200" dirty="0" err="1" smtClean="0"/>
            <a:t>этатистская</a:t>
          </a:r>
          <a:endParaRPr lang="ru-RU" sz="2000" kern="1200" dirty="0"/>
        </a:p>
      </dsp:txBody>
      <dsp:txXfrm>
        <a:off x="6201621" y="4758244"/>
        <a:ext cx="2053155" cy="786977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0DDBB57-5D24-421A-A9EF-FE83EE370BC9}">
      <dsp:nvSpPr>
        <dsp:cNvPr id="0" name=""/>
        <dsp:cNvSpPr/>
      </dsp:nvSpPr>
      <dsp:spPr>
        <a:xfrm>
          <a:off x="308" y="1185184"/>
          <a:ext cx="924443" cy="924443"/>
        </a:xfrm>
        <a:prstGeom prst="chord">
          <a:avLst>
            <a:gd name="adj1" fmla="val 4800000"/>
            <a:gd name="adj2" fmla="val 1680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53BA724-F98C-4C19-83D7-259B6B02035B}">
      <dsp:nvSpPr>
        <dsp:cNvPr id="0" name=""/>
        <dsp:cNvSpPr/>
      </dsp:nvSpPr>
      <dsp:spPr>
        <a:xfrm>
          <a:off x="92753" y="1277628"/>
          <a:ext cx="739555" cy="739555"/>
        </a:xfrm>
        <a:prstGeom prst="pie">
          <a:avLst>
            <a:gd name="adj1" fmla="val 126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02EEBBD-2EC7-411A-890F-F119EF139D92}">
      <dsp:nvSpPr>
        <dsp:cNvPr id="0" name=""/>
        <dsp:cNvSpPr/>
      </dsp:nvSpPr>
      <dsp:spPr>
        <a:xfrm rot="16200000">
          <a:off x="-1062801" y="3265182"/>
          <a:ext cx="2680887" cy="5546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b" anchorCtr="0">
          <a:noAutofit/>
        </a:bodyPr>
        <a:lstStyle/>
        <a:p>
          <a:pPr lvl="0" algn="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Октроирование</a:t>
          </a:r>
          <a:endParaRPr lang="ru-RU" sz="2100" kern="1200" dirty="0"/>
        </a:p>
      </dsp:txBody>
      <dsp:txXfrm>
        <a:off x="-1062801" y="3265182"/>
        <a:ext cx="2680887" cy="554666"/>
      </dsp:txXfrm>
    </dsp:sp>
    <dsp:sp modelId="{12F3B519-FC0B-41D4-87E2-6D81F3AD0553}">
      <dsp:nvSpPr>
        <dsp:cNvPr id="0" name=""/>
        <dsp:cNvSpPr/>
      </dsp:nvSpPr>
      <dsp:spPr>
        <a:xfrm>
          <a:off x="647419" y="1185184"/>
          <a:ext cx="1848887" cy="36977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дарование односторонним актом главы государства (монарха): Конституция Монако 1962 г., дарованная князем Ренье </a:t>
          </a:r>
          <a:r>
            <a:rPr lang="en-US" sz="1600" kern="1200" dirty="0" smtClean="0"/>
            <a:t>III</a:t>
          </a:r>
          <a:endParaRPr lang="ru-RU" sz="1600" kern="1200" dirty="0"/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дарование метрополией колонии при изменении формы колониального господства или освобождении от него</a:t>
          </a:r>
          <a:endParaRPr lang="ru-RU" sz="1600" kern="1200" dirty="0"/>
        </a:p>
      </dsp:txBody>
      <dsp:txXfrm>
        <a:off x="647419" y="1185184"/>
        <a:ext cx="1848887" cy="3697775"/>
      </dsp:txXfrm>
    </dsp:sp>
    <dsp:sp modelId="{926BD501-B618-4D05-B7B2-D6561152A626}">
      <dsp:nvSpPr>
        <dsp:cNvPr id="0" name=""/>
        <dsp:cNvSpPr/>
      </dsp:nvSpPr>
      <dsp:spPr>
        <a:xfrm>
          <a:off x="2700844" y="1185184"/>
          <a:ext cx="924443" cy="924443"/>
        </a:xfrm>
        <a:prstGeom prst="chord">
          <a:avLst>
            <a:gd name="adj1" fmla="val 4800000"/>
            <a:gd name="adj2" fmla="val 1680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E488BC3-3CE1-42BE-9CB2-9C1AAC316E43}">
      <dsp:nvSpPr>
        <dsp:cNvPr id="0" name=""/>
        <dsp:cNvSpPr/>
      </dsp:nvSpPr>
      <dsp:spPr>
        <a:xfrm>
          <a:off x="2793289" y="1277628"/>
          <a:ext cx="739555" cy="739555"/>
        </a:xfrm>
        <a:prstGeom prst="pie">
          <a:avLst>
            <a:gd name="adj1" fmla="val 90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94282B4-8FAC-49C1-8E15-7D936E2500F2}">
      <dsp:nvSpPr>
        <dsp:cNvPr id="0" name=""/>
        <dsp:cNvSpPr/>
      </dsp:nvSpPr>
      <dsp:spPr>
        <a:xfrm rot="16200000">
          <a:off x="1637734" y="3265182"/>
          <a:ext cx="2680887" cy="5546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b" anchorCtr="0">
          <a:noAutofit/>
        </a:bodyPr>
        <a:lstStyle/>
        <a:p>
          <a:pPr lvl="0" algn="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Договорной порядок</a:t>
          </a:r>
          <a:endParaRPr lang="ru-RU" sz="2100" kern="1200" dirty="0"/>
        </a:p>
      </dsp:txBody>
      <dsp:txXfrm>
        <a:off x="1637734" y="3265182"/>
        <a:ext cx="2680887" cy="554666"/>
      </dsp:txXfrm>
    </dsp:sp>
    <dsp:sp modelId="{83795E6E-ABFD-4754-8CD9-D6686C46AA67}">
      <dsp:nvSpPr>
        <dsp:cNvPr id="0" name=""/>
        <dsp:cNvSpPr/>
      </dsp:nvSpPr>
      <dsp:spPr>
        <a:xfrm>
          <a:off x="3347955" y="1185184"/>
          <a:ext cx="1848887" cy="36977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договоры между главой государства и выборным органом: Конституция Кипра 1960 г.</a:t>
          </a:r>
          <a:endParaRPr lang="ru-RU" sz="1600" kern="1200" dirty="0"/>
        </a:p>
      </dsp:txBody>
      <dsp:txXfrm>
        <a:off x="3347955" y="1185184"/>
        <a:ext cx="1848887" cy="3697775"/>
      </dsp:txXfrm>
    </dsp:sp>
    <dsp:sp modelId="{38369840-D216-4A96-9D0A-C83D4714E453}">
      <dsp:nvSpPr>
        <dsp:cNvPr id="0" name=""/>
        <dsp:cNvSpPr/>
      </dsp:nvSpPr>
      <dsp:spPr>
        <a:xfrm>
          <a:off x="5401380" y="1185184"/>
          <a:ext cx="924443" cy="924443"/>
        </a:xfrm>
        <a:prstGeom prst="chord">
          <a:avLst>
            <a:gd name="adj1" fmla="val 4800000"/>
            <a:gd name="adj2" fmla="val 1680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531FDFD-500C-42EA-8A8F-2488E3C6B601}">
      <dsp:nvSpPr>
        <dsp:cNvPr id="0" name=""/>
        <dsp:cNvSpPr/>
      </dsp:nvSpPr>
      <dsp:spPr>
        <a:xfrm>
          <a:off x="5493825" y="1277628"/>
          <a:ext cx="739555" cy="739555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33C5B1B-B3F8-481B-B63D-FD584BDC21FB}">
      <dsp:nvSpPr>
        <dsp:cNvPr id="0" name=""/>
        <dsp:cNvSpPr/>
      </dsp:nvSpPr>
      <dsp:spPr>
        <a:xfrm rot="16200000">
          <a:off x="4338270" y="3265182"/>
          <a:ext cx="2680887" cy="5546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b" anchorCtr="0">
          <a:noAutofit/>
        </a:bodyPr>
        <a:lstStyle/>
        <a:p>
          <a:pPr lvl="0" algn="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Народные конституции</a:t>
          </a:r>
          <a:endParaRPr lang="ru-RU" sz="2100" kern="1200" dirty="0"/>
        </a:p>
      </dsp:txBody>
      <dsp:txXfrm>
        <a:off x="4338270" y="3265182"/>
        <a:ext cx="2680887" cy="554666"/>
      </dsp:txXfrm>
    </dsp:sp>
    <dsp:sp modelId="{4C39D57A-1271-4F71-A9DC-8CE278B6D607}">
      <dsp:nvSpPr>
        <dsp:cNvPr id="0" name=""/>
        <dsp:cNvSpPr/>
      </dsp:nvSpPr>
      <dsp:spPr>
        <a:xfrm>
          <a:off x="6048491" y="1185184"/>
          <a:ext cx="1848887" cy="36977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избирательный корпус, который избирает парламент или учредительное собрание, либо непосредственно одобряет конституцию на референдуме.</a:t>
          </a:r>
          <a:endParaRPr lang="ru-RU" sz="1600" kern="1200" dirty="0"/>
        </a:p>
      </dsp:txBody>
      <dsp:txXfrm>
        <a:off x="6048491" y="1185184"/>
        <a:ext cx="1848887" cy="3697775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1EBA89C-8ADD-452D-9375-3D5A69B5EC66}">
      <dsp:nvSpPr>
        <dsp:cNvPr id="0" name=""/>
        <dsp:cNvSpPr/>
      </dsp:nvSpPr>
      <dsp:spPr>
        <a:xfrm>
          <a:off x="3513" y="1673498"/>
          <a:ext cx="812588" cy="812588"/>
        </a:xfrm>
        <a:prstGeom prst="chord">
          <a:avLst>
            <a:gd name="adj1" fmla="val 4800000"/>
            <a:gd name="adj2" fmla="val 1680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8BED0DD-E7D4-4008-8DEF-4341B81F2278}">
      <dsp:nvSpPr>
        <dsp:cNvPr id="0" name=""/>
        <dsp:cNvSpPr/>
      </dsp:nvSpPr>
      <dsp:spPr>
        <a:xfrm>
          <a:off x="84772" y="1754757"/>
          <a:ext cx="650071" cy="650071"/>
        </a:xfrm>
        <a:prstGeom prst="pie">
          <a:avLst>
            <a:gd name="adj1" fmla="val 135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198B9D6-E094-4D2A-BA4B-92F615D88991}">
      <dsp:nvSpPr>
        <dsp:cNvPr id="0" name=""/>
        <dsp:cNvSpPr/>
      </dsp:nvSpPr>
      <dsp:spPr>
        <a:xfrm rot="16200000">
          <a:off x="-930963" y="3501823"/>
          <a:ext cx="2356507" cy="4875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b" anchorCtr="0">
          <a:noAutofit/>
        </a:bodyPr>
        <a:lstStyle/>
        <a:p>
          <a:pPr lvl="0" algn="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Гибкие конституции</a:t>
          </a:r>
          <a:endParaRPr lang="ru-RU" sz="2000" kern="1200" dirty="0"/>
        </a:p>
      </dsp:txBody>
      <dsp:txXfrm>
        <a:off x="-930963" y="3501823"/>
        <a:ext cx="2356507" cy="487553"/>
      </dsp:txXfrm>
    </dsp:sp>
    <dsp:sp modelId="{13B6E509-53D2-45B0-B174-1576CDA5D175}">
      <dsp:nvSpPr>
        <dsp:cNvPr id="0" name=""/>
        <dsp:cNvSpPr/>
      </dsp:nvSpPr>
      <dsp:spPr>
        <a:xfrm>
          <a:off x="572325" y="1673498"/>
          <a:ext cx="1625177" cy="32503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Путем принятия обычного закона, каждый последующий закон, содержащий конституционные положения, изменяет либо замещает предыдущий или устанавливает положения, ранее не урегулированные либо урегулированные нормами обычного права: </a:t>
          </a:r>
          <a:br>
            <a:rPr lang="ru-RU" sz="1200" kern="1200" dirty="0" smtClean="0"/>
          </a:br>
          <a:r>
            <a:rPr lang="ru-RU" sz="1200" kern="1200" dirty="0" smtClean="0"/>
            <a:t>Великобритания, Израиль, Новая Зеландия</a:t>
          </a:r>
          <a:endParaRPr lang="ru-RU" sz="1200" kern="1200" dirty="0"/>
        </a:p>
      </dsp:txBody>
      <dsp:txXfrm>
        <a:off x="572325" y="1673498"/>
        <a:ext cx="1625177" cy="3250355"/>
      </dsp:txXfrm>
    </dsp:sp>
    <dsp:sp modelId="{ADAD4AB1-2B7D-4FC8-A854-D1669B34FCF6}">
      <dsp:nvSpPr>
        <dsp:cNvPr id="0" name=""/>
        <dsp:cNvSpPr/>
      </dsp:nvSpPr>
      <dsp:spPr>
        <a:xfrm>
          <a:off x="2362870" y="1673498"/>
          <a:ext cx="812588" cy="812588"/>
        </a:xfrm>
        <a:prstGeom prst="chord">
          <a:avLst>
            <a:gd name="adj1" fmla="val 4800000"/>
            <a:gd name="adj2" fmla="val 1680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50B163B-38DA-4C5F-9734-B80F24D6CCBA}">
      <dsp:nvSpPr>
        <dsp:cNvPr id="0" name=""/>
        <dsp:cNvSpPr/>
      </dsp:nvSpPr>
      <dsp:spPr>
        <a:xfrm>
          <a:off x="2444129" y="1754757"/>
          <a:ext cx="650071" cy="650071"/>
        </a:xfrm>
        <a:prstGeom prst="pie">
          <a:avLst>
            <a:gd name="adj1" fmla="val 108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6BE0967-D579-4570-8AD0-E89FCD3ADAC5}">
      <dsp:nvSpPr>
        <dsp:cNvPr id="0" name=""/>
        <dsp:cNvSpPr/>
      </dsp:nvSpPr>
      <dsp:spPr>
        <a:xfrm rot="16200000">
          <a:off x="1428393" y="3501823"/>
          <a:ext cx="2356507" cy="4875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b" anchorCtr="0">
          <a:noAutofit/>
        </a:bodyPr>
        <a:lstStyle/>
        <a:p>
          <a:pPr lvl="0" algn="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Жесткие конституции</a:t>
          </a:r>
          <a:endParaRPr lang="ru-RU" sz="2000" kern="1200" dirty="0"/>
        </a:p>
      </dsp:txBody>
      <dsp:txXfrm>
        <a:off x="1428393" y="3501823"/>
        <a:ext cx="2356507" cy="487553"/>
      </dsp:txXfrm>
    </dsp:sp>
    <dsp:sp modelId="{8CA8F9AC-7A02-44DB-9448-7D0093172636}">
      <dsp:nvSpPr>
        <dsp:cNvPr id="0" name=""/>
        <dsp:cNvSpPr/>
      </dsp:nvSpPr>
      <dsp:spPr>
        <a:xfrm>
          <a:off x="2931683" y="1673498"/>
          <a:ext cx="1625177" cy="32503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конституции, которые изменяются парламентом одного и того же созыва квалифицированным большинством в палате (палатах);</a:t>
          </a:r>
          <a:endParaRPr lang="ru-RU" sz="1200" kern="1200" dirty="0"/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конституции, которые изменяются повторным голосованием через определенный срок, но парламентом того же созыва (Основной Закон ФРГ)</a:t>
          </a:r>
          <a:endParaRPr lang="ru-RU" sz="1200" kern="1200" dirty="0"/>
        </a:p>
      </dsp:txBody>
      <dsp:txXfrm>
        <a:off x="2931683" y="1673498"/>
        <a:ext cx="1625177" cy="3250355"/>
      </dsp:txXfrm>
    </dsp:sp>
    <dsp:sp modelId="{045A55B2-DE29-4037-AFAE-79FB507FE235}">
      <dsp:nvSpPr>
        <dsp:cNvPr id="0" name=""/>
        <dsp:cNvSpPr/>
      </dsp:nvSpPr>
      <dsp:spPr>
        <a:xfrm>
          <a:off x="4722228" y="1673498"/>
          <a:ext cx="812588" cy="812588"/>
        </a:xfrm>
        <a:prstGeom prst="chord">
          <a:avLst>
            <a:gd name="adj1" fmla="val 4800000"/>
            <a:gd name="adj2" fmla="val 1680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34C9F8E-4F2B-4ABE-91FB-646ED49B46BC}">
      <dsp:nvSpPr>
        <dsp:cNvPr id="0" name=""/>
        <dsp:cNvSpPr/>
      </dsp:nvSpPr>
      <dsp:spPr>
        <a:xfrm>
          <a:off x="4803487" y="1754757"/>
          <a:ext cx="650071" cy="650071"/>
        </a:xfrm>
        <a:prstGeom prst="pie">
          <a:avLst>
            <a:gd name="adj1" fmla="val 81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73A55C1-6800-4158-87C1-F1055D46FA76}">
      <dsp:nvSpPr>
        <dsp:cNvPr id="0" name=""/>
        <dsp:cNvSpPr/>
      </dsp:nvSpPr>
      <dsp:spPr>
        <a:xfrm rot="16200000">
          <a:off x="3787751" y="3501823"/>
          <a:ext cx="2356507" cy="4875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b" anchorCtr="0">
          <a:noAutofit/>
        </a:bodyPr>
        <a:lstStyle/>
        <a:p>
          <a:pPr lvl="0" algn="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Особо жесткие </a:t>
          </a:r>
          <a:endParaRPr lang="ru-RU" sz="2000" kern="1200" dirty="0"/>
        </a:p>
      </dsp:txBody>
      <dsp:txXfrm>
        <a:off x="3787751" y="3501823"/>
        <a:ext cx="2356507" cy="487553"/>
      </dsp:txXfrm>
    </dsp:sp>
    <dsp:sp modelId="{DA98F094-9A8A-4108-8918-94F7286C5108}">
      <dsp:nvSpPr>
        <dsp:cNvPr id="0" name=""/>
        <dsp:cNvSpPr/>
      </dsp:nvSpPr>
      <dsp:spPr>
        <a:xfrm>
          <a:off x="5291040" y="1673498"/>
          <a:ext cx="1625177" cy="32503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Япония, Франция, США, Италии:</a:t>
          </a:r>
          <a:endParaRPr lang="ru-RU" sz="1200" kern="1200" dirty="0"/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требуется утверждение изменений на референдуме </a:t>
          </a:r>
          <a:endParaRPr lang="ru-RU" sz="1200" kern="1200" dirty="0"/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голосование в парламенте следующего созыва</a:t>
          </a:r>
          <a:endParaRPr lang="ru-RU" sz="1200" kern="1200" dirty="0"/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утверждение поправок органами субъектов федерации </a:t>
          </a:r>
          <a:endParaRPr lang="ru-RU" sz="1200" kern="1200" dirty="0"/>
        </a:p>
      </dsp:txBody>
      <dsp:txXfrm>
        <a:off x="5291040" y="1673498"/>
        <a:ext cx="1625177" cy="3250355"/>
      </dsp:txXfrm>
    </dsp:sp>
    <dsp:sp modelId="{13FBB185-6F0C-4CCE-A877-7A05207FD525}">
      <dsp:nvSpPr>
        <dsp:cNvPr id="0" name=""/>
        <dsp:cNvSpPr/>
      </dsp:nvSpPr>
      <dsp:spPr>
        <a:xfrm>
          <a:off x="7081585" y="1673498"/>
          <a:ext cx="812588" cy="812588"/>
        </a:xfrm>
        <a:prstGeom prst="chord">
          <a:avLst>
            <a:gd name="adj1" fmla="val 4800000"/>
            <a:gd name="adj2" fmla="val 1680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25A20C5-95A0-4856-8DE4-7FF199140182}">
      <dsp:nvSpPr>
        <dsp:cNvPr id="0" name=""/>
        <dsp:cNvSpPr/>
      </dsp:nvSpPr>
      <dsp:spPr>
        <a:xfrm>
          <a:off x="7162844" y="1754757"/>
          <a:ext cx="650071" cy="650071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F7F7C96-2A3D-4849-BC1A-E0352574C046}">
      <dsp:nvSpPr>
        <dsp:cNvPr id="0" name=""/>
        <dsp:cNvSpPr/>
      </dsp:nvSpPr>
      <dsp:spPr>
        <a:xfrm rot="16200000">
          <a:off x="6147108" y="3501823"/>
          <a:ext cx="2356507" cy="4875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b" anchorCtr="0">
          <a:noAutofit/>
        </a:bodyPr>
        <a:lstStyle/>
        <a:p>
          <a:pPr lvl="0" algn="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Смешанный порядок</a:t>
          </a:r>
          <a:endParaRPr lang="ru-RU" sz="2000" kern="1200" dirty="0"/>
        </a:p>
      </dsp:txBody>
      <dsp:txXfrm>
        <a:off x="6147108" y="3501823"/>
        <a:ext cx="2356507" cy="48755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53B0DDF-3C01-470A-B724-7CAFD51B4099}">
      <dsp:nvSpPr>
        <dsp:cNvPr id="0" name=""/>
        <dsp:cNvSpPr/>
      </dsp:nvSpPr>
      <dsp:spPr>
        <a:xfrm>
          <a:off x="615668" y="0"/>
          <a:ext cx="6977575" cy="5141168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2116D01D-1060-44B6-9276-4B4157E31794}">
      <dsp:nvSpPr>
        <dsp:cNvPr id="0" name=""/>
        <dsp:cNvSpPr/>
      </dsp:nvSpPr>
      <dsp:spPr>
        <a:xfrm>
          <a:off x="4008" y="1542350"/>
          <a:ext cx="2645450" cy="205646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Аристотель, </a:t>
          </a:r>
          <a:br>
            <a:rPr lang="ru-RU" sz="1800" kern="1200" dirty="0" smtClean="0"/>
          </a:br>
          <a:r>
            <a:rPr lang="ru-RU" sz="1800" kern="1200" dirty="0" smtClean="0"/>
            <a:t>«Афинская </a:t>
          </a:r>
          <a:r>
            <a:rPr lang="ru-RU" sz="1800" kern="1200" dirty="0" err="1" smtClean="0"/>
            <a:t>полития</a:t>
          </a:r>
          <a:r>
            <a:rPr lang="ru-RU" sz="1800" kern="1200" dirty="0" smtClean="0"/>
            <a:t>: Государственное устройство Афин»;</a:t>
          </a:r>
          <a:br>
            <a:rPr lang="ru-RU" sz="1800" kern="1200" dirty="0" smtClean="0"/>
          </a:br>
          <a:r>
            <a:rPr lang="ru-RU" sz="1800" kern="1200" dirty="0" smtClean="0"/>
            <a:t>«</a:t>
          </a:r>
          <a:r>
            <a:rPr lang="en-US" sz="1800" kern="1200" dirty="0" err="1" smtClean="0"/>
            <a:t>Aristoteles</a:t>
          </a:r>
          <a:r>
            <a:rPr lang="en-US" sz="1800" kern="1200" dirty="0" smtClean="0"/>
            <a:t> Constitution of </a:t>
          </a:r>
          <a:r>
            <a:rPr lang="en-US" sz="1800" kern="1200" dirty="0" err="1" smtClean="0"/>
            <a:t>Athene</a:t>
          </a:r>
          <a:r>
            <a:rPr lang="ru-RU" sz="1800" kern="1200" dirty="0" smtClean="0"/>
            <a:t>» (2 е</a:t>
          </a:r>
          <a:r>
            <a:rPr lang="en-US" sz="1800" kern="1200" dirty="0" smtClean="0"/>
            <a:t>d</a:t>
          </a:r>
          <a:r>
            <a:rPr lang="ru-RU" sz="1800" kern="1200" dirty="0" smtClean="0"/>
            <a:t>., </a:t>
          </a:r>
          <a:r>
            <a:rPr lang="en-US" sz="1800" kern="1200" dirty="0" smtClean="0"/>
            <a:t>London</a:t>
          </a:r>
          <a:r>
            <a:rPr lang="ru-RU" sz="1800" kern="1200" dirty="0" smtClean="0"/>
            <a:t>, 1912)</a:t>
          </a:r>
          <a:endParaRPr lang="ru-RU" sz="1800" kern="1200" dirty="0"/>
        </a:p>
      </dsp:txBody>
      <dsp:txXfrm>
        <a:off x="104396" y="1642738"/>
        <a:ext cx="2444674" cy="1855691"/>
      </dsp:txXfrm>
    </dsp:sp>
    <dsp:sp modelId="{52EF3061-2DE3-4B78-9DA9-75E5AB736DDF}">
      <dsp:nvSpPr>
        <dsp:cNvPr id="0" name=""/>
        <dsp:cNvSpPr/>
      </dsp:nvSpPr>
      <dsp:spPr>
        <a:xfrm>
          <a:off x="2781730" y="1542350"/>
          <a:ext cx="2645450" cy="205646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устройство государства </a:t>
          </a:r>
          <a:br>
            <a:rPr lang="ru-RU" sz="2000" kern="1200" dirty="0" smtClean="0"/>
          </a:br>
          <a:r>
            <a:rPr lang="ru-RU" sz="2000" kern="1200" dirty="0" smtClean="0"/>
            <a:t>(полиса)</a:t>
          </a:r>
          <a:endParaRPr lang="ru-RU" sz="2000" kern="1200" dirty="0"/>
        </a:p>
      </dsp:txBody>
      <dsp:txXfrm>
        <a:off x="2882118" y="1642738"/>
        <a:ext cx="2444674" cy="1855691"/>
      </dsp:txXfrm>
    </dsp:sp>
    <dsp:sp modelId="{F8A146AB-E66B-49D6-9C12-7AFB2313769A}">
      <dsp:nvSpPr>
        <dsp:cNvPr id="0" name=""/>
        <dsp:cNvSpPr/>
      </dsp:nvSpPr>
      <dsp:spPr>
        <a:xfrm>
          <a:off x="5559453" y="1542350"/>
          <a:ext cx="2645450" cy="205646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=</a:t>
          </a:r>
          <a:r>
            <a:rPr lang="ru-RU" sz="2000" kern="1200" dirty="0" smtClean="0"/>
            <a:t> </a:t>
          </a:r>
          <a:r>
            <a:rPr lang="ru-RU" sz="2000" b="1" kern="1200" dirty="0" smtClean="0"/>
            <a:t>форма государства, понятие описательно-типологического характера</a:t>
          </a:r>
          <a:endParaRPr lang="ru-RU" sz="2000" b="1" kern="1200" dirty="0"/>
        </a:p>
      </dsp:txBody>
      <dsp:txXfrm>
        <a:off x="5659841" y="1642738"/>
        <a:ext cx="2444674" cy="185569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852C64B-8064-43CD-873F-00564EC330ED}">
      <dsp:nvSpPr>
        <dsp:cNvPr id="0" name=""/>
        <dsp:cNvSpPr/>
      </dsp:nvSpPr>
      <dsp:spPr>
        <a:xfrm>
          <a:off x="571499" y="0"/>
          <a:ext cx="6477000" cy="4800600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43221188-F34C-48BC-927C-31809FF7F70A}">
      <dsp:nvSpPr>
        <dsp:cNvPr id="0" name=""/>
        <dsp:cNvSpPr/>
      </dsp:nvSpPr>
      <dsp:spPr>
        <a:xfrm>
          <a:off x="8185" y="1440179"/>
          <a:ext cx="2452687" cy="19202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0" i="0" kern="1200" dirty="0" smtClean="0"/>
            <a:t>конституции </a:t>
          </a:r>
          <a:r>
            <a:rPr lang="ru-RU" sz="2000" b="0" i="0" kern="1200" dirty="0" err="1" smtClean="0"/>
            <a:t>принцепсов</a:t>
          </a:r>
          <a:r>
            <a:rPr lang="ru-RU" sz="2000" b="0" i="0" kern="1200" dirty="0" smtClean="0"/>
            <a:t> (</a:t>
          </a:r>
          <a:r>
            <a:rPr lang="en-US" sz="2000" b="0" i="0" kern="1200" dirty="0" err="1" smtClean="0"/>
            <a:t>constitutiones</a:t>
          </a:r>
          <a:r>
            <a:rPr lang="en-US" sz="2000" b="0" i="0" kern="1200" dirty="0" smtClean="0"/>
            <a:t> </a:t>
          </a:r>
          <a:r>
            <a:rPr lang="en-US" sz="2000" b="0" i="0" kern="1200" dirty="0" err="1" smtClean="0"/>
            <a:t>principum</a:t>
          </a:r>
          <a:r>
            <a:rPr lang="ru-RU" sz="2000" b="0" i="0" kern="1200" dirty="0" smtClean="0"/>
            <a:t>)</a:t>
          </a:r>
          <a:endParaRPr lang="ru-RU" sz="2000" kern="1200" dirty="0"/>
        </a:p>
      </dsp:txBody>
      <dsp:txXfrm>
        <a:off x="101923" y="1533917"/>
        <a:ext cx="2265211" cy="1732764"/>
      </dsp:txXfrm>
    </dsp:sp>
    <dsp:sp modelId="{A90BDE39-CE0E-4197-BF8C-682E8B4E3479}">
      <dsp:nvSpPr>
        <dsp:cNvPr id="0" name=""/>
        <dsp:cNvSpPr/>
      </dsp:nvSpPr>
      <dsp:spPr>
        <a:xfrm>
          <a:off x="2583656" y="1440179"/>
          <a:ext cx="2452687" cy="19202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Кодекс </a:t>
          </a:r>
          <a:r>
            <a:rPr lang="ru-RU" sz="2000" kern="1200" dirty="0" err="1" smtClean="0"/>
            <a:t>Грегориана</a:t>
          </a:r>
          <a:r>
            <a:rPr lang="ru-RU" sz="2000" kern="1200" dirty="0" smtClean="0"/>
            <a:t>, Кодекс </a:t>
          </a:r>
          <a:r>
            <a:rPr lang="ru-RU" sz="2000" kern="1200" dirty="0" err="1" smtClean="0"/>
            <a:t>Гермогениана</a:t>
          </a:r>
          <a:r>
            <a:rPr lang="ru-RU" sz="2000" kern="1200" dirty="0" smtClean="0"/>
            <a:t>, Кодекс Феодосия,  Кодекс Юстиниана</a:t>
          </a:r>
          <a:endParaRPr lang="ru-RU" sz="2000" kern="1200" dirty="0"/>
        </a:p>
      </dsp:txBody>
      <dsp:txXfrm>
        <a:off x="2677394" y="1533917"/>
        <a:ext cx="2265211" cy="1732764"/>
      </dsp:txXfrm>
    </dsp:sp>
    <dsp:sp modelId="{C4AA76BD-FDB8-44AA-A402-FEAB51E22938}">
      <dsp:nvSpPr>
        <dsp:cNvPr id="0" name=""/>
        <dsp:cNvSpPr/>
      </dsp:nvSpPr>
      <dsp:spPr>
        <a:xfrm>
          <a:off x="5159126" y="1440179"/>
          <a:ext cx="2452687" cy="19202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dirty="0" smtClean="0"/>
            <a:t>многочисленные акты абсолютного единовластия</a:t>
          </a:r>
          <a:endParaRPr lang="ru-RU" sz="2100" b="1" kern="1200" dirty="0"/>
        </a:p>
      </dsp:txBody>
      <dsp:txXfrm>
        <a:off x="5252864" y="1533917"/>
        <a:ext cx="2265211" cy="173276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D268899-B896-4892-8407-4482B2EF9CAE}">
      <dsp:nvSpPr>
        <dsp:cNvPr id="0" name=""/>
        <dsp:cNvSpPr/>
      </dsp:nvSpPr>
      <dsp:spPr>
        <a:xfrm>
          <a:off x="-5813023" y="-889680"/>
          <a:ext cx="6920529" cy="6920529"/>
        </a:xfrm>
        <a:prstGeom prst="blockArc">
          <a:avLst>
            <a:gd name="adj1" fmla="val 18900000"/>
            <a:gd name="adj2" fmla="val 2700000"/>
            <a:gd name="adj3" fmla="val 312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731865D-CD9A-4865-8B03-7E8F46A9097C}">
      <dsp:nvSpPr>
        <dsp:cNvPr id="0" name=""/>
        <dsp:cNvSpPr/>
      </dsp:nvSpPr>
      <dsp:spPr>
        <a:xfrm>
          <a:off x="579700" y="395252"/>
          <a:ext cx="7485003" cy="79091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27791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документы религиозного и военно-феодального характера </a:t>
          </a:r>
          <a:endParaRPr lang="ru-RU" sz="2000" kern="1200" dirty="0"/>
        </a:p>
      </dsp:txBody>
      <dsp:txXfrm>
        <a:off x="579700" y="395252"/>
        <a:ext cx="7485003" cy="790917"/>
      </dsp:txXfrm>
    </dsp:sp>
    <dsp:sp modelId="{E5E4EBA2-30C8-4B24-B4B1-06D5EDB24319}">
      <dsp:nvSpPr>
        <dsp:cNvPr id="0" name=""/>
        <dsp:cNvSpPr/>
      </dsp:nvSpPr>
      <dsp:spPr>
        <a:xfrm>
          <a:off x="85377" y="296388"/>
          <a:ext cx="988646" cy="98864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6CC336A-8808-4445-9E09-97B6D08CFBC1}">
      <dsp:nvSpPr>
        <dsp:cNvPr id="0" name=""/>
        <dsp:cNvSpPr/>
      </dsp:nvSpPr>
      <dsp:spPr>
        <a:xfrm>
          <a:off x="1033151" y="1581834"/>
          <a:ext cx="7031552" cy="79091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27791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документы об устройстве монашеских орденов, городских республик</a:t>
          </a:r>
          <a:endParaRPr lang="ru-RU" sz="2000" kern="1200" dirty="0"/>
        </a:p>
      </dsp:txBody>
      <dsp:txXfrm>
        <a:off x="1033151" y="1581834"/>
        <a:ext cx="7031552" cy="790917"/>
      </dsp:txXfrm>
    </dsp:sp>
    <dsp:sp modelId="{8301E597-0374-4A98-B938-DFE7ADB285E3}">
      <dsp:nvSpPr>
        <dsp:cNvPr id="0" name=""/>
        <dsp:cNvSpPr/>
      </dsp:nvSpPr>
      <dsp:spPr>
        <a:xfrm>
          <a:off x="538828" y="1482969"/>
          <a:ext cx="988646" cy="98864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885113F-FACE-4029-8D04-1BF587E5B00F}">
      <dsp:nvSpPr>
        <dsp:cNvPr id="0" name=""/>
        <dsp:cNvSpPr/>
      </dsp:nvSpPr>
      <dsp:spPr>
        <a:xfrm>
          <a:off x="1033151" y="2768416"/>
          <a:ext cx="7031552" cy="79091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27791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законы императоров и владетельных князей, а также папские буллы</a:t>
          </a:r>
          <a:endParaRPr lang="ru-RU" sz="2000" kern="1200" dirty="0"/>
        </a:p>
      </dsp:txBody>
      <dsp:txXfrm>
        <a:off x="1033151" y="2768416"/>
        <a:ext cx="7031552" cy="790917"/>
      </dsp:txXfrm>
    </dsp:sp>
    <dsp:sp modelId="{E72D19CE-ADF7-4953-98D2-74465D7A1E34}">
      <dsp:nvSpPr>
        <dsp:cNvPr id="0" name=""/>
        <dsp:cNvSpPr/>
      </dsp:nvSpPr>
      <dsp:spPr>
        <a:xfrm>
          <a:off x="538828" y="2669551"/>
          <a:ext cx="988646" cy="98864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8E13EAA-599C-429A-ADF4-AE316C8712E2}">
      <dsp:nvSpPr>
        <dsp:cNvPr id="0" name=""/>
        <dsp:cNvSpPr/>
      </dsp:nvSpPr>
      <dsp:spPr>
        <a:xfrm>
          <a:off x="579700" y="3847777"/>
          <a:ext cx="7485003" cy="100535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27791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«акты конституционного значения» </a:t>
          </a:r>
          <a:br>
            <a:rPr lang="ru-RU" sz="2000" b="1" kern="1200" dirty="0" smtClean="0"/>
          </a:br>
          <a:r>
            <a:rPr lang="ru-RU" sz="2000" b="0" kern="1200" dirty="0" smtClean="0"/>
            <a:t>(например, Великая Хартия вольностей (</a:t>
          </a:r>
          <a:r>
            <a:rPr lang="en-US" sz="2000" b="0" kern="1200" dirty="0" smtClean="0"/>
            <a:t>Magna </a:t>
          </a:r>
          <a:r>
            <a:rPr lang="en-US" sz="2000" b="0" kern="1200" dirty="0" err="1" smtClean="0"/>
            <a:t>Carta</a:t>
          </a:r>
          <a:r>
            <a:rPr lang="ru-RU" sz="2000" b="0" kern="1200" dirty="0" smtClean="0"/>
            <a:t>) 1215</a:t>
          </a:r>
          <a:r>
            <a:rPr lang="en-US" sz="2000" b="0" kern="1200" dirty="0" smtClean="0"/>
            <a:t> </a:t>
          </a:r>
          <a:r>
            <a:rPr lang="ru-RU" sz="2000" b="0" kern="1200" dirty="0" smtClean="0"/>
            <a:t>г. в Англии)</a:t>
          </a:r>
          <a:r>
            <a:rPr lang="ru-RU" sz="2000" b="1" kern="1200" dirty="0" smtClean="0"/>
            <a:t> не именовались конституциями</a:t>
          </a:r>
          <a:endParaRPr lang="ru-RU" sz="2000" b="1" kern="1200" dirty="0"/>
        </a:p>
      </dsp:txBody>
      <dsp:txXfrm>
        <a:off x="579700" y="3847777"/>
        <a:ext cx="7485003" cy="1005358"/>
      </dsp:txXfrm>
    </dsp:sp>
    <dsp:sp modelId="{60D7F10F-B7F3-4733-8F01-2327BB6070E1}">
      <dsp:nvSpPr>
        <dsp:cNvPr id="0" name=""/>
        <dsp:cNvSpPr/>
      </dsp:nvSpPr>
      <dsp:spPr>
        <a:xfrm>
          <a:off x="85377" y="3856133"/>
          <a:ext cx="988646" cy="98864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EB8D5C8-AC09-417B-8EA4-27C0F72A5CCE}">
      <dsp:nvSpPr>
        <dsp:cNvPr id="0" name=""/>
        <dsp:cNvSpPr/>
      </dsp:nvSpPr>
      <dsp:spPr>
        <a:xfrm>
          <a:off x="4475" y="-183135"/>
          <a:ext cx="2685178" cy="2398632"/>
        </a:xfrm>
        <a:prstGeom prst="up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7A6840C-55B4-49A6-ADE9-B00B53E54D85}">
      <dsp:nvSpPr>
        <dsp:cNvPr id="0" name=""/>
        <dsp:cNvSpPr/>
      </dsp:nvSpPr>
      <dsp:spPr>
        <a:xfrm>
          <a:off x="2770208" y="55252"/>
          <a:ext cx="4556666" cy="19218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0" rIns="113792" bIns="113792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Г. Еллинек: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слово «конституция» в смысле устройства государства вошло во всеобщее употребление в </a:t>
          </a:r>
          <a:r>
            <a:rPr lang="en-US" sz="1600" b="1" kern="1200" dirty="0" smtClean="0"/>
            <a:t>XVIII</a:t>
          </a:r>
          <a:r>
            <a:rPr lang="ru-RU" sz="1600" b="1" kern="1200" dirty="0" smtClean="0"/>
            <a:t> веке </a:t>
          </a:r>
          <a:r>
            <a:rPr lang="ru-RU" sz="1600" kern="1200" dirty="0" smtClean="0"/>
            <a:t>и возникло из «технического термина» «</a:t>
          </a:r>
          <a:r>
            <a:rPr lang="ru-RU" sz="1600" kern="1200" dirty="0" err="1" smtClean="0"/>
            <a:t>rem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publicam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constituere</a:t>
          </a:r>
          <a:r>
            <a:rPr lang="ru-RU" sz="1600" kern="1200" dirty="0" smtClean="0"/>
            <a:t> (лат. – ”устанавливать государство“)», выражающего создание конституций у римлян</a:t>
          </a:r>
          <a:endParaRPr lang="ru-RU" sz="1600" kern="1200" dirty="0"/>
        </a:p>
      </dsp:txBody>
      <dsp:txXfrm>
        <a:off x="2770208" y="55252"/>
        <a:ext cx="4556666" cy="1921856"/>
      </dsp:txXfrm>
    </dsp:sp>
    <dsp:sp modelId="{C4CF98EE-71D4-470B-9CCC-EBDEBB70E8EB}">
      <dsp:nvSpPr>
        <dsp:cNvPr id="0" name=""/>
        <dsp:cNvSpPr/>
      </dsp:nvSpPr>
      <dsp:spPr>
        <a:xfrm>
          <a:off x="810028" y="2415383"/>
          <a:ext cx="2685178" cy="2398632"/>
        </a:xfrm>
        <a:prstGeom prst="down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83DD6FA-74ED-47F3-B7A4-22E2778073CA}">
      <dsp:nvSpPr>
        <dsp:cNvPr id="0" name=""/>
        <dsp:cNvSpPr/>
      </dsp:nvSpPr>
      <dsp:spPr>
        <a:xfrm>
          <a:off x="3575762" y="2049112"/>
          <a:ext cx="4556666" cy="31311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0" rIns="99568" bIns="99568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В.Е. Чиркин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термин «конституция» был заимствован создателями первых основных законов не из актов Древнего Рима, а из сочинений английских авторов, французских и американских просветителей-демократов, которые требовали принять такой закон, который был бы своего рода договором правителей с управляемыми. Основной закон должен был установить порядок осуществления государственной власти, ограничив ее правовыми нормами, и закрепить основные права человека и гражданина</a:t>
          </a:r>
          <a:endParaRPr lang="ru-RU" sz="1600" kern="1200" dirty="0"/>
        </a:p>
      </dsp:txBody>
      <dsp:txXfrm>
        <a:off x="3575762" y="2049112"/>
        <a:ext cx="4556666" cy="3131175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1409972-E40F-4056-AD9F-D458E5294048}">
      <dsp:nvSpPr>
        <dsp:cNvPr id="0" name=""/>
        <dsp:cNvSpPr/>
      </dsp:nvSpPr>
      <dsp:spPr>
        <a:xfrm>
          <a:off x="0" y="1587100"/>
          <a:ext cx="7620000" cy="1216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kern="1200" dirty="0" smtClean="0"/>
            <a:t>Сущность конституции</a:t>
          </a:r>
          <a:endParaRPr lang="ru-RU" sz="4000" kern="1200" dirty="0"/>
        </a:p>
      </dsp:txBody>
      <dsp:txXfrm>
        <a:off x="59399" y="1646499"/>
        <a:ext cx="7501202" cy="1098002"/>
      </dsp:txXfrm>
    </dsp:sp>
    <dsp:sp modelId="{A744AC95-EBB3-4974-99F9-004BA40DFEEC}">
      <dsp:nvSpPr>
        <dsp:cNvPr id="0" name=""/>
        <dsp:cNvSpPr/>
      </dsp:nvSpPr>
      <dsp:spPr>
        <a:xfrm>
          <a:off x="0" y="2803901"/>
          <a:ext cx="7620000" cy="17491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935" tIns="30480" rIns="170688" bIns="3048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400" kern="1200" dirty="0" smtClean="0"/>
            <a:t>главные и устойчивые черты, признаки и свойства, единство и взаимообусловленность которых определяют качественную специфику и закономерности развития конституции как важнейшей юридической субстанции </a:t>
          </a:r>
          <a:endParaRPr lang="ru-RU" sz="2400" kern="1200" dirty="0"/>
        </a:p>
      </dsp:txBody>
      <dsp:txXfrm>
        <a:off x="0" y="2803901"/>
        <a:ext cx="7620000" cy="174915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F03CB0A-542F-480F-9323-3CFB03F80ADE}">
      <dsp:nvSpPr>
        <dsp:cNvPr id="0" name=""/>
        <dsp:cNvSpPr/>
      </dsp:nvSpPr>
      <dsp:spPr>
        <a:xfrm>
          <a:off x="1647736" y="-168230"/>
          <a:ext cx="5048604" cy="5048604"/>
        </a:xfrm>
        <a:prstGeom prst="circularArrow">
          <a:avLst>
            <a:gd name="adj1" fmla="val 5274"/>
            <a:gd name="adj2" fmla="val 312630"/>
            <a:gd name="adj3" fmla="val 13633831"/>
            <a:gd name="adj4" fmla="val 17484218"/>
            <a:gd name="adj5" fmla="val 5477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algn="bl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D9F9A828-3C48-484E-94A5-84DACCF8837F}">
      <dsp:nvSpPr>
        <dsp:cNvPr id="0" name=""/>
        <dsp:cNvSpPr/>
      </dsp:nvSpPr>
      <dsp:spPr>
        <a:xfrm>
          <a:off x="2901549" y="16406"/>
          <a:ext cx="2540979" cy="95828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algn="bl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юридический документ </a:t>
          </a:r>
          <a:br>
            <a:rPr lang="ru-RU" sz="2000" kern="1200" dirty="0" smtClean="0"/>
          </a:br>
          <a:r>
            <a:rPr lang="ru-RU" sz="2000" kern="1200" dirty="0" smtClean="0"/>
            <a:t>(правовой акт)</a:t>
          </a:r>
          <a:endParaRPr lang="ru-RU" sz="2000" kern="1200" dirty="0"/>
        </a:p>
      </dsp:txBody>
      <dsp:txXfrm>
        <a:off x="2948329" y="63186"/>
        <a:ext cx="2447419" cy="864728"/>
      </dsp:txXfrm>
    </dsp:sp>
    <dsp:sp modelId="{CD033A4A-6B2D-409A-9825-E34C304C7932}">
      <dsp:nvSpPr>
        <dsp:cNvPr id="0" name=""/>
        <dsp:cNvSpPr/>
      </dsp:nvSpPr>
      <dsp:spPr>
        <a:xfrm>
          <a:off x="4526169" y="1040464"/>
          <a:ext cx="2839179" cy="95828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algn="bl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основной закон </a:t>
          </a:r>
          <a:br>
            <a:rPr lang="ru-RU" sz="2000" kern="1200" dirty="0" smtClean="0"/>
          </a:br>
          <a:r>
            <a:rPr lang="ru-RU" sz="2000" kern="1200" dirty="0" smtClean="0"/>
            <a:t>общества и государства</a:t>
          </a:r>
          <a:endParaRPr lang="ru-RU" sz="2000" kern="1200" dirty="0"/>
        </a:p>
      </dsp:txBody>
      <dsp:txXfrm>
        <a:off x="4572949" y="1087244"/>
        <a:ext cx="2745619" cy="864728"/>
      </dsp:txXfrm>
    </dsp:sp>
    <dsp:sp modelId="{84782F19-9223-476B-A301-85AEEED17446}">
      <dsp:nvSpPr>
        <dsp:cNvPr id="0" name=""/>
        <dsp:cNvSpPr/>
      </dsp:nvSpPr>
      <dsp:spPr>
        <a:xfrm>
          <a:off x="4513119" y="2160239"/>
          <a:ext cx="3308913" cy="149313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algn="bl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обладает специфическими свойствами </a:t>
          </a:r>
          <a:br>
            <a:rPr lang="ru-RU" sz="2000" kern="1200" dirty="0" smtClean="0"/>
          </a:br>
          <a:r>
            <a:rPr lang="ru-RU" sz="2000" kern="1200" dirty="0" smtClean="0"/>
            <a:t>в сравнении с иными законами государства</a:t>
          </a:r>
          <a:endParaRPr lang="ru-RU" sz="2000" kern="1200" dirty="0"/>
        </a:p>
      </dsp:txBody>
      <dsp:txXfrm>
        <a:off x="4586008" y="2233128"/>
        <a:ext cx="3163135" cy="1347360"/>
      </dsp:txXfrm>
    </dsp:sp>
    <dsp:sp modelId="{B939D1A5-A509-4B6F-BB53-677A8DAF063C}">
      <dsp:nvSpPr>
        <dsp:cNvPr id="0" name=""/>
        <dsp:cNvSpPr/>
      </dsp:nvSpPr>
      <dsp:spPr>
        <a:xfrm>
          <a:off x="1600676" y="4028618"/>
          <a:ext cx="4808041" cy="9036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algn="bl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является юридической базой </a:t>
          </a:r>
          <a:br>
            <a:rPr lang="ru-RU" sz="2000" kern="1200" dirty="0" smtClean="0"/>
          </a:br>
          <a:r>
            <a:rPr lang="ru-RU" sz="2000" kern="1200" dirty="0" smtClean="0"/>
            <a:t>для нормотворчества и правоприменения</a:t>
          </a:r>
          <a:endParaRPr lang="ru-RU" sz="2000" kern="1200" dirty="0"/>
        </a:p>
      </dsp:txBody>
      <dsp:txXfrm>
        <a:off x="1644790" y="4072732"/>
        <a:ext cx="4719813" cy="815457"/>
      </dsp:txXfrm>
    </dsp:sp>
    <dsp:sp modelId="{E76C963E-CAB7-49CD-B911-B3B230B1180A}">
      <dsp:nvSpPr>
        <dsp:cNvPr id="0" name=""/>
        <dsp:cNvSpPr/>
      </dsp:nvSpPr>
      <dsp:spPr>
        <a:xfrm>
          <a:off x="0" y="2700960"/>
          <a:ext cx="4201693" cy="118747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algn="bl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обеспечивается государственным принуждением, </a:t>
          </a:r>
          <a:br>
            <a:rPr lang="ru-RU" sz="2000" kern="1200" dirty="0" smtClean="0"/>
          </a:br>
          <a:r>
            <a:rPr lang="ru-RU" sz="2000" kern="1200" dirty="0" smtClean="0"/>
            <a:t>в том числе посредством специфических механизмов</a:t>
          </a:r>
          <a:endParaRPr lang="ru-RU" sz="2000" kern="1200" dirty="0"/>
        </a:p>
      </dsp:txBody>
      <dsp:txXfrm>
        <a:off x="57968" y="2758928"/>
        <a:ext cx="4085757" cy="1071537"/>
      </dsp:txXfrm>
    </dsp:sp>
    <dsp:sp modelId="{2601DDD8-7314-47DF-9164-6F57FCD7EFF4}">
      <dsp:nvSpPr>
        <dsp:cNvPr id="0" name=""/>
        <dsp:cNvSpPr/>
      </dsp:nvSpPr>
      <dsp:spPr>
        <a:xfrm>
          <a:off x="430366" y="1079613"/>
          <a:ext cx="3792121" cy="148935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algn="bl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закрепляет основы  устройства государства и общества, механизм государственной власти, права и свободы человека</a:t>
          </a:r>
          <a:endParaRPr lang="ru-RU" sz="2000" kern="1200" dirty="0"/>
        </a:p>
      </dsp:txBody>
      <dsp:txXfrm>
        <a:off x="503070" y="1152317"/>
        <a:ext cx="3646713" cy="1343945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3EB36BA-4CCB-4F40-8A59-24EC695D2C53}">
      <dsp:nvSpPr>
        <dsp:cNvPr id="0" name=""/>
        <dsp:cNvSpPr/>
      </dsp:nvSpPr>
      <dsp:spPr>
        <a:xfrm>
          <a:off x="0" y="4403012"/>
          <a:ext cx="3092023" cy="200293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algn="bl" rotWithShape="0">
            <a:srgbClr val="000000">
              <a:alpha val="60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0" kern="1200" dirty="0" smtClean="0"/>
            <a:t>Провозглашение народного суверенитета и неотъемлемых прав и свобод индивида</a:t>
          </a:r>
          <a:endParaRPr lang="ru-RU" sz="1600" b="0" kern="1200" dirty="0"/>
        </a:p>
      </dsp:txBody>
      <dsp:txXfrm>
        <a:off x="43998" y="4947742"/>
        <a:ext cx="2076420" cy="1414201"/>
      </dsp:txXfrm>
    </dsp:sp>
    <dsp:sp modelId="{F20FD1B6-A0B6-44F0-9312-EC86DCDB0F67}">
      <dsp:nvSpPr>
        <dsp:cNvPr id="0" name=""/>
        <dsp:cNvSpPr/>
      </dsp:nvSpPr>
      <dsp:spPr>
        <a:xfrm>
          <a:off x="5044880" y="4403012"/>
          <a:ext cx="3092023" cy="200293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algn="bl" rotWithShape="0">
            <a:srgbClr val="000000">
              <a:alpha val="60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marL="114300" lvl="1" indent="-114300" algn="ctr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b="0" kern="1200" dirty="0" smtClean="0"/>
            <a:t>Предупреждение монополизации во власти, ее деление на ветви и возможность их взаимного контроля</a:t>
          </a:r>
          <a:endParaRPr lang="ru-RU" sz="1500" b="0" kern="1200" dirty="0"/>
        </a:p>
      </dsp:txBody>
      <dsp:txXfrm>
        <a:off x="6016485" y="4947742"/>
        <a:ext cx="2076420" cy="1414201"/>
      </dsp:txXfrm>
    </dsp:sp>
    <dsp:sp modelId="{7C5E45B3-90BD-446A-BCB6-FED544EF6118}">
      <dsp:nvSpPr>
        <dsp:cNvPr id="0" name=""/>
        <dsp:cNvSpPr/>
      </dsp:nvSpPr>
      <dsp:spPr>
        <a:xfrm>
          <a:off x="5044880" y="146785"/>
          <a:ext cx="3092023" cy="200293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algn="bl" rotWithShape="0">
            <a:srgbClr val="000000">
              <a:alpha val="60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marL="114300" lvl="1" indent="-114300" algn="ctr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/>
            <a:t>Государственная власть должна осуществляться в правовых рамках</a:t>
          </a:r>
          <a:endParaRPr lang="ru-RU" sz="1500" kern="1200" dirty="0"/>
        </a:p>
      </dsp:txBody>
      <dsp:txXfrm>
        <a:off x="6016485" y="190783"/>
        <a:ext cx="2076420" cy="1414201"/>
      </dsp:txXfrm>
    </dsp:sp>
    <dsp:sp modelId="{3C0C81E3-461D-4181-8487-AD0A13949E11}">
      <dsp:nvSpPr>
        <dsp:cNvPr id="0" name=""/>
        <dsp:cNvSpPr/>
      </dsp:nvSpPr>
      <dsp:spPr>
        <a:xfrm>
          <a:off x="665750" y="-3090"/>
          <a:ext cx="3355490" cy="3207539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brightRoom" dir="tl">
            <a:rot lat="0" lon="0" rev="1800000"/>
          </a:lightRig>
        </a:scene3d>
        <a:sp3d contourW="10160" prstMaterial="dkEdge">
          <a:bevelT w="38100" h="50800" prst="angle"/>
          <a:contourClr>
            <a:schemeClr val="accent1">
              <a:hueOff val="0"/>
              <a:satOff val="0"/>
              <a:lumOff val="0"/>
              <a:alphaOff val="0"/>
              <a:shade val="40000"/>
              <a:satMod val="15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Сущность конституции</a:t>
          </a:r>
          <a:endParaRPr lang="ru-RU" sz="2800" kern="1200" dirty="0"/>
        </a:p>
      </dsp:txBody>
      <dsp:txXfrm>
        <a:off x="1648550" y="936376"/>
        <a:ext cx="2372690" cy="2268073"/>
      </dsp:txXfrm>
    </dsp:sp>
    <dsp:sp modelId="{7B6C7FBC-52C1-44CB-851D-EA987919A57B}">
      <dsp:nvSpPr>
        <dsp:cNvPr id="0" name=""/>
        <dsp:cNvSpPr/>
      </dsp:nvSpPr>
      <dsp:spPr>
        <a:xfrm rot="5400000">
          <a:off x="4131043" y="503557"/>
          <a:ext cx="2710214" cy="2710214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brightRoom" dir="tl">
            <a:rot lat="0" lon="0" rev="1800000"/>
          </a:lightRig>
        </a:scene3d>
        <a:sp3d contourW="10160" prstMaterial="dkEdge">
          <a:bevelT w="38100" h="50800" prst="angle"/>
          <a:contourClr>
            <a:schemeClr val="accent1">
              <a:hueOff val="0"/>
              <a:satOff val="0"/>
              <a:lumOff val="0"/>
              <a:alphaOff val="0"/>
              <a:shade val="40000"/>
              <a:satMod val="15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1. Ограничение пределов власти государства в обществе (компромисс)</a:t>
          </a:r>
          <a:endParaRPr lang="ru-RU" sz="1800" kern="1200" dirty="0"/>
        </a:p>
      </dsp:txBody>
      <dsp:txXfrm rot="-5400000">
        <a:off x="4131043" y="1297360"/>
        <a:ext cx="1916411" cy="1916411"/>
      </dsp:txXfrm>
    </dsp:sp>
    <dsp:sp modelId="{5BEA7FB5-E216-4505-B196-F1ACAD6B4AF2}">
      <dsp:nvSpPr>
        <dsp:cNvPr id="0" name=""/>
        <dsp:cNvSpPr/>
      </dsp:nvSpPr>
      <dsp:spPr>
        <a:xfrm rot="10800000">
          <a:off x="4131043" y="3338955"/>
          <a:ext cx="2710214" cy="2710214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brightRoom" dir="tl">
            <a:rot lat="0" lon="0" rev="1800000"/>
          </a:lightRig>
        </a:scene3d>
        <a:sp3d contourW="10160" prstMaterial="dkEdge">
          <a:bevelT w="38100" h="50800" prst="angle"/>
          <a:contourClr>
            <a:schemeClr val="accent1">
              <a:hueOff val="0"/>
              <a:satOff val="0"/>
              <a:lumOff val="0"/>
              <a:alphaOff val="0"/>
              <a:shade val="40000"/>
              <a:satMod val="15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2. Учреждение механизмов и процедур осуществления властных функций</a:t>
          </a:r>
          <a:endParaRPr lang="ru-RU" sz="1900" kern="1200" dirty="0"/>
        </a:p>
      </dsp:txBody>
      <dsp:txXfrm rot="10800000">
        <a:off x="4131043" y="3338955"/>
        <a:ext cx="1916411" cy="1916411"/>
      </dsp:txXfrm>
    </dsp:sp>
    <dsp:sp modelId="{E71F93C5-813B-4EA1-9865-496F3958D18F}">
      <dsp:nvSpPr>
        <dsp:cNvPr id="0" name=""/>
        <dsp:cNvSpPr/>
      </dsp:nvSpPr>
      <dsp:spPr>
        <a:xfrm rot="16200000">
          <a:off x="1295645" y="3338955"/>
          <a:ext cx="2710214" cy="2710214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brightRoom" dir="tl">
            <a:rot lat="0" lon="0" rev="1800000"/>
          </a:lightRig>
        </a:scene3d>
        <a:sp3d contourW="10160" prstMaterial="dkEdge">
          <a:bevelT w="38100" h="50800" prst="angle"/>
          <a:contourClr>
            <a:schemeClr val="accent1">
              <a:hueOff val="0"/>
              <a:satOff val="0"/>
              <a:lumOff val="0"/>
              <a:alphaOff val="0"/>
              <a:shade val="40000"/>
              <a:satMod val="15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3. Определение юр. границ между сферой приложения гос. власти и сферой полит., </a:t>
          </a:r>
          <a:r>
            <a:rPr lang="ru-RU" sz="1600" kern="1200" dirty="0" err="1" smtClean="0"/>
            <a:t>экономич</a:t>
          </a:r>
          <a:r>
            <a:rPr lang="ru-RU" sz="1600" kern="1200" dirty="0" smtClean="0"/>
            <a:t>., и социальной свободы индивида</a:t>
          </a:r>
          <a:endParaRPr lang="ru-RU" sz="1600" kern="1200" dirty="0"/>
        </a:p>
      </dsp:txBody>
      <dsp:txXfrm rot="5400000">
        <a:off x="2089448" y="3338955"/>
        <a:ext cx="1916411" cy="1916411"/>
      </dsp:txXfrm>
    </dsp:sp>
    <dsp:sp modelId="{8CF380D5-21F0-45FA-AB2E-33450C19BE1C}">
      <dsp:nvSpPr>
        <dsp:cNvPr id="0" name=""/>
        <dsp:cNvSpPr/>
      </dsp:nvSpPr>
      <dsp:spPr>
        <a:xfrm>
          <a:off x="3600580" y="2713039"/>
          <a:ext cx="935743" cy="813690"/>
        </a:xfrm>
        <a:prstGeom prst="circular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brightRoom" dir="tl">
            <a:rot lat="0" lon="0" rev="1800000"/>
          </a:lightRig>
        </a:scene3d>
        <a:sp3d contourW="10160" prstMaterial="dkEdge">
          <a:bevelT w="38100" h="50800" prst="angle"/>
          <a:contourClr>
            <a:schemeClr val="accent1">
              <a:tint val="60000"/>
              <a:hueOff val="0"/>
              <a:satOff val="0"/>
              <a:lumOff val="0"/>
              <a:alphaOff val="0"/>
              <a:shade val="40000"/>
              <a:satMod val="15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/>
      </dsp:style>
    </dsp:sp>
    <dsp:sp modelId="{99499020-1DE4-4477-8DA3-F35C996D9E8B}">
      <dsp:nvSpPr>
        <dsp:cNvPr id="0" name=""/>
        <dsp:cNvSpPr/>
      </dsp:nvSpPr>
      <dsp:spPr>
        <a:xfrm rot="10800000">
          <a:off x="3600580" y="3025997"/>
          <a:ext cx="935743" cy="813690"/>
        </a:xfrm>
        <a:prstGeom prst="circular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brightRoom" dir="tl">
            <a:rot lat="0" lon="0" rev="1800000"/>
          </a:lightRig>
        </a:scene3d>
        <a:sp3d contourW="10160" prstMaterial="dkEdge">
          <a:bevelT w="38100" h="50800" prst="angle"/>
          <a:contourClr>
            <a:schemeClr val="accent1">
              <a:tint val="60000"/>
              <a:hueOff val="0"/>
              <a:satOff val="0"/>
              <a:lumOff val="0"/>
              <a:alphaOff val="0"/>
              <a:shade val="40000"/>
              <a:satMod val="15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/>
      </dsp:style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BF23D1D-3CC0-4C11-8E71-5B5D851154CC}">
      <dsp:nvSpPr>
        <dsp:cNvPr id="0" name=""/>
        <dsp:cNvSpPr/>
      </dsp:nvSpPr>
      <dsp:spPr>
        <a:xfrm>
          <a:off x="1604874" y="1140134"/>
          <a:ext cx="5394698" cy="63467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6993389-3FE1-4BFD-9143-FCFC65F04718}">
      <dsp:nvSpPr>
        <dsp:cNvPr id="0" name=""/>
        <dsp:cNvSpPr/>
      </dsp:nvSpPr>
      <dsp:spPr>
        <a:xfrm>
          <a:off x="1604874" y="1378491"/>
          <a:ext cx="396314" cy="39631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E8C796C-69BD-486E-827F-F3BD2234C28C}">
      <dsp:nvSpPr>
        <dsp:cNvPr id="0" name=""/>
        <dsp:cNvSpPr/>
      </dsp:nvSpPr>
      <dsp:spPr>
        <a:xfrm>
          <a:off x="1604874" y="0"/>
          <a:ext cx="5394698" cy="11401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82550" rIns="123825" bIns="82550" numCol="1" spcCol="1270" anchor="ctr" anchorCtr="0">
          <a:noAutofit/>
        </a:bodyPr>
        <a:lstStyle/>
        <a:p>
          <a:pPr lvl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500" kern="1200" dirty="0" smtClean="0"/>
            <a:t>Конституция</a:t>
          </a:r>
          <a:endParaRPr lang="ru-RU" sz="6500" kern="1200" dirty="0"/>
        </a:p>
      </dsp:txBody>
      <dsp:txXfrm>
        <a:off x="1604874" y="0"/>
        <a:ext cx="5394698" cy="1140134"/>
      </dsp:txXfrm>
    </dsp:sp>
    <dsp:sp modelId="{2DD530B0-A5AD-471F-80C8-43FF98DE49F3}">
      <dsp:nvSpPr>
        <dsp:cNvPr id="0" name=""/>
        <dsp:cNvSpPr/>
      </dsp:nvSpPr>
      <dsp:spPr>
        <a:xfrm>
          <a:off x="1604874" y="2302287"/>
          <a:ext cx="396304" cy="39630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AF22615-E46D-4721-A46F-D7F96EB6349A}">
      <dsp:nvSpPr>
        <dsp:cNvPr id="0" name=""/>
        <dsp:cNvSpPr/>
      </dsp:nvSpPr>
      <dsp:spPr>
        <a:xfrm>
          <a:off x="1982503" y="2038546"/>
          <a:ext cx="5017069" cy="92378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продукт истории</a:t>
          </a:r>
          <a:endParaRPr lang="ru-RU" sz="1800" kern="1200" dirty="0"/>
        </a:p>
      </dsp:txBody>
      <dsp:txXfrm>
        <a:off x="1982503" y="2038546"/>
        <a:ext cx="5017069" cy="923786"/>
      </dsp:txXfrm>
    </dsp:sp>
    <dsp:sp modelId="{62E596B3-4526-4262-B2EF-07EABBE38392}">
      <dsp:nvSpPr>
        <dsp:cNvPr id="0" name=""/>
        <dsp:cNvSpPr/>
      </dsp:nvSpPr>
      <dsp:spPr>
        <a:xfrm>
          <a:off x="1604874" y="3226073"/>
          <a:ext cx="396304" cy="39630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0BFC3D9-9AA3-4A42-98B7-49295D724A6D}">
      <dsp:nvSpPr>
        <dsp:cNvPr id="0" name=""/>
        <dsp:cNvSpPr/>
      </dsp:nvSpPr>
      <dsp:spPr>
        <a:xfrm>
          <a:off x="1982503" y="2962332"/>
          <a:ext cx="5017069" cy="92378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результат политической борьбы, отражающий соотношение политических сил в обществе</a:t>
          </a:r>
          <a:endParaRPr lang="ru-RU" sz="1800" kern="1200" dirty="0"/>
        </a:p>
      </dsp:txBody>
      <dsp:txXfrm>
        <a:off x="1982503" y="2962332"/>
        <a:ext cx="5017069" cy="923786"/>
      </dsp:txXfrm>
    </dsp:sp>
    <dsp:sp modelId="{0C804BFE-AFB5-472B-8483-68B46D213655}">
      <dsp:nvSpPr>
        <dsp:cNvPr id="0" name=""/>
        <dsp:cNvSpPr/>
      </dsp:nvSpPr>
      <dsp:spPr>
        <a:xfrm>
          <a:off x="1604874" y="4149859"/>
          <a:ext cx="396304" cy="39630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3111CF6-569B-4BC7-9653-FC2694C745F1}">
      <dsp:nvSpPr>
        <dsp:cNvPr id="0" name=""/>
        <dsp:cNvSpPr/>
      </dsp:nvSpPr>
      <dsp:spPr>
        <a:xfrm>
          <a:off x="1982503" y="3886118"/>
          <a:ext cx="5017069" cy="92378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важнейший </a:t>
          </a:r>
          <a:r>
            <a:rPr lang="ru-RU" sz="1800" kern="1200" dirty="0" err="1" smtClean="0"/>
            <a:t>общесоциальный</a:t>
          </a:r>
          <a:r>
            <a:rPr lang="ru-RU" sz="1800" kern="1200" dirty="0" smtClean="0"/>
            <a:t> регулятор общественных отношений</a:t>
          </a:r>
          <a:endParaRPr lang="ru-RU" sz="1800" kern="1200" dirty="0"/>
        </a:p>
      </dsp:txBody>
      <dsp:txXfrm>
        <a:off x="1982503" y="3886118"/>
        <a:ext cx="5017069" cy="923786"/>
      </dsp:txXfrm>
    </dsp:sp>
    <dsp:sp modelId="{A34086E3-347F-41D8-8BAE-0207DF26A156}">
      <dsp:nvSpPr>
        <dsp:cNvPr id="0" name=""/>
        <dsp:cNvSpPr/>
      </dsp:nvSpPr>
      <dsp:spPr>
        <a:xfrm>
          <a:off x="1604874" y="5073645"/>
          <a:ext cx="396304" cy="39630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353B2A9-24F9-4DC0-91CA-EE00C988168F}">
      <dsp:nvSpPr>
        <dsp:cNvPr id="0" name=""/>
        <dsp:cNvSpPr/>
      </dsp:nvSpPr>
      <dsp:spPr>
        <a:xfrm>
          <a:off x="1982503" y="4809904"/>
          <a:ext cx="5017069" cy="92378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правовой ограничитель государственной власти в пользу свободы человека</a:t>
          </a:r>
          <a:endParaRPr lang="ru-RU" sz="1800" kern="1200" dirty="0"/>
        </a:p>
      </dsp:txBody>
      <dsp:txXfrm>
        <a:off x="1982503" y="4809904"/>
        <a:ext cx="5017069" cy="923786"/>
      </dsp:txXfrm>
    </dsp:sp>
    <dsp:sp modelId="{D05F1225-2A9E-4CBB-9B79-6D59DDDE4983}">
      <dsp:nvSpPr>
        <dsp:cNvPr id="0" name=""/>
        <dsp:cNvSpPr/>
      </dsp:nvSpPr>
      <dsp:spPr>
        <a:xfrm>
          <a:off x="1604874" y="5997431"/>
          <a:ext cx="396304" cy="39630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0CD9CFB-C7D2-4DAE-8001-F012D399FD3F}">
      <dsp:nvSpPr>
        <dsp:cNvPr id="0" name=""/>
        <dsp:cNvSpPr/>
      </dsp:nvSpPr>
      <dsp:spPr>
        <a:xfrm>
          <a:off x="1982503" y="5733690"/>
          <a:ext cx="5017069" cy="92378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правовой документ, обладающий высшей юридической силой, закрепляющий положение и организацию государственной власти и  ее взаимоотношений с человеком</a:t>
          </a:r>
          <a:endParaRPr lang="ru-RU" sz="1800" kern="1200" dirty="0"/>
        </a:p>
      </dsp:txBody>
      <dsp:txXfrm>
        <a:off x="1982503" y="5733690"/>
        <a:ext cx="5017069" cy="92378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alfCircleOrganizationChart">
  <dgm:title val=""/>
  <dgm:desc val=""/>
  <dgm:catLst>
    <dgm:cat type="hierarchy" pri="1500"/>
  </dgm:catLst>
  <dgm:samp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Name0">
    <dgm:varLst>
      <dgm:orgChart val="1"/>
      <dgm:chPref val="1"/>
      <dgm:dir/>
      <dgm:animOne val="branch"/>
      <dgm:animLvl val="lvl"/>
      <dgm:resizeHandles/>
    </dgm:varLst>
    <dgm:choose name="Name1">
      <dgm:if name="Name2" func="var" arg="dir" op="equ" val="norm">
        <dgm:alg type="hierChild">
          <dgm:param type="linDir" val="fromL"/>
        </dgm:alg>
      </dgm:if>
      <dgm:else name="Name3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2" refType="w" fact="10"/>
      <dgm:constr type="h" for="des" forName="rootComposite2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forEach name="Name4" axis="ch">
      <dgm:forEach name="Name5" axis="self" ptType="node">
        <dgm:layoutNode name="hierRoot1">
          <dgm:varLst>
            <dgm:hierBranch val="init"/>
          </dgm:varLst>
          <dgm:choose name="Name6">
            <dgm:if name="Name7" func="var" arg="hierBranch" op="equ" val="l">
              <dgm:alg type="hierRoot">
                <dgm:param type="hierAlign" val="tR"/>
              </dgm:alg>
              <dgm:constrLst>
                <dgm:constr type="alignOff" val="0.65"/>
              </dgm:constrLst>
            </dgm:if>
            <dgm:if name="Name8" func="var" arg="hierBranch" op="equ" val="r">
              <dgm:alg type="hierRoot">
                <dgm:param type="hierAlign" val="tL"/>
              </dgm:alg>
              <dgm:constrLst>
                <dgm:constr type="alignOff" val="0.65"/>
              </dgm:constrLst>
            </dgm:if>
            <dgm:if name="Name9" func="var" arg="hierBranch" op="equ" val="hang">
              <dgm:alg type="hierRoot"/>
              <dgm:constrLst>
                <dgm:constr type="alignOff" val="0.65"/>
              </dgm:constrLst>
            </dgm:if>
            <dgm:else name="Name10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1">
              <dgm:if name="Name12" func="var" arg="hierBranch" op="equ" val="init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3" func="var" arg="hierBranch" op="equ" val="l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4" func="var" arg="hierBranch" op="equ" val="r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else name="Name15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else>
            </dgm:choose>
            <dgm:layoutNode name="rootText1" styleLbl="alignAcc1">
              <dgm:varLst>
                <dgm:chPref val="3"/>
              </dgm:varLst>
              <dgm:alg type="tx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top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-140"/>
                  <dgm:adj idx="2" val="-40"/>
                </dgm:adjLst>
              </dgm:shape>
              <dgm:presOf/>
            </dgm:layoutNode>
            <dgm:layoutNode name="bottom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40"/>
                  <dgm:adj idx="2" val="140"/>
                </dgm:adjLst>
              </dgm:shape>
              <dgm:presOf/>
            </dgm:layoutNode>
            <dgm:layoutNode name="topConnNode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</dgm:layoutNode>
          </dgm:layoutNode>
          <dgm:layoutNode name="hierChild2">
            <dgm:choose name="Name16">
              <dgm:if name="Name17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18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19" func="var" arg="hierBranch" op="equ" val="hang">
                <dgm:choose name="Name20">
                  <dgm:if name="Name21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2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3">
                <dgm:choose name="Name24">
                  <dgm:if name="Name25" func="var" arg="dir" op="equ" val="norm">
                    <dgm:alg type="hierChild"/>
                  </dgm:if>
                  <dgm:else name="Name26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a" axis="ch" ptType="nonAsst">
              <dgm:forEach name="Name27" axis="precedSib" ptType="parTrans" st="-1" cnt="1">
                <dgm:layoutNode name="Name28">
                  <dgm:choose name="Name29">
                    <dgm:if name="Name30" func="var" arg="hierBranch" op="equ" val="std">
                      <dgm:choose name="Name31">
                        <dgm:if name="Name32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1"/>
                            <dgm:param type="dstNode" val="topArc2"/>
                          </dgm:alg>
                        </dgm:if>
                        <dgm:if name="Name33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3"/>
                            <dgm:param type="dstNode" val="topArc2"/>
                          </dgm:alg>
                        </dgm:if>
                        <dgm:else name="Name3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2"/>
                            <dgm:param type="dstNode" val="topArc2"/>
                          </dgm:alg>
                        </dgm:else>
                      </dgm:choose>
                    </dgm:if>
                    <dgm:if name="Name35" func="var" arg="hierBranch" op="equ" val="init">
                      <dgm:choose name="Name36">
                        <dgm:if name="Name37" axis="self" func="depth" op="lte" val="2">
                          <dgm:choose name="Name38">
                            <dgm:if name="Name39" axis="self" func="depth" op="lte" val="2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1"/>
                                <dgm:param type="dstNode" val="topArc2"/>
                              </dgm:alg>
                            </dgm:if>
                            <dgm:if name="Name40" axis="par" ptType="asst" func="cnt" op="equ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3"/>
                                <dgm:param type="dstNode" val="topArc2"/>
                              </dgm:alg>
                            </dgm:if>
                            <dgm:else name="Name4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2"/>
                                <dgm:param type="dstNode" val="topArc2"/>
                              </dgm:alg>
                            </dgm:else>
                          </dgm:choose>
                        </dgm:if>
                        <dgm:else name="Name42">
                          <dgm:choose name="Name43">
                            <dgm:if name="Name44" axis="par des" func="maxDepth" op="lte" val="1">
                              <dgm:choose name="Name45">
                                <dgm:if name="Name46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1"/>
                                    <dgm:param type="dstNode" val="topConnNode2"/>
                                  </dgm:alg>
                                </dgm:if>
                                <dgm:if name="Name47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3"/>
                                    <dgm:param type="dstNode" val="topConnNode2"/>
                                  </dgm:alg>
                                </dgm:if>
                                <dgm:else name="Name48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2"/>
                                    <dgm:param type="dstNode" val="topConnNode2"/>
                                  </dgm:alg>
                                </dgm:else>
                              </dgm:choose>
                            </dgm:if>
                            <dgm:else name="Name49">
                              <dgm:choose name="Name50">
                                <dgm:if name="Name51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1"/>
                                    <dgm:param type="dstNode" val="topArc2"/>
                                  </dgm:alg>
                                </dgm:if>
                                <dgm:if name="Name52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3"/>
                                    <dgm:param type="dstNode" val="topArc2"/>
                                  </dgm:alg>
                                </dgm:if>
                                <dgm:else name="Name53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2"/>
                                    <dgm:param type="dstNode" val="topArc2"/>
                                  </dgm:alg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54">
                      <dgm:choose name="Name55">
                        <dgm:if name="Name56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1"/>
                            <dgm:param type="dstNode" val="topConnNode2"/>
                          </dgm:alg>
                        </dgm:if>
                        <dgm:if name="Name57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3"/>
                            <dgm:param type="dstNode" val="topConnNode2"/>
                          </dgm:alg>
                        </dgm:if>
                        <dgm:else name="Name58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2"/>
                            <dgm:param type="dstNode" val="topConnNode2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2">
                <dgm:varLst>
                  <dgm:hierBranch val="init"/>
                </dgm:varLst>
                <dgm:choose name="Name59">
                  <dgm:if name="Name60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1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2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3" func="var" arg="hierBranch" op="equ" val="init">
                    <dgm:choose name="Name64">
                      <dgm:if name="Name65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6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layoutNode name="rootComposite2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8">
                    <dgm:if name="Name69" func="var" arg="hierBranch" op="equ" val="init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0" func="var" arg="hierBranch" op="equ" val="l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1" func="var" arg="hierBranch" op="equ" val="r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else name="Name72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else>
                  </dgm:choose>
                  <dgm:layoutNode name="rootText2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2" moveWith="rootText2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4">
                  <dgm:choose name="Name73">
                    <dgm:if name="Name7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6" func="var" arg="hierBranch" op="equ" val="hang">
                      <dgm:choose name="Name77">
                        <dgm:if name="Name7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80" func="var" arg="hierBranch" op="equ" val="std">
                      <dgm:choose name="Name81">
                        <dgm:if name="Name82" func="var" arg="dir" op="equ" val="norm">
                          <dgm:alg type="hierChild"/>
                        </dgm:if>
                        <dgm:else name="Name8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4" func="var" arg="hierBranch" op="equ" val="init">
                      <dgm:choose name="Name85">
                        <dgm:if name="Name8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87">
                          <dgm:choose name="Name88">
                            <dgm:if name="Name89" func="var" arg="dir" op="equ" val="norm">
                              <dgm:alg type="hierChild"/>
                            </dgm:if>
                            <dgm:else name="Name9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91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2" ref="rep2a"/>
                </dgm:layoutNode>
                <dgm:layoutNode name="hierChild5">
                  <dgm:choose name="Name93">
                    <dgm:if name="Name9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6" ref="rep2b"/>
                </dgm:layoutNode>
              </dgm:layoutNode>
            </dgm:forEach>
          </dgm:layoutNode>
          <dgm:layoutNode name="hierChild3">
            <dgm:choose name="Name97">
              <dgm:if name="Name9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b" axis="ch" ptType="asst">
              <dgm:forEach name="Name100" axis="precedSib" ptType="parTrans" st="-1" cnt="1">
                <dgm:layoutNode name="Name101">
                  <dgm:choose name="Name102">
                    <dgm:if name="Name103" axis="self" func="depth" op="lte" val="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1"/>
                        <dgm:param type="dstNode" val="topConnNode3"/>
                      </dgm:alg>
                    </dgm:if>
                    <dgm:if name="Name104" axis="par" ptType="asst" func="cnt" op="equ" val="1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3"/>
                        <dgm:param type="dstNode" val="topConnNode3"/>
                      </dgm:alg>
                    </dgm:if>
                    <dgm:else name="Name10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2"/>
                        <dgm:param type="dstNode" val="topConnNode3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3">
                <dgm:varLst>
                  <dgm:hierBranch val="init"/>
                </dgm:varLst>
                <dgm:choose name="Name106">
                  <dgm:if name="Name107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8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9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0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1" func="var" arg="hierBranch" op="equ" val="init">
                    <dgm:choose name="Name112">
                      <dgm:if name="Name113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14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15"/>
                </dgm:choose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16">
                    <dgm:if name="Name117" func="var" arg="hierBranch" op="equ" val="init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8" func="var" arg="hierBranch" op="equ" val="l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9" func="var" arg="hierBranch" op="equ" val="r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else name="Name120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else>
                  </dgm:choose>
                  <dgm:layoutNode name="rootText3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3" moveWith="rootText3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6">
                  <dgm:choose name="Name121">
                    <dgm:if name="Name12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24" func="var" arg="hierBranch" op="equ" val="hang">
                      <dgm:choose name="Name125">
                        <dgm:if name="Name12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2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28" func="var" arg="hierBranch" op="equ" val="std">
                      <dgm:choose name="Name129">
                        <dgm:if name="Name130" func="var" arg="dir" op="equ" val="norm">
                          <dgm:alg type="hierChild"/>
                        </dgm:if>
                        <dgm:else name="Name13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2" func="var" arg="hierBranch" op="equ" val="init">
                      <dgm:choose name="Name133">
                        <dgm:if name="Name134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35">
                          <dgm:alg type="hierChild"/>
                        </dgm:else>
                      </dgm:choose>
                    </dgm:if>
                    <dgm:else name="Name136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37" ref="rep2a"/>
                </dgm:layoutNode>
                <dgm:layoutNode name="hierChild7">
                  <dgm:choose name="Name138">
                    <dgm:if name="Name13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41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arrow4">
  <dgm:title val=""/>
  <dgm:desc val=""/>
  <dgm:catLst>
    <dgm:cat type="relationship" pri="8000"/>
    <dgm:cat type="process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b" for="ch" forName="upArrowText" refType="h" fact="0.48"/>
              <dgm:constr type="l" for="ch" forName="upArrowText" refType="w" refFor="ch" refForName="upArrow" fact="1.03"/>
            </dgm:constrLst>
          </dgm:if>
          <dgm:else name="Name4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b" for="ch" forName="upArrowText" refType="h" fact="0.48"/>
              <dgm:constr type="l" for="ch" forName="upArrowText" refType="w" refFor="ch" refForName="upArrow" fact="1.03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refFor="ch" refForName="downArrow" fact="0.3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 refType="w" refFor="ch" refForName="downArrow" fact="1.33"/>
            </dgm:constrLst>
          </dgm:else>
        </dgm:choose>
      </dgm:if>
      <dgm:else name="Name5">
        <dgm:choose name="Name6">
          <dgm:if name="Name7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t" for="ch" forName="upArrowText"/>
              <dgm:constr type="l" for="ch" forName="upArrowText" refType="w" fact="0.1"/>
            </dgm:constrLst>
          </dgm:if>
          <dgm:else name="Name8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t" for="ch" forName="upArrowText"/>
              <dgm:constr type="l" for="ch" forName="upArrowText" refType="w" fact="0.1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fact="0.57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/>
            </dgm:constrLst>
          </dgm:else>
        </dgm:choose>
      </dgm:else>
    </dgm:choose>
    <dgm:ruleLst/>
    <dgm:forEach name="Name9" axis="ch" ptType="node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chMax val="0"/>
          <dgm:bulletEnabled val="1"/>
        </dgm:varLst>
        <dgm:choose name="Name10">
          <dgm:if name="Name1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2">
            <dgm:choose name="Name13">
              <dgm:if name="Name14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15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  <dgm:forEach name="Name16" axis="ch" ptType="node" st="2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chMax val="0"/>
          <dgm:bulletEnabled val="1"/>
        </dgm:varLst>
        <dgm:choose name="Name17">
          <dgm:if name="Name18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9">
            <dgm:choose name="Name20">
              <dgm:if name="Name21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22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8/layout/PictureAccentList">
  <dgm:title val=""/>
  <dgm:desc val=""/>
  <dgm:catLst>
    <dgm:cat type="picture" pri="14000"/>
    <dgm:cat type="list" pri="14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4" srcId="0" destId="1" srcOrd="0" destOrd="0"/>
        <dgm:cxn modelId="5" srcId="1" destId="11" srcOrd="0" destOrd="0"/>
        <dgm:cxn modelId="6" srcId="1" destId="12" srcOrd="0" destOrd="0"/>
        <dgm:cxn modelId="14" srcId="1" destId="13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</dgm:ptLst>
      <dgm:cxnLst>
        <dgm:cxn modelId="4" srcId="0" destId="1" srcOrd="0" destOrd="0"/>
        <dgm:cxn modelId="5" srcId="1" destId="11" srcOrd="0" destOrd="0"/>
        <dgm:cxn modelId="6" srcId="1" destId="12" srcOrd="0" destOrd="0"/>
        <dgm:cxn modelId="14" srcId="1" destId="13" srcOrd="0" destOrd="0"/>
      </dgm:cxnLst>
      <dgm:bg/>
      <dgm:whole/>
    </dgm:dataModel>
  </dgm:clrData>
  <dgm:layoutNode name="layout">
    <dgm:varLst>
      <dgm:chMax/>
      <dgm:chPref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L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primFontSz" for="des" forName="childText" refType="primFontSz" refFor="des" refForName="rootText" op="lte"/>
      <dgm:constr type="w" for="des" forName="rootComposite" refType="w" fact="4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/>
      <dgm:constr type="sibSp" refType="w" refFor="des" refForName="rootComposite" fact="0.1"/>
      <dgm:constr type="sibSp" for="des" forName="childShape" refType="h" refFor="des" refForName="rootComposite" fact="0.12"/>
      <dgm:constr type="sp" for="des" forName="root" refType="h" refFor="des" refForName="rootComposite" fact="0.18"/>
    </dgm:constrLst>
    <dgm:ruleLst/>
    <dgm:forEach name="Name3" axis="ch">
      <dgm:forEach name="Name4" axis="self" ptType="node" cnt="1">
        <dgm:layoutNode name="root">
          <dgm:varLst>
            <dgm:chMax/>
            <dgm:chPref val="4"/>
          </dgm:varLst>
          <dgm:alg type="hierRoot"/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onstrLst>
              <dgm:constr type="l" for="ch" forName="rootText"/>
              <dgm:constr type="t" for="ch" forName="rootText"/>
              <dgm:constr type="w" for="ch" forName="rootText" refType="w"/>
              <dgm:constr type="h" for="ch" forName="rootText" refType="h"/>
            </dgm:constrLst>
            <dgm:ruleLst/>
            <dgm:layoutNode name="rootText" styleLbl="node0">
              <dgm:varLst>
                <dgm:chMax/>
                <dgm:chPref val="4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5" axis="ch">
              <dgm:forEach name="Name6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7">
                    <dgm:if name="Name8" func="var" arg="dir" op="equ" val="norm">
                      <dgm:constrLst>
                        <dgm:constr type="w" for="ch" forName="Image" refType="h"/>
                        <dgm:constr type="h" for="ch" forName="Image" refType="h"/>
                        <dgm:constr type="l" for="ch" forName="Image"/>
                        <dgm:constr type="t" for="ch" forName="Image"/>
                        <dgm:constr type="h" for="ch" forName="childText" refType="h"/>
                        <dgm:constr type="l" for="ch" forName="childText" refType="w" refFor="ch" refForName="Image" fact="1.06"/>
                        <dgm:constr type="t" for="ch" forName="childText"/>
                      </dgm:constrLst>
                    </dgm:if>
                    <dgm:else name="Name9">
                      <dgm:constrLst>
                        <dgm:constr type="w" for="ch" forName="Image" refType="h"/>
                        <dgm:constr type="h" for="ch" forName="Image" refType="h"/>
                        <dgm:constr type="r" for="ch" forName="Image" refType="w"/>
                        <dgm:constr type="t" for="ch" forName="Image"/>
                        <dgm:constr type="h" for="ch" forName="childText" refType="h"/>
                        <dgm:constr type="t" for="ch" forName="childText"/>
                        <dgm:constr type="wOff" for="ch" forName="childText" refType="w" refFor="ch" refForName="Image" fact="-1.06"/>
                      </dgm:constrLst>
                    </dgm:else>
                  </dgm:choose>
                  <dgm:ruleLst/>
                  <dgm:layoutNode name="Image" styleLbl="node1">
                    <dgm:alg type="sp"/>
                    <dgm:shape xmlns:r="http://schemas.openxmlformats.org/officeDocument/2006/relationships" type="roundRect" r:blip="" blipPhldr="1">
                      <dgm:adjLst>
                        <dgm:adj idx="1" val="0.1667"/>
                      </dgm:adjLst>
                    </dgm:shape>
                    <dgm:presOf/>
                  </dgm:layoutNode>
                  <dgm:layoutNode name="childText" styleLbl="lnNode1">
                    <dgm:varLst>
                      <dgm:chMax val="0"/>
                      <dgm:chPref val="0"/>
                      <dgm:bulletEnabled val="1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667"/>
                      </dgm:adjLst>
                    </dgm:shape>
                    <dgm:presOf axis="self desOrSelf" ptType="node node" st="1 1" cnt="1 0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9/3/layout/PieProcess">
  <dgm:title val=""/>
  <dgm:desc val=""/>
  <dgm:catLst>
    <dgm:cat type="list" pri="8600"/>
    <dgm:cat type="process" pri="4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One val="branch"/>
      <dgm:animLvl val="lvl"/>
    </dgm:varLst>
    <dgm:choose name="Name1">
      <dgm:if name="Name2" func="var" arg="dir" op="equ" val="norm">
        <dgm:alg type="lin">
          <dgm:param type="linDir" val="fromL"/>
        </dgm:alg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constrLst>
      <dgm:constr type="primFontSz" for="des" forName="Parent" val="65"/>
      <dgm:constr type="primFontSz" for="des" forName="Child" refType="primFontSz" refFor="des" refForName="Parent" op="lte"/>
      <dgm:constr type="w" for="ch" forName="composite" refType="w"/>
      <dgm:constr type="h" for="ch" forName="composite" refType="h"/>
      <dgm:constr type="w" for="ch" forName="ParentComposite" refType="w" fact="0.5"/>
      <dgm:constr type="h" for="ch" forName="ParentComposite" refType="h"/>
      <dgm:constr type="w" for="ch" forName="negSibTrans" refType="h" refFor="ch" refForName="composite" fact="-0.075"/>
      <dgm:constr type="w" for="ch" forName="sibTrans" refType="w" refFor="ch" refForName="composite" fact="0.0425"/>
    </dgm:constrLst>
    <dgm:forEach name="nodesForEach" axis="ch" ptType="node" cnt="7">
      <dgm:layoutNode name="ParentComposite">
        <dgm:alg type="composite">
          <dgm:param type="ar" val="0.25"/>
        </dgm:alg>
        <dgm:shape xmlns:r="http://schemas.openxmlformats.org/officeDocument/2006/relationships" r:blip="">
          <dgm:adjLst/>
        </dgm:shape>
        <dgm:choose name="Name4">
          <dgm:if name="Name5" func="var" arg="dir" op="equ" val="norm">
            <dgm:constrLst>
              <dgm:constr type="l" for="ch" forName="Parent" refType="w" fact="0"/>
              <dgm:constr type="t" for="ch" forName="Parent" refType="h" fact="0.275"/>
              <dgm:constr type="w" for="ch" forName="Parent" refType="w" fact="0.6"/>
              <dgm:constr type="h" for="ch" forName="Parent" refType="h" fact="0.725"/>
              <dgm:constr type="l" for="ch" forName="Chord" refType="w" fact="0"/>
              <dgm:constr type="t" for="ch" forName="Chord" refType="h" fact="0"/>
              <dgm:constr type="w" for="ch" forName="Chord" refType="w"/>
              <dgm:constr type="h" for="ch" forName="Chord" refType="h" fact="0.25"/>
              <dgm:constr type="l" for="ch" forName="Pie" refType="w" fact="0.1"/>
              <dgm:constr type="t" for="ch" forName="Pie" refType="h" fact="0.025"/>
              <dgm:constr type="w" for="ch" forName="Pie" refType="w" fact="0.8"/>
              <dgm:constr type="h" for="ch" forName="Pie" refType="h" fact="0.2"/>
            </dgm:constrLst>
          </dgm:if>
          <dgm:else name="Name6">
            <dgm:constrLst>
              <dgm:constr type="r" for="ch" forName="Parent" refType="w"/>
              <dgm:constr type="t" for="ch" forName="Parent" refType="h" fact="0.275"/>
              <dgm:constr type="w" for="ch" forName="Parent" refType="w" fact="0.6"/>
              <dgm:constr type="h" for="ch" forName="Parent" refType="h" fact="0.725"/>
              <dgm:constr type="r" for="ch" forName="Chord" refType="w"/>
              <dgm:constr type="t" for="ch" forName="Chord" refType="h" fact="0"/>
              <dgm:constr type="w" for="ch" forName="Chord" refType="w"/>
              <dgm:constr type="h" for="ch" forName="Chord" refType="h" fact="0.25"/>
              <dgm:constr type="r" for="ch" forName="Pie" refType="w" fact="0.9"/>
              <dgm:constr type="t" for="ch" forName="Pie" refType="h" fact="0.025"/>
              <dgm:constr type="w" for="ch" forName="Pie" refType="w" fact="0.8"/>
              <dgm:constr type="h" for="ch" forName="Pie" refType="h" fact="0.2"/>
            </dgm:constrLst>
          </dgm:else>
        </dgm:choose>
        <dgm:layoutNode name="Chord" styleLbl="bgShp">
          <dgm:alg type="sp"/>
          <dgm:choose name="Name7">
            <dgm:if name="Name8" func="var" arg="dir" op="equ" val="norm">
              <dgm:shape xmlns:r="http://schemas.openxmlformats.org/officeDocument/2006/relationships" type="chord" r:blip="">
                <dgm:adjLst>
                  <dgm:adj idx="1" val="80"/>
                  <dgm:adj idx="2" val="-80"/>
                </dgm:adjLst>
              </dgm:shape>
            </dgm:if>
            <dgm:else name="Name9">
              <dgm:shape xmlns:r="http://schemas.openxmlformats.org/officeDocument/2006/relationships" rot="180" type="chord" r:blip="">
                <dgm:adjLst>
                  <dgm:adj idx="1" val="80"/>
                  <dgm:adj idx="2" val="-80"/>
                </dgm:adjLst>
              </dgm:shape>
            </dgm:else>
          </dgm:choose>
          <dgm:presOf/>
        </dgm:layoutNode>
        <dgm:layoutNode name="Pie" styleLbl="alignNode1">
          <dgm:alg type="sp"/>
          <dgm:choose name="Name10">
            <dgm:if name="Name11" func="var" arg="dir" op="equ" val="norm">
              <dgm:choose name="Name12">
                <dgm:if name="Name13" axis="precedSib" ptType="node" func="cnt" op="equ" val="0">
                  <dgm:choose name="Name14">
                    <dgm:if name="Name15" axis="followSib" ptType="node" func="cnt" op="equ" val="0">
                      <dgm:shape xmlns:r="http://schemas.openxmlformats.org/officeDocument/2006/relationships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if name="Name16" axis="followSib" ptType="node" func="cnt" op="equ" val="1">
                      <dgm:shape xmlns:r="http://schemas.openxmlformats.org/officeDocument/2006/relationships" type="pie" r:blip="">
                        <dgm:adjLst>
                          <dgm:adj idx="1" val="180"/>
                          <dgm:adj idx="2" val="-90"/>
                        </dgm:adjLst>
                      </dgm:shape>
                    </dgm:if>
                    <dgm:if name="Name17" axis="followSib" ptType="node" func="cnt" op="equ" val="2">
                      <dgm:shape xmlns:r="http://schemas.openxmlformats.org/officeDocument/2006/relationships" type="pie" r:blip="">
                        <dgm:adjLst>
                          <dgm:adj idx="1" val="-150"/>
                          <dgm:adj idx="2" val="-90"/>
                        </dgm:adjLst>
                      </dgm:shape>
                    </dgm:if>
                    <dgm:if name="Name18" axis="followSib" ptType="node" func="cnt" op="equ" val="3">
                      <dgm:shape xmlns:r="http://schemas.openxmlformats.org/officeDocument/2006/relationships" type="pie" r:blip="">
                        <dgm:adjLst>
                          <dgm:adj idx="1" val="-135"/>
                          <dgm:adj idx="2" val="-90"/>
                        </dgm:adjLst>
                      </dgm:shape>
                    </dgm:if>
                    <dgm:if name="Name19" axis="followSib" ptType="node" func="cnt" op="equ" val="4">
                      <dgm:shape xmlns:r="http://schemas.openxmlformats.org/officeDocument/2006/relationships" type="pie" r:blip="">
                        <dgm:adjLst>
                          <dgm:adj idx="1" val="-126"/>
                          <dgm:adj idx="2" val="-90"/>
                        </dgm:adjLst>
                      </dgm:shape>
                    </dgm:if>
                    <dgm:if name="Name20" axis="followSib" ptType="node" func="cnt" op="equ" val="5">
                      <dgm:shape xmlns:r="http://schemas.openxmlformats.org/officeDocument/2006/relationships" type="pie" r:blip="">
                        <dgm:adjLst>
                          <dgm:adj idx="1" val="-120"/>
                          <dgm:adj idx="2" val="-90"/>
                        </dgm:adjLst>
                      </dgm:shape>
                    </dgm:if>
                    <dgm:else name="Name21">
                      <dgm:shape xmlns:r="http://schemas.openxmlformats.org/officeDocument/2006/relationships" type="pie" r:blip="">
                        <dgm:adjLst>
                          <dgm:adj idx="1" val="-115.7143"/>
                          <dgm:adj idx="2" val="-90"/>
                        </dgm:adjLst>
                      </dgm:shape>
                    </dgm:else>
                  </dgm:choose>
                </dgm:if>
                <dgm:if name="Name22" axis="precedSib" ptType="node" func="cnt" op="equ" val="1">
                  <dgm:choose name="Name23">
                    <dgm:if name="Name24" axis="followSib" ptType="node" func="cnt" op="equ" val="0">
                      <dgm:shape xmlns:r="http://schemas.openxmlformats.org/officeDocument/2006/relationships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if name="Name25" axis="followSib" ptType="node" func="cnt" op="equ" val="1">
                      <dgm:shape xmlns:r="http://schemas.openxmlformats.org/officeDocument/2006/relationships" type="pie" r:blip="">
                        <dgm:adjLst>
                          <dgm:adj idx="1" val="150"/>
                          <dgm:adj idx="2" val="-90"/>
                        </dgm:adjLst>
                      </dgm:shape>
                    </dgm:if>
                    <dgm:if name="Name26" axis="followSib" ptType="node" func="cnt" op="equ" val="2">
                      <dgm:shape xmlns:r="http://schemas.openxmlformats.org/officeDocument/2006/relationships" type="pie" r:blip="">
                        <dgm:adjLst>
                          <dgm:adj idx="1" val="180"/>
                          <dgm:adj idx="2" val="-90"/>
                        </dgm:adjLst>
                      </dgm:shape>
                    </dgm:if>
                    <dgm:if name="Name27" axis="followSib" ptType="node" func="cnt" op="equ" val="3">
                      <dgm:shape xmlns:r="http://schemas.openxmlformats.org/officeDocument/2006/relationships" type="pie" r:blip="">
                        <dgm:adjLst>
                          <dgm:adj idx="1" val="-162"/>
                          <dgm:adj idx="2" val="-90"/>
                        </dgm:adjLst>
                      </dgm:shape>
                    </dgm:if>
                    <dgm:if name="Name28" axis="followSib" ptType="node" func="cnt" op="equ" val="4">
                      <dgm:shape xmlns:r="http://schemas.openxmlformats.org/officeDocument/2006/relationships" type="pie" r:blip="">
                        <dgm:adjLst>
                          <dgm:adj idx="1" val="-150"/>
                          <dgm:adj idx="2" val="-90"/>
                        </dgm:adjLst>
                      </dgm:shape>
                    </dgm:if>
                    <dgm:else name="Name29">
                      <dgm:shape xmlns:r="http://schemas.openxmlformats.org/officeDocument/2006/relationships" type="pie" r:blip="">
                        <dgm:adjLst>
                          <dgm:adj idx="1" val="-141.4286"/>
                          <dgm:adj idx="2" val="-90"/>
                        </dgm:adjLst>
                      </dgm:shape>
                    </dgm:else>
                  </dgm:choose>
                </dgm:if>
                <dgm:if name="Name30" axis="precedSib" ptType="node" func="cnt" op="equ" val="2">
                  <dgm:choose name="Name31">
                    <dgm:if name="Name32" axis="followSib" ptType="node" func="cnt" op="equ" val="0">
                      <dgm:shape xmlns:r="http://schemas.openxmlformats.org/officeDocument/2006/relationships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if name="Name33" axis="followSib" ptType="node" func="cnt" op="equ" val="1">
                      <dgm:shape xmlns:r="http://schemas.openxmlformats.org/officeDocument/2006/relationships" type="pie" r:blip="">
                        <dgm:adjLst>
                          <dgm:adj idx="1" val="135"/>
                          <dgm:adj idx="2" val="-90"/>
                        </dgm:adjLst>
                      </dgm:shape>
                    </dgm:if>
                    <dgm:if name="Name34" axis="followSib" ptType="node" func="cnt" op="equ" val="2">
                      <dgm:shape xmlns:r="http://schemas.openxmlformats.org/officeDocument/2006/relationships" type="pie" r:blip="">
                        <dgm:adjLst>
                          <dgm:adj idx="1" val="162"/>
                          <dgm:adj idx="2" val="-90"/>
                        </dgm:adjLst>
                      </dgm:shape>
                    </dgm:if>
                    <dgm:if name="Name35" axis="followSib" ptType="node" func="cnt" op="equ" val="3">
                      <dgm:shape xmlns:r="http://schemas.openxmlformats.org/officeDocument/2006/relationships" type="pie" r:blip="">
                        <dgm:adjLst>
                          <dgm:adj idx="1" val="180"/>
                          <dgm:adj idx="2" val="-90"/>
                        </dgm:adjLst>
                      </dgm:shape>
                    </dgm:if>
                    <dgm:else name="Name36">
                      <dgm:shape xmlns:r="http://schemas.openxmlformats.org/officeDocument/2006/relationships" type="pie" r:blip="">
                        <dgm:adjLst>
                          <dgm:adj idx="1" val="-167.1429"/>
                          <dgm:adj idx="2" val="-90"/>
                        </dgm:adjLst>
                      </dgm:shape>
                    </dgm:else>
                  </dgm:choose>
                </dgm:if>
                <dgm:if name="Name37" axis="precedSib" ptType="node" func="cnt" op="equ" val="3">
                  <dgm:choose name="Name38">
                    <dgm:if name="Name39" axis="followSib" ptType="node" func="cnt" op="equ" val="0">
                      <dgm:shape xmlns:r="http://schemas.openxmlformats.org/officeDocument/2006/relationships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if name="Name40" axis="followSib" ptType="node" func="cnt" op="equ" val="1">
                      <dgm:shape xmlns:r="http://schemas.openxmlformats.org/officeDocument/2006/relationships" type="pie" r:blip="">
                        <dgm:adjLst>
                          <dgm:adj idx="1" val="126"/>
                          <dgm:adj idx="2" val="-90"/>
                        </dgm:adjLst>
                      </dgm:shape>
                    </dgm:if>
                    <dgm:if name="Name41" axis="followSib" ptType="node" func="cnt" op="equ" val="2">
                      <dgm:shape xmlns:r="http://schemas.openxmlformats.org/officeDocument/2006/relationships" type="pie" r:blip="">
                        <dgm:adjLst>
                          <dgm:adj idx="1" val="150"/>
                          <dgm:adj idx="2" val="-90"/>
                        </dgm:adjLst>
                      </dgm:shape>
                    </dgm:if>
                    <dgm:else name="Name42">
                      <dgm:shape xmlns:r="http://schemas.openxmlformats.org/officeDocument/2006/relationships" type="pie" r:blip="">
                        <dgm:adjLst>
                          <dgm:adj idx="1" val="167.1429"/>
                          <dgm:adj idx="2" val="-90"/>
                        </dgm:adjLst>
                      </dgm:shape>
                    </dgm:else>
                  </dgm:choose>
                </dgm:if>
                <dgm:if name="Name43" axis="precedSib" ptType="node" func="cnt" op="equ" val="4">
                  <dgm:choose name="Name44">
                    <dgm:if name="Name45" axis="followSib" ptType="node" func="cnt" op="equ" val="0">
                      <dgm:shape xmlns:r="http://schemas.openxmlformats.org/officeDocument/2006/relationships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if name="Name46" axis="followSib" ptType="node" func="cnt" op="equ" val="1">
                      <dgm:shape xmlns:r="http://schemas.openxmlformats.org/officeDocument/2006/relationships" type="pie" r:blip="">
                        <dgm:adjLst>
                          <dgm:adj idx="1" val="120"/>
                          <dgm:adj idx="2" val="-90"/>
                        </dgm:adjLst>
                      </dgm:shape>
                    </dgm:if>
                    <dgm:else name="Name47">
                      <dgm:shape xmlns:r="http://schemas.openxmlformats.org/officeDocument/2006/relationships" type="pie" r:blip="">
                        <dgm:adjLst>
                          <dgm:adj idx="1" val="141.4286"/>
                          <dgm:adj idx="2" val="-90"/>
                        </dgm:adjLst>
                      </dgm:shape>
                    </dgm:else>
                  </dgm:choose>
                </dgm:if>
                <dgm:if name="Name48" axis="precedSib" ptType="node" func="cnt" op="equ" val="5">
                  <dgm:choose name="Name49">
                    <dgm:if name="Name50" axis="followSib" ptType="node" func="cnt" op="equ" val="0">
                      <dgm:shape xmlns:r="http://schemas.openxmlformats.org/officeDocument/2006/relationships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else name="Name51">
                      <dgm:shape xmlns:r="http://schemas.openxmlformats.org/officeDocument/2006/relationships" type="pie" r:blip="">
                        <dgm:adjLst>
                          <dgm:adj idx="1" val="115.7143"/>
                          <dgm:adj idx="2" val="-90"/>
                        </dgm:adjLst>
                      </dgm:shape>
                    </dgm:else>
                  </dgm:choose>
                </dgm:if>
                <dgm:else name="Name52">
                  <dgm:shape xmlns:r="http://schemas.openxmlformats.org/officeDocument/2006/relationships" type="pie" r:blip="">
                    <dgm:adjLst>
                      <dgm:adj idx="1" val="90"/>
                      <dgm:adj idx="2" val="-90"/>
                    </dgm:adjLst>
                  </dgm:shape>
                </dgm:else>
              </dgm:choose>
            </dgm:if>
            <dgm:else name="Name53">
              <dgm:choose name="Name54">
                <dgm:if name="Name55" axis="precedSib" ptType="node" func="cnt" op="equ" val="0">
                  <dgm:choose name="Name56">
                    <dgm:if name="Name57" axis="followSib" ptType="node" func="cnt" op="equ" val="0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if name="Name58" axis="followSib" ptType="node" func="cnt" op="equ" val="1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80"/>
                        </dgm:adjLst>
                      </dgm:shape>
                    </dgm:if>
                    <dgm:if name="Name59" axis="followSib" ptType="node" func="cnt" op="equ" val="2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50"/>
                        </dgm:adjLst>
                      </dgm:shape>
                    </dgm:if>
                    <dgm:if name="Name60" axis="followSib" ptType="node" func="cnt" op="equ" val="3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35"/>
                        </dgm:adjLst>
                      </dgm:shape>
                    </dgm:if>
                    <dgm:if name="Name61" axis="followSib" ptType="node" func="cnt" op="equ" val="4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26"/>
                        </dgm:adjLst>
                      </dgm:shape>
                    </dgm:if>
                    <dgm:if name="Name62" axis="followSib" ptType="node" func="cnt" op="equ" val="5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20"/>
                        </dgm:adjLst>
                      </dgm:shape>
                    </dgm:if>
                    <dgm:else name="Name63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15.7143"/>
                        </dgm:adjLst>
                      </dgm:shape>
                    </dgm:else>
                  </dgm:choose>
                </dgm:if>
                <dgm:if name="Name64" axis="precedSib" ptType="node" func="cnt" op="equ" val="1">
                  <dgm:choose name="Name65">
                    <dgm:if name="Name66" axis="followSib" ptType="node" func="cnt" op="equ" val="0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if name="Name67" axis="followSib" ptType="node" func="cnt" op="equ" val="1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150"/>
                        </dgm:adjLst>
                      </dgm:shape>
                    </dgm:if>
                    <dgm:if name="Name68" axis="followSib" ptType="node" func="cnt" op="equ" val="2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80"/>
                        </dgm:adjLst>
                      </dgm:shape>
                    </dgm:if>
                    <dgm:if name="Name69" axis="followSib" ptType="node" func="cnt" op="equ" val="3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62"/>
                        </dgm:adjLst>
                      </dgm:shape>
                    </dgm:if>
                    <dgm:if name="Name70" axis="followSib" ptType="node" func="cnt" op="equ" val="4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50"/>
                        </dgm:adjLst>
                      </dgm:shape>
                    </dgm:if>
                    <dgm:else name="Name71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41.4286"/>
                        </dgm:adjLst>
                      </dgm:shape>
                    </dgm:else>
                  </dgm:choose>
                </dgm:if>
                <dgm:if name="Name72" axis="precedSib" ptType="node" func="cnt" op="equ" val="2">
                  <dgm:choose name="Name73">
                    <dgm:if name="Name74" axis="followSib" ptType="node" func="cnt" op="equ" val="0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if name="Name75" axis="followSib" ptType="node" func="cnt" op="equ" val="1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135"/>
                        </dgm:adjLst>
                      </dgm:shape>
                    </dgm:if>
                    <dgm:if name="Name76" axis="followSib" ptType="node" func="cnt" op="equ" val="2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162"/>
                        </dgm:adjLst>
                      </dgm:shape>
                    </dgm:if>
                    <dgm:if name="Name77" axis="followSib" ptType="node" func="cnt" op="equ" val="3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80"/>
                        </dgm:adjLst>
                      </dgm:shape>
                    </dgm:if>
                    <dgm:else name="Name78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67.1429"/>
                        </dgm:adjLst>
                      </dgm:shape>
                    </dgm:else>
                  </dgm:choose>
                </dgm:if>
                <dgm:if name="Name79" axis="precedSib" ptType="node" func="cnt" op="equ" val="3">
                  <dgm:choose name="Name80">
                    <dgm:if name="Name81" axis="followSib" ptType="node" func="cnt" op="equ" val="0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if name="Name82" axis="followSib" ptType="node" func="cnt" op="equ" val="1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126"/>
                        </dgm:adjLst>
                      </dgm:shape>
                    </dgm:if>
                    <dgm:if name="Name83" axis="followSib" ptType="node" func="cnt" op="equ" val="2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150"/>
                        </dgm:adjLst>
                      </dgm:shape>
                    </dgm:if>
                    <dgm:else name="Name84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167.1429"/>
                        </dgm:adjLst>
                      </dgm:shape>
                    </dgm:else>
                  </dgm:choose>
                </dgm:if>
                <dgm:if name="Name85" axis="precedSib" ptType="node" func="cnt" op="equ" val="4">
                  <dgm:choose name="Name86">
                    <dgm:if name="Name87" axis="followSib" ptType="node" func="cnt" op="equ" val="0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if name="Name88" axis="followSib" ptType="node" func="cnt" op="equ" val="1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120"/>
                        </dgm:adjLst>
                      </dgm:shape>
                    </dgm:if>
                    <dgm:else name="Name89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141.4286"/>
                        </dgm:adjLst>
                      </dgm:shape>
                    </dgm:else>
                  </dgm:choose>
                </dgm:if>
                <dgm:if name="Name90" axis="precedSib" ptType="node" func="cnt" op="equ" val="5">
                  <dgm:choose name="Name91">
                    <dgm:if name="Name92" axis="followSib" ptType="node" func="cnt" op="equ" val="0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else name="Name93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115.7143"/>
                        </dgm:adjLst>
                      </dgm:shape>
                    </dgm:else>
                  </dgm:choose>
                </dgm:if>
                <dgm:else name="Name94">
                  <dgm:shape xmlns:r="http://schemas.openxmlformats.org/officeDocument/2006/relationships" rot="180" type="pie" r:blip="">
                    <dgm:adjLst>
                      <dgm:adj idx="1" val="90"/>
                      <dgm:adj idx="2" val="-90"/>
                    </dgm:adjLst>
                  </dgm:shape>
                </dgm:else>
              </dgm:choose>
            </dgm:else>
          </dgm:choose>
          <dgm:presOf/>
        </dgm:layoutNode>
        <dgm:layoutNode name="Parent" styleLbl="revTx">
          <dgm:varLst>
            <dgm:chMax val="1"/>
            <dgm:chPref val="1"/>
            <dgm:bulletEnabled val="1"/>
          </dgm:varLst>
          <dgm:choose name="Name95">
            <dgm:if name="Name96" func="var" arg="dir" op="equ" val="norm">
              <dgm:alg type="tx">
                <dgm:param type="parTxLTRAlign" val="r"/>
                <dgm:param type="parTxRTLAlign" val="r"/>
                <dgm:param type="shpTxLTRAlignCh" val="r"/>
                <dgm:param type="shpTxRTLAlignCh" val="r"/>
                <dgm:param type="txAnchorVert" val="b"/>
                <dgm:param type="autoTxRot" val="grav"/>
              </dgm:alg>
            </dgm:if>
            <dgm:else name="Name97">
              <dgm:alg type="tx">
                <dgm:param type="parTxLTRAlign" val="l"/>
                <dgm:param type="parTxRTLAlign" val="l"/>
                <dgm:param type="shpTxLTRAlignCh" val="l"/>
                <dgm:param type="shpTxRTLAlignCh" val="l"/>
                <dgm:param type="txAnchorVert" val="b"/>
                <dgm:param type="autoTxRot" val="grav"/>
              </dgm:alg>
            </dgm:else>
          </dgm:choose>
          <dgm:choose name="Name98">
            <dgm:if name="Name99" func="var" arg="dir" op="equ" val="norm">
              <dgm:shape xmlns:r="http://schemas.openxmlformats.org/officeDocument/2006/relationships" rot="-90" type="rect" r:blip="">
                <dgm:adjLst/>
              </dgm:shape>
            </dgm:if>
            <dgm:else name="Name100">
              <dgm:shape xmlns:r="http://schemas.openxmlformats.org/officeDocument/2006/relationships" rot="90" type="rect" r:blip="">
                <dgm:adjLst/>
              </dgm:shape>
            </dgm:else>
          </dgm:choose>
          <dgm:presOf axis="self" ptType="node"/>
          <dgm:constrLst>
            <dgm:constr type="lMarg" refType="primFontSz" fact="0"/>
            <dgm:constr type="rMarg" refType="primFontSz" fact="0"/>
            <dgm:constr type="tMarg" refType="primFontSz" fact="0"/>
            <dgm:constr type="bMarg" refType="primFontSz" fact="0"/>
          </dgm:constrLst>
          <dgm:ruleLst>
            <dgm:rule type="primFontSz" val="5" fact="NaN" max="NaN"/>
          </dgm:ruleLst>
        </dgm:layoutNode>
      </dgm:layoutNode>
      <dgm:choose name="Name101">
        <dgm:if name="Name102" axis="ch" ptType="node" func="cnt" op="gte" val="1">
          <dgm:forEach name="negSibTransForEach" axis="ch" ptType="sibTrans" hideLastTrans="0" cnt="1">
            <dgm:layoutNode name="negSibTrans">
              <dgm:alg type="sp"/>
              <dgm:shape xmlns:r="http://schemas.openxmlformats.org/officeDocument/2006/relationships" r:blip="">
                <dgm:adjLst/>
              </dgm:shape>
            </dgm:layoutNode>
          </dgm:forEach>
          <dgm:layoutNode name="composite">
            <dgm:alg type="composite">
              <dgm:param type="ar" val="0.5"/>
            </dgm:alg>
            <dgm:shape xmlns:r="http://schemas.openxmlformats.org/officeDocument/2006/relationships" r:blip="">
              <dgm:adjLst/>
            </dgm:shape>
            <dgm:choose name="Name103">
              <dgm:if name="Name104" func="var" arg="dir" op="equ" val="norm">
                <dgm:constrLst>
                  <dgm:constr type="l" for="ch" forName="Child" refType="w" fact="0"/>
                  <dgm:constr type="t" for="ch" forName="Child" refType="h" fact="0"/>
                  <dgm:constr type="w" for="ch" forName="Child" refType="w"/>
                  <dgm:constr type="h" for="ch" forName="Child" refType="h"/>
                </dgm:constrLst>
              </dgm:if>
              <dgm:else name="Name105">
                <dgm:constrLst>
                  <dgm:constr type="r" for="ch" forName="Child" refType="w"/>
                  <dgm:constr type="t" for="ch" forName="Child" refType="h" fact="0"/>
                  <dgm:constr type="w" for="ch" forName="Child" refType="w"/>
                  <dgm:constr type="h" for="ch" forName="Child" refType="h"/>
                </dgm:constrLst>
              </dgm:else>
            </dgm:choose>
            <dgm:ruleLst/>
            <dgm:layoutNode name="Child" styleLbl="revTx">
              <dgm:varLst>
                <dgm:chMax val="0"/>
                <dgm:chPref val="0"/>
                <dgm:bulletEnabled val="1"/>
              </dgm:varLst>
              <dgm:choose name="Name106">
                <dgm:if name="Name107" func="var" arg="dir" op="equ" val="norm">
                  <dgm:alg type="tx">
                    <dgm:param type="parTxLTRAlign" val="l"/>
                    <dgm:param type="parTxRTLAlign" val="r"/>
                    <dgm:param type="txAnchorVert" val="t"/>
                  </dgm:alg>
                </dgm:if>
                <dgm:else name="Name108">
                  <dgm:alg type="tx">
                    <dgm:param type="parTxLTRAlign" val="r"/>
                    <dgm:param type="parTxRTLAlign" val="l"/>
                    <dgm:param type="txAnchorVert" val="t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"/>
                <dgm:constr type="rMarg" refType="primFontSz" fact="0"/>
                <dgm:constr type="tMarg" refType="primFontSz" fact="0"/>
                <dgm:constr type="bMarg" refType="primFontSz" fact="0"/>
              </dgm:constrLst>
              <dgm:ruleLst>
                <dgm:rule type="primFontSz" val="5" fact="NaN" max="NaN"/>
              </dgm:ruleLst>
            </dgm:layoutNode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</dgm:layoutNode>
          </dgm:forEach>
        </dgm:if>
        <dgm:else name="Name109"/>
      </dgm:choose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9/3/layout/PieProcess">
  <dgm:title val=""/>
  <dgm:desc val=""/>
  <dgm:catLst>
    <dgm:cat type="list" pri="8600"/>
    <dgm:cat type="process" pri="4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One val="branch"/>
      <dgm:animLvl val="lvl"/>
    </dgm:varLst>
    <dgm:choose name="Name1">
      <dgm:if name="Name2" func="var" arg="dir" op="equ" val="norm">
        <dgm:alg type="lin">
          <dgm:param type="linDir" val="fromL"/>
        </dgm:alg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constrLst>
      <dgm:constr type="primFontSz" for="des" forName="Parent" val="65"/>
      <dgm:constr type="primFontSz" for="des" forName="Child" refType="primFontSz" refFor="des" refForName="Parent" op="lte"/>
      <dgm:constr type="w" for="ch" forName="composite" refType="w"/>
      <dgm:constr type="h" for="ch" forName="composite" refType="h"/>
      <dgm:constr type="w" for="ch" forName="ParentComposite" refType="w" fact="0.5"/>
      <dgm:constr type="h" for="ch" forName="ParentComposite" refType="h"/>
      <dgm:constr type="w" for="ch" forName="negSibTrans" refType="h" refFor="ch" refForName="composite" fact="-0.075"/>
      <dgm:constr type="w" for="ch" forName="sibTrans" refType="w" refFor="ch" refForName="composite" fact="0.0425"/>
    </dgm:constrLst>
    <dgm:forEach name="nodesForEach" axis="ch" ptType="node" cnt="7">
      <dgm:layoutNode name="ParentComposite">
        <dgm:alg type="composite">
          <dgm:param type="ar" val="0.25"/>
        </dgm:alg>
        <dgm:shape xmlns:r="http://schemas.openxmlformats.org/officeDocument/2006/relationships" r:blip="">
          <dgm:adjLst/>
        </dgm:shape>
        <dgm:choose name="Name4">
          <dgm:if name="Name5" func="var" arg="dir" op="equ" val="norm">
            <dgm:constrLst>
              <dgm:constr type="l" for="ch" forName="Parent" refType="w" fact="0"/>
              <dgm:constr type="t" for="ch" forName="Parent" refType="h" fact="0.275"/>
              <dgm:constr type="w" for="ch" forName="Parent" refType="w" fact="0.6"/>
              <dgm:constr type="h" for="ch" forName="Parent" refType="h" fact="0.725"/>
              <dgm:constr type="l" for="ch" forName="Chord" refType="w" fact="0"/>
              <dgm:constr type="t" for="ch" forName="Chord" refType="h" fact="0"/>
              <dgm:constr type="w" for="ch" forName="Chord" refType="w"/>
              <dgm:constr type="h" for="ch" forName="Chord" refType="h" fact="0.25"/>
              <dgm:constr type="l" for="ch" forName="Pie" refType="w" fact="0.1"/>
              <dgm:constr type="t" for="ch" forName="Pie" refType="h" fact="0.025"/>
              <dgm:constr type="w" for="ch" forName="Pie" refType="w" fact="0.8"/>
              <dgm:constr type="h" for="ch" forName="Pie" refType="h" fact="0.2"/>
            </dgm:constrLst>
          </dgm:if>
          <dgm:else name="Name6">
            <dgm:constrLst>
              <dgm:constr type="r" for="ch" forName="Parent" refType="w"/>
              <dgm:constr type="t" for="ch" forName="Parent" refType="h" fact="0.275"/>
              <dgm:constr type="w" for="ch" forName="Parent" refType="w" fact="0.6"/>
              <dgm:constr type="h" for="ch" forName="Parent" refType="h" fact="0.725"/>
              <dgm:constr type="r" for="ch" forName="Chord" refType="w"/>
              <dgm:constr type="t" for="ch" forName="Chord" refType="h" fact="0"/>
              <dgm:constr type="w" for="ch" forName="Chord" refType="w"/>
              <dgm:constr type="h" for="ch" forName="Chord" refType="h" fact="0.25"/>
              <dgm:constr type="r" for="ch" forName="Pie" refType="w" fact="0.9"/>
              <dgm:constr type="t" for="ch" forName="Pie" refType="h" fact="0.025"/>
              <dgm:constr type="w" for="ch" forName="Pie" refType="w" fact="0.8"/>
              <dgm:constr type="h" for="ch" forName="Pie" refType="h" fact="0.2"/>
            </dgm:constrLst>
          </dgm:else>
        </dgm:choose>
        <dgm:layoutNode name="Chord" styleLbl="bgShp">
          <dgm:alg type="sp"/>
          <dgm:choose name="Name7">
            <dgm:if name="Name8" func="var" arg="dir" op="equ" val="norm">
              <dgm:shape xmlns:r="http://schemas.openxmlformats.org/officeDocument/2006/relationships" type="chord" r:blip="">
                <dgm:adjLst>
                  <dgm:adj idx="1" val="80"/>
                  <dgm:adj idx="2" val="-80"/>
                </dgm:adjLst>
              </dgm:shape>
            </dgm:if>
            <dgm:else name="Name9">
              <dgm:shape xmlns:r="http://schemas.openxmlformats.org/officeDocument/2006/relationships" rot="180" type="chord" r:blip="">
                <dgm:adjLst>
                  <dgm:adj idx="1" val="80"/>
                  <dgm:adj idx="2" val="-80"/>
                </dgm:adjLst>
              </dgm:shape>
            </dgm:else>
          </dgm:choose>
          <dgm:presOf/>
        </dgm:layoutNode>
        <dgm:layoutNode name="Pie" styleLbl="alignNode1">
          <dgm:alg type="sp"/>
          <dgm:choose name="Name10">
            <dgm:if name="Name11" func="var" arg="dir" op="equ" val="norm">
              <dgm:choose name="Name12">
                <dgm:if name="Name13" axis="precedSib" ptType="node" func="cnt" op="equ" val="0">
                  <dgm:choose name="Name14">
                    <dgm:if name="Name15" axis="followSib" ptType="node" func="cnt" op="equ" val="0">
                      <dgm:shape xmlns:r="http://schemas.openxmlformats.org/officeDocument/2006/relationships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if name="Name16" axis="followSib" ptType="node" func="cnt" op="equ" val="1">
                      <dgm:shape xmlns:r="http://schemas.openxmlformats.org/officeDocument/2006/relationships" type="pie" r:blip="">
                        <dgm:adjLst>
                          <dgm:adj idx="1" val="180"/>
                          <dgm:adj idx="2" val="-90"/>
                        </dgm:adjLst>
                      </dgm:shape>
                    </dgm:if>
                    <dgm:if name="Name17" axis="followSib" ptType="node" func="cnt" op="equ" val="2">
                      <dgm:shape xmlns:r="http://schemas.openxmlformats.org/officeDocument/2006/relationships" type="pie" r:blip="">
                        <dgm:adjLst>
                          <dgm:adj idx="1" val="-150"/>
                          <dgm:adj idx="2" val="-90"/>
                        </dgm:adjLst>
                      </dgm:shape>
                    </dgm:if>
                    <dgm:if name="Name18" axis="followSib" ptType="node" func="cnt" op="equ" val="3">
                      <dgm:shape xmlns:r="http://schemas.openxmlformats.org/officeDocument/2006/relationships" type="pie" r:blip="">
                        <dgm:adjLst>
                          <dgm:adj idx="1" val="-135"/>
                          <dgm:adj idx="2" val="-90"/>
                        </dgm:adjLst>
                      </dgm:shape>
                    </dgm:if>
                    <dgm:if name="Name19" axis="followSib" ptType="node" func="cnt" op="equ" val="4">
                      <dgm:shape xmlns:r="http://schemas.openxmlformats.org/officeDocument/2006/relationships" type="pie" r:blip="">
                        <dgm:adjLst>
                          <dgm:adj idx="1" val="-126"/>
                          <dgm:adj idx="2" val="-90"/>
                        </dgm:adjLst>
                      </dgm:shape>
                    </dgm:if>
                    <dgm:if name="Name20" axis="followSib" ptType="node" func="cnt" op="equ" val="5">
                      <dgm:shape xmlns:r="http://schemas.openxmlformats.org/officeDocument/2006/relationships" type="pie" r:blip="">
                        <dgm:adjLst>
                          <dgm:adj idx="1" val="-120"/>
                          <dgm:adj idx="2" val="-90"/>
                        </dgm:adjLst>
                      </dgm:shape>
                    </dgm:if>
                    <dgm:else name="Name21">
                      <dgm:shape xmlns:r="http://schemas.openxmlformats.org/officeDocument/2006/relationships" type="pie" r:blip="">
                        <dgm:adjLst>
                          <dgm:adj idx="1" val="-115.7143"/>
                          <dgm:adj idx="2" val="-90"/>
                        </dgm:adjLst>
                      </dgm:shape>
                    </dgm:else>
                  </dgm:choose>
                </dgm:if>
                <dgm:if name="Name22" axis="precedSib" ptType="node" func="cnt" op="equ" val="1">
                  <dgm:choose name="Name23">
                    <dgm:if name="Name24" axis="followSib" ptType="node" func="cnt" op="equ" val="0">
                      <dgm:shape xmlns:r="http://schemas.openxmlformats.org/officeDocument/2006/relationships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if name="Name25" axis="followSib" ptType="node" func="cnt" op="equ" val="1">
                      <dgm:shape xmlns:r="http://schemas.openxmlformats.org/officeDocument/2006/relationships" type="pie" r:blip="">
                        <dgm:adjLst>
                          <dgm:adj idx="1" val="150"/>
                          <dgm:adj idx="2" val="-90"/>
                        </dgm:adjLst>
                      </dgm:shape>
                    </dgm:if>
                    <dgm:if name="Name26" axis="followSib" ptType="node" func="cnt" op="equ" val="2">
                      <dgm:shape xmlns:r="http://schemas.openxmlformats.org/officeDocument/2006/relationships" type="pie" r:blip="">
                        <dgm:adjLst>
                          <dgm:adj idx="1" val="180"/>
                          <dgm:adj idx="2" val="-90"/>
                        </dgm:adjLst>
                      </dgm:shape>
                    </dgm:if>
                    <dgm:if name="Name27" axis="followSib" ptType="node" func="cnt" op="equ" val="3">
                      <dgm:shape xmlns:r="http://schemas.openxmlformats.org/officeDocument/2006/relationships" type="pie" r:blip="">
                        <dgm:adjLst>
                          <dgm:adj idx="1" val="-162"/>
                          <dgm:adj idx="2" val="-90"/>
                        </dgm:adjLst>
                      </dgm:shape>
                    </dgm:if>
                    <dgm:if name="Name28" axis="followSib" ptType="node" func="cnt" op="equ" val="4">
                      <dgm:shape xmlns:r="http://schemas.openxmlformats.org/officeDocument/2006/relationships" type="pie" r:blip="">
                        <dgm:adjLst>
                          <dgm:adj idx="1" val="-150"/>
                          <dgm:adj idx="2" val="-90"/>
                        </dgm:adjLst>
                      </dgm:shape>
                    </dgm:if>
                    <dgm:else name="Name29">
                      <dgm:shape xmlns:r="http://schemas.openxmlformats.org/officeDocument/2006/relationships" type="pie" r:blip="">
                        <dgm:adjLst>
                          <dgm:adj idx="1" val="-141.4286"/>
                          <dgm:adj idx="2" val="-90"/>
                        </dgm:adjLst>
                      </dgm:shape>
                    </dgm:else>
                  </dgm:choose>
                </dgm:if>
                <dgm:if name="Name30" axis="precedSib" ptType="node" func="cnt" op="equ" val="2">
                  <dgm:choose name="Name31">
                    <dgm:if name="Name32" axis="followSib" ptType="node" func="cnt" op="equ" val="0">
                      <dgm:shape xmlns:r="http://schemas.openxmlformats.org/officeDocument/2006/relationships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if name="Name33" axis="followSib" ptType="node" func="cnt" op="equ" val="1">
                      <dgm:shape xmlns:r="http://schemas.openxmlformats.org/officeDocument/2006/relationships" type="pie" r:blip="">
                        <dgm:adjLst>
                          <dgm:adj idx="1" val="135"/>
                          <dgm:adj idx="2" val="-90"/>
                        </dgm:adjLst>
                      </dgm:shape>
                    </dgm:if>
                    <dgm:if name="Name34" axis="followSib" ptType="node" func="cnt" op="equ" val="2">
                      <dgm:shape xmlns:r="http://schemas.openxmlformats.org/officeDocument/2006/relationships" type="pie" r:blip="">
                        <dgm:adjLst>
                          <dgm:adj idx="1" val="162"/>
                          <dgm:adj idx="2" val="-90"/>
                        </dgm:adjLst>
                      </dgm:shape>
                    </dgm:if>
                    <dgm:if name="Name35" axis="followSib" ptType="node" func="cnt" op="equ" val="3">
                      <dgm:shape xmlns:r="http://schemas.openxmlformats.org/officeDocument/2006/relationships" type="pie" r:blip="">
                        <dgm:adjLst>
                          <dgm:adj idx="1" val="180"/>
                          <dgm:adj idx="2" val="-90"/>
                        </dgm:adjLst>
                      </dgm:shape>
                    </dgm:if>
                    <dgm:else name="Name36">
                      <dgm:shape xmlns:r="http://schemas.openxmlformats.org/officeDocument/2006/relationships" type="pie" r:blip="">
                        <dgm:adjLst>
                          <dgm:adj idx="1" val="-167.1429"/>
                          <dgm:adj idx="2" val="-90"/>
                        </dgm:adjLst>
                      </dgm:shape>
                    </dgm:else>
                  </dgm:choose>
                </dgm:if>
                <dgm:if name="Name37" axis="precedSib" ptType="node" func="cnt" op="equ" val="3">
                  <dgm:choose name="Name38">
                    <dgm:if name="Name39" axis="followSib" ptType="node" func="cnt" op="equ" val="0">
                      <dgm:shape xmlns:r="http://schemas.openxmlformats.org/officeDocument/2006/relationships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if name="Name40" axis="followSib" ptType="node" func="cnt" op="equ" val="1">
                      <dgm:shape xmlns:r="http://schemas.openxmlformats.org/officeDocument/2006/relationships" type="pie" r:blip="">
                        <dgm:adjLst>
                          <dgm:adj idx="1" val="126"/>
                          <dgm:adj idx="2" val="-90"/>
                        </dgm:adjLst>
                      </dgm:shape>
                    </dgm:if>
                    <dgm:if name="Name41" axis="followSib" ptType="node" func="cnt" op="equ" val="2">
                      <dgm:shape xmlns:r="http://schemas.openxmlformats.org/officeDocument/2006/relationships" type="pie" r:blip="">
                        <dgm:adjLst>
                          <dgm:adj idx="1" val="150"/>
                          <dgm:adj idx="2" val="-90"/>
                        </dgm:adjLst>
                      </dgm:shape>
                    </dgm:if>
                    <dgm:else name="Name42">
                      <dgm:shape xmlns:r="http://schemas.openxmlformats.org/officeDocument/2006/relationships" type="pie" r:blip="">
                        <dgm:adjLst>
                          <dgm:adj idx="1" val="167.1429"/>
                          <dgm:adj idx="2" val="-90"/>
                        </dgm:adjLst>
                      </dgm:shape>
                    </dgm:else>
                  </dgm:choose>
                </dgm:if>
                <dgm:if name="Name43" axis="precedSib" ptType="node" func="cnt" op="equ" val="4">
                  <dgm:choose name="Name44">
                    <dgm:if name="Name45" axis="followSib" ptType="node" func="cnt" op="equ" val="0">
                      <dgm:shape xmlns:r="http://schemas.openxmlformats.org/officeDocument/2006/relationships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if name="Name46" axis="followSib" ptType="node" func="cnt" op="equ" val="1">
                      <dgm:shape xmlns:r="http://schemas.openxmlformats.org/officeDocument/2006/relationships" type="pie" r:blip="">
                        <dgm:adjLst>
                          <dgm:adj idx="1" val="120"/>
                          <dgm:adj idx="2" val="-90"/>
                        </dgm:adjLst>
                      </dgm:shape>
                    </dgm:if>
                    <dgm:else name="Name47">
                      <dgm:shape xmlns:r="http://schemas.openxmlformats.org/officeDocument/2006/relationships" type="pie" r:blip="">
                        <dgm:adjLst>
                          <dgm:adj idx="1" val="141.4286"/>
                          <dgm:adj idx="2" val="-90"/>
                        </dgm:adjLst>
                      </dgm:shape>
                    </dgm:else>
                  </dgm:choose>
                </dgm:if>
                <dgm:if name="Name48" axis="precedSib" ptType="node" func="cnt" op="equ" val="5">
                  <dgm:choose name="Name49">
                    <dgm:if name="Name50" axis="followSib" ptType="node" func="cnt" op="equ" val="0">
                      <dgm:shape xmlns:r="http://schemas.openxmlformats.org/officeDocument/2006/relationships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else name="Name51">
                      <dgm:shape xmlns:r="http://schemas.openxmlformats.org/officeDocument/2006/relationships" type="pie" r:blip="">
                        <dgm:adjLst>
                          <dgm:adj idx="1" val="115.7143"/>
                          <dgm:adj idx="2" val="-90"/>
                        </dgm:adjLst>
                      </dgm:shape>
                    </dgm:else>
                  </dgm:choose>
                </dgm:if>
                <dgm:else name="Name52">
                  <dgm:shape xmlns:r="http://schemas.openxmlformats.org/officeDocument/2006/relationships" type="pie" r:blip="">
                    <dgm:adjLst>
                      <dgm:adj idx="1" val="90"/>
                      <dgm:adj idx="2" val="-90"/>
                    </dgm:adjLst>
                  </dgm:shape>
                </dgm:else>
              </dgm:choose>
            </dgm:if>
            <dgm:else name="Name53">
              <dgm:choose name="Name54">
                <dgm:if name="Name55" axis="precedSib" ptType="node" func="cnt" op="equ" val="0">
                  <dgm:choose name="Name56">
                    <dgm:if name="Name57" axis="followSib" ptType="node" func="cnt" op="equ" val="0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if name="Name58" axis="followSib" ptType="node" func="cnt" op="equ" val="1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80"/>
                        </dgm:adjLst>
                      </dgm:shape>
                    </dgm:if>
                    <dgm:if name="Name59" axis="followSib" ptType="node" func="cnt" op="equ" val="2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50"/>
                        </dgm:adjLst>
                      </dgm:shape>
                    </dgm:if>
                    <dgm:if name="Name60" axis="followSib" ptType="node" func="cnt" op="equ" val="3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35"/>
                        </dgm:adjLst>
                      </dgm:shape>
                    </dgm:if>
                    <dgm:if name="Name61" axis="followSib" ptType="node" func="cnt" op="equ" val="4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26"/>
                        </dgm:adjLst>
                      </dgm:shape>
                    </dgm:if>
                    <dgm:if name="Name62" axis="followSib" ptType="node" func="cnt" op="equ" val="5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20"/>
                        </dgm:adjLst>
                      </dgm:shape>
                    </dgm:if>
                    <dgm:else name="Name63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15.7143"/>
                        </dgm:adjLst>
                      </dgm:shape>
                    </dgm:else>
                  </dgm:choose>
                </dgm:if>
                <dgm:if name="Name64" axis="precedSib" ptType="node" func="cnt" op="equ" val="1">
                  <dgm:choose name="Name65">
                    <dgm:if name="Name66" axis="followSib" ptType="node" func="cnt" op="equ" val="0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if name="Name67" axis="followSib" ptType="node" func="cnt" op="equ" val="1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150"/>
                        </dgm:adjLst>
                      </dgm:shape>
                    </dgm:if>
                    <dgm:if name="Name68" axis="followSib" ptType="node" func="cnt" op="equ" val="2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80"/>
                        </dgm:adjLst>
                      </dgm:shape>
                    </dgm:if>
                    <dgm:if name="Name69" axis="followSib" ptType="node" func="cnt" op="equ" val="3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62"/>
                        </dgm:adjLst>
                      </dgm:shape>
                    </dgm:if>
                    <dgm:if name="Name70" axis="followSib" ptType="node" func="cnt" op="equ" val="4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50"/>
                        </dgm:adjLst>
                      </dgm:shape>
                    </dgm:if>
                    <dgm:else name="Name71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41.4286"/>
                        </dgm:adjLst>
                      </dgm:shape>
                    </dgm:else>
                  </dgm:choose>
                </dgm:if>
                <dgm:if name="Name72" axis="precedSib" ptType="node" func="cnt" op="equ" val="2">
                  <dgm:choose name="Name73">
                    <dgm:if name="Name74" axis="followSib" ptType="node" func="cnt" op="equ" val="0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if name="Name75" axis="followSib" ptType="node" func="cnt" op="equ" val="1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135"/>
                        </dgm:adjLst>
                      </dgm:shape>
                    </dgm:if>
                    <dgm:if name="Name76" axis="followSib" ptType="node" func="cnt" op="equ" val="2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162"/>
                        </dgm:adjLst>
                      </dgm:shape>
                    </dgm:if>
                    <dgm:if name="Name77" axis="followSib" ptType="node" func="cnt" op="equ" val="3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80"/>
                        </dgm:adjLst>
                      </dgm:shape>
                    </dgm:if>
                    <dgm:else name="Name78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67.1429"/>
                        </dgm:adjLst>
                      </dgm:shape>
                    </dgm:else>
                  </dgm:choose>
                </dgm:if>
                <dgm:if name="Name79" axis="precedSib" ptType="node" func="cnt" op="equ" val="3">
                  <dgm:choose name="Name80">
                    <dgm:if name="Name81" axis="followSib" ptType="node" func="cnt" op="equ" val="0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if name="Name82" axis="followSib" ptType="node" func="cnt" op="equ" val="1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126"/>
                        </dgm:adjLst>
                      </dgm:shape>
                    </dgm:if>
                    <dgm:if name="Name83" axis="followSib" ptType="node" func="cnt" op="equ" val="2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150"/>
                        </dgm:adjLst>
                      </dgm:shape>
                    </dgm:if>
                    <dgm:else name="Name84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167.1429"/>
                        </dgm:adjLst>
                      </dgm:shape>
                    </dgm:else>
                  </dgm:choose>
                </dgm:if>
                <dgm:if name="Name85" axis="precedSib" ptType="node" func="cnt" op="equ" val="4">
                  <dgm:choose name="Name86">
                    <dgm:if name="Name87" axis="followSib" ptType="node" func="cnt" op="equ" val="0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if name="Name88" axis="followSib" ptType="node" func="cnt" op="equ" val="1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120"/>
                        </dgm:adjLst>
                      </dgm:shape>
                    </dgm:if>
                    <dgm:else name="Name89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141.4286"/>
                        </dgm:adjLst>
                      </dgm:shape>
                    </dgm:else>
                  </dgm:choose>
                </dgm:if>
                <dgm:if name="Name90" axis="precedSib" ptType="node" func="cnt" op="equ" val="5">
                  <dgm:choose name="Name91">
                    <dgm:if name="Name92" axis="followSib" ptType="node" func="cnt" op="equ" val="0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else name="Name93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115.7143"/>
                        </dgm:adjLst>
                      </dgm:shape>
                    </dgm:else>
                  </dgm:choose>
                </dgm:if>
                <dgm:else name="Name94">
                  <dgm:shape xmlns:r="http://schemas.openxmlformats.org/officeDocument/2006/relationships" rot="180" type="pie" r:blip="">
                    <dgm:adjLst>
                      <dgm:adj idx="1" val="90"/>
                      <dgm:adj idx="2" val="-90"/>
                    </dgm:adjLst>
                  </dgm:shape>
                </dgm:else>
              </dgm:choose>
            </dgm:else>
          </dgm:choose>
          <dgm:presOf/>
        </dgm:layoutNode>
        <dgm:layoutNode name="Parent" styleLbl="revTx">
          <dgm:varLst>
            <dgm:chMax val="1"/>
            <dgm:chPref val="1"/>
            <dgm:bulletEnabled val="1"/>
          </dgm:varLst>
          <dgm:choose name="Name95">
            <dgm:if name="Name96" func="var" arg="dir" op="equ" val="norm">
              <dgm:alg type="tx">
                <dgm:param type="parTxLTRAlign" val="r"/>
                <dgm:param type="parTxRTLAlign" val="r"/>
                <dgm:param type="shpTxLTRAlignCh" val="r"/>
                <dgm:param type="shpTxRTLAlignCh" val="r"/>
                <dgm:param type="txAnchorVert" val="b"/>
                <dgm:param type="autoTxRot" val="grav"/>
              </dgm:alg>
            </dgm:if>
            <dgm:else name="Name97">
              <dgm:alg type="tx">
                <dgm:param type="parTxLTRAlign" val="l"/>
                <dgm:param type="parTxRTLAlign" val="l"/>
                <dgm:param type="shpTxLTRAlignCh" val="l"/>
                <dgm:param type="shpTxRTLAlignCh" val="l"/>
                <dgm:param type="txAnchorVert" val="b"/>
                <dgm:param type="autoTxRot" val="grav"/>
              </dgm:alg>
            </dgm:else>
          </dgm:choose>
          <dgm:choose name="Name98">
            <dgm:if name="Name99" func="var" arg="dir" op="equ" val="norm">
              <dgm:shape xmlns:r="http://schemas.openxmlformats.org/officeDocument/2006/relationships" rot="-90" type="rect" r:blip="">
                <dgm:adjLst/>
              </dgm:shape>
            </dgm:if>
            <dgm:else name="Name100">
              <dgm:shape xmlns:r="http://schemas.openxmlformats.org/officeDocument/2006/relationships" rot="90" type="rect" r:blip="">
                <dgm:adjLst/>
              </dgm:shape>
            </dgm:else>
          </dgm:choose>
          <dgm:presOf axis="self" ptType="node"/>
          <dgm:constrLst>
            <dgm:constr type="lMarg" refType="primFontSz" fact="0"/>
            <dgm:constr type="rMarg" refType="primFontSz" fact="0"/>
            <dgm:constr type="tMarg" refType="primFontSz" fact="0"/>
            <dgm:constr type="bMarg" refType="primFontSz" fact="0"/>
          </dgm:constrLst>
          <dgm:ruleLst>
            <dgm:rule type="primFontSz" val="5" fact="NaN" max="NaN"/>
          </dgm:ruleLst>
        </dgm:layoutNode>
      </dgm:layoutNode>
      <dgm:choose name="Name101">
        <dgm:if name="Name102" axis="ch" ptType="node" func="cnt" op="gte" val="1">
          <dgm:forEach name="negSibTransForEach" axis="ch" ptType="sibTrans" hideLastTrans="0" cnt="1">
            <dgm:layoutNode name="negSibTrans">
              <dgm:alg type="sp"/>
              <dgm:shape xmlns:r="http://schemas.openxmlformats.org/officeDocument/2006/relationships" r:blip="">
                <dgm:adjLst/>
              </dgm:shape>
            </dgm:layoutNode>
          </dgm:forEach>
          <dgm:layoutNode name="composite">
            <dgm:alg type="composite">
              <dgm:param type="ar" val="0.5"/>
            </dgm:alg>
            <dgm:shape xmlns:r="http://schemas.openxmlformats.org/officeDocument/2006/relationships" r:blip="">
              <dgm:adjLst/>
            </dgm:shape>
            <dgm:choose name="Name103">
              <dgm:if name="Name104" func="var" arg="dir" op="equ" val="norm">
                <dgm:constrLst>
                  <dgm:constr type="l" for="ch" forName="Child" refType="w" fact="0"/>
                  <dgm:constr type="t" for="ch" forName="Child" refType="h" fact="0"/>
                  <dgm:constr type="w" for="ch" forName="Child" refType="w"/>
                  <dgm:constr type="h" for="ch" forName="Child" refType="h"/>
                </dgm:constrLst>
              </dgm:if>
              <dgm:else name="Name105">
                <dgm:constrLst>
                  <dgm:constr type="r" for="ch" forName="Child" refType="w"/>
                  <dgm:constr type="t" for="ch" forName="Child" refType="h" fact="0"/>
                  <dgm:constr type="w" for="ch" forName="Child" refType="w"/>
                  <dgm:constr type="h" for="ch" forName="Child" refType="h"/>
                </dgm:constrLst>
              </dgm:else>
            </dgm:choose>
            <dgm:ruleLst/>
            <dgm:layoutNode name="Child" styleLbl="revTx">
              <dgm:varLst>
                <dgm:chMax val="0"/>
                <dgm:chPref val="0"/>
                <dgm:bulletEnabled val="1"/>
              </dgm:varLst>
              <dgm:choose name="Name106">
                <dgm:if name="Name107" func="var" arg="dir" op="equ" val="norm">
                  <dgm:alg type="tx">
                    <dgm:param type="parTxLTRAlign" val="l"/>
                    <dgm:param type="parTxRTLAlign" val="r"/>
                    <dgm:param type="txAnchorVert" val="t"/>
                  </dgm:alg>
                </dgm:if>
                <dgm:else name="Name108">
                  <dgm:alg type="tx">
                    <dgm:param type="parTxLTRAlign" val="r"/>
                    <dgm:param type="parTxRTLAlign" val="l"/>
                    <dgm:param type="txAnchorVert" val="t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"/>
                <dgm:constr type="rMarg" refType="primFontSz" fact="0"/>
                <dgm:constr type="tMarg" refType="primFontSz" fact="0"/>
                <dgm:constr type="bMarg" refType="primFontSz" fact="0"/>
              </dgm:constrLst>
              <dgm:ruleLst>
                <dgm:rule type="primFontSz" val="5" fact="NaN" max="NaN"/>
              </dgm:ruleLst>
            </dgm:layoutNode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</dgm:layoutNode>
          </dgm:forEach>
        </dgm:if>
        <dgm:else name="Name109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arrow4">
  <dgm:title val=""/>
  <dgm:desc val=""/>
  <dgm:catLst>
    <dgm:cat type="relationship" pri="8000"/>
    <dgm:cat type="process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b" for="ch" forName="upArrowText" refType="h" fact="0.48"/>
              <dgm:constr type="l" for="ch" forName="upArrowText" refType="w" refFor="ch" refForName="upArrow" fact="1.03"/>
            </dgm:constrLst>
          </dgm:if>
          <dgm:else name="Name4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b" for="ch" forName="upArrowText" refType="h" fact="0.48"/>
              <dgm:constr type="l" for="ch" forName="upArrowText" refType="w" refFor="ch" refForName="upArrow" fact="1.03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refFor="ch" refForName="downArrow" fact="0.3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 refType="w" refFor="ch" refForName="downArrow" fact="1.33"/>
            </dgm:constrLst>
          </dgm:else>
        </dgm:choose>
      </dgm:if>
      <dgm:else name="Name5">
        <dgm:choose name="Name6">
          <dgm:if name="Name7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t" for="ch" forName="upArrowText"/>
              <dgm:constr type="l" for="ch" forName="upArrowText" refType="w" fact="0.1"/>
            </dgm:constrLst>
          </dgm:if>
          <dgm:else name="Name8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t" for="ch" forName="upArrowText"/>
              <dgm:constr type="l" for="ch" forName="upArrowText" refType="w" fact="0.1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fact="0.57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/>
            </dgm:constrLst>
          </dgm:else>
        </dgm:choose>
      </dgm:else>
    </dgm:choose>
    <dgm:ruleLst/>
    <dgm:forEach name="Name9" axis="ch" ptType="node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chMax val="0"/>
          <dgm:bulletEnabled val="1"/>
        </dgm:varLst>
        <dgm:choose name="Name10">
          <dgm:if name="Name1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2">
            <dgm:choose name="Name13">
              <dgm:if name="Name14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15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  <dgm:forEach name="Name16" axis="ch" ptType="node" st="2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chMax val="0"/>
          <dgm:bulletEnabled val="1"/>
        </dgm:varLst>
        <dgm:choose name="Name17">
          <dgm:if name="Name18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9">
            <dgm:choose name="Name20">
              <dgm:if name="Name21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22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8/layout/SquareAccentList">
  <dgm:title val=""/>
  <dgm:desc val=""/>
  <dgm:catLst>
    <dgm:cat type="list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clrData>
  <dgm:layoutNode name="layout">
    <dgm:varLst>
      <dgm:chMax/>
      <dgm:chPref/>
      <dgm:dir/>
      <dgm:resizeHandles/>
    </dgm:varLst>
    <dgm:choose name="Name0">
      <dgm:if name="Name1" func="var" arg="dir" op="equ" val="norm">
        <dgm:alg type="hierChild">
          <dgm:param type="linDir" val="fromL"/>
          <dgm:param type="vertAlign" val="t"/>
          <dgm:param type="nodeVertAlign" val="t"/>
          <dgm:param type="horzAlign" val="ctr"/>
          <dgm:param type="fallback" val="1D"/>
        </dgm:alg>
      </dgm:if>
      <dgm:else name="Name2">
        <dgm:alg type="hierChild">
          <dgm:param type="linDir" val="fromR"/>
          <dgm:param type="vertAlign" val="t"/>
          <dgm:param type="nodeVertAlign" val="t"/>
          <dgm:param type="horzAlign" val="ctr"/>
          <dgm:param type="fallback" val="1D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Parent" op="equ" val="65"/>
      <dgm:constr type="primFontSz" for="des" forName="Child" op="equ" val="65"/>
      <dgm:constr type="primFontSz" for="des" forName="Child" refType="primFontSz" refFor="des" refForName="Parent" op="lte"/>
      <dgm:constr type="w" for="des" forName="rootComposite" refType="h" refFor="des" refForName="rootComposite" fact="3.0396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 fact="0.5205"/>
      <dgm:constr type="sibSp" refType="w" refFor="des" refForName="rootComposite" fact="0.05"/>
      <dgm:constr type="sp" for="des" forName="root" refType="h" refFor="des" refForName="childComposite" fact="0.2855"/>
    </dgm:constrLst>
    <dgm:ruleLst/>
    <dgm:forEach name="Name3" axis="ch">
      <dgm:forEach name="Name4" axis="self" ptType="node" cnt="1">
        <dgm:layoutNode name="root">
          <dgm:varLst>
            <dgm:chMax/>
            <dgm:chPref/>
          </dgm:varLst>
          <dgm:alg type="hierRoot">
            <dgm:param type="hierAlign" val="tL"/>
          </dgm:alg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5">
              <dgm:if name="Name6" func="var" arg="dir" op="equ" val="norm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l" for="ch" forName="ParentSmallAccent" refType="w" fact="0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if>
              <dgm:else name="Name7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r" for="ch" forName="ParentSmallAccent" refType="w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else>
            </dgm:choose>
            <dgm:ruleLst/>
            <dgm:layoutNode name="ParentAccent" styleLbl="alignNode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SmallAccent" styleLbl="fgAcc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" styleLbl="revTx">
              <dgm:varLst>
                <dgm:chMax/>
                <dgm:chPref val="4"/>
                <dgm:bulletEnabled val="1"/>
              </dgm:varLst>
              <dgm:choose name="Name8">
                <dgm:if name="Name9" func="var" arg="dir" op="equ" val="norm">
                  <dgm:alg type="tx">
                    <dgm:param type="txAnchorVertCh" val="mid"/>
                    <dgm:param type="parTxLTRAlign" val="l"/>
                  </dgm:alg>
                </dgm:if>
                <dgm:else name="Name10">
                  <dgm:alg type="tx">
                    <dgm:param type="txAnchorVertCh" val="mid"/>
                    <dgm:param type="parTxLTR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13">
                    <dgm:if name="Name14" func="var" arg="dir" op="equ" val="norm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l" for="ch" forName="ChildAccent" refType="w" fact="0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l" for="ch" forName="Child" refType="w" fact="0.07"/>
                        <dgm:constr type="t" for="ch" forName="Child" refType="h" fact="0"/>
                      </dgm:constrLst>
                    </dgm:if>
                    <dgm:else name="Name15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r" for="ch" forName="ChildAccent" refType="w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r" for="ch" forName="Child" refType="w" fact="0.93"/>
                        <dgm:constr type="t" for="ch" forName="Child" refType="h" fact="0"/>
                      </dgm:constrLst>
                    </dgm:else>
                  </dgm:choose>
                  <dgm:ruleLst/>
                  <dgm:layoutNode name="ChildAccent" styleLbl="solidFgAcc1">
                    <dgm:alg type="sp"/>
                    <dgm:shape xmlns:r="http://schemas.openxmlformats.org/officeDocument/2006/relationships" type="rect" r:blip="">
                      <dgm:adjLst/>
                    </dgm:shape>
                    <dgm:presOf/>
                  </dgm:layoutNode>
                  <dgm:layoutNode name="Child" styleLbl="revTx">
                    <dgm:varLst>
                      <dgm:chMax val="0"/>
                      <dgm:chPref val="0"/>
                      <dgm:bulletEnabled val="1"/>
                    </dgm:varLst>
                    <dgm:choose name="Name16">
                      <dgm:if name="Name17" func="var" arg="dir" op="equ" val="norm">
                        <dgm:alg type="tx">
                          <dgm:param type="txAnchorVertCh" val="mid"/>
                          <dgm:param type="parTxLTRAlign" val="l"/>
                        </dgm:alg>
                      </dgm:if>
                      <dgm:else name="Name18">
                        <dgm:alg type="tx">
                          <dgm:param type="txAnchorVertCh" val="mid"/>
                          <dgm:param type="parTxLTRAlign" val="r"/>
                        </dgm:alg>
                      </dgm:else>
                    </dgm:choose>
                    <dgm:shape xmlns:r="http://schemas.openxmlformats.org/officeDocument/2006/relationships" type="rect" r:blip="">
                      <dgm:adjLst/>
                    </dgm:shape>
                    <dgm:presOf axis="desOrSelf" ptType="node node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EE17C3-B85F-4693-BF5D-1062BC8A1E9C}" type="datetimeFigureOut">
              <a:rPr lang="ru-RU" smtClean="0"/>
              <a:t>25.09.2015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2F7F3E-213B-409C-9D06-ACC668A0C3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0717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640F3-F3E1-49E0-A953-A3B3136D2E0F}" type="datetimeFigureOut">
              <a:rPr lang="ru-RU" smtClean="0"/>
              <a:t>25.09.2015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2F3E3-1584-42E8-87D1-D64406421C1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640F3-F3E1-49E0-A953-A3B3136D2E0F}" type="datetimeFigureOut">
              <a:rPr lang="ru-RU" smtClean="0"/>
              <a:t>25.09.2015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2F3E3-1584-42E8-87D1-D64406421C1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640F3-F3E1-49E0-A953-A3B3136D2E0F}" type="datetimeFigureOut">
              <a:rPr lang="ru-RU" smtClean="0"/>
              <a:t>25.09.2015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2F3E3-1584-42E8-87D1-D64406421C1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640F3-F3E1-49E0-A953-A3B3136D2E0F}" type="datetimeFigureOut">
              <a:rPr lang="ru-RU" smtClean="0"/>
              <a:t>25.09.2015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2F3E3-1584-42E8-87D1-D64406421C1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640F3-F3E1-49E0-A953-A3B3136D2E0F}" type="datetimeFigureOut">
              <a:rPr lang="ru-RU" smtClean="0"/>
              <a:t>25.09.2015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2F3E3-1584-42E8-87D1-D64406421C1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640F3-F3E1-49E0-A953-A3B3136D2E0F}" type="datetimeFigureOut">
              <a:rPr lang="ru-RU" smtClean="0"/>
              <a:t>25.09.2015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2F3E3-1584-42E8-87D1-D64406421C1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640F3-F3E1-49E0-A953-A3B3136D2E0F}" type="datetimeFigureOut">
              <a:rPr lang="ru-RU" smtClean="0"/>
              <a:t>25.09.2015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2F3E3-1584-42E8-87D1-D64406421C1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640F3-F3E1-49E0-A953-A3B3136D2E0F}" type="datetimeFigureOut">
              <a:rPr lang="ru-RU" smtClean="0"/>
              <a:t>25.09.2015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2F3E3-1584-42E8-87D1-D64406421C1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640F3-F3E1-49E0-A953-A3B3136D2E0F}" type="datetimeFigureOut">
              <a:rPr lang="ru-RU" smtClean="0"/>
              <a:t>25.09.2015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2F3E3-1584-42E8-87D1-D64406421C1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640F3-F3E1-49E0-A953-A3B3136D2E0F}" type="datetimeFigureOut">
              <a:rPr lang="ru-RU" smtClean="0"/>
              <a:t>25.09.2015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2F3E3-1584-42E8-87D1-D64406421C15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640F3-F3E1-49E0-A953-A3B3136D2E0F}" type="datetimeFigureOut">
              <a:rPr lang="ru-RU" smtClean="0"/>
              <a:t>25.09.2015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502F3E3-1584-42E8-87D1-D64406421C15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4502F3E3-1584-42E8-87D1-D64406421C15}" type="slidenum">
              <a:rPr lang="ru-RU" smtClean="0"/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637640F3-F3E1-49E0-A953-A3B3136D2E0F}" type="datetimeFigureOut">
              <a:rPr lang="ru-RU" smtClean="0"/>
              <a:t>25.09.2015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n.rakhanova@psu.by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7.xml"/><Relationship Id="rId2" Type="http://schemas.openxmlformats.org/officeDocument/2006/relationships/diagramData" Target="../diagrams/data1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7.xml"/><Relationship Id="rId5" Type="http://schemas.openxmlformats.org/officeDocument/2006/relationships/diagramColors" Target="../diagrams/colors17.xml"/><Relationship Id="rId4" Type="http://schemas.openxmlformats.org/officeDocument/2006/relationships/diagramQuickStyle" Target="../diagrams/quickStyle17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8.xml"/><Relationship Id="rId2" Type="http://schemas.openxmlformats.org/officeDocument/2006/relationships/diagramData" Target="../diagrams/data1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8.xml"/><Relationship Id="rId5" Type="http://schemas.openxmlformats.org/officeDocument/2006/relationships/diagramColors" Target="../diagrams/colors18.xml"/><Relationship Id="rId4" Type="http://schemas.openxmlformats.org/officeDocument/2006/relationships/diagramQuickStyle" Target="../diagrams/quickStyle18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Конституции зарубежных стран</a:t>
            </a:r>
            <a:br>
              <a:rPr lang="ru-RU" dirty="0" smtClean="0"/>
            </a:b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449288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Старший преподаватель </a:t>
            </a:r>
            <a:endParaRPr lang="ru-RU" dirty="0" smtClean="0"/>
          </a:p>
          <a:p>
            <a:r>
              <a:rPr lang="ru-RU" dirty="0" smtClean="0"/>
              <a:t>кафедры теории и истории государства и права</a:t>
            </a:r>
          </a:p>
          <a:p>
            <a:r>
              <a:rPr lang="ru-RU" dirty="0" smtClean="0"/>
              <a:t>Н.А. </a:t>
            </a:r>
            <a:r>
              <a:rPr lang="ru-RU" dirty="0" smtClean="0"/>
              <a:t>Раханова</a:t>
            </a:r>
            <a:endParaRPr lang="en-US" dirty="0" smtClean="0"/>
          </a:p>
          <a:p>
            <a:r>
              <a:rPr lang="en-US" dirty="0" smtClean="0">
                <a:hlinkClick r:id="rId2"/>
              </a:rPr>
              <a:t>n.rakhanova@psu.by</a:t>
            </a:r>
            <a:endParaRPr lang="en-US" dirty="0" smtClean="0"/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691680" y="476672"/>
            <a:ext cx="511256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>
                <a:solidFill>
                  <a:schemeClr val="bg1">
                    <a:lumMod val="50000"/>
                  </a:schemeClr>
                </a:solidFill>
              </a:rPr>
              <a:t>Полоцкий государственный университет</a:t>
            </a:r>
            <a:br>
              <a:rPr lang="ru-RU" sz="2000" dirty="0">
                <a:solidFill>
                  <a:schemeClr val="bg1">
                    <a:lumMod val="50000"/>
                  </a:schemeClr>
                </a:solidFill>
              </a:rPr>
            </a:br>
            <a:r>
              <a:rPr lang="ru-RU" sz="2000" dirty="0">
                <a:solidFill>
                  <a:schemeClr val="bg1">
                    <a:lumMod val="50000"/>
                  </a:schemeClr>
                </a:solidFill>
              </a:rPr>
              <a:t>Юридический факультет</a:t>
            </a:r>
          </a:p>
        </p:txBody>
      </p:sp>
    </p:spTree>
    <p:extLst>
      <p:ext uri="{BB962C8B-B14F-4D97-AF65-F5344CB8AC3E}">
        <p14:creationId xmlns:p14="http://schemas.microsoft.com/office/powerpoint/2010/main" val="2373512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74062704"/>
              </p:ext>
            </p:extLst>
          </p:nvPr>
        </p:nvGraphicFramePr>
        <p:xfrm>
          <a:off x="457200" y="260648"/>
          <a:ext cx="7620000" cy="61401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05370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426170"/>
          </a:xfrm>
        </p:spPr>
        <p:txBody>
          <a:bodyPr/>
          <a:lstStyle/>
          <a:p>
            <a:r>
              <a:rPr lang="ru-RU" sz="3200" b="1" dirty="0" smtClean="0"/>
              <a:t>Нормативная дефиниция </a:t>
            </a:r>
            <a:br>
              <a:rPr lang="ru-RU" sz="3200" b="1" dirty="0" smtClean="0"/>
            </a:br>
            <a:r>
              <a:rPr lang="ru-RU" sz="3200" b="1" dirty="0" smtClean="0"/>
              <a:t>Конституции Республики Беларусь </a:t>
            </a:r>
            <a:br>
              <a:rPr lang="ru-RU" sz="3200" b="1" dirty="0" smtClean="0"/>
            </a:br>
            <a:r>
              <a:rPr lang="ru-RU" sz="2400" dirty="0" smtClean="0"/>
              <a:t>(формально-юридическое толкование)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72816"/>
            <a:ext cx="7620000" cy="4627984"/>
          </a:xfrm>
        </p:spPr>
        <p:txBody>
          <a:bodyPr/>
          <a:lstStyle/>
          <a:p>
            <a:pPr marL="114300" indent="0">
              <a:buNone/>
            </a:pPr>
            <a:endParaRPr lang="ru-RU" dirty="0" smtClean="0"/>
          </a:p>
          <a:p>
            <a:pPr marL="114300" indent="0">
              <a:buNone/>
            </a:pPr>
            <a:r>
              <a:rPr lang="ru-RU" dirty="0" smtClean="0"/>
              <a:t>«</a:t>
            </a:r>
            <a:r>
              <a:rPr lang="ru-RU" dirty="0"/>
              <a:t>Конституция Республики Беларусь – Основной Закон Республики Беларусь, имеющий высшую юридическую силу и закрепляющий основополагающие принципы и нормы правового регулирования важнейших общественных отношений</a:t>
            </a:r>
            <a:r>
              <a:rPr lang="ru-RU" dirty="0" smtClean="0"/>
              <a:t>» </a:t>
            </a:r>
          </a:p>
          <a:p>
            <a:pPr marL="114300" indent="0">
              <a:buNone/>
            </a:pPr>
            <a:r>
              <a:rPr lang="ru-RU" sz="1800" b="1" dirty="0" smtClean="0"/>
              <a:t>(</a:t>
            </a:r>
            <a:r>
              <a:rPr lang="ru-RU" sz="1800" b="1" i="1" dirty="0"/>
              <a:t>ч. 1 ст. 2 Закона Республики Беларусь «О нормативных правовых актах Республики Беларусь</a:t>
            </a:r>
            <a:r>
              <a:rPr lang="ru-RU" sz="1800" b="1" i="1" dirty="0" smtClean="0"/>
              <a:t>»</a:t>
            </a:r>
            <a:r>
              <a:rPr lang="ru-RU" sz="1800" b="1" dirty="0" smtClean="0"/>
              <a:t>).</a:t>
            </a:r>
          </a:p>
          <a:p>
            <a:pPr marL="114300" indent="0">
              <a:buNone/>
            </a:pPr>
            <a:r>
              <a:rPr lang="ru-RU" dirty="0" smtClean="0"/>
              <a:t>Важнейшие характеристики конституции </a:t>
            </a:r>
            <a:r>
              <a:rPr lang="ru-RU" dirty="0"/>
              <a:t>(высшая юридическая сила, верховенство, «жесткий» характер, особый порядок охраны и защиты в лице Конституционного Суда и т.д</a:t>
            </a:r>
            <a:r>
              <a:rPr lang="ru-RU" dirty="0" smtClean="0"/>
              <a:t>.) прописаны в тексте самого Основного Закона.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43394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7620000" cy="1008112"/>
          </a:xfrm>
        </p:spPr>
        <p:txBody>
          <a:bodyPr/>
          <a:lstStyle/>
          <a:p>
            <a:r>
              <a:rPr lang="ru-RU" sz="2800" dirty="0">
                <a:solidFill>
                  <a:srgbClr val="675E47"/>
                </a:solidFill>
              </a:rPr>
              <a:t>Формально-юридическое (позитивистское) направление в исследовании конституции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25469713"/>
              </p:ext>
            </p:extLst>
          </p:nvPr>
        </p:nvGraphicFramePr>
        <p:xfrm>
          <a:off x="179512" y="1340768"/>
          <a:ext cx="7897688" cy="50600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04790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65414514"/>
              </p:ext>
            </p:extLst>
          </p:nvPr>
        </p:nvGraphicFramePr>
        <p:xfrm>
          <a:off x="179512" y="188640"/>
          <a:ext cx="8136904" cy="65527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74041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600" dirty="0" smtClean="0"/>
              <a:t>Основные подходы к определению сущности конституции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114300" indent="0" algn="just">
              <a:buNone/>
            </a:pPr>
            <a:r>
              <a:rPr lang="ru-RU" dirty="0"/>
              <a:t>Со второй половины </a:t>
            </a:r>
            <a:r>
              <a:rPr lang="en-US" dirty="0"/>
              <a:t>XIX </a:t>
            </a:r>
            <a:r>
              <a:rPr lang="ru-RU" dirty="0"/>
              <a:t>века в науке конституционного права выделяется два основных подхода к определению сущности конституции: </a:t>
            </a:r>
            <a:endParaRPr lang="ru-RU" dirty="0" smtClean="0"/>
          </a:p>
          <a:p>
            <a:pPr algn="just"/>
            <a:r>
              <a:rPr lang="ru-RU" dirty="0" smtClean="0"/>
              <a:t>один – </a:t>
            </a:r>
            <a:r>
              <a:rPr lang="ru-RU" b="1" dirty="0" smtClean="0"/>
              <a:t>присущий западным концепциям</a:t>
            </a:r>
            <a:r>
              <a:rPr lang="ru-RU" dirty="0" smtClean="0"/>
              <a:t> (на основании естественно-правовой концепции, теорий общественного договора и правового государства):</a:t>
            </a:r>
          </a:p>
          <a:p>
            <a:pPr marL="114300" indent="0" algn="just">
              <a:buNone/>
            </a:pPr>
            <a:r>
              <a:rPr lang="ru-RU" dirty="0"/>
              <a:t>«конституция – важнейшее завоевание капиталистического (буржуазного) строя, достояние европейской культуры и разума, инструмент справедливости и свободы, средство защиты человека от власти»;</a:t>
            </a:r>
          </a:p>
          <a:p>
            <a:pPr algn="just"/>
            <a:r>
              <a:rPr lang="ru-RU" dirty="0" smtClean="0"/>
              <a:t>другой  - </a:t>
            </a:r>
            <a:r>
              <a:rPr lang="ru-RU" b="1" dirty="0" smtClean="0"/>
              <a:t>марксистско-ленинский</a:t>
            </a:r>
            <a:r>
              <a:rPr lang="ru-RU" dirty="0" smtClean="0"/>
              <a:t> (на основе лассальянской концепции)</a:t>
            </a:r>
          </a:p>
          <a:p>
            <a:pPr marL="114300" indent="0" algn="just">
              <a:buNone/>
            </a:pPr>
            <a:r>
              <a:rPr lang="ru-RU" dirty="0" smtClean="0"/>
              <a:t>«сущность конституции в том, что основные законы государства вообще и законы, касающиеся избирательного права в представительные учреждения, их компетенции и пр., выражают действительное соотношение сил в классовой </a:t>
            </a:r>
            <a:r>
              <a:rPr lang="ru-RU" dirty="0"/>
              <a:t>б</a:t>
            </a:r>
            <a:r>
              <a:rPr lang="ru-RU" dirty="0" smtClean="0"/>
              <a:t>орьбе»</a:t>
            </a:r>
          </a:p>
          <a:p>
            <a:pPr marL="114300" indent="0">
              <a:buNone/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8955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85604723"/>
              </p:ext>
            </p:extLst>
          </p:nvPr>
        </p:nvGraphicFramePr>
        <p:xfrm>
          <a:off x="0" y="-99392"/>
          <a:ext cx="8604448" cy="6669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69131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algn="ctr"/>
            <a:endParaRPr lang="ru-RU" dirty="0" smtClean="0"/>
          </a:p>
          <a:p>
            <a:pPr marL="857250" indent="-742950" algn="ctr">
              <a:buFont typeface="+mj-lt"/>
              <a:buAutoNum type="arabicPeriod" startAt="2"/>
            </a:pPr>
            <a:r>
              <a:rPr lang="ru-RU" sz="3600" dirty="0" smtClean="0"/>
              <a:t>Мировой конституционный процесс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198793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30622"/>
            <a:ext cx="7620000" cy="922114"/>
          </a:xfrm>
        </p:spPr>
        <p:txBody>
          <a:bodyPr/>
          <a:lstStyle/>
          <a:p>
            <a:pPr algn="ctr"/>
            <a:r>
              <a:rPr lang="ru-RU" sz="3200" dirty="0" smtClean="0"/>
              <a:t>Исторические предпосылки </a:t>
            </a:r>
            <a:br>
              <a:rPr lang="ru-RU" sz="3200" dirty="0" smtClean="0"/>
            </a:br>
            <a:r>
              <a:rPr lang="ru-RU" sz="3200" dirty="0" smtClean="0"/>
              <a:t>принятия первых конституций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196752"/>
            <a:ext cx="8316416" cy="5544616"/>
          </a:xfrm>
        </p:spPr>
        <p:txBody>
          <a:bodyPr>
            <a:noAutofit/>
          </a:bodyPr>
          <a:lstStyle/>
          <a:p>
            <a:pPr marL="114300" indent="0" algn="just">
              <a:buNone/>
            </a:pPr>
            <a:r>
              <a:rPr lang="ru-RU" sz="1800" dirty="0" smtClean="0"/>
              <a:t>Первопричина - </a:t>
            </a:r>
            <a:r>
              <a:rPr lang="ru-RU" sz="1800" b="1" dirty="0"/>
              <a:t>буржуазные (демократические) революции </a:t>
            </a:r>
            <a:r>
              <a:rPr lang="en-US" sz="1800" b="1" dirty="0"/>
              <a:t>XVIII </a:t>
            </a:r>
            <a:r>
              <a:rPr lang="ru-RU" sz="1800" b="1" dirty="0"/>
              <a:t>века</a:t>
            </a:r>
            <a:r>
              <a:rPr lang="ru-RU" sz="1800" dirty="0"/>
              <a:t>, </a:t>
            </a:r>
            <a:r>
              <a:rPr lang="ru-RU" sz="1800" dirty="0" smtClean="0"/>
              <a:t>которые </a:t>
            </a:r>
            <a:r>
              <a:rPr lang="ru-RU" sz="1800" dirty="0"/>
              <a:t>были вызваны потребностью не просто переустройства власти, а главным образом, нахождения оптимального соотношения между властью и свободой</a:t>
            </a:r>
            <a:r>
              <a:rPr lang="ru-RU" sz="1800" dirty="0" smtClean="0"/>
              <a:t>.</a:t>
            </a:r>
          </a:p>
          <a:p>
            <a:pPr marL="114300" indent="0">
              <a:buNone/>
            </a:pPr>
            <a:r>
              <a:rPr lang="ru-RU" sz="1800" dirty="0"/>
              <a:t>Важное значение имели следующие факторы: </a:t>
            </a:r>
          </a:p>
          <a:p>
            <a:pPr lvl="0"/>
            <a:r>
              <a:rPr lang="ru-RU" sz="1800" b="1" dirty="0"/>
              <a:t>экономические </a:t>
            </a:r>
            <a:r>
              <a:rPr lang="be-BY" sz="1800" dirty="0"/>
              <a:t>(</a:t>
            </a:r>
            <a:r>
              <a:rPr lang="ru-RU" sz="1800" dirty="0"/>
              <a:t>феодальный строй: примитивное нетоварное, натуральное хозяйство; незначительная и монополизированная торговля, ограниченность собственности; капиталистический строй: рост городов как промышленных и торговых центров, развитие торговли (формирование торговых союзов - первых транснациональные корпорации);</a:t>
            </a:r>
          </a:p>
          <a:p>
            <a:pPr lvl="0"/>
            <a:r>
              <a:rPr lang="ru-RU" sz="1800" b="1" dirty="0"/>
              <a:t>социальные</a:t>
            </a:r>
            <a:r>
              <a:rPr lang="be-BY" sz="1800" dirty="0"/>
              <a:t> (</a:t>
            </a:r>
            <a:r>
              <a:rPr lang="ru-RU" sz="1800" dirty="0"/>
              <a:t>повышение образовательного уровня </a:t>
            </a:r>
            <a:r>
              <a:rPr lang="be-BY" sz="1800" dirty="0"/>
              <a:t>– </a:t>
            </a:r>
            <a:r>
              <a:rPr lang="ru-RU" sz="1800" dirty="0"/>
              <a:t>грамотности; </a:t>
            </a:r>
            <a:r>
              <a:rPr lang="ru-RU" sz="1800" i="1" u="sng" dirty="0"/>
              <a:t>протестантизм</a:t>
            </a:r>
            <a:r>
              <a:rPr lang="ru-RU" sz="1800" dirty="0"/>
              <a:t> и новое европейское мировоззрение – индивидуализм (краеугольный камень формирования теории естественных прав): догмат о спасении «личной верой» - независимость от церкви и сообщества верующих; рационализм и практичность</a:t>
            </a:r>
            <a:r>
              <a:rPr lang="ru-RU" sz="1800" dirty="0" smtClean="0"/>
              <a:t>)</a:t>
            </a:r>
            <a:r>
              <a:rPr lang="be-BY" sz="1800" dirty="0"/>
              <a:t>;</a:t>
            </a:r>
            <a:endParaRPr lang="ru-RU" sz="1800" dirty="0"/>
          </a:p>
          <a:p>
            <a:pPr lvl="0"/>
            <a:r>
              <a:rPr lang="be-BY" sz="1800" b="1" dirty="0"/>
              <a:t>г</a:t>
            </a:r>
            <a:r>
              <a:rPr lang="ru-RU" sz="1800" b="1" dirty="0" err="1"/>
              <a:t>осударственное</a:t>
            </a:r>
            <a:r>
              <a:rPr lang="ru-RU" sz="1800" b="1" dirty="0"/>
              <a:t> управление</a:t>
            </a:r>
            <a:r>
              <a:rPr lang="be-BY" sz="1800" dirty="0"/>
              <a:t> (к</a:t>
            </a:r>
            <a:r>
              <a:rPr lang="ru-RU" sz="1800" dirty="0" err="1"/>
              <a:t>апиталистический</a:t>
            </a:r>
            <a:r>
              <a:rPr lang="ru-RU" sz="1800" dirty="0"/>
              <a:t> уклад – управление социумом на основе договора (диалога), феодальный – на основе принуждения (легитимного применения насилия или его угрозы) административной (светской) и духовной (церковной) элиты, находящихся во взаимовыгодной связи</a:t>
            </a:r>
            <a:r>
              <a:rPr lang="be-BY" sz="1800" dirty="0" smtClean="0"/>
              <a:t>)</a:t>
            </a:r>
            <a:r>
              <a:rPr lang="ru-RU" sz="1800" dirty="0" smtClean="0"/>
              <a:t>.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2340854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7620000" cy="836712"/>
          </a:xfrm>
        </p:spPr>
        <p:txBody>
          <a:bodyPr/>
          <a:lstStyle/>
          <a:p>
            <a:pPr algn="just"/>
            <a:r>
              <a:rPr lang="ru-RU" sz="4000" dirty="0" smtClean="0"/>
              <a:t>Поколения писаных конституций</a:t>
            </a:r>
            <a:endParaRPr lang="ru-RU" sz="4000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84602314"/>
              </p:ext>
            </p:extLst>
          </p:nvPr>
        </p:nvGraphicFramePr>
        <p:xfrm>
          <a:off x="107504" y="692696"/>
          <a:ext cx="8208912" cy="61653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81740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b="1" dirty="0" smtClean="0"/>
              <a:t>Задание №1.</a:t>
            </a:r>
            <a:br>
              <a:rPr lang="ru-RU" sz="3200" b="1" dirty="0" smtClean="0"/>
            </a:br>
            <a:r>
              <a:rPr lang="ru-RU" sz="3200" b="1" dirty="0" smtClean="0"/>
              <a:t>Самостоятельное изучение и анализ </a:t>
            </a:r>
            <a:br>
              <a:rPr lang="ru-RU" sz="3200" b="1" dirty="0" smtClean="0"/>
            </a:b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7620000" cy="5132040"/>
          </a:xfrm>
        </p:spPr>
        <p:txBody>
          <a:bodyPr>
            <a:normAutofit fontScale="85000" lnSpcReduction="20000"/>
          </a:bodyPr>
          <a:lstStyle/>
          <a:p>
            <a:r>
              <a:rPr lang="ru-RU" sz="2100" b="1" dirty="0"/>
              <a:t>Республика Беларусь в мировом конституционном процессе </a:t>
            </a:r>
            <a:endParaRPr lang="ru-RU" sz="2100" b="1" dirty="0" smtClean="0"/>
          </a:p>
          <a:p>
            <a:pPr marL="114300" indent="0">
              <a:buNone/>
            </a:pPr>
            <a:r>
              <a:rPr lang="ru-RU" sz="2100" b="1" i="1" dirty="0" smtClean="0"/>
              <a:t>Источник:</a:t>
            </a:r>
          </a:p>
          <a:p>
            <a:pPr marL="114300" indent="0">
              <a:buNone/>
            </a:pPr>
            <a:r>
              <a:rPr lang="ru-RU" sz="2100" i="1" dirty="0" smtClean="0"/>
              <a:t>Чудаков</a:t>
            </a:r>
            <a:r>
              <a:rPr lang="ru-RU" sz="2100" i="1" dirty="0"/>
              <a:t>, М.Ф. Конституционный процесс в Беларуси (от </a:t>
            </a:r>
            <a:r>
              <a:rPr lang="ru-RU" sz="2100" i="1" dirty="0" err="1"/>
              <a:t>Привилея</a:t>
            </a:r>
            <a:r>
              <a:rPr lang="ru-RU" sz="2100" i="1" dirty="0"/>
              <a:t> Казимира до Конституции Республики Беларусь): Монография /М.Ф. Чудаков. – 2-е изд., </a:t>
            </a:r>
            <a:r>
              <a:rPr lang="ru-RU" sz="2100" i="1" dirty="0" err="1"/>
              <a:t>испр</a:t>
            </a:r>
            <a:r>
              <a:rPr lang="ru-RU" sz="2100" i="1" dirty="0"/>
              <a:t>. и доп. – Минск: Академия управления при Президенте Республики Беларусь. 2008. – 290 с</a:t>
            </a:r>
            <a:r>
              <a:rPr lang="ru-RU" sz="2100" i="1" dirty="0" smtClean="0"/>
              <a:t>.</a:t>
            </a:r>
          </a:p>
          <a:p>
            <a:pPr marL="114300" indent="0">
              <a:buNone/>
            </a:pPr>
            <a:endParaRPr lang="ru-RU" sz="2100" dirty="0" smtClean="0"/>
          </a:p>
          <a:p>
            <a:pPr marL="114300" indent="0">
              <a:buNone/>
            </a:pPr>
            <a:r>
              <a:rPr lang="ru-RU" sz="2100" b="1" dirty="0" smtClean="0"/>
              <a:t>Формы подготовки (выполняется в группах в письменной форме без обсуждения на семинарском занятии).</a:t>
            </a:r>
          </a:p>
          <a:p>
            <a:pPr marL="114300" indent="0">
              <a:buNone/>
            </a:pPr>
            <a:r>
              <a:rPr lang="ru-RU" sz="2100" b="1" dirty="0" smtClean="0"/>
              <a:t/>
            </a:r>
            <a:br>
              <a:rPr lang="ru-RU" sz="2100" b="1" dirty="0" smtClean="0"/>
            </a:br>
            <a:r>
              <a:rPr lang="ru-RU" sz="2100" dirty="0" smtClean="0"/>
              <a:t>1. Обзорный реферат в письменной форме (не </a:t>
            </a:r>
            <a:r>
              <a:rPr lang="en-US" sz="2100" dirty="0" smtClean="0"/>
              <a:t>&gt; 20 </a:t>
            </a:r>
            <a:r>
              <a:rPr lang="ru-RU" sz="2100" dirty="0" smtClean="0"/>
              <a:t>страниц </a:t>
            </a:r>
            <a:r>
              <a:rPr lang="ru-RU" sz="2100" u="sng" dirty="0" smtClean="0"/>
              <a:t>самостоятельно подготовленного аналитического текста</a:t>
            </a:r>
            <a:r>
              <a:rPr lang="ru-RU" sz="2100" dirty="0" smtClean="0"/>
              <a:t> , т.е. не копируется авторский текст!)</a:t>
            </a:r>
          </a:p>
          <a:p>
            <a:pPr marL="114300" indent="0">
              <a:buNone/>
            </a:pPr>
            <a:r>
              <a:rPr lang="ru-RU" sz="2100" dirty="0" smtClean="0"/>
              <a:t>2. Презентация-схема по тексту монографии (не должна содержать обычный перемещенный из монографии текст; оформляется схемами, таблицами, рисунками и пр.; ~ 30 слайдов).</a:t>
            </a:r>
          </a:p>
          <a:p>
            <a:pPr marL="114300" indent="0">
              <a:buNone/>
            </a:pPr>
            <a:r>
              <a:rPr lang="ru-RU" sz="2100" dirty="0" smtClean="0"/>
              <a:t>3. Тест на проверку знания информации  (30 вопросов; предполагается один верный ответ, либо необходимость расположения вариантов в определенной последовательности, либо составление пар вариантов из предложенного перечня).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66627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Содержание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7620000" cy="5132040"/>
          </a:xfrm>
        </p:spPr>
        <p:txBody>
          <a:bodyPr>
            <a:normAutofit fontScale="92500" lnSpcReduction="10000"/>
          </a:bodyPr>
          <a:lstStyle/>
          <a:p>
            <a:pPr marL="571500" lvl="0" indent="-457200">
              <a:buFont typeface="+mj-lt"/>
              <a:buAutoNum type="arabicPeriod"/>
            </a:pPr>
            <a:r>
              <a:rPr lang="ru-RU" dirty="0"/>
              <a:t>Понятие и сущность конституции. </a:t>
            </a:r>
            <a:endParaRPr lang="ru-RU" dirty="0" smtClean="0"/>
          </a:p>
          <a:p>
            <a:pPr marL="571500" lvl="0" indent="-457200">
              <a:buFont typeface="+mj-lt"/>
              <a:buAutoNum type="arabicPeriod"/>
            </a:pPr>
            <a:r>
              <a:rPr lang="ru-RU" dirty="0" smtClean="0"/>
              <a:t>Мировой </a:t>
            </a:r>
            <a:r>
              <a:rPr lang="ru-RU" dirty="0"/>
              <a:t>конституционный процесс.</a:t>
            </a:r>
          </a:p>
          <a:p>
            <a:pPr marL="571500" lvl="0" indent="-457200">
              <a:buFont typeface="+mj-lt"/>
              <a:buAutoNum type="arabicPeriod"/>
            </a:pPr>
            <a:r>
              <a:rPr lang="ru-RU" dirty="0" smtClean="0"/>
              <a:t>Юридические свойства (признаки) конституции</a:t>
            </a:r>
            <a:r>
              <a:rPr lang="ru-RU" dirty="0"/>
              <a:t>. </a:t>
            </a:r>
            <a:endParaRPr lang="ru-RU" dirty="0" smtClean="0"/>
          </a:p>
          <a:p>
            <a:pPr marL="571500" lvl="0" indent="-457200">
              <a:buFont typeface="+mj-lt"/>
              <a:buAutoNum type="arabicPeriod"/>
            </a:pPr>
            <a:r>
              <a:rPr lang="ru-RU" dirty="0" smtClean="0"/>
              <a:t>Функции </a:t>
            </a:r>
            <a:r>
              <a:rPr lang="ru-RU" dirty="0"/>
              <a:t>конституции.</a:t>
            </a:r>
          </a:p>
          <a:p>
            <a:pPr marL="571500" indent="-457200">
              <a:buFont typeface="+mj-lt"/>
              <a:buAutoNum type="arabicPeriod"/>
            </a:pPr>
            <a:r>
              <a:rPr lang="ru-RU" dirty="0" smtClean="0"/>
              <a:t>Форма конституций </a:t>
            </a:r>
            <a:r>
              <a:rPr lang="ru-RU" dirty="0"/>
              <a:t>в зарубежных странах. Писаные и неписаные, кодифицированные и некодифицированные конституции</a:t>
            </a:r>
            <a:r>
              <a:rPr lang="ru-RU" dirty="0" smtClean="0"/>
              <a:t>.</a:t>
            </a:r>
          </a:p>
          <a:p>
            <a:pPr marL="571500" indent="-457200">
              <a:buFont typeface="+mj-lt"/>
              <a:buAutoNum type="arabicPeriod"/>
            </a:pPr>
            <a:r>
              <a:rPr lang="ru-RU" dirty="0" smtClean="0"/>
              <a:t>Структура конституций.</a:t>
            </a:r>
          </a:p>
          <a:p>
            <a:pPr marL="571500" lvl="0" indent="-457200">
              <a:buFont typeface="+mj-lt"/>
              <a:buAutoNum type="arabicPeriod"/>
            </a:pPr>
            <a:r>
              <a:rPr lang="ru-RU" dirty="0" smtClean="0"/>
              <a:t>Содержание </a:t>
            </a:r>
            <a:r>
              <a:rPr lang="ru-RU" dirty="0"/>
              <a:t>конституций. </a:t>
            </a:r>
            <a:r>
              <a:rPr lang="ru-RU" dirty="0" smtClean="0"/>
              <a:t>Пределы конституционного регулирования. Модели </a:t>
            </a:r>
            <a:r>
              <a:rPr lang="ru-RU" dirty="0"/>
              <a:t>конституционно-правового регулирования в зарубежных странах</a:t>
            </a:r>
            <a:r>
              <a:rPr lang="ru-RU" dirty="0" smtClean="0"/>
              <a:t>.</a:t>
            </a:r>
          </a:p>
          <a:p>
            <a:pPr marL="571500" lvl="0" indent="-457200">
              <a:buFont typeface="+mj-lt"/>
              <a:buAutoNum type="arabicPeriod"/>
            </a:pPr>
            <a:r>
              <a:rPr lang="ru-RU" dirty="0" smtClean="0"/>
              <a:t>Порядок </a:t>
            </a:r>
            <a:r>
              <a:rPr lang="ru-RU" dirty="0"/>
              <a:t>принятия и изменения конституций в зарубежных странах. </a:t>
            </a:r>
            <a:r>
              <a:rPr lang="ru-RU" dirty="0" smtClean="0"/>
              <a:t>Отмена конституций.</a:t>
            </a:r>
          </a:p>
          <a:p>
            <a:pPr marL="571500" indent="-457200">
              <a:buFont typeface="+mj-lt"/>
              <a:buAutoNum type="arabicPeriod"/>
            </a:pPr>
            <a:r>
              <a:rPr lang="ru-RU" dirty="0"/>
              <a:t>Классификации зарубежных конституций </a:t>
            </a:r>
            <a:r>
              <a:rPr lang="ru-RU" i="1" dirty="0"/>
              <a:t>(самостоятельная подготовка</a:t>
            </a:r>
            <a:r>
              <a:rPr lang="ru-RU" i="1" dirty="0" smtClean="0"/>
              <a:t>).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472041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indent="-457200" algn="ctr">
              <a:buFont typeface="+mj-lt"/>
              <a:buAutoNum type="arabicPeriod" startAt="2"/>
            </a:pPr>
            <a:endParaRPr lang="ru-RU" dirty="0" smtClean="0"/>
          </a:p>
          <a:p>
            <a:pPr marL="571500" indent="-457200" algn="ctr">
              <a:buFont typeface="+mj-lt"/>
              <a:buAutoNum type="arabicPeriod" startAt="2"/>
            </a:pPr>
            <a:endParaRPr lang="ru-RU" dirty="0"/>
          </a:p>
          <a:p>
            <a:pPr marL="571500" indent="-457200" algn="ctr">
              <a:buFont typeface="+mj-lt"/>
              <a:buAutoNum type="arabicPeriod" startAt="2"/>
            </a:pPr>
            <a:endParaRPr lang="ru-RU" dirty="0"/>
          </a:p>
          <a:p>
            <a:pPr marL="628650" indent="-514350" algn="ctr">
              <a:buFont typeface="+mj-lt"/>
              <a:buAutoNum type="arabicPeriod" startAt="3"/>
            </a:pPr>
            <a:r>
              <a:rPr lang="ru-RU" sz="3200" dirty="0" smtClean="0"/>
              <a:t>Юридические свойства (признаки) конституции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311008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7620000" cy="792088"/>
          </a:xfrm>
        </p:spPr>
        <p:txBody>
          <a:bodyPr/>
          <a:lstStyle/>
          <a:p>
            <a:pPr algn="ctr"/>
            <a:r>
              <a:rPr lang="ru-RU" sz="2800" dirty="0" smtClean="0"/>
              <a:t>Юридические свойства (признаки) конституции как основного закона государства </a:t>
            </a:r>
            <a:endParaRPr lang="ru-RU" sz="28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02079035"/>
              </p:ext>
            </p:extLst>
          </p:nvPr>
        </p:nvGraphicFramePr>
        <p:xfrm>
          <a:off x="457200" y="1268760"/>
          <a:ext cx="7620000" cy="54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12076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ru-RU" sz="3200" dirty="0" smtClean="0"/>
          </a:p>
          <a:p>
            <a:pPr algn="ctr"/>
            <a:endParaRPr lang="ru-RU" sz="3200" dirty="0"/>
          </a:p>
          <a:p>
            <a:pPr marL="628650" indent="-514350" algn="ctr">
              <a:buFont typeface="+mj-lt"/>
              <a:buAutoNum type="arabicPeriod" startAt="4"/>
            </a:pPr>
            <a:r>
              <a:rPr lang="ru-RU" sz="3200" dirty="0" smtClean="0"/>
              <a:t>Функции конституции 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998300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b="1" dirty="0"/>
              <a:t>Общие функции Конституции</a:t>
            </a:r>
            <a:r>
              <a:rPr lang="ru-RU" sz="3200" dirty="0"/>
              <a:t> (соответствуют функциям права):</a:t>
            </a: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Font typeface="Wingdings" pitchFamily="2" charset="2"/>
              <a:buChar char="q"/>
            </a:pPr>
            <a:endParaRPr lang="ru-RU" dirty="0" smtClean="0"/>
          </a:p>
          <a:p>
            <a:pPr lvl="0">
              <a:buFont typeface="Wingdings" pitchFamily="2" charset="2"/>
              <a:buChar char="q"/>
            </a:pPr>
            <a:r>
              <a:rPr lang="ru-RU" sz="2800" dirty="0" smtClean="0"/>
              <a:t> информационная</a:t>
            </a:r>
            <a:endParaRPr lang="ru-RU" sz="2800" dirty="0"/>
          </a:p>
          <a:p>
            <a:pPr lvl="0">
              <a:buFont typeface="Wingdings" pitchFamily="2" charset="2"/>
              <a:buChar char="q"/>
            </a:pPr>
            <a:r>
              <a:rPr lang="ru-RU" sz="2800" dirty="0" smtClean="0"/>
              <a:t> историко-культурная</a:t>
            </a:r>
            <a:endParaRPr lang="ru-RU" sz="2800" dirty="0"/>
          </a:p>
          <a:p>
            <a:pPr lvl="0">
              <a:buFont typeface="Wingdings" pitchFamily="2" charset="2"/>
              <a:buChar char="q"/>
            </a:pPr>
            <a:r>
              <a:rPr lang="ru-RU" sz="2800" dirty="0" smtClean="0"/>
              <a:t> коммуникативная</a:t>
            </a:r>
            <a:endParaRPr lang="ru-RU" sz="2800" dirty="0"/>
          </a:p>
          <a:p>
            <a:pPr lvl="0">
              <a:buFont typeface="Wingdings" pitchFamily="2" charset="2"/>
              <a:buChar char="q"/>
            </a:pPr>
            <a:r>
              <a:rPr lang="ru-RU" sz="2800" dirty="0" smtClean="0"/>
              <a:t> </a:t>
            </a:r>
            <a:r>
              <a:rPr lang="ru-RU" sz="2800" dirty="0" err="1" smtClean="0"/>
              <a:t>общесоциальная</a:t>
            </a:r>
            <a:endParaRPr lang="ru-RU" sz="2800" dirty="0"/>
          </a:p>
          <a:p>
            <a:pPr lvl="0">
              <a:buFont typeface="Wingdings" pitchFamily="2" charset="2"/>
              <a:buChar char="q"/>
            </a:pPr>
            <a:r>
              <a:rPr lang="ru-RU" sz="2800" dirty="0" smtClean="0"/>
              <a:t> социального контроля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73415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7620000" cy="1368152"/>
          </a:xfrm>
        </p:spPr>
        <p:txBody>
          <a:bodyPr/>
          <a:lstStyle/>
          <a:p>
            <a:pPr algn="ctr"/>
            <a:r>
              <a:rPr lang="ru-RU" sz="3200" b="1" dirty="0"/>
              <a:t>Специальные функции </a:t>
            </a:r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dirty="0" smtClean="0"/>
              <a:t>(</a:t>
            </a:r>
            <a:r>
              <a:rPr lang="ru-RU" sz="3200" dirty="0"/>
              <a:t>связаны с конкретным содержанием и природой основного закона)</a:t>
            </a: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251520" y="1628800"/>
            <a:ext cx="7825680" cy="5085184"/>
          </a:xfrm>
        </p:spPr>
        <p:txBody>
          <a:bodyPr>
            <a:noAutofit/>
          </a:bodyPr>
          <a:lstStyle/>
          <a:p>
            <a:pPr lvl="0">
              <a:buFont typeface="Wingdings" pitchFamily="2" charset="2"/>
              <a:buChar char="q"/>
            </a:pPr>
            <a:r>
              <a:rPr lang="ru-RU" sz="2800" dirty="0" smtClean="0">
                <a:solidFill>
                  <a:schemeClr val="tx1"/>
                </a:solidFill>
              </a:rPr>
              <a:t> политическая</a:t>
            </a:r>
            <a:endParaRPr lang="ru-RU" sz="2800" dirty="0">
              <a:solidFill>
                <a:schemeClr val="tx1"/>
              </a:solidFill>
            </a:endParaRPr>
          </a:p>
          <a:p>
            <a:pPr lvl="0">
              <a:buFont typeface="Wingdings" pitchFamily="2" charset="2"/>
              <a:buChar char="q"/>
            </a:pPr>
            <a:r>
              <a:rPr lang="ru-RU" sz="2800" dirty="0" smtClean="0">
                <a:solidFill>
                  <a:schemeClr val="tx1"/>
                </a:solidFill>
              </a:rPr>
              <a:t> идеологическая</a:t>
            </a:r>
            <a:endParaRPr lang="ru-RU" sz="2800" dirty="0">
              <a:solidFill>
                <a:schemeClr val="tx1"/>
              </a:solidFill>
            </a:endParaRPr>
          </a:p>
          <a:p>
            <a:pPr lvl="0">
              <a:buFont typeface="Wingdings" pitchFamily="2" charset="2"/>
              <a:buChar char="q"/>
            </a:pPr>
            <a:r>
              <a:rPr lang="ru-RU" sz="2800" dirty="0" smtClean="0">
                <a:solidFill>
                  <a:schemeClr val="tx1"/>
                </a:solidFill>
              </a:rPr>
              <a:t> учредительная</a:t>
            </a:r>
            <a:endParaRPr lang="ru-RU" sz="2800" dirty="0">
              <a:solidFill>
                <a:schemeClr val="tx1"/>
              </a:solidFill>
            </a:endParaRPr>
          </a:p>
          <a:p>
            <a:pPr lvl="0">
              <a:buFont typeface="Wingdings" pitchFamily="2" charset="2"/>
              <a:buChar char="q"/>
            </a:pPr>
            <a:r>
              <a:rPr lang="ru-RU" sz="2800" dirty="0" smtClean="0">
                <a:solidFill>
                  <a:schemeClr val="tx1"/>
                </a:solidFill>
              </a:rPr>
              <a:t> символическая</a:t>
            </a:r>
            <a:endParaRPr lang="ru-RU" sz="2800" dirty="0">
              <a:solidFill>
                <a:schemeClr val="tx1"/>
              </a:solidFill>
            </a:endParaRPr>
          </a:p>
          <a:p>
            <a:pPr lvl="0">
              <a:buFont typeface="Wingdings" pitchFamily="2" charset="2"/>
              <a:buChar char="q"/>
            </a:pPr>
            <a:r>
              <a:rPr lang="ru-RU" sz="2800" dirty="0" smtClean="0">
                <a:solidFill>
                  <a:schemeClr val="tx1"/>
                </a:solidFill>
              </a:rPr>
              <a:t> воспитательная</a:t>
            </a:r>
            <a:endParaRPr lang="ru-RU" sz="2800" dirty="0">
              <a:solidFill>
                <a:schemeClr val="tx1"/>
              </a:solidFill>
            </a:endParaRPr>
          </a:p>
          <a:p>
            <a:pPr lvl="0">
              <a:buFont typeface="Wingdings" pitchFamily="2" charset="2"/>
              <a:buChar char="q"/>
            </a:pPr>
            <a:r>
              <a:rPr lang="ru-RU" sz="2800" dirty="0" smtClean="0">
                <a:solidFill>
                  <a:schemeClr val="tx1"/>
                </a:solidFill>
              </a:rPr>
              <a:t> организаторская</a:t>
            </a:r>
            <a:endParaRPr lang="ru-RU" sz="2800" dirty="0">
              <a:solidFill>
                <a:schemeClr val="tx1"/>
              </a:solidFill>
            </a:endParaRPr>
          </a:p>
          <a:p>
            <a:pPr lvl="0">
              <a:buFont typeface="Wingdings" pitchFamily="2" charset="2"/>
              <a:buChar char="q"/>
            </a:pPr>
            <a:r>
              <a:rPr lang="ru-RU" sz="2800" dirty="0" smtClean="0">
                <a:solidFill>
                  <a:schemeClr val="tx1"/>
                </a:solidFill>
              </a:rPr>
              <a:t> внешнеполитическая</a:t>
            </a:r>
            <a:endParaRPr lang="ru-RU" sz="2800" dirty="0">
              <a:solidFill>
                <a:schemeClr val="tx1"/>
              </a:solidFill>
            </a:endParaRPr>
          </a:p>
          <a:p>
            <a:pPr lvl="0">
              <a:buFont typeface="Wingdings" pitchFamily="2" charset="2"/>
              <a:buChar char="q"/>
            </a:pPr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</a:rPr>
              <a:t>легализационная</a:t>
            </a:r>
            <a:endParaRPr lang="ru-RU" sz="2800" dirty="0">
              <a:solidFill>
                <a:schemeClr val="tx1"/>
              </a:solidFill>
            </a:endParaRPr>
          </a:p>
          <a:p>
            <a:pPr lvl="0">
              <a:buFont typeface="Wingdings" pitchFamily="2" charset="2"/>
              <a:buChar char="q"/>
            </a:pPr>
            <a:r>
              <a:rPr lang="ru-RU" sz="2800" dirty="0" smtClean="0">
                <a:solidFill>
                  <a:schemeClr val="tx1"/>
                </a:solidFill>
              </a:rPr>
              <a:t> системообразующая</a:t>
            </a:r>
            <a:endParaRPr lang="ru-RU" sz="2800" dirty="0">
              <a:solidFill>
                <a:schemeClr val="tx1"/>
              </a:solidFill>
            </a:endParaRPr>
          </a:p>
          <a:p>
            <a:pPr lvl="0">
              <a:buFont typeface="Wingdings" pitchFamily="2" charset="2"/>
              <a:buChar char="q"/>
            </a:pPr>
            <a:r>
              <a:rPr lang="ru-RU" sz="2800" dirty="0" smtClean="0">
                <a:solidFill>
                  <a:schemeClr val="tx1"/>
                </a:solidFill>
              </a:rPr>
              <a:t> правоохранительная</a:t>
            </a:r>
            <a:endParaRPr lang="ru-RU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3537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ru-RU" sz="3200" dirty="0" smtClean="0"/>
          </a:p>
          <a:p>
            <a:pPr algn="ctr"/>
            <a:endParaRPr lang="ru-RU" sz="3200" dirty="0" smtClean="0"/>
          </a:p>
          <a:p>
            <a:pPr marL="628650" indent="-514350" algn="ctr">
              <a:buFont typeface="+mj-lt"/>
              <a:buAutoNum type="arabicPeriod" startAt="4"/>
            </a:pPr>
            <a:r>
              <a:rPr lang="ru-RU" sz="3200" dirty="0" smtClean="0"/>
              <a:t>Форма конституций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714238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7620000" cy="864096"/>
          </a:xfrm>
        </p:spPr>
        <p:txBody>
          <a:bodyPr/>
          <a:lstStyle/>
          <a:p>
            <a:r>
              <a:rPr lang="ru-RU" sz="2400" dirty="0"/>
              <a:t>В</a:t>
            </a:r>
            <a:r>
              <a:rPr lang="ru-RU" sz="2400" dirty="0" smtClean="0"/>
              <a:t>се </a:t>
            </a:r>
            <a:r>
              <a:rPr lang="ru-RU" sz="2400" dirty="0"/>
              <a:t>государства имеют конституцию в материальном смысле, но не все государства обладают конституцией в формальном смысле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46746174"/>
              </p:ext>
            </p:extLst>
          </p:nvPr>
        </p:nvGraphicFramePr>
        <p:xfrm>
          <a:off x="457200" y="1412776"/>
          <a:ext cx="7620000" cy="49880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97487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94481226"/>
              </p:ext>
            </p:extLst>
          </p:nvPr>
        </p:nvGraphicFramePr>
        <p:xfrm>
          <a:off x="179512" y="0"/>
          <a:ext cx="7992888" cy="65973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48481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ru-RU" sz="3200" dirty="0" smtClean="0"/>
          </a:p>
          <a:p>
            <a:pPr algn="ctr"/>
            <a:endParaRPr lang="ru-RU" sz="3200" dirty="0"/>
          </a:p>
          <a:p>
            <a:pPr marL="628650" indent="-514350" algn="ctr">
              <a:buFont typeface="+mj-lt"/>
              <a:buAutoNum type="arabicPeriod" startAt="5"/>
            </a:pPr>
            <a:r>
              <a:rPr lang="ru-RU" sz="3200" dirty="0" smtClean="0"/>
              <a:t>Структура конституции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398179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7620000" cy="864096"/>
          </a:xfrm>
        </p:spPr>
        <p:txBody>
          <a:bodyPr/>
          <a:lstStyle/>
          <a:p>
            <a:pPr algn="ctr"/>
            <a:r>
              <a:rPr lang="ru-RU" sz="3200" dirty="0"/>
              <a:t>Структура </a:t>
            </a:r>
            <a:r>
              <a:rPr lang="ru-RU" sz="3200" dirty="0" smtClean="0"/>
              <a:t>кодифицированных конституций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45916778"/>
              </p:ext>
            </p:extLst>
          </p:nvPr>
        </p:nvGraphicFramePr>
        <p:xfrm>
          <a:off x="179512" y="1340768"/>
          <a:ext cx="8136904" cy="55172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77991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ru-RU" sz="3200" dirty="0" smtClean="0"/>
          </a:p>
          <a:p>
            <a:pPr algn="ctr"/>
            <a:endParaRPr lang="ru-RU" sz="3200" dirty="0"/>
          </a:p>
          <a:p>
            <a:pPr marL="628650" indent="-514350" algn="ctr">
              <a:buFont typeface="+mj-lt"/>
              <a:buAutoNum type="arabicPeriod"/>
            </a:pPr>
            <a:r>
              <a:rPr lang="ru-RU" sz="3200" dirty="0" smtClean="0"/>
              <a:t>Понятие </a:t>
            </a:r>
            <a:r>
              <a:rPr lang="ru-RU" sz="3200" dirty="0"/>
              <a:t>и сущность конституции</a:t>
            </a:r>
          </a:p>
        </p:txBody>
      </p:sp>
    </p:spTree>
    <p:extLst>
      <p:ext uri="{BB962C8B-B14F-4D97-AF65-F5344CB8AC3E}">
        <p14:creationId xmlns:p14="http://schemas.microsoft.com/office/powerpoint/2010/main" val="3237657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ru-RU" sz="3200" dirty="0" smtClean="0"/>
          </a:p>
          <a:p>
            <a:pPr algn="ctr"/>
            <a:endParaRPr lang="ru-RU" sz="3200" dirty="0"/>
          </a:p>
          <a:p>
            <a:pPr marL="628650" indent="-514350" algn="ctr">
              <a:buFont typeface="+mj-lt"/>
              <a:buAutoNum type="arabicPeriod" startAt="6"/>
            </a:pPr>
            <a:r>
              <a:rPr lang="ru-RU" sz="3200" dirty="0" smtClean="0"/>
              <a:t>Содержание конституции. Конституционные модели.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12900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 dirty="0" smtClean="0"/>
              <a:t>Содержание конституции:</a:t>
            </a:r>
            <a:br>
              <a:rPr lang="ru-RU" sz="2400" b="1" dirty="0" smtClean="0"/>
            </a:br>
            <a:r>
              <a:rPr lang="ru-RU" sz="2400" dirty="0"/>
              <a:t>«Какой круг общественных отношений и в каком объеме должна регулировать современная конституция?»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19047149"/>
              </p:ext>
            </p:extLst>
          </p:nvPr>
        </p:nvGraphicFramePr>
        <p:xfrm>
          <a:off x="457200" y="1600200"/>
          <a:ext cx="762000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99049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7620000" cy="821724"/>
          </a:xfrm>
        </p:spPr>
        <p:txBody>
          <a:bodyPr/>
          <a:lstStyle/>
          <a:p>
            <a:pPr algn="ctr"/>
            <a:r>
              <a:rPr lang="ru-RU" sz="3200" b="1" dirty="0" smtClean="0"/>
              <a:t>Конституционные модели</a:t>
            </a:r>
            <a:endParaRPr lang="ru-RU" sz="32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72726320"/>
              </p:ext>
            </p:extLst>
          </p:nvPr>
        </p:nvGraphicFramePr>
        <p:xfrm>
          <a:off x="107504" y="-603448"/>
          <a:ext cx="8280920" cy="83529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02129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ru-RU" sz="3200" dirty="0" smtClean="0"/>
          </a:p>
          <a:p>
            <a:pPr marL="628650" indent="-514350" algn="ctr">
              <a:buFont typeface="+mj-lt"/>
              <a:buAutoNum type="arabicPeriod" startAt="7"/>
            </a:pPr>
            <a:r>
              <a:rPr lang="ru-RU" sz="3200" dirty="0" smtClean="0"/>
              <a:t>Порядок принятия и изменения конституций в зарубежных странах. Отмена конституций.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70493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 smtClean="0"/>
              <a:t>Способы принятия конституций </a:t>
            </a:r>
            <a:br>
              <a:rPr lang="ru-RU" sz="3600" dirty="0" smtClean="0"/>
            </a:br>
            <a:r>
              <a:rPr lang="ru-RU" sz="3600" dirty="0" smtClean="0"/>
              <a:t>в зарубежных странах</a:t>
            </a:r>
            <a:endParaRPr lang="ru-RU" sz="36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82494414"/>
              </p:ext>
            </p:extLst>
          </p:nvPr>
        </p:nvGraphicFramePr>
        <p:xfrm>
          <a:off x="179512" y="332656"/>
          <a:ext cx="7897688" cy="60681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56920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600" dirty="0" smtClean="0"/>
              <a:t>Изменение конституций </a:t>
            </a:r>
            <a:br>
              <a:rPr lang="ru-RU" sz="3600" dirty="0" smtClean="0"/>
            </a:br>
            <a:r>
              <a:rPr lang="ru-RU" sz="3600" dirty="0" smtClean="0"/>
              <a:t>в зарубежных странах</a:t>
            </a:r>
            <a:endParaRPr lang="ru-RU" sz="36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49762850"/>
              </p:ext>
            </p:extLst>
          </p:nvPr>
        </p:nvGraphicFramePr>
        <p:xfrm>
          <a:off x="179512" y="260648"/>
          <a:ext cx="7897688" cy="65973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64996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ru-RU" sz="3200" dirty="0" smtClean="0"/>
          </a:p>
          <a:p>
            <a:pPr algn="ctr"/>
            <a:endParaRPr lang="ru-RU" sz="3200" dirty="0"/>
          </a:p>
          <a:p>
            <a:pPr algn="ctr"/>
            <a:r>
              <a:rPr lang="ru-RU" sz="3200" dirty="0" smtClean="0"/>
              <a:t>СПАСИБО ЗА ВНИМАНИЕ!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418941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99696746"/>
              </p:ext>
            </p:extLst>
          </p:nvPr>
        </p:nvGraphicFramePr>
        <p:xfrm>
          <a:off x="179512" y="260648"/>
          <a:ext cx="7992888" cy="64281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27307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400" dirty="0" smtClean="0"/>
              <a:t>«Конституция» </a:t>
            </a:r>
            <a:br>
              <a:rPr lang="ru-RU" sz="4400" dirty="0" smtClean="0"/>
            </a:br>
            <a:r>
              <a:rPr lang="ru-RU" sz="4400" dirty="0" smtClean="0"/>
              <a:t>в Древней Греции</a:t>
            </a:r>
            <a:endParaRPr lang="ru-RU" sz="44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82121497"/>
              </p:ext>
            </p:extLst>
          </p:nvPr>
        </p:nvGraphicFramePr>
        <p:xfrm>
          <a:off x="107504" y="1600200"/>
          <a:ext cx="8208912" cy="51411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83137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53B0DDF-3C01-470A-B724-7CAFD51B409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graphicEl>
                                              <a:dgm id="{553B0DDF-3C01-470A-B724-7CAFD51B409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graphicEl>
                                              <a:dgm id="{553B0DDF-3C01-470A-B724-7CAFD51B409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graphicEl>
                                              <a:dgm id="{553B0DDF-3C01-470A-B724-7CAFD51B409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116D01D-1060-44B6-9276-4B4157E3179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>
                                            <p:graphicEl>
                                              <a:dgm id="{2116D01D-1060-44B6-9276-4B4157E3179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graphicEl>
                                              <a:dgm id="{2116D01D-1060-44B6-9276-4B4157E3179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>
                                            <p:graphicEl>
                                              <a:dgm id="{2116D01D-1060-44B6-9276-4B4157E3179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2EF3061-2DE3-4B78-9DA9-75E5AB736DD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>
                                            <p:graphicEl>
                                              <a:dgm id="{52EF3061-2DE3-4B78-9DA9-75E5AB736DD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graphicEl>
                                              <a:dgm id="{52EF3061-2DE3-4B78-9DA9-75E5AB736DD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>
                                            <p:graphicEl>
                                              <a:dgm id="{52EF3061-2DE3-4B78-9DA9-75E5AB736DD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8A146AB-E66B-49D6-9C12-7AFB2313769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>
                                            <p:graphicEl>
                                              <a:dgm id="{F8A146AB-E66B-49D6-9C12-7AFB2313769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>
                                            <p:graphicEl>
                                              <a:dgm id="{F8A146AB-E66B-49D6-9C12-7AFB2313769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>
                                            <p:graphicEl>
                                              <a:dgm id="{F8A146AB-E66B-49D6-9C12-7AFB2313769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400" dirty="0" smtClean="0"/>
              <a:t>«Конституция» </a:t>
            </a:r>
            <a:br>
              <a:rPr lang="ru-RU" sz="4400" dirty="0" smtClean="0"/>
            </a:br>
            <a:r>
              <a:rPr lang="ru-RU" sz="4400" dirty="0" smtClean="0"/>
              <a:t>в Древнем Риме</a:t>
            </a:r>
            <a:endParaRPr lang="ru-RU" sz="44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8583633"/>
              </p:ext>
            </p:extLst>
          </p:nvPr>
        </p:nvGraphicFramePr>
        <p:xfrm>
          <a:off x="457200" y="1600200"/>
          <a:ext cx="762000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Овал 4"/>
          <p:cNvSpPr/>
          <p:nvPr/>
        </p:nvSpPr>
        <p:spPr>
          <a:xfrm>
            <a:off x="1907704" y="1700808"/>
            <a:ext cx="2664296" cy="10081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«основной закон» </a:t>
            </a:r>
            <a:r>
              <a:rPr lang="ru-RU" dirty="0" smtClean="0"/>
              <a:t>(</a:t>
            </a:r>
            <a:r>
              <a:rPr lang="en-US" dirty="0" err="1"/>
              <a:t>lex</a:t>
            </a:r>
            <a:r>
              <a:rPr lang="en-US" dirty="0"/>
              <a:t> </a:t>
            </a:r>
            <a:r>
              <a:rPr lang="en-US" dirty="0" err="1"/>
              <a:t>fundamentalis</a:t>
            </a:r>
            <a:r>
              <a:rPr lang="ru-RU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645923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852C64B-8064-43CD-873F-00564EC330E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graphicEl>
                                              <a:dgm id="{B852C64B-8064-43CD-873F-00564EC330E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graphicEl>
                                              <a:dgm id="{B852C64B-8064-43CD-873F-00564EC330E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graphicEl>
                                              <a:dgm id="{B852C64B-8064-43CD-873F-00564EC330E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3221188-F34C-48BC-927C-31809FF7F70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>
                                            <p:graphicEl>
                                              <a:dgm id="{43221188-F34C-48BC-927C-31809FF7F70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graphicEl>
                                              <a:dgm id="{43221188-F34C-48BC-927C-31809FF7F70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>
                                            <p:graphicEl>
                                              <a:dgm id="{43221188-F34C-48BC-927C-31809FF7F70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90BDE39-CE0E-4197-BF8C-682E8B4E34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>
                                            <p:graphicEl>
                                              <a:dgm id="{A90BDE39-CE0E-4197-BF8C-682E8B4E34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graphicEl>
                                              <a:dgm id="{A90BDE39-CE0E-4197-BF8C-682E8B4E34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>
                                            <p:graphicEl>
                                              <a:dgm id="{A90BDE39-CE0E-4197-BF8C-682E8B4E347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4AA76BD-FDB8-44AA-A402-FEAB51E2293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>
                                            <p:graphicEl>
                                              <a:dgm id="{C4AA76BD-FDB8-44AA-A402-FEAB51E2293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>
                                            <p:graphicEl>
                                              <a:dgm id="{C4AA76BD-FDB8-44AA-A402-FEAB51E2293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>
                                            <p:graphicEl>
                                              <a:dgm id="{C4AA76BD-FDB8-44AA-A402-FEAB51E2293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 uiExpand="1">
        <p:bldSub>
          <a:bldDgm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400" dirty="0" smtClean="0"/>
              <a:t> «Конституции» в Средневековье</a:t>
            </a:r>
            <a:endParaRPr lang="ru-RU" sz="44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03058692"/>
              </p:ext>
            </p:extLst>
          </p:nvPr>
        </p:nvGraphicFramePr>
        <p:xfrm>
          <a:off x="179512" y="1600200"/>
          <a:ext cx="8136904" cy="51411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89317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D268899-B896-4892-8407-4482B2EF9CA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graphicEl>
                                              <a:dgm id="{1D268899-B896-4892-8407-4482B2EF9CA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graphicEl>
                                              <a:dgm id="{1D268899-B896-4892-8407-4482B2EF9CA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5E4EBA2-30C8-4B24-B4B1-06D5EDB243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graphicEl>
                                              <a:dgm id="{E5E4EBA2-30C8-4B24-B4B1-06D5EDB243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graphicEl>
                                              <a:dgm id="{E5E4EBA2-30C8-4B24-B4B1-06D5EDB243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731865D-CD9A-4865-8B03-7E8F46A9097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graphicEl>
                                              <a:dgm id="{0731865D-CD9A-4865-8B03-7E8F46A9097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graphicEl>
                                              <a:dgm id="{0731865D-CD9A-4865-8B03-7E8F46A9097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301E597-0374-4A98-B938-DFE7ADB285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>
                                            <p:graphicEl>
                                              <a:dgm id="{8301E597-0374-4A98-B938-DFE7ADB285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graphicEl>
                                              <a:dgm id="{8301E597-0374-4A98-B938-DFE7ADB285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6CC336A-8808-4445-9E09-97B6D08CFB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graphicEl>
                                              <a:dgm id="{96CC336A-8808-4445-9E09-97B6D08CFB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graphicEl>
                                              <a:dgm id="{96CC336A-8808-4445-9E09-97B6D08CFB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72D19CE-ADF7-4953-98D2-74465D7A1E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graphicEl>
                                              <a:dgm id="{E72D19CE-ADF7-4953-98D2-74465D7A1E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graphicEl>
                                              <a:dgm id="{E72D19CE-ADF7-4953-98D2-74465D7A1E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885113F-FACE-4029-8D04-1BF587E5B00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>
                                            <p:graphicEl>
                                              <a:dgm id="{4885113F-FACE-4029-8D04-1BF587E5B00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graphicEl>
                                              <a:dgm id="{4885113F-FACE-4029-8D04-1BF587E5B00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0D7F10F-B7F3-4733-8F01-2327BB6070E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">
                                            <p:graphicEl>
                                              <a:dgm id="{60D7F10F-B7F3-4733-8F01-2327BB6070E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>
                                            <p:graphicEl>
                                              <a:dgm id="{60D7F10F-B7F3-4733-8F01-2327BB6070E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8E13EAA-599C-429A-ADF4-AE316C8712E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">
                                            <p:graphicEl>
                                              <a:dgm id="{B8E13EAA-599C-429A-ADF4-AE316C8712E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">
                                            <p:graphicEl>
                                              <a:dgm id="{B8E13EAA-599C-429A-ADF4-AE316C8712E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92696"/>
            <a:ext cx="7620000" cy="570810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Горизонтальный свиток 3"/>
          <p:cNvSpPr/>
          <p:nvPr/>
        </p:nvSpPr>
        <p:spPr>
          <a:xfrm>
            <a:off x="827584" y="836712"/>
            <a:ext cx="6624736" cy="4752528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chemeClr val="tx1"/>
                </a:solidFill>
              </a:rPr>
              <a:t>Ни Древний мир, ни Средневековье не знали конституции как основного закона государства, и хотя сам термин имел широкое распространение, отражал он совершенно иное значение.</a:t>
            </a: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24032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7620000" cy="504056"/>
          </a:xfrm>
        </p:spPr>
        <p:txBody>
          <a:bodyPr/>
          <a:lstStyle/>
          <a:p>
            <a:pPr algn="ctr"/>
            <a:r>
              <a:rPr lang="ru-RU" sz="3200" dirty="0" smtClean="0"/>
              <a:t>«Новые конституции»</a:t>
            </a:r>
            <a:endParaRPr lang="ru-RU" sz="32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79119766"/>
              </p:ext>
            </p:extLst>
          </p:nvPr>
        </p:nvGraphicFramePr>
        <p:xfrm>
          <a:off x="179512" y="764704"/>
          <a:ext cx="8136904" cy="49971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251520" y="6135136"/>
            <a:ext cx="806489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/>
              <a:t>Современное понимание </a:t>
            </a:r>
            <a:r>
              <a:rPr lang="ru-RU" sz="1600" b="1" dirty="0" smtClean="0"/>
              <a:t>конституции не </a:t>
            </a:r>
            <a:r>
              <a:rPr lang="ru-RU" sz="1600" b="1" dirty="0"/>
              <a:t>предполагает универсального </a:t>
            </a:r>
            <a:r>
              <a:rPr lang="ru-RU" sz="1600" b="1" dirty="0" smtClean="0"/>
              <a:t>определения!</a:t>
            </a:r>
            <a:endParaRPr lang="ru-RU" sz="1600" b="1" dirty="0"/>
          </a:p>
        </p:txBody>
      </p:sp>
    </p:spTree>
    <p:extLst>
      <p:ext uri="{BB962C8B-B14F-4D97-AF65-F5344CB8AC3E}">
        <p14:creationId xmlns:p14="http://schemas.microsoft.com/office/powerpoint/2010/main" val="464069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EB8D5C8-AC09-417B-8EA4-27C0F72A5CC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graphicEl>
                                              <a:dgm id="{AEB8D5C8-AC09-417B-8EA4-27C0F72A5CC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graphicEl>
                                              <a:dgm id="{AEB8D5C8-AC09-417B-8EA4-27C0F72A5CC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graphicEl>
                                              <a:dgm id="{AEB8D5C8-AC09-417B-8EA4-27C0F72A5CC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7A6840C-55B4-49A6-ADE9-B00B53E54D8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>
                                            <p:graphicEl>
                                              <a:dgm id="{B7A6840C-55B4-49A6-ADE9-B00B53E54D8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graphicEl>
                                              <a:dgm id="{B7A6840C-55B4-49A6-ADE9-B00B53E54D8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>
                                            <p:graphicEl>
                                              <a:dgm id="{B7A6840C-55B4-49A6-ADE9-B00B53E54D8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4CF98EE-71D4-470B-9CCC-EBDEBB70E8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graphicEl>
                                              <a:dgm id="{C4CF98EE-71D4-470B-9CCC-EBDEBB70E8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>
                                            <p:graphicEl>
                                              <a:dgm id="{C4CF98EE-71D4-470B-9CCC-EBDEBB70E8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>
                                            <p:graphicEl>
                                              <a:dgm id="{C4CF98EE-71D4-470B-9CCC-EBDEBB70E8E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83DD6FA-74ED-47F3-B7A4-22E2778073C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>
                                            <p:graphicEl>
                                              <a:dgm id="{083DD6FA-74ED-47F3-B7A4-22E2778073C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>
                                            <p:graphicEl>
                                              <a:dgm id="{083DD6FA-74ED-47F3-B7A4-22E2778073C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">
                                            <p:graphicEl>
                                              <a:dgm id="{083DD6FA-74ED-47F3-B7A4-22E2778073C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седство">
  <a:themeElements>
    <a:clrScheme name="Соседство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Стандартная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оседство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7352</TotalTime>
  <Words>1388</Words>
  <Application>Microsoft Office PowerPoint</Application>
  <PresentationFormat>Экран (4:3)</PresentationFormat>
  <Paragraphs>217</Paragraphs>
  <Slides>36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36</vt:i4>
      </vt:variant>
    </vt:vector>
  </HeadingPairs>
  <TitlesOfParts>
    <vt:vector size="41" baseType="lpstr">
      <vt:lpstr>Arial</vt:lpstr>
      <vt:lpstr>Calibri</vt:lpstr>
      <vt:lpstr>Cambria</vt:lpstr>
      <vt:lpstr>Wingdings</vt:lpstr>
      <vt:lpstr>Соседство</vt:lpstr>
      <vt:lpstr>Конституции зарубежных стран </vt:lpstr>
      <vt:lpstr>Содержание</vt:lpstr>
      <vt:lpstr>Презентация PowerPoint</vt:lpstr>
      <vt:lpstr>Презентация PowerPoint</vt:lpstr>
      <vt:lpstr>«Конституция»  в Древней Греции</vt:lpstr>
      <vt:lpstr>«Конституция»  в Древнем Риме</vt:lpstr>
      <vt:lpstr> «Конституции» в Средневековье</vt:lpstr>
      <vt:lpstr>Презентация PowerPoint</vt:lpstr>
      <vt:lpstr>«Новые конституции»</vt:lpstr>
      <vt:lpstr>Презентация PowerPoint</vt:lpstr>
      <vt:lpstr>Нормативная дефиниция  Конституции Республики Беларусь  (формально-юридическое толкование)</vt:lpstr>
      <vt:lpstr>Формально-юридическое (позитивистское) направление в исследовании конституции</vt:lpstr>
      <vt:lpstr>Презентация PowerPoint</vt:lpstr>
      <vt:lpstr>Основные подходы к определению сущности конституции</vt:lpstr>
      <vt:lpstr>Презентация PowerPoint</vt:lpstr>
      <vt:lpstr>Презентация PowerPoint</vt:lpstr>
      <vt:lpstr>Исторические предпосылки  принятия первых конституций</vt:lpstr>
      <vt:lpstr>Поколения писаных конституций</vt:lpstr>
      <vt:lpstr>Задание №1. Самостоятельное изучение и анализ  </vt:lpstr>
      <vt:lpstr>Презентация PowerPoint</vt:lpstr>
      <vt:lpstr>Юридические свойства (признаки) конституции как основного закона государства </vt:lpstr>
      <vt:lpstr>Презентация PowerPoint</vt:lpstr>
      <vt:lpstr>Общие функции Конституции (соответствуют функциям права):</vt:lpstr>
      <vt:lpstr>Специальные функции  (связаны с конкретным содержанием и природой основного закона)</vt:lpstr>
      <vt:lpstr>Презентация PowerPoint</vt:lpstr>
      <vt:lpstr>Все государства имеют конституцию в материальном смысле, но не все государства обладают конституцией в формальном смысле</vt:lpstr>
      <vt:lpstr>Презентация PowerPoint</vt:lpstr>
      <vt:lpstr>Презентация PowerPoint</vt:lpstr>
      <vt:lpstr>Структура кодифицированных конституций</vt:lpstr>
      <vt:lpstr>Презентация PowerPoint</vt:lpstr>
      <vt:lpstr>Содержание конституции: «Какой круг общественных отношений и в каком объеме должна регулировать современная конституция?»</vt:lpstr>
      <vt:lpstr>Конституционные модели</vt:lpstr>
      <vt:lpstr>Презентация PowerPoint</vt:lpstr>
      <vt:lpstr>Способы принятия конституций  в зарубежных странах</vt:lpstr>
      <vt:lpstr>Изменение конституций  в зарубежных странах</vt:lpstr>
      <vt:lpstr>Презентация PowerPoint</vt:lpstr>
    </vt:vector>
  </TitlesOfParts>
  <Company>Hostel4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Конституции зарубежных стран</dc:title>
  <dc:creator>nadzeya_rakhanava</dc:creator>
  <cp:lastModifiedBy>Nadzeya Rakhanava</cp:lastModifiedBy>
  <cp:revision>118</cp:revision>
  <cp:lastPrinted>2013-09-24T12:59:01Z</cp:lastPrinted>
  <dcterms:created xsi:type="dcterms:W3CDTF">2013-09-12T14:21:12Z</dcterms:created>
  <dcterms:modified xsi:type="dcterms:W3CDTF">2015-09-25T20:09:30Z</dcterms:modified>
</cp:coreProperties>
</file>