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0" r:id="rId4"/>
    <p:sldId id="261" r:id="rId5"/>
    <p:sldId id="258" r:id="rId6"/>
    <p:sldId id="267" r:id="rId7"/>
    <p:sldId id="263" r:id="rId8"/>
    <p:sldId id="259" r:id="rId9"/>
    <p:sldId id="264" r:id="rId10"/>
    <p:sldId id="265" r:id="rId11"/>
    <p:sldId id="276" r:id="rId12"/>
    <p:sldId id="277" r:id="rId13"/>
    <p:sldId id="278" r:id="rId14"/>
    <p:sldId id="279" r:id="rId15"/>
    <p:sldId id="285" r:id="rId16"/>
    <p:sldId id="273" r:id="rId17"/>
    <p:sldId id="280" r:id="rId18"/>
    <p:sldId id="274" r:id="rId19"/>
    <p:sldId id="281" r:id="rId20"/>
    <p:sldId id="282" r:id="rId21"/>
    <p:sldId id="275" r:id="rId22"/>
    <p:sldId id="283" r:id="rId23"/>
    <p:sldId id="284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diagrams/_rels/drawing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4DB53-35CB-405D-9B58-4FB2873DD6F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E75AAF-D7AE-4465-B8C0-1290F590E55E}">
      <dgm:prSet phldrT="[Текст]" custT="1"/>
      <dgm:spPr/>
      <dgm:t>
        <a:bodyPr/>
        <a:lstStyle/>
        <a:p>
          <a:r>
            <a:rPr lang="ru-RU" sz="1700" b="1" dirty="0" smtClean="0"/>
            <a:t>Государственная власть:</a:t>
          </a:r>
          <a:r>
            <a:rPr lang="ru-RU" sz="1700" dirty="0" smtClean="0"/>
            <a:t> социальное волевое отношение, обусловленное необходимостью управления обществом, одна из сторон которого -  аппарат государства, опирающийся на принуждение</a:t>
          </a:r>
          <a:endParaRPr lang="ru-RU" sz="1700" dirty="0"/>
        </a:p>
      </dgm:t>
    </dgm:pt>
    <dgm:pt modelId="{FF105093-89BB-41DB-BE97-A2EF1A8B056C}" type="parTrans" cxnId="{24C7E58B-0558-4254-8538-C7C8D3AE1206}">
      <dgm:prSet/>
      <dgm:spPr/>
      <dgm:t>
        <a:bodyPr/>
        <a:lstStyle/>
        <a:p>
          <a:endParaRPr lang="ru-RU"/>
        </a:p>
      </dgm:t>
    </dgm:pt>
    <dgm:pt modelId="{17F27B21-FA4B-43ED-B006-53A7E26CD84E}" type="sibTrans" cxnId="{24C7E58B-0558-4254-8538-C7C8D3AE1206}">
      <dgm:prSet/>
      <dgm:spPr/>
      <dgm:t>
        <a:bodyPr/>
        <a:lstStyle/>
        <a:p>
          <a:endParaRPr lang="ru-RU"/>
        </a:p>
      </dgm:t>
    </dgm:pt>
    <dgm:pt modelId="{8411A686-F6E2-45DA-8883-FB635DD98A04}">
      <dgm:prSet phldrT="[Текст]" custT="1"/>
      <dgm:spPr/>
      <dgm:t>
        <a:bodyPr/>
        <a:lstStyle/>
        <a:p>
          <a:r>
            <a:rPr lang="ru-RU" sz="1700" b="1" dirty="0" smtClean="0"/>
            <a:t>Гражданское общество:</a:t>
          </a:r>
          <a:br>
            <a:rPr lang="ru-RU" sz="1700" b="1" dirty="0" smtClean="0"/>
          </a:br>
          <a:r>
            <a:rPr lang="ru-RU" sz="1700" dirty="0" smtClean="0"/>
            <a:t>совокупность отношений в экономике, культуре и других сферах, развивающихся в рамках демократического общества независимо от государства</a:t>
          </a:r>
          <a:endParaRPr lang="ru-RU" sz="1700" b="1" dirty="0"/>
        </a:p>
      </dgm:t>
    </dgm:pt>
    <dgm:pt modelId="{43C11CD5-D4CE-469F-9AF9-5F0157419B21}" type="parTrans" cxnId="{100C395E-379D-41A0-9619-5BC784A7CB0B}">
      <dgm:prSet/>
      <dgm:spPr/>
      <dgm:t>
        <a:bodyPr/>
        <a:lstStyle/>
        <a:p>
          <a:endParaRPr lang="ru-RU"/>
        </a:p>
      </dgm:t>
    </dgm:pt>
    <dgm:pt modelId="{3BDA3B5B-F479-4358-81D3-B4D6FA8EF593}" type="sibTrans" cxnId="{100C395E-379D-41A0-9619-5BC784A7CB0B}">
      <dgm:prSet/>
      <dgm:spPr/>
      <dgm:t>
        <a:bodyPr/>
        <a:lstStyle/>
        <a:p>
          <a:endParaRPr lang="ru-RU"/>
        </a:p>
      </dgm:t>
    </dgm:pt>
    <dgm:pt modelId="{CBAA611E-7BC3-4CB9-BF2E-C2DDE09BC00B}" type="pres">
      <dgm:prSet presAssocID="{D0B4DB53-35CB-405D-9B58-4FB2873DD6F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79887E-237C-444D-BAA4-EC7FB428A19E}" type="pres">
      <dgm:prSet presAssocID="{D0B4DB53-35CB-405D-9B58-4FB2873DD6F5}" presName="divider" presStyleLbl="fgShp" presStyleIdx="0" presStyleCnt="1"/>
      <dgm:spPr/>
    </dgm:pt>
    <dgm:pt modelId="{A68C7813-7F2A-45C1-9EB4-01F9C85B98FC}" type="pres">
      <dgm:prSet presAssocID="{E5E75AAF-D7AE-4465-B8C0-1290F590E55E}" presName="downArrow" presStyleLbl="node1" presStyleIdx="0" presStyleCnt="2"/>
      <dgm:spPr/>
    </dgm:pt>
    <dgm:pt modelId="{F800DB0E-ACD6-4336-8827-CDA4AA4DA601}" type="pres">
      <dgm:prSet presAssocID="{E5E75AAF-D7AE-4465-B8C0-1290F590E55E}" presName="downArrowText" presStyleLbl="revTx" presStyleIdx="0" presStyleCnt="2" custScaleX="158036" custLinFactNeighborX="18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6319D-002B-48E3-BBA7-216C1DD6BF75}" type="pres">
      <dgm:prSet presAssocID="{8411A686-F6E2-45DA-8883-FB635DD98A04}" presName="upArrow" presStyleLbl="node1" presStyleIdx="1" presStyleCnt="2"/>
      <dgm:spPr/>
    </dgm:pt>
    <dgm:pt modelId="{B5703D22-E324-4D35-A044-BC0B882672EA}" type="pres">
      <dgm:prSet presAssocID="{8411A686-F6E2-45DA-8883-FB635DD98A04}" presName="upArrowText" presStyleLbl="revTx" presStyleIdx="1" presStyleCnt="2" custScaleX="158036" custLinFactNeighborX="-17857" custLinFactNeighborY="-2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C7E58B-0558-4254-8538-C7C8D3AE1206}" srcId="{D0B4DB53-35CB-405D-9B58-4FB2873DD6F5}" destId="{E5E75AAF-D7AE-4465-B8C0-1290F590E55E}" srcOrd="0" destOrd="0" parTransId="{FF105093-89BB-41DB-BE97-A2EF1A8B056C}" sibTransId="{17F27B21-FA4B-43ED-B006-53A7E26CD84E}"/>
    <dgm:cxn modelId="{F790D726-153B-4DA1-9ABD-00C780D386A1}" type="presOf" srcId="{8411A686-F6E2-45DA-8883-FB635DD98A04}" destId="{B5703D22-E324-4D35-A044-BC0B882672EA}" srcOrd="0" destOrd="0" presId="urn:microsoft.com/office/officeart/2005/8/layout/arrow3"/>
    <dgm:cxn modelId="{1B11CECB-99B6-4415-AB6B-F6657AB5645F}" type="presOf" srcId="{E5E75AAF-D7AE-4465-B8C0-1290F590E55E}" destId="{F800DB0E-ACD6-4336-8827-CDA4AA4DA601}" srcOrd="0" destOrd="0" presId="urn:microsoft.com/office/officeart/2005/8/layout/arrow3"/>
    <dgm:cxn modelId="{100C395E-379D-41A0-9619-5BC784A7CB0B}" srcId="{D0B4DB53-35CB-405D-9B58-4FB2873DD6F5}" destId="{8411A686-F6E2-45DA-8883-FB635DD98A04}" srcOrd="1" destOrd="0" parTransId="{43C11CD5-D4CE-469F-9AF9-5F0157419B21}" sibTransId="{3BDA3B5B-F479-4358-81D3-B4D6FA8EF593}"/>
    <dgm:cxn modelId="{F226C8FE-D3D0-4809-B5D1-A466405C46A1}" type="presOf" srcId="{D0B4DB53-35CB-405D-9B58-4FB2873DD6F5}" destId="{CBAA611E-7BC3-4CB9-BF2E-C2DDE09BC00B}" srcOrd="0" destOrd="0" presId="urn:microsoft.com/office/officeart/2005/8/layout/arrow3"/>
    <dgm:cxn modelId="{A8123502-C22E-46B7-97B5-39828BAF8788}" type="presParOf" srcId="{CBAA611E-7BC3-4CB9-BF2E-C2DDE09BC00B}" destId="{5579887E-237C-444D-BAA4-EC7FB428A19E}" srcOrd="0" destOrd="0" presId="urn:microsoft.com/office/officeart/2005/8/layout/arrow3"/>
    <dgm:cxn modelId="{FE38301C-18BE-4720-AB52-3A28C1669533}" type="presParOf" srcId="{CBAA611E-7BC3-4CB9-BF2E-C2DDE09BC00B}" destId="{A68C7813-7F2A-45C1-9EB4-01F9C85B98FC}" srcOrd="1" destOrd="0" presId="urn:microsoft.com/office/officeart/2005/8/layout/arrow3"/>
    <dgm:cxn modelId="{8F39CA48-B7C5-4E1A-97F9-5BEBF362F2CA}" type="presParOf" srcId="{CBAA611E-7BC3-4CB9-BF2E-C2DDE09BC00B}" destId="{F800DB0E-ACD6-4336-8827-CDA4AA4DA601}" srcOrd="2" destOrd="0" presId="urn:microsoft.com/office/officeart/2005/8/layout/arrow3"/>
    <dgm:cxn modelId="{4E3EE3CD-9F6B-4C30-97A3-433A89B1ED5F}" type="presParOf" srcId="{CBAA611E-7BC3-4CB9-BF2E-C2DDE09BC00B}" destId="{2636319D-002B-48E3-BBA7-216C1DD6BF75}" srcOrd="3" destOrd="0" presId="urn:microsoft.com/office/officeart/2005/8/layout/arrow3"/>
    <dgm:cxn modelId="{BC2D99BA-B96B-406C-BF35-57E1981BBB06}" type="presParOf" srcId="{CBAA611E-7BC3-4CB9-BF2E-C2DDE09BC00B}" destId="{B5703D22-E324-4D35-A044-BC0B882672E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F63DDD-B3D7-4997-97BE-AB08F0BFAE3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C557D6-FF4B-438F-A02B-00A1073CA3C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Социальные</a:t>
          </a:r>
          <a:br>
            <a:rPr lang="ru-RU" sz="2000" dirty="0" smtClean="0">
              <a:solidFill>
                <a:schemeClr val="tx1"/>
              </a:solidFill>
            </a:rPr>
          </a:br>
          <a:r>
            <a:rPr lang="ru-RU" sz="2000" dirty="0" smtClean="0">
              <a:solidFill>
                <a:schemeClr val="tx1"/>
              </a:solidFill>
            </a:rPr>
            <a:t>отношения</a:t>
          </a:r>
          <a:endParaRPr lang="ru-RU" sz="2000" dirty="0">
            <a:solidFill>
              <a:schemeClr val="tx1"/>
            </a:solidFill>
          </a:endParaRPr>
        </a:p>
      </dgm:t>
    </dgm:pt>
    <dgm:pt modelId="{03C24DDB-F52F-43CA-9BD1-2B110FD47501}" type="parTrans" cxnId="{582F65B7-BA9E-4F12-A930-DCC268D54519}">
      <dgm:prSet/>
      <dgm:spPr/>
      <dgm:t>
        <a:bodyPr/>
        <a:lstStyle/>
        <a:p>
          <a:endParaRPr lang="ru-RU"/>
        </a:p>
      </dgm:t>
    </dgm:pt>
    <dgm:pt modelId="{FE1AE7AC-A83E-4920-8FE5-3F59E8C10E7E}" type="sibTrans" cxnId="{582F65B7-BA9E-4F12-A930-DCC268D54519}">
      <dgm:prSet/>
      <dgm:spPr/>
      <dgm:t>
        <a:bodyPr/>
        <a:lstStyle/>
        <a:p>
          <a:endParaRPr lang="ru-RU"/>
        </a:p>
      </dgm:t>
    </dgm:pt>
    <dgm:pt modelId="{48697E55-C0EF-42E0-A773-A014014BA07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субъекты</a:t>
          </a:r>
          <a:endParaRPr lang="ru-RU" sz="2000" dirty="0">
            <a:solidFill>
              <a:schemeClr val="tx1"/>
            </a:solidFill>
          </a:endParaRPr>
        </a:p>
      </dgm:t>
    </dgm:pt>
    <dgm:pt modelId="{5FB9EC44-984D-4C3B-8BA6-D22AAF0C1178}" type="parTrans" cxnId="{1593DA9E-33BA-4065-A28D-89E3864823DD}">
      <dgm:prSet/>
      <dgm:spPr/>
      <dgm:t>
        <a:bodyPr/>
        <a:lstStyle/>
        <a:p>
          <a:endParaRPr lang="ru-RU"/>
        </a:p>
      </dgm:t>
    </dgm:pt>
    <dgm:pt modelId="{ADDDE7A4-8DE9-4341-969B-A29BC4DBB7CE}" type="sibTrans" cxnId="{1593DA9E-33BA-4065-A28D-89E3864823DD}">
      <dgm:prSet/>
      <dgm:spPr/>
      <dgm:t>
        <a:bodyPr/>
        <a:lstStyle/>
        <a:p>
          <a:endParaRPr lang="ru-RU"/>
        </a:p>
      </dgm:t>
    </dgm:pt>
    <dgm:pt modelId="{D8EEDB05-D54E-4D4B-A6FD-7E31A566D34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молодежь</a:t>
          </a:r>
          <a:endParaRPr lang="ru-RU" sz="2000" dirty="0">
            <a:solidFill>
              <a:schemeClr val="tx1"/>
            </a:solidFill>
          </a:endParaRPr>
        </a:p>
      </dgm:t>
    </dgm:pt>
    <dgm:pt modelId="{F88B9D30-AA50-49BD-B24F-8DF8C4B52ACA}" type="parTrans" cxnId="{B0DEC325-F744-41CC-9760-7676CF9DB4E8}">
      <dgm:prSet/>
      <dgm:spPr/>
      <dgm:t>
        <a:bodyPr/>
        <a:lstStyle/>
        <a:p>
          <a:endParaRPr lang="ru-RU"/>
        </a:p>
      </dgm:t>
    </dgm:pt>
    <dgm:pt modelId="{87932E47-C851-4E2D-90E1-9CB0AEFE22A1}" type="sibTrans" cxnId="{B0DEC325-F744-41CC-9760-7676CF9DB4E8}">
      <dgm:prSet/>
      <dgm:spPr/>
      <dgm:t>
        <a:bodyPr/>
        <a:lstStyle/>
        <a:p>
          <a:endParaRPr lang="ru-RU"/>
        </a:p>
      </dgm:t>
    </dgm:pt>
    <dgm:pt modelId="{ECB3B498-D10A-4294-9F2A-EA41342D501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работники</a:t>
          </a:r>
          <a:endParaRPr lang="ru-RU" sz="2000" dirty="0">
            <a:solidFill>
              <a:schemeClr val="tx1"/>
            </a:solidFill>
          </a:endParaRPr>
        </a:p>
      </dgm:t>
    </dgm:pt>
    <dgm:pt modelId="{1633DFF2-637A-47C9-AAF0-CC1067DF4E6E}" type="parTrans" cxnId="{AD438802-7893-4E9C-8A88-1F178A78C5D3}">
      <dgm:prSet/>
      <dgm:spPr/>
      <dgm:t>
        <a:bodyPr/>
        <a:lstStyle/>
        <a:p>
          <a:endParaRPr lang="ru-RU"/>
        </a:p>
      </dgm:t>
    </dgm:pt>
    <dgm:pt modelId="{5D95A8AF-F55F-404A-8B3F-17ABB7C2BBE2}" type="sibTrans" cxnId="{AD438802-7893-4E9C-8A88-1F178A78C5D3}">
      <dgm:prSet/>
      <dgm:spPr/>
      <dgm:t>
        <a:bodyPr/>
        <a:lstStyle/>
        <a:p>
          <a:endParaRPr lang="ru-RU"/>
        </a:p>
      </dgm:t>
    </dgm:pt>
    <dgm:pt modelId="{26F0905A-207B-453D-BFC5-31C2D83A350D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семья</a:t>
          </a:r>
          <a:endParaRPr lang="ru-RU" sz="2000" dirty="0">
            <a:solidFill>
              <a:schemeClr val="tx1"/>
            </a:solidFill>
          </a:endParaRPr>
        </a:p>
      </dgm:t>
    </dgm:pt>
    <dgm:pt modelId="{9C802C3D-4415-4167-92C9-0E46F3CCBD2F}" type="parTrans" cxnId="{EFACDDC6-7E9A-4C12-AA7C-8C39EC8C75AC}">
      <dgm:prSet/>
      <dgm:spPr/>
      <dgm:t>
        <a:bodyPr/>
        <a:lstStyle/>
        <a:p>
          <a:endParaRPr lang="ru-RU"/>
        </a:p>
      </dgm:t>
    </dgm:pt>
    <dgm:pt modelId="{6C6AA5B5-D799-4773-8B87-DD92BEEBDED5}" type="sibTrans" cxnId="{EFACDDC6-7E9A-4C12-AA7C-8C39EC8C75AC}">
      <dgm:prSet/>
      <dgm:spPr/>
      <dgm:t>
        <a:bodyPr/>
        <a:lstStyle/>
        <a:p>
          <a:endParaRPr lang="ru-RU"/>
        </a:p>
      </dgm:t>
    </dgm:pt>
    <dgm:pt modelId="{30EA5992-3452-4E00-A75D-AC6A88AE930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ребенок</a:t>
          </a:r>
          <a:endParaRPr lang="ru-RU" sz="2000" dirty="0">
            <a:solidFill>
              <a:schemeClr val="tx1"/>
            </a:solidFill>
          </a:endParaRPr>
        </a:p>
      </dgm:t>
    </dgm:pt>
    <dgm:pt modelId="{5D1C40E8-69D5-4EE1-A6BE-A186550AA146}" type="parTrans" cxnId="{0F86B5FA-35F3-484E-9097-AFD9B9A09A8D}">
      <dgm:prSet/>
      <dgm:spPr/>
      <dgm:t>
        <a:bodyPr/>
        <a:lstStyle/>
        <a:p>
          <a:endParaRPr lang="ru-RU"/>
        </a:p>
      </dgm:t>
    </dgm:pt>
    <dgm:pt modelId="{2076BE5F-D84D-44AE-9D82-51FB4D2AE737}" type="sibTrans" cxnId="{0F86B5FA-35F3-484E-9097-AFD9B9A09A8D}">
      <dgm:prSet/>
      <dgm:spPr/>
      <dgm:t>
        <a:bodyPr/>
        <a:lstStyle/>
        <a:p>
          <a:endParaRPr lang="ru-RU"/>
        </a:p>
      </dgm:t>
    </dgm:pt>
    <dgm:pt modelId="{35161BD5-C2AA-419B-9BE1-85AE7DA24EB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национальные меньшинства</a:t>
          </a:r>
          <a:endParaRPr lang="ru-RU" sz="2000" dirty="0">
            <a:solidFill>
              <a:schemeClr val="tx1"/>
            </a:solidFill>
          </a:endParaRPr>
        </a:p>
      </dgm:t>
    </dgm:pt>
    <dgm:pt modelId="{36B5F599-6126-4690-9C86-F13306CC4E6F}" type="parTrans" cxnId="{161D462A-49ED-42B2-A8AA-7117A2DA7D5B}">
      <dgm:prSet/>
      <dgm:spPr/>
      <dgm:t>
        <a:bodyPr/>
        <a:lstStyle/>
        <a:p>
          <a:endParaRPr lang="ru-RU"/>
        </a:p>
      </dgm:t>
    </dgm:pt>
    <dgm:pt modelId="{0223309C-2032-4382-8AC6-A343B3527B9D}" type="sibTrans" cxnId="{161D462A-49ED-42B2-A8AA-7117A2DA7D5B}">
      <dgm:prSet/>
      <dgm:spPr/>
      <dgm:t>
        <a:bodyPr/>
        <a:lstStyle/>
        <a:p>
          <a:endParaRPr lang="ru-RU"/>
        </a:p>
      </dgm:t>
    </dgm:pt>
    <dgm:pt modelId="{78469D25-F83B-4E95-B5EF-F688B2A1062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социально уязвимые слои населения</a:t>
          </a:r>
          <a:endParaRPr lang="ru-RU" sz="2000" dirty="0">
            <a:solidFill>
              <a:schemeClr val="tx1"/>
            </a:solidFill>
          </a:endParaRPr>
        </a:p>
      </dgm:t>
    </dgm:pt>
    <dgm:pt modelId="{DB2A9FF7-E238-4A49-B6F1-92BF9B056404}" type="parTrans" cxnId="{66508588-7EDC-49B0-A2DF-A400BB63DC7D}">
      <dgm:prSet/>
      <dgm:spPr/>
      <dgm:t>
        <a:bodyPr/>
        <a:lstStyle/>
        <a:p>
          <a:endParaRPr lang="ru-RU"/>
        </a:p>
      </dgm:t>
    </dgm:pt>
    <dgm:pt modelId="{2DC9B051-4880-4AE2-A388-FF95E1D16249}" type="sibTrans" cxnId="{66508588-7EDC-49B0-A2DF-A400BB63DC7D}">
      <dgm:prSet/>
      <dgm:spPr/>
      <dgm:t>
        <a:bodyPr/>
        <a:lstStyle/>
        <a:p>
          <a:endParaRPr lang="ru-RU"/>
        </a:p>
      </dgm:t>
    </dgm:pt>
    <dgm:pt modelId="{9E5F8D54-F42C-4B6C-8955-8F88C890C26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Группы отношений</a:t>
          </a:r>
          <a:endParaRPr lang="ru-RU" sz="2000" dirty="0">
            <a:solidFill>
              <a:schemeClr val="tx1"/>
            </a:solidFill>
          </a:endParaRPr>
        </a:p>
      </dgm:t>
    </dgm:pt>
    <dgm:pt modelId="{27070A75-2C86-465B-A79D-B814DF04F145}" type="parTrans" cxnId="{40E0A0D7-5112-4722-A475-EE34442BBEB7}">
      <dgm:prSet/>
      <dgm:spPr/>
      <dgm:t>
        <a:bodyPr/>
        <a:lstStyle/>
        <a:p>
          <a:endParaRPr lang="ru-RU"/>
        </a:p>
      </dgm:t>
    </dgm:pt>
    <dgm:pt modelId="{3D7840C8-35E5-4DC4-925D-D5561F3DB431}" type="sibTrans" cxnId="{40E0A0D7-5112-4722-A475-EE34442BBEB7}">
      <dgm:prSet/>
      <dgm:spPr/>
      <dgm:t>
        <a:bodyPr/>
        <a:lstStyle/>
        <a:p>
          <a:endParaRPr lang="ru-RU"/>
        </a:p>
      </dgm:t>
    </dgm:pt>
    <dgm:pt modelId="{621B33DF-4004-4747-B9F0-E2C22B603CC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Труд и капитал</a:t>
          </a:r>
          <a:endParaRPr lang="ru-RU" sz="2000" dirty="0">
            <a:solidFill>
              <a:schemeClr val="tx1"/>
            </a:solidFill>
          </a:endParaRPr>
        </a:p>
      </dgm:t>
    </dgm:pt>
    <dgm:pt modelId="{7E34D093-990C-4CF0-8C3C-19C47793D966}" type="parTrans" cxnId="{269E18C0-DD8D-4970-8E0F-9C070B3AB0EA}">
      <dgm:prSet/>
      <dgm:spPr/>
      <dgm:t>
        <a:bodyPr/>
        <a:lstStyle/>
        <a:p>
          <a:endParaRPr lang="ru-RU"/>
        </a:p>
      </dgm:t>
    </dgm:pt>
    <dgm:pt modelId="{A57F07C7-1133-41E5-B57E-5BC215D168EA}" type="sibTrans" cxnId="{269E18C0-DD8D-4970-8E0F-9C070B3AB0EA}">
      <dgm:prSet/>
      <dgm:spPr/>
      <dgm:t>
        <a:bodyPr/>
        <a:lstStyle/>
        <a:p>
          <a:endParaRPr lang="ru-RU"/>
        </a:p>
      </dgm:t>
    </dgm:pt>
    <dgm:pt modelId="{746CFA50-FFD8-4FD6-8D55-6D3E0F47161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Уровень жизни индивида</a:t>
          </a:r>
          <a:endParaRPr lang="ru-RU" sz="2000" dirty="0">
            <a:solidFill>
              <a:schemeClr val="tx1"/>
            </a:solidFill>
          </a:endParaRPr>
        </a:p>
      </dgm:t>
    </dgm:pt>
    <dgm:pt modelId="{BF7D255A-0129-4145-B192-ACC6D34044CF}" type="parTrans" cxnId="{93F3442E-3B22-4A03-96AA-3A7461A65109}">
      <dgm:prSet/>
      <dgm:spPr/>
      <dgm:t>
        <a:bodyPr/>
        <a:lstStyle/>
        <a:p>
          <a:endParaRPr lang="ru-RU"/>
        </a:p>
      </dgm:t>
    </dgm:pt>
    <dgm:pt modelId="{7F5EC66D-0188-49A6-8C34-0FD0149394E0}" type="sibTrans" cxnId="{93F3442E-3B22-4A03-96AA-3A7461A65109}">
      <dgm:prSet/>
      <dgm:spPr/>
      <dgm:t>
        <a:bodyPr/>
        <a:lstStyle/>
        <a:p>
          <a:endParaRPr lang="ru-RU"/>
        </a:p>
      </dgm:t>
    </dgm:pt>
    <dgm:pt modelId="{8B37F9B8-E022-4C9E-B94E-CF06543ABA35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Принципы</a:t>
          </a:r>
          <a:endParaRPr lang="ru-RU" sz="2000" dirty="0">
            <a:solidFill>
              <a:schemeClr val="tx1"/>
            </a:solidFill>
          </a:endParaRPr>
        </a:p>
      </dgm:t>
    </dgm:pt>
    <dgm:pt modelId="{FBB6E4B6-0318-46A7-9813-4AFC7756476A}" type="parTrans" cxnId="{DE331051-A0E0-44F6-9B0B-0CCA2D83FC36}">
      <dgm:prSet/>
      <dgm:spPr/>
      <dgm:t>
        <a:bodyPr/>
        <a:lstStyle/>
        <a:p>
          <a:endParaRPr lang="ru-RU"/>
        </a:p>
      </dgm:t>
    </dgm:pt>
    <dgm:pt modelId="{222B1BA3-89B7-432E-AB4A-5B5725D6EEEF}" type="sibTrans" cxnId="{DE331051-A0E0-44F6-9B0B-0CCA2D83FC36}">
      <dgm:prSet/>
      <dgm:spPr/>
      <dgm:t>
        <a:bodyPr/>
        <a:lstStyle/>
        <a:p>
          <a:endParaRPr lang="ru-RU"/>
        </a:p>
      </dgm:t>
    </dgm:pt>
    <dgm:pt modelId="{1E860E93-C044-4EA0-92F4-5A4B66524A4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Семья</a:t>
          </a:r>
          <a:endParaRPr lang="ru-RU" sz="2000" dirty="0">
            <a:solidFill>
              <a:schemeClr val="tx1"/>
            </a:solidFill>
          </a:endParaRPr>
        </a:p>
      </dgm:t>
    </dgm:pt>
    <dgm:pt modelId="{F83A085E-FAA9-4938-8FB2-E5F024211143}" type="parTrans" cxnId="{3A99A648-EA9E-438D-BE9D-BA2E330D691D}">
      <dgm:prSet/>
      <dgm:spPr/>
      <dgm:t>
        <a:bodyPr/>
        <a:lstStyle/>
        <a:p>
          <a:endParaRPr lang="ru-RU"/>
        </a:p>
      </dgm:t>
    </dgm:pt>
    <dgm:pt modelId="{D0454697-059C-4A5C-813A-D5299857A140}" type="sibTrans" cxnId="{3A99A648-EA9E-438D-BE9D-BA2E330D691D}">
      <dgm:prSet/>
      <dgm:spPr/>
      <dgm:t>
        <a:bodyPr/>
        <a:lstStyle/>
        <a:p>
          <a:endParaRPr lang="ru-RU"/>
        </a:p>
      </dgm:t>
    </dgm:pt>
    <dgm:pt modelId="{1C34A7E7-E74C-46B5-B81D-FDDA112E2523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Окружающая среда</a:t>
          </a:r>
          <a:endParaRPr lang="ru-RU" sz="2000" dirty="0">
            <a:solidFill>
              <a:schemeClr val="tx1"/>
            </a:solidFill>
          </a:endParaRPr>
        </a:p>
      </dgm:t>
    </dgm:pt>
    <dgm:pt modelId="{740AB31F-34FC-45DA-A2A6-2175E2FA9962}" type="parTrans" cxnId="{A55EC195-61B2-46E4-A3D5-CC7406DFF6D6}">
      <dgm:prSet/>
      <dgm:spPr/>
      <dgm:t>
        <a:bodyPr/>
        <a:lstStyle/>
        <a:p>
          <a:endParaRPr lang="ru-RU"/>
        </a:p>
      </dgm:t>
    </dgm:pt>
    <dgm:pt modelId="{A9068D73-D9FE-41CB-BAD4-2CE8AF5D9EDF}" type="sibTrans" cxnId="{A55EC195-61B2-46E4-A3D5-CC7406DFF6D6}">
      <dgm:prSet/>
      <dgm:spPr/>
      <dgm:t>
        <a:bodyPr/>
        <a:lstStyle/>
        <a:p>
          <a:endParaRPr lang="ru-RU"/>
        </a:p>
      </dgm:t>
    </dgm:pt>
    <dgm:pt modelId="{38BE654A-6569-46D2-8AA3-3CD26F2FA3D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Национальные отношения</a:t>
          </a:r>
          <a:endParaRPr lang="ru-RU" sz="2000" dirty="0">
            <a:solidFill>
              <a:schemeClr val="tx1"/>
            </a:solidFill>
          </a:endParaRPr>
        </a:p>
      </dgm:t>
    </dgm:pt>
    <dgm:pt modelId="{8679246E-9513-4F02-A08F-4339F07BC609}" type="parTrans" cxnId="{3DD4182B-1BA0-4034-A63C-C5E98E354422}">
      <dgm:prSet/>
      <dgm:spPr/>
      <dgm:t>
        <a:bodyPr/>
        <a:lstStyle/>
        <a:p>
          <a:endParaRPr lang="ru-RU"/>
        </a:p>
      </dgm:t>
    </dgm:pt>
    <dgm:pt modelId="{D09FA463-AF92-45D9-94AB-9054B5AB7E77}" type="sibTrans" cxnId="{3DD4182B-1BA0-4034-A63C-C5E98E354422}">
      <dgm:prSet/>
      <dgm:spPr/>
      <dgm:t>
        <a:bodyPr/>
        <a:lstStyle/>
        <a:p>
          <a:endParaRPr lang="ru-RU"/>
        </a:p>
      </dgm:t>
    </dgm:pt>
    <dgm:pt modelId="{F4567429-A840-4B7F-BA62-7CB3AB6A236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Социальная справедливость</a:t>
          </a:r>
          <a:endParaRPr lang="ru-RU" sz="2000" dirty="0">
            <a:solidFill>
              <a:schemeClr val="tx1"/>
            </a:solidFill>
          </a:endParaRPr>
        </a:p>
      </dgm:t>
    </dgm:pt>
    <dgm:pt modelId="{A5518569-9A0E-44ED-B3C9-E1517D6D7FF3}" type="parTrans" cxnId="{69FC3E7B-9882-423B-B02B-B2D75BF10C0D}">
      <dgm:prSet/>
      <dgm:spPr/>
      <dgm:t>
        <a:bodyPr/>
        <a:lstStyle/>
        <a:p>
          <a:endParaRPr lang="ru-RU"/>
        </a:p>
      </dgm:t>
    </dgm:pt>
    <dgm:pt modelId="{7502B453-3F20-446F-BC8A-B535E193576A}" type="sibTrans" cxnId="{69FC3E7B-9882-423B-B02B-B2D75BF10C0D}">
      <dgm:prSet/>
      <dgm:spPr/>
      <dgm:t>
        <a:bodyPr/>
        <a:lstStyle/>
        <a:p>
          <a:endParaRPr lang="ru-RU"/>
        </a:p>
      </dgm:t>
    </dgm:pt>
    <dgm:pt modelId="{5CFFA71B-15B1-4361-99A8-1AD82978FE7B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Недискриминация</a:t>
          </a:r>
          <a:endParaRPr lang="ru-RU" sz="2000" dirty="0">
            <a:solidFill>
              <a:schemeClr val="tx1"/>
            </a:solidFill>
          </a:endParaRPr>
        </a:p>
      </dgm:t>
    </dgm:pt>
    <dgm:pt modelId="{72061816-53CD-4329-B928-7B28C828FFE2}" type="parTrans" cxnId="{27EBDA02-BDB5-49BD-916B-C9A24CFF6D67}">
      <dgm:prSet/>
      <dgm:spPr/>
      <dgm:t>
        <a:bodyPr/>
        <a:lstStyle/>
        <a:p>
          <a:endParaRPr lang="ru-RU"/>
        </a:p>
      </dgm:t>
    </dgm:pt>
    <dgm:pt modelId="{4D7352B4-408B-49DE-A833-4D371233AFF7}" type="sibTrans" cxnId="{27EBDA02-BDB5-49BD-916B-C9A24CFF6D67}">
      <dgm:prSet/>
      <dgm:spPr/>
      <dgm:t>
        <a:bodyPr/>
        <a:lstStyle/>
        <a:p>
          <a:endParaRPr lang="ru-RU"/>
        </a:p>
      </dgm:t>
    </dgm:pt>
    <dgm:pt modelId="{37683956-3531-44BF-81F8-7A2DC39AA6F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Защита семьи и детства</a:t>
          </a:r>
          <a:endParaRPr lang="ru-RU" sz="2000" dirty="0">
            <a:solidFill>
              <a:schemeClr val="tx1"/>
            </a:solidFill>
          </a:endParaRPr>
        </a:p>
      </dgm:t>
    </dgm:pt>
    <dgm:pt modelId="{AC10F0FE-810D-4E79-AA4F-616C344B43F8}" type="parTrans" cxnId="{36FCFC06-1017-4D45-A669-71E8B4CA8D50}">
      <dgm:prSet/>
      <dgm:spPr/>
      <dgm:t>
        <a:bodyPr/>
        <a:lstStyle/>
        <a:p>
          <a:endParaRPr lang="ru-RU"/>
        </a:p>
      </dgm:t>
    </dgm:pt>
    <dgm:pt modelId="{A1059DB4-07F1-4395-917F-2B30D79B2C89}" type="sibTrans" cxnId="{36FCFC06-1017-4D45-A669-71E8B4CA8D50}">
      <dgm:prSet/>
      <dgm:spPr/>
      <dgm:t>
        <a:bodyPr/>
        <a:lstStyle/>
        <a:p>
          <a:endParaRPr lang="ru-RU"/>
        </a:p>
      </dgm:t>
    </dgm:pt>
    <dgm:pt modelId="{FB8F9CB2-84B9-4B27-B149-A421A9396D5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Защита социально уязвимых слоев</a:t>
          </a:r>
          <a:endParaRPr lang="ru-RU" sz="2000" dirty="0">
            <a:solidFill>
              <a:schemeClr val="tx1"/>
            </a:solidFill>
          </a:endParaRPr>
        </a:p>
      </dgm:t>
    </dgm:pt>
    <dgm:pt modelId="{C0EF4448-4E20-4B3B-B313-74CD85A30762}" type="parTrans" cxnId="{D0476180-2064-4BB4-ADBB-15641BFF6FC7}">
      <dgm:prSet/>
      <dgm:spPr/>
      <dgm:t>
        <a:bodyPr/>
        <a:lstStyle/>
        <a:p>
          <a:endParaRPr lang="ru-RU"/>
        </a:p>
      </dgm:t>
    </dgm:pt>
    <dgm:pt modelId="{B6D4645C-9DBF-4D0E-9AB5-38F19D2D53D5}" type="sibTrans" cxnId="{D0476180-2064-4BB4-ADBB-15641BFF6FC7}">
      <dgm:prSet/>
      <dgm:spPr/>
      <dgm:t>
        <a:bodyPr/>
        <a:lstStyle/>
        <a:p>
          <a:endParaRPr lang="ru-RU"/>
        </a:p>
      </dgm:t>
    </dgm:pt>
    <dgm:pt modelId="{9CFFEC7E-6159-4770-A322-4B12E355B840}">
      <dgm:prSet phldrT="[Текст]" custT="1"/>
      <dgm:spPr/>
      <dgm:t>
        <a:bodyPr/>
        <a:lstStyle/>
        <a:p>
          <a:pPr algn="r"/>
          <a:r>
            <a:rPr lang="ru-RU" sz="2000" dirty="0" smtClean="0">
              <a:solidFill>
                <a:schemeClr val="tx1"/>
              </a:solidFill>
            </a:rPr>
            <a:t>Достойный уровень жизни</a:t>
          </a:r>
          <a:endParaRPr lang="ru-RU" sz="2000" dirty="0">
            <a:solidFill>
              <a:schemeClr val="tx1"/>
            </a:solidFill>
          </a:endParaRPr>
        </a:p>
      </dgm:t>
    </dgm:pt>
    <dgm:pt modelId="{74DFD24F-37D6-4565-AA73-E5E8AB6B3D1F}" type="parTrans" cxnId="{FDB94D89-854F-4A28-9B34-C3B995662309}">
      <dgm:prSet/>
      <dgm:spPr/>
      <dgm:t>
        <a:bodyPr/>
        <a:lstStyle/>
        <a:p>
          <a:endParaRPr lang="ru-RU"/>
        </a:p>
      </dgm:t>
    </dgm:pt>
    <dgm:pt modelId="{C49229CF-CC79-4864-9330-53A3B9F79504}" type="sibTrans" cxnId="{FDB94D89-854F-4A28-9B34-C3B995662309}">
      <dgm:prSet/>
      <dgm:spPr/>
      <dgm:t>
        <a:bodyPr/>
        <a:lstStyle/>
        <a:p>
          <a:endParaRPr lang="ru-RU"/>
        </a:p>
      </dgm:t>
    </dgm:pt>
    <dgm:pt modelId="{583B38D3-83AB-4A93-A8A8-3CE8AF45DA2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Социальное партнерство</a:t>
          </a:r>
          <a:endParaRPr lang="ru-RU" sz="2000" dirty="0">
            <a:solidFill>
              <a:schemeClr val="tx1"/>
            </a:solidFill>
          </a:endParaRPr>
        </a:p>
      </dgm:t>
    </dgm:pt>
    <dgm:pt modelId="{66023338-F1EF-408D-AEDF-259B01740315}" type="sibTrans" cxnId="{CBEC8AFE-0628-4FE0-9E72-A8A9F07882D5}">
      <dgm:prSet/>
      <dgm:spPr/>
      <dgm:t>
        <a:bodyPr/>
        <a:lstStyle/>
        <a:p>
          <a:endParaRPr lang="ru-RU"/>
        </a:p>
      </dgm:t>
    </dgm:pt>
    <dgm:pt modelId="{2DEBD5BE-41CA-4A80-A302-CC7CCF5C20EF}" type="parTrans" cxnId="{CBEC8AFE-0628-4FE0-9E72-A8A9F07882D5}">
      <dgm:prSet/>
      <dgm:spPr/>
      <dgm:t>
        <a:bodyPr/>
        <a:lstStyle/>
        <a:p>
          <a:endParaRPr lang="ru-RU"/>
        </a:p>
      </dgm:t>
    </dgm:pt>
    <dgm:pt modelId="{A8DFD3D7-1212-41D5-88F8-038B6E9B407F}" type="pres">
      <dgm:prSet presAssocID="{2DF63DDD-B3D7-4997-97BE-AB08F0BFAE3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701D73-095D-4A9E-9B8E-B257C9F27AC8}" type="pres">
      <dgm:prSet presAssocID="{EBC557D6-FF4B-438F-A02B-00A1073CA3CF}" presName="root1" presStyleCnt="0"/>
      <dgm:spPr/>
    </dgm:pt>
    <dgm:pt modelId="{9916BF4F-F5EC-461E-B698-A420E2508211}" type="pres">
      <dgm:prSet presAssocID="{EBC557D6-FF4B-438F-A02B-00A1073CA3CF}" presName="LevelOneTextNode" presStyleLbl="node0" presStyleIdx="0" presStyleCnt="1" custScaleX="439172" custScaleY="210980" custLinFactX="-369536" custLinFactNeighborX="-400000" custLinFactNeighborY="-4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09501-F3F4-49B9-B117-75F5901B4813}" type="pres">
      <dgm:prSet presAssocID="{EBC557D6-FF4B-438F-A02B-00A1073CA3CF}" presName="level2hierChild" presStyleCnt="0"/>
      <dgm:spPr/>
    </dgm:pt>
    <dgm:pt modelId="{096F2A1C-45DA-483E-985E-8818C75942B0}" type="pres">
      <dgm:prSet presAssocID="{5FB9EC44-984D-4C3B-8BA6-D22AAF0C117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56AD0358-C26A-4ED8-8363-5042A5701099}" type="pres">
      <dgm:prSet presAssocID="{5FB9EC44-984D-4C3B-8BA6-D22AAF0C117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3E1FF60-70CA-4AFA-B9E2-71E1C3F93A45}" type="pres">
      <dgm:prSet presAssocID="{48697E55-C0EF-42E0-A773-A014014BA074}" presName="root2" presStyleCnt="0"/>
      <dgm:spPr/>
    </dgm:pt>
    <dgm:pt modelId="{9A2025BF-2DED-46CB-B879-8AC72183815E}" type="pres">
      <dgm:prSet presAssocID="{48697E55-C0EF-42E0-A773-A014014BA074}" presName="LevelTwoTextNode" presStyleLbl="node2" presStyleIdx="0" presStyleCnt="3" custScaleX="200374" custScaleY="369586" custLinFactY="-100000" custLinFactNeighborX="-73738" custLinFactNeighborY="-1214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44F23-11A0-4F3F-B042-A45D601BAC35}" type="pres">
      <dgm:prSet presAssocID="{48697E55-C0EF-42E0-A773-A014014BA074}" presName="level3hierChild" presStyleCnt="0"/>
      <dgm:spPr/>
    </dgm:pt>
    <dgm:pt modelId="{41D05775-646D-4C8E-8F58-D357FDF6A5D8}" type="pres">
      <dgm:prSet presAssocID="{1633DFF2-637A-47C9-AAF0-CC1067DF4E6E}" presName="conn2-1" presStyleLbl="parChTrans1D3" presStyleIdx="0" presStyleCnt="17"/>
      <dgm:spPr/>
      <dgm:t>
        <a:bodyPr/>
        <a:lstStyle/>
        <a:p>
          <a:endParaRPr lang="ru-RU"/>
        </a:p>
      </dgm:t>
    </dgm:pt>
    <dgm:pt modelId="{1AD4161F-F885-4A56-8F0F-A9EBBBE5FF03}" type="pres">
      <dgm:prSet presAssocID="{1633DFF2-637A-47C9-AAF0-CC1067DF4E6E}" presName="connTx" presStyleLbl="parChTrans1D3" presStyleIdx="0" presStyleCnt="17"/>
      <dgm:spPr/>
      <dgm:t>
        <a:bodyPr/>
        <a:lstStyle/>
        <a:p>
          <a:endParaRPr lang="ru-RU"/>
        </a:p>
      </dgm:t>
    </dgm:pt>
    <dgm:pt modelId="{ABF124FA-D12D-4F3C-B87D-8AA8534FF0F8}" type="pres">
      <dgm:prSet presAssocID="{ECB3B498-D10A-4294-9F2A-EA41342D501A}" presName="root2" presStyleCnt="0"/>
      <dgm:spPr/>
    </dgm:pt>
    <dgm:pt modelId="{304318DE-A894-4151-8A07-649C0D936B94}" type="pres">
      <dgm:prSet presAssocID="{ECB3B498-D10A-4294-9F2A-EA41342D501A}" presName="LevelTwoTextNode" presStyleLbl="node3" presStyleIdx="0" presStyleCnt="17" custScaleX="195502" custScaleY="167848" custLinFactNeighborX="-58888" custLinFactNeighborY="464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DA0F2A-4444-4B5E-93BB-6CF1E8FAC502}" type="pres">
      <dgm:prSet presAssocID="{ECB3B498-D10A-4294-9F2A-EA41342D501A}" presName="level3hierChild" presStyleCnt="0"/>
      <dgm:spPr/>
    </dgm:pt>
    <dgm:pt modelId="{66598B61-A13C-4823-8692-0CE2AA9FE006}" type="pres">
      <dgm:prSet presAssocID="{9C802C3D-4415-4167-92C9-0E46F3CCBD2F}" presName="conn2-1" presStyleLbl="parChTrans1D3" presStyleIdx="1" presStyleCnt="17"/>
      <dgm:spPr/>
      <dgm:t>
        <a:bodyPr/>
        <a:lstStyle/>
        <a:p>
          <a:endParaRPr lang="ru-RU"/>
        </a:p>
      </dgm:t>
    </dgm:pt>
    <dgm:pt modelId="{ADC14EFE-D977-4C05-9781-62D75C8A2E8D}" type="pres">
      <dgm:prSet presAssocID="{9C802C3D-4415-4167-92C9-0E46F3CCBD2F}" presName="connTx" presStyleLbl="parChTrans1D3" presStyleIdx="1" presStyleCnt="17"/>
      <dgm:spPr/>
      <dgm:t>
        <a:bodyPr/>
        <a:lstStyle/>
        <a:p>
          <a:endParaRPr lang="ru-RU"/>
        </a:p>
      </dgm:t>
    </dgm:pt>
    <dgm:pt modelId="{F4467100-6142-4344-880F-48E84CA18586}" type="pres">
      <dgm:prSet presAssocID="{26F0905A-207B-453D-BFC5-31C2D83A350D}" presName="root2" presStyleCnt="0"/>
      <dgm:spPr/>
    </dgm:pt>
    <dgm:pt modelId="{744DEEBC-4B83-4E18-89FE-D88E910E5E73}" type="pres">
      <dgm:prSet presAssocID="{26F0905A-207B-453D-BFC5-31C2D83A350D}" presName="LevelTwoTextNode" presStyleLbl="node3" presStyleIdx="1" presStyleCnt="17" custScaleX="107903" custScaleY="149674" custLinFactNeighborX="-58888" custLinFactNeighborY="60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2FC0AE-1C09-486A-8C6F-EAD7CB17039A}" type="pres">
      <dgm:prSet presAssocID="{26F0905A-207B-453D-BFC5-31C2D83A350D}" presName="level3hierChild" presStyleCnt="0"/>
      <dgm:spPr/>
    </dgm:pt>
    <dgm:pt modelId="{D6307530-88DB-4770-BCA9-88B44F980966}" type="pres">
      <dgm:prSet presAssocID="{5D1C40E8-69D5-4EE1-A6BE-A186550AA146}" presName="conn2-1" presStyleLbl="parChTrans1D3" presStyleIdx="2" presStyleCnt="17"/>
      <dgm:spPr/>
      <dgm:t>
        <a:bodyPr/>
        <a:lstStyle/>
        <a:p>
          <a:endParaRPr lang="ru-RU"/>
        </a:p>
      </dgm:t>
    </dgm:pt>
    <dgm:pt modelId="{52D006B8-C1C8-4506-A844-D67BF2C8094E}" type="pres">
      <dgm:prSet presAssocID="{5D1C40E8-69D5-4EE1-A6BE-A186550AA146}" presName="connTx" presStyleLbl="parChTrans1D3" presStyleIdx="2" presStyleCnt="17"/>
      <dgm:spPr/>
      <dgm:t>
        <a:bodyPr/>
        <a:lstStyle/>
        <a:p>
          <a:endParaRPr lang="ru-RU"/>
        </a:p>
      </dgm:t>
    </dgm:pt>
    <dgm:pt modelId="{E3D2F74A-6C5D-4953-9D92-559D7CF7BA94}" type="pres">
      <dgm:prSet presAssocID="{30EA5992-3452-4E00-A75D-AC6A88AE9300}" presName="root2" presStyleCnt="0"/>
      <dgm:spPr/>
    </dgm:pt>
    <dgm:pt modelId="{73E2E3FC-6CAD-455A-B6A3-18CED7A6B100}" type="pres">
      <dgm:prSet presAssocID="{30EA5992-3452-4E00-A75D-AC6A88AE9300}" presName="LevelTwoTextNode" presStyleLbl="node3" presStyleIdx="2" presStyleCnt="17" custScaleX="199834" custScaleY="150522" custLinFactX="46981" custLinFactY="-100000" custLinFactNeighborX="100000" custLinFactNeighborY="-1657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B55AC8-77BD-4E09-81C5-99F181EA62C9}" type="pres">
      <dgm:prSet presAssocID="{30EA5992-3452-4E00-A75D-AC6A88AE9300}" presName="level3hierChild" presStyleCnt="0"/>
      <dgm:spPr/>
    </dgm:pt>
    <dgm:pt modelId="{46B097C8-DD4A-4F38-AE61-51B86E122D6C}" type="pres">
      <dgm:prSet presAssocID="{F88B9D30-AA50-49BD-B24F-8DF8C4B52ACA}" presName="conn2-1" presStyleLbl="parChTrans1D3" presStyleIdx="3" presStyleCnt="17"/>
      <dgm:spPr/>
      <dgm:t>
        <a:bodyPr/>
        <a:lstStyle/>
        <a:p>
          <a:endParaRPr lang="ru-RU"/>
        </a:p>
      </dgm:t>
    </dgm:pt>
    <dgm:pt modelId="{FA89B299-610B-4450-A9EA-74881D8876CD}" type="pres">
      <dgm:prSet presAssocID="{F88B9D30-AA50-49BD-B24F-8DF8C4B52ACA}" presName="connTx" presStyleLbl="parChTrans1D3" presStyleIdx="3" presStyleCnt="17"/>
      <dgm:spPr/>
      <dgm:t>
        <a:bodyPr/>
        <a:lstStyle/>
        <a:p>
          <a:endParaRPr lang="ru-RU"/>
        </a:p>
      </dgm:t>
    </dgm:pt>
    <dgm:pt modelId="{700976B8-AC2A-4A22-94F6-6B7E8BC0C936}" type="pres">
      <dgm:prSet presAssocID="{D8EEDB05-D54E-4D4B-A6FD-7E31A566D34D}" presName="root2" presStyleCnt="0"/>
      <dgm:spPr/>
    </dgm:pt>
    <dgm:pt modelId="{353F3360-3FE3-46C9-81B7-B10E096B323A}" type="pres">
      <dgm:prSet presAssocID="{D8EEDB05-D54E-4D4B-A6FD-7E31A566D34D}" presName="LevelTwoTextNode" presStyleLbl="node3" presStyleIdx="3" presStyleCnt="17" custScaleX="208501" custScaleY="121077" custLinFactY="-100000" custLinFactNeighborX="58724" custLinFactNeighborY="-1651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373391-FDFF-4568-8A38-A47E7538154F}" type="pres">
      <dgm:prSet presAssocID="{D8EEDB05-D54E-4D4B-A6FD-7E31A566D34D}" presName="level3hierChild" presStyleCnt="0"/>
      <dgm:spPr/>
    </dgm:pt>
    <dgm:pt modelId="{39385E48-791A-47D1-98EB-494B47990278}" type="pres">
      <dgm:prSet presAssocID="{36B5F599-6126-4690-9C86-F13306CC4E6F}" presName="conn2-1" presStyleLbl="parChTrans1D3" presStyleIdx="4" presStyleCnt="17"/>
      <dgm:spPr/>
      <dgm:t>
        <a:bodyPr/>
        <a:lstStyle/>
        <a:p>
          <a:endParaRPr lang="ru-RU"/>
        </a:p>
      </dgm:t>
    </dgm:pt>
    <dgm:pt modelId="{89B3119C-9C71-4C3F-AD35-12FDBEDAD0A3}" type="pres">
      <dgm:prSet presAssocID="{36B5F599-6126-4690-9C86-F13306CC4E6F}" presName="connTx" presStyleLbl="parChTrans1D3" presStyleIdx="4" presStyleCnt="17"/>
      <dgm:spPr/>
      <dgm:t>
        <a:bodyPr/>
        <a:lstStyle/>
        <a:p>
          <a:endParaRPr lang="ru-RU"/>
        </a:p>
      </dgm:t>
    </dgm:pt>
    <dgm:pt modelId="{A3480C34-DC2F-47DC-B9C2-DB0CDE8B6D6C}" type="pres">
      <dgm:prSet presAssocID="{35161BD5-C2AA-419B-9BE1-85AE7DA24EBC}" presName="root2" presStyleCnt="0"/>
      <dgm:spPr/>
    </dgm:pt>
    <dgm:pt modelId="{F0B428B7-014E-49ED-92CA-AE068C33B6B6}" type="pres">
      <dgm:prSet presAssocID="{35161BD5-C2AA-419B-9BE1-85AE7DA24EBC}" presName="LevelTwoTextNode" presStyleLbl="node3" presStyleIdx="4" presStyleCnt="17" custScaleX="496712" custScaleY="212077" custLinFactY="-100000" custLinFactNeighborX="42205" custLinFactNeighborY="-153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2AFB04-C2B3-498C-8917-707E3AF1EAAC}" type="pres">
      <dgm:prSet presAssocID="{35161BD5-C2AA-419B-9BE1-85AE7DA24EBC}" presName="level3hierChild" presStyleCnt="0"/>
      <dgm:spPr/>
    </dgm:pt>
    <dgm:pt modelId="{59A5FA0E-177B-4490-A385-9352D4127B42}" type="pres">
      <dgm:prSet presAssocID="{DB2A9FF7-E238-4A49-B6F1-92BF9B056404}" presName="conn2-1" presStyleLbl="parChTrans1D3" presStyleIdx="5" presStyleCnt="17"/>
      <dgm:spPr/>
      <dgm:t>
        <a:bodyPr/>
        <a:lstStyle/>
        <a:p>
          <a:endParaRPr lang="ru-RU"/>
        </a:p>
      </dgm:t>
    </dgm:pt>
    <dgm:pt modelId="{EDC35F00-41E2-4619-A3C9-B864C119FE1D}" type="pres">
      <dgm:prSet presAssocID="{DB2A9FF7-E238-4A49-B6F1-92BF9B056404}" presName="connTx" presStyleLbl="parChTrans1D3" presStyleIdx="5" presStyleCnt="17"/>
      <dgm:spPr/>
      <dgm:t>
        <a:bodyPr/>
        <a:lstStyle/>
        <a:p>
          <a:endParaRPr lang="ru-RU"/>
        </a:p>
      </dgm:t>
    </dgm:pt>
    <dgm:pt modelId="{147C8A34-DFCD-43AD-A9D3-352D688938EB}" type="pres">
      <dgm:prSet presAssocID="{78469D25-F83B-4E95-B5EF-F688B2A1062F}" presName="root2" presStyleCnt="0"/>
      <dgm:spPr/>
    </dgm:pt>
    <dgm:pt modelId="{678A7717-BEA4-4EC5-BFF3-EB75D30088C3}" type="pres">
      <dgm:prSet presAssocID="{78469D25-F83B-4E95-B5EF-F688B2A1062F}" presName="LevelTwoTextNode" presStyleLbl="node3" presStyleIdx="5" presStyleCnt="17" custScaleX="437431" custScaleY="254624" custLinFactX="14463" custLinFactY="-100000" custLinFactNeighborX="100000" custLinFactNeighborY="-143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2EEA1C-9968-4F6B-A5C9-5A14B497353F}" type="pres">
      <dgm:prSet presAssocID="{78469D25-F83B-4E95-B5EF-F688B2A1062F}" presName="level3hierChild" presStyleCnt="0"/>
      <dgm:spPr/>
    </dgm:pt>
    <dgm:pt modelId="{C3AF301C-0D61-4FDC-8951-4BFE4AFBA8AD}" type="pres">
      <dgm:prSet presAssocID="{27070A75-2C86-465B-A79D-B814DF04F145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88165FE-1D6C-430D-A47B-285CA66AD9EB}" type="pres">
      <dgm:prSet presAssocID="{27070A75-2C86-465B-A79D-B814DF04F145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86BD044-C479-494C-BF34-4462AB96FE30}" type="pres">
      <dgm:prSet presAssocID="{9E5F8D54-F42C-4B6C-8955-8F88C890C261}" presName="root2" presStyleCnt="0"/>
      <dgm:spPr/>
    </dgm:pt>
    <dgm:pt modelId="{5B08E247-C5BF-4580-938E-0514853200A0}" type="pres">
      <dgm:prSet presAssocID="{9E5F8D54-F42C-4B6C-8955-8F88C890C261}" presName="LevelTwoTextNode" presStyleLbl="node2" presStyleIdx="1" presStyleCnt="3" custScaleX="194407" custScaleY="631592" custLinFactY="-100000" custLinFactNeighborX="-83229" custLinFactNeighborY="-103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50BF44-824F-4848-ACD8-82BFC0C9472B}" type="pres">
      <dgm:prSet presAssocID="{9E5F8D54-F42C-4B6C-8955-8F88C890C261}" presName="level3hierChild" presStyleCnt="0"/>
      <dgm:spPr/>
    </dgm:pt>
    <dgm:pt modelId="{05147063-DC5E-4C22-B962-61092C538797}" type="pres">
      <dgm:prSet presAssocID="{7E34D093-990C-4CF0-8C3C-19C47793D966}" presName="conn2-1" presStyleLbl="parChTrans1D3" presStyleIdx="6" presStyleCnt="17"/>
      <dgm:spPr/>
      <dgm:t>
        <a:bodyPr/>
        <a:lstStyle/>
        <a:p>
          <a:endParaRPr lang="ru-RU"/>
        </a:p>
      </dgm:t>
    </dgm:pt>
    <dgm:pt modelId="{094AE7F1-180D-48A7-9FE2-6EAAE3AD5453}" type="pres">
      <dgm:prSet presAssocID="{7E34D093-990C-4CF0-8C3C-19C47793D966}" presName="connTx" presStyleLbl="parChTrans1D3" presStyleIdx="6" presStyleCnt="17"/>
      <dgm:spPr/>
      <dgm:t>
        <a:bodyPr/>
        <a:lstStyle/>
        <a:p>
          <a:endParaRPr lang="ru-RU"/>
        </a:p>
      </dgm:t>
    </dgm:pt>
    <dgm:pt modelId="{D23EC9ED-6145-4B7D-9A9E-E1A0971F254D}" type="pres">
      <dgm:prSet presAssocID="{621B33DF-4004-4747-B9F0-E2C22B603CC4}" presName="root2" presStyleCnt="0"/>
      <dgm:spPr/>
    </dgm:pt>
    <dgm:pt modelId="{9F8B5F44-F638-4F5C-A9FA-FE9A3F55F048}" type="pres">
      <dgm:prSet presAssocID="{621B33DF-4004-4747-B9F0-E2C22B603CC4}" presName="LevelTwoTextNode" presStyleLbl="node3" presStyleIdx="6" presStyleCnt="17" custScaleX="518940" custScaleY="147434" custLinFactY="-49680" custLinFactNeighborX="-1548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78CF73-039E-41A2-BF27-EECF16B16654}" type="pres">
      <dgm:prSet presAssocID="{621B33DF-4004-4747-B9F0-E2C22B603CC4}" presName="level3hierChild" presStyleCnt="0"/>
      <dgm:spPr/>
    </dgm:pt>
    <dgm:pt modelId="{C808C9CF-360D-4028-A714-B2C04AC0DAD5}" type="pres">
      <dgm:prSet presAssocID="{BF7D255A-0129-4145-B192-ACC6D34044CF}" presName="conn2-1" presStyleLbl="parChTrans1D3" presStyleIdx="7" presStyleCnt="17"/>
      <dgm:spPr/>
      <dgm:t>
        <a:bodyPr/>
        <a:lstStyle/>
        <a:p>
          <a:endParaRPr lang="ru-RU"/>
        </a:p>
      </dgm:t>
    </dgm:pt>
    <dgm:pt modelId="{F4778F93-8196-49F0-9F54-F06AB82BF513}" type="pres">
      <dgm:prSet presAssocID="{BF7D255A-0129-4145-B192-ACC6D34044CF}" presName="connTx" presStyleLbl="parChTrans1D3" presStyleIdx="7" presStyleCnt="17"/>
      <dgm:spPr/>
      <dgm:t>
        <a:bodyPr/>
        <a:lstStyle/>
        <a:p>
          <a:endParaRPr lang="ru-RU"/>
        </a:p>
      </dgm:t>
    </dgm:pt>
    <dgm:pt modelId="{8FAAD6C4-B313-4C54-9DE8-009F26231628}" type="pres">
      <dgm:prSet presAssocID="{746CFA50-FFD8-4FD6-8D55-6D3E0F47161B}" presName="root2" presStyleCnt="0"/>
      <dgm:spPr/>
    </dgm:pt>
    <dgm:pt modelId="{9B15A8D2-E54B-4BC4-8703-6DB083AE0665}" type="pres">
      <dgm:prSet presAssocID="{746CFA50-FFD8-4FD6-8D55-6D3E0F47161B}" presName="LevelTwoTextNode" presStyleLbl="node3" presStyleIdx="7" presStyleCnt="17" custScaleX="518114" custScaleY="170408" custLinFactY="-26878" custLinFactNeighborX="-1548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93746-27CD-4F70-A4E6-019EDAA4C895}" type="pres">
      <dgm:prSet presAssocID="{746CFA50-FFD8-4FD6-8D55-6D3E0F47161B}" presName="level3hierChild" presStyleCnt="0"/>
      <dgm:spPr/>
    </dgm:pt>
    <dgm:pt modelId="{28E75D40-6B76-4B61-967C-1E5DC5AB4BD9}" type="pres">
      <dgm:prSet presAssocID="{F83A085E-FAA9-4938-8FB2-E5F024211143}" presName="conn2-1" presStyleLbl="parChTrans1D3" presStyleIdx="8" presStyleCnt="17"/>
      <dgm:spPr/>
      <dgm:t>
        <a:bodyPr/>
        <a:lstStyle/>
        <a:p>
          <a:endParaRPr lang="ru-RU"/>
        </a:p>
      </dgm:t>
    </dgm:pt>
    <dgm:pt modelId="{1AF4F3BA-ED81-493C-98A1-72D707249483}" type="pres">
      <dgm:prSet presAssocID="{F83A085E-FAA9-4938-8FB2-E5F024211143}" presName="connTx" presStyleLbl="parChTrans1D3" presStyleIdx="8" presStyleCnt="17"/>
      <dgm:spPr/>
      <dgm:t>
        <a:bodyPr/>
        <a:lstStyle/>
        <a:p>
          <a:endParaRPr lang="ru-RU"/>
        </a:p>
      </dgm:t>
    </dgm:pt>
    <dgm:pt modelId="{5C2F6220-1A3A-48C6-818D-F0CD23A16D2C}" type="pres">
      <dgm:prSet presAssocID="{1E860E93-C044-4EA0-92F4-5A4B66524A4F}" presName="root2" presStyleCnt="0"/>
      <dgm:spPr/>
    </dgm:pt>
    <dgm:pt modelId="{47CDBDF4-9CB0-4F3C-A14E-C2B2934A9277}" type="pres">
      <dgm:prSet presAssocID="{1E860E93-C044-4EA0-92F4-5A4B66524A4F}" presName="LevelTwoTextNode" presStyleLbl="node3" presStyleIdx="8" presStyleCnt="17" custScaleX="519217" custScaleY="153117" custLinFactY="-32317" custLinFactNeighborX="-1548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97EA03-EA8C-47AD-9578-7F540DD873A4}" type="pres">
      <dgm:prSet presAssocID="{1E860E93-C044-4EA0-92F4-5A4B66524A4F}" presName="level3hierChild" presStyleCnt="0"/>
      <dgm:spPr/>
    </dgm:pt>
    <dgm:pt modelId="{93D263FA-FBB8-4A31-8ACC-9944A5A20852}" type="pres">
      <dgm:prSet presAssocID="{740AB31F-34FC-45DA-A2A6-2175E2FA9962}" presName="conn2-1" presStyleLbl="parChTrans1D3" presStyleIdx="9" presStyleCnt="17"/>
      <dgm:spPr/>
      <dgm:t>
        <a:bodyPr/>
        <a:lstStyle/>
        <a:p>
          <a:endParaRPr lang="ru-RU"/>
        </a:p>
      </dgm:t>
    </dgm:pt>
    <dgm:pt modelId="{10ADB455-6EED-4FE0-AA07-5188AE561746}" type="pres">
      <dgm:prSet presAssocID="{740AB31F-34FC-45DA-A2A6-2175E2FA9962}" presName="connTx" presStyleLbl="parChTrans1D3" presStyleIdx="9" presStyleCnt="17"/>
      <dgm:spPr/>
      <dgm:t>
        <a:bodyPr/>
        <a:lstStyle/>
        <a:p>
          <a:endParaRPr lang="ru-RU"/>
        </a:p>
      </dgm:t>
    </dgm:pt>
    <dgm:pt modelId="{634A2DED-B7A1-4892-96BE-66E7F38B2861}" type="pres">
      <dgm:prSet presAssocID="{1C34A7E7-E74C-46B5-B81D-FDDA112E2523}" presName="root2" presStyleCnt="0"/>
      <dgm:spPr/>
    </dgm:pt>
    <dgm:pt modelId="{8945D4DD-1FFD-4D62-A194-4BF10989E7F5}" type="pres">
      <dgm:prSet presAssocID="{1C34A7E7-E74C-46B5-B81D-FDDA112E2523}" presName="LevelTwoTextNode" presStyleLbl="node3" presStyleIdx="9" presStyleCnt="17" custScaleX="412783" custScaleY="149227" custLinFactY="-7605" custLinFactNeighborX="-1548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7CC53F-B762-4431-94F3-7B598EC0C6A7}" type="pres">
      <dgm:prSet presAssocID="{1C34A7E7-E74C-46B5-B81D-FDDA112E2523}" presName="level3hierChild" presStyleCnt="0"/>
      <dgm:spPr/>
    </dgm:pt>
    <dgm:pt modelId="{ADF09FC3-AC3B-47A8-9FC0-0FA59F6626C5}" type="pres">
      <dgm:prSet presAssocID="{8679246E-9513-4F02-A08F-4339F07BC609}" presName="conn2-1" presStyleLbl="parChTrans1D3" presStyleIdx="10" presStyleCnt="17"/>
      <dgm:spPr/>
      <dgm:t>
        <a:bodyPr/>
        <a:lstStyle/>
        <a:p>
          <a:endParaRPr lang="ru-RU"/>
        </a:p>
      </dgm:t>
    </dgm:pt>
    <dgm:pt modelId="{BCE9947E-BA12-44A5-A7A6-03DB33A14E53}" type="pres">
      <dgm:prSet presAssocID="{8679246E-9513-4F02-A08F-4339F07BC609}" presName="connTx" presStyleLbl="parChTrans1D3" presStyleIdx="10" presStyleCnt="17"/>
      <dgm:spPr/>
      <dgm:t>
        <a:bodyPr/>
        <a:lstStyle/>
        <a:p>
          <a:endParaRPr lang="ru-RU"/>
        </a:p>
      </dgm:t>
    </dgm:pt>
    <dgm:pt modelId="{9D16C318-6034-4C14-8202-727407792272}" type="pres">
      <dgm:prSet presAssocID="{38BE654A-6569-46D2-8AA3-3CD26F2FA3DB}" presName="root2" presStyleCnt="0"/>
      <dgm:spPr/>
    </dgm:pt>
    <dgm:pt modelId="{3AA4D401-36A7-41B3-AD64-9B91441A2F02}" type="pres">
      <dgm:prSet presAssocID="{38BE654A-6569-46D2-8AA3-3CD26F2FA3DB}" presName="LevelTwoTextNode" presStyleLbl="node3" presStyleIdx="10" presStyleCnt="17" custScaleX="408387" custScaleY="251232" custLinFactNeighborX="-15482" custLinFactNeighborY="-91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A8D119-1810-4A52-9C9D-FAD206A71679}" type="pres">
      <dgm:prSet presAssocID="{38BE654A-6569-46D2-8AA3-3CD26F2FA3DB}" presName="level3hierChild" presStyleCnt="0"/>
      <dgm:spPr/>
    </dgm:pt>
    <dgm:pt modelId="{82EA3596-50CD-42D2-BBAB-9AF4DF6DDBCB}" type="pres">
      <dgm:prSet presAssocID="{FBB6E4B6-0318-46A7-9813-4AFC7756476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B3DC6CF-900E-4EA0-B096-718CF0F19FAF}" type="pres">
      <dgm:prSet presAssocID="{FBB6E4B6-0318-46A7-9813-4AFC7756476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36FA0B1-81FB-438A-B055-3334ECB8E477}" type="pres">
      <dgm:prSet presAssocID="{8B37F9B8-E022-4C9E-B94E-CF06543ABA35}" presName="root2" presStyleCnt="0"/>
      <dgm:spPr/>
    </dgm:pt>
    <dgm:pt modelId="{2F6D2D16-F70C-41CB-9992-A9B7514B066A}" type="pres">
      <dgm:prSet presAssocID="{8B37F9B8-E022-4C9E-B94E-CF06543ABA35}" presName="LevelTwoTextNode" presStyleLbl="node2" presStyleIdx="2" presStyleCnt="3" custScaleX="191550" custScaleY="389541" custLinFactX="-100000" custLinFactNeighborX="-182200" custLinFactNeighborY="-600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DE033A-4A78-4889-8086-3CE8092D9D6C}" type="pres">
      <dgm:prSet presAssocID="{8B37F9B8-E022-4C9E-B94E-CF06543ABA35}" presName="level3hierChild" presStyleCnt="0"/>
      <dgm:spPr/>
    </dgm:pt>
    <dgm:pt modelId="{E27443BA-F55C-4153-B581-81DF29A7179B}" type="pres">
      <dgm:prSet presAssocID="{2DEBD5BE-41CA-4A80-A302-CC7CCF5C20EF}" presName="conn2-1" presStyleLbl="parChTrans1D3" presStyleIdx="11" presStyleCnt="17"/>
      <dgm:spPr/>
      <dgm:t>
        <a:bodyPr/>
        <a:lstStyle/>
        <a:p>
          <a:endParaRPr lang="ru-RU"/>
        </a:p>
      </dgm:t>
    </dgm:pt>
    <dgm:pt modelId="{FF8F22DB-5A39-4D6E-9DC5-2A809DCF2197}" type="pres">
      <dgm:prSet presAssocID="{2DEBD5BE-41CA-4A80-A302-CC7CCF5C20EF}" presName="connTx" presStyleLbl="parChTrans1D3" presStyleIdx="11" presStyleCnt="17"/>
      <dgm:spPr/>
      <dgm:t>
        <a:bodyPr/>
        <a:lstStyle/>
        <a:p>
          <a:endParaRPr lang="ru-RU"/>
        </a:p>
      </dgm:t>
    </dgm:pt>
    <dgm:pt modelId="{61ED5112-2154-4A3C-917A-DBBA0B27DB8B}" type="pres">
      <dgm:prSet presAssocID="{583B38D3-83AB-4A93-A8A8-3CE8AF45DA27}" presName="root2" presStyleCnt="0"/>
      <dgm:spPr/>
    </dgm:pt>
    <dgm:pt modelId="{9F19CB75-97DA-482A-B7DE-97B98C8AE1C2}" type="pres">
      <dgm:prSet presAssocID="{583B38D3-83AB-4A93-A8A8-3CE8AF45DA27}" presName="LevelTwoTextNode" presStyleLbl="node3" presStyleIdx="11" presStyleCnt="17" custScaleX="526597" custScaleY="180563" custLinFactX="-100000" custLinFactNeighborX="-140056" custLinFactNeighborY="204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C2248-4701-4867-9655-8D282C95F8E3}" type="pres">
      <dgm:prSet presAssocID="{583B38D3-83AB-4A93-A8A8-3CE8AF45DA27}" presName="level3hierChild" presStyleCnt="0"/>
      <dgm:spPr/>
    </dgm:pt>
    <dgm:pt modelId="{7056C51F-AB9A-49CC-9B27-E2AE4EEA28A3}" type="pres">
      <dgm:prSet presAssocID="{A5518569-9A0E-44ED-B3C9-E1517D6D7FF3}" presName="conn2-1" presStyleLbl="parChTrans1D3" presStyleIdx="12" presStyleCnt="17"/>
      <dgm:spPr/>
      <dgm:t>
        <a:bodyPr/>
        <a:lstStyle/>
        <a:p>
          <a:endParaRPr lang="ru-RU"/>
        </a:p>
      </dgm:t>
    </dgm:pt>
    <dgm:pt modelId="{0959283A-3457-4614-B1DE-7E2EA035C27F}" type="pres">
      <dgm:prSet presAssocID="{A5518569-9A0E-44ED-B3C9-E1517D6D7FF3}" presName="connTx" presStyleLbl="parChTrans1D3" presStyleIdx="12" presStyleCnt="17"/>
      <dgm:spPr/>
      <dgm:t>
        <a:bodyPr/>
        <a:lstStyle/>
        <a:p>
          <a:endParaRPr lang="ru-RU"/>
        </a:p>
      </dgm:t>
    </dgm:pt>
    <dgm:pt modelId="{564AC102-55AC-483B-827F-FA0251499E69}" type="pres">
      <dgm:prSet presAssocID="{F4567429-A840-4B7F-BA62-7CB3AB6A2368}" presName="root2" presStyleCnt="0"/>
      <dgm:spPr/>
    </dgm:pt>
    <dgm:pt modelId="{E7341464-B32D-4A96-ADBE-C38A67D6FBBB}" type="pres">
      <dgm:prSet presAssocID="{F4567429-A840-4B7F-BA62-7CB3AB6A2368}" presName="LevelTwoTextNode" presStyleLbl="node3" presStyleIdx="12" presStyleCnt="17" custScaleX="501463" custScaleY="170512" custLinFactX="-100000" custLinFactNeighborX="-134602" custLinFactNeighborY="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9D1C5E-E012-427E-B8AC-FB3E992E447E}" type="pres">
      <dgm:prSet presAssocID="{F4567429-A840-4B7F-BA62-7CB3AB6A2368}" presName="level3hierChild" presStyleCnt="0"/>
      <dgm:spPr/>
    </dgm:pt>
    <dgm:pt modelId="{BEDCEC2B-39EC-46CB-949E-F0841327A6FA}" type="pres">
      <dgm:prSet presAssocID="{72061816-53CD-4329-B928-7B28C828FFE2}" presName="conn2-1" presStyleLbl="parChTrans1D3" presStyleIdx="13" presStyleCnt="17"/>
      <dgm:spPr/>
      <dgm:t>
        <a:bodyPr/>
        <a:lstStyle/>
        <a:p>
          <a:endParaRPr lang="ru-RU"/>
        </a:p>
      </dgm:t>
    </dgm:pt>
    <dgm:pt modelId="{3038BD4A-2194-463C-9F12-078E0C619105}" type="pres">
      <dgm:prSet presAssocID="{72061816-53CD-4329-B928-7B28C828FFE2}" presName="connTx" presStyleLbl="parChTrans1D3" presStyleIdx="13" presStyleCnt="17"/>
      <dgm:spPr/>
      <dgm:t>
        <a:bodyPr/>
        <a:lstStyle/>
        <a:p>
          <a:endParaRPr lang="ru-RU"/>
        </a:p>
      </dgm:t>
    </dgm:pt>
    <dgm:pt modelId="{418081F7-8E66-47D1-9C2C-C2CF53603AD6}" type="pres">
      <dgm:prSet presAssocID="{5CFFA71B-15B1-4361-99A8-1AD82978FE7B}" presName="root2" presStyleCnt="0"/>
      <dgm:spPr/>
    </dgm:pt>
    <dgm:pt modelId="{7A9DA3F3-DC3C-42DE-86B6-17B183789769}" type="pres">
      <dgm:prSet presAssocID="{5CFFA71B-15B1-4361-99A8-1AD82978FE7B}" presName="LevelTwoTextNode" presStyleLbl="node3" presStyleIdx="13" presStyleCnt="17" custScaleX="523593" custScaleY="189405" custLinFactX="-100000" custLinFactNeighborX="-138412" custLinFactNeighborY="-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BD7CB6-6081-4051-B1CA-C3C50C1DC8D1}" type="pres">
      <dgm:prSet presAssocID="{5CFFA71B-15B1-4361-99A8-1AD82978FE7B}" presName="level3hierChild" presStyleCnt="0"/>
      <dgm:spPr/>
    </dgm:pt>
    <dgm:pt modelId="{F86637D7-91F6-4281-BD77-2861F0C43A74}" type="pres">
      <dgm:prSet presAssocID="{AC10F0FE-810D-4E79-AA4F-616C344B43F8}" presName="conn2-1" presStyleLbl="parChTrans1D3" presStyleIdx="14" presStyleCnt="17"/>
      <dgm:spPr/>
      <dgm:t>
        <a:bodyPr/>
        <a:lstStyle/>
        <a:p>
          <a:endParaRPr lang="ru-RU"/>
        </a:p>
      </dgm:t>
    </dgm:pt>
    <dgm:pt modelId="{5B18C59B-C41A-431C-A63D-A40B069096F9}" type="pres">
      <dgm:prSet presAssocID="{AC10F0FE-810D-4E79-AA4F-616C344B43F8}" presName="connTx" presStyleLbl="parChTrans1D3" presStyleIdx="14" presStyleCnt="17"/>
      <dgm:spPr/>
      <dgm:t>
        <a:bodyPr/>
        <a:lstStyle/>
        <a:p>
          <a:endParaRPr lang="ru-RU"/>
        </a:p>
      </dgm:t>
    </dgm:pt>
    <dgm:pt modelId="{CC6E4A24-5592-41D4-B8DA-A2F948649B17}" type="pres">
      <dgm:prSet presAssocID="{37683956-3531-44BF-81F8-7A2DC39AA6F9}" presName="root2" presStyleCnt="0"/>
      <dgm:spPr/>
    </dgm:pt>
    <dgm:pt modelId="{4BD97795-BD56-4DAA-96FA-B833C55D9A8B}" type="pres">
      <dgm:prSet presAssocID="{37683956-3531-44BF-81F8-7A2DC39AA6F9}" presName="LevelTwoTextNode" presStyleLbl="node3" presStyleIdx="14" presStyleCnt="17" custScaleX="554939" custScaleY="177952" custLinFactX="-100000" custLinFactNeighborX="-136262" custLinFactNeighborY="-24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85B33C-5514-4968-9327-E3BD42705C7F}" type="pres">
      <dgm:prSet presAssocID="{37683956-3531-44BF-81F8-7A2DC39AA6F9}" presName="level3hierChild" presStyleCnt="0"/>
      <dgm:spPr/>
    </dgm:pt>
    <dgm:pt modelId="{DEF81BD8-0FDC-4A4D-B77E-CC64CD59F594}" type="pres">
      <dgm:prSet presAssocID="{C0EF4448-4E20-4B3B-B313-74CD85A30762}" presName="conn2-1" presStyleLbl="parChTrans1D3" presStyleIdx="15" presStyleCnt="17"/>
      <dgm:spPr/>
      <dgm:t>
        <a:bodyPr/>
        <a:lstStyle/>
        <a:p>
          <a:endParaRPr lang="ru-RU"/>
        </a:p>
      </dgm:t>
    </dgm:pt>
    <dgm:pt modelId="{202DCCE9-2183-4182-9E83-65B7BD44CDC1}" type="pres">
      <dgm:prSet presAssocID="{C0EF4448-4E20-4B3B-B313-74CD85A30762}" presName="connTx" presStyleLbl="parChTrans1D3" presStyleIdx="15" presStyleCnt="17"/>
      <dgm:spPr/>
      <dgm:t>
        <a:bodyPr/>
        <a:lstStyle/>
        <a:p>
          <a:endParaRPr lang="ru-RU"/>
        </a:p>
      </dgm:t>
    </dgm:pt>
    <dgm:pt modelId="{0EBBC58F-615B-49E1-9E56-C8D16EFC8C4D}" type="pres">
      <dgm:prSet presAssocID="{FB8F9CB2-84B9-4B27-B149-A421A9396D51}" presName="root2" presStyleCnt="0"/>
      <dgm:spPr/>
    </dgm:pt>
    <dgm:pt modelId="{0112720B-8D34-4D33-9F5F-B174A364A16B}" type="pres">
      <dgm:prSet presAssocID="{FB8F9CB2-84B9-4B27-B149-A421A9396D51}" presName="LevelTwoTextNode" presStyleLbl="node3" presStyleIdx="15" presStyleCnt="17" custScaleX="569767" custScaleY="133363" custLinFactX="-100000" custLinFactNeighborX="-132938" custLinFactNeighborY="-168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52D10D-EB9A-4999-AE22-4578BC660CE1}" type="pres">
      <dgm:prSet presAssocID="{FB8F9CB2-84B9-4B27-B149-A421A9396D51}" presName="level3hierChild" presStyleCnt="0"/>
      <dgm:spPr/>
    </dgm:pt>
    <dgm:pt modelId="{43227220-5473-47F2-90D4-E95372A7A31C}" type="pres">
      <dgm:prSet presAssocID="{74DFD24F-37D6-4565-AA73-E5E8AB6B3D1F}" presName="conn2-1" presStyleLbl="parChTrans1D3" presStyleIdx="16" presStyleCnt="17"/>
      <dgm:spPr/>
      <dgm:t>
        <a:bodyPr/>
        <a:lstStyle/>
        <a:p>
          <a:endParaRPr lang="ru-RU"/>
        </a:p>
      </dgm:t>
    </dgm:pt>
    <dgm:pt modelId="{C891E058-A569-4A70-B08D-7E60BAE53ABD}" type="pres">
      <dgm:prSet presAssocID="{74DFD24F-37D6-4565-AA73-E5E8AB6B3D1F}" presName="connTx" presStyleLbl="parChTrans1D3" presStyleIdx="16" presStyleCnt="17"/>
      <dgm:spPr/>
      <dgm:t>
        <a:bodyPr/>
        <a:lstStyle/>
        <a:p>
          <a:endParaRPr lang="ru-RU"/>
        </a:p>
      </dgm:t>
    </dgm:pt>
    <dgm:pt modelId="{40288188-6EF2-4B1A-BAF8-974810A3934D}" type="pres">
      <dgm:prSet presAssocID="{9CFFEC7E-6159-4770-A322-4B12E355B840}" presName="root2" presStyleCnt="0"/>
      <dgm:spPr/>
    </dgm:pt>
    <dgm:pt modelId="{433C1FD6-7A92-4D7F-9C5D-82CEC28673EF}" type="pres">
      <dgm:prSet presAssocID="{9CFFEC7E-6159-4770-A322-4B12E355B840}" presName="LevelTwoTextNode" presStyleLbl="node3" presStyleIdx="16" presStyleCnt="17" custScaleX="550994" custScaleY="107821" custLinFactX="-100000" custLinFactNeighborX="-129579" custLinFactNeighborY="24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2068E5-7806-449F-B16D-A3041688FAEB}" type="pres">
      <dgm:prSet presAssocID="{9CFFEC7E-6159-4770-A322-4B12E355B840}" presName="level3hierChild" presStyleCnt="0"/>
      <dgm:spPr/>
    </dgm:pt>
  </dgm:ptLst>
  <dgm:cxnLst>
    <dgm:cxn modelId="{7044AC63-CB0F-4359-AD2A-C732C28AB2AB}" type="presOf" srcId="{5D1C40E8-69D5-4EE1-A6BE-A186550AA146}" destId="{52D006B8-C1C8-4506-A844-D67BF2C8094E}" srcOrd="1" destOrd="0" presId="urn:microsoft.com/office/officeart/2008/layout/HorizontalMultiLevelHierarchy"/>
    <dgm:cxn modelId="{BBCD48BC-9B8B-4B4C-BF5C-38A8CEEC5454}" type="presOf" srcId="{74DFD24F-37D6-4565-AA73-E5E8AB6B3D1F}" destId="{43227220-5473-47F2-90D4-E95372A7A31C}" srcOrd="0" destOrd="0" presId="urn:microsoft.com/office/officeart/2008/layout/HorizontalMultiLevelHierarchy"/>
    <dgm:cxn modelId="{104E091D-5DC9-4C7D-BCBE-BC38A1154ED5}" type="presOf" srcId="{621B33DF-4004-4747-B9F0-E2C22B603CC4}" destId="{9F8B5F44-F638-4F5C-A9FA-FE9A3F55F048}" srcOrd="0" destOrd="0" presId="urn:microsoft.com/office/officeart/2008/layout/HorizontalMultiLevelHierarchy"/>
    <dgm:cxn modelId="{F113DCFB-1012-4533-8BFA-25E23BDA8113}" type="presOf" srcId="{9CFFEC7E-6159-4770-A322-4B12E355B840}" destId="{433C1FD6-7A92-4D7F-9C5D-82CEC28673EF}" srcOrd="0" destOrd="0" presId="urn:microsoft.com/office/officeart/2008/layout/HorizontalMultiLevelHierarchy"/>
    <dgm:cxn modelId="{B0DEC325-F744-41CC-9760-7676CF9DB4E8}" srcId="{48697E55-C0EF-42E0-A773-A014014BA074}" destId="{D8EEDB05-D54E-4D4B-A6FD-7E31A566D34D}" srcOrd="3" destOrd="0" parTransId="{F88B9D30-AA50-49BD-B24F-8DF8C4B52ACA}" sibTransId="{87932E47-C851-4E2D-90E1-9CB0AEFE22A1}"/>
    <dgm:cxn modelId="{B7DCF89E-B12E-47C1-8F4E-B1E77AD32152}" type="presOf" srcId="{ECB3B498-D10A-4294-9F2A-EA41342D501A}" destId="{304318DE-A894-4151-8A07-649C0D936B94}" srcOrd="0" destOrd="0" presId="urn:microsoft.com/office/officeart/2008/layout/HorizontalMultiLevelHierarchy"/>
    <dgm:cxn modelId="{B4555287-FEE1-40FB-8A56-DB2A040F82D2}" type="presOf" srcId="{D8EEDB05-D54E-4D4B-A6FD-7E31A566D34D}" destId="{353F3360-3FE3-46C9-81B7-B10E096B323A}" srcOrd="0" destOrd="0" presId="urn:microsoft.com/office/officeart/2008/layout/HorizontalMultiLevelHierarchy"/>
    <dgm:cxn modelId="{57601C20-7E38-4596-9C3F-FE369C6DA069}" type="presOf" srcId="{27070A75-2C86-465B-A79D-B814DF04F145}" destId="{D88165FE-1D6C-430D-A47B-285CA66AD9EB}" srcOrd="1" destOrd="0" presId="urn:microsoft.com/office/officeart/2008/layout/HorizontalMultiLevelHierarchy"/>
    <dgm:cxn modelId="{EFACDDC6-7E9A-4C12-AA7C-8C39EC8C75AC}" srcId="{48697E55-C0EF-42E0-A773-A014014BA074}" destId="{26F0905A-207B-453D-BFC5-31C2D83A350D}" srcOrd="1" destOrd="0" parTransId="{9C802C3D-4415-4167-92C9-0E46F3CCBD2F}" sibTransId="{6C6AA5B5-D799-4773-8B87-DD92BEEBDED5}"/>
    <dgm:cxn modelId="{66508588-7EDC-49B0-A2DF-A400BB63DC7D}" srcId="{48697E55-C0EF-42E0-A773-A014014BA074}" destId="{78469D25-F83B-4E95-B5EF-F688B2A1062F}" srcOrd="5" destOrd="0" parTransId="{DB2A9FF7-E238-4A49-B6F1-92BF9B056404}" sibTransId="{2DC9B051-4880-4AE2-A388-FF95E1D16249}"/>
    <dgm:cxn modelId="{DE331051-A0E0-44F6-9B0B-0CCA2D83FC36}" srcId="{EBC557D6-FF4B-438F-A02B-00A1073CA3CF}" destId="{8B37F9B8-E022-4C9E-B94E-CF06543ABA35}" srcOrd="2" destOrd="0" parTransId="{FBB6E4B6-0318-46A7-9813-4AFC7756476A}" sibTransId="{222B1BA3-89B7-432E-AB4A-5B5725D6EEEF}"/>
    <dgm:cxn modelId="{30C193CC-AB0C-43F8-8CD6-F5A7F3A3219A}" type="presOf" srcId="{BF7D255A-0129-4145-B192-ACC6D34044CF}" destId="{F4778F93-8196-49F0-9F54-F06AB82BF513}" srcOrd="1" destOrd="0" presId="urn:microsoft.com/office/officeart/2008/layout/HorizontalMultiLevelHierarchy"/>
    <dgm:cxn modelId="{03B60902-A5FD-431E-A788-53A9B0021164}" type="presOf" srcId="{36B5F599-6126-4690-9C86-F13306CC4E6F}" destId="{39385E48-791A-47D1-98EB-494B47990278}" srcOrd="0" destOrd="0" presId="urn:microsoft.com/office/officeart/2008/layout/HorizontalMultiLevelHierarchy"/>
    <dgm:cxn modelId="{5C0EFA46-DF75-4318-B203-0D03B62FBC6E}" type="presOf" srcId="{2DEBD5BE-41CA-4A80-A302-CC7CCF5C20EF}" destId="{FF8F22DB-5A39-4D6E-9DC5-2A809DCF2197}" srcOrd="1" destOrd="0" presId="urn:microsoft.com/office/officeart/2008/layout/HorizontalMultiLevelHierarchy"/>
    <dgm:cxn modelId="{B8988F71-3FA7-4EAD-AC45-F0F2A11C50AD}" type="presOf" srcId="{AC10F0FE-810D-4E79-AA4F-616C344B43F8}" destId="{5B18C59B-C41A-431C-A63D-A40B069096F9}" srcOrd="1" destOrd="0" presId="urn:microsoft.com/office/officeart/2008/layout/HorizontalMultiLevelHierarchy"/>
    <dgm:cxn modelId="{64465519-0198-452A-ABF1-1AD9B25E4939}" type="presOf" srcId="{FB8F9CB2-84B9-4B27-B149-A421A9396D51}" destId="{0112720B-8D34-4D33-9F5F-B174A364A16B}" srcOrd="0" destOrd="0" presId="urn:microsoft.com/office/officeart/2008/layout/HorizontalMultiLevelHierarchy"/>
    <dgm:cxn modelId="{2B0DAA28-0518-4638-9F8E-4F861CC0E1B0}" type="presOf" srcId="{78469D25-F83B-4E95-B5EF-F688B2A1062F}" destId="{678A7717-BEA4-4EC5-BFF3-EB75D30088C3}" srcOrd="0" destOrd="0" presId="urn:microsoft.com/office/officeart/2008/layout/HorizontalMultiLevelHierarchy"/>
    <dgm:cxn modelId="{2C30B208-4D07-49BB-8262-252D3DC7403E}" type="presOf" srcId="{1633DFF2-637A-47C9-AAF0-CC1067DF4E6E}" destId="{41D05775-646D-4C8E-8F58-D357FDF6A5D8}" srcOrd="0" destOrd="0" presId="urn:microsoft.com/office/officeart/2008/layout/HorizontalMultiLevelHierarchy"/>
    <dgm:cxn modelId="{70AF1023-E67E-40FE-A1BB-53E4D7AC261F}" type="presOf" srcId="{F88B9D30-AA50-49BD-B24F-8DF8C4B52ACA}" destId="{FA89B299-610B-4450-A9EA-74881D8876CD}" srcOrd="1" destOrd="0" presId="urn:microsoft.com/office/officeart/2008/layout/HorizontalMultiLevelHierarchy"/>
    <dgm:cxn modelId="{8C577750-FF88-43E6-816D-17430B9B1755}" type="presOf" srcId="{8B37F9B8-E022-4C9E-B94E-CF06543ABA35}" destId="{2F6D2D16-F70C-41CB-9992-A9B7514B066A}" srcOrd="0" destOrd="0" presId="urn:microsoft.com/office/officeart/2008/layout/HorizontalMultiLevelHierarchy"/>
    <dgm:cxn modelId="{161D462A-49ED-42B2-A8AA-7117A2DA7D5B}" srcId="{48697E55-C0EF-42E0-A773-A014014BA074}" destId="{35161BD5-C2AA-419B-9BE1-85AE7DA24EBC}" srcOrd="4" destOrd="0" parTransId="{36B5F599-6126-4690-9C86-F13306CC4E6F}" sibTransId="{0223309C-2032-4382-8AC6-A343B3527B9D}"/>
    <dgm:cxn modelId="{582F65B7-BA9E-4F12-A930-DCC268D54519}" srcId="{2DF63DDD-B3D7-4997-97BE-AB08F0BFAE39}" destId="{EBC557D6-FF4B-438F-A02B-00A1073CA3CF}" srcOrd="0" destOrd="0" parTransId="{03C24DDB-F52F-43CA-9BD1-2B110FD47501}" sibTransId="{FE1AE7AC-A83E-4920-8FE5-3F59E8C10E7E}"/>
    <dgm:cxn modelId="{A74E1E22-0DF0-4AF1-8EE4-60E2EFE366E5}" type="presOf" srcId="{A5518569-9A0E-44ED-B3C9-E1517D6D7FF3}" destId="{0959283A-3457-4614-B1DE-7E2EA035C27F}" srcOrd="1" destOrd="0" presId="urn:microsoft.com/office/officeart/2008/layout/HorizontalMultiLevelHierarchy"/>
    <dgm:cxn modelId="{FA6BE389-5067-42ED-8B63-A65794C92C0C}" type="presOf" srcId="{35161BD5-C2AA-419B-9BE1-85AE7DA24EBC}" destId="{F0B428B7-014E-49ED-92CA-AE068C33B6B6}" srcOrd="0" destOrd="0" presId="urn:microsoft.com/office/officeart/2008/layout/HorizontalMultiLevelHierarchy"/>
    <dgm:cxn modelId="{40E0A0D7-5112-4722-A475-EE34442BBEB7}" srcId="{EBC557D6-FF4B-438F-A02B-00A1073CA3CF}" destId="{9E5F8D54-F42C-4B6C-8955-8F88C890C261}" srcOrd="1" destOrd="0" parTransId="{27070A75-2C86-465B-A79D-B814DF04F145}" sibTransId="{3D7840C8-35E5-4DC4-925D-D5561F3DB431}"/>
    <dgm:cxn modelId="{33F77944-9741-462E-83E1-706FDCACEBC7}" type="presOf" srcId="{583B38D3-83AB-4A93-A8A8-3CE8AF45DA27}" destId="{9F19CB75-97DA-482A-B7DE-97B98C8AE1C2}" srcOrd="0" destOrd="0" presId="urn:microsoft.com/office/officeart/2008/layout/HorizontalMultiLevelHierarchy"/>
    <dgm:cxn modelId="{17C3170E-5F19-4331-A697-3CF83F2DB277}" type="presOf" srcId="{740AB31F-34FC-45DA-A2A6-2175E2FA9962}" destId="{10ADB455-6EED-4FE0-AA07-5188AE561746}" srcOrd="1" destOrd="0" presId="urn:microsoft.com/office/officeart/2008/layout/HorizontalMultiLevelHierarchy"/>
    <dgm:cxn modelId="{A55EC195-61B2-46E4-A3D5-CC7406DFF6D6}" srcId="{9E5F8D54-F42C-4B6C-8955-8F88C890C261}" destId="{1C34A7E7-E74C-46B5-B81D-FDDA112E2523}" srcOrd="3" destOrd="0" parTransId="{740AB31F-34FC-45DA-A2A6-2175E2FA9962}" sibTransId="{A9068D73-D9FE-41CB-BAD4-2CE8AF5D9EDF}"/>
    <dgm:cxn modelId="{DD9F6CB8-BDC6-467F-A61F-2ED648824F8B}" type="presOf" srcId="{74DFD24F-37D6-4565-AA73-E5E8AB6B3D1F}" destId="{C891E058-A569-4A70-B08D-7E60BAE53ABD}" srcOrd="1" destOrd="0" presId="urn:microsoft.com/office/officeart/2008/layout/HorizontalMultiLevelHierarchy"/>
    <dgm:cxn modelId="{0C8EE56D-256F-491B-830D-DD292FCD8B13}" type="presOf" srcId="{F88B9D30-AA50-49BD-B24F-8DF8C4B52ACA}" destId="{46B097C8-DD4A-4F38-AE61-51B86E122D6C}" srcOrd="0" destOrd="0" presId="urn:microsoft.com/office/officeart/2008/layout/HorizontalMultiLevelHierarchy"/>
    <dgm:cxn modelId="{3A132CF3-CA08-4EF8-B972-55161ED6064D}" type="presOf" srcId="{F83A085E-FAA9-4938-8FB2-E5F024211143}" destId="{1AF4F3BA-ED81-493C-98A1-72D707249483}" srcOrd="1" destOrd="0" presId="urn:microsoft.com/office/officeart/2008/layout/HorizontalMultiLevelHierarchy"/>
    <dgm:cxn modelId="{27EBDA02-BDB5-49BD-916B-C9A24CFF6D67}" srcId="{8B37F9B8-E022-4C9E-B94E-CF06543ABA35}" destId="{5CFFA71B-15B1-4361-99A8-1AD82978FE7B}" srcOrd="2" destOrd="0" parTransId="{72061816-53CD-4329-B928-7B28C828FFE2}" sibTransId="{4D7352B4-408B-49DE-A833-4D371233AFF7}"/>
    <dgm:cxn modelId="{48357FEA-4A0E-4092-B624-FA6CFEF7ED50}" type="presOf" srcId="{C0EF4448-4E20-4B3B-B313-74CD85A30762}" destId="{202DCCE9-2183-4182-9E83-65B7BD44CDC1}" srcOrd="1" destOrd="0" presId="urn:microsoft.com/office/officeart/2008/layout/HorizontalMultiLevelHierarchy"/>
    <dgm:cxn modelId="{B796AB07-5E57-4F60-8AEA-ABFBECA588A9}" type="presOf" srcId="{48697E55-C0EF-42E0-A773-A014014BA074}" destId="{9A2025BF-2DED-46CB-B879-8AC72183815E}" srcOrd="0" destOrd="0" presId="urn:microsoft.com/office/officeart/2008/layout/HorizontalMultiLevelHierarchy"/>
    <dgm:cxn modelId="{90AC6817-2985-4767-BFBC-6C66B8C7A7D6}" type="presOf" srcId="{9C802C3D-4415-4167-92C9-0E46F3CCBD2F}" destId="{ADC14EFE-D977-4C05-9781-62D75C8A2E8D}" srcOrd="1" destOrd="0" presId="urn:microsoft.com/office/officeart/2008/layout/HorizontalMultiLevelHierarchy"/>
    <dgm:cxn modelId="{52564322-2BEC-410C-8019-4543645CECEF}" type="presOf" srcId="{5D1C40E8-69D5-4EE1-A6BE-A186550AA146}" destId="{D6307530-88DB-4770-BCA9-88B44F980966}" srcOrd="0" destOrd="0" presId="urn:microsoft.com/office/officeart/2008/layout/HorizontalMultiLevelHierarchy"/>
    <dgm:cxn modelId="{7D56A536-B1CB-4E5A-8C9D-DCAAE8C97968}" type="presOf" srcId="{1C34A7E7-E74C-46B5-B81D-FDDA112E2523}" destId="{8945D4DD-1FFD-4D62-A194-4BF10989E7F5}" srcOrd="0" destOrd="0" presId="urn:microsoft.com/office/officeart/2008/layout/HorizontalMultiLevelHierarchy"/>
    <dgm:cxn modelId="{8505440D-73F5-48B0-9AD2-D34F3BAB7B69}" type="presOf" srcId="{5FB9EC44-984D-4C3B-8BA6-D22AAF0C1178}" destId="{56AD0358-C26A-4ED8-8363-5042A5701099}" srcOrd="1" destOrd="0" presId="urn:microsoft.com/office/officeart/2008/layout/HorizontalMultiLevelHierarchy"/>
    <dgm:cxn modelId="{D580F0AC-237B-41B6-9732-E09E0F422F24}" type="presOf" srcId="{1E860E93-C044-4EA0-92F4-5A4B66524A4F}" destId="{47CDBDF4-9CB0-4F3C-A14E-C2B2934A9277}" srcOrd="0" destOrd="0" presId="urn:microsoft.com/office/officeart/2008/layout/HorizontalMultiLevelHierarchy"/>
    <dgm:cxn modelId="{84A47637-D74D-41F7-B7EB-20BB88167B51}" type="presOf" srcId="{30EA5992-3452-4E00-A75D-AC6A88AE9300}" destId="{73E2E3FC-6CAD-455A-B6A3-18CED7A6B100}" srcOrd="0" destOrd="0" presId="urn:microsoft.com/office/officeart/2008/layout/HorizontalMultiLevelHierarchy"/>
    <dgm:cxn modelId="{36FCFC06-1017-4D45-A669-71E8B4CA8D50}" srcId="{8B37F9B8-E022-4C9E-B94E-CF06543ABA35}" destId="{37683956-3531-44BF-81F8-7A2DC39AA6F9}" srcOrd="3" destOrd="0" parTransId="{AC10F0FE-810D-4E79-AA4F-616C344B43F8}" sibTransId="{A1059DB4-07F1-4395-917F-2B30D79B2C89}"/>
    <dgm:cxn modelId="{4C10A895-0702-4DA1-AC95-181BDE63F090}" type="presOf" srcId="{2DF63DDD-B3D7-4997-97BE-AB08F0BFAE39}" destId="{A8DFD3D7-1212-41D5-88F8-038B6E9B407F}" srcOrd="0" destOrd="0" presId="urn:microsoft.com/office/officeart/2008/layout/HorizontalMultiLevelHierarchy"/>
    <dgm:cxn modelId="{5572926D-2FB6-4211-8F0B-E77F8D4AD2D7}" type="presOf" srcId="{72061816-53CD-4329-B928-7B28C828FFE2}" destId="{3038BD4A-2194-463C-9F12-078E0C619105}" srcOrd="1" destOrd="0" presId="urn:microsoft.com/office/officeart/2008/layout/HorizontalMultiLevelHierarchy"/>
    <dgm:cxn modelId="{CBEC8AFE-0628-4FE0-9E72-A8A9F07882D5}" srcId="{8B37F9B8-E022-4C9E-B94E-CF06543ABA35}" destId="{583B38D3-83AB-4A93-A8A8-3CE8AF45DA27}" srcOrd="0" destOrd="0" parTransId="{2DEBD5BE-41CA-4A80-A302-CC7CCF5C20EF}" sibTransId="{66023338-F1EF-408D-AEDF-259B01740315}"/>
    <dgm:cxn modelId="{1299A2EC-DC71-4FA3-814A-7DE710A7C867}" type="presOf" srcId="{9E5F8D54-F42C-4B6C-8955-8F88C890C261}" destId="{5B08E247-C5BF-4580-938E-0514853200A0}" srcOrd="0" destOrd="0" presId="urn:microsoft.com/office/officeart/2008/layout/HorizontalMultiLevelHierarchy"/>
    <dgm:cxn modelId="{A010DDED-1937-4147-B9CE-F6A6449542F2}" type="presOf" srcId="{F83A085E-FAA9-4938-8FB2-E5F024211143}" destId="{28E75D40-6B76-4B61-967C-1E5DC5AB4BD9}" srcOrd="0" destOrd="0" presId="urn:microsoft.com/office/officeart/2008/layout/HorizontalMultiLevelHierarchy"/>
    <dgm:cxn modelId="{D0476180-2064-4BB4-ADBB-15641BFF6FC7}" srcId="{8B37F9B8-E022-4C9E-B94E-CF06543ABA35}" destId="{FB8F9CB2-84B9-4B27-B149-A421A9396D51}" srcOrd="4" destOrd="0" parTransId="{C0EF4448-4E20-4B3B-B313-74CD85A30762}" sibTransId="{B6D4645C-9DBF-4D0E-9AB5-38F19D2D53D5}"/>
    <dgm:cxn modelId="{B5838377-5319-4F84-A2D5-D10570EDA8B8}" type="presOf" srcId="{8679246E-9513-4F02-A08F-4339F07BC609}" destId="{ADF09FC3-AC3B-47A8-9FC0-0FA59F6626C5}" srcOrd="0" destOrd="0" presId="urn:microsoft.com/office/officeart/2008/layout/HorizontalMultiLevelHierarchy"/>
    <dgm:cxn modelId="{CF8444E3-8C53-48C0-8465-6690507AF717}" type="presOf" srcId="{AC10F0FE-810D-4E79-AA4F-616C344B43F8}" destId="{F86637D7-91F6-4281-BD77-2861F0C43A74}" srcOrd="0" destOrd="0" presId="urn:microsoft.com/office/officeart/2008/layout/HorizontalMultiLevelHierarchy"/>
    <dgm:cxn modelId="{D7E2BE60-F81A-41D4-98D3-325FFD20679E}" type="presOf" srcId="{1633DFF2-637A-47C9-AAF0-CC1067DF4E6E}" destId="{1AD4161F-F885-4A56-8F0F-A9EBBBE5FF03}" srcOrd="1" destOrd="0" presId="urn:microsoft.com/office/officeart/2008/layout/HorizontalMultiLevelHierarchy"/>
    <dgm:cxn modelId="{E929BBF2-58CB-4CB4-BA8A-16820D2784DB}" type="presOf" srcId="{A5518569-9A0E-44ED-B3C9-E1517D6D7FF3}" destId="{7056C51F-AB9A-49CC-9B27-E2AE4EEA28A3}" srcOrd="0" destOrd="0" presId="urn:microsoft.com/office/officeart/2008/layout/HorizontalMultiLevelHierarchy"/>
    <dgm:cxn modelId="{42E56EA2-8DCF-477B-879F-9A819F7A4683}" type="presOf" srcId="{F4567429-A840-4B7F-BA62-7CB3AB6A2368}" destId="{E7341464-B32D-4A96-ADBE-C38A67D6FBBB}" srcOrd="0" destOrd="0" presId="urn:microsoft.com/office/officeart/2008/layout/HorizontalMultiLevelHierarchy"/>
    <dgm:cxn modelId="{BC0D193A-9301-401E-AF23-32FD2FEC1730}" type="presOf" srcId="{740AB31F-34FC-45DA-A2A6-2175E2FA9962}" destId="{93D263FA-FBB8-4A31-8ACC-9944A5A20852}" srcOrd="0" destOrd="0" presId="urn:microsoft.com/office/officeart/2008/layout/HorizontalMultiLevelHierarchy"/>
    <dgm:cxn modelId="{33EA72AD-4EBE-4989-A6BA-7AE631937DB2}" type="presOf" srcId="{BF7D255A-0129-4145-B192-ACC6D34044CF}" destId="{C808C9CF-360D-4028-A714-B2C04AC0DAD5}" srcOrd="0" destOrd="0" presId="urn:microsoft.com/office/officeart/2008/layout/HorizontalMultiLevelHierarchy"/>
    <dgm:cxn modelId="{DA18475C-FCBF-4B20-878E-90507317B15F}" type="presOf" srcId="{FBB6E4B6-0318-46A7-9813-4AFC7756476A}" destId="{BB3DC6CF-900E-4EA0-B096-718CF0F19FAF}" srcOrd="1" destOrd="0" presId="urn:microsoft.com/office/officeart/2008/layout/HorizontalMultiLevelHierarchy"/>
    <dgm:cxn modelId="{93F3442E-3B22-4A03-96AA-3A7461A65109}" srcId="{9E5F8D54-F42C-4B6C-8955-8F88C890C261}" destId="{746CFA50-FFD8-4FD6-8D55-6D3E0F47161B}" srcOrd="1" destOrd="0" parTransId="{BF7D255A-0129-4145-B192-ACC6D34044CF}" sibTransId="{7F5EC66D-0188-49A6-8C34-0FD0149394E0}"/>
    <dgm:cxn modelId="{97B9F8F6-2144-4748-8A91-A13106814B07}" type="presOf" srcId="{EBC557D6-FF4B-438F-A02B-00A1073CA3CF}" destId="{9916BF4F-F5EC-461E-B698-A420E2508211}" srcOrd="0" destOrd="0" presId="urn:microsoft.com/office/officeart/2008/layout/HorizontalMultiLevelHierarchy"/>
    <dgm:cxn modelId="{0F86B5FA-35F3-484E-9097-AFD9B9A09A8D}" srcId="{48697E55-C0EF-42E0-A773-A014014BA074}" destId="{30EA5992-3452-4E00-A75D-AC6A88AE9300}" srcOrd="2" destOrd="0" parTransId="{5D1C40E8-69D5-4EE1-A6BE-A186550AA146}" sibTransId="{2076BE5F-D84D-44AE-9D82-51FB4D2AE737}"/>
    <dgm:cxn modelId="{4166F28F-EB72-4F19-81EB-7FA4BD5E48C7}" type="presOf" srcId="{DB2A9FF7-E238-4A49-B6F1-92BF9B056404}" destId="{59A5FA0E-177B-4490-A385-9352D4127B42}" srcOrd="0" destOrd="0" presId="urn:microsoft.com/office/officeart/2008/layout/HorizontalMultiLevelHierarchy"/>
    <dgm:cxn modelId="{4E020DFB-7F4F-4A86-881C-E33FF798FB66}" type="presOf" srcId="{38BE654A-6569-46D2-8AA3-3CD26F2FA3DB}" destId="{3AA4D401-36A7-41B3-AD64-9B91441A2F02}" srcOrd="0" destOrd="0" presId="urn:microsoft.com/office/officeart/2008/layout/HorizontalMultiLevelHierarchy"/>
    <dgm:cxn modelId="{F614AB6A-1EEC-4B83-91BC-1B48C9A91CF5}" type="presOf" srcId="{7E34D093-990C-4CF0-8C3C-19C47793D966}" destId="{05147063-DC5E-4C22-B962-61092C538797}" srcOrd="0" destOrd="0" presId="urn:microsoft.com/office/officeart/2008/layout/HorizontalMultiLevelHierarchy"/>
    <dgm:cxn modelId="{FDB94D89-854F-4A28-9B34-C3B995662309}" srcId="{8B37F9B8-E022-4C9E-B94E-CF06543ABA35}" destId="{9CFFEC7E-6159-4770-A322-4B12E355B840}" srcOrd="5" destOrd="0" parTransId="{74DFD24F-37D6-4565-AA73-E5E8AB6B3D1F}" sibTransId="{C49229CF-CC79-4864-9330-53A3B9F79504}"/>
    <dgm:cxn modelId="{528C54FD-9845-4F2C-A1AF-2A4CDA8628CC}" type="presOf" srcId="{FBB6E4B6-0318-46A7-9813-4AFC7756476A}" destId="{82EA3596-50CD-42D2-BBAB-9AF4DF6DDBCB}" srcOrd="0" destOrd="0" presId="urn:microsoft.com/office/officeart/2008/layout/HorizontalMultiLevelHierarchy"/>
    <dgm:cxn modelId="{40630A61-BE1E-4D10-8CBE-ED9B8B048261}" type="presOf" srcId="{9C802C3D-4415-4167-92C9-0E46F3CCBD2F}" destId="{66598B61-A13C-4823-8692-0CE2AA9FE006}" srcOrd="0" destOrd="0" presId="urn:microsoft.com/office/officeart/2008/layout/HorizontalMultiLevelHierarchy"/>
    <dgm:cxn modelId="{A7B045FB-4A36-4DBB-B39D-6C437EA3AA96}" type="presOf" srcId="{27070A75-2C86-465B-A79D-B814DF04F145}" destId="{C3AF301C-0D61-4FDC-8951-4BFE4AFBA8AD}" srcOrd="0" destOrd="0" presId="urn:microsoft.com/office/officeart/2008/layout/HorizontalMultiLevelHierarchy"/>
    <dgm:cxn modelId="{CA18F285-B40C-4EDF-87C6-6F50CBA415DD}" type="presOf" srcId="{DB2A9FF7-E238-4A49-B6F1-92BF9B056404}" destId="{EDC35F00-41E2-4619-A3C9-B864C119FE1D}" srcOrd="1" destOrd="0" presId="urn:microsoft.com/office/officeart/2008/layout/HorizontalMultiLevelHierarchy"/>
    <dgm:cxn modelId="{0B280711-C804-4E7F-BB6E-EE457C9A98B8}" type="presOf" srcId="{37683956-3531-44BF-81F8-7A2DC39AA6F9}" destId="{4BD97795-BD56-4DAA-96FA-B833C55D9A8B}" srcOrd="0" destOrd="0" presId="urn:microsoft.com/office/officeart/2008/layout/HorizontalMultiLevelHierarchy"/>
    <dgm:cxn modelId="{3A99A648-EA9E-438D-BE9D-BA2E330D691D}" srcId="{9E5F8D54-F42C-4B6C-8955-8F88C890C261}" destId="{1E860E93-C044-4EA0-92F4-5A4B66524A4F}" srcOrd="2" destOrd="0" parTransId="{F83A085E-FAA9-4938-8FB2-E5F024211143}" sibTransId="{D0454697-059C-4A5C-813A-D5299857A140}"/>
    <dgm:cxn modelId="{E8E9FD41-FD3B-4D53-B3B1-3D3DEE775A76}" type="presOf" srcId="{2DEBD5BE-41CA-4A80-A302-CC7CCF5C20EF}" destId="{E27443BA-F55C-4153-B581-81DF29A7179B}" srcOrd="0" destOrd="0" presId="urn:microsoft.com/office/officeart/2008/layout/HorizontalMultiLevelHierarchy"/>
    <dgm:cxn modelId="{AD438802-7893-4E9C-8A88-1F178A78C5D3}" srcId="{48697E55-C0EF-42E0-A773-A014014BA074}" destId="{ECB3B498-D10A-4294-9F2A-EA41342D501A}" srcOrd="0" destOrd="0" parTransId="{1633DFF2-637A-47C9-AAF0-CC1067DF4E6E}" sibTransId="{5D95A8AF-F55F-404A-8B3F-17ABB7C2BBE2}"/>
    <dgm:cxn modelId="{1C4EF535-FD51-4306-91A6-7A578C78D41C}" type="presOf" srcId="{72061816-53CD-4329-B928-7B28C828FFE2}" destId="{BEDCEC2B-39EC-46CB-949E-F0841327A6FA}" srcOrd="0" destOrd="0" presId="urn:microsoft.com/office/officeart/2008/layout/HorizontalMultiLevelHierarchy"/>
    <dgm:cxn modelId="{67263985-019D-4102-AB0C-CE7CC2BF0881}" type="presOf" srcId="{746CFA50-FFD8-4FD6-8D55-6D3E0F47161B}" destId="{9B15A8D2-E54B-4BC4-8703-6DB083AE0665}" srcOrd="0" destOrd="0" presId="urn:microsoft.com/office/officeart/2008/layout/HorizontalMultiLevelHierarchy"/>
    <dgm:cxn modelId="{2B72BAD9-7AB3-4788-8674-3819232924BC}" type="presOf" srcId="{36B5F599-6126-4690-9C86-F13306CC4E6F}" destId="{89B3119C-9C71-4C3F-AD35-12FDBEDAD0A3}" srcOrd="1" destOrd="0" presId="urn:microsoft.com/office/officeart/2008/layout/HorizontalMultiLevelHierarchy"/>
    <dgm:cxn modelId="{1593DA9E-33BA-4065-A28D-89E3864823DD}" srcId="{EBC557D6-FF4B-438F-A02B-00A1073CA3CF}" destId="{48697E55-C0EF-42E0-A773-A014014BA074}" srcOrd="0" destOrd="0" parTransId="{5FB9EC44-984D-4C3B-8BA6-D22AAF0C1178}" sibTransId="{ADDDE7A4-8DE9-4341-969B-A29BC4DBB7CE}"/>
    <dgm:cxn modelId="{69FC3E7B-9882-423B-B02B-B2D75BF10C0D}" srcId="{8B37F9B8-E022-4C9E-B94E-CF06543ABA35}" destId="{F4567429-A840-4B7F-BA62-7CB3AB6A2368}" srcOrd="1" destOrd="0" parTransId="{A5518569-9A0E-44ED-B3C9-E1517D6D7FF3}" sibTransId="{7502B453-3F20-446F-BC8A-B535E193576A}"/>
    <dgm:cxn modelId="{A069DF7F-371C-42E3-8AC1-CF130B7A8B5A}" type="presOf" srcId="{5CFFA71B-15B1-4361-99A8-1AD82978FE7B}" destId="{7A9DA3F3-DC3C-42DE-86B6-17B183789769}" srcOrd="0" destOrd="0" presId="urn:microsoft.com/office/officeart/2008/layout/HorizontalMultiLevelHierarchy"/>
    <dgm:cxn modelId="{0D5378EE-BCF0-4BEA-BC74-27598F508C90}" type="presOf" srcId="{7E34D093-990C-4CF0-8C3C-19C47793D966}" destId="{094AE7F1-180D-48A7-9FE2-6EAAE3AD5453}" srcOrd="1" destOrd="0" presId="urn:microsoft.com/office/officeart/2008/layout/HorizontalMultiLevelHierarchy"/>
    <dgm:cxn modelId="{0188B600-6248-4D52-A1F7-B923CD88F319}" type="presOf" srcId="{26F0905A-207B-453D-BFC5-31C2D83A350D}" destId="{744DEEBC-4B83-4E18-89FE-D88E910E5E73}" srcOrd="0" destOrd="0" presId="urn:microsoft.com/office/officeart/2008/layout/HorizontalMultiLevelHierarchy"/>
    <dgm:cxn modelId="{FBD23221-2477-4572-BE0C-FF80B84844CF}" type="presOf" srcId="{C0EF4448-4E20-4B3B-B313-74CD85A30762}" destId="{DEF81BD8-0FDC-4A4D-B77E-CC64CD59F594}" srcOrd="0" destOrd="0" presId="urn:microsoft.com/office/officeart/2008/layout/HorizontalMultiLevelHierarchy"/>
    <dgm:cxn modelId="{3DD4182B-1BA0-4034-A63C-C5E98E354422}" srcId="{9E5F8D54-F42C-4B6C-8955-8F88C890C261}" destId="{38BE654A-6569-46D2-8AA3-3CD26F2FA3DB}" srcOrd="4" destOrd="0" parTransId="{8679246E-9513-4F02-A08F-4339F07BC609}" sibTransId="{D09FA463-AF92-45D9-94AB-9054B5AB7E77}"/>
    <dgm:cxn modelId="{269E18C0-DD8D-4970-8E0F-9C070B3AB0EA}" srcId="{9E5F8D54-F42C-4B6C-8955-8F88C890C261}" destId="{621B33DF-4004-4747-B9F0-E2C22B603CC4}" srcOrd="0" destOrd="0" parTransId="{7E34D093-990C-4CF0-8C3C-19C47793D966}" sibTransId="{A57F07C7-1133-41E5-B57E-5BC215D168EA}"/>
    <dgm:cxn modelId="{345E0C1C-F510-43E2-8636-1E4D1ADAC213}" type="presOf" srcId="{8679246E-9513-4F02-A08F-4339F07BC609}" destId="{BCE9947E-BA12-44A5-A7A6-03DB33A14E53}" srcOrd="1" destOrd="0" presId="urn:microsoft.com/office/officeart/2008/layout/HorizontalMultiLevelHierarchy"/>
    <dgm:cxn modelId="{07AF7577-086A-4F6F-B925-C3AE02BDB6CC}" type="presOf" srcId="{5FB9EC44-984D-4C3B-8BA6-D22AAF0C1178}" destId="{096F2A1C-45DA-483E-985E-8818C75942B0}" srcOrd="0" destOrd="0" presId="urn:microsoft.com/office/officeart/2008/layout/HorizontalMultiLevelHierarchy"/>
    <dgm:cxn modelId="{F259980C-1097-46B3-9620-C2AB213705AC}" type="presParOf" srcId="{A8DFD3D7-1212-41D5-88F8-038B6E9B407F}" destId="{60701D73-095D-4A9E-9B8E-B257C9F27AC8}" srcOrd="0" destOrd="0" presId="urn:microsoft.com/office/officeart/2008/layout/HorizontalMultiLevelHierarchy"/>
    <dgm:cxn modelId="{2917C1FD-A543-4B60-AE2E-3B36BC951B17}" type="presParOf" srcId="{60701D73-095D-4A9E-9B8E-B257C9F27AC8}" destId="{9916BF4F-F5EC-461E-B698-A420E2508211}" srcOrd="0" destOrd="0" presId="urn:microsoft.com/office/officeart/2008/layout/HorizontalMultiLevelHierarchy"/>
    <dgm:cxn modelId="{894ED08D-BD15-43C2-8E9E-9D97B477454B}" type="presParOf" srcId="{60701D73-095D-4A9E-9B8E-B257C9F27AC8}" destId="{03209501-F3F4-49B9-B117-75F5901B4813}" srcOrd="1" destOrd="0" presId="urn:microsoft.com/office/officeart/2008/layout/HorizontalMultiLevelHierarchy"/>
    <dgm:cxn modelId="{152F134C-1B5A-4BCA-981C-1EBB1FBAC30B}" type="presParOf" srcId="{03209501-F3F4-49B9-B117-75F5901B4813}" destId="{096F2A1C-45DA-483E-985E-8818C75942B0}" srcOrd="0" destOrd="0" presId="urn:microsoft.com/office/officeart/2008/layout/HorizontalMultiLevelHierarchy"/>
    <dgm:cxn modelId="{DC111468-E7F5-4912-A1D1-52A53D66AB0A}" type="presParOf" srcId="{096F2A1C-45DA-483E-985E-8818C75942B0}" destId="{56AD0358-C26A-4ED8-8363-5042A5701099}" srcOrd="0" destOrd="0" presId="urn:microsoft.com/office/officeart/2008/layout/HorizontalMultiLevelHierarchy"/>
    <dgm:cxn modelId="{3C297BC5-B40D-4F56-826B-6D5B10D1013A}" type="presParOf" srcId="{03209501-F3F4-49B9-B117-75F5901B4813}" destId="{93E1FF60-70CA-4AFA-B9E2-71E1C3F93A45}" srcOrd="1" destOrd="0" presId="urn:microsoft.com/office/officeart/2008/layout/HorizontalMultiLevelHierarchy"/>
    <dgm:cxn modelId="{D30F66A1-C7FC-43E0-AC59-A50F09579027}" type="presParOf" srcId="{93E1FF60-70CA-4AFA-B9E2-71E1C3F93A45}" destId="{9A2025BF-2DED-46CB-B879-8AC72183815E}" srcOrd="0" destOrd="0" presId="urn:microsoft.com/office/officeart/2008/layout/HorizontalMultiLevelHierarchy"/>
    <dgm:cxn modelId="{C48DD50B-7868-44CC-9C0A-2545B122D80E}" type="presParOf" srcId="{93E1FF60-70CA-4AFA-B9E2-71E1C3F93A45}" destId="{1E044F23-11A0-4F3F-B042-A45D601BAC35}" srcOrd="1" destOrd="0" presId="urn:microsoft.com/office/officeart/2008/layout/HorizontalMultiLevelHierarchy"/>
    <dgm:cxn modelId="{7A487B63-32B6-44EB-8FC6-33917BA20584}" type="presParOf" srcId="{1E044F23-11A0-4F3F-B042-A45D601BAC35}" destId="{41D05775-646D-4C8E-8F58-D357FDF6A5D8}" srcOrd="0" destOrd="0" presId="urn:microsoft.com/office/officeart/2008/layout/HorizontalMultiLevelHierarchy"/>
    <dgm:cxn modelId="{E900963E-0E30-455F-AA46-9C89CD98F6F7}" type="presParOf" srcId="{41D05775-646D-4C8E-8F58-D357FDF6A5D8}" destId="{1AD4161F-F885-4A56-8F0F-A9EBBBE5FF03}" srcOrd="0" destOrd="0" presId="urn:microsoft.com/office/officeart/2008/layout/HorizontalMultiLevelHierarchy"/>
    <dgm:cxn modelId="{C988FA10-88E3-46F4-B720-40649D92814A}" type="presParOf" srcId="{1E044F23-11A0-4F3F-B042-A45D601BAC35}" destId="{ABF124FA-D12D-4F3C-B87D-8AA8534FF0F8}" srcOrd="1" destOrd="0" presId="urn:microsoft.com/office/officeart/2008/layout/HorizontalMultiLevelHierarchy"/>
    <dgm:cxn modelId="{BFE19333-08AB-4C44-A5A9-25BBE354B116}" type="presParOf" srcId="{ABF124FA-D12D-4F3C-B87D-8AA8534FF0F8}" destId="{304318DE-A894-4151-8A07-649C0D936B94}" srcOrd="0" destOrd="0" presId="urn:microsoft.com/office/officeart/2008/layout/HorizontalMultiLevelHierarchy"/>
    <dgm:cxn modelId="{A978790E-8B2F-4F96-A999-33571A557416}" type="presParOf" srcId="{ABF124FA-D12D-4F3C-B87D-8AA8534FF0F8}" destId="{01DA0F2A-4444-4B5E-93BB-6CF1E8FAC502}" srcOrd="1" destOrd="0" presId="urn:microsoft.com/office/officeart/2008/layout/HorizontalMultiLevelHierarchy"/>
    <dgm:cxn modelId="{81390D97-2D55-4C3E-B024-4FE048230FE2}" type="presParOf" srcId="{1E044F23-11A0-4F3F-B042-A45D601BAC35}" destId="{66598B61-A13C-4823-8692-0CE2AA9FE006}" srcOrd="2" destOrd="0" presId="urn:microsoft.com/office/officeart/2008/layout/HorizontalMultiLevelHierarchy"/>
    <dgm:cxn modelId="{F7773E21-64FA-4D40-B8C5-A74B2B8413A4}" type="presParOf" srcId="{66598B61-A13C-4823-8692-0CE2AA9FE006}" destId="{ADC14EFE-D977-4C05-9781-62D75C8A2E8D}" srcOrd="0" destOrd="0" presId="urn:microsoft.com/office/officeart/2008/layout/HorizontalMultiLevelHierarchy"/>
    <dgm:cxn modelId="{C1B67CC8-B288-484E-926D-E28800A39B93}" type="presParOf" srcId="{1E044F23-11A0-4F3F-B042-A45D601BAC35}" destId="{F4467100-6142-4344-880F-48E84CA18586}" srcOrd="3" destOrd="0" presId="urn:microsoft.com/office/officeart/2008/layout/HorizontalMultiLevelHierarchy"/>
    <dgm:cxn modelId="{135F6D02-053A-46A9-AC1B-9F46D2493781}" type="presParOf" srcId="{F4467100-6142-4344-880F-48E84CA18586}" destId="{744DEEBC-4B83-4E18-89FE-D88E910E5E73}" srcOrd="0" destOrd="0" presId="urn:microsoft.com/office/officeart/2008/layout/HorizontalMultiLevelHierarchy"/>
    <dgm:cxn modelId="{4AE776BC-2F9C-44AF-9316-79DB3DAC817B}" type="presParOf" srcId="{F4467100-6142-4344-880F-48E84CA18586}" destId="{E42FC0AE-1C09-486A-8C6F-EAD7CB17039A}" srcOrd="1" destOrd="0" presId="urn:microsoft.com/office/officeart/2008/layout/HorizontalMultiLevelHierarchy"/>
    <dgm:cxn modelId="{2C1F77C7-B06F-43CC-9EAF-4EE06B966517}" type="presParOf" srcId="{1E044F23-11A0-4F3F-B042-A45D601BAC35}" destId="{D6307530-88DB-4770-BCA9-88B44F980966}" srcOrd="4" destOrd="0" presId="urn:microsoft.com/office/officeart/2008/layout/HorizontalMultiLevelHierarchy"/>
    <dgm:cxn modelId="{C5A2A38E-0BE5-4592-B99D-021C8DC4B28F}" type="presParOf" srcId="{D6307530-88DB-4770-BCA9-88B44F980966}" destId="{52D006B8-C1C8-4506-A844-D67BF2C8094E}" srcOrd="0" destOrd="0" presId="urn:microsoft.com/office/officeart/2008/layout/HorizontalMultiLevelHierarchy"/>
    <dgm:cxn modelId="{376F5347-B5D1-4992-98A3-0A0EF38CDABB}" type="presParOf" srcId="{1E044F23-11A0-4F3F-B042-A45D601BAC35}" destId="{E3D2F74A-6C5D-4953-9D92-559D7CF7BA94}" srcOrd="5" destOrd="0" presId="urn:microsoft.com/office/officeart/2008/layout/HorizontalMultiLevelHierarchy"/>
    <dgm:cxn modelId="{49BB8518-F20A-49C3-BB10-290A191F2118}" type="presParOf" srcId="{E3D2F74A-6C5D-4953-9D92-559D7CF7BA94}" destId="{73E2E3FC-6CAD-455A-B6A3-18CED7A6B100}" srcOrd="0" destOrd="0" presId="urn:microsoft.com/office/officeart/2008/layout/HorizontalMultiLevelHierarchy"/>
    <dgm:cxn modelId="{2099F17D-2967-4169-99BB-6122E83CFD76}" type="presParOf" srcId="{E3D2F74A-6C5D-4953-9D92-559D7CF7BA94}" destId="{AFB55AC8-77BD-4E09-81C5-99F181EA62C9}" srcOrd="1" destOrd="0" presId="urn:microsoft.com/office/officeart/2008/layout/HorizontalMultiLevelHierarchy"/>
    <dgm:cxn modelId="{C7AFF84A-53C4-407D-A2FC-FB4439617531}" type="presParOf" srcId="{1E044F23-11A0-4F3F-B042-A45D601BAC35}" destId="{46B097C8-DD4A-4F38-AE61-51B86E122D6C}" srcOrd="6" destOrd="0" presId="urn:microsoft.com/office/officeart/2008/layout/HorizontalMultiLevelHierarchy"/>
    <dgm:cxn modelId="{A733622A-D333-4690-A596-9B2CBBB8942E}" type="presParOf" srcId="{46B097C8-DD4A-4F38-AE61-51B86E122D6C}" destId="{FA89B299-610B-4450-A9EA-74881D8876CD}" srcOrd="0" destOrd="0" presId="urn:microsoft.com/office/officeart/2008/layout/HorizontalMultiLevelHierarchy"/>
    <dgm:cxn modelId="{15C0B80C-9C6A-4FB5-8FA9-CF5FA802A1E2}" type="presParOf" srcId="{1E044F23-11A0-4F3F-B042-A45D601BAC35}" destId="{700976B8-AC2A-4A22-94F6-6B7E8BC0C936}" srcOrd="7" destOrd="0" presId="urn:microsoft.com/office/officeart/2008/layout/HorizontalMultiLevelHierarchy"/>
    <dgm:cxn modelId="{039F494D-CF50-4A04-B300-BDB5F7174D05}" type="presParOf" srcId="{700976B8-AC2A-4A22-94F6-6B7E8BC0C936}" destId="{353F3360-3FE3-46C9-81B7-B10E096B323A}" srcOrd="0" destOrd="0" presId="urn:microsoft.com/office/officeart/2008/layout/HorizontalMultiLevelHierarchy"/>
    <dgm:cxn modelId="{3F7AD54F-DD50-4645-AC6E-5CA33DA22FED}" type="presParOf" srcId="{700976B8-AC2A-4A22-94F6-6B7E8BC0C936}" destId="{24373391-FDFF-4568-8A38-A47E7538154F}" srcOrd="1" destOrd="0" presId="urn:microsoft.com/office/officeart/2008/layout/HorizontalMultiLevelHierarchy"/>
    <dgm:cxn modelId="{C22E854D-7B87-48D2-9B77-EF46C431A507}" type="presParOf" srcId="{1E044F23-11A0-4F3F-B042-A45D601BAC35}" destId="{39385E48-791A-47D1-98EB-494B47990278}" srcOrd="8" destOrd="0" presId="urn:microsoft.com/office/officeart/2008/layout/HorizontalMultiLevelHierarchy"/>
    <dgm:cxn modelId="{3FF6EE5F-48C0-4DC1-927D-4774C82A40BF}" type="presParOf" srcId="{39385E48-791A-47D1-98EB-494B47990278}" destId="{89B3119C-9C71-4C3F-AD35-12FDBEDAD0A3}" srcOrd="0" destOrd="0" presId="urn:microsoft.com/office/officeart/2008/layout/HorizontalMultiLevelHierarchy"/>
    <dgm:cxn modelId="{EC7F5C7D-43CB-467E-8287-D19EBD76FB26}" type="presParOf" srcId="{1E044F23-11A0-4F3F-B042-A45D601BAC35}" destId="{A3480C34-DC2F-47DC-B9C2-DB0CDE8B6D6C}" srcOrd="9" destOrd="0" presId="urn:microsoft.com/office/officeart/2008/layout/HorizontalMultiLevelHierarchy"/>
    <dgm:cxn modelId="{95B5BC26-F963-4B55-BC3E-47DE3DD51ABD}" type="presParOf" srcId="{A3480C34-DC2F-47DC-B9C2-DB0CDE8B6D6C}" destId="{F0B428B7-014E-49ED-92CA-AE068C33B6B6}" srcOrd="0" destOrd="0" presId="urn:microsoft.com/office/officeart/2008/layout/HorizontalMultiLevelHierarchy"/>
    <dgm:cxn modelId="{89A41661-6A05-408B-8C70-8AD4E59E5EEB}" type="presParOf" srcId="{A3480C34-DC2F-47DC-B9C2-DB0CDE8B6D6C}" destId="{E02AFB04-C2B3-498C-8917-707E3AF1EAAC}" srcOrd="1" destOrd="0" presId="urn:microsoft.com/office/officeart/2008/layout/HorizontalMultiLevelHierarchy"/>
    <dgm:cxn modelId="{577BDF9F-F0C5-4719-B17F-08AB9246FD56}" type="presParOf" srcId="{1E044F23-11A0-4F3F-B042-A45D601BAC35}" destId="{59A5FA0E-177B-4490-A385-9352D4127B42}" srcOrd="10" destOrd="0" presId="urn:microsoft.com/office/officeart/2008/layout/HorizontalMultiLevelHierarchy"/>
    <dgm:cxn modelId="{07C5585A-C483-4234-ACDA-F970F9A2986C}" type="presParOf" srcId="{59A5FA0E-177B-4490-A385-9352D4127B42}" destId="{EDC35F00-41E2-4619-A3C9-B864C119FE1D}" srcOrd="0" destOrd="0" presId="urn:microsoft.com/office/officeart/2008/layout/HorizontalMultiLevelHierarchy"/>
    <dgm:cxn modelId="{AF66B8FD-DB0B-4671-A88F-E05A5471BDB1}" type="presParOf" srcId="{1E044F23-11A0-4F3F-B042-A45D601BAC35}" destId="{147C8A34-DFCD-43AD-A9D3-352D688938EB}" srcOrd="11" destOrd="0" presId="urn:microsoft.com/office/officeart/2008/layout/HorizontalMultiLevelHierarchy"/>
    <dgm:cxn modelId="{7AA135F5-B60D-4206-83AC-A547BDEB2829}" type="presParOf" srcId="{147C8A34-DFCD-43AD-A9D3-352D688938EB}" destId="{678A7717-BEA4-4EC5-BFF3-EB75D30088C3}" srcOrd="0" destOrd="0" presId="urn:microsoft.com/office/officeart/2008/layout/HorizontalMultiLevelHierarchy"/>
    <dgm:cxn modelId="{0A0EAF97-BF8D-41EA-87C7-C7DB9BD2DDA8}" type="presParOf" srcId="{147C8A34-DFCD-43AD-A9D3-352D688938EB}" destId="{752EEA1C-9968-4F6B-A5C9-5A14B497353F}" srcOrd="1" destOrd="0" presId="urn:microsoft.com/office/officeart/2008/layout/HorizontalMultiLevelHierarchy"/>
    <dgm:cxn modelId="{018F82AB-A0D7-40CF-BF64-184C2F94840B}" type="presParOf" srcId="{03209501-F3F4-49B9-B117-75F5901B4813}" destId="{C3AF301C-0D61-4FDC-8951-4BFE4AFBA8AD}" srcOrd="2" destOrd="0" presId="urn:microsoft.com/office/officeart/2008/layout/HorizontalMultiLevelHierarchy"/>
    <dgm:cxn modelId="{96972636-D3FD-41B8-B39D-7874C0CE70BD}" type="presParOf" srcId="{C3AF301C-0D61-4FDC-8951-4BFE4AFBA8AD}" destId="{D88165FE-1D6C-430D-A47B-285CA66AD9EB}" srcOrd="0" destOrd="0" presId="urn:microsoft.com/office/officeart/2008/layout/HorizontalMultiLevelHierarchy"/>
    <dgm:cxn modelId="{D2F611EB-EDAB-41F7-A357-1AFDD7CD5B94}" type="presParOf" srcId="{03209501-F3F4-49B9-B117-75F5901B4813}" destId="{E86BD044-C479-494C-BF34-4462AB96FE30}" srcOrd="3" destOrd="0" presId="urn:microsoft.com/office/officeart/2008/layout/HorizontalMultiLevelHierarchy"/>
    <dgm:cxn modelId="{CCDB4E21-2D12-4018-8FFE-9242A0835A80}" type="presParOf" srcId="{E86BD044-C479-494C-BF34-4462AB96FE30}" destId="{5B08E247-C5BF-4580-938E-0514853200A0}" srcOrd="0" destOrd="0" presId="urn:microsoft.com/office/officeart/2008/layout/HorizontalMultiLevelHierarchy"/>
    <dgm:cxn modelId="{E1819CC6-ABAE-48D5-A389-92CAD0F1106F}" type="presParOf" srcId="{E86BD044-C479-494C-BF34-4462AB96FE30}" destId="{D450BF44-824F-4848-ACD8-82BFC0C9472B}" srcOrd="1" destOrd="0" presId="urn:microsoft.com/office/officeart/2008/layout/HorizontalMultiLevelHierarchy"/>
    <dgm:cxn modelId="{D2711648-0895-4445-84DB-41445DBAAACE}" type="presParOf" srcId="{D450BF44-824F-4848-ACD8-82BFC0C9472B}" destId="{05147063-DC5E-4C22-B962-61092C538797}" srcOrd="0" destOrd="0" presId="urn:microsoft.com/office/officeart/2008/layout/HorizontalMultiLevelHierarchy"/>
    <dgm:cxn modelId="{C9EF1C47-3A6F-4680-8D31-AADE86A5DB43}" type="presParOf" srcId="{05147063-DC5E-4C22-B962-61092C538797}" destId="{094AE7F1-180D-48A7-9FE2-6EAAE3AD5453}" srcOrd="0" destOrd="0" presId="urn:microsoft.com/office/officeart/2008/layout/HorizontalMultiLevelHierarchy"/>
    <dgm:cxn modelId="{CEE4B6D3-A7C4-43B6-9873-AF67885748B5}" type="presParOf" srcId="{D450BF44-824F-4848-ACD8-82BFC0C9472B}" destId="{D23EC9ED-6145-4B7D-9A9E-E1A0971F254D}" srcOrd="1" destOrd="0" presId="urn:microsoft.com/office/officeart/2008/layout/HorizontalMultiLevelHierarchy"/>
    <dgm:cxn modelId="{30B38091-9632-4B8F-BFAE-7801BFB3543B}" type="presParOf" srcId="{D23EC9ED-6145-4B7D-9A9E-E1A0971F254D}" destId="{9F8B5F44-F638-4F5C-A9FA-FE9A3F55F048}" srcOrd="0" destOrd="0" presId="urn:microsoft.com/office/officeart/2008/layout/HorizontalMultiLevelHierarchy"/>
    <dgm:cxn modelId="{DAD9E236-80A4-4373-B6ED-73AAE640AFE4}" type="presParOf" srcId="{D23EC9ED-6145-4B7D-9A9E-E1A0971F254D}" destId="{8778CF73-039E-41A2-BF27-EECF16B16654}" srcOrd="1" destOrd="0" presId="urn:microsoft.com/office/officeart/2008/layout/HorizontalMultiLevelHierarchy"/>
    <dgm:cxn modelId="{E7CFBF77-9169-498A-B17B-E8DF1AE82C36}" type="presParOf" srcId="{D450BF44-824F-4848-ACD8-82BFC0C9472B}" destId="{C808C9CF-360D-4028-A714-B2C04AC0DAD5}" srcOrd="2" destOrd="0" presId="urn:microsoft.com/office/officeart/2008/layout/HorizontalMultiLevelHierarchy"/>
    <dgm:cxn modelId="{43483B86-BEA0-4FA5-A971-1622E785EBB4}" type="presParOf" srcId="{C808C9CF-360D-4028-A714-B2C04AC0DAD5}" destId="{F4778F93-8196-49F0-9F54-F06AB82BF513}" srcOrd="0" destOrd="0" presId="urn:microsoft.com/office/officeart/2008/layout/HorizontalMultiLevelHierarchy"/>
    <dgm:cxn modelId="{2C52B17C-9AC2-4056-BF26-223A7DE45F82}" type="presParOf" srcId="{D450BF44-824F-4848-ACD8-82BFC0C9472B}" destId="{8FAAD6C4-B313-4C54-9DE8-009F26231628}" srcOrd="3" destOrd="0" presId="urn:microsoft.com/office/officeart/2008/layout/HorizontalMultiLevelHierarchy"/>
    <dgm:cxn modelId="{157F8851-6FEE-4BD4-851C-24D6BCBE8339}" type="presParOf" srcId="{8FAAD6C4-B313-4C54-9DE8-009F26231628}" destId="{9B15A8D2-E54B-4BC4-8703-6DB083AE0665}" srcOrd="0" destOrd="0" presId="urn:microsoft.com/office/officeart/2008/layout/HorizontalMultiLevelHierarchy"/>
    <dgm:cxn modelId="{0C29123F-2BB6-45E3-AA94-83B63EF8AB62}" type="presParOf" srcId="{8FAAD6C4-B313-4C54-9DE8-009F26231628}" destId="{2BC93746-27CD-4F70-A4E6-019EDAA4C895}" srcOrd="1" destOrd="0" presId="urn:microsoft.com/office/officeart/2008/layout/HorizontalMultiLevelHierarchy"/>
    <dgm:cxn modelId="{B7E88D47-978C-4AF4-B569-365FA48B6098}" type="presParOf" srcId="{D450BF44-824F-4848-ACD8-82BFC0C9472B}" destId="{28E75D40-6B76-4B61-967C-1E5DC5AB4BD9}" srcOrd="4" destOrd="0" presId="urn:microsoft.com/office/officeart/2008/layout/HorizontalMultiLevelHierarchy"/>
    <dgm:cxn modelId="{CD3FCA38-47BE-4FA7-9849-50D1DE99F6CE}" type="presParOf" srcId="{28E75D40-6B76-4B61-967C-1E5DC5AB4BD9}" destId="{1AF4F3BA-ED81-493C-98A1-72D707249483}" srcOrd="0" destOrd="0" presId="urn:microsoft.com/office/officeart/2008/layout/HorizontalMultiLevelHierarchy"/>
    <dgm:cxn modelId="{7C2B0007-8CBE-4B00-87C5-18ACF009EF5D}" type="presParOf" srcId="{D450BF44-824F-4848-ACD8-82BFC0C9472B}" destId="{5C2F6220-1A3A-48C6-818D-F0CD23A16D2C}" srcOrd="5" destOrd="0" presId="urn:microsoft.com/office/officeart/2008/layout/HorizontalMultiLevelHierarchy"/>
    <dgm:cxn modelId="{1455B01B-EF6C-4502-9876-02F8C17A98C1}" type="presParOf" srcId="{5C2F6220-1A3A-48C6-818D-F0CD23A16D2C}" destId="{47CDBDF4-9CB0-4F3C-A14E-C2B2934A9277}" srcOrd="0" destOrd="0" presId="urn:microsoft.com/office/officeart/2008/layout/HorizontalMultiLevelHierarchy"/>
    <dgm:cxn modelId="{FA9D59BD-964F-4C87-BE01-5AC5E84DF001}" type="presParOf" srcId="{5C2F6220-1A3A-48C6-818D-F0CD23A16D2C}" destId="{7997EA03-EA8C-47AD-9578-7F540DD873A4}" srcOrd="1" destOrd="0" presId="urn:microsoft.com/office/officeart/2008/layout/HorizontalMultiLevelHierarchy"/>
    <dgm:cxn modelId="{E4680663-B8A9-47CE-9683-72754772B30E}" type="presParOf" srcId="{D450BF44-824F-4848-ACD8-82BFC0C9472B}" destId="{93D263FA-FBB8-4A31-8ACC-9944A5A20852}" srcOrd="6" destOrd="0" presId="urn:microsoft.com/office/officeart/2008/layout/HorizontalMultiLevelHierarchy"/>
    <dgm:cxn modelId="{DFBC9CE0-8D63-4DBC-8051-65B7AB9290D1}" type="presParOf" srcId="{93D263FA-FBB8-4A31-8ACC-9944A5A20852}" destId="{10ADB455-6EED-4FE0-AA07-5188AE561746}" srcOrd="0" destOrd="0" presId="urn:microsoft.com/office/officeart/2008/layout/HorizontalMultiLevelHierarchy"/>
    <dgm:cxn modelId="{13F759D8-7BEB-400C-AFE4-2934C0EEE645}" type="presParOf" srcId="{D450BF44-824F-4848-ACD8-82BFC0C9472B}" destId="{634A2DED-B7A1-4892-96BE-66E7F38B2861}" srcOrd="7" destOrd="0" presId="urn:microsoft.com/office/officeart/2008/layout/HorizontalMultiLevelHierarchy"/>
    <dgm:cxn modelId="{0EC35FE5-19BC-4274-97F0-BE918B90DFEE}" type="presParOf" srcId="{634A2DED-B7A1-4892-96BE-66E7F38B2861}" destId="{8945D4DD-1FFD-4D62-A194-4BF10989E7F5}" srcOrd="0" destOrd="0" presId="urn:microsoft.com/office/officeart/2008/layout/HorizontalMultiLevelHierarchy"/>
    <dgm:cxn modelId="{906DE120-DF12-4EBD-8B1D-FB06FD80C069}" type="presParOf" srcId="{634A2DED-B7A1-4892-96BE-66E7F38B2861}" destId="{2F7CC53F-B762-4431-94F3-7B598EC0C6A7}" srcOrd="1" destOrd="0" presId="urn:microsoft.com/office/officeart/2008/layout/HorizontalMultiLevelHierarchy"/>
    <dgm:cxn modelId="{CBB6A318-42E2-4C19-AB18-5887C48487C6}" type="presParOf" srcId="{D450BF44-824F-4848-ACD8-82BFC0C9472B}" destId="{ADF09FC3-AC3B-47A8-9FC0-0FA59F6626C5}" srcOrd="8" destOrd="0" presId="urn:microsoft.com/office/officeart/2008/layout/HorizontalMultiLevelHierarchy"/>
    <dgm:cxn modelId="{6EC847C1-FE80-4C5D-8663-50521179D418}" type="presParOf" srcId="{ADF09FC3-AC3B-47A8-9FC0-0FA59F6626C5}" destId="{BCE9947E-BA12-44A5-A7A6-03DB33A14E53}" srcOrd="0" destOrd="0" presId="urn:microsoft.com/office/officeart/2008/layout/HorizontalMultiLevelHierarchy"/>
    <dgm:cxn modelId="{81E7BE5A-2893-43C4-97FF-A6EB4F9554E8}" type="presParOf" srcId="{D450BF44-824F-4848-ACD8-82BFC0C9472B}" destId="{9D16C318-6034-4C14-8202-727407792272}" srcOrd="9" destOrd="0" presId="urn:microsoft.com/office/officeart/2008/layout/HorizontalMultiLevelHierarchy"/>
    <dgm:cxn modelId="{75FC5376-11EF-4703-916F-8014B83F0B54}" type="presParOf" srcId="{9D16C318-6034-4C14-8202-727407792272}" destId="{3AA4D401-36A7-41B3-AD64-9B91441A2F02}" srcOrd="0" destOrd="0" presId="urn:microsoft.com/office/officeart/2008/layout/HorizontalMultiLevelHierarchy"/>
    <dgm:cxn modelId="{7E9D25F3-185B-490C-89CA-7A943A94B852}" type="presParOf" srcId="{9D16C318-6034-4C14-8202-727407792272}" destId="{DFA8D119-1810-4A52-9C9D-FAD206A71679}" srcOrd="1" destOrd="0" presId="urn:microsoft.com/office/officeart/2008/layout/HorizontalMultiLevelHierarchy"/>
    <dgm:cxn modelId="{EABDBF95-AE11-4528-B45A-3462257F18DE}" type="presParOf" srcId="{03209501-F3F4-49B9-B117-75F5901B4813}" destId="{82EA3596-50CD-42D2-BBAB-9AF4DF6DDBCB}" srcOrd="4" destOrd="0" presId="urn:microsoft.com/office/officeart/2008/layout/HorizontalMultiLevelHierarchy"/>
    <dgm:cxn modelId="{3155360E-6325-41AD-BE7E-A61106D2F1E5}" type="presParOf" srcId="{82EA3596-50CD-42D2-BBAB-9AF4DF6DDBCB}" destId="{BB3DC6CF-900E-4EA0-B096-718CF0F19FAF}" srcOrd="0" destOrd="0" presId="urn:microsoft.com/office/officeart/2008/layout/HorizontalMultiLevelHierarchy"/>
    <dgm:cxn modelId="{B4287DA4-AE19-4A55-9AB4-DD945B6A26B5}" type="presParOf" srcId="{03209501-F3F4-49B9-B117-75F5901B4813}" destId="{236FA0B1-81FB-438A-B055-3334ECB8E477}" srcOrd="5" destOrd="0" presId="urn:microsoft.com/office/officeart/2008/layout/HorizontalMultiLevelHierarchy"/>
    <dgm:cxn modelId="{0E70C5CA-8451-4AF0-BFBF-CC68ED440F81}" type="presParOf" srcId="{236FA0B1-81FB-438A-B055-3334ECB8E477}" destId="{2F6D2D16-F70C-41CB-9992-A9B7514B066A}" srcOrd="0" destOrd="0" presId="urn:microsoft.com/office/officeart/2008/layout/HorizontalMultiLevelHierarchy"/>
    <dgm:cxn modelId="{56425831-B49F-4250-8B33-0F8C4BF21F81}" type="presParOf" srcId="{236FA0B1-81FB-438A-B055-3334ECB8E477}" destId="{99DE033A-4A78-4889-8086-3CE8092D9D6C}" srcOrd="1" destOrd="0" presId="urn:microsoft.com/office/officeart/2008/layout/HorizontalMultiLevelHierarchy"/>
    <dgm:cxn modelId="{AB0F2CFA-5FCA-4EC6-A45E-C1078FE6E2EE}" type="presParOf" srcId="{99DE033A-4A78-4889-8086-3CE8092D9D6C}" destId="{E27443BA-F55C-4153-B581-81DF29A7179B}" srcOrd="0" destOrd="0" presId="urn:microsoft.com/office/officeart/2008/layout/HorizontalMultiLevelHierarchy"/>
    <dgm:cxn modelId="{CAD8A082-8F16-4CB2-A251-051B74AE561B}" type="presParOf" srcId="{E27443BA-F55C-4153-B581-81DF29A7179B}" destId="{FF8F22DB-5A39-4D6E-9DC5-2A809DCF2197}" srcOrd="0" destOrd="0" presId="urn:microsoft.com/office/officeart/2008/layout/HorizontalMultiLevelHierarchy"/>
    <dgm:cxn modelId="{D59D97ED-CF47-493D-917D-A9C4A6FD54D9}" type="presParOf" srcId="{99DE033A-4A78-4889-8086-3CE8092D9D6C}" destId="{61ED5112-2154-4A3C-917A-DBBA0B27DB8B}" srcOrd="1" destOrd="0" presId="urn:microsoft.com/office/officeart/2008/layout/HorizontalMultiLevelHierarchy"/>
    <dgm:cxn modelId="{80A9E6B1-E806-4FEA-8C2A-0BA7B015B964}" type="presParOf" srcId="{61ED5112-2154-4A3C-917A-DBBA0B27DB8B}" destId="{9F19CB75-97DA-482A-B7DE-97B98C8AE1C2}" srcOrd="0" destOrd="0" presId="urn:microsoft.com/office/officeart/2008/layout/HorizontalMultiLevelHierarchy"/>
    <dgm:cxn modelId="{97D1B30D-9AB7-4216-AFED-A64EC7F66BBE}" type="presParOf" srcId="{61ED5112-2154-4A3C-917A-DBBA0B27DB8B}" destId="{5D1C2248-4701-4867-9655-8D282C95F8E3}" srcOrd="1" destOrd="0" presId="urn:microsoft.com/office/officeart/2008/layout/HorizontalMultiLevelHierarchy"/>
    <dgm:cxn modelId="{7D3C06EA-E882-45B3-AF48-F8A20C327F64}" type="presParOf" srcId="{99DE033A-4A78-4889-8086-3CE8092D9D6C}" destId="{7056C51F-AB9A-49CC-9B27-E2AE4EEA28A3}" srcOrd="2" destOrd="0" presId="urn:microsoft.com/office/officeart/2008/layout/HorizontalMultiLevelHierarchy"/>
    <dgm:cxn modelId="{A2B99C43-A572-42E8-8CFC-EAEBF67D8BD8}" type="presParOf" srcId="{7056C51F-AB9A-49CC-9B27-E2AE4EEA28A3}" destId="{0959283A-3457-4614-B1DE-7E2EA035C27F}" srcOrd="0" destOrd="0" presId="urn:microsoft.com/office/officeart/2008/layout/HorizontalMultiLevelHierarchy"/>
    <dgm:cxn modelId="{138E0B98-E782-4D79-9545-189982FF6D4A}" type="presParOf" srcId="{99DE033A-4A78-4889-8086-3CE8092D9D6C}" destId="{564AC102-55AC-483B-827F-FA0251499E69}" srcOrd="3" destOrd="0" presId="urn:microsoft.com/office/officeart/2008/layout/HorizontalMultiLevelHierarchy"/>
    <dgm:cxn modelId="{AD7E9985-AF88-41F9-A0BE-B4E3E60A0D4D}" type="presParOf" srcId="{564AC102-55AC-483B-827F-FA0251499E69}" destId="{E7341464-B32D-4A96-ADBE-C38A67D6FBBB}" srcOrd="0" destOrd="0" presId="urn:microsoft.com/office/officeart/2008/layout/HorizontalMultiLevelHierarchy"/>
    <dgm:cxn modelId="{0CADAA3A-4AD3-4CBD-B41B-F89CEC9672E2}" type="presParOf" srcId="{564AC102-55AC-483B-827F-FA0251499E69}" destId="{509D1C5E-E012-427E-B8AC-FB3E992E447E}" srcOrd="1" destOrd="0" presId="urn:microsoft.com/office/officeart/2008/layout/HorizontalMultiLevelHierarchy"/>
    <dgm:cxn modelId="{2BA35AA4-DAD3-464C-BA1C-5E526A13829C}" type="presParOf" srcId="{99DE033A-4A78-4889-8086-3CE8092D9D6C}" destId="{BEDCEC2B-39EC-46CB-949E-F0841327A6FA}" srcOrd="4" destOrd="0" presId="urn:microsoft.com/office/officeart/2008/layout/HorizontalMultiLevelHierarchy"/>
    <dgm:cxn modelId="{06D12FCC-6BF3-43DC-8C83-E0C512B11A58}" type="presParOf" srcId="{BEDCEC2B-39EC-46CB-949E-F0841327A6FA}" destId="{3038BD4A-2194-463C-9F12-078E0C619105}" srcOrd="0" destOrd="0" presId="urn:microsoft.com/office/officeart/2008/layout/HorizontalMultiLevelHierarchy"/>
    <dgm:cxn modelId="{72AD34C6-81BF-4E57-A308-11D1AD23CD1B}" type="presParOf" srcId="{99DE033A-4A78-4889-8086-3CE8092D9D6C}" destId="{418081F7-8E66-47D1-9C2C-C2CF53603AD6}" srcOrd="5" destOrd="0" presId="urn:microsoft.com/office/officeart/2008/layout/HorizontalMultiLevelHierarchy"/>
    <dgm:cxn modelId="{861372FA-0B6A-410A-BCE0-58162562803E}" type="presParOf" srcId="{418081F7-8E66-47D1-9C2C-C2CF53603AD6}" destId="{7A9DA3F3-DC3C-42DE-86B6-17B183789769}" srcOrd="0" destOrd="0" presId="urn:microsoft.com/office/officeart/2008/layout/HorizontalMultiLevelHierarchy"/>
    <dgm:cxn modelId="{3A2E5111-118D-4668-8105-E17BC88ACE04}" type="presParOf" srcId="{418081F7-8E66-47D1-9C2C-C2CF53603AD6}" destId="{2FBD7CB6-6081-4051-B1CA-C3C50C1DC8D1}" srcOrd="1" destOrd="0" presId="urn:microsoft.com/office/officeart/2008/layout/HorizontalMultiLevelHierarchy"/>
    <dgm:cxn modelId="{AD59C89C-9469-4400-BC76-4904DBD8835A}" type="presParOf" srcId="{99DE033A-4A78-4889-8086-3CE8092D9D6C}" destId="{F86637D7-91F6-4281-BD77-2861F0C43A74}" srcOrd="6" destOrd="0" presId="urn:microsoft.com/office/officeart/2008/layout/HorizontalMultiLevelHierarchy"/>
    <dgm:cxn modelId="{806A773C-D97C-465E-AB37-C5F979EC82D9}" type="presParOf" srcId="{F86637D7-91F6-4281-BD77-2861F0C43A74}" destId="{5B18C59B-C41A-431C-A63D-A40B069096F9}" srcOrd="0" destOrd="0" presId="urn:microsoft.com/office/officeart/2008/layout/HorizontalMultiLevelHierarchy"/>
    <dgm:cxn modelId="{6C7B8867-9414-499F-977E-1A733D08FAAF}" type="presParOf" srcId="{99DE033A-4A78-4889-8086-3CE8092D9D6C}" destId="{CC6E4A24-5592-41D4-B8DA-A2F948649B17}" srcOrd="7" destOrd="0" presId="urn:microsoft.com/office/officeart/2008/layout/HorizontalMultiLevelHierarchy"/>
    <dgm:cxn modelId="{FA957548-B074-4434-9C78-0FA531179BCF}" type="presParOf" srcId="{CC6E4A24-5592-41D4-B8DA-A2F948649B17}" destId="{4BD97795-BD56-4DAA-96FA-B833C55D9A8B}" srcOrd="0" destOrd="0" presId="urn:microsoft.com/office/officeart/2008/layout/HorizontalMultiLevelHierarchy"/>
    <dgm:cxn modelId="{B190F6F4-26BC-4983-B27C-86E1E4C2D1AC}" type="presParOf" srcId="{CC6E4A24-5592-41D4-B8DA-A2F948649B17}" destId="{2F85B33C-5514-4968-9327-E3BD42705C7F}" srcOrd="1" destOrd="0" presId="urn:microsoft.com/office/officeart/2008/layout/HorizontalMultiLevelHierarchy"/>
    <dgm:cxn modelId="{144283DE-7166-40FC-8F08-C97BC529FAE5}" type="presParOf" srcId="{99DE033A-4A78-4889-8086-3CE8092D9D6C}" destId="{DEF81BD8-0FDC-4A4D-B77E-CC64CD59F594}" srcOrd="8" destOrd="0" presId="urn:microsoft.com/office/officeart/2008/layout/HorizontalMultiLevelHierarchy"/>
    <dgm:cxn modelId="{BF4988EC-642C-4123-9DF3-A83B7451EA33}" type="presParOf" srcId="{DEF81BD8-0FDC-4A4D-B77E-CC64CD59F594}" destId="{202DCCE9-2183-4182-9E83-65B7BD44CDC1}" srcOrd="0" destOrd="0" presId="urn:microsoft.com/office/officeart/2008/layout/HorizontalMultiLevelHierarchy"/>
    <dgm:cxn modelId="{7C58018C-2925-4069-97FE-576079D4EEED}" type="presParOf" srcId="{99DE033A-4A78-4889-8086-3CE8092D9D6C}" destId="{0EBBC58F-615B-49E1-9E56-C8D16EFC8C4D}" srcOrd="9" destOrd="0" presId="urn:microsoft.com/office/officeart/2008/layout/HorizontalMultiLevelHierarchy"/>
    <dgm:cxn modelId="{9B4EDFBC-5BEE-45DE-8D85-5793F97AD0B3}" type="presParOf" srcId="{0EBBC58F-615B-49E1-9E56-C8D16EFC8C4D}" destId="{0112720B-8D34-4D33-9F5F-B174A364A16B}" srcOrd="0" destOrd="0" presId="urn:microsoft.com/office/officeart/2008/layout/HorizontalMultiLevelHierarchy"/>
    <dgm:cxn modelId="{F925ADA0-E682-4DCF-9621-87F5000FC36A}" type="presParOf" srcId="{0EBBC58F-615B-49E1-9E56-C8D16EFC8C4D}" destId="{0852D10D-EB9A-4999-AE22-4578BC660CE1}" srcOrd="1" destOrd="0" presId="urn:microsoft.com/office/officeart/2008/layout/HorizontalMultiLevelHierarchy"/>
    <dgm:cxn modelId="{4D9F1B88-5E19-477E-ADFF-6F10512565B2}" type="presParOf" srcId="{99DE033A-4A78-4889-8086-3CE8092D9D6C}" destId="{43227220-5473-47F2-90D4-E95372A7A31C}" srcOrd="10" destOrd="0" presId="urn:microsoft.com/office/officeart/2008/layout/HorizontalMultiLevelHierarchy"/>
    <dgm:cxn modelId="{B5F7AE6E-4BFD-42A7-9AB7-28C040C81CDB}" type="presParOf" srcId="{43227220-5473-47F2-90D4-E95372A7A31C}" destId="{C891E058-A569-4A70-B08D-7E60BAE53ABD}" srcOrd="0" destOrd="0" presId="urn:microsoft.com/office/officeart/2008/layout/HorizontalMultiLevelHierarchy"/>
    <dgm:cxn modelId="{254EDBD0-9922-4A8A-BD6D-38ACCF457B88}" type="presParOf" srcId="{99DE033A-4A78-4889-8086-3CE8092D9D6C}" destId="{40288188-6EF2-4B1A-BAF8-974810A3934D}" srcOrd="11" destOrd="0" presId="urn:microsoft.com/office/officeart/2008/layout/HorizontalMultiLevelHierarchy"/>
    <dgm:cxn modelId="{11513EAA-751D-4B64-AAF6-8ABE55C395C4}" type="presParOf" srcId="{40288188-6EF2-4B1A-BAF8-974810A3934D}" destId="{433C1FD6-7A92-4D7F-9C5D-82CEC28673EF}" srcOrd="0" destOrd="0" presId="urn:microsoft.com/office/officeart/2008/layout/HorizontalMultiLevelHierarchy"/>
    <dgm:cxn modelId="{912AD00D-F572-48B1-A93D-C7A6292E840E}" type="presParOf" srcId="{40288188-6EF2-4B1A-BAF8-974810A3934D}" destId="{8F2068E5-7806-449F-B16D-A3041688FAE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FA3CF2-81EF-4FCC-85B6-F39038B0545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ADFD5BF-E1C8-463D-A521-10442ED4A3B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Духовно-культурные отношения</a:t>
          </a:r>
          <a:endParaRPr lang="ru-RU" dirty="0">
            <a:solidFill>
              <a:schemeClr val="tx1"/>
            </a:solidFill>
          </a:endParaRPr>
        </a:p>
      </dgm:t>
    </dgm:pt>
    <dgm:pt modelId="{B9A4ECE8-0E3A-4154-BB0F-0D78AA7ACC3D}" type="parTrans" cxnId="{67B3768A-9E47-4ED8-B011-02BC7E64B38C}">
      <dgm:prSet/>
      <dgm:spPr/>
      <dgm:t>
        <a:bodyPr/>
        <a:lstStyle/>
        <a:p>
          <a:endParaRPr lang="ru-RU"/>
        </a:p>
      </dgm:t>
    </dgm:pt>
    <dgm:pt modelId="{6A9A55AA-CFC5-4ACE-A751-01672FA88E28}" type="sibTrans" cxnId="{67B3768A-9E47-4ED8-B011-02BC7E64B38C}">
      <dgm:prSet/>
      <dgm:spPr/>
      <dgm:t>
        <a:bodyPr/>
        <a:lstStyle/>
        <a:p>
          <a:endParaRPr lang="ru-RU"/>
        </a:p>
      </dgm:t>
    </dgm:pt>
    <dgm:pt modelId="{1BDD8765-3E3C-4596-9E6A-3569D4A000E6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Группы отношений</a:t>
          </a:r>
          <a:endParaRPr lang="ru-RU" dirty="0">
            <a:solidFill>
              <a:schemeClr val="tx1"/>
            </a:solidFill>
          </a:endParaRPr>
        </a:p>
      </dgm:t>
    </dgm:pt>
    <dgm:pt modelId="{D5F805F8-BF17-4694-ABFA-9BE22BD4986C}" type="parTrans" cxnId="{BCBD6650-4DEC-4C35-9E90-B39A58DF7D4E}">
      <dgm:prSet/>
      <dgm:spPr/>
      <dgm:t>
        <a:bodyPr/>
        <a:lstStyle/>
        <a:p>
          <a:endParaRPr lang="ru-RU"/>
        </a:p>
      </dgm:t>
    </dgm:pt>
    <dgm:pt modelId="{B34C4A8D-9D8F-4893-B265-25B057CEADA0}" type="sibTrans" cxnId="{BCBD6650-4DEC-4C35-9E90-B39A58DF7D4E}">
      <dgm:prSet/>
      <dgm:spPr/>
      <dgm:t>
        <a:bodyPr/>
        <a:lstStyle/>
        <a:p>
          <a:endParaRPr lang="ru-RU"/>
        </a:p>
      </dgm:t>
    </dgm:pt>
    <dgm:pt modelId="{D0505687-BC55-464E-B2ED-A861FF9BF57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Принципы духовно-культурных отношений</a:t>
          </a:r>
          <a:endParaRPr lang="ru-RU" dirty="0">
            <a:solidFill>
              <a:schemeClr val="tx1"/>
            </a:solidFill>
          </a:endParaRPr>
        </a:p>
      </dgm:t>
    </dgm:pt>
    <dgm:pt modelId="{A7FEB4FA-B68D-47D5-9DAA-03FA512800F1}" type="parTrans" cxnId="{7DFC12A8-A031-4B69-B9DA-CFFEA113CEA5}">
      <dgm:prSet/>
      <dgm:spPr/>
      <dgm:t>
        <a:bodyPr/>
        <a:lstStyle/>
        <a:p>
          <a:endParaRPr lang="ru-RU"/>
        </a:p>
      </dgm:t>
    </dgm:pt>
    <dgm:pt modelId="{2B386EAA-2359-47EA-BD97-0BB17B4D2F2C}" type="sibTrans" cxnId="{7DFC12A8-A031-4B69-B9DA-CFFEA113CEA5}">
      <dgm:prSet/>
      <dgm:spPr/>
      <dgm:t>
        <a:bodyPr/>
        <a:lstStyle/>
        <a:p>
          <a:endParaRPr lang="ru-RU"/>
        </a:p>
      </dgm:t>
    </dgm:pt>
    <dgm:pt modelId="{4AC80A0C-E5C7-478B-AE69-2ED2ED4A0E6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Свобода преподавания, научных исследований и творчества</a:t>
          </a:r>
          <a:endParaRPr lang="ru-RU" dirty="0">
            <a:solidFill>
              <a:schemeClr val="tx1"/>
            </a:solidFill>
          </a:endParaRPr>
        </a:p>
      </dgm:t>
    </dgm:pt>
    <dgm:pt modelId="{219C37A9-2F43-4652-952E-26F1F1D6307E}" type="parTrans" cxnId="{F6AF977E-DFBE-4525-9CC5-1A3148100E56}">
      <dgm:prSet/>
      <dgm:spPr/>
      <dgm:t>
        <a:bodyPr/>
        <a:lstStyle/>
        <a:p>
          <a:endParaRPr lang="ru-RU"/>
        </a:p>
      </dgm:t>
    </dgm:pt>
    <dgm:pt modelId="{2E47E050-7ACE-4EAC-9FE4-E0F48B73C432}" type="sibTrans" cxnId="{F6AF977E-DFBE-4525-9CC5-1A3148100E56}">
      <dgm:prSet/>
      <dgm:spPr/>
      <dgm:t>
        <a:bodyPr/>
        <a:lstStyle/>
        <a:p>
          <a:endParaRPr lang="ru-RU"/>
        </a:p>
      </dgm:t>
    </dgm:pt>
    <dgm:pt modelId="{5EE060DB-96B4-4E42-8D55-C6638B1DDC5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Религия</a:t>
          </a:r>
          <a:endParaRPr lang="ru-RU" dirty="0">
            <a:solidFill>
              <a:schemeClr val="tx1"/>
            </a:solidFill>
          </a:endParaRPr>
        </a:p>
      </dgm:t>
    </dgm:pt>
    <dgm:pt modelId="{50670EAE-D341-4986-BAF5-BFF24964803D}" type="parTrans" cxnId="{4070B2FA-B251-4652-A99B-7380A8EB1844}">
      <dgm:prSet/>
      <dgm:spPr/>
      <dgm:t>
        <a:bodyPr/>
        <a:lstStyle/>
        <a:p>
          <a:endParaRPr lang="ru-RU"/>
        </a:p>
      </dgm:t>
    </dgm:pt>
    <dgm:pt modelId="{B2021CEC-C045-4DF3-912D-1ACAF1A5512E}" type="sibTrans" cxnId="{4070B2FA-B251-4652-A99B-7380A8EB1844}">
      <dgm:prSet/>
      <dgm:spPr/>
      <dgm:t>
        <a:bodyPr/>
        <a:lstStyle/>
        <a:p>
          <a:endParaRPr lang="ru-RU"/>
        </a:p>
      </dgm:t>
    </dgm:pt>
    <dgm:pt modelId="{CF315E53-CD0F-45A6-9AE3-B5ED3A8495B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Искусство и творчество</a:t>
          </a:r>
          <a:endParaRPr lang="ru-RU" dirty="0">
            <a:solidFill>
              <a:schemeClr val="tx1"/>
            </a:solidFill>
          </a:endParaRPr>
        </a:p>
      </dgm:t>
    </dgm:pt>
    <dgm:pt modelId="{12041911-C362-4820-A342-C5EE34CD645D}" type="parTrans" cxnId="{AD3EAFC7-C4D1-4738-AF6A-8AD728C23353}">
      <dgm:prSet/>
      <dgm:spPr/>
      <dgm:t>
        <a:bodyPr/>
        <a:lstStyle/>
        <a:p>
          <a:endParaRPr lang="ru-RU"/>
        </a:p>
      </dgm:t>
    </dgm:pt>
    <dgm:pt modelId="{223C0B98-E231-40C3-9002-A013393A8344}" type="sibTrans" cxnId="{AD3EAFC7-C4D1-4738-AF6A-8AD728C23353}">
      <dgm:prSet/>
      <dgm:spPr/>
      <dgm:t>
        <a:bodyPr/>
        <a:lstStyle/>
        <a:p>
          <a:endParaRPr lang="ru-RU"/>
        </a:p>
      </dgm:t>
    </dgm:pt>
    <dgm:pt modelId="{192ABC0C-BC1F-4E17-A486-A32C736D727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Наука и образование</a:t>
          </a:r>
          <a:endParaRPr lang="ru-RU" dirty="0">
            <a:solidFill>
              <a:schemeClr val="tx1"/>
            </a:solidFill>
          </a:endParaRPr>
        </a:p>
      </dgm:t>
    </dgm:pt>
    <dgm:pt modelId="{9B465E2B-1E6D-4A9F-B19A-27A925F9E388}" type="parTrans" cxnId="{3BC16FC2-F767-4450-9900-D42170D81152}">
      <dgm:prSet/>
      <dgm:spPr/>
      <dgm:t>
        <a:bodyPr/>
        <a:lstStyle/>
        <a:p>
          <a:endParaRPr lang="ru-RU"/>
        </a:p>
      </dgm:t>
    </dgm:pt>
    <dgm:pt modelId="{4AA1A890-20C2-4737-944F-37B953D82673}" type="sibTrans" cxnId="{3BC16FC2-F767-4450-9900-D42170D81152}">
      <dgm:prSet/>
      <dgm:spPr/>
      <dgm:t>
        <a:bodyPr/>
        <a:lstStyle/>
        <a:p>
          <a:endParaRPr lang="ru-RU"/>
        </a:p>
      </dgm:t>
    </dgm:pt>
    <dgm:pt modelId="{E50D2C5D-789A-416B-8BBC-4D895C958B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Национальная культурная идентичность</a:t>
          </a:r>
          <a:endParaRPr lang="ru-RU" dirty="0">
            <a:solidFill>
              <a:schemeClr val="tx1"/>
            </a:solidFill>
          </a:endParaRPr>
        </a:p>
      </dgm:t>
    </dgm:pt>
    <dgm:pt modelId="{749A2BD9-FCA9-473D-AC3E-E1646A5EFBD8}" type="parTrans" cxnId="{E5639056-FC22-493C-8CA8-954028FA405E}">
      <dgm:prSet/>
      <dgm:spPr/>
      <dgm:t>
        <a:bodyPr/>
        <a:lstStyle/>
        <a:p>
          <a:endParaRPr lang="ru-RU"/>
        </a:p>
      </dgm:t>
    </dgm:pt>
    <dgm:pt modelId="{0BD2D824-C2FE-47D3-906E-B8E2B7932C37}" type="sibTrans" cxnId="{E5639056-FC22-493C-8CA8-954028FA405E}">
      <dgm:prSet/>
      <dgm:spPr/>
      <dgm:t>
        <a:bodyPr/>
        <a:lstStyle/>
        <a:p>
          <a:endParaRPr lang="ru-RU"/>
        </a:p>
      </dgm:t>
    </dgm:pt>
    <dgm:pt modelId="{A0A7577D-8BAB-45A3-8F69-4BEC7637127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Обязанность заботиться о сохранении историко-культурного наследия</a:t>
          </a:r>
          <a:endParaRPr lang="ru-RU" dirty="0">
            <a:solidFill>
              <a:schemeClr val="tx1"/>
            </a:solidFill>
          </a:endParaRPr>
        </a:p>
      </dgm:t>
    </dgm:pt>
    <dgm:pt modelId="{BB362C4C-6F47-463E-B463-9E8334A4EF62}" type="parTrans" cxnId="{A1D008ED-84A0-468D-9C11-029F3CB8F0E9}">
      <dgm:prSet/>
      <dgm:spPr/>
      <dgm:t>
        <a:bodyPr/>
        <a:lstStyle/>
        <a:p>
          <a:endParaRPr lang="ru-RU"/>
        </a:p>
      </dgm:t>
    </dgm:pt>
    <dgm:pt modelId="{5DB8F1AB-1833-4C24-A281-9796FDAFAFB2}" type="sibTrans" cxnId="{A1D008ED-84A0-468D-9C11-029F3CB8F0E9}">
      <dgm:prSet/>
      <dgm:spPr/>
      <dgm:t>
        <a:bodyPr/>
        <a:lstStyle/>
        <a:p>
          <a:endParaRPr lang="ru-RU"/>
        </a:p>
      </dgm:t>
    </dgm:pt>
    <dgm:pt modelId="{FE71EB79-4CE7-4D8C-9277-28CBC05A939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Свобода вероисповедания</a:t>
          </a:r>
          <a:endParaRPr lang="ru-RU" dirty="0">
            <a:solidFill>
              <a:schemeClr val="tx1"/>
            </a:solidFill>
          </a:endParaRPr>
        </a:p>
      </dgm:t>
    </dgm:pt>
    <dgm:pt modelId="{C38DEBF0-F98F-4F24-A0D9-7D20C1CF08B2}" type="parTrans" cxnId="{CE594D03-4E52-43CC-A8D9-14021095EF18}">
      <dgm:prSet/>
      <dgm:spPr/>
      <dgm:t>
        <a:bodyPr/>
        <a:lstStyle/>
        <a:p>
          <a:endParaRPr lang="ru-RU"/>
        </a:p>
      </dgm:t>
    </dgm:pt>
    <dgm:pt modelId="{21C00630-DE29-48ED-A2B2-7442645B5F7D}" type="sibTrans" cxnId="{CE594D03-4E52-43CC-A8D9-14021095EF18}">
      <dgm:prSet/>
      <dgm:spPr/>
      <dgm:t>
        <a:bodyPr/>
        <a:lstStyle/>
        <a:p>
          <a:endParaRPr lang="ru-RU"/>
        </a:p>
      </dgm:t>
    </dgm:pt>
    <dgm:pt modelId="{823A379B-5532-40FB-BB57-7182FD3DD426}" type="pres">
      <dgm:prSet presAssocID="{A8FA3CF2-81EF-4FCC-85B6-F39038B054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B98547-0A3C-41F8-819B-AC8DDE2A136E}" type="pres">
      <dgm:prSet presAssocID="{EADFD5BF-E1C8-463D-A521-10442ED4A3B0}" presName="root1" presStyleCnt="0"/>
      <dgm:spPr/>
    </dgm:pt>
    <dgm:pt modelId="{E0BAB4CC-FB06-4B89-94E2-94C4A8566D2F}" type="pres">
      <dgm:prSet presAssocID="{EADFD5BF-E1C8-463D-A521-10442ED4A3B0}" presName="LevelOneTextNode" presStyleLbl="node0" presStyleIdx="0" presStyleCnt="1" custScaleX="1748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B4F293-9EB7-49D9-A51C-86268A9E2797}" type="pres">
      <dgm:prSet presAssocID="{EADFD5BF-E1C8-463D-A521-10442ED4A3B0}" presName="level2hierChild" presStyleCnt="0"/>
      <dgm:spPr/>
    </dgm:pt>
    <dgm:pt modelId="{2D113D4E-B552-4EC0-B107-201B4B8B710E}" type="pres">
      <dgm:prSet presAssocID="{D5F805F8-BF17-4694-ABFA-9BE22BD4986C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B4DEFFA9-9DF6-44F6-B293-4528BA095643}" type="pres">
      <dgm:prSet presAssocID="{D5F805F8-BF17-4694-ABFA-9BE22BD4986C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E01EA2A-0712-4B79-AF06-36C2226AC6C6}" type="pres">
      <dgm:prSet presAssocID="{1BDD8765-3E3C-4596-9E6A-3569D4A000E6}" presName="root2" presStyleCnt="0"/>
      <dgm:spPr/>
    </dgm:pt>
    <dgm:pt modelId="{F39E36ED-A438-4D1C-93B1-E5AC5F8BCA7D}" type="pres">
      <dgm:prSet presAssocID="{1BDD8765-3E3C-4596-9E6A-3569D4A000E6}" presName="LevelTwoTextNode" presStyleLbl="node2" presStyleIdx="0" presStyleCnt="2" custScaleX="72146" custLinFactY="-48574" custLinFactNeighborX="-630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54E101-20E3-494A-883A-85FF3FCE7A67}" type="pres">
      <dgm:prSet presAssocID="{1BDD8765-3E3C-4596-9E6A-3569D4A000E6}" presName="level3hierChild" presStyleCnt="0"/>
      <dgm:spPr/>
    </dgm:pt>
    <dgm:pt modelId="{1A52AE18-34B1-41E3-BAA8-3C9DB4E7472F}" type="pres">
      <dgm:prSet presAssocID="{50670EAE-D341-4986-BAF5-BFF24964803D}" presName="conn2-1" presStyleLbl="parChTrans1D3" presStyleIdx="0" presStyleCnt="7"/>
      <dgm:spPr/>
      <dgm:t>
        <a:bodyPr/>
        <a:lstStyle/>
        <a:p>
          <a:endParaRPr lang="ru-RU"/>
        </a:p>
      </dgm:t>
    </dgm:pt>
    <dgm:pt modelId="{4AEA1D2C-5952-4AEC-B621-16C7253650FD}" type="pres">
      <dgm:prSet presAssocID="{50670EAE-D341-4986-BAF5-BFF24964803D}" presName="connTx" presStyleLbl="parChTrans1D3" presStyleIdx="0" presStyleCnt="7"/>
      <dgm:spPr/>
      <dgm:t>
        <a:bodyPr/>
        <a:lstStyle/>
        <a:p>
          <a:endParaRPr lang="ru-RU"/>
        </a:p>
      </dgm:t>
    </dgm:pt>
    <dgm:pt modelId="{65D9F97C-4522-45CA-8658-520CC5AE1910}" type="pres">
      <dgm:prSet presAssocID="{5EE060DB-96B4-4E42-8D55-C6638B1DDC5C}" presName="root2" presStyleCnt="0"/>
      <dgm:spPr/>
    </dgm:pt>
    <dgm:pt modelId="{60AA3B10-A160-4332-AE52-FED14EC83270}" type="pres">
      <dgm:prSet presAssocID="{5EE060DB-96B4-4E42-8D55-C6638B1DDC5C}" presName="LevelTwoTextNode" presStyleLbl="node3" presStyleIdx="0" presStyleCnt="7" custScaleY="72017" custLinFactNeighborX="-61322" custLinFactNeighborY="82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D8FB6B-614D-4273-A0FD-1C425DF6B394}" type="pres">
      <dgm:prSet presAssocID="{5EE060DB-96B4-4E42-8D55-C6638B1DDC5C}" presName="level3hierChild" presStyleCnt="0"/>
      <dgm:spPr/>
    </dgm:pt>
    <dgm:pt modelId="{7CEFD9D0-B79E-4F83-9B46-A1192EA072FE}" type="pres">
      <dgm:prSet presAssocID="{12041911-C362-4820-A342-C5EE34CD645D}" presName="conn2-1" presStyleLbl="parChTrans1D3" presStyleIdx="1" presStyleCnt="7"/>
      <dgm:spPr/>
      <dgm:t>
        <a:bodyPr/>
        <a:lstStyle/>
        <a:p>
          <a:endParaRPr lang="ru-RU"/>
        </a:p>
      </dgm:t>
    </dgm:pt>
    <dgm:pt modelId="{D38EAFB1-F26A-4E84-B894-AFE19209D538}" type="pres">
      <dgm:prSet presAssocID="{12041911-C362-4820-A342-C5EE34CD645D}" presName="connTx" presStyleLbl="parChTrans1D3" presStyleIdx="1" presStyleCnt="7"/>
      <dgm:spPr/>
      <dgm:t>
        <a:bodyPr/>
        <a:lstStyle/>
        <a:p>
          <a:endParaRPr lang="ru-RU"/>
        </a:p>
      </dgm:t>
    </dgm:pt>
    <dgm:pt modelId="{D8227763-6B15-4EBB-9EC1-460B17F0647A}" type="pres">
      <dgm:prSet presAssocID="{CF315E53-CD0F-45A6-9AE3-B5ED3A8495B2}" presName="root2" presStyleCnt="0"/>
      <dgm:spPr/>
    </dgm:pt>
    <dgm:pt modelId="{E6A48C70-18DE-4867-AEB0-3CB545A0E077}" type="pres">
      <dgm:prSet presAssocID="{CF315E53-CD0F-45A6-9AE3-B5ED3A8495B2}" presName="LevelTwoTextNode" presStyleLbl="node3" presStyleIdx="1" presStyleCnt="7" custScaleY="67989" custLinFactNeighborX="-61322" custLinFactNeighborY="-121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843685-5F69-475D-90BF-F4E98BB34FA3}" type="pres">
      <dgm:prSet presAssocID="{CF315E53-CD0F-45A6-9AE3-B5ED3A8495B2}" presName="level3hierChild" presStyleCnt="0"/>
      <dgm:spPr/>
    </dgm:pt>
    <dgm:pt modelId="{E99CA4E4-9B65-4FF6-8A58-E472B5BD9A7D}" type="pres">
      <dgm:prSet presAssocID="{9B465E2B-1E6D-4A9F-B19A-27A925F9E388}" presName="conn2-1" presStyleLbl="parChTrans1D3" presStyleIdx="2" presStyleCnt="7"/>
      <dgm:spPr/>
      <dgm:t>
        <a:bodyPr/>
        <a:lstStyle/>
        <a:p>
          <a:endParaRPr lang="ru-RU"/>
        </a:p>
      </dgm:t>
    </dgm:pt>
    <dgm:pt modelId="{BC94146C-9456-461D-84ED-8AF1F2CD283C}" type="pres">
      <dgm:prSet presAssocID="{9B465E2B-1E6D-4A9F-B19A-27A925F9E388}" presName="connTx" presStyleLbl="parChTrans1D3" presStyleIdx="2" presStyleCnt="7"/>
      <dgm:spPr/>
      <dgm:t>
        <a:bodyPr/>
        <a:lstStyle/>
        <a:p>
          <a:endParaRPr lang="ru-RU"/>
        </a:p>
      </dgm:t>
    </dgm:pt>
    <dgm:pt modelId="{59036E66-9E31-4B13-8A10-9426AD8377D4}" type="pres">
      <dgm:prSet presAssocID="{192ABC0C-BC1F-4E17-A486-A32C736D727C}" presName="root2" presStyleCnt="0"/>
      <dgm:spPr/>
    </dgm:pt>
    <dgm:pt modelId="{D5012DCE-533A-421B-90EF-1F63E75A05F5}" type="pres">
      <dgm:prSet presAssocID="{192ABC0C-BC1F-4E17-A486-A32C736D727C}" presName="LevelTwoTextNode" presStyleLbl="node3" presStyleIdx="2" presStyleCnt="7" custScaleY="52771" custLinFactNeighborX="-61322" custLinFactNeighborY="-284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171CA9-0006-4D40-84CD-93B6F94E3741}" type="pres">
      <dgm:prSet presAssocID="{192ABC0C-BC1F-4E17-A486-A32C736D727C}" presName="level3hierChild" presStyleCnt="0"/>
      <dgm:spPr/>
    </dgm:pt>
    <dgm:pt modelId="{259A9198-72A9-41CE-BA4F-F4FF9EBEECFE}" type="pres">
      <dgm:prSet presAssocID="{749A2BD9-FCA9-473D-AC3E-E1646A5EFBD8}" presName="conn2-1" presStyleLbl="parChTrans1D3" presStyleIdx="3" presStyleCnt="7"/>
      <dgm:spPr/>
      <dgm:t>
        <a:bodyPr/>
        <a:lstStyle/>
        <a:p>
          <a:endParaRPr lang="ru-RU"/>
        </a:p>
      </dgm:t>
    </dgm:pt>
    <dgm:pt modelId="{34F3B2BE-E87A-4B86-9262-C340DDECE020}" type="pres">
      <dgm:prSet presAssocID="{749A2BD9-FCA9-473D-AC3E-E1646A5EFBD8}" presName="connTx" presStyleLbl="parChTrans1D3" presStyleIdx="3" presStyleCnt="7"/>
      <dgm:spPr/>
      <dgm:t>
        <a:bodyPr/>
        <a:lstStyle/>
        <a:p>
          <a:endParaRPr lang="ru-RU"/>
        </a:p>
      </dgm:t>
    </dgm:pt>
    <dgm:pt modelId="{C92927B5-7D68-44DC-9BC9-0935037BFE06}" type="pres">
      <dgm:prSet presAssocID="{E50D2C5D-789A-416B-8BBC-4D895C958BE2}" presName="root2" presStyleCnt="0"/>
      <dgm:spPr/>
    </dgm:pt>
    <dgm:pt modelId="{02E7A50F-D1D3-4930-A200-60F935BD7DDA}" type="pres">
      <dgm:prSet presAssocID="{E50D2C5D-789A-416B-8BBC-4D895C958BE2}" presName="LevelTwoTextNode" presStyleLbl="node3" presStyleIdx="3" presStyleCnt="7" custLinFactNeighborX="-61322" custLinFactNeighborY="-466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9E1D7-6F66-455F-9B06-FD28C4BF5A22}" type="pres">
      <dgm:prSet presAssocID="{E50D2C5D-789A-416B-8BBC-4D895C958BE2}" presName="level3hierChild" presStyleCnt="0"/>
      <dgm:spPr/>
    </dgm:pt>
    <dgm:pt modelId="{630D1253-E012-46A4-84D3-C901097C2734}" type="pres">
      <dgm:prSet presAssocID="{A7FEB4FA-B68D-47D5-9DAA-03FA512800F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82EC165-64A0-4344-B337-7F6898256867}" type="pres">
      <dgm:prSet presAssocID="{A7FEB4FA-B68D-47D5-9DAA-03FA512800F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D7E320D7-0DDD-4EFE-AA1F-0CF59E8D0BD9}" type="pres">
      <dgm:prSet presAssocID="{D0505687-BC55-464E-B2ED-A861FF9BF578}" presName="root2" presStyleCnt="0"/>
      <dgm:spPr/>
    </dgm:pt>
    <dgm:pt modelId="{0F0D3BAA-6BED-4AB3-A680-F089B76832E4}" type="pres">
      <dgm:prSet presAssocID="{D0505687-BC55-464E-B2ED-A861FF9BF578}" presName="LevelTwoTextNode" presStyleLbl="node2" presStyleIdx="1" presStyleCnt="2" custLinFactY="-34296" custLinFactNeighborX="-321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35262CA-B6FE-41BA-8436-3741C192773E}" type="pres">
      <dgm:prSet presAssocID="{D0505687-BC55-464E-B2ED-A861FF9BF578}" presName="level3hierChild" presStyleCnt="0"/>
      <dgm:spPr/>
    </dgm:pt>
    <dgm:pt modelId="{9629F54E-8A5B-482F-BEBF-B26D5E462258}" type="pres">
      <dgm:prSet presAssocID="{219C37A9-2F43-4652-952E-26F1F1D6307E}" presName="conn2-1" presStyleLbl="parChTrans1D3" presStyleIdx="4" presStyleCnt="7"/>
      <dgm:spPr/>
      <dgm:t>
        <a:bodyPr/>
        <a:lstStyle/>
        <a:p>
          <a:endParaRPr lang="ru-RU"/>
        </a:p>
      </dgm:t>
    </dgm:pt>
    <dgm:pt modelId="{BE75BFDC-3784-4796-9959-592E757F4AD2}" type="pres">
      <dgm:prSet presAssocID="{219C37A9-2F43-4652-952E-26F1F1D6307E}" presName="connTx" presStyleLbl="parChTrans1D3" presStyleIdx="4" presStyleCnt="7"/>
      <dgm:spPr/>
      <dgm:t>
        <a:bodyPr/>
        <a:lstStyle/>
        <a:p>
          <a:endParaRPr lang="ru-RU"/>
        </a:p>
      </dgm:t>
    </dgm:pt>
    <dgm:pt modelId="{4A9088A3-89DF-4422-BD19-0D448A811C80}" type="pres">
      <dgm:prSet presAssocID="{4AC80A0C-E5C7-478B-AE69-2ED2ED4A0E62}" presName="root2" presStyleCnt="0"/>
      <dgm:spPr/>
    </dgm:pt>
    <dgm:pt modelId="{9F710654-E928-4A98-8CA0-B5771EB7B89B}" type="pres">
      <dgm:prSet presAssocID="{4AC80A0C-E5C7-478B-AE69-2ED2ED4A0E62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E303D-1886-48CF-965F-C763543A53E4}" type="pres">
      <dgm:prSet presAssocID="{4AC80A0C-E5C7-478B-AE69-2ED2ED4A0E62}" presName="level3hierChild" presStyleCnt="0"/>
      <dgm:spPr/>
    </dgm:pt>
    <dgm:pt modelId="{867D9994-AA1D-4D61-BA51-B88460ACB3DE}" type="pres">
      <dgm:prSet presAssocID="{BB362C4C-6F47-463E-B463-9E8334A4EF62}" presName="conn2-1" presStyleLbl="parChTrans1D3" presStyleIdx="5" presStyleCnt="7"/>
      <dgm:spPr/>
      <dgm:t>
        <a:bodyPr/>
        <a:lstStyle/>
        <a:p>
          <a:endParaRPr lang="ru-RU"/>
        </a:p>
      </dgm:t>
    </dgm:pt>
    <dgm:pt modelId="{E867A02B-65BE-43B9-A936-82BC9C89AB53}" type="pres">
      <dgm:prSet presAssocID="{BB362C4C-6F47-463E-B463-9E8334A4EF62}" presName="connTx" presStyleLbl="parChTrans1D3" presStyleIdx="5" presStyleCnt="7"/>
      <dgm:spPr/>
      <dgm:t>
        <a:bodyPr/>
        <a:lstStyle/>
        <a:p>
          <a:endParaRPr lang="ru-RU"/>
        </a:p>
      </dgm:t>
    </dgm:pt>
    <dgm:pt modelId="{896AD00A-2161-459D-A5E6-3A1A329119E7}" type="pres">
      <dgm:prSet presAssocID="{A0A7577D-8BAB-45A3-8F69-4BEC7637127E}" presName="root2" presStyleCnt="0"/>
      <dgm:spPr/>
    </dgm:pt>
    <dgm:pt modelId="{1880CAED-DF4D-4D53-90A4-9D4AB605B6F1}" type="pres">
      <dgm:prSet presAssocID="{A0A7577D-8BAB-45A3-8F69-4BEC7637127E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FF3E76-F689-4895-832B-2A655A422A6F}" type="pres">
      <dgm:prSet presAssocID="{A0A7577D-8BAB-45A3-8F69-4BEC7637127E}" presName="level3hierChild" presStyleCnt="0"/>
      <dgm:spPr/>
    </dgm:pt>
    <dgm:pt modelId="{F66C418E-733B-48B5-98D2-E0EF30FEF904}" type="pres">
      <dgm:prSet presAssocID="{C38DEBF0-F98F-4F24-A0D9-7D20C1CF08B2}" presName="conn2-1" presStyleLbl="parChTrans1D3" presStyleIdx="6" presStyleCnt="7"/>
      <dgm:spPr/>
      <dgm:t>
        <a:bodyPr/>
        <a:lstStyle/>
        <a:p>
          <a:endParaRPr lang="ru-RU"/>
        </a:p>
      </dgm:t>
    </dgm:pt>
    <dgm:pt modelId="{33BE1196-A9C5-4C43-9C36-2940F2A26A0C}" type="pres">
      <dgm:prSet presAssocID="{C38DEBF0-F98F-4F24-A0D9-7D20C1CF08B2}" presName="connTx" presStyleLbl="parChTrans1D3" presStyleIdx="6" presStyleCnt="7"/>
      <dgm:spPr/>
      <dgm:t>
        <a:bodyPr/>
        <a:lstStyle/>
        <a:p>
          <a:endParaRPr lang="ru-RU"/>
        </a:p>
      </dgm:t>
    </dgm:pt>
    <dgm:pt modelId="{AAB8AFA3-911F-4B16-A492-6296F402B0E0}" type="pres">
      <dgm:prSet presAssocID="{FE71EB79-4CE7-4D8C-9277-28CBC05A939A}" presName="root2" presStyleCnt="0"/>
      <dgm:spPr/>
    </dgm:pt>
    <dgm:pt modelId="{688C33BB-20F2-436A-ADBA-FADCF755A4B1}" type="pres">
      <dgm:prSet presAssocID="{FE71EB79-4CE7-4D8C-9277-28CBC05A939A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E22A10-A34D-42FC-8D6E-01A0CA3EF1A2}" type="pres">
      <dgm:prSet presAssocID="{FE71EB79-4CE7-4D8C-9277-28CBC05A939A}" presName="level3hierChild" presStyleCnt="0"/>
      <dgm:spPr/>
    </dgm:pt>
  </dgm:ptLst>
  <dgm:cxnLst>
    <dgm:cxn modelId="{015E9329-AFB6-4AA6-B6B7-FDF2B724F923}" type="presOf" srcId="{A8FA3CF2-81EF-4FCC-85B6-F39038B05456}" destId="{823A379B-5532-40FB-BB57-7182FD3DD426}" srcOrd="0" destOrd="0" presId="urn:microsoft.com/office/officeart/2008/layout/HorizontalMultiLevelHierarchy"/>
    <dgm:cxn modelId="{9C1A69C4-4625-4F40-A298-B37F7EC96641}" type="presOf" srcId="{D0505687-BC55-464E-B2ED-A861FF9BF578}" destId="{0F0D3BAA-6BED-4AB3-A680-F089B76832E4}" srcOrd="0" destOrd="0" presId="urn:microsoft.com/office/officeart/2008/layout/HorizontalMultiLevelHierarchy"/>
    <dgm:cxn modelId="{8ED70430-EA93-4346-9D9A-E131FE957278}" type="presOf" srcId="{CF315E53-CD0F-45A6-9AE3-B5ED3A8495B2}" destId="{E6A48C70-18DE-4867-AEB0-3CB545A0E077}" srcOrd="0" destOrd="0" presId="urn:microsoft.com/office/officeart/2008/layout/HorizontalMultiLevelHierarchy"/>
    <dgm:cxn modelId="{2F5C25A5-411B-4DE5-B121-48ED92D82394}" type="presOf" srcId="{50670EAE-D341-4986-BAF5-BFF24964803D}" destId="{1A52AE18-34B1-41E3-BAA8-3C9DB4E7472F}" srcOrd="0" destOrd="0" presId="urn:microsoft.com/office/officeart/2008/layout/HorizontalMultiLevelHierarchy"/>
    <dgm:cxn modelId="{86DD9D40-14AD-4209-BDFB-32ADEE5FD1B9}" type="presOf" srcId="{C38DEBF0-F98F-4F24-A0D9-7D20C1CF08B2}" destId="{F66C418E-733B-48B5-98D2-E0EF30FEF904}" srcOrd="0" destOrd="0" presId="urn:microsoft.com/office/officeart/2008/layout/HorizontalMultiLevelHierarchy"/>
    <dgm:cxn modelId="{9CA8F23B-3FAA-4763-A616-99E105E642D5}" type="presOf" srcId="{749A2BD9-FCA9-473D-AC3E-E1646A5EFBD8}" destId="{34F3B2BE-E87A-4B86-9262-C340DDECE020}" srcOrd="1" destOrd="0" presId="urn:microsoft.com/office/officeart/2008/layout/HorizontalMultiLevelHierarchy"/>
    <dgm:cxn modelId="{50CF6B09-24BF-437E-8B37-DF1C8BAF7691}" type="presOf" srcId="{50670EAE-D341-4986-BAF5-BFF24964803D}" destId="{4AEA1D2C-5952-4AEC-B621-16C7253650FD}" srcOrd="1" destOrd="0" presId="urn:microsoft.com/office/officeart/2008/layout/HorizontalMultiLevelHierarchy"/>
    <dgm:cxn modelId="{60B39F91-68E4-46F2-9AF5-C506B86BD011}" type="presOf" srcId="{9B465E2B-1E6D-4A9F-B19A-27A925F9E388}" destId="{E99CA4E4-9B65-4FF6-8A58-E472B5BD9A7D}" srcOrd="0" destOrd="0" presId="urn:microsoft.com/office/officeart/2008/layout/HorizontalMultiLevelHierarchy"/>
    <dgm:cxn modelId="{F7092495-3ADC-4986-8947-B21543348C2E}" type="presOf" srcId="{12041911-C362-4820-A342-C5EE34CD645D}" destId="{D38EAFB1-F26A-4E84-B894-AFE19209D538}" srcOrd="1" destOrd="0" presId="urn:microsoft.com/office/officeart/2008/layout/HorizontalMultiLevelHierarchy"/>
    <dgm:cxn modelId="{7B64685D-31C3-4B76-83F0-276BB42E8CCD}" type="presOf" srcId="{C38DEBF0-F98F-4F24-A0D9-7D20C1CF08B2}" destId="{33BE1196-A9C5-4C43-9C36-2940F2A26A0C}" srcOrd="1" destOrd="0" presId="urn:microsoft.com/office/officeart/2008/layout/HorizontalMultiLevelHierarchy"/>
    <dgm:cxn modelId="{E5639056-FC22-493C-8CA8-954028FA405E}" srcId="{1BDD8765-3E3C-4596-9E6A-3569D4A000E6}" destId="{E50D2C5D-789A-416B-8BBC-4D895C958BE2}" srcOrd="3" destOrd="0" parTransId="{749A2BD9-FCA9-473D-AC3E-E1646A5EFBD8}" sibTransId="{0BD2D824-C2FE-47D3-906E-B8E2B7932C37}"/>
    <dgm:cxn modelId="{AD3EAFC7-C4D1-4738-AF6A-8AD728C23353}" srcId="{1BDD8765-3E3C-4596-9E6A-3569D4A000E6}" destId="{CF315E53-CD0F-45A6-9AE3-B5ED3A8495B2}" srcOrd="1" destOrd="0" parTransId="{12041911-C362-4820-A342-C5EE34CD645D}" sibTransId="{223C0B98-E231-40C3-9002-A013393A8344}"/>
    <dgm:cxn modelId="{CA6163E5-8CAE-43B0-B5CE-3A9BC822DC86}" type="presOf" srcId="{5EE060DB-96B4-4E42-8D55-C6638B1DDC5C}" destId="{60AA3B10-A160-4332-AE52-FED14EC83270}" srcOrd="0" destOrd="0" presId="urn:microsoft.com/office/officeart/2008/layout/HorizontalMultiLevelHierarchy"/>
    <dgm:cxn modelId="{135340AC-4183-4C90-A275-1D2AD1A556B3}" type="presOf" srcId="{E50D2C5D-789A-416B-8BBC-4D895C958BE2}" destId="{02E7A50F-D1D3-4930-A200-60F935BD7DDA}" srcOrd="0" destOrd="0" presId="urn:microsoft.com/office/officeart/2008/layout/HorizontalMultiLevelHierarchy"/>
    <dgm:cxn modelId="{BCBD6650-4DEC-4C35-9E90-B39A58DF7D4E}" srcId="{EADFD5BF-E1C8-463D-A521-10442ED4A3B0}" destId="{1BDD8765-3E3C-4596-9E6A-3569D4A000E6}" srcOrd="0" destOrd="0" parTransId="{D5F805F8-BF17-4694-ABFA-9BE22BD4986C}" sibTransId="{B34C4A8D-9D8F-4893-B265-25B057CEADA0}"/>
    <dgm:cxn modelId="{3090BEEE-EE17-4D97-ADAB-B09BC68295F1}" type="presOf" srcId="{749A2BD9-FCA9-473D-AC3E-E1646A5EFBD8}" destId="{259A9198-72A9-41CE-BA4F-F4FF9EBEECFE}" srcOrd="0" destOrd="0" presId="urn:microsoft.com/office/officeart/2008/layout/HorizontalMultiLevelHierarchy"/>
    <dgm:cxn modelId="{7F79027C-444C-4B3D-AB8D-FF863D138883}" type="presOf" srcId="{A7FEB4FA-B68D-47D5-9DAA-03FA512800F1}" destId="{182EC165-64A0-4344-B337-7F6898256867}" srcOrd="1" destOrd="0" presId="urn:microsoft.com/office/officeart/2008/layout/HorizontalMultiLevelHierarchy"/>
    <dgm:cxn modelId="{AF5B3B69-CEF9-4AB4-A732-1FBFF9E29304}" type="presOf" srcId="{192ABC0C-BC1F-4E17-A486-A32C736D727C}" destId="{D5012DCE-533A-421B-90EF-1F63E75A05F5}" srcOrd="0" destOrd="0" presId="urn:microsoft.com/office/officeart/2008/layout/HorizontalMultiLevelHierarchy"/>
    <dgm:cxn modelId="{4070B2FA-B251-4652-A99B-7380A8EB1844}" srcId="{1BDD8765-3E3C-4596-9E6A-3569D4A000E6}" destId="{5EE060DB-96B4-4E42-8D55-C6638B1DDC5C}" srcOrd="0" destOrd="0" parTransId="{50670EAE-D341-4986-BAF5-BFF24964803D}" sibTransId="{B2021CEC-C045-4DF3-912D-1ACAF1A5512E}"/>
    <dgm:cxn modelId="{E7E5E9EE-1973-4377-92FD-B6BC49F26498}" type="presOf" srcId="{1BDD8765-3E3C-4596-9E6A-3569D4A000E6}" destId="{F39E36ED-A438-4D1C-93B1-E5AC5F8BCA7D}" srcOrd="0" destOrd="0" presId="urn:microsoft.com/office/officeart/2008/layout/HorizontalMultiLevelHierarchy"/>
    <dgm:cxn modelId="{CE594D03-4E52-43CC-A8D9-14021095EF18}" srcId="{D0505687-BC55-464E-B2ED-A861FF9BF578}" destId="{FE71EB79-4CE7-4D8C-9277-28CBC05A939A}" srcOrd="2" destOrd="0" parTransId="{C38DEBF0-F98F-4F24-A0D9-7D20C1CF08B2}" sibTransId="{21C00630-DE29-48ED-A2B2-7442645B5F7D}"/>
    <dgm:cxn modelId="{6F38D482-0F0A-409D-9142-7B626347708C}" type="presOf" srcId="{BB362C4C-6F47-463E-B463-9E8334A4EF62}" destId="{E867A02B-65BE-43B9-A936-82BC9C89AB53}" srcOrd="1" destOrd="0" presId="urn:microsoft.com/office/officeart/2008/layout/HorizontalMultiLevelHierarchy"/>
    <dgm:cxn modelId="{2D99C8BE-5558-431C-90D1-60559EA3B217}" type="presOf" srcId="{9B465E2B-1E6D-4A9F-B19A-27A925F9E388}" destId="{BC94146C-9456-461D-84ED-8AF1F2CD283C}" srcOrd="1" destOrd="0" presId="urn:microsoft.com/office/officeart/2008/layout/HorizontalMultiLevelHierarchy"/>
    <dgm:cxn modelId="{F8E1C462-9CBC-440E-A41D-E7E534C520B9}" type="presOf" srcId="{4AC80A0C-E5C7-478B-AE69-2ED2ED4A0E62}" destId="{9F710654-E928-4A98-8CA0-B5771EB7B89B}" srcOrd="0" destOrd="0" presId="urn:microsoft.com/office/officeart/2008/layout/HorizontalMultiLevelHierarchy"/>
    <dgm:cxn modelId="{7DFC12A8-A031-4B69-B9DA-CFFEA113CEA5}" srcId="{EADFD5BF-E1C8-463D-A521-10442ED4A3B0}" destId="{D0505687-BC55-464E-B2ED-A861FF9BF578}" srcOrd="1" destOrd="0" parTransId="{A7FEB4FA-B68D-47D5-9DAA-03FA512800F1}" sibTransId="{2B386EAA-2359-47EA-BD97-0BB17B4D2F2C}"/>
    <dgm:cxn modelId="{03B46A77-7C5E-4481-BA60-04AB67B764B2}" type="presOf" srcId="{219C37A9-2F43-4652-952E-26F1F1D6307E}" destId="{9629F54E-8A5B-482F-BEBF-B26D5E462258}" srcOrd="0" destOrd="0" presId="urn:microsoft.com/office/officeart/2008/layout/HorizontalMultiLevelHierarchy"/>
    <dgm:cxn modelId="{6550CAF4-247B-45C7-BDDC-2974787CC8F2}" type="presOf" srcId="{EADFD5BF-E1C8-463D-A521-10442ED4A3B0}" destId="{E0BAB4CC-FB06-4B89-94E2-94C4A8566D2F}" srcOrd="0" destOrd="0" presId="urn:microsoft.com/office/officeart/2008/layout/HorizontalMultiLevelHierarchy"/>
    <dgm:cxn modelId="{3BC16FC2-F767-4450-9900-D42170D81152}" srcId="{1BDD8765-3E3C-4596-9E6A-3569D4A000E6}" destId="{192ABC0C-BC1F-4E17-A486-A32C736D727C}" srcOrd="2" destOrd="0" parTransId="{9B465E2B-1E6D-4A9F-B19A-27A925F9E388}" sibTransId="{4AA1A890-20C2-4737-944F-37B953D82673}"/>
    <dgm:cxn modelId="{DBEAE63B-EC1F-4C04-9296-26D12D273412}" type="presOf" srcId="{A0A7577D-8BAB-45A3-8F69-4BEC7637127E}" destId="{1880CAED-DF4D-4D53-90A4-9D4AB605B6F1}" srcOrd="0" destOrd="0" presId="urn:microsoft.com/office/officeart/2008/layout/HorizontalMultiLevelHierarchy"/>
    <dgm:cxn modelId="{F6AF977E-DFBE-4525-9CC5-1A3148100E56}" srcId="{D0505687-BC55-464E-B2ED-A861FF9BF578}" destId="{4AC80A0C-E5C7-478B-AE69-2ED2ED4A0E62}" srcOrd="0" destOrd="0" parTransId="{219C37A9-2F43-4652-952E-26F1F1D6307E}" sibTransId="{2E47E050-7ACE-4EAC-9FE4-E0F48B73C432}"/>
    <dgm:cxn modelId="{0A1559AB-A200-4DB4-B704-29AA88473E7B}" type="presOf" srcId="{D5F805F8-BF17-4694-ABFA-9BE22BD4986C}" destId="{B4DEFFA9-9DF6-44F6-B293-4528BA095643}" srcOrd="1" destOrd="0" presId="urn:microsoft.com/office/officeart/2008/layout/HorizontalMultiLevelHierarchy"/>
    <dgm:cxn modelId="{12F49652-857C-46C5-BD4D-D13897E39E77}" type="presOf" srcId="{FE71EB79-4CE7-4D8C-9277-28CBC05A939A}" destId="{688C33BB-20F2-436A-ADBA-FADCF755A4B1}" srcOrd="0" destOrd="0" presId="urn:microsoft.com/office/officeart/2008/layout/HorizontalMultiLevelHierarchy"/>
    <dgm:cxn modelId="{5472A58D-5797-463A-8556-C93A0AC71060}" type="presOf" srcId="{BB362C4C-6F47-463E-B463-9E8334A4EF62}" destId="{867D9994-AA1D-4D61-BA51-B88460ACB3DE}" srcOrd="0" destOrd="0" presId="urn:microsoft.com/office/officeart/2008/layout/HorizontalMultiLevelHierarchy"/>
    <dgm:cxn modelId="{61051055-CCB3-4262-8BE5-35AF55383FC2}" type="presOf" srcId="{219C37A9-2F43-4652-952E-26F1F1D6307E}" destId="{BE75BFDC-3784-4796-9959-592E757F4AD2}" srcOrd="1" destOrd="0" presId="urn:microsoft.com/office/officeart/2008/layout/HorizontalMultiLevelHierarchy"/>
    <dgm:cxn modelId="{17B85C97-01E7-4432-AFFD-F85DA4316E3E}" type="presOf" srcId="{A7FEB4FA-B68D-47D5-9DAA-03FA512800F1}" destId="{630D1253-E012-46A4-84D3-C901097C2734}" srcOrd="0" destOrd="0" presId="urn:microsoft.com/office/officeart/2008/layout/HorizontalMultiLevelHierarchy"/>
    <dgm:cxn modelId="{67B3768A-9E47-4ED8-B011-02BC7E64B38C}" srcId="{A8FA3CF2-81EF-4FCC-85B6-F39038B05456}" destId="{EADFD5BF-E1C8-463D-A521-10442ED4A3B0}" srcOrd="0" destOrd="0" parTransId="{B9A4ECE8-0E3A-4154-BB0F-0D78AA7ACC3D}" sibTransId="{6A9A55AA-CFC5-4ACE-A751-01672FA88E28}"/>
    <dgm:cxn modelId="{81D1D787-657F-4A29-BDD8-60BB5E54E175}" type="presOf" srcId="{12041911-C362-4820-A342-C5EE34CD645D}" destId="{7CEFD9D0-B79E-4F83-9B46-A1192EA072FE}" srcOrd="0" destOrd="0" presId="urn:microsoft.com/office/officeart/2008/layout/HorizontalMultiLevelHierarchy"/>
    <dgm:cxn modelId="{A1D008ED-84A0-468D-9C11-029F3CB8F0E9}" srcId="{D0505687-BC55-464E-B2ED-A861FF9BF578}" destId="{A0A7577D-8BAB-45A3-8F69-4BEC7637127E}" srcOrd="1" destOrd="0" parTransId="{BB362C4C-6F47-463E-B463-9E8334A4EF62}" sibTransId="{5DB8F1AB-1833-4C24-A281-9796FDAFAFB2}"/>
    <dgm:cxn modelId="{4294CD60-6CD9-4023-87DA-0D27632F1C66}" type="presOf" srcId="{D5F805F8-BF17-4694-ABFA-9BE22BD4986C}" destId="{2D113D4E-B552-4EC0-B107-201B4B8B710E}" srcOrd="0" destOrd="0" presId="urn:microsoft.com/office/officeart/2008/layout/HorizontalMultiLevelHierarchy"/>
    <dgm:cxn modelId="{1D46B0F8-3193-4391-8101-F9B61F2515FF}" type="presParOf" srcId="{823A379B-5532-40FB-BB57-7182FD3DD426}" destId="{20B98547-0A3C-41F8-819B-AC8DDE2A136E}" srcOrd="0" destOrd="0" presId="urn:microsoft.com/office/officeart/2008/layout/HorizontalMultiLevelHierarchy"/>
    <dgm:cxn modelId="{CF098E09-9FC3-4AEF-9B3A-D6939E59CA0C}" type="presParOf" srcId="{20B98547-0A3C-41F8-819B-AC8DDE2A136E}" destId="{E0BAB4CC-FB06-4B89-94E2-94C4A8566D2F}" srcOrd="0" destOrd="0" presId="urn:microsoft.com/office/officeart/2008/layout/HorizontalMultiLevelHierarchy"/>
    <dgm:cxn modelId="{CC1531DC-FF3B-4D96-AD7E-414BF91527F0}" type="presParOf" srcId="{20B98547-0A3C-41F8-819B-AC8DDE2A136E}" destId="{0BB4F293-9EB7-49D9-A51C-86268A9E2797}" srcOrd="1" destOrd="0" presId="urn:microsoft.com/office/officeart/2008/layout/HorizontalMultiLevelHierarchy"/>
    <dgm:cxn modelId="{BB990B76-12DF-4C67-B67C-D4192851360F}" type="presParOf" srcId="{0BB4F293-9EB7-49D9-A51C-86268A9E2797}" destId="{2D113D4E-B552-4EC0-B107-201B4B8B710E}" srcOrd="0" destOrd="0" presId="urn:microsoft.com/office/officeart/2008/layout/HorizontalMultiLevelHierarchy"/>
    <dgm:cxn modelId="{CD1F66CB-A5B5-413A-8CA2-986332BE924E}" type="presParOf" srcId="{2D113D4E-B552-4EC0-B107-201B4B8B710E}" destId="{B4DEFFA9-9DF6-44F6-B293-4528BA095643}" srcOrd="0" destOrd="0" presId="urn:microsoft.com/office/officeart/2008/layout/HorizontalMultiLevelHierarchy"/>
    <dgm:cxn modelId="{9748680F-83AF-41B7-811C-871EECB808EE}" type="presParOf" srcId="{0BB4F293-9EB7-49D9-A51C-86268A9E2797}" destId="{1E01EA2A-0712-4B79-AF06-36C2226AC6C6}" srcOrd="1" destOrd="0" presId="urn:microsoft.com/office/officeart/2008/layout/HorizontalMultiLevelHierarchy"/>
    <dgm:cxn modelId="{8D885728-B5BC-4EDE-8FE3-BD7BCA1A5A0D}" type="presParOf" srcId="{1E01EA2A-0712-4B79-AF06-36C2226AC6C6}" destId="{F39E36ED-A438-4D1C-93B1-E5AC5F8BCA7D}" srcOrd="0" destOrd="0" presId="urn:microsoft.com/office/officeart/2008/layout/HorizontalMultiLevelHierarchy"/>
    <dgm:cxn modelId="{E6B96D3D-3D36-434D-8561-E4FCEE5C0D19}" type="presParOf" srcId="{1E01EA2A-0712-4B79-AF06-36C2226AC6C6}" destId="{AD54E101-20E3-494A-883A-85FF3FCE7A67}" srcOrd="1" destOrd="0" presId="urn:microsoft.com/office/officeart/2008/layout/HorizontalMultiLevelHierarchy"/>
    <dgm:cxn modelId="{A9FFF8E9-5F33-49C1-A653-DC9990FB207A}" type="presParOf" srcId="{AD54E101-20E3-494A-883A-85FF3FCE7A67}" destId="{1A52AE18-34B1-41E3-BAA8-3C9DB4E7472F}" srcOrd="0" destOrd="0" presId="urn:microsoft.com/office/officeart/2008/layout/HorizontalMultiLevelHierarchy"/>
    <dgm:cxn modelId="{A7B94B76-B61F-413C-8E6C-C2944425F0BB}" type="presParOf" srcId="{1A52AE18-34B1-41E3-BAA8-3C9DB4E7472F}" destId="{4AEA1D2C-5952-4AEC-B621-16C7253650FD}" srcOrd="0" destOrd="0" presId="urn:microsoft.com/office/officeart/2008/layout/HorizontalMultiLevelHierarchy"/>
    <dgm:cxn modelId="{96C49582-25AD-4917-891F-EF354A5E49FE}" type="presParOf" srcId="{AD54E101-20E3-494A-883A-85FF3FCE7A67}" destId="{65D9F97C-4522-45CA-8658-520CC5AE1910}" srcOrd="1" destOrd="0" presId="urn:microsoft.com/office/officeart/2008/layout/HorizontalMultiLevelHierarchy"/>
    <dgm:cxn modelId="{92F742AD-8CB3-4990-AA70-7B08662844F9}" type="presParOf" srcId="{65D9F97C-4522-45CA-8658-520CC5AE1910}" destId="{60AA3B10-A160-4332-AE52-FED14EC83270}" srcOrd="0" destOrd="0" presId="urn:microsoft.com/office/officeart/2008/layout/HorizontalMultiLevelHierarchy"/>
    <dgm:cxn modelId="{3C5509C2-96C9-4090-AD9D-4536C03B1F35}" type="presParOf" srcId="{65D9F97C-4522-45CA-8658-520CC5AE1910}" destId="{7FD8FB6B-614D-4273-A0FD-1C425DF6B394}" srcOrd="1" destOrd="0" presId="urn:microsoft.com/office/officeart/2008/layout/HorizontalMultiLevelHierarchy"/>
    <dgm:cxn modelId="{E323DFE2-B1CA-44CD-9A73-84766A936CB8}" type="presParOf" srcId="{AD54E101-20E3-494A-883A-85FF3FCE7A67}" destId="{7CEFD9D0-B79E-4F83-9B46-A1192EA072FE}" srcOrd="2" destOrd="0" presId="urn:microsoft.com/office/officeart/2008/layout/HorizontalMultiLevelHierarchy"/>
    <dgm:cxn modelId="{8AFFF5C4-9047-4C92-BFFA-B028A138A593}" type="presParOf" srcId="{7CEFD9D0-B79E-4F83-9B46-A1192EA072FE}" destId="{D38EAFB1-F26A-4E84-B894-AFE19209D538}" srcOrd="0" destOrd="0" presId="urn:microsoft.com/office/officeart/2008/layout/HorizontalMultiLevelHierarchy"/>
    <dgm:cxn modelId="{4365C08D-8258-4576-9C14-75A68808DA37}" type="presParOf" srcId="{AD54E101-20E3-494A-883A-85FF3FCE7A67}" destId="{D8227763-6B15-4EBB-9EC1-460B17F0647A}" srcOrd="3" destOrd="0" presId="urn:microsoft.com/office/officeart/2008/layout/HorizontalMultiLevelHierarchy"/>
    <dgm:cxn modelId="{81A2978A-3D79-47F8-BEE2-0799542A92E2}" type="presParOf" srcId="{D8227763-6B15-4EBB-9EC1-460B17F0647A}" destId="{E6A48C70-18DE-4867-AEB0-3CB545A0E077}" srcOrd="0" destOrd="0" presId="urn:microsoft.com/office/officeart/2008/layout/HorizontalMultiLevelHierarchy"/>
    <dgm:cxn modelId="{83988C7B-1B32-4202-AEE6-72C2E2605197}" type="presParOf" srcId="{D8227763-6B15-4EBB-9EC1-460B17F0647A}" destId="{7A843685-5F69-475D-90BF-F4E98BB34FA3}" srcOrd="1" destOrd="0" presId="urn:microsoft.com/office/officeart/2008/layout/HorizontalMultiLevelHierarchy"/>
    <dgm:cxn modelId="{DAEDD47A-6BFC-46EA-B5B4-D63F4FA98D55}" type="presParOf" srcId="{AD54E101-20E3-494A-883A-85FF3FCE7A67}" destId="{E99CA4E4-9B65-4FF6-8A58-E472B5BD9A7D}" srcOrd="4" destOrd="0" presId="urn:microsoft.com/office/officeart/2008/layout/HorizontalMultiLevelHierarchy"/>
    <dgm:cxn modelId="{66FB02E3-8A42-40A4-A926-FF4C2DA06EB0}" type="presParOf" srcId="{E99CA4E4-9B65-4FF6-8A58-E472B5BD9A7D}" destId="{BC94146C-9456-461D-84ED-8AF1F2CD283C}" srcOrd="0" destOrd="0" presId="urn:microsoft.com/office/officeart/2008/layout/HorizontalMultiLevelHierarchy"/>
    <dgm:cxn modelId="{1A258941-3395-4491-B3DD-9E72F103B346}" type="presParOf" srcId="{AD54E101-20E3-494A-883A-85FF3FCE7A67}" destId="{59036E66-9E31-4B13-8A10-9426AD8377D4}" srcOrd="5" destOrd="0" presId="urn:microsoft.com/office/officeart/2008/layout/HorizontalMultiLevelHierarchy"/>
    <dgm:cxn modelId="{ED5AD5ED-B499-43FB-8F48-AF0C5DB27674}" type="presParOf" srcId="{59036E66-9E31-4B13-8A10-9426AD8377D4}" destId="{D5012DCE-533A-421B-90EF-1F63E75A05F5}" srcOrd="0" destOrd="0" presId="urn:microsoft.com/office/officeart/2008/layout/HorizontalMultiLevelHierarchy"/>
    <dgm:cxn modelId="{03E5037E-A2DA-4984-905B-21728E3BB131}" type="presParOf" srcId="{59036E66-9E31-4B13-8A10-9426AD8377D4}" destId="{99171CA9-0006-4D40-84CD-93B6F94E3741}" srcOrd="1" destOrd="0" presId="urn:microsoft.com/office/officeart/2008/layout/HorizontalMultiLevelHierarchy"/>
    <dgm:cxn modelId="{6E70D7DC-1405-4AC2-A7C2-F8B3A7748AF0}" type="presParOf" srcId="{AD54E101-20E3-494A-883A-85FF3FCE7A67}" destId="{259A9198-72A9-41CE-BA4F-F4FF9EBEECFE}" srcOrd="6" destOrd="0" presId="urn:microsoft.com/office/officeart/2008/layout/HorizontalMultiLevelHierarchy"/>
    <dgm:cxn modelId="{12499618-6DBE-4DA6-8831-4927DCC1DE68}" type="presParOf" srcId="{259A9198-72A9-41CE-BA4F-F4FF9EBEECFE}" destId="{34F3B2BE-E87A-4B86-9262-C340DDECE020}" srcOrd="0" destOrd="0" presId="urn:microsoft.com/office/officeart/2008/layout/HorizontalMultiLevelHierarchy"/>
    <dgm:cxn modelId="{D17323E5-EC12-477C-AE3F-352CA00CC588}" type="presParOf" srcId="{AD54E101-20E3-494A-883A-85FF3FCE7A67}" destId="{C92927B5-7D68-44DC-9BC9-0935037BFE06}" srcOrd="7" destOrd="0" presId="urn:microsoft.com/office/officeart/2008/layout/HorizontalMultiLevelHierarchy"/>
    <dgm:cxn modelId="{0092CD35-3861-4B24-9EEE-28F19DBC8220}" type="presParOf" srcId="{C92927B5-7D68-44DC-9BC9-0935037BFE06}" destId="{02E7A50F-D1D3-4930-A200-60F935BD7DDA}" srcOrd="0" destOrd="0" presId="urn:microsoft.com/office/officeart/2008/layout/HorizontalMultiLevelHierarchy"/>
    <dgm:cxn modelId="{C00C8CF3-132B-4516-B242-735C9E8B3303}" type="presParOf" srcId="{C92927B5-7D68-44DC-9BC9-0935037BFE06}" destId="{9EB9E1D7-6F66-455F-9B06-FD28C4BF5A22}" srcOrd="1" destOrd="0" presId="urn:microsoft.com/office/officeart/2008/layout/HorizontalMultiLevelHierarchy"/>
    <dgm:cxn modelId="{76F6C930-E83F-4F21-A5DA-E439C26C7DA4}" type="presParOf" srcId="{0BB4F293-9EB7-49D9-A51C-86268A9E2797}" destId="{630D1253-E012-46A4-84D3-C901097C2734}" srcOrd="2" destOrd="0" presId="urn:microsoft.com/office/officeart/2008/layout/HorizontalMultiLevelHierarchy"/>
    <dgm:cxn modelId="{FBB47E4B-109D-4139-AEB4-23CEDB507F98}" type="presParOf" srcId="{630D1253-E012-46A4-84D3-C901097C2734}" destId="{182EC165-64A0-4344-B337-7F6898256867}" srcOrd="0" destOrd="0" presId="urn:microsoft.com/office/officeart/2008/layout/HorizontalMultiLevelHierarchy"/>
    <dgm:cxn modelId="{70310C0E-E3BC-443C-9ED8-95A54301362F}" type="presParOf" srcId="{0BB4F293-9EB7-49D9-A51C-86268A9E2797}" destId="{D7E320D7-0DDD-4EFE-AA1F-0CF59E8D0BD9}" srcOrd="3" destOrd="0" presId="urn:microsoft.com/office/officeart/2008/layout/HorizontalMultiLevelHierarchy"/>
    <dgm:cxn modelId="{DEF66544-4A78-47D8-831D-858E083FA268}" type="presParOf" srcId="{D7E320D7-0DDD-4EFE-AA1F-0CF59E8D0BD9}" destId="{0F0D3BAA-6BED-4AB3-A680-F089B76832E4}" srcOrd="0" destOrd="0" presId="urn:microsoft.com/office/officeart/2008/layout/HorizontalMultiLevelHierarchy"/>
    <dgm:cxn modelId="{722FA8D8-16C7-49FA-BDA6-88EABFCBEF56}" type="presParOf" srcId="{D7E320D7-0DDD-4EFE-AA1F-0CF59E8D0BD9}" destId="{435262CA-B6FE-41BA-8436-3741C192773E}" srcOrd="1" destOrd="0" presId="urn:microsoft.com/office/officeart/2008/layout/HorizontalMultiLevelHierarchy"/>
    <dgm:cxn modelId="{C6C4B22F-9461-4386-8CB5-C8114FB969AA}" type="presParOf" srcId="{435262CA-B6FE-41BA-8436-3741C192773E}" destId="{9629F54E-8A5B-482F-BEBF-B26D5E462258}" srcOrd="0" destOrd="0" presId="urn:microsoft.com/office/officeart/2008/layout/HorizontalMultiLevelHierarchy"/>
    <dgm:cxn modelId="{600565D7-BAFE-41F9-9D9C-CFE189BB2AAC}" type="presParOf" srcId="{9629F54E-8A5B-482F-BEBF-B26D5E462258}" destId="{BE75BFDC-3784-4796-9959-592E757F4AD2}" srcOrd="0" destOrd="0" presId="urn:microsoft.com/office/officeart/2008/layout/HorizontalMultiLevelHierarchy"/>
    <dgm:cxn modelId="{5F0CF6E1-A4EE-4F02-A48E-23FCA8BE2EAC}" type="presParOf" srcId="{435262CA-B6FE-41BA-8436-3741C192773E}" destId="{4A9088A3-89DF-4422-BD19-0D448A811C80}" srcOrd="1" destOrd="0" presId="urn:microsoft.com/office/officeart/2008/layout/HorizontalMultiLevelHierarchy"/>
    <dgm:cxn modelId="{8F3B1BD0-F886-49F3-AFD1-2A8E544925B4}" type="presParOf" srcId="{4A9088A3-89DF-4422-BD19-0D448A811C80}" destId="{9F710654-E928-4A98-8CA0-B5771EB7B89B}" srcOrd="0" destOrd="0" presId="urn:microsoft.com/office/officeart/2008/layout/HorizontalMultiLevelHierarchy"/>
    <dgm:cxn modelId="{470CC0FB-C25D-4D90-BD39-BDA9BCD7C5E3}" type="presParOf" srcId="{4A9088A3-89DF-4422-BD19-0D448A811C80}" destId="{DF3E303D-1886-48CF-965F-C763543A53E4}" srcOrd="1" destOrd="0" presId="urn:microsoft.com/office/officeart/2008/layout/HorizontalMultiLevelHierarchy"/>
    <dgm:cxn modelId="{B82EC98D-5879-49D5-A495-FA798EA61EC0}" type="presParOf" srcId="{435262CA-B6FE-41BA-8436-3741C192773E}" destId="{867D9994-AA1D-4D61-BA51-B88460ACB3DE}" srcOrd="2" destOrd="0" presId="urn:microsoft.com/office/officeart/2008/layout/HorizontalMultiLevelHierarchy"/>
    <dgm:cxn modelId="{9E541078-1178-4530-843B-1B4D1B898A0E}" type="presParOf" srcId="{867D9994-AA1D-4D61-BA51-B88460ACB3DE}" destId="{E867A02B-65BE-43B9-A936-82BC9C89AB53}" srcOrd="0" destOrd="0" presId="urn:microsoft.com/office/officeart/2008/layout/HorizontalMultiLevelHierarchy"/>
    <dgm:cxn modelId="{61E218FF-0DE7-4C02-B0AD-D7E42C782D3D}" type="presParOf" srcId="{435262CA-B6FE-41BA-8436-3741C192773E}" destId="{896AD00A-2161-459D-A5E6-3A1A329119E7}" srcOrd="3" destOrd="0" presId="urn:microsoft.com/office/officeart/2008/layout/HorizontalMultiLevelHierarchy"/>
    <dgm:cxn modelId="{48DE4A56-CBBF-4263-B284-802AF4CFFA9D}" type="presParOf" srcId="{896AD00A-2161-459D-A5E6-3A1A329119E7}" destId="{1880CAED-DF4D-4D53-90A4-9D4AB605B6F1}" srcOrd="0" destOrd="0" presId="urn:microsoft.com/office/officeart/2008/layout/HorizontalMultiLevelHierarchy"/>
    <dgm:cxn modelId="{7436398A-3BBD-4EC5-8A6F-5D966397D232}" type="presParOf" srcId="{896AD00A-2161-459D-A5E6-3A1A329119E7}" destId="{AAFF3E76-F689-4895-832B-2A655A422A6F}" srcOrd="1" destOrd="0" presId="urn:microsoft.com/office/officeart/2008/layout/HorizontalMultiLevelHierarchy"/>
    <dgm:cxn modelId="{F41F220E-3F02-4552-905F-AFA8F817B8CC}" type="presParOf" srcId="{435262CA-B6FE-41BA-8436-3741C192773E}" destId="{F66C418E-733B-48B5-98D2-E0EF30FEF904}" srcOrd="4" destOrd="0" presId="urn:microsoft.com/office/officeart/2008/layout/HorizontalMultiLevelHierarchy"/>
    <dgm:cxn modelId="{87337BDA-EC35-44FD-BB65-7D7B95DF5F78}" type="presParOf" srcId="{F66C418E-733B-48B5-98D2-E0EF30FEF904}" destId="{33BE1196-A9C5-4C43-9C36-2940F2A26A0C}" srcOrd="0" destOrd="0" presId="urn:microsoft.com/office/officeart/2008/layout/HorizontalMultiLevelHierarchy"/>
    <dgm:cxn modelId="{27492218-8B42-40CC-AD29-085BF4A3F9BF}" type="presParOf" srcId="{435262CA-B6FE-41BA-8436-3741C192773E}" destId="{AAB8AFA3-911F-4B16-A492-6296F402B0E0}" srcOrd="5" destOrd="0" presId="urn:microsoft.com/office/officeart/2008/layout/HorizontalMultiLevelHierarchy"/>
    <dgm:cxn modelId="{E440B405-D57B-41EF-B9A3-690A911D1CCA}" type="presParOf" srcId="{AAB8AFA3-911F-4B16-A492-6296F402B0E0}" destId="{688C33BB-20F2-436A-ADBA-FADCF755A4B1}" srcOrd="0" destOrd="0" presId="urn:microsoft.com/office/officeart/2008/layout/HorizontalMultiLevelHierarchy"/>
    <dgm:cxn modelId="{083030F1-078B-43BB-8BE1-2735395416E6}" type="presParOf" srcId="{AAB8AFA3-911F-4B16-A492-6296F402B0E0}" destId="{99E22A10-A34D-42FC-8D6E-01A0CA3EF1A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7D4B123-A437-4E76-8B05-7BF10E2DE069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48F703-A11D-4F5A-AF2A-DCD7D11FD101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Церковь полностью отделена о государства</a:t>
          </a:r>
          <a:endParaRPr lang="ru-RU" sz="2000" dirty="0">
            <a:solidFill>
              <a:schemeClr val="tx1"/>
            </a:solidFill>
          </a:endParaRPr>
        </a:p>
      </dgm:t>
    </dgm:pt>
    <dgm:pt modelId="{9E1B2C41-C993-41D3-9383-1993C4331EF6}" type="parTrans" cxnId="{B429CC8A-8B58-4118-9765-74F7D0275BCD}">
      <dgm:prSet/>
      <dgm:spPr/>
      <dgm:t>
        <a:bodyPr/>
        <a:lstStyle/>
        <a:p>
          <a:endParaRPr lang="ru-RU"/>
        </a:p>
      </dgm:t>
    </dgm:pt>
    <dgm:pt modelId="{C4919D34-0D61-4425-9DAB-A37E69023B91}" type="sibTrans" cxnId="{B429CC8A-8B58-4118-9765-74F7D0275BCD}">
      <dgm:prSet/>
      <dgm:spPr/>
      <dgm:t>
        <a:bodyPr/>
        <a:lstStyle/>
        <a:p>
          <a:endParaRPr lang="ru-RU"/>
        </a:p>
      </dgm:t>
    </dgm:pt>
    <dgm:pt modelId="{E94BBD73-DFCB-40A9-B2E3-2E0C676BCF4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Государственная (официальная) религия</a:t>
          </a:r>
          <a:endParaRPr lang="ru-RU" sz="2000" dirty="0">
            <a:solidFill>
              <a:schemeClr val="tx1"/>
            </a:solidFill>
          </a:endParaRPr>
        </a:p>
      </dgm:t>
    </dgm:pt>
    <dgm:pt modelId="{58D850D1-3069-4A42-8985-7FBCF560B08E}" type="parTrans" cxnId="{F7ECC2EC-66FD-4842-ACA8-AFCA09ABD46F}">
      <dgm:prSet/>
      <dgm:spPr/>
      <dgm:t>
        <a:bodyPr/>
        <a:lstStyle/>
        <a:p>
          <a:endParaRPr lang="ru-RU"/>
        </a:p>
      </dgm:t>
    </dgm:pt>
    <dgm:pt modelId="{E228F06A-6744-411B-AFBD-17BB0135ADD8}" type="sibTrans" cxnId="{F7ECC2EC-66FD-4842-ACA8-AFCA09ABD46F}">
      <dgm:prSet/>
      <dgm:spPr/>
      <dgm:t>
        <a:bodyPr/>
        <a:lstStyle/>
        <a:p>
          <a:endParaRPr lang="ru-RU"/>
        </a:p>
      </dgm:t>
    </dgm:pt>
    <dgm:pt modelId="{9335D354-9E5B-4F85-9471-A80682F5E30F}">
      <dgm:prSet phldrT="[Текст]" custT="1"/>
      <dgm:spPr/>
      <dgm:t>
        <a:bodyPr/>
        <a:lstStyle/>
        <a:p>
          <a:r>
            <a:rPr lang="be-BY" sz="1400" dirty="0" smtClean="0"/>
            <a:t>свобода вероисповедания; никакая религия не может быть обязательной.</a:t>
          </a:r>
          <a:endParaRPr lang="ru-RU" sz="1400" dirty="0">
            <a:solidFill>
              <a:schemeClr val="tx1"/>
            </a:solidFill>
          </a:endParaRPr>
        </a:p>
      </dgm:t>
    </dgm:pt>
    <dgm:pt modelId="{783B7B24-36FD-4137-97E8-346F23E02EA5}" type="parTrans" cxnId="{2AB4D74B-810D-4708-ABE6-043246B29EB0}">
      <dgm:prSet/>
      <dgm:spPr/>
      <dgm:t>
        <a:bodyPr/>
        <a:lstStyle/>
        <a:p>
          <a:endParaRPr lang="ru-RU"/>
        </a:p>
      </dgm:t>
    </dgm:pt>
    <dgm:pt modelId="{C376054F-640F-418A-A495-3DBA729CDE45}" type="sibTrans" cxnId="{2AB4D74B-810D-4708-ABE6-043246B29EB0}">
      <dgm:prSet/>
      <dgm:spPr/>
      <dgm:t>
        <a:bodyPr/>
        <a:lstStyle/>
        <a:p>
          <a:endParaRPr lang="ru-RU"/>
        </a:p>
      </dgm:t>
    </dgm:pt>
    <dgm:pt modelId="{F3E6FC45-806F-4FE5-BDE5-31A96B3B22BE}">
      <dgm:prSet phldrT="[Текст]" custT="1"/>
      <dgm:spPr/>
      <dgm:t>
        <a:bodyPr/>
        <a:lstStyle/>
        <a:p>
          <a:r>
            <a:rPr lang="be-BY" sz="1400" dirty="0" smtClean="0"/>
            <a:t>государство признает определенную церковь частью своей официальной организационной структуры</a:t>
          </a:r>
          <a:endParaRPr lang="ru-RU" sz="1400" dirty="0">
            <a:solidFill>
              <a:schemeClr val="tx1"/>
            </a:solidFill>
          </a:endParaRPr>
        </a:p>
      </dgm:t>
    </dgm:pt>
    <dgm:pt modelId="{C180DBA3-A11C-44C9-BFFD-722148AA6C9F}" type="parTrans" cxnId="{BCDCB4BE-F327-4201-86D2-4E17C961D9C0}">
      <dgm:prSet/>
      <dgm:spPr/>
      <dgm:t>
        <a:bodyPr/>
        <a:lstStyle/>
        <a:p>
          <a:endParaRPr lang="ru-RU"/>
        </a:p>
      </dgm:t>
    </dgm:pt>
    <dgm:pt modelId="{29E043DC-62FF-4EE6-BCB6-BF75C5303B21}" type="sibTrans" cxnId="{BCDCB4BE-F327-4201-86D2-4E17C961D9C0}">
      <dgm:prSet/>
      <dgm:spPr/>
      <dgm:t>
        <a:bodyPr/>
        <a:lstStyle/>
        <a:p>
          <a:endParaRPr lang="ru-RU"/>
        </a:p>
      </dgm:t>
    </dgm:pt>
    <dgm:pt modelId="{08317662-6C71-4D8B-B00D-DAA32EB2F7E6}">
      <dgm:prSet custT="1"/>
      <dgm:spPr/>
      <dgm:t>
        <a:bodyPr/>
        <a:lstStyle/>
        <a:p>
          <a:r>
            <a:rPr lang="be-BY" sz="1400" dirty="0" smtClean="0"/>
            <a:t>государство не финансирует религиозную деятельность, но содействует развитию благотворительной, культурно-просветительной деятельности религиозных организаций.</a:t>
          </a:r>
          <a:endParaRPr lang="ru-RU" sz="1400" dirty="0"/>
        </a:p>
      </dgm:t>
    </dgm:pt>
    <dgm:pt modelId="{3CFE8599-ADE6-4C1A-86E6-95E5A0EA3A6E}" type="parTrans" cxnId="{16D9B907-A4E0-46E7-90B7-DB89C3345964}">
      <dgm:prSet/>
      <dgm:spPr/>
      <dgm:t>
        <a:bodyPr/>
        <a:lstStyle/>
        <a:p>
          <a:endParaRPr lang="ru-RU"/>
        </a:p>
      </dgm:t>
    </dgm:pt>
    <dgm:pt modelId="{213265C3-9DAA-458C-B65C-C908068FE133}" type="sibTrans" cxnId="{16D9B907-A4E0-46E7-90B7-DB89C3345964}">
      <dgm:prSet/>
      <dgm:spPr/>
      <dgm:t>
        <a:bodyPr/>
        <a:lstStyle/>
        <a:p>
          <a:endParaRPr lang="ru-RU"/>
        </a:p>
      </dgm:t>
    </dgm:pt>
    <dgm:pt modelId="{8E3B17FF-5EBB-4B39-9846-758493560D8B}">
      <dgm:prSet custT="1"/>
      <dgm:spPr/>
      <dgm:t>
        <a:bodyPr/>
        <a:lstStyle/>
        <a:p>
          <a:r>
            <a:rPr lang="be-BY" sz="1400" dirty="0" smtClean="0"/>
            <a:t>религиозные объединения не выполняют каких-либо функций государственных органов</a:t>
          </a:r>
          <a:endParaRPr lang="ru-RU" sz="1400" dirty="0"/>
        </a:p>
      </dgm:t>
    </dgm:pt>
    <dgm:pt modelId="{FA765DD5-AB7C-4528-93E5-B000A65A1795}" type="parTrans" cxnId="{6250F47A-B0C2-4283-A523-6B4FF888A61A}">
      <dgm:prSet/>
      <dgm:spPr/>
      <dgm:t>
        <a:bodyPr/>
        <a:lstStyle/>
        <a:p>
          <a:endParaRPr lang="ru-RU"/>
        </a:p>
      </dgm:t>
    </dgm:pt>
    <dgm:pt modelId="{6672D002-465F-4BE6-804A-21125CE4B9C5}" type="sibTrans" cxnId="{6250F47A-B0C2-4283-A523-6B4FF888A61A}">
      <dgm:prSet/>
      <dgm:spPr/>
      <dgm:t>
        <a:bodyPr/>
        <a:lstStyle/>
        <a:p>
          <a:endParaRPr lang="ru-RU"/>
        </a:p>
      </dgm:t>
    </dgm:pt>
    <dgm:pt modelId="{D2CD1F06-F73E-4375-A2EC-12F5B81FDB1D}">
      <dgm:prSet custT="1"/>
      <dgm:spPr/>
      <dgm:t>
        <a:bodyPr/>
        <a:lstStyle/>
        <a:p>
          <a:r>
            <a:rPr lang="be-BY" sz="1400" dirty="0" smtClean="0"/>
            <a:t>школа отделена от церкви</a:t>
          </a:r>
          <a:endParaRPr lang="ru-RU" sz="1400" dirty="0"/>
        </a:p>
      </dgm:t>
    </dgm:pt>
    <dgm:pt modelId="{35134B1C-9193-41BD-8BE4-B6A6D9B938C2}" type="parTrans" cxnId="{E47F959F-073B-4D3A-90CC-5AFD0EDA898F}">
      <dgm:prSet/>
      <dgm:spPr/>
      <dgm:t>
        <a:bodyPr/>
        <a:lstStyle/>
        <a:p>
          <a:endParaRPr lang="ru-RU"/>
        </a:p>
      </dgm:t>
    </dgm:pt>
    <dgm:pt modelId="{BAC07A53-C63C-462D-B4CC-86A775D139DC}" type="sibTrans" cxnId="{E47F959F-073B-4D3A-90CC-5AFD0EDA898F}">
      <dgm:prSet/>
      <dgm:spPr/>
      <dgm:t>
        <a:bodyPr/>
        <a:lstStyle/>
        <a:p>
          <a:endParaRPr lang="ru-RU"/>
        </a:p>
      </dgm:t>
    </dgm:pt>
    <dgm:pt modelId="{DB52D97A-0634-4E0E-863D-95AA24C08EA0}">
      <dgm:prSet custT="1"/>
      <dgm:spPr/>
      <dgm:t>
        <a:bodyPr/>
        <a:lstStyle/>
        <a:p>
          <a:r>
            <a:rPr lang="be-BY" sz="1400" dirty="0" smtClean="0"/>
            <a:t>государственное прямое буджетное финансирование церкви</a:t>
          </a:r>
          <a:endParaRPr lang="ru-RU" sz="1400" dirty="0"/>
        </a:p>
      </dgm:t>
    </dgm:pt>
    <dgm:pt modelId="{B69BBE8C-1BBF-416E-9144-D0AEC9592495}" type="parTrans" cxnId="{5EE59069-ACFF-4356-A952-1D702E62B3EC}">
      <dgm:prSet/>
      <dgm:spPr/>
      <dgm:t>
        <a:bodyPr/>
        <a:lstStyle/>
        <a:p>
          <a:endParaRPr lang="ru-RU"/>
        </a:p>
      </dgm:t>
    </dgm:pt>
    <dgm:pt modelId="{BA29DFC6-63A2-4A6D-BA0E-7417866083A4}" type="sibTrans" cxnId="{5EE59069-ACFF-4356-A952-1D702E62B3EC}">
      <dgm:prSet/>
      <dgm:spPr/>
      <dgm:t>
        <a:bodyPr/>
        <a:lstStyle/>
        <a:p>
          <a:endParaRPr lang="ru-RU"/>
        </a:p>
      </dgm:t>
    </dgm:pt>
    <dgm:pt modelId="{512F88B6-A5C2-409A-A34F-3ACA8FB6B0A0}">
      <dgm:prSet custT="1"/>
      <dgm:spPr/>
      <dgm:t>
        <a:bodyPr/>
        <a:lstStyle/>
        <a:p>
          <a:r>
            <a:rPr lang="be-BY" sz="1400" dirty="0" smtClean="0"/>
            <a:t>государство утверждает акты, регулирующую внутреннюю организацию данной церкви</a:t>
          </a:r>
          <a:endParaRPr lang="ru-RU" sz="1400" dirty="0"/>
        </a:p>
      </dgm:t>
    </dgm:pt>
    <dgm:pt modelId="{794E0097-519C-4719-B696-82365D007B69}" type="parTrans" cxnId="{BC4E1CE9-B387-46EA-8A8E-1DDCF06C6965}">
      <dgm:prSet/>
      <dgm:spPr/>
      <dgm:t>
        <a:bodyPr/>
        <a:lstStyle/>
        <a:p>
          <a:endParaRPr lang="ru-RU"/>
        </a:p>
      </dgm:t>
    </dgm:pt>
    <dgm:pt modelId="{90EB9791-DD93-4355-85F8-4907C06EEBFB}" type="sibTrans" cxnId="{BC4E1CE9-B387-46EA-8A8E-1DDCF06C6965}">
      <dgm:prSet/>
      <dgm:spPr/>
      <dgm:t>
        <a:bodyPr/>
        <a:lstStyle/>
        <a:p>
          <a:endParaRPr lang="ru-RU"/>
        </a:p>
      </dgm:t>
    </dgm:pt>
    <dgm:pt modelId="{9A7D7DAC-7685-4644-88F1-A818C0DBE751}">
      <dgm:prSet custT="1"/>
      <dgm:spPr/>
      <dgm:t>
        <a:bodyPr/>
        <a:lstStyle/>
        <a:p>
          <a:r>
            <a:rPr lang="be-BY" sz="1400" dirty="0" smtClean="0"/>
            <a:t>государство участвует в назначении священников.</a:t>
          </a:r>
          <a:endParaRPr lang="ru-RU" sz="1400" dirty="0"/>
        </a:p>
      </dgm:t>
    </dgm:pt>
    <dgm:pt modelId="{8077969B-3262-4645-8102-E5A5D7CAD718}" type="parTrans" cxnId="{58408AB2-B10E-40B9-A044-6EC56CB97C94}">
      <dgm:prSet/>
      <dgm:spPr/>
      <dgm:t>
        <a:bodyPr/>
        <a:lstStyle/>
        <a:p>
          <a:endParaRPr lang="ru-RU"/>
        </a:p>
      </dgm:t>
    </dgm:pt>
    <dgm:pt modelId="{200072AC-8A12-4806-86CA-75070F41FFAD}" type="sibTrans" cxnId="{58408AB2-B10E-40B9-A044-6EC56CB97C94}">
      <dgm:prSet/>
      <dgm:spPr/>
      <dgm:t>
        <a:bodyPr/>
        <a:lstStyle/>
        <a:p>
          <a:endParaRPr lang="ru-RU"/>
        </a:p>
      </dgm:t>
    </dgm:pt>
    <dgm:pt modelId="{0F8A24C0-C707-4DA0-B277-77FC80370223}">
      <dgm:prSet custT="1"/>
      <dgm:spPr/>
      <dgm:t>
        <a:bodyPr/>
        <a:lstStyle/>
        <a:p>
          <a:r>
            <a:rPr lang="be-BY" sz="1400" dirty="0" smtClean="0"/>
            <a:t>государство признает за церковью право совершать некоторые функции государственных органов (регистрация браков, рождений, смертей). </a:t>
          </a:r>
          <a:endParaRPr lang="ru-RU" sz="1400" dirty="0"/>
        </a:p>
      </dgm:t>
    </dgm:pt>
    <dgm:pt modelId="{C3C39291-54EA-4557-BECB-CAEB44CD78EF}" type="parTrans" cxnId="{C11C749F-CDD0-4ADA-A4D4-6F058A3DFA65}">
      <dgm:prSet/>
      <dgm:spPr/>
      <dgm:t>
        <a:bodyPr/>
        <a:lstStyle/>
        <a:p>
          <a:endParaRPr lang="ru-RU"/>
        </a:p>
      </dgm:t>
    </dgm:pt>
    <dgm:pt modelId="{F9D25883-ECCF-4D80-8133-16CAD144CCAD}" type="sibTrans" cxnId="{C11C749F-CDD0-4ADA-A4D4-6F058A3DFA65}">
      <dgm:prSet/>
      <dgm:spPr/>
      <dgm:t>
        <a:bodyPr/>
        <a:lstStyle/>
        <a:p>
          <a:endParaRPr lang="ru-RU"/>
        </a:p>
      </dgm:t>
    </dgm:pt>
    <dgm:pt modelId="{06209051-1333-4DB7-B0D6-77793FDF5268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Юридическое признание церкви государством</a:t>
          </a:r>
          <a:endParaRPr lang="ru-RU" sz="1400" dirty="0"/>
        </a:p>
      </dgm:t>
    </dgm:pt>
    <dgm:pt modelId="{C19B254F-6A90-4884-AA26-D65CE12867CA}" type="parTrans" cxnId="{15B5E746-DB74-4383-943D-77E2364ED25B}">
      <dgm:prSet/>
      <dgm:spPr/>
      <dgm:t>
        <a:bodyPr/>
        <a:lstStyle/>
        <a:p>
          <a:endParaRPr lang="ru-RU"/>
        </a:p>
      </dgm:t>
    </dgm:pt>
    <dgm:pt modelId="{249D847C-B23B-40E8-A217-44400DD2D55B}" type="sibTrans" cxnId="{15B5E746-DB74-4383-943D-77E2364ED25B}">
      <dgm:prSet/>
      <dgm:spPr/>
      <dgm:t>
        <a:bodyPr/>
        <a:lstStyle/>
        <a:p>
          <a:endParaRPr lang="ru-RU"/>
        </a:p>
      </dgm:t>
    </dgm:pt>
    <dgm:pt modelId="{37B857BC-B461-4F98-BE0D-6640F74D2BBA}">
      <dgm:prSet custT="1"/>
      <dgm:spPr/>
      <dgm:t>
        <a:bodyPr/>
        <a:lstStyle/>
        <a:p>
          <a:r>
            <a:rPr lang="be-BY" sz="1400" dirty="0" smtClean="0"/>
            <a:t>Конституции не содержат норм о государственной религии</a:t>
          </a:r>
          <a:endParaRPr lang="ru-RU" sz="1400" dirty="0"/>
        </a:p>
      </dgm:t>
    </dgm:pt>
    <dgm:pt modelId="{821C23D7-55E1-43A1-BF48-8769EB90416C}" type="parTrans" cxnId="{520553E3-5DB8-45A0-A889-944D1F329E5C}">
      <dgm:prSet/>
      <dgm:spPr/>
      <dgm:t>
        <a:bodyPr/>
        <a:lstStyle/>
        <a:p>
          <a:endParaRPr lang="ru-RU"/>
        </a:p>
      </dgm:t>
    </dgm:pt>
    <dgm:pt modelId="{F144BA02-9B2B-4230-BB65-CE33BAFA8CB9}" type="sibTrans" cxnId="{520553E3-5DB8-45A0-A889-944D1F329E5C}">
      <dgm:prSet/>
      <dgm:spPr/>
      <dgm:t>
        <a:bodyPr/>
        <a:lstStyle/>
        <a:p>
          <a:endParaRPr lang="ru-RU"/>
        </a:p>
      </dgm:t>
    </dgm:pt>
    <dgm:pt modelId="{166155C7-C465-4B99-9FE6-8705FC41BE85}">
      <dgm:prSet custT="1"/>
      <dgm:spPr/>
      <dgm:t>
        <a:bodyPr/>
        <a:lstStyle/>
        <a:p>
          <a:r>
            <a:rPr lang="be-BY" sz="1400" dirty="0" smtClean="0"/>
            <a:t>Государство оказывает церкви финансовую поддержку (прямо либо косвенно)</a:t>
          </a:r>
          <a:endParaRPr lang="ru-RU" sz="1400" dirty="0"/>
        </a:p>
      </dgm:t>
    </dgm:pt>
    <dgm:pt modelId="{F4F719CC-A884-4AB8-9618-3A2644DF4826}" type="parTrans" cxnId="{2F07CF36-5CCD-4F91-94EC-74CD861B7E9A}">
      <dgm:prSet/>
      <dgm:spPr/>
      <dgm:t>
        <a:bodyPr/>
        <a:lstStyle/>
        <a:p>
          <a:endParaRPr lang="ru-RU"/>
        </a:p>
      </dgm:t>
    </dgm:pt>
    <dgm:pt modelId="{8444D50D-B112-4484-AD20-09FFAE680937}" type="sibTrans" cxnId="{2F07CF36-5CCD-4F91-94EC-74CD861B7E9A}">
      <dgm:prSet/>
      <dgm:spPr/>
      <dgm:t>
        <a:bodyPr/>
        <a:lstStyle/>
        <a:p>
          <a:endParaRPr lang="ru-RU"/>
        </a:p>
      </dgm:t>
    </dgm:pt>
    <dgm:pt modelId="{D24792E0-74DD-428C-914A-F6E8B6E92CF6}">
      <dgm:prSet custT="1"/>
      <dgm:spPr/>
      <dgm:t>
        <a:bodyPr/>
        <a:lstStyle/>
        <a:p>
          <a:r>
            <a:rPr lang="be-BY" sz="1400" dirty="0" smtClean="0"/>
            <a:t>Государство не вмешивается в назначение священников, а также не регулирует внутренню организацию и деятельность церкви</a:t>
          </a:r>
          <a:endParaRPr lang="ru-RU" sz="1400" dirty="0"/>
        </a:p>
      </dgm:t>
    </dgm:pt>
    <dgm:pt modelId="{09BAEEAF-4A54-423F-A8EE-F1EE5076D5E5}" type="parTrans" cxnId="{40303495-C3B4-4550-8006-2DEB80FF7716}">
      <dgm:prSet/>
      <dgm:spPr/>
      <dgm:t>
        <a:bodyPr/>
        <a:lstStyle/>
        <a:p>
          <a:endParaRPr lang="ru-RU"/>
        </a:p>
      </dgm:t>
    </dgm:pt>
    <dgm:pt modelId="{E5F17FA6-A375-400B-A9A5-8220A7DE8ADD}" type="sibTrans" cxnId="{40303495-C3B4-4550-8006-2DEB80FF7716}">
      <dgm:prSet/>
      <dgm:spPr/>
      <dgm:t>
        <a:bodyPr/>
        <a:lstStyle/>
        <a:p>
          <a:endParaRPr lang="ru-RU"/>
        </a:p>
      </dgm:t>
    </dgm:pt>
    <dgm:pt modelId="{D47128EE-9322-47AB-BAFB-6D0F01D6C097}">
      <dgm:prSet custT="1"/>
      <dgm:spPr/>
      <dgm:t>
        <a:bodyPr/>
        <a:lstStyle/>
        <a:p>
          <a:r>
            <a:rPr lang="be-BY" sz="1400" dirty="0" smtClean="0"/>
            <a:t>Государство признает за церковной церемонией заключения брака юридические последствия</a:t>
          </a:r>
          <a:endParaRPr lang="ru-RU" sz="1400" dirty="0"/>
        </a:p>
      </dgm:t>
    </dgm:pt>
    <dgm:pt modelId="{9CBFF952-41EA-4798-A4A9-3DFB555EA25D}" type="parTrans" cxnId="{D953CA38-E7F8-484F-B5DC-D94AF54D4503}">
      <dgm:prSet/>
      <dgm:spPr/>
      <dgm:t>
        <a:bodyPr/>
        <a:lstStyle/>
        <a:p>
          <a:endParaRPr lang="ru-RU"/>
        </a:p>
      </dgm:t>
    </dgm:pt>
    <dgm:pt modelId="{7803728C-C8B0-4E76-851C-3A5679AE4ADC}" type="sibTrans" cxnId="{D953CA38-E7F8-484F-B5DC-D94AF54D4503}">
      <dgm:prSet/>
      <dgm:spPr/>
      <dgm:t>
        <a:bodyPr/>
        <a:lstStyle/>
        <a:p>
          <a:endParaRPr lang="ru-RU"/>
        </a:p>
      </dgm:t>
    </dgm:pt>
    <dgm:pt modelId="{7E40052B-241B-4FEB-97F6-E46A5AEEEF93}" type="pres">
      <dgm:prSet presAssocID="{17D4B123-A437-4E76-8B05-7BF10E2DE069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170302-D9D1-4851-B7A1-7CD949FBD16C}" type="pres">
      <dgm:prSet presAssocID="{7D48F703-A11D-4F5A-AF2A-DCD7D11FD101}" presName="ParentComposite" presStyleCnt="0"/>
      <dgm:spPr/>
    </dgm:pt>
    <dgm:pt modelId="{84CE141A-36EC-4A07-94F2-B0BD712654A9}" type="pres">
      <dgm:prSet presAssocID="{7D48F703-A11D-4F5A-AF2A-DCD7D11FD101}" presName="Chord" presStyleLbl="bgShp" presStyleIdx="0" presStyleCnt="3"/>
      <dgm:spPr/>
    </dgm:pt>
    <dgm:pt modelId="{DCB362EC-881D-4C23-BDDC-BEBE0F3D152D}" type="pres">
      <dgm:prSet presAssocID="{7D48F703-A11D-4F5A-AF2A-DCD7D11FD101}" presName="Pie" presStyleLbl="alignNode1" presStyleIdx="0" presStyleCnt="3"/>
      <dgm:spPr/>
    </dgm:pt>
    <dgm:pt modelId="{07972942-C342-410E-908D-A1471A2B0D14}" type="pres">
      <dgm:prSet presAssocID="{7D48F703-A11D-4F5A-AF2A-DCD7D11FD101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BF9291-3BB4-486D-BFDD-B9CF1EA9BE75}" type="pres">
      <dgm:prSet presAssocID="{C376054F-640F-418A-A495-3DBA729CDE45}" presName="negSibTrans" presStyleCnt="0"/>
      <dgm:spPr/>
    </dgm:pt>
    <dgm:pt modelId="{722090A4-BDDF-484B-9E02-C0D92E29336E}" type="pres">
      <dgm:prSet presAssocID="{7D48F703-A11D-4F5A-AF2A-DCD7D11FD101}" presName="composite" presStyleCnt="0"/>
      <dgm:spPr/>
    </dgm:pt>
    <dgm:pt modelId="{01DDFB7C-478B-4036-AED8-D3039581F307}" type="pres">
      <dgm:prSet presAssocID="{7D48F703-A11D-4F5A-AF2A-DCD7D11FD101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F9B31-22DA-4F24-9884-5BE9FE2E4929}" type="pres">
      <dgm:prSet presAssocID="{C4919D34-0D61-4425-9DAB-A37E69023B91}" presName="sibTrans" presStyleCnt="0"/>
      <dgm:spPr/>
    </dgm:pt>
    <dgm:pt modelId="{190790F4-3C3D-4437-9254-AD39F3EAD2C4}" type="pres">
      <dgm:prSet presAssocID="{E94BBD73-DFCB-40A9-B2E3-2E0C676BCF48}" presName="ParentComposite" presStyleCnt="0"/>
      <dgm:spPr/>
    </dgm:pt>
    <dgm:pt modelId="{614CA1C4-761C-41FD-BA7D-6A959F8E008E}" type="pres">
      <dgm:prSet presAssocID="{E94BBD73-DFCB-40A9-B2E3-2E0C676BCF48}" presName="Chord" presStyleLbl="bgShp" presStyleIdx="1" presStyleCnt="3"/>
      <dgm:spPr/>
    </dgm:pt>
    <dgm:pt modelId="{07157C58-E9F1-44F2-AB9D-83E473CBE3F2}" type="pres">
      <dgm:prSet presAssocID="{E94BBD73-DFCB-40A9-B2E3-2E0C676BCF48}" presName="Pie" presStyleLbl="alignNode1" presStyleIdx="1" presStyleCnt="3"/>
      <dgm:spPr/>
    </dgm:pt>
    <dgm:pt modelId="{0D90E4D8-63EB-424E-929E-DB77BE98B2D9}" type="pres">
      <dgm:prSet presAssocID="{E94BBD73-DFCB-40A9-B2E3-2E0C676BCF48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4EFF3B-809D-4C77-819E-247E9047BC60}" type="pres">
      <dgm:prSet presAssocID="{29E043DC-62FF-4EE6-BCB6-BF75C5303B21}" presName="negSibTrans" presStyleCnt="0"/>
      <dgm:spPr/>
    </dgm:pt>
    <dgm:pt modelId="{08C22AA7-1E73-4992-8D81-D485CAE6FC14}" type="pres">
      <dgm:prSet presAssocID="{E94BBD73-DFCB-40A9-B2E3-2E0C676BCF48}" presName="composite" presStyleCnt="0"/>
      <dgm:spPr/>
    </dgm:pt>
    <dgm:pt modelId="{C3221DAE-4D57-41FA-8A5F-7F1C5BEC919F}" type="pres">
      <dgm:prSet presAssocID="{E94BBD73-DFCB-40A9-B2E3-2E0C676BCF48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48F62-17C8-414D-9B08-E30551935F3B}" type="pres">
      <dgm:prSet presAssocID="{E228F06A-6744-411B-AFBD-17BB0135ADD8}" presName="sibTrans" presStyleCnt="0"/>
      <dgm:spPr/>
    </dgm:pt>
    <dgm:pt modelId="{A478395B-918C-493B-8132-03996E5EA898}" type="pres">
      <dgm:prSet presAssocID="{06209051-1333-4DB7-B0D6-77793FDF5268}" presName="ParentComposite" presStyleCnt="0"/>
      <dgm:spPr/>
    </dgm:pt>
    <dgm:pt modelId="{2B057F7D-0ABC-4A23-B1D3-E83909DB67F5}" type="pres">
      <dgm:prSet presAssocID="{06209051-1333-4DB7-B0D6-77793FDF5268}" presName="Chord" presStyleLbl="bgShp" presStyleIdx="2" presStyleCnt="3"/>
      <dgm:spPr/>
    </dgm:pt>
    <dgm:pt modelId="{FA4F28A9-23F5-40DC-9AC3-8E4663800650}" type="pres">
      <dgm:prSet presAssocID="{06209051-1333-4DB7-B0D6-77793FDF5268}" presName="Pie" presStyleLbl="alignNode1" presStyleIdx="2" presStyleCnt="3"/>
      <dgm:spPr/>
    </dgm:pt>
    <dgm:pt modelId="{D9A93D48-6ED0-40C7-B902-EE579E12C84F}" type="pres">
      <dgm:prSet presAssocID="{06209051-1333-4DB7-B0D6-77793FDF5268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B296A-E538-4135-8F80-FFE01BBBF962}" type="pres">
      <dgm:prSet presAssocID="{F144BA02-9B2B-4230-BB65-CE33BAFA8CB9}" presName="negSibTrans" presStyleCnt="0"/>
      <dgm:spPr/>
    </dgm:pt>
    <dgm:pt modelId="{55A6B6CE-DF16-4F73-B29D-295BD6374B94}" type="pres">
      <dgm:prSet presAssocID="{06209051-1333-4DB7-B0D6-77793FDF5268}" presName="composite" presStyleCnt="0"/>
      <dgm:spPr/>
    </dgm:pt>
    <dgm:pt modelId="{5536E327-FDEC-4337-BBBC-0604AEE5B6BE}" type="pres">
      <dgm:prSet presAssocID="{06209051-1333-4DB7-B0D6-77793FDF5268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429EA9-06C6-45EA-BF61-03D6A57CB7BE}" type="presOf" srcId="{F3E6FC45-806F-4FE5-BDE5-31A96B3B22BE}" destId="{C3221DAE-4D57-41FA-8A5F-7F1C5BEC919F}" srcOrd="0" destOrd="0" presId="urn:microsoft.com/office/officeart/2009/3/layout/PieProcess"/>
    <dgm:cxn modelId="{3E0425C8-4A8C-4703-9E79-86CB1C189C6A}" type="presOf" srcId="{7D48F703-A11D-4F5A-AF2A-DCD7D11FD101}" destId="{07972942-C342-410E-908D-A1471A2B0D14}" srcOrd="0" destOrd="0" presId="urn:microsoft.com/office/officeart/2009/3/layout/PieProcess"/>
    <dgm:cxn modelId="{94C7E0DC-6C64-4D14-9C49-D9953784FF34}" type="presOf" srcId="{9A7D7DAC-7685-4644-88F1-A818C0DBE751}" destId="{C3221DAE-4D57-41FA-8A5F-7F1C5BEC919F}" srcOrd="0" destOrd="3" presId="urn:microsoft.com/office/officeart/2009/3/layout/PieProcess"/>
    <dgm:cxn modelId="{E47F959F-073B-4D3A-90CC-5AFD0EDA898F}" srcId="{7D48F703-A11D-4F5A-AF2A-DCD7D11FD101}" destId="{D2CD1F06-F73E-4375-A2EC-12F5B81FDB1D}" srcOrd="3" destOrd="0" parTransId="{35134B1C-9193-41BD-8BE4-B6A6D9B938C2}" sibTransId="{BAC07A53-C63C-462D-B4CC-86A775D139DC}"/>
    <dgm:cxn modelId="{BC4E1CE9-B387-46EA-8A8E-1DDCF06C6965}" srcId="{E94BBD73-DFCB-40A9-B2E3-2E0C676BCF48}" destId="{512F88B6-A5C2-409A-A34F-3ACA8FB6B0A0}" srcOrd="2" destOrd="0" parTransId="{794E0097-519C-4719-B696-82365D007B69}" sibTransId="{90EB9791-DD93-4355-85F8-4907C06EEBFB}"/>
    <dgm:cxn modelId="{5EE59069-ACFF-4356-A952-1D702E62B3EC}" srcId="{E94BBD73-DFCB-40A9-B2E3-2E0C676BCF48}" destId="{DB52D97A-0634-4E0E-863D-95AA24C08EA0}" srcOrd="1" destOrd="0" parTransId="{B69BBE8C-1BBF-416E-9144-D0AEC9592495}" sibTransId="{BA29DFC6-63A2-4A6D-BA0E-7417866083A4}"/>
    <dgm:cxn modelId="{2AB4D74B-810D-4708-ABE6-043246B29EB0}" srcId="{7D48F703-A11D-4F5A-AF2A-DCD7D11FD101}" destId="{9335D354-9E5B-4F85-9471-A80682F5E30F}" srcOrd="0" destOrd="0" parTransId="{783B7B24-36FD-4137-97E8-346F23E02EA5}" sibTransId="{C376054F-640F-418A-A495-3DBA729CDE45}"/>
    <dgm:cxn modelId="{C7982CFD-9256-431F-A526-35A778D3A8BA}" type="presOf" srcId="{17D4B123-A437-4E76-8B05-7BF10E2DE069}" destId="{7E40052B-241B-4FEB-97F6-E46A5AEEEF93}" srcOrd="0" destOrd="0" presId="urn:microsoft.com/office/officeart/2009/3/layout/PieProcess"/>
    <dgm:cxn modelId="{E376A9AD-9921-4D69-A334-4629C1B04BE6}" type="presOf" srcId="{E94BBD73-DFCB-40A9-B2E3-2E0C676BCF48}" destId="{0D90E4D8-63EB-424E-929E-DB77BE98B2D9}" srcOrd="0" destOrd="0" presId="urn:microsoft.com/office/officeart/2009/3/layout/PieProcess"/>
    <dgm:cxn modelId="{B429CC8A-8B58-4118-9765-74F7D0275BCD}" srcId="{17D4B123-A437-4E76-8B05-7BF10E2DE069}" destId="{7D48F703-A11D-4F5A-AF2A-DCD7D11FD101}" srcOrd="0" destOrd="0" parTransId="{9E1B2C41-C993-41D3-9383-1993C4331EF6}" sibTransId="{C4919D34-0D61-4425-9DAB-A37E69023B91}"/>
    <dgm:cxn modelId="{2FA85488-29B6-4819-AD24-66E1BC1E249A}" type="presOf" srcId="{D24792E0-74DD-428C-914A-F6E8B6E92CF6}" destId="{5536E327-FDEC-4337-BBBC-0604AEE5B6BE}" srcOrd="0" destOrd="2" presId="urn:microsoft.com/office/officeart/2009/3/layout/PieProcess"/>
    <dgm:cxn modelId="{16D9B907-A4E0-46E7-90B7-DB89C3345964}" srcId="{7D48F703-A11D-4F5A-AF2A-DCD7D11FD101}" destId="{08317662-6C71-4D8B-B00D-DAA32EB2F7E6}" srcOrd="1" destOrd="0" parTransId="{3CFE8599-ADE6-4C1A-86E6-95E5A0EA3A6E}" sibTransId="{213265C3-9DAA-458C-B65C-C908068FE133}"/>
    <dgm:cxn modelId="{52E4E663-4E2B-4847-9591-A7CDC180DD8A}" type="presOf" srcId="{06209051-1333-4DB7-B0D6-77793FDF5268}" destId="{D9A93D48-6ED0-40C7-B902-EE579E12C84F}" srcOrd="0" destOrd="0" presId="urn:microsoft.com/office/officeart/2009/3/layout/PieProcess"/>
    <dgm:cxn modelId="{94560EA4-E6B1-43CA-A5CB-444D44A41A0B}" type="presOf" srcId="{08317662-6C71-4D8B-B00D-DAA32EB2F7E6}" destId="{01DDFB7C-478B-4036-AED8-D3039581F307}" srcOrd="0" destOrd="1" presId="urn:microsoft.com/office/officeart/2009/3/layout/PieProcess"/>
    <dgm:cxn modelId="{C11C749F-CDD0-4ADA-A4D4-6F058A3DFA65}" srcId="{E94BBD73-DFCB-40A9-B2E3-2E0C676BCF48}" destId="{0F8A24C0-C707-4DA0-B277-77FC80370223}" srcOrd="4" destOrd="0" parTransId="{C3C39291-54EA-4557-BECB-CAEB44CD78EF}" sibTransId="{F9D25883-ECCF-4D80-8133-16CAD144CCAD}"/>
    <dgm:cxn modelId="{06346126-99A4-403A-842E-08D039E1B5DA}" type="presOf" srcId="{D47128EE-9322-47AB-BAFB-6D0F01D6C097}" destId="{5536E327-FDEC-4337-BBBC-0604AEE5B6BE}" srcOrd="0" destOrd="3" presId="urn:microsoft.com/office/officeart/2009/3/layout/PieProcess"/>
    <dgm:cxn modelId="{02D90576-2FCD-4A09-86CD-1506EAFA1116}" type="presOf" srcId="{0F8A24C0-C707-4DA0-B277-77FC80370223}" destId="{C3221DAE-4D57-41FA-8A5F-7F1C5BEC919F}" srcOrd="0" destOrd="4" presId="urn:microsoft.com/office/officeart/2009/3/layout/PieProcess"/>
    <dgm:cxn modelId="{D54FCBA2-F421-4B73-B66A-A2E4B384AE2C}" type="presOf" srcId="{8E3B17FF-5EBB-4B39-9846-758493560D8B}" destId="{01DDFB7C-478B-4036-AED8-D3039581F307}" srcOrd="0" destOrd="2" presId="urn:microsoft.com/office/officeart/2009/3/layout/PieProcess"/>
    <dgm:cxn modelId="{BCDCB4BE-F327-4201-86D2-4E17C961D9C0}" srcId="{E94BBD73-DFCB-40A9-B2E3-2E0C676BCF48}" destId="{F3E6FC45-806F-4FE5-BDE5-31A96B3B22BE}" srcOrd="0" destOrd="0" parTransId="{C180DBA3-A11C-44C9-BFFD-722148AA6C9F}" sibTransId="{29E043DC-62FF-4EE6-BCB6-BF75C5303B21}"/>
    <dgm:cxn modelId="{F7ECC2EC-66FD-4842-ACA8-AFCA09ABD46F}" srcId="{17D4B123-A437-4E76-8B05-7BF10E2DE069}" destId="{E94BBD73-DFCB-40A9-B2E3-2E0C676BCF48}" srcOrd="1" destOrd="0" parTransId="{58D850D1-3069-4A42-8985-7FBCF560B08E}" sibTransId="{E228F06A-6744-411B-AFBD-17BB0135ADD8}"/>
    <dgm:cxn modelId="{9ADCF6F8-01FC-4348-8A1E-078AFFF79328}" type="presOf" srcId="{166155C7-C465-4B99-9FE6-8705FC41BE85}" destId="{5536E327-FDEC-4337-BBBC-0604AEE5B6BE}" srcOrd="0" destOrd="1" presId="urn:microsoft.com/office/officeart/2009/3/layout/PieProcess"/>
    <dgm:cxn modelId="{B36D5D1F-2463-498C-AD43-BA519BF2C0CD}" type="presOf" srcId="{DB52D97A-0634-4E0E-863D-95AA24C08EA0}" destId="{C3221DAE-4D57-41FA-8A5F-7F1C5BEC919F}" srcOrd="0" destOrd="1" presId="urn:microsoft.com/office/officeart/2009/3/layout/PieProcess"/>
    <dgm:cxn modelId="{520553E3-5DB8-45A0-A889-944D1F329E5C}" srcId="{06209051-1333-4DB7-B0D6-77793FDF5268}" destId="{37B857BC-B461-4F98-BE0D-6640F74D2BBA}" srcOrd="0" destOrd="0" parTransId="{821C23D7-55E1-43A1-BF48-8769EB90416C}" sibTransId="{F144BA02-9B2B-4230-BB65-CE33BAFA8CB9}"/>
    <dgm:cxn modelId="{F79A20D5-B98E-4912-859D-16B078AB29FE}" type="presOf" srcId="{9335D354-9E5B-4F85-9471-A80682F5E30F}" destId="{01DDFB7C-478B-4036-AED8-D3039581F307}" srcOrd="0" destOrd="0" presId="urn:microsoft.com/office/officeart/2009/3/layout/PieProcess"/>
    <dgm:cxn modelId="{58408AB2-B10E-40B9-A044-6EC56CB97C94}" srcId="{E94BBD73-DFCB-40A9-B2E3-2E0C676BCF48}" destId="{9A7D7DAC-7685-4644-88F1-A818C0DBE751}" srcOrd="3" destOrd="0" parTransId="{8077969B-3262-4645-8102-E5A5D7CAD718}" sibTransId="{200072AC-8A12-4806-86CA-75070F41FFAD}"/>
    <dgm:cxn modelId="{15B5E746-DB74-4383-943D-77E2364ED25B}" srcId="{17D4B123-A437-4E76-8B05-7BF10E2DE069}" destId="{06209051-1333-4DB7-B0D6-77793FDF5268}" srcOrd="2" destOrd="0" parTransId="{C19B254F-6A90-4884-AA26-D65CE12867CA}" sibTransId="{249D847C-B23B-40E8-A217-44400DD2D55B}"/>
    <dgm:cxn modelId="{9E4FEF70-8B46-4DED-B142-45BD1B2707B0}" type="presOf" srcId="{512F88B6-A5C2-409A-A34F-3ACA8FB6B0A0}" destId="{C3221DAE-4D57-41FA-8A5F-7F1C5BEC919F}" srcOrd="0" destOrd="2" presId="urn:microsoft.com/office/officeart/2009/3/layout/PieProcess"/>
    <dgm:cxn modelId="{74783FC4-E34A-4619-9EFA-94B5261A43F9}" type="presOf" srcId="{37B857BC-B461-4F98-BE0D-6640F74D2BBA}" destId="{5536E327-FDEC-4337-BBBC-0604AEE5B6BE}" srcOrd="0" destOrd="0" presId="urn:microsoft.com/office/officeart/2009/3/layout/PieProcess"/>
    <dgm:cxn modelId="{1DB50AEE-A06A-4CDA-8F72-80A709C2898B}" type="presOf" srcId="{D2CD1F06-F73E-4375-A2EC-12F5B81FDB1D}" destId="{01DDFB7C-478B-4036-AED8-D3039581F307}" srcOrd="0" destOrd="3" presId="urn:microsoft.com/office/officeart/2009/3/layout/PieProcess"/>
    <dgm:cxn modelId="{2F07CF36-5CCD-4F91-94EC-74CD861B7E9A}" srcId="{06209051-1333-4DB7-B0D6-77793FDF5268}" destId="{166155C7-C465-4B99-9FE6-8705FC41BE85}" srcOrd="1" destOrd="0" parTransId="{F4F719CC-A884-4AB8-9618-3A2644DF4826}" sibTransId="{8444D50D-B112-4484-AD20-09FFAE680937}"/>
    <dgm:cxn modelId="{D953CA38-E7F8-484F-B5DC-D94AF54D4503}" srcId="{06209051-1333-4DB7-B0D6-77793FDF5268}" destId="{D47128EE-9322-47AB-BAFB-6D0F01D6C097}" srcOrd="3" destOrd="0" parTransId="{9CBFF952-41EA-4798-A4A9-3DFB555EA25D}" sibTransId="{7803728C-C8B0-4E76-851C-3A5679AE4ADC}"/>
    <dgm:cxn modelId="{40303495-C3B4-4550-8006-2DEB80FF7716}" srcId="{06209051-1333-4DB7-B0D6-77793FDF5268}" destId="{D24792E0-74DD-428C-914A-F6E8B6E92CF6}" srcOrd="2" destOrd="0" parTransId="{09BAEEAF-4A54-423F-A8EE-F1EE5076D5E5}" sibTransId="{E5F17FA6-A375-400B-A9A5-8220A7DE8ADD}"/>
    <dgm:cxn modelId="{6250F47A-B0C2-4283-A523-6B4FF888A61A}" srcId="{7D48F703-A11D-4F5A-AF2A-DCD7D11FD101}" destId="{8E3B17FF-5EBB-4B39-9846-758493560D8B}" srcOrd="2" destOrd="0" parTransId="{FA765DD5-AB7C-4528-93E5-B000A65A1795}" sibTransId="{6672D002-465F-4BE6-804A-21125CE4B9C5}"/>
    <dgm:cxn modelId="{1BE187EE-5B79-4008-AA75-24037392C887}" type="presParOf" srcId="{7E40052B-241B-4FEB-97F6-E46A5AEEEF93}" destId="{78170302-D9D1-4851-B7A1-7CD949FBD16C}" srcOrd="0" destOrd="0" presId="urn:microsoft.com/office/officeart/2009/3/layout/PieProcess"/>
    <dgm:cxn modelId="{D0206F8E-EB79-4577-9AE3-6D48888DAF11}" type="presParOf" srcId="{78170302-D9D1-4851-B7A1-7CD949FBD16C}" destId="{84CE141A-36EC-4A07-94F2-B0BD712654A9}" srcOrd="0" destOrd="0" presId="urn:microsoft.com/office/officeart/2009/3/layout/PieProcess"/>
    <dgm:cxn modelId="{FCE3ECB4-D5D9-480C-8851-EB501832FB97}" type="presParOf" srcId="{78170302-D9D1-4851-B7A1-7CD949FBD16C}" destId="{DCB362EC-881D-4C23-BDDC-BEBE0F3D152D}" srcOrd="1" destOrd="0" presId="urn:microsoft.com/office/officeart/2009/3/layout/PieProcess"/>
    <dgm:cxn modelId="{3BBC44E2-218A-4F02-AB61-675F96655162}" type="presParOf" srcId="{78170302-D9D1-4851-B7A1-7CD949FBD16C}" destId="{07972942-C342-410E-908D-A1471A2B0D14}" srcOrd="2" destOrd="0" presId="urn:microsoft.com/office/officeart/2009/3/layout/PieProcess"/>
    <dgm:cxn modelId="{2E183F25-AE5E-4E3C-8FEB-4158FC0322A6}" type="presParOf" srcId="{7E40052B-241B-4FEB-97F6-E46A5AEEEF93}" destId="{12BF9291-3BB4-486D-BFDD-B9CF1EA9BE75}" srcOrd="1" destOrd="0" presId="urn:microsoft.com/office/officeart/2009/3/layout/PieProcess"/>
    <dgm:cxn modelId="{D2935B15-FB66-4278-AE32-635208FB6F88}" type="presParOf" srcId="{7E40052B-241B-4FEB-97F6-E46A5AEEEF93}" destId="{722090A4-BDDF-484B-9E02-C0D92E29336E}" srcOrd="2" destOrd="0" presId="urn:microsoft.com/office/officeart/2009/3/layout/PieProcess"/>
    <dgm:cxn modelId="{90AA4021-4F9F-40B1-95F1-89290A46334E}" type="presParOf" srcId="{722090A4-BDDF-484B-9E02-C0D92E29336E}" destId="{01DDFB7C-478B-4036-AED8-D3039581F307}" srcOrd="0" destOrd="0" presId="urn:microsoft.com/office/officeart/2009/3/layout/PieProcess"/>
    <dgm:cxn modelId="{E32C54FC-9F7C-4964-B81C-F4DF22F06147}" type="presParOf" srcId="{7E40052B-241B-4FEB-97F6-E46A5AEEEF93}" destId="{4E6F9B31-22DA-4F24-9884-5BE9FE2E4929}" srcOrd="3" destOrd="0" presId="urn:microsoft.com/office/officeart/2009/3/layout/PieProcess"/>
    <dgm:cxn modelId="{B32E583A-4A54-4DC9-ABE5-8E39147BF9F5}" type="presParOf" srcId="{7E40052B-241B-4FEB-97F6-E46A5AEEEF93}" destId="{190790F4-3C3D-4437-9254-AD39F3EAD2C4}" srcOrd="4" destOrd="0" presId="urn:microsoft.com/office/officeart/2009/3/layout/PieProcess"/>
    <dgm:cxn modelId="{CBBA7CB8-5DA6-4AD1-96FA-19253E64540F}" type="presParOf" srcId="{190790F4-3C3D-4437-9254-AD39F3EAD2C4}" destId="{614CA1C4-761C-41FD-BA7D-6A959F8E008E}" srcOrd="0" destOrd="0" presId="urn:microsoft.com/office/officeart/2009/3/layout/PieProcess"/>
    <dgm:cxn modelId="{C5D2A767-BC62-473D-8AB1-D34036FC401B}" type="presParOf" srcId="{190790F4-3C3D-4437-9254-AD39F3EAD2C4}" destId="{07157C58-E9F1-44F2-AB9D-83E473CBE3F2}" srcOrd="1" destOrd="0" presId="urn:microsoft.com/office/officeart/2009/3/layout/PieProcess"/>
    <dgm:cxn modelId="{99FA063E-A635-422E-BB81-C94E30B14FE7}" type="presParOf" srcId="{190790F4-3C3D-4437-9254-AD39F3EAD2C4}" destId="{0D90E4D8-63EB-424E-929E-DB77BE98B2D9}" srcOrd="2" destOrd="0" presId="urn:microsoft.com/office/officeart/2009/3/layout/PieProcess"/>
    <dgm:cxn modelId="{18A82A79-B40B-41C0-9BF6-1F5D09E9E1AA}" type="presParOf" srcId="{7E40052B-241B-4FEB-97F6-E46A5AEEEF93}" destId="{834EFF3B-809D-4C77-819E-247E9047BC60}" srcOrd="5" destOrd="0" presId="urn:microsoft.com/office/officeart/2009/3/layout/PieProcess"/>
    <dgm:cxn modelId="{2AF7D397-26AA-4830-8089-13D39AA36025}" type="presParOf" srcId="{7E40052B-241B-4FEB-97F6-E46A5AEEEF93}" destId="{08C22AA7-1E73-4992-8D81-D485CAE6FC14}" srcOrd="6" destOrd="0" presId="urn:microsoft.com/office/officeart/2009/3/layout/PieProcess"/>
    <dgm:cxn modelId="{536B4D20-0C9E-4279-918C-A6F10785AB34}" type="presParOf" srcId="{08C22AA7-1E73-4992-8D81-D485CAE6FC14}" destId="{C3221DAE-4D57-41FA-8A5F-7F1C5BEC919F}" srcOrd="0" destOrd="0" presId="urn:microsoft.com/office/officeart/2009/3/layout/PieProcess"/>
    <dgm:cxn modelId="{5F64F110-35A5-4B69-94A1-92CB2DA3914B}" type="presParOf" srcId="{7E40052B-241B-4FEB-97F6-E46A5AEEEF93}" destId="{80548F62-17C8-414D-9B08-E30551935F3B}" srcOrd="7" destOrd="0" presId="urn:microsoft.com/office/officeart/2009/3/layout/PieProcess"/>
    <dgm:cxn modelId="{FFABCDDC-D200-42BF-9334-3B7A86F888BD}" type="presParOf" srcId="{7E40052B-241B-4FEB-97F6-E46A5AEEEF93}" destId="{A478395B-918C-493B-8132-03996E5EA898}" srcOrd="8" destOrd="0" presId="urn:microsoft.com/office/officeart/2009/3/layout/PieProcess"/>
    <dgm:cxn modelId="{903E1C39-B430-4E90-8620-3BF0753E7A3F}" type="presParOf" srcId="{A478395B-918C-493B-8132-03996E5EA898}" destId="{2B057F7D-0ABC-4A23-B1D3-E83909DB67F5}" srcOrd="0" destOrd="0" presId="urn:microsoft.com/office/officeart/2009/3/layout/PieProcess"/>
    <dgm:cxn modelId="{BFA82CAF-52BD-47EB-BF01-2D6B35284A6D}" type="presParOf" srcId="{A478395B-918C-493B-8132-03996E5EA898}" destId="{FA4F28A9-23F5-40DC-9AC3-8E4663800650}" srcOrd="1" destOrd="0" presId="urn:microsoft.com/office/officeart/2009/3/layout/PieProcess"/>
    <dgm:cxn modelId="{1311374D-67B7-49C4-8DCC-71D018104DCE}" type="presParOf" srcId="{A478395B-918C-493B-8132-03996E5EA898}" destId="{D9A93D48-6ED0-40C7-B902-EE579E12C84F}" srcOrd="2" destOrd="0" presId="urn:microsoft.com/office/officeart/2009/3/layout/PieProcess"/>
    <dgm:cxn modelId="{309F480D-45A9-4D07-AD53-6CF854871FCA}" type="presParOf" srcId="{7E40052B-241B-4FEB-97F6-E46A5AEEEF93}" destId="{DC5B296A-E538-4135-8F80-FFE01BBBF962}" srcOrd="9" destOrd="0" presId="urn:microsoft.com/office/officeart/2009/3/layout/PieProcess"/>
    <dgm:cxn modelId="{2A77E3D5-2472-4D7B-8279-8CDCFF7ADD04}" type="presParOf" srcId="{7E40052B-241B-4FEB-97F6-E46A5AEEEF93}" destId="{55A6B6CE-DF16-4F73-B29D-295BD6374B94}" srcOrd="10" destOrd="0" presId="urn:microsoft.com/office/officeart/2009/3/layout/PieProcess"/>
    <dgm:cxn modelId="{592DCC47-E118-459E-983A-4072D36EC748}" type="presParOf" srcId="{55A6B6CE-DF16-4F73-B29D-295BD6374B94}" destId="{5536E327-FDEC-4337-BBBC-0604AEE5B6BE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F57FF8F-2FB2-4D17-AD8C-D4383532A51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06E79A5-5EC0-4C60-998A-BFC099D4183A}">
      <dgm:prSet phldrT="[Текст]"/>
      <dgm:spPr/>
      <dgm:t>
        <a:bodyPr/>
        <a:lstStyle/>
        <a:p>
          <a:r>
            <a:rPr lang="ru-RU" dirty="0" smtClean="0"/>
            <a:t>Политическая система</a:t>
          </a:r>
          <a:endParaRPr lang="ru-RU" dirty="0"/>
        </a:p>
      </dgm:t>
    </dgm:pt>
    <dgm:pt modelId="{8792EC4D-D9BB-4195-A4CC-533DCFFE4E25}" type="parTrans" cxnId="{558C619F-0EDD-4C8A-A270-10037D94E4C1}">
      <dgm:prSet/>
      <dgm:spPr/>
      <dgm:t>
        <a:bodyPr/>
        <a:lstStyle/>
        <a:p>
          <a:endParaRPr lang="ru-RU"/>
        </a:p>
      </dgm:t>
    </dgm:pt>
    <dgm:pt modelId="{3C9113FE-8F0A-4E8C-9543-1C4FC15A0AA6}" type="sibTrans" cxnId="{558C619F-0EDD-4C8A-A270-10037D94E4C1}">
      <dgm:prSet/>
      <dgm:spPr/>
      <dgm:t>
        <a:bodyPr/>
        <a:lstStyle/>
        <a:p>
          <a:endParaRPr lang="ru-RU"/>
        </a:p>
      </dgm:t>
    </dgm:pt>
    <dgm:pt modelId="{56DE92AE-F373-42BA-AF37-0B9CE1E0F35C}">
      <dgm:prSet phldrT="[Текст]"/>
      <dgm:spPr/>
      <dgm:t>
        <a:bodyPr/>
        <a:lstStyle/>
        <a:p>
          <a:r>
            <a:rPr lang="ru-RU" dirty="0" smtClean="0"/>
            <a:t>Субъекты</a:t>
          </a:r>
          <a:endParaRPr lang="ru-RU" dirty="0"/>
        </a:p>
      </dgm:t>
    </dgm:pt>
    <dgm:pt modelId="{D2191414-5837-44D7-8397-C498060C3CE0}" type="parTrans" cxnId="{2B3E517E-B8B0-424D-9BB7-AF8DD159B2D0}">
      <dgm:prSet/>
      <dgm:spPr/>
      <dgm:t>
        <a:bodyPr/>
        <a:lstStyle/>
        <a:p>
          <a:endParaRPr lang="ru-RU"/>
        </a:p>
      </dgm:t>
    </dgm:pt>
    <dgm:pt modelId="{02707151-65E3-4631-B141-62D691484FF8}" type="sibTrans" cxnId="{2B3E517E-B8B0-424D-9BB7-AF8DD159B2D0}">
      <dgm:prSet/>
      <dgm:spPr/>
      <dgm:t>
        <a:bodyPr/>
        <a:lstStyle/>
        <a:p>
          <a:endParaRPr lang="ru-RU"/>
        </a:p>
      </dgm:t>
    </dgm:pt>
    <dgm:pt modelId="{195C05A0-A751-42D8-88C5-CFA6E81D57DB}">
      <dgm:prSet phldrT="[Текст]"/>
      <dgm:spPr/>
      <dgm:t>
        <a:bodyPr/>
        <a:lstStyle/>
        <a:p>
          <a:r>
            <a:rPr lang="ru-RU" dirty="0" smtClean="0"/>
            <a:t>Институты</a:t>
          </a:r>
          <a:endParaRPr lang="ru-RU" dirty="0"/>
        </a:p>
      </dgm:t>
    </dgm:pt>
    <dgm:pt modelId="{40E8C0AE-4769-42EC-BE56-86907B90AB5C}" type="parTrans" cxnId="{B8B2A1DC-B0CC-4132-802C-FDF3FFE33B69}">
      <dgm:prSet/>
      <dgm:spPr/>
      <dgm:t>
        <a:bodyPr/>
        <a:lstStyle/>
        <a:p>
          <a:endParaRPr lang="ru-RU"/>
        </a:p>
      </dgm:t>
    </dgm:pt>
    <dgm:pt modelId="{47133BFE-E416-438D-B6EB-13AF3DD36A28}" type="sibTrans" cxnId="{B8B2A1DC-B0CC-4132-802C-FDF3FFE33B69}">
      <dgm:prSet/>
      <dgm:spPr/>
      <dgm:t>
        <a:bodyPr/>
        <a:lstStyle/>
        <a:p>
          <a:endParaRPr lang="ru-RU"/>
        </a:p>
      </dgm:t>
    </dgm:pt>
    <dgm:pt modelId="{0D556073-862F-49FB-B43A-7DDC924732C2}">
      <dgm:prSet phldrT="[Текст]"/>
      <dgm:spPr/>
      <dgm:t>
        <a:bodyPr/>
        <a:lstStyle/>
        <a:p>
          <a:r>
            <a:rPr lang="ru-RU" dirty="0" smtClean="0"/>
            <a:t>Политическая культура и политическая идеология</a:t>
          </a:r>
          <a:endParaRPr lang="ru-RU" dirty="0"/>
        </a:p>
      </dgm:t>
    </dgm:pt>
    <dgm:pt modelId="{97B7727F-002B-4BB8-A5AA-84E47744B257}" type="parTrans" cxnId="{43608E3A-AF0E-4487-9155-7C5C76EAAD12}">
      <dgm:prSet/>
      <dgm:spPr/>
      <dgm:t>
        <a:bodyPr/>
        <a:lstStyle/>
        <a:p>
          <a:endParaRPr lang="ru-RU"/>
        </a:p>
      </dgm:t>
    </dgm:pt>
    <dgm:pt modelId="{7298EDBF-1F99-40D3-8462-59E83E2A632C}" type="sibTrans" cxnId="{43608E3A-AF0E-4487-9155-7C5C76EAAD12}">
      <dgm:prSet/>
      <dgm:spPr/>
      <dgm:t>
        <a:bodyPr/>
        <a:lstStyle/>
        <a:p>
          <a:endParaRPr lang="ru-RU"/>
        </a:p>
      </dgm:t>
    </dgm:pt>
    <dgm:pt modelId="{F714413D-D7F3-40E2-8B92-8A165762B0BA}">
      <dgm:prSet phldrT="[Текст]"/>
      <dgm:spPr/>
      <dgm:t>
        <a:bodyPr/>
        <a:lstStyle/>
        <a:p>
          <a:r>
            <a:rPr lang="ru-RU" dirty="0" smtClean="0"/>
            <a:t>Народ</a:t>
          </a:r>
          <a:endParaRPr lang="ru-RU" dirty="0"/>
        </a:p>
      </dgm:t>
    </dgm:pt>
    <dgm:pt modelId="{134D7E17-DC8D-4E0B-8812-2FC4C5C44957}" type="parTrans" cxnId="{2EBE5947-2CB0-4DC8-998D-D1E63F31B541}">
      <dgm:prSet/>
      <dgm:spPr/>
      <dgm:t>
        <a:bodyPr/>
        <a:lstStyle/>
        <a:p>
          <a:endParaRPr lang="ru-RU"/>
        </a:p>
      </dgm:t>
    </dgm:pt>
    <dgm:pt modelId="{F87C554D-E638-4308-B171-9F1101AABB4A}" type="sibTrans" cxnId="{2EBE5947-2CB0-4DC8-998D-D1E63F31B541}">
      <dgm:prSet/>
      <dgm:spPr/>
      <dgm:t>
        <a:bodyPr/>
        <a:lstStyle/>
        <a:p>
          <a:endParaRPr lang="ru-RU"/>
        </a:p>
      </dgm:t>
    </dgm:pt>
    <dgm:pt modelId="{271B374D-9AD0-4D93-B2DF-646E32A94012}">
      <dgm:prSet phldrT="[Текст]"/>
      <dgm:spPr/>
      <dgm:t>
        <a:bodyPr/>
        <a:lstStyle/>
        <a:p>
          <a:r>
            <a:rPr lang="ru-RU" dirty="0" smtClean="0"/>
            <a:t>Представители народа</a:t>
          </a:r>
          <a:endParaRPr lang="ru-RU" dirty="0"/>
        </a:p>
      </dgm:t>
    </dgm:pt>
    <dgm:pt modelId="{5252FFD8-9C25-4E03-9E43-E602E275DD4E}" type="parTrans" cxnId="{6F0CEACC-FD7B-425D-A29F-47E9585D6332}">
      <dgm:prSet/>
      <dgm:spPr/>
      <dgm:t>
        <a:bodyPr/>
        <a:lstStyle/>
        <a:p>
          <a:endParaRPr lang="ru-RU"/>
        </a:p>
      </dgm:t>
    </dgm:pt>
    <dgm:pt modelId="{B45D27A5-5809-4FF2-80B4-53A5B3867419}" type="sibTrans" cxnId="{6F0CEACC-FD7B-425D-A29F-47E9585D6332}">
      <dgm:prSet/>
      <dgm:spPr/>
      <dgm:t>
        <a:bodyPr/>
        <a:lstStyle/>
        <a:p>
          <a:endParaRPr lang="ru-RU"/>
        </a:p>
      </dgm:t>
    </dgm:pt>
    <dgm:pt modelId="{C8B6240C-8736-4D52-84D9-DA231F7C41BF}">
      <dgm:prSet phldrT="[Текст]"/>
      <dgm:spPr/>
      <dgm:t>
        <a:bodyPr/>
        <a:lstStyle/>
        <a:p>
          <a:r>
            <a:rPr lang="ru-RU" dirty="0" smtClean="0"/>
            <a:t>Государственные институты</a:t>
          </a:r>
          <a:endParaRPr lang="ru-RU" dirty="0"/>
        </a:p>
      </dgm:t>
    </dgm:pt>
    <dgm:pt modelId="{024E15F6-67D2-49F9-A6CB-5E63630CF1B9}" type="parTrans" cxnId="{E114F4F3-40CE-43BB-A568-2964DA9B912A}">
      <dgm:prSet/>
      <dgm:spPr/>
      <dgm:t>
        <a:bodyPr/>
        <a:lstStyle/>
        <a:p>
          <a:endParaRPr lang="ru-RU"/>
        </a:p>
      </dgm:t>
    </dgm:pt>
    <dgm:pt modelId="{31EE0586-0402-4AF3-958F-CC0B5172EE7D}" type="sibTrans" cxnId="{E114F4F3-40CE-43BB-A568-2964DA9B912A}">
      <dgm:prSet/>
      <dgm:spPr/>
      <dgm:t>
        <a:bodyPr/>
        <a:lstStyle/>
        <a:p>
          <a:endParaRPr lang="ru-RU"/>
        </a:p>
      </dgm:t>
    </dgm:pt>
    <dgm:pt modelId="{2514EA53-F202-4BCE-B625-DE7021702ABD}">
      <dgm:prSet phldrT="[Текст]"/>
      <dgm:spPr/>
      <dgm:t>
        <a:bodyPr/>
        <a:lstStyle/>
        <a:p>
          <a:r>
            <a:rPr lang="ru-RU" dirty="0" smtClean="0"/>
            <a:t>Негосударственные институты</a:t>
          </a:r>
          <a:endParaRPr lang="ru-RU" dirty="0"/>
        </a:p>
      </dgm:t>
    </dgm:pt>
    <dgm:pt modelId="{EEBADF1F-4563-4B1F-86DF-0BD09A38BED0}" type="parTrans" cxnId="{731D5519-589E-43BD-BEF2-124B9A00D329}">
      <dgm:prSet/>
      <dgm:spPr/>
      <dgm:t>
        <a:bodyPr/>
        <a:lstStyle/>
        <a:p>
          <a:endParaRPr lang="ru-RU"/>
        </a:p>
      </dgm:t>
    </dgm:pt>
    <dgm:pt modelId="{8D1B08D5-5525-4ECE-B112-96BAA7B96261}" type="sibTrans" cxnId="{731D5519-589E-43BD-BEF2-124B9A00D329}">
      <dgm:prSet/>
      <dgm:spPr/>
      <dgm:t>
        <a:bodyPr/>
        <a:lstStyle/>
        <a:p>
          <a:endParaRPr lang="ru-RU"/>
        </a:p>
      </dgm:t>
    </dgm:pt>
    <dgm:pt modelId="{4778014C-3C1E-4552-BF54-503CCDE44B23}">
      <dgm:prSet phldrT="[Текст]"/>
      <dgm:spPr/>
      <dgm:t>
        <a:bodyPr/>
        <a:lstStyle/>
        <a:p>
          <a:r>
            <a:rPr lang="ru-RU" dirty="0" smtClean="0"/>
            <a:t>Органы государственной власти</a:t>
          </a:r>
          <a:endParaRPr lang="ru-RU" dirty="0"/>
        </a:p>
      </dgm:t>
    </dgm:pt>
    <dgm:pt modelId="{38823618-658F-413A-B21F-D08CC2C09EF9}" type="parTrans" cxnId="{CEBB8E0C-9E17-4C98-BE25-AD716A38EA3B}">
      <dgm:prSet/>
      <dgm:spPr/>
      <dgm:t>
        <a:bodyPr/>
        <a:lstStyle/>
        <a:p>
          <a:endParaRPr lang="ru-RU"/>
        </a:p>
      </dgm:t>
    </dgm:pt>
    <dgm:pt modelId="{E58A62A0-9CA7-438B-B285-04F35C6D0DAC}" type="sibTrans" cxnId="{CEBB8E0C-9E17-4C98-BE25-AD716A38EA3B}">
      <dgm:prSet/>
      <dgm:spPr/>
      <dgm:t>
        <a:bodyPr/>
        <a:lstStyle/>
        <a:p>
          <a:endParaRPr lang="ru-RU"/>
        </a:p>
      </dgm:t>
    </dgm:pt>
    <dgm:pt modelId="{38CC2A18-F62C-4E19-9A9A-2CA22BC0712A}">
      <dgm:prSet phldrT="[Текст]"/>
      <dgm:spPr/>
      <dgm:t>
        <a:bodyPr/>
        <a:lstStyle/>
        <a:p>
          <a:r>
            <a:rPr lang="ru-RU" dirty="0" smtClean="0"/>
            <a:t>Политические партии</a:t>
          </a:r>
          <a:endParaRPr lang="ru-RU" dirty="0"/>
        </a:p>
      </dgm:t>
    </dgm:pt>
    <dgm:pt modelId="{9A2690F0-0D17-4D63-A090-990D31F44315}" type="parTrans" cxnId="{03340882-2756-4AED-BA98-4FA5F5C2DDE1}">
      <dgm:prSet/>
      <dgm:spPr/>
      <dgm:t>
        <a:bodyPr/>
        <a:lstStyle/>
        <a:p>
          <a:endParaRPr lang="ru-RU"/>
        </a:p>
      </dgm:t>
    </dgm:pt>
    <dgm:pt modelId="{E7E58DAA-C229-4761-9A51-CF2D4E519F95}" type="sibTrans" cxnId="{03340882-2756-4AED-BA98-4FA5F5C2DDE1}">
      <dgm:prSet/>
      <dgm:spPr/>
      <dgm:t>
        <a:bodyPr/>
        <a:lstStyle/>
        <a:p>
          <a:endParaRPr lang="ru-RU"/>
        </a:p>
      </dgm:t>
    </dgm:pt>
    <dgm:pt modelId="{CF2DDCC7-F7B1-4425-85E7-7719B5BB9375}">
      <dgm:prSet phldrT="[Текст]"/>
      <dgm:spPr/>
      <dgm:t>
        <a:bodyPr/>
        <a:lstStyle/>
        <a:p>
          <a:r>
            <a:rPr lang="ru-RU" dirty="0" smtClean="0"/>
            <a:t>Общественные организации</a:t>
          </a:r>
          <a:endParaRPr lang="ru-RU" dirty="0"/>
        </a:p>
      </dgm:t>
    </dgm:pt>
    <dgm:pt modelId="{BD640709-A0D6-4AE7-8114-2C518418D253}" type="parTrans" cxnId="{A4F93BD0-D73E-4817-9E91-3ADEA2752491}">
      <dgm:prSet/>
      <dgm:spPr/>
      <dgm:t>
        <a:bodyPr/>
        <a:lstStyle/>
        <a:p>
          <a:endParaRPr lang="ru-RU"/>
        </a:p>
      </dgm:t>
    </dgm:pt>
    <dgm:pt modelId="{B9698991-C1DA-4A7E-974D-97BEB64961FB}" type="sibTrans" cxnId="{A4F93BD0-D73E-4817-9E91-3ADEA2752491}">
      <dgm:prSet/>
      <dgm:spPr/>
      <dgm:t>
        <a:bodyPr/>
        <a:lstStyle/>
        <a:p>
          <a:endParaRPr lang="ru-RU"/>
        </a:p>
      </dgm:t>
    </dgm:pt>
    <dgm:pt modelId="{6D44F00C-AE69-446D-83AD-6176F5397580}" type="pres">
      <dgm:prSet presAssocID="{AF57FF8F-2FB2-4D17-AD8C-D4383532A51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F7874F-1FFA-4EE6-92A9-D4D155B622C8}" type="pres">
      <dgm:prSet presAssocID="{206E79A5-5EC0-4C60-998A-BFC099D4183A}" presName="root1" presStyleCnt="0"/>
      <dgm:spPr/>
    </dgm:pt>
    <dgm:pt modelId="{B83AD1AD-CE78-468A-95C2-939784F7139E}" type="pres">
      <dgm:prSet presAssocID="{206E79A5-5EC0-4C60-998A-BFC099D4183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1883FC-30BB-47D5-B317-F1443A3DB097}" type="pres">
      <dgm:prSet presAssocID="{206E79A5-5EC0-4C60-998A-BFC099D4183A}" presName="level2hierChild" presStyleCnt="0"/>
      <dgm:spPr/>
    </dgm:pt>
    <dgm:pt modelId="{149031D6-2472-41A5-8772-8BBE26580651}" type="pres">
      <dgm:prSet presAssocID="{D2191414-5837-44D7-8397-C498060C3CE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FAD4C9A-EAB1-4BE7-A967-F752DC1A9EE8}" type="pres">
      <dgm:prSet presAssocID="{D2191414-5837-44D7-8397-C498060C3CE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DC23564-9215-435A-AC32-C5BBAF7D814E}" type="pres">
      <dgm:prSet presAssocID="{56DE92AE-F373-42BA-AF37-0B9CE1E0F35C}" presName="root2" presStyleCnt="0"/>
      <dgm:spPr/>
    </dgm:pt>
    <dgm:pt modelId="{B6B0A657-EDE7-4E7E-9715-76AFF9509131}" type="pres">
      <dgm:prSet presAssocID="{56DE92AE-F373-42BA-AF37-0B9CE1E0F35C}" presName="LevelTwoTextNode" presStyleLbl="node2" presStyleIdx="0" presStyleCnt="3" custLinFactY="-100000" custLinFactNeighborX="-2132" custLinFactNeighborY="-1249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3C33A0-27B2-4AE4-957C-E9727F5CB95C}" type="pres">
      <dgm:prSet presAssocID="{56DE92AE-F373-42BA-AF37-0B9CE1E0F35C}" presName="level3hierChild" presStyleCnt="0"/>
      <dgm:spPr/>
    </dgm:pt>
    <dgm:pt modelId="{803183AD-FE6B-4338-980E-19D22E188F2E}" type="pres">
      <dgm:prSet presAssocID="{134D7E17-DC8D-4E0B-8812-2FC4C5C44957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5C2A9383-1FBD-4D00-9C75-0752388E67D4}" type="pres">
      <dgm:prSet presAssocID="{134D7E17-DC8D-4E0B-8812-2FC4C5C44957}" presName="connTx" presStyleLbl="parChTrans1D3" presStyleIdx="0" presStyleCnt="4"/>
      <dgm:spPr/>
      <dgm:t>
        <a:bodyPr/>
        <a:lstStyle/>
        <a:p>
          <a:endParaRPr lang="ru-RU"/>
        </a:p>
      </dgm:t>
    </dgm:pt>
    <dgm:pt modelId="{7DC552A2-E992-4781-95A0-798A1F3880B7}" type="pres">
      <dgm:prSet presAssocID="{F714413D-D7F3-40E2-8B92-8A165762B0BA}" presName="root2" presStyleCnt="0"/>
      <dgm:spPr/>
    </dgm:pt>
    <dgm:pt modelId="{29D55D1D-19BC-4D36-8080-2A03237A4722}" type="pres">
      <dgm:prSet presAssocID="{F714413D-D7F3-40E2-8B92-8A165762B0BA}" presName="LevelTwoTextNode" presStyleLbl="node3" presStyleIdx="0" presStyleCnt="4" custLinFactY="-51472" custLinFactNeighborX="-127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68939D-A85F-4C33-A900-5DC68D42D471}" type="pres">
      <dgm:prSet presAssocID="{F714413D-D7F3-40E2-8B92-8A165762B0BA}" presName="level3hierChild" presStyleCnt="0"/>
      <dgm:spPr/>
    </dgm:pt>
    <dgm:pt modelId="{BC70FEAA-CA0F-4817-BD46-3898185987B1}" type="pres">
      <dgm:prSet presAssocID="{5252FFD8-9C25-4E03-9E43-E602E275DD4E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A3FDC3B-50DA-487A-A22D-966D1EC8042C}" type="pres">
      <dgm:prSet presAssocID="{5252FFD8-9C25-4E03-9E43-E602E275DD4E}" presName="connTx" presStyleLbl="parChTrans1D3" presStyleIdx="1" presStyleCnt="4"/>
      <dgm:spPr/>
      <dgm:t>
        <a:bodyPr/>
        <a:lstStyle/>
        <a:p>
          <a:endParaRPr lang="ru-RU"/>
        </a:p>
      </dgm:t>
    </dgm:pt>
    <dgm:pt modelId="{3D663F76-2854-4138-8178-5BFA5FF11C18}" type="pres">
      <dgm:prSet presAssocID="{271B374D-9AD0-4D93-B2DF-646E32A94012}" presName="root2" presStyleCnt="0"/>
      <dgm:spPr/>
    </dgm:pt>
    <dgm:pt modelId="{DFDBA7A0-D3E1-4E95-9684-42D993F9EC88}" type="pres">
      <dgm:prSet presAssocID="{271B374D-9AD0-4D93-B2DF-646E32A94012}" presName="LevelTwoTextNode" presStyleLbl="node3" presStyleIdx="1" presStyleCnt="4" custLinFactY="-55345" custLinFactNeighborX="-127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AFD10A-08E3-4F68-B94E-30D118B1AC91}" type="pres">
      <dgm:prSet presAssocID="{271B374D-9AD0-4D93-B2DF-646E32A94012}" presName="level3hierChild" presStyleCnt="0"/>
      <dgm:spPr/>
    </dgm:pt>
    <dgm:pt modelId="{E0DCC090-52E9-4A08-AC15-BFF999F72646}" type="pres">
      <dgm:prSet presAssocID="{40E8C0AE-4769-42EC-BE56-86907B90AB5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43AD618-C07B-47AD-BC06-5178E37522CE}" type="pres">
      <dgm:prSet presAssocID="{40E8C0AE-4769-42EC-BE56-86907B90AB5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065BEDC0-A829-4F26-B7E9-ECDC3AD301D9}" type="pres">
      <dgm:prSet presAssocID="{195C05A0-A751-42D8-88C5-CFA6E81D57DB}" presName="root2" presStyleCnt="0"/>
      <dgm:spPr/>
    </dgm:pt>
    <dgm:pt modelId="{155C26BF-0E1F-461A-B6D2-5924A0BE61E7}" type="pres">
      <dgm:prSet presAssocID="{195C05A0-A751-42D8-88C5-CFA6E81D57DB}" presName="LevelTwoTextNode" presStyleLbl="node2" presStyleIdx="1" presStyleCnt="3" custLinFactY="-100000" custLinFactNeighborX="-2132" custLinFactNeighborY="-1419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C35CF1-B947-42B8-9761-7334FB6EE3FA}" type="pres">
      <dgm:prSet presAssocID="{195C05A0-A751-42D8-88C5-CFA6E81D57DB}" presName="level3hierChild" presStyleCnt="0"/>
      <dgm:spPr/>
    </dgm:pt>
    <dgm:pt modelId="{96967B2A-7D44-4D9D-8ACE-DE92E7141A98}" type="pres">
      <dgm:prSet presAssocID="{024E15F6-67D2-49F9-A6CB-5E63630CF1B9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4E72A330-5766-4338-A46A-7B4163E89EDE}" type="pres">
      <dgm:prSet presAssocID="{024E15F6-67D2-49F9-A6CB-5E63630CF1B9}" presName="connTx" presStyleLbl="parChTrans1D3" presStyleIdx="2" presStyleCnt="4"/>
      <dgm:spPr/>
      <dgm:t>
        <a:bodyPr/>
        <a:lstStyle/>
        <a:p>
          <a:endParaRPr lang="ru-RU"/>
        </a:p>
      </dgm:t>
    </dgm:pt>
    <dgm:pt modelId="{9BC07C34-FA3A-43F2-B1DB-9E5B29ED4ACE}" type="pres">
      <dgm:prSet presAssocID="{C8B6240C-8736-4D52-84D9-DA231F7C41BF}" presName="root2" presStyleCnt="0"/>
      <dgm:spPr/>
    </dgm:pt>
    <dgm:pt modelId="{69138436-38D1-48E8-9981-7CCCB458229E}" type="pres">
      <dgm:prSet presAssocID="{C8B6240C-8736-4D52-84D9-DA231F7C41BF}" presName="LevelTwoTextNode" presStyleLbl="node3" presStyleIdx="2" presStyleCnt="4" custLinFactY="-59219" custLinFactNeighborX="4572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CE2BBC-C0D0-4FB6-8AF9-CB07F1E59A6B}" type="pres">
      <dgm:prSet presAssocID="{C8B6240C-8736-4D52-84D9-DA231F7C41BF}" presName="level3hierChild" presStyleCnt="0"/>
      <dgm:spPr/>
    </dgm:pt>
    <dgm:pt modelId="{6CAB3062-7177-47BD-92BD-DA4791D92F2C}" type="pres">
      <dgm:prSet presAssocID="{38823618-658F-413A-B21F-D08CC2C09EF9}" presName="conn2-1" presStyleLbl="parChTrans1D4" presStyleIdx="0" presStyleCnt="3"/>
      <dgm:spPr/>
      <dgm:t>
        <a:bodyPr/>
        <a:lstStyle/>
        <a:p>
          <a:endParaRPr lang="ru-RU"/>
        </a:p>
      </dgm:t>
    </dgm:pt>
    <dgm:pt modelId="{78192D9A-0472-428C-A06E-FE290E0BCFB4}" type="pres">
      <dgm:prSet presAssocID="{38823618-658F-413A-B21F-D08CC2C09EF9}" presName="connTx" presStyleLbl="parChTrans1D4" presStyleIdx="0" presStyleCnt="3"/>
      <dgm:spPr/>
      <dgm:t>
        <a:bodyPr/>
        <a:lstStyle/>
        <a:p>
          <a:endParaRPr lang="ru-RU"/>
        </a:p>
      </dgm:t>
    </dgm:pt>
    <dgm:pt modelId="{B82262D5-CC93-4C77-A015-24E199F3E724}" type="pres">
      <dgm:prSet presAssocID="{4778014C-3C1E-4552-BF54-503CCDE44B23}" presName="root2" presStyleCnt="0"/>
      <dgm:spPr/>
    </dgm:pt>
    <dgm:pt modelId="{4E780642-A594-4E5B-86ED-62B6123019F9}" type="pres">
      <dgm:prSet presAssocID="{4778014C-3C1E-4552-BF54-503CCDE44B23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725362-5978-45FA-9EB7-0456D32E8E8A}" type="pres">
      <dgm:prSet presAssocID="{4778014C-3C1E-4552-BF54-503CCDE44B23}" presName="level3hierChild" presStyleCnt="0"/>
      <dgm:spPr/>
    </dgm:pt>
    <dgm:pt modelId="{4D0F4156-883D-463F-8EE2-C76D4D07D8E5}" type="pres">
      <dgm:prSet presAssocID="{EEBADF1F-4563-4B1F-86DF-0BD09A38BED0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79F8F170-49A0-45E4-9C88-18655FF2C250}" type="pres">
      <dgm:prSet presAssocID="{EEBADF1F-4563-4B1F-86DF-0BD09A38BED0}" presName="connTx" presStyleLbl="parChTrans1D3" presStyleIdx="3" presStyleCnt="4"/>
      <dgm:spPr/>
      <dgm:t>
        <a:bodyPr/>
        <a:lstStyle/>
        <a:p>
          <a:endParaRPr lang="ru-RU"/>
        </a:p>
      </dgm:t>
    </dgm:pt>
    <dgm:pt modelId="{280AFF3C-0D5A-4FAC-9663-86970BEF242C}" type="pres">
      <dgm:prSet presAssocID="{2514EA53-F202-4BCE-B625-DE7021702ABD}" presName="root2" presStyleCnt="0"/>
      <dgm:spPr/>
    </dgm:pt>
    <dgm:pt modelId="{56311E64-26BE-42FA-BFDD-3FFD3712296B}" type="pres">
      <dgm:prSet presAssocID="{2514EA53-F202-4BCE-B625-DE7021702ABD}" presName="LevelTwoTextNode" presStyleLbl="node3" presStyleIdx="3" presStyleCnt="4" custLinFactY="-100000" custLinFactNeighborX="5441" custLinFactNeighborY="-1255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BD5D39-5D2C-4950-A637-40ED80114082}" type="pres">
      <dgm:prSet presAssocID="{2514EA53-F202-4BCE-B625-DE7021702ABD}" presName="level3hierChild" presStyleCnt="0"/>
      <dgm:spPr/>
    </dgm:pt>
    <dgm:pt modelId="{E5772CDE-1474-4B17-A378-3DF5EB512ACC}" type="pres">
      <dgm:prSet presAssocID="{9A2690F0-0D17-4D63-A090-990D31F44315}" presName="conn2-1" presStyleLbl="parChTrans1D4" presStyleIdx="1" presStyleCnt="3"/>
      <dgm:spPr/>
      <dgm:t>
        <a:bodyPr/>
        <a:lstStyle/>
        <a:p>
          <a:endParaRPr lang="ru-RU"/>
        </a:p>
      </dgm:t>
    </dgm:pt>
    <dgm:pt modelId="{00F05F56-9355-4E22-AAB6-A32BDB7D47F9}" type="pres">
      <dgm:prSet presAssocID="{9A2690F0-0D17-4D63-A090-990D31F44315}" presName="connTx" presStyleLbl="parChTrans1D4" presStyleIdx="1" presStyleCnt="3"/>
      <dgm:spPr/>
      <dgm:t>
        <a:bodyPr/>
        <a:lstStyle/>
        <a:p>
          <a:endParaRPr lang="ru-RU"/>
        </a:p>
      </dgm:t>
    </dgm:pt>
    <dgm:pt modelId="{284B792A-DBC0-4193-AA0D-C56A42C18089}" type="pres">
      <dgm:prSet presAssocID="{38CC2A18-F62C-4E19-9A9A-2CA22BC0712A}" presName="root2" presStyleCnt="0"/>
      <dgm:spPr/>
    </dgm:pt>
    <dgm:pt modelId="{BA37AE6D-EF1C-4160-A620-EF390F8A332B}" type="pres">
      <dgm:prSet presAssocID="{38CC2A18-F62C-4E19-9A9A-2CA22BC0712A}" presName="LevelTwoTextNode" presStyleLbl="node4" presStyleIdx="1" presStyleCnt="3" custLinFactNeighborX="-70916" custLinFactNeighborY="-8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2C44E2-9A2A-4700-96F6-DD183D5E2943}" type="pres">
      <dgm:prSet presAssocID="{38CC2A18-F62C-4E19-9A9A-2CA22BC0712A}" presName="level3hierChild" presStyleCnt="0"/>
      <dgm:spPr/>
    </dgm:pt>
    <dgm:pt modelId="{898B9839-A3C1-45DA-B453-A904F446F6B5}" type="pres">
      <dgm:prSet presAssocID="{BD640709-A0D6-4AE7-8114-2C518418D253}" presName="conn2-1" presStyleLbl="parChTrans1D4" presStyleIdx="2" presStyleCnt="3"/>
      <dgm:spPr/>
      <dgm:t>
        <a:bodyPr/>
        <a:lstStyle/>
        <a:p>
          <a:endParaRPr lang="ru-RU"/>
        </a:p>
      </dgm:t>
    </dgm:pt>
    <dgm:pt modelId="{47988708-7BA8-4C82-91B8-6746B47E7C4D}" type="pres">
      <dgm:prSet presAssocID="{BD640709-A0D6-4AE7-8114-2C518418D253}" presName="connTx" presStyleLbl="parChTrans1D4" presStyleIdx="2" presStyleCnt="3"/>
      <dgm:spPr/>
      <dgm:t>
        <a:bodyPr/>
        <a:lstStyle/>
        <a:p>
          <a:endParaRPr lang="ru-RU"/>
        </a:p>
      </dgm:t>
    </dgm:pt>
    <dgm:pt modelId="{26EA8C9C-6644-4411-A861-1C775FD01CE5}" type="pres">
      <dgm:prSet presAssocID="{CF2DDCC7-F7B1-4425-85E7-7719B5BB9375}" presName="root2" presStyleCnt="0"/>
      <dgm:spPr/>
    </dgm:pt>
    <dgm:pt modelId="{59B4ED4E-3485-4279-86DC-41A9FED236B8}" type="pres">
      <dgm:prSet presAssocID="{CF2DDCC7-F7B1-4425-85E7-7719B5BB9375}" presName="LevelTwoTextNode" presStyleLbl="node4" presStyleIdx="2" presStyleCnt="3" custLinFactNeighborX="-70916" custLinFactNeighborY="-128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6E0BF0-9702-4706-958A-6C536062FBF1}" type="pres">
      <dgm:prSet presAssocID="{CF2DDCC7-F7B1-4425-85E7-7719B5BB9375}" presName="level3hierChild" presStyleCnt="0"/>
      <dgm:spPr/>
    </dgm:pt>
    <dgm:pt modelId="{FDA9F74E-9429-4737-973B-2C0EEACABB30}" type="pres">
      <dgm:prSet presAssocID="{97B7727F-002B-4BB8-A5AA-84E47744B25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930C8DC9-C44D-44D4-A6E0-095944E4CCD8}" type="pres">
      <dgm:prSet presAssocID="{97B7727F-002B-4BB8-A5AA-84E47744B25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C854C4C-5BF4-4487-9043-E6DEF4419690}" type="pres">
      <dgm:prSet presAssocID="{0D556073-862F-49FB-B43A-7DDC924732C2}" presName="root2" presStyleCnt="0"/>
      <dgm:spPr/>
    </dgm:pt>
    <dgm:pt modelId="{6B77F208-6796-4AE6-86BF-6D25DECDAA3A}" type="pres">
      <dgm:prSet presAssocID="{0D556073-862F-49FB-B43A-7DDC924732C2}" presName="LevelTwoTextNode" presStyleLbl="node2" presStyleIdx="2" presStyleCnt="3" custScaleY="2892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34691D6-AC09-4B25-A9A0-E48A8DF9381B}" type="pres">
      <dgm:prSet presAssocID="{0D556073-862F-49FB-B43A-7DDC924732C2}" presName="level3hierChild" presStyleCnt="0"/>
      <dgm:spPr/>
    </dgm:pt>
  </dgm:ptLst>
  <dgm:cxnLst>
    <dgm:cxn modelId="{E0DC5D3A-E548-4491-BD3A-EE0CA86459B7}" type="presOf" srcId="{206E79A5-5EC0-4C60-998A-BFC099D4183A}" destId="{B83AD1AD-CE78-468A-95C2-939784F7139E}" srcOrd="0" destOrd="0" presId="urn:microsoft.com/office/officeart/2008/layout/HorizontalMultiLevelHierarchy"/>
    <dgm:cxn modelId="{6ABE246E-D08E-4978-AA78-43E9CDDAA6CE}" type="presOf" srcId="{EEBADF1F-4563-4B1F-86DF-0BD09A38BED0}" destId="{79F8F170-49A0-45E4-9C88-18655FF2C250}" srcOrd="1" destOrd="0" presId="urn:microsoft.com/office/officeart/2008/layout/HorizontalMultiLevelHierarchy"/>
    <dgm:cxn modelId="{CC8EAB0A-969E-47E8-A8D7-754777A72D45}" type="presOf" srcId="{D2191414-5837-44D7-8397-C498060C3CE0}" destId="{8FAD4C9A-EAB1-4BE7-A967-F752DC1A9EE8}" srcOrd="1" destOrd="0" presId="urn:microsoft.com/office/officeart/2008/layout/HorizontalMultiLevelHierarchy"/>
    <dgm:cxn modelId="{50A27616-1E78-468C-B45E-C97F86BEC1AE}" type="presOf" srcId="{195C05A0-A751-42D8-88C5-CFA6E81D57DB}" destId="{155C26BF-0E1F-461A-B6D2-5924A0BE61E7}" srcOrd="0" destOrd="0" presId="urn:microsoft.com/office/officeart/2008/layout/HorizontalMultiLevelHierarchy"/>
    <dgm:cxn modelId="{A8F7B99C-8B15-4D21-8DAE-D55BD3D38A52}" type="presOf" srcId="{024E15F6-67D2-49F9-A6CB-5E63630CF1B9}" destId="{96967B2A-7D44-4D9D-8ACE-DE92E7141A98}" srcOrd="0" destOrd="0" presId="urn:microsoft.com/office/officeart/2008/layout/HorizontalMultiLevelHierarchy"/>
    <dgm:cxn modelId="{EB68BAD9-CDA9-4B92-94BF-5FC81546B3C4}" type="presOf" srcId="{9A2690F0-0D17-4D63-A090-990D31F44315}" destId="{00F05F56-9355-4E22-AAB6-A32BDB7D47F9}" srcOrd="1" destOrd="0" presId="urn:microsoft.com/office/officeart/2008/layout/HorizontalMultiLevelHierarchy"/>
    <dgm:cxn modelId="{6F0CEACC-FD7B-425D-A29F-47E9585D6332}" srcId="{56DE92AE-F373-42BA-AF37-0B9CE1E0F35C}" destId="{271B374D-9AD0-4D93-B2DF-646E32A94012}" srcOrd="1" destOrd="0" parTransId="{5252FFD8-9C25-4E03-9E43-E602E275DD4E}" sibTransId="{B45D27A5-5809-4FF2-80B4-53A5B3867419}"/>
    <dgm:cxn modelId="{7DB8E1E5-67DF-4843-93EF-664692D7BBC3}" type="presOf" srcId="{134D7E17-DC8D-4E0B-8812-2FC4C5C44957}" destId="{5C2A9383-1FBD-4D00-9C75-0752388E67D4}" srcOrd="1" destOrd="0" presId="urn:microsoft.com/office/officeart/2008/layout/HorizontalMultiLevelHierarchy"/>
    <dgm:cxn modelId="{1418731C-DCB7-486C-A6B7-ED30EC141D30}" type="presOf" srcId="{024E15F6-67D2-49F9-A6CB-5E63630CF1B9}" destId="{4E72A330-5766-4338-A46A-7B4163E89EDE}" srcOrd="1" destOrd="0" presId="urn:microsoft.com/office/officeart/2008/layout/HorizontalMultiLevelHierarchy"/>
    <dgm:cxn modelId="{E114F4F3-40CE-43BB-A568-2964DA9B912A}" srcId="{195C05A0-A751-42D8-88C5-CFA6E81D57DB}" destId="{C8B6240C-8736-4D52-84D9-DA231F7C41BF}" srcOrd="0" destOrd="0" parTransId="{024E15F6-67D2-49F9-A6CB-5E63630CF1B9}" sibTransId="{31EE0586-0402-4AF3-958F-CC0B5172EE7D}"/>
    <dgm:cxn modelId="{37266C5E-3E7E-4DE6-A812-02B7EC202A22}" type="presOf" srcId="{CF2DDCC7-F7B1-4425-85E7-7719B5BB9375}" destId="{59B4ED4E-3485-4279-86DC-41A9FED236B8}" srcOrd="0" destOrd="0" presId="urn:microsoft.com/office/officeart/2008/layout/HorizontalMultiLevelHierarchy"/>
    <dgm:cxn modelId="{8464EBF2-AC1B-4563-9CD3-AC7A60F70DAA}" type="presOf" srcId="{5252FFD8-9C25-4E03-9E43-E602E275DD4E}" destId="{7A3FDC3B-50DA-487A-A22D-966D1EC8042C}" srcOrd="1" destOrd="0" presId="urn:microsoft.com/office/officeart/2008/layout/HorizontalMultiLevelHierarchy"/>
    <dgm:cxn modelId="{4AFA1303-37FA-4FCE-BD0B-5BE3F243B765}" type="presOf" srcId="{5252FFD8-9C25-4E03-9E43-E602E275DD4E}" destId="{BC70FEAA-CA0F-4817-BD46-3898185987B1}" srcOrd="0" destOrd="0" presId="urn:microsoft.com/office/officeart/2008/layout/HorizontalMultiLevelHierarchy"/>
    <dgm:cxn modelId="{B8B2A1DC-B0CC-4132-802C-FDF3FFE33B69}" srcId="{206E79A5-5EC0-4C60-998A-BFC099D4183A}" destId="{195C05A0-A751-42D8-88C5-CFA6E81D57DB}" srcOrd="1" destOrd="0" parTransId="{40E8C0AE-4769-42EC-BE56-86907B90AB5C}" sibTransId="{47133BFE-E416-438D-B6EB-13AF3DD36A28}"/>
    <dgm:cxn modelId="{CEBB8E0C-9E17-4C98-BE25-AD716A38EA3B}" srcId="{C8B6240C-8736-4D52-84D9-DA231F7C41BF}" destId="{4778014C-3C1E-4552-BF54-503CCDE44B23}" srcOrd="0" destOrd="0" parTransId="{38823618-658F-413A-B21F-D08CC2C09EF9}" sibTransId="{E58A62A0-9CA7-438B-B285-04F35C6D0DAC}"/>
    <dgm:cxn modelId="{F0761DD8-CB7E-4305-8635-3773D9358246}" type="presOf" srcId="{97B7727F-002B-4BB8-A5AA-84E47744B257}" destId="{930C8DC9-C44D-44D4-A6E0-095944E4CCD8}" srcOrd="1" destOrd="0" presId="urn:microsoft.com/office/officeart/2008/layout/HorizontalMultiLevelHierarchy"/>
    <dgm:cxn modelId="{39AAA684-2F30-474B-9ABA-FB416DBA7704}" type="presOf" srcId="{BD640709-A0D6-4AE7-8114-2C518418D253}" destId="{898B9839-A3C1-45DA-B453-A904F446F6B5}" srcOrd="0" destOrd="0" presId="urn:microsoft.com/office/officeart/2008/layout/HorizontalMultiLevelHierarchy"/>
    <dgm:cxn modelId="{43608E3A-AF0E-4487-9155-7C5C76EAAD12}" srcId="{206E79A5-5EC0-4C60-998A-BFC099D4183A}" destId="{0D556073-862F-49FB-B43A-7DDC924732C2}" srcOrd="2" destOrd="0" parTransId="{97B7727F-002B-4BB8-A5AA-84E47744B257}" sibTransId="{7298EDBF-1F99-40D3-8462-59E83E2A632C}"/>
    <dgm:cxn modelId="{7A50D69D-E1D6-40DF-9622-62D4025BAC0D}" type="presOf" srcId="{40E8C0AE-4769-42EC-BE56-86907B90AB5C}" destId="{E0DCC090-52E9-4A08-AC15-BFF999F72646}" srcOrd="0" destOrd="0" presId="urn:microsoft.com/office/officeart/2008/layout/HorizontalMultiLevelHierarchy"/>
    <dgm:cxn modelId="{72972123-5FA1-4808-BEC9-BA00C76499CF}" type="presOf" srcId="{271B374D-9AD0-4D93-B2DF-646E32A94012}" destId="{DFDBA7A0-D3E1-4E95-9684-42D993F9EC88}" srcOrd="0" destOrd="0" presId="urn:microsoft.com/office/officeart/2008/layout/HorizontalMultiLevelHierarchy"/>
    <dgm:cxn modelId="{A4F93BD0-D73E-4817-9E91-3ADEA2752491}" srcId="{2514EA53-F202-4BCE-B625-DE7021702ABD}" destId="{CF2DDCC7-F7B1-4425-85E7-7719B5BB9375}" srcOrd="1" destOrd="0" parTransId="{BD640709-A0D6-4AE7-8114-2C518418D253}" sibTransId="{B9698991-C1DA-4A7E-974D-97BEB64961FB}"/>
    <dgm:cxn modelId="{84E0487B-4750-4F37-B681-90EEDE93CBC5}" type="presOf" srcId="{0D556073-862F-49FB-B43A-7DDC924732C2}" destId="{6B77F208-6796-4AE6-86BF-6D25DECDAA3A}" srcOrd="0" destOrd="0" presId="urn:microsoft.com/office/officeart/2008/layout/HorizontalMultiLevelHierarchy"/>
    <dgm:cxn modelId="{558C619F-0EDD-4C8A-A270-10037D94E4C1}" srcId="{AF57FF8F-2FB2-4D17-AD8C-D4383532A513}" destId="{206E79A5-5EC0-4C60-998A-BFC099D4183A}" srcOrd="0" destOrd="0" parTransId="{8792EC4D-D9BB-4195-A4CC-533DCFFE4E25}" sibTransId="{3C9113FE-8F0A-4E8C-9543-1C4FC15A0AA6}"/>
    <dgm:cxn modelId="{8626637D-F391-461D-8576-ACFA1BF73B88}" type="presOf" srcId="{F714413D-D7F3-40E2-8B92-8A165762B0BA}" destId="{29D55D1D-19BC-4D36-8080-2A03237A4722}" srcOrd="0" destOrd="0" presId="urn:microsoft.com/office/officeart/2008/layout/HorizontalMultiLevelHierarchy"/>
    <dgm:cxn modelId="{2FFC4B94-2947-451C-87A9-4E64AAAC34C4}" type="presOf" srcId="{4778014C-3C1E-4552-BF54-503CCDE44B23}" destId="{4E780642-A594-4E5B-86ED-62B6123019F9}" srcOrd="0" destOrd="0" presId="urn:microsoft.com/office/officeart/2008/layout/HorizontalMultiLevelHierarchy"/>
    <dgm:cxn modelId="{8E0494EB-772B-4DED-A730-9DAB70BCFEEF}" type="presOf" srcId="{40E8C0AE-4769-42EC-BE56-86907B90AB5C}" destId="{D43AD618-C07B-47AD-BC06-5178E37522CE}" srcOrd="1" destOrd="0" presId="urn:microsoft.com/office/officeart/2008/layout/HorizontalMultiLevelHierarchy"/>
    <dgm:cxn modelId="{A9865471-036A-4393-A52B-F3AB8E63DE88}" type="presOf" srcId="{56DE92AE-F373-42BA-AF37-0B9CE1E0F35C}" destId="{B6B0A657-EDE7-4E7E-9715-76AFF9509131}" srcOrd="0" destOrd="0" presId="urn:microsoft.com/office/officeart/2008/layout/HorizontalMultiLevelHierarchy"/>
    <dgm:cxn modelId="{892A91D4-7CDA-467B-9F2C-C552401E0797}" type="presOf" srcId="{BD640709-A0D6-4AE7-8114-2C518418D253}" destId="{47988708-7BA8-4C82-91B8-6746B47E7C4D}" srcOrd="1" destOrd="0" presId="urn:microsoft.com/office/officeart/2008/layout/HorizontalMultiLevelHierarchy"/>
    <dgm:cxn modelId="{4DD0D58B-1B44-4391-AB58-A0B4D2F6B8C6}" type="presOf" srcId="{9A2690F0-0D17-4D63-A090-990D31F44315}" destId="{E5772CDE-1474-4B17-A378-3DF5EB512ACC}" srcOrd="0" destOrd="0" presId="urn:microsoft.com/office/officeart/2008/layout/HorizontalMultiLevelHierarchy"/>
    <dgm:cxn modelId="{28066C61-0522-419D-B819-E5058F531C93}" type="presOf" srcId="{EEBADF1F-4563-4B1F-86DF-0BD09A38BED0}" destId="{4D0F4156-883D-463F-8EE2-C76D4D07D8E5}" srcOrd="0" destOrd="0" presId="urn:microsoft.com/office/officeart/2008/layout/HorizontalMultiLevelHierarchy"/>
    <dgm:cxn modelId="{32CE4E97-510A-46E3-9631-97E2C4DCA3D3}" type="presOf" srcId="{C8B6240C-8736-4D52-84D9-DA231F7C41BF}" destId="{69138436-38D1-48E8-9981-7CCCB458229E}" srcOrd="0" destOrd="0" presId="urn:microsoft.com/office/officeart/2008/layout/HorizontalMultiLevelHierarchy"/>
    <dgm:cxn modelId="{2B3E517E-B8B0-424D-9BB7-AF8DD159B2D0}" srcId="{206E79A5-5EC0-4C60-998A-BFC099D4183A}" destId="{56DE92AE-F373-42BA-AF37-0B9CE1E0F35C}" srcOrd="0" destOrd="0" parTransId="{D2191414-5837-44D7-8397-C498060C3CE0}" sibTransId="{02707151-65E3-4631-B141-62D691484FF8}"/>
    <dgm:cxn modelId="{F25622E5-392D-4989-9026-555E78E9132D}" type="presOf" srcId="{2514EA53-F202-4BCE-B625-DE7021702ABD}" destId="{56311E64-26BE-42FA-BFDD-3FFD3712296B}" srcOrd="0" destOrd="0" presId="urn:microsoft.com/office/officeart/2008/layout/HorizontalMultiLevelHierarchy"/>
    <dgm:cxn modelId="{6E544978-1C65-4362-A788-57FD15989B6A}" type="presOf" srcId="{38823618-658F-413A-B21F-D08CC2C09EF9}" destId="{6CAB3062-7177-47BD-92BD-DA4791D92F2C}" srcOrd="0" destOrd="0" presId="urn:microsoft.com/office/officeart/2008/layout/HorizontalMultiLevelHierarchy"/>
    <dgm:cxn modelId="{2EBE5947-2CB0-4DC8-998D-D1E63F31B541}" srcId="{56DE92AE-F373-42BA-AF37-0B9CE1E0F35C}" destId="{F714413D-D7F3-40E2-8B92-8A165762B0BA}" srcOrd="0" destOrd="0" parTransId="{134D7E17-DC8D-4E0B-8812-2FC4C5C44957}" sibTransId="{F87C554D-E638-4308-B171-9F1101AABB4A}"/>
    <dgm:cxn modelId="{03340882-2756-4AED-BA98-4FA5F5C2DDE1}" srcId="{2514EA53-F202-4BCE-B625-DE7021702ABD}" destId="{38CC2A18-F62C-4E19-9A9A-2CA22BC0712A}" srcOrd="0" destOrd="0" parTransId="{9A2690F0-0D17-4D63-A090-990D31F44315}" sibTransId="{E7E58DAA-C229-4761-9A51-CF2D4E519F95}"/>
    <dgm:cxn modelId="{222500CC-EC98-4F85-BC23-AB2FBB413835}" type="presOf" srcId="{134D7E17-DC8D-4E0B-8812-2FC4C5C44957}" destId="{803183AD-FE6B-4338-980E-19D22E188F2E}" srcOrd="0" destOrd="0" presId="urn:microsoft.com/office/officeart/2008/layout/HorizontalMultiLevelHierarchy"/>
    <dgm:cxn modelId="{01927BEE-12B1-4F7A-9E06-5294E655C90D}" type="presOf" srcId="{38CC2A18-F62C-4E19-9A9A-2CA22BC0712A}" destId="{BA37AE6D-EF1C-4160-A620-EF390F8A332B}" srcOrd="0" destOrd="0" presId="urn:microsoft.com/office/officeart/2008/layout/HorizontalMultiLevelHierarchy"/>
    <dgm:cxn modelId="{7D7397FC-715E-4C26-A730-27ABCF7985F2}" type="presOf" srcId="{AF57FF8F-2FB2-4D17-AD8C-D4383532A513}" destId="{6D44F00C-AE69-446D-83AD-6176F5397580}" srcOrd="0" destOrd="0" presId="urn:microsoft.com/office/officeart/2008/layout/HorizontalMultiLevelHierarchy"/>
    <dgm:cxn modelId="{ECD460EB-4F99-4FE2-9449-C091A301B571}" type="presOf" srcId="{97B7727F-002B-4BB8-A5AA-84E47744B257}" destId="{FDA9F74E-9429-4737-973B-2C0EEACABB30}" srcOrd="0" destOrd="0" presId="urn:microsoft.com/office/officeart/2008/layout/HorizontalMultiLevelHierarchy"/>
    <dgm:cxn modelId="{AC7DFD7F-D8E6-434F-A4D0-E9A2A0DE216B}" type="presOf" srcId="{D2191414-5837-44D7-8397-C498060C3CE0}" destId="{149031D6-2472-41A5-8772-8BBE26580651}" srcOrd="0" destOrd="0" presId="urn:microsoft.com/office/officeart/2008/layout/HorizontalMultiLevelHierarchy"/>
    <dgm:cxn modelId="{731D5519-589E-43BD-BEF2-124B9A00D329}" srcId="{195C05A0-A751-42D8-88C5-CFA6E81D57DB}" destId="{2514EA53-F202-4BCE-B625-DE7021702ABD}" srcOrd="1" destOrd="0" parTransId="{EEBADF1F-4563-4B1F-86DF-0BD09A38BED0}" sibTransId="{8D1B08D5-5525-4ECE-B112-96BAA7B96261}"/>
    <dgm:cxn modelId="{DB540F18-7278-4EEA-966A-A6F37B2B78B5}" type="presOf" srcId="{38823618-658F-413A-B21F-D08CC2C09EF9}" destId="{78192D9A-0472-428C-A06E-FE290E0BCFB4}" srcOrd="1" destOrd="0" presId="urn:microsoft.com/office/officeart/2008/layout/HorizontalMultiLevelHierarchy"/>
    <dgm:cxn modelId="{0BA79647-8251-4194-AA7B-C69AD690E1E5}" type="presParOf" srcId="{6D44F00C-AE69-446D-83AD-6176F5397580}" destId="{28F7874F-1FFA-4EE6-92A9-D4D155B622C8}" srcOrd="0" destOrd="0" presId="urn:microsoft.com/office/officeart/2008/layout/HorizontalMultiLevelHierarchy"/>
    <dgm:cxn modelId="{6B318FB2-39BE-414C-AD34-9463A08A3EE2}" type="presParOf" srcId="{28F7874F-1FFA-4EE6-92A9-D4D155B622C8}" destId="{B83AD1AD-CE78-468A-95C2-939784F7139E}" srcOrd="0" destOrd="0" presId="urn:microsoft.com/office/officeart/2008/layout/HorizontalMultiLevelHierarchy"/>
    <dgm:cxn modelId="{54C05D42-124A-4020-868C-256CC19B1D65}" type="presParOf" srcId="{28F7874F-1FFA-4EE6-92A9-D4D155B622C8}" destId="{F61883FC-30BB-47D5-B317-F1443A3DB097}" srcOrd="1" destOrd="0" presId="urn:microsoft.com/office/officeart/2008/layout/HorizontalMultiLevelHierarchy"/>
    <dgm:cxn modelId="{9BCC57D0-90FE-45D2-B79F-5CA9546C68A5}" type="presParOf" srcId="{F61883FC-30BB-47D5-B317-F1443A3DB097}" destId="{149031D6-2472-41A5-8772-8BBE26580651}" srcOrd="0" destOrd="0" presId="urn:microsoft.com/office/officeart/2008/layout/HorizontalMultiLevelHierarchy"/>
    <dgm:cxn modelId="{01314830-19EE-42F9-86EE-5139C3323FED}" type="presParOf" srcId="{149031D6-2472-41A5-8772-8BBE26580651}" destId="{8FAD4C9A-EAB1-4BE7-A967-F752DC1A9EE8}" srcOrd="0" destOrd="0" presId="urn:microsoft.com/office/officeart/2008/layout/HorizontalMultiLevelHierarchy"/>
    <dgm:cxn modelId="{E875B822-0F07-41E6-BBC8-3439061FCDFD}" type="presParOf" srcId="{F61883FC-30BB-47D5-B317-F1443A3DB097}" destId="{1DC23564-9215-435A-AC32-C5BBAF7D814E}" srcOrd="1" destOrd="0" presId="urn:microsoft.com/office/officeart/2008/layout/HorizontalMultiLevelHierarchy"/>
    <dgm:cxn modelId="{E68369F3-4D35-41A2-8F9F-2C4BE38EE6D0}" type="presParOf" srcId="{1DC23564-9215-435A-AC32-C5BBAF7D814E}" destId="{B6B0A657-EDE7-4E7E-9715-76AFF9509131}" srcOrd="0" destOrd="0" presId="urn:microsoft.com/office/officeart/2008/layout/HorizontalMultiLevelHierarchy"/>
    <dgm:cxn modelId="{136B4DF0-77ED-4610-A2FD-A4D48DF99C81}" type="presParOf" srcId="{1DC23564-9215-435A-AC32-C5BBAF7D814E}" destId="{0E3C33A0-27B2-4AE4-957C-E9727F5CB95C}" srcOrd="1" destOrd="0" presId="urn:microsoft.com/office/officeart/2008/layout/HorizontalMultiLevelHierarchy"/>
    <dgm:cxn modelId="{0E1B652E-2583-4DEA-B077-8E15A1726FE5}" type="presParOf" srcId="{0E3C33A0-27B2-4AE4-957C-E9727F5CB95C}" destId="{803183AD-FE6B-4338-980E-19D22E188F2E}" srcOrd="0" destOrd="0" presId="urn:microsoft.com/office/officeart/2008/layout/HorizontalMultiLevelHierarchy"/>
    <dgm:cxn modelId="{0C37F4CC-4E66-4312-A473-79DD56CB8C5B}" type="presParOf" srcId="{803183AD-FE6B-4338-980E-19D22E188F2E}" destId="{5C2A9383-1FBD-4D00-9C75-0752388E67D4}" srcOrd="0" destOrd="0" presId="urn:microsoft.com/office/officeart/2008/layout/HorizontalMultiLevelHierarchy"/>
    <dgm:cxn modelId="{42D0E165-0D58-49C5-BA36-876700075665}" type="presParOf" srcId="{0E3C33A0-27B2-4AE4-957C-E9727F5CB95C}" destId="{7DC552A2-E992-4781-95A0-798A1F3880B7}" srcOrd="1" destOrd="0" presId="urn:microsoft.com/office/officeart/2008/layout/HorizontalMultiLevelHierarchy"/>
    <dgm:cxn modelId="{BED76818-4086-4EBF-8DB3-8825076F2400}" type="presParOf" srcId="{7DC552A2-E992-4781-95A0-798A1F3880B7}" destId="{29D55D1D-19BC-4D36-8080-2A03237A4722}" srcOrd="0" destOrd="0" presId="urn:microsoft.com/office/officeart/2008/layout/HorizontalMultiLevelHierarchy"/>
    <dgm:cxn modelId="{8F5A63C1-F1BB-4859-A633-0742FED919CE}" type="presParOf" srcId="{7DC552A2-E992-4781-95A0-798A1F3880B7}" destId="{FF68939D-A85F-4C33-A900-5DC68D42D471}" srcOrd="1" destOrd="0" presId="urn:microsoft.com/office/officeart/2008/layout/HorizontalMultiLevelHierarchy"/>
    <dgm:cxn modelId="{C55982F6-CBD5-4C6A-93A7-9DE5A35ED2C8}" type="presParOf" srcId="{0E3C33A0-27B2-4AE4-957C-E9727F5CB95C}" destId="{BC70FEAA-CA0F-4817-BD46-3898185987B1}" srcOrd="2" destOrd="0" presId="urn:microsoft.com/office/officeart/2008/layout/HorizontalMultiLevelHierarchy"/>
    <dgm:cxn modelId="{68E77079-6127-43FC-9F62-E7287251EA09}" type="presParOf" srcId="{BC70FEAA-CA0F-4817-BD46-3898185987B1}" destId="{7A3FDC3B-50DA-487A-A22D-966D1EC8042C}" srcOrd="0" destOrd="0" presId="urn:microsoft.com/office/officeart/2008/layout/HorizontalMultiLevelHierarchy"/>
    <dgm:cxn modelId="{E3BA64DF-1AB0-4415-B0CF-0AB863591B1C}" type="presParOf" srcId="{0E3C33A0-27B2-4AE4-957C-E9727F5CB95C}" destId="{3D663F76-2854-4138-8178-5BFA5FF11C18}" srcOrd="3" destOrd="0" presId="urn:microsoft.com/office/officeart/2008/layout/HorizontalMultiLevelHierarchy"/>
    <dgm:cxn modelId="{F8549367-14D7-4910-97D0-5D7289CD9932}" type="presParOf" srcId="{3D663F76-2854-4138-8178-5BFA5FF11C18}" destId="{DFDBA7A0-D3E1-4E95-9684-42D993F9EC88}" srcOrd="0" destOrd="0" presId="urn:microsoft.com/office/officeart/2008/layout/HorizontalMultiLevelHierarchy"/>
    <dgm:cxn modelId="{01BCBDF4-0ADC-4C62-92FD-4D453B30DF66}" type="presParOf" srcId="{3D663F76-2854-4138-8178-5BFA5FF11C18}" destId="{00AFD10A-08E3-4F68-B94E-30D118B1AC91}" srcOrd="1" destOrd="0" presId="urn:microsoft.com/office/officeart/2008/layout/HorizontalMultiLevelHierarchy"/>
    <dgm:cxn modelId="{B7752B45-17AC-419C-8870-C0859E4E7D45}" type="presParOf" srcId="{F61883FC-30BB-47D5-B317-F1443A3DB097}" destId="{E0DCC090-52E9-4A08-AC15-BFF999F72646}" srcOrd="2" destOrd="0" presId="urn:microsoft.com/office/officeart/2008/layout/HorizontalMultiLevelHierarchy"/>
    <dgm:cxn modelId="{464DC1C3-2B65-4DBF-86B2-CEA3D086F139}" type="presParOf" srcId="{E0DCC090-52E9-4A08-AC15-BFF999F72646}" destId="{D43AD618-C07B-47AD-BC06-5178E37522CE}" srcOrd="0" destOrd="0" presId="urn:microsoft.com/office/officeart/2008/layout/HorizontalMultiLevelHierarchy"/>
    <dgm:cxn modelId="{30B67995-18A3-4188-9C78-AC52AE7CF148}" type="presParOf" srcId="{F61883FC-30BB-47D5-B317-F1443A3DB097}" destId="{065BEDC0-A829-4F26-B7E9-ECDC3AD301D9}" srcOrd="3" destOrd="0" presId="urn:microsoft.com/office/officeart/2008/layout/HorizontalMultiLevelHierarchy"/>
    <dgm:cxn modelId="{6D93503C-EE43-448B-8681-1C966579B842}" type="presParOf" srcId="{065BEDC0-A829-4F26-B7E9-ECDC3AD301D9}" destId="{155C26BF-0E1F-461A-B6D2-5924A0BE61E7}" srcOrd="0" destOrd="0" presId="urn:microsoft.com/office/officeart/2008/layout/HorizontalMultiLevelHierarchy"/>
    <dgm:cxn modelId="{F4156F3F-6449-4481-9AAC-99C9821643B0}" type="presParOf" srcId="{065BEDC0-A829-4F26-B7E9-ECDC3AD301D9}" destId="{42C35CF1-B947-42B8-9761-7334FB6EE3FA}" srcOrd="1" destOrd="0" presId="urn:microsoft.com/office/officeart/2008/layout/HorizontalMultiLevelHierarchy"/>
    <dgm:cxn modelId="{A94F8482-9CAB-4DBA-895B-6926490EE664}" type="presParOf" srcId="{42C35CF1-B947-42B8-9761-7334FB6EE3FA}" destId="{96967B2A-7D44-4D9D-8ACE-DE92E7141A98}" srcOrd="0" destOrd="0" presId="urn:microsoft.com/office/officeart/2008/layout/HorizontalMultiLevelHierarchy"/>
    <dgm:cxn modelId="{3C5A408C-B14C-4583-B3D4-CB886F3275BF}" type="presParOf" srcId="{96967B2A-7D44-4D9D-8ACE-DE92E7141A98}" destId="{4E72A330-5766-4338-A46A-7B4163E89EDE}" srcOrd="0" destOrd="0" presId="urn:microsoft.com/office/officeart/2008/layout/HorizontalMultiLevelHierarchy"/>
    <dgm:cxn modelId="{44610661-A133-47F2-843E-C2C0F3E7B4D3}" type="presParOf" srcId="{42C35CF1-B947-42B8-9761-7334FB6EE3FA}" destId="{9BC07C34-FA3A-43F2-B1DB-9E5B29ED4ACE}" srcOrd="1" destOrd="0" presId="urn:microsoft.com/office/officeart/2008/layout/HorizontalMultiLevelHierarchy"/>
    <dgm:cxn modelId="{D86AEBB9-97D6-4C4C-89ED-74343B1C52F3}" type="presParOf" srcId="{9BC07C34-FA3A-43F2-B1DB-9E5B29ED4ACE}" destId="{69138436-38D1-48E8-9981-7CCCB458229E}" srcOrd="0" destOrd="0" presId="urn:microsoft.com/office/officeart/2008/layout/HorizontalMultiLevelHierarchy"/>
    <dgm:cxn modelId="{3C81223B-4337-4911-84C5-398BBD7403EB}" type="presParOf" srcId="{9BC07C34-FA3A-43F2-B1DB-9E5B29ED4ACE}" destId="{5FCE2BBC-C0D0-4FB6-8AF9-CB07F1E59A6B}" srcOrd="1" destOrd="0" presId="urn:microsoft.com/office/officeart/2008/layout/HorizontalMultiLevelHierarchy"/>
    <dgm:cxn modelId="{DE6121D0-89A5-4D06-94CE-14F58B244976}" type="presParOf" srcId="{5FCE2BBC-C0D0-4FB6-8AF9-CB07F1E59A6B}" destId="{6CAB3062-7177-47BD-92BD-DA4791D92F2C}" srcOrd="0" destOrd="0" presId="urn:microsoft.com/office/officeart/2008/layout/HorizontalMultiLevelHierarchy"/>
    <dgm:cxn modelId="{E1C54D90-22D5-470A-B4AC-9A5236438B23}" type="presParOf" srcId="{6CAB3062-7177-47BD-92BD-DA4791D92F2C}" destId="{78192D9A-0472-428C-A06E-FE290E0BCFB4}" srcOrd="0" destOrd="0" presId="urn:microsoft.com/office/officeart/2008/layout/HorizontalMultiLevelHierarchy"/>
    <dgm:cxn modelId="{DEE3AC07-14B7-4421-B75B-1A68A1B19031}" type="presParOf" srcId="{5FCE2BBC-C0D0-4FB6-8AF9-CB07F1E59A6B}" destId="{B82262D5-CC93-4C77-A015-24E199F3E724}" srcOrd="1" destOrd="0" presId="urn:microsoft.com/office/officeart/2008/layout/HorizontalMultiLevelHierarchy"/>
    <dgm:cxn modelId="{61A41428-FA69-48F1-B01A-D716537D7813}" type="presParOf" srcId="{B82262D5-CC93-4C77-A015-24E199F3E724}" destId="{4E780642-A594-4E5B-86ED-62B6123019F9}" srcOrd="0" destOrd="0" presId="urn:microsoft.com/office/officeart/2008/layout/HorizontalMultiLevelHierarchy"/>
    <dgm:cxn modelId="{48A0E116-1C40-4DAD-80BF-086FCFCF2CA3}" type="presParOf" srcId="{B82262D5-CC93-4C77-A015-24E199F3E724}" destId="{6D725362-5978-45FA-9EB7-0456D32E8E8A}" srcOrd="1" destOrd="0" presId="urn:microsoft.com/office/officeart/2008/layout/HorizontalMultiLevelHierarchy"/>
    <dgm:cxn modelId="{63840AF8-892A-4E0C-8657-861EE0E7E909}" type="presParOf" srcId="{42C35CF1-B947-42B8-9761-7334FB6EE3FA}" destId="{4D0F4156-883D-463F-8EE2-C76D4D07D8E5}" srcOrd="2" destOrd="0" presId="urn:microsoft.com/office/officeart/2008/layout/HorizontalMultiLevelHierarchy"/>
    <dgm:cxn modelId="{9D218CEA-EAC8-4867-9A06-9A06938888AA}" type="presParOf" srcId="{4D0F4156-883D-463F-8EE2-C76D4D07D8E5}" destId="{79F8F170-49A0-45E4-9C88-18655FF2C250}" srcOrd="0" destOrd="0" presId="urn:microsoft.com/office/officeart/2008/layout/HorizontalMultiLevelHierarchy"/>
    <dgm:cxn modelId="{BDF89F9C-80FD-4843-8BA8-79F4A9412AF6}" type="presParOf" srcId="{42C35CF1-B947-42B8-9761-7334FB6EE3FA}" destId="{280AFF3C-0D5A-4FAC-9663-86970BEF242C}" srcOrd="3" destOrd="0" presId="urn:microsoft.com/office/officeart/2008/layout/HorizontalMultiLevelHierarchy"/>
    <dgm:cxn modelId="{13F5932E-F9C6-49AD-9A43-336AF3F630C1}" type="presParOf" srcId="{280AFF3C-0D5A-4FAC-9663-86970BEF242C}" destId="{56311E64-26BE-42FA-BFDD-3FFD3712296B}" srcOrd="0" destOrd="0" presId="urn:microsoft.com/office/officeart/2008/layout/HorizontalMultiLevelHierarchy"/>
    <dgm:cxn modelId="{6F49F50D-1946-41C5-86D3-F7C62665C19A}" type="presParOf" srcId="{280AFF3C-0D5A-4FAC-9663-86970BEF242C}" destId="{B7BD5D39-5D2C-4950-A637-40ED80114082}" srcOrd="1" destOrd="0" presId="urn:microsoft.com/office/officeart/2008/layout/HorizontalMultiLevelHierarchy"/>
    <dgm:cxn modelId="{DE8AA857-9E3A-4B4A-AA4D-E34C992FB412}" type="presParOf" srcId="{B7BD5D39-5D2C-4950-A637-40ED80114082}" destId="{E5772CDE-1474-4B17-A378-3DF5EB512ACC}" srcOrd="0" destOrd="0" presId="urn:microsoft.com/office/officeart/2008/layout/HorizontalMultiLevelHierarchy"/>
    <dgm:cxn modelId="{CAE00C7F-7212-4391-ACB6-0567271BAFCB}" type="presParOf" srcId="{E5772CDE-1474-4B17-A378-3DF5EB512ACC}" destId="{00F05F56-9355-4E22-AAB6-A32BDB7D47F9}" srcOrd="0" destOrd="0" presId="urn:microsoft.com/office/officeart/2008/layout/HorizontalMultiLevelHierarchy"/>
    <dgm:cxn modelId="{3C862BC4-24FC-4769-A1D4-7321B6DDEC3A}" type="presParOf" srcId="{B7BD5D39-5D2C-4950-A637-40ED80114082}" destId="{284B792A-DBC0-4193-AA0D-C56A42C18089}" srcOrd="1" destOrd="0" presId="urn:microsoft.com/office/officeart/2008/layout/HorizontalMultiLevelHierarchy"/>
    <dgm:cxn modelId="{A478377C-FD96-473F-8BF8-670B7608D415}" type="presParOf" srcId="{284B792A-DBC0-4193-AA0D-C56A42C18089}" destId="{BA37AE6D-EF1C-4160-A620-EF390F8A332B}" srcOrd="0" destOrd="0" presId="urn:microsoft.com/office/officeart/2008/layout/HorizontalMultiLevelHierarchy"/>
    <dgm:cxn modelId="{8FBEBA22-4C57-43D7-9921-AC0A8C008D59}" type="presParOf" srcId="{284B792A-DBC0-4193-AA0D-C56A42C18089}" destId="{002C44E2-9A2A-4700-96F6-DD183D5E2943}" srcOrd="1" destOrd="0" presId="urn:microsoft.com/office/officeart/2008/layout/HorizontalMultiLevelHierarchy"/>
    <dgm:cxn modelId="{04C861A9-01B2-431F-9C1C-B0838858CB1E}" type="presParOf" srcId="{B7BD5D39-5D2C-4950-A637-40ED80114082}" destId="{898B9839-A3C1-45DA-B453-A904F446F6B5}" srcOrd="2" destOrd="0" presId="urn:microsoft.com/office/officeart/2008/layout/HorizontalMultiLevelHierarchy"/>
    <dgm:cxn modelId="{77670571-2CB4-4E62-B10C-88EFC1FD8A5F}" type="presParOf" srcId="{898B9839-A3C1-45DA-B453-A904F446F6B5}" destId="{47988708-7BA8-4C82-91B8-6746B47E7C4D}" srcOrd="0" destOrd="0" presId="urn:microsoft.com/office/officeart/2008/layout/HorizontalMultiLevelHierarchy"/>
    <dgm:cxn modelId="{FE20DC06-CFC0-405D-A472-E2FEB4ADC685}" type="presParOf" srcId="{B7BD5D39-5D2C-4950-A637-40ED80114082}" destId="{26EA8C9C-6644-4411-A861-1C775FD01CE5}" srcOrd="3" destOrd="0" presId="urn:microsoft.com/office/officeart/2008/layout/HorizontalMultiLevelHierarchy"/>
    <dgm:cxn modelId="{DE963771-360F-4ADF-BE5F-3D5D9CC8D499}" type="presParOf" srcId="{26EA8C9C-6644-4411-A861-1C775FD01CE5}" destId="{59B4ED4E-3485-4279-86DC-41A9FED236B8}" srcOrd="0" destOrd="0" presId="urn:microsoft.com/office/officeart/2008/layout/HorizontalMultiLevelHierarchy"/>
    <dgm:cxn modelId="{89B8F86E-3CA0-4C71-9139-B4FCAA2B022C}" type="presParOf" srcId="{26EA8C9C-6644-4411-A861-1C775FD01CE5}" destId="{2E6E0BF0-9702-4706-958A-6C536062FBF1}" srcOrd="1" destOrd="0" presId="urn:microsoft.com/office/officeart/2008/layout/HorizontalMultiLevelHierarchy"/>
    <dgm:cxn modelId="{CA0C2B2B-4B44-4033-B307-1EE06C470EB8}" type="presParOf" srcId="{F61883FC-30BB-47D5-B317-F1443A3DB097}" destId="{FDA9F74E-9429-4737-973B-2C0EEACABB30}" srcOrd="4" destOrd="0" presId="urn:microsoft.com/office/officeart/2008/layout/HorizontalMultiLevelHierarchy"/>
    <dgm:cxn modelId="{EA01ABD0-6301-4CA2-BF01-F86B337C7D53}" type="presParOf" srcId="{FDA9F74E-9429-4737-973B-2C0EEACABB30}" destId="{930C8DC9-C44D-44D4-A6E0-095944E4CCD8}" srcOrd="0" destOrd="0" presId="urn:microsoft.com/office/officeart/2008/layout/HorizontalMultiLevelHierarchy"/>
    <dgm:cxn modelId="{674EAC98-3FC4-426F-964B-D430C19A5AE8}" type="presParOf" srcId="{F61883FC-30BB-47D5-B317-F1443A3DB097}" destId="{CC854C4C-5BF4-4487-9043-E6DEF4419690}" srcOrd="5" destOrd="0" presId="urn:microsoft.com/office/officeart/2008/layout/HorizontalMultiLevelHierarchy"/>
    <dgm:cxn modelId="{5A40F4B5-2637-4A56-AFFE-BF24CCB089BC}" type="presParOf" srcId="{CC854C4C-5BF4-4487-9043-E6DEF4419690}" destId="{6B77F208-6796-4AE6-86BF-6D25DECDAA3A}" srcOrd="0" destOrd="0" presId="urn:microsoft.com/office/officeart/2008/layout/HorizontalMultiLevelHierarchy"/>
    <dgm:cxn modelId="{F65FE731-BAD5-491A-AB4D-D64431DE64FB}" type="presParOf" srcId="{CC854C4C-5BF4-4487-9043-E6DEF4419690}" destId="{634691D6-AC09-4B25-A9A0-E48A8DF9381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6B51E3A-5AD1-4B1F-ACE2-53AB58FE67EE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4D305D-FFA4-4DAC-BBB2-02338AF30E7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территория</a:t>
          </a:r>
          <a:endParaRPr lang="ru-RU" dirty="0">
            <a:solidFill>
              <a:schemeClr val="tx1"/>
            </a:solidFill>
          </a:endParaRPr>
        </a:p>
      </dgm:t>
    </dgm:pt>
    <dgm:pt modelId="{10AC0F15-6509-416B-B194-98C92EC62B58}" type="parTrans" cxnId="{6E98F5C6-2C0A-4BB3-931D-DAA7EDCA13CB}">
      <dgm:prSet/>
      <dgm:spPr/>
      <dgm:t>
        <a:bodyPr/>
        <a:lstStyle/>
        <a:p>
          <a:endParaRPr lang="ru-RU"/>
        </a:p>
      </dgm:t>
    </dgm:pt>
    <dgm:pt modelId="{DB587FCF-42EB-4BE2-B64E-F056E7C764B1}" type="sibTrans" cxnId="{6E98F5C6-2C0A-4BB3-931D-DAA7EDCA13CB}">
      <dgm:prSet/>
      <dgm:spPr/>
      <dgm:t>
        <a:bodyPr/>
        <a:lstStyle/>
        <a:p>
          <a:endParaRPr lang="ru-RU"/>
        </a:p>
      </dgm:t>
    </dgm:pt>
    <dgm:pt modelId="{157F0793-1B13-441A-BF57-534235B7D5B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население (гражданство / подданство)</a:t>
          </a:r>
          <a:endParaRPr lang="ru-RU" dirty="0">
            <a:solidFill>
              <a:schemeClr val="tx1"/>
            </a:solidFill>
          </a:endParaRPr>
        </a:p>
      </dgm:t>
    </dgm:pt>
    <dgm:pt modelId="{F7194486-A4E1-41BC-928B-D9939F5FB40A}" type="parTrans" cxnId="{3571B536-615A-4C78-B812-7C28AC0E3CE0}">
      <dgm:prSet/>
      <dgm:spPr/>
      <dgm:t>
        <a:bodyPr/>
        <a:lstStyle/>
        <a:p>
          <a:endParaRPr lang="ru-RU"/>
        </a:p>
      </dgm:t>
    </dgm:pt>
    <dgm:pt modelId="{6377D885-DCD5-468E-83B9-1267F286CAE3}" type="sibTrans" cxnId="{3571B536-615A-4C78-B812-7C28AC0E3CE0}">
      <dgm:prSet/>
      <dgm:spPr/>
      <dgm:t>
        <a:bodyPr/>
        <a:lstStyle/>
        <a:p>
          <a:endParaRPr lang="ru-RU"/>
        </a:p>
      </dgm:t>
    </dgm:pt>
    <dgm:pt modelId="{C6090B0D-E76D-4A0D-A8E2-A94A9FF495CE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публичная власть</a:t>
          </a:r>
          <a:endParaRPr lang="ru-RU" dirty="0">
            <a:solidFill>
              <a:schemeClr val="tx1"/>
            </a:solidFill>
          </a:endParaRPr>
        </a:p>
      </dgm:t>
    </dgm:pt>
    <dgm:pt modelId="{C7FCDE9F-6564-45A8-986E-58F1F0860C0A}" type="parTrans" cxnId="{B3D8FE27-53B7-4E74-B88E-9A18C8FC7BD9}">
      <dgm:prSet/>
      <dgm:spPr/>
      <dgm:t>
        <a:bodyPr/>
        <a:lstStyle/>
        <a:p>
          <a:endParaRPr lang="ru-RU"/>
        </a:p>
      </dgm:t>
    </dgm:pt>
    <dgm:pt modelId="{70AAB527-752E-4912-909F-AAAA69672D85}" type="sibTrans" cxnId="{B3D8FE27-53B7-4E74-B88E-9A18C8FC7BD9}">
      <dgm:prSet/>
      <dgm:spPr/>
      <dgm:t>
        <a:bodyPr/>
        <a:lstStyle/>
        <a:p>
          <a:endParaRPr lang="ru-RU"/>
        </a:p>
      </dgm:t>
    </dgm:pt>
    <dgm:pt modelId="{5070F229-C900-4BE7-A06A-3FA24F8217C9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суверенитет (внутренний и внешний)</a:t>
          </a:r>
          <a:endParaRPr lang="ru-RU" dirty="0">
            <a:solidFill>
              <a:schemeClr val="tx1"/>
            </a:solidFill>
          </a:endParaRPr>
        </a:p>
      </dgm:t>
    </dgm:pt>
    <dgm:pt modelId="{C30E9EC5-CEE6-4550-90C1-2D71713E9F53}" type="parTrans" cxnId="{C38C3731-24B4-4237-9BA2-167F983F4C83}">
      <dgm:prSet/>
      <dgm:spPr/>
      <dgm:t>
        <a:bodyPr/>
        <a:lstStyle/>
        <a:p>
          <a:endParaRPr lang="ru-RU"/>
        </a:p>
      </dgm:t>
    </dgm:pt>
    <dgm:pt modelId="{AA5E0FED-2449-4845-924F-64147F8679AA}" type="sibTrans" cxnId="{C38C3731-24B4-4237-9BA2-167F983F4C83}">
      <dgm:prSet/>
      <dgm:spPr/>
      <dgm:t>
        <a:bodyPr/>
        <a:lstStyle/>
        <a:p>
          <a:endParaRPr lang="ru-RU"/>
        </a:p>
      </dgm:t>
    </dgm:pt>
    <dgm:pt modelId="{8F44A679-0E8D-4695-A282-AB31F0BF9A79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система законодательства </a:t>
          </a:r>
          <a:endParaRPr lang="ru-RU" dirty="0">
            <a:solidFill>
              <a:schemeClr val="tx1"/>
            </a:solidFill>
          </a:endParaRPr>
        </a:p>
      </dgm:t>
    </dgm:pt>
    <dgm:pt modelId="{D5D6FE6F-A6D7-4A7D-9915-B32F341131D0}" type="parTrans" cxnId="{EA2AE761-DF70-4B19-A58C-61FF536BBAE5}">
      <dgm:prSet/>
      <dgm:spPr/>
      <dgm:t>
        <a:bodyPr/>
        <a:lstStyle/>
        <a:p>
          <a:endParaRPr lang="ru-RU"/>
        </a:p>
      </dgm:t>
    </dgm:pt>
    <dgm:pt modelId="{5C804CF2-7762-4489-B65A-25C575A6B1DC}" type="sibTrans" cxnId="{EA2AE761-DF70-4B19-A58C-61FF536BBAE5}">
      <dgm:prSet/>
      <dgm:spPr/>
      <dgm:t>
        <a:bodyPr/>
        <a:lstStyle/>
        <a:p>
          <a:endParaRPr lang="ru-RU"/>
        </a:p>
      </dgm:t>
    </dgm:pt>
    <dgm:pt modelId="{6522C76C-A449-41F6-9819-710B09E5FEA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финансовая система</a:t>
          </a:r>
          <a:endParaRPr lang="ru-RU" dirty="0">
            <a:solidFill>
              <a:schemeClr val="tx1"/>
            </a:solidFill>
          </a:endParaRPr>
        </a:p>
      </dgm:t>
    </dgm:pt>
    <dgm:pt modelId="{9D02963F-A5DC-4D34-BF9B-10812DF4C5D4}" type="parTrans" cxnId="{DB57A55B-F447-4705-83D2-378F9738E446}">
      <dgm:prSet/>
      <dgm:spPr/>
      <dgm:t>
        <a:bodyPr/>
        <a:lstStyle/>
        <a:p>
          <a:endParaRPr lang="ru-RU"/>
        </a:p>
      </dgm:t>
    </dgm:pt>
    <dgm:pt modelId="{F867D187-3265-4CEA-B5C7-7FF57D2C93AF}" type="sibTrans" cxnId="{DB57A55B-F447-4705-83D2-378F9738E446}">
      <dgm:prSet/>
      <dgm:spPr/>
      <dgm:t>
        <a:bodyPr/>
        <a:lstStyle/>
        <a:p>
          <a:endParaRPr lang="ru-RU"/>
        </a:p>
      </dgm:t>
    </dgm:pt>
    <dgm:pt modelId="{CABFD4CA-F036-483D-A4C8-5DD62F6D925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государственные символы и язык</a:t>
          </a:r>
          <a:endParaRPr lang="ru-RU" dirty="0">
            <a:solidFill>
              <a:schemeClr val="tx1"/>
            </a:solidFill>
          </a:endParaRPr>
        </a:p>
      </dgm:t>
    </dgm:pt>
    <dgm:pt modelId="{415EBBAB-9DD3-4236-97BE-1DFF5E186DD0}" type="parTrans" cxnId="{D197452E-E4A8-49D1-944D-F8FEADC2711F}">
      <dgm:prSet/>
      <dgm:spPr/>
      <dgm:t>
        <a:bodyPr/>
        <a:lstStyle/>
        <a:p>
          <a:endParaRPr lang="ru-RU"/>
        </a:p>
      </dgm:t>
    </dgm:pt>
    <dgm:pt modelId="{0D148EF9-0B6C-41A4-A260-424B37CC2BAA}" type="sibTrans" cxnId="{D197452E-E4A8-49D1-944D-F8FEADC2711F}">
      <dgm:prSet/>
      <dgm:spPr/>
      <dgm:t>
        <a:bodyPr/>
        <a:lstStyle/>
        <a:p>
          <a:endParaRPr lang="ru-RU"/>
        </a:p>
      </dgm:t>
    </dgm:pt>
    <dgm:pt modelId="{DD2ABC07-8057-4E61-B297-963D118B459F}" type="pres">
      <dgm:prSet presAssocID="{86B51E3A-5AD1-4B1F-ACE2-53AB58FE67E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EA54799-BC87-401E-BAC2-5F66F333B36E}" type="pres">
      <dgm:prSet presAssocID="{86B51E3A-5AD1-4B1F-ACE2-53AB58FE67EE}" presName="Name1" presStyleCnt="0"/>
      <dgm:spPr/>
    </dgm:pt>
    <dgm:pt modelId="{75759D70-A1C0-4957-AFED-BB0CDCACF641}" type="pres">
      <dgm:prSet presAssocID="{86B51E3A-5AD1-4B1F-ACE2-53AB58FE67EE}" presName="cycle" presStyleCnt="0"/>
      <dgm:spPr/>
    </dgm:pt>
    <dgm:pt modelId="{DE972EF5-6144-4D00-AC4C-B2177C2CA87F}" type="pres">
      <dgm:prSet presAssocID="{86B51E3A-5AD1-4B1F-ACE2-53AB58FE67EE}" presName="srcNode" presStyleLbl="node1" presStyleIdx="0" presStyleCnt="7"/>
      <dgm:spPr/>
    </dgm:pt>
    <dgm:pt modelId="{69D62220-1883-44CA-90E0-4C89C39CD2D7}" type="pres">
      <dgm:prSet presAssocID="{86B51E3A-5AD1-4B1F-ACE2-53AB58FE67EE}" presName="conn" presStyleLbl="parChTrans1D2" presStyleIdx="0" presStyleCnt="1"/>
      <dgm:spPr/>
      <dgm:t>
        <a:bodyPr/>
        <a:lstStyle/>
        <a:p>
          <a:endParaRPr lang="ru-RU"/>
        </a:p>
      </dgm:t>
    </dgm:pt>
    <dgm:pt modelId="{3312E597-4AED-4666-9B4B-0079E6CA586C}" type="pres">
      <dgm:prSet presAssocID="{86B51E3A-5AD1-4B1F-ACE2-53AB58FE67EE}" presName="extraNode" presStyleLbl="node1" presStyleIdx="0" presStyleCnt="7"/>
      <dgm:spPr/>
    </dgm:pt>
    <dgm:pt modelId="{E512BA88-B01C-4C33-BA03-A038942C31C9}" type="pres">
      <dgm:prSet presAssocID="{86B51E3A-5AD1-4B1F-ACE2-53AB58FE67EE}" presName="dstNode" presStyleLbl="node1" presStyleIdx="0" presStyleCnt="7"/>
      <dgm:spPr/>
    </dgm:pt>
    <dgm:pt modelId="{9EFD9408-39B8-46DA-A1CE-AE1239FB92EE}" type="pres">
      <dgm:prSet presAssocID="{094D305D-FFA4-4DAC-BBB2-02338AF30E74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7BD9F6-9594-44D4-8C57-7AA63DE69455}" type="pres">
      <dgm:prSet presAssocID="{094D305D-FFA4-4DAC-BBB2-02338AF30E74}" presName="accent_1" presStyleCnt="0"/>
      <dgm:spPr/>
    </dgm:pt>
    <dgm:pt modelId="{99EC981C-AE10-4E73-BE0B-7E4589EFA968}" type="pres">
      <dgm:prSet presAssocID="{094D305D-FFA4-4DAC-BBB2-02338AF30E74}" presName="accentRepeatNode" presStyleLbl="solidFgAcc1" presStyleIdx="0" presStyleCnt="7"/>
      <dgm:spPr/>
    </dgm:pt>
    <dgm:pt modelId="{D4C01CEE-3352-40AB-9BB6-17C04DC42F5F}" type="pres">
      <dgm:prSet presAssocID="{157F0793-1B13-441A-BF57-534235B7D5BC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425F3-3B1F-4FA9-9435-BB2A0850F9E7}" type="pres">
      <dgm:prSet presAssocID="{157F0793-1B13-441A-BF57-534235B7D5BC}" presName="accent_2" presStyleCnt="0"/>
      <dgm:spPr/>
    </dgm:pt>
    <dgm:pt modelId="{D266A609-E0FC-4463-AAED-AF82BE4EDFBA}" type="pres">
      <dgm:prSet presAssocID="{157F0793-1B13-441A-BF57-534235B7D5BC}" presName="accentRepeatNode" presStyleLbl="solidFgAcc1" presStyleIdx="1" presStyleCnt="7"/>
      <dgm:spPr/>
    </dgm:pt>
    <dgm:pt modelId="{A8A0C8F4-D9A8-428B-AD3C-69FF167C68B9}" type="pres">
      <dgm:prSet presAssocID="{C6090B0D-E76D-4A0D-A8E2-A94A9FF495C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7DB94-9BD2-43F3-AC31-73A4F080834F}" type="pres">
      <dgm:prSet presAssocID="{C6090B0D-E76D-4A0D-A8E2-A94A9FF495CE}" presName="accent_3" presStyleCnt="0"/>
      <dgm:spPr/>
    </dgm:pt>
    <dgm:pt modelId="{B0D31AF9-A42C-4290-9381-2BD739B32CB5}" type="pres">
      <dgm:prSet presAssocID="{C6090B0D-E76D-4A0D-A8E2-A94A9FF495CE}" presName="accentRepeatNode" presStyleLbl="solidFgAcc1" presStyleIdx="2" presStyleCnt="7"/>
      <dgm:spPr/>
    </dgm:pt>
    <dgm:pt modelId="{A1132308-B8CC-45A6-BE88-A551DDEC2C23}" type="pres">
      <dgm:prSet presAssocID="{5070F229-C900-4BE7-A06A-3FA24F8217C9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8A32EF-6534-48B6-B654-A44779967B95}" type="pres">
      <dgm:prSet presAssocID="{5070F229-C900-4BE7-A06A-3FA24F8217C9}" presName="accent_4" presStyleCnt="0"/>
      <dgm:spPr/>
    </dgm:pt>
    <dgm:pt modelId="{DDDF4106-065C-4CDD-BF86-F821D3C6AC60}" type="pres">
      <dgm:prSet presAssocID="{5070F229-C900-4BE7-A06A-3FA24F8217C9}" presName="accentRepeatNode" presStyleLbl="solidFgAcc1" presStyleIdx="3" presStyleCnt="7"/>
      <dgm:spPr/>
    </dgm:pt>
    <dgm:pt modelId="{19C01A27-32C3-4447-AAC8-B3CA3CFC2152}" type="pres">
      <dgm:prSet presAssocID="{8F44A679-0E8D-4695-A282-AB31F0BF9A79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363C6-F893-4EC9-AD3A-82DF0E156EC3}" type="pres">
      <dgm:prSet presAssocID="{8F44A679-0E8D-4695-A282-AB31F0BF9A79}" presName="accent_5" presStyleCnt="0"/>
      <dgm:spPr/>
    </dgm:pt>
    <dgm:pt modelId="{9AAF966E-1B3E-496D-9960-CF6B45C86FA4}" type="pres">
      <dgm:prSet presAssocID="{8F44A679-0E8D-4695-A282-AB31F0BF9A79}" presName="accentRepeatNode" presStyleLbl="solidFgAcc1" presStyleIdx="4" presStyleCnt="7"/>
      <dgm:spPr/>
    </dgm:pt>
    <dgm:pt modelId="{05C5DD5B-4D75-43E4-B4B4-4DD861E4FC15}" type="pres">
      <dgm:prSet presAssocID="{6522C76C-A449-41F6-9819-710B09E5FEAB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0ABCF2-18DE-4820-B5E9-63E2410B4809}" type="pres">
      <dgm:prSet presAssocID="{6522C76C-A449-41F6-9819-710B09E5FEAB}" presName="accent_6" presStyleCnt="0"/>
      <dgm:spPr/>
    </dgm:pt>
    <dgm:pt modelId="{6D607547-04AD-44DD-A99A-409515D08ED4}" type="pres">
      <dgm:prSet presAssocID="{6522C76C-A449-41F6-9819-710B09E5FEAB}" presName="accentRepeatNode" presStyleLbl="solidFgAcc1" presStyleIdx="5" presStyleCnt="7"/>
      <dgm:spPr/>
    </dgm:pt>
    <dgm:pt modelId="{BA2AA7BB-3E70-4816-A2E5-110848A9EACB}" type="pres">
      <dgm:prSet presAssocID="{CABFD4CA-F036-483D-A4C8-5DD62F6D925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E1BFF-9316-4F61-BBBC-5BD341E80892}" type="pres">
      <dgm:prSet presAssocID="{CABFD4CA-F036-483D-A4C8-5DD62F6D9254}" presName="accent_7" presStyleCnt="0"/>
      <dgm:spPr/>
    </dgm:pt>
    <dgm:pt modelId="{39762A80-7E19-47C2-A471-86EBFEFC4152}" type="pres">
      <dgm:prSet presAssocID="{CABFD4CA-F036-483D-A4C8-5DD62F6D9254}" presName="accentRepeatNode" presStyleLbl="solidFgAcc1" presStyleIdx="6" presStyleCnt="7"/>
      <dgm:spPr/>
    </dgm:pt>
  </dgm:ptLst>
  <dgm:cxnLst>
    <dgm:cxn modelId="{0CBA3F0E-4498-4A63-BE08-56FBE0A85457}" type="presOf" srcId="{86B51E3A-5AD1-4B1F-ACE2-53AB58FE67EE}" destId="{DD2ABC07-8057-4E61-B297-963D118B459F}" srcOrd="0" destOrd="0" presId="urn:microsoft.com/office/officeart/2008/layout/VerticalCurvedList"/>
    <dgm:cxn modelId="{BAE47385-9252-493F-AF5A-F26C15D90E6A}" type="presOf" srcId="{DB587FCF-42EB-4BE2-B64E-F056E7C764B1}" destId="{69D62220-1883-44CA-90E0-4C89C39CD2D7}" srcOrd="0" destOrd="0" presId="urn:microsoft.com/office/officeart/2008/layout/VerticalCurvedList"/>
    <dgm:cxn modelId="{2E54A1B1-0F8A-483E-BC10-B047F9C110B5}" type="presOf" srcId="{CABFD4CA-F036-483D-A4C8-5DD62F6D9254}" destId="{BA2AA7BB-3E70-4816-A2E5-110848A9EACB}" srcOrd="0" destOrd="0" presId="urn:microsoft.com/office/officeart/2008/layout/VerticalCurvedList"/>
    <dgm:cxn modelId="{EA2AE761-DF70-4B19-A58C-61FF536BBAE5}" srcId="{86B51E3A-5AD1-4B1F-ACE2-53AB58FE67EE}" destId="{8F44A679-0E8D-4695-A282-AB31F0BF9A79}" srcOrd="4" destOrd="0" parTransId="{D5D6FE6F-A6D7-4A7D-9915-B32F341131D0}" sibTransId="{5C804CF2-7762-4489-B65A-25C575A6B1DC}"/>
    <dgm:cxn modelId="{C38C3731-24B4-4237-9BA2-167F983F4C83}" srcId="{86B51E3A-5AD1-4B1F-ACE2-53AB58FE67EE}" destId="{5070F229-C900-4BE7-A06A-3FA24F8217C9}" srcOrd="3" destOrd="0" parTransId="{C30E9EC5-CEE6-4550-90C1-2D71713E9F53}" sibTransId="{AA5E0FED-2449-4845-924F-64147F8679AA}"/>
    <dgm:cxn modelId="{DE4C687F-E738-44DD-8C6F-04936950E9C8}" type="presOf" srcId="{C6090B0D-E76D-4A0D-A8E2-A94A9FF495CE}" destId="{A8A0C8F4-D9A8-428B-AD3C-69FF167C68B9}" srcOrd="0" destOrd="0" presId="urn:microsoft.com/office/officeart/2008/layout/VerticalCurvedList"/>
    <dgm:cxn modelId="{D95E6925-6941-47A6-932B-D2524E650331}" type="presOf" srcId="{157F0793-1B13-441A-BF57-534235B7D5BC}" destId="{D4C01CEE-3352-40AB-9BB6-17C04DC42F5F}" srcOrd="0" destOrd="0" presId="urn:microsoft.com/office/officeart/2008/layout/VerticalCurvedList"/>
    <dgm:cxn modelId="{3571B536-615A-4C78-B812-7C28AC0E3CE0}" srcId="{86B51E3A-5AD1-4B1F-ACE2-53AB58FE67EE}" destId="{157F0793-1B13-441A-BF57-534235B7D5BC}" srcOrd="1" destOrd="0" parTransId="{F7194486-A4E1-41BC-928B-D9939F5FB40A}" sibTransId="{6377D885-DCD5-468E-83B9-1267F286CAE3}"/>
    <dgm:cxn modelId="{6E98F5C6-2C0A-4BB3-931D-DAA7EDCA13CB}" srcId="{86B51E3A-5AD1-4B1F-ACE2-53AB58FE67EE}" destId="{094D305D-FFA4-4DAC-BBB2-02338AF30E74}" srcOrd="0" destOrd="0" parTransId="{10AC0F15-6509-416B-B194-98C92EC62B58}" sibTransId="{DB587FCF-42EB-4BE2-B64E-F056E7C764B1}"/>
    <dgm:cxn modelId="{D197452E-E4A8-49D1-944D-F8FEADC2711F}" srcId="{86B51E3A-5AD1-4B1F-ACE2-53AB58FE67EE}" destId="{CABFD4CA-F036-483D-A4C8-5DD62F6D9254}" srcOrd="6" destOrd="0" parTransId="{415EBBAB-9DD3-4236-97BE-1DFF5E186DD0}" sibTransId="{0D148EF9-0B6C-41A4-A260-424B37CC2BAA}"/>
    <dgm:cxn modelId="{9EF01C1B-EC28-4C18-9EBB-C7B16FAE95EE}" type="presOf" srcId="{094D305D-FFA4-4DAC-BBB2-02338AF30E74}" destId="{9EFD9408-39B8-46DA-A1CE-AE1239FB92EE}" srcOrd="0" destOrd="0" presId="urn:microsoft.com/office/officeart/2008/layout/VerticalCurvedList"/>
    <dgm:cxn modelId="{4A6F36C4-7105-4EC1-824E-FEF867EEECC2}" type="presOf" srcId="{5070F229-C900-4BE7-A06A-3FA24F8217C9}" destId="{A1132308-B8CC-45A6-BE88-A551DDEC2C23}" srcOrd="0" destOrd="0" presId="urn:microsoft.com/office/officeart/2008/layout/VerticalCurvedList"/>
    <dgm:cxn modelId="{B3D8FE27-53B7-4E74-B88E-9A18C8FC7BD9}" srcId="{86B51E3A-5AD1-4B1F-ACE2-53AB58FE67EE}" destId="{C6090B0D-E76D-4A0D-A8E2-A94A9FF495CE}" srcOrd="2" destOrd="0" parTransId="{C7FCDE9F-6564-45A8-986E-58F1F0860C0A}" sibTransId="{70AAB527-752E-4912-909F-AAAA69672D85}"/>
    <dgm:cxn modelId="{DB57A55B-F447-4705-83D2-378F9738E446}" srcId="{86B51E3A-5AD1-4B1F-ACE2-53AB58FE67EE}" destId="{6522C76C-A449-41F6-9819-710B09E5FEAB}" srcOrd="5" destOrd="0" parTransId="{9D02963F-A5DC-4D34-BF9B-10812DF4C5D4}" sibTransId="{F867D187-3265-4CEA-B5C7-7FF57D2C93AF}"/>
    <dgm:cxn modelId="{F121A385-C970-4F4D-8794-6AC008770105}" type="presOf" srcId="{6522C76C-A449-41F6-9819-710B09E5FEAB}" destId="{05C5DD5B-4D75-43E4-B4B4-4DD861E4FC15}" srcOrd="0" destOrd="0" presId="urn:microsoft.com/office/officeart/2008/layout/VerticalCurvedList"/>
    <dgm:cxn modelId="{15CD71BD-20B7-4A86-B528-6919C54031D0}" type="presOf" srcId="{8F44A679-0E8D-4695-A282-AB31F0BF9A79}" destId="{19C01A27-32C3-4447-AAC8-B3CA3CFC2152}" srcOrd="0" destOrd="0" presId="urn:microsoft.com/office/officeart/2008/layout/VerticalCurvedList"/>
    <dgm:cxn modelId="{E2A8BB92-FCBC-4C5C-AB53-F276BC454C93}" type="presParOf" srcId="{DD2ABC07-8057-4E61-B297-963D118B459F}" destId="{EEA54799-BC87-401E-BAC2-5F66F333B36E}" srcOrd="0" destOrd="0" presId="urn:microsoft.com/office/officeart/2008/layout/VerticalCurvedList"/>
    <dgm:cxn modelId="{392B5A76-A592-42B6-B02D-FF26BE5CF387}" type="presParOf" srcId="{EEA54799-BC87-401E-BAC2-5F66F333B36E}" destId="{75759D70-A1C0-4957-AFED-BB0CDCACF641}" srcOrd="0" destOrd="0" presId="urn:microsoft.com/office/officeart/2008/layout/VerticalCurvedList"/>
    <dgm:cxn modelId="{94B6E80C-D056-40E0-8614-631D801079DA}" type="presParOf" srcId="{75759D70-A1C0-4957-AFED-BB0CDCACF641}" destId="{DE972EF5-6144-4D00-AC4C-B2177C2CA87F}" srcOrd="0" destOrd="0" presId="urn:microsoft.com/office/officeart/2008/layout/VerticalCurvedList"/>
    <dgm:cxn modelId="{B34206D2-212E-4EEE-912A-25F25DFC0E62}" type="presParOf" srcId="{75759D70-A1C0-4957-AFED-BB0CDCACF641}" destId="{69D62220-1883-44CA-90E0-4C89C39CD2D7}" srcOrd="1" destOrd="0" presId="urn:microsoft.com/office/officeart/2008/layout/VerticalCurvedList"/>
    <dgm:cxn modelId="{BD6001D7-3B9D-4283-8E50-31EFC51743B4}" type="presParOf" srcId="{75759D70-A1C0-4957-AFED-BB0CDCACF641}" destId="{3312E597-4AED-4666-9B4B-0079E6CA586C}" srcOrd="2" destOrd="0" presId="urn:microsoft.com/office/officeart/2008/layout/VerticalCurvedList"/>
    <dgm:cxn modelId="{9E7B4442-6ABC-4154-8AD5-6A785F7CA3E0}" type="presParOf" srcId="{75759D70-A1C0-4957-AFED-BB0CDCACF641}" destId="{E512BA88-B01C-4C33-BA03-A038942C31C9}" srcOrd="3" destOrd="0" presId="urn:microsoft.com/office/officeart/2008/layout/VerticalCurvedList"/>
    <dgm:cxn modelId="{072B5C00-2485-47F0-A2B5-85E54C04D5AF}" type="presParOf" srcId="{EEA54799-BC87-401E-BAC2-5F66F333B36E}" destId="{9EFD9408-39B8-46DA-A1CE-AE1239FB92EE}" srcOrd="1" destOrd="0" presId="urn:microsoft.com/office/officeart/2008/layout/VerticalCurvedList"/>
    <dgm:cxn modelId="{59BB28F5-369E-473A-8873-9D5716DFDEBB}" type="presParOf" srcId="{EEA54799-BC87-401E-BAC2-5F66F333B36E}" destId="{D67BD9F6-9594-44D4-8C57-7AA63DE69455}" srcOrd="2" destOrd="0" presId="urn:microsoft.com/office/officeart/2008/layout/VerticalCurvedList"/>
    <dgm:cxn modelId="{0E88C509-7DB6-4A85-9A39-323776AA5FC1}" type="presParOf" srcId="{D67BD9F6-9594-44D4-8C57-7AA63DE69455}" destId="{99EC981C-AE10-4E73-BE0B-7E4589EFA968}" srcOrd="0" destOrd="0" presId="urn:microsoft.com/office/officeart/2008/layout/VerticalCurvedList"/>
    <dgm:cxn modelId="{C3956485-B64B-4B9D-BAC1-118EEF68B2C4}" type="presParOf" srcId="{EEA54799-BC87-401E-BAC2-5F66F333B36E}" destId="{D4C01CEE-3352-40AB-9BB6-17C04DC42F5F}" srcOrd="3" destOrd="0" presId="urn:microsoft.com/office/officeart/2008/layout/VerticalCurvedList"/>
    <dgm:cxn modelId="{E336605E-43D4-40B8-8609-704209AD3FF2}" type="presParOf" srcId="{EEA54799-BC87-401E-BAC2-5F66F333B36E}" destId="{DBF425F3-3B1F-4FA9-9435-BB2A0850F9E7}" srcOrd="4" destOrd="0" presId="urn:microsoft.com/office/officeart/2008/layout/VerticalCurvedList"/>
    <dgm:cxn modelId="{01DC0135-4BFE-436B-ACCF-463957E170B1}" type="presParOf" srcId="{DBF425F3-3B1F-4FA9-9435-BB2A0850F9E7}" destId="{D266A609-E0FC-4463-AAED-AF82BE4EDFBA}" srcOrd="0" destOrd="0" presId="urn:microsoft.com/office/officeart/2008/layout/VerticalCurvedList"/>
    <dgm:cxn modelId="{E1439DA6-B34D-4FEE-88C8-CAAD258B811F}" type="presParOf" srcId="{EEA54799-BC87-401E-BAC2-5F66F333B36E}" destId="{A8A0C8F4-D9A8-428B-AD3C-69FF167C68B9}" srcOrd="5" destOrd="0" presId="urn:microsoft.com/office/officeart/2008/layout/VerticalCurvedList"/>
    <dgm:cxn modelId="{4487A928-995D-4F01-B1DB-F34760210364}" type="presParOf" srcId="{EEA54799-BC87-401E-BAC2-5F66F333B36E}" destId="{F7B7DB94-9BD2-43F3-AC31-73A4F080834F}" srcOrd="6" destOrd="0" presId="urn:microsoft.com/office/officeart/2008/layout/VerticalCurvedList"/>
    <dgm:cxn modelId="{B499C2E5-3D4B-404F-A823-E4E4839B2AC5}" type="presParOf" srcId="{F7B7DB94-9BD2-43F3-AC31-73A4F080834F}" destId="{B0D31AF9-A42C-4290-9381-2BD739B32CB5}" srcOrd="0" destOrd="0" presId="urn:microsoft.com/office/officeart/2008/layout/VerticalCurvedList"/>
    <dgm:cxn modelId="{23B4EEBD-9642-42CE-9874-C3163F3295ED}" type="presParOf" srcId="{EEA54799-BC87-401E-BAC2-5F66F333B36E}" destId="{A1132308-B8CC-45A6-BE88-A551DDEC2C23}" srcOrd="7" destOrd="0" presId="urn:microsoft.com/office/officeart/2008/layout/VerticalCurvedList"/>
    <dgm:cxn modelId="{9D9A50AB-C02F-4D60-A7E6-1F86AC6B7C6C}" type="presParOf" srcId="{EEA54799-BC87-401E-BAC2-5F66F333B36E}" destId="{418A32EF-6534-48B6-B654-A44779967B95}" srcOrd="8" destOrd="0" presId="urn:microsoft.com/office/officeart/2008/layout/VerticalCurvedList"/>
    <dgm:cxn modelId="{E516B78A-775D-4C80-9123-ECBD8C4BF351}" type="presParOf" srcId="{418A32EF-6534-48B6-B654-A44779967B95}" destId="{DDDF4106-065C-4CDD-BF86-F821D3C6AC60}" srcOrd="0" destOrd="0" presId="urn:microsoft.com/office/officeart/2008/layout/VerticalCurvedList"/>
    <dgm:cxn modelId="{62C24290-3CAD-4337-8588-BA1B02B2A22F}" type="presParOf" srcId="{EEA54799-BC87-401E-BAC2-5F66F333B36E}" destId="{19C01A27-32C3-4447-AAC8-B3CA3CFC2152}" srcOrd="9" destOrd="0" presId="urn:microsoft.com/office/officeart/2008/layout/VerticalCurvedList"/>
    <dgm:cxn modelId="{8B6681E2-874A-4FF9-94B2-94F96945AE72}" type="presParOf" srcId="{EEA54799-BC87-401E-BAC2-5F66F333B36E}" destId="{C23363C6-F893-4EC9-AD3A-82DF0E156EC3}" srcOrd="10" destOrd="0" presId="urn:microsoft.com/office/officeart/2008/layout/VerticalCurvedList"/>
    <dgm:cxn modelId="{C65E5F53-FD42-4807-AC49-2CE2EB21BC79}" type="presParOf" srcId="{C23363C6-F893-4EC9-AD3A-82DF0E156EC3}" destId="{9AAF966E-1B3E-496D-9960-CF6B45C86FA4}" srcOrd="0" destOrd="0" presId="urn:microsoft.com/office/officeart/2008/layout/VerticalCurvedList"/>
    <dgm:cxn modelId="{1ADBC1FD-56B4-41FF-8675-6440F18B5BFB}" type="presParOf" srcId="{EEA54799-BC87-401E-BAC2-5F66F333B36E}" destId="{05C5DD5B-4D75-43E4-B4B4-4DD861E4FC15}" srcOrd="11" destOrd="0" presId="urn:microsoft.com/office/officeart/2008/layout/VerticalCurvedList"/>
    <dgm:cxn modelId="{8E97BB50-993B-48E2-98CE-414E71B233F9}" type="presParOf" srcId="{EEA54799-BC87-401E-BAC2-5F66F333B36E}" destId="{670ABCF2-18DE-4820-B5E9-63E2410B4809}" srcOrd="12" destOrd="0" presId="urn:microsoft.com/office/officeart/2008/layout/VerticalCurvedList"/>
    <dgm:cxn modelId="{EA36DA8F-634F-465C-8BAC-210D99C2CE83}" type="presParOf" srcId="{670ABCF2-18DE-4820-B5E9-63E2410B4809}" destId="{6D607547-04AD-44DD-A99A-409515D08ED4}" srcOrd="0" destOrd="0" presId="urn:microsoft.com/office/officeart/2008/layout/VerticalCurvedList"/>
    <dgm:cxn modelId="{A776E182-7A9D-412A-ABFF-62EBBAD05BCA}" type="presParOf" srcId="{EEA54799-BC87-401E-BAC2-5F66F333B36E}" destId="{BA2AA7BB-3E70-4816-A2E5-110848A9EACB}" srcOrd="13" destOrd="0" presId="urn:microsoft.com/office/officeart/2008/layout/VerticalCurvedList"/>
    <dgm:cxn modelId="{5598793D-6B04-477C-A8B1-C6A3EE14C347}" type="presParOf" srcId="{EEA54799-BC87-401E-BAC2-5F66F333B36E}" destId="{84FE1BFF-9316-4F61-BBBC-5BD341E80892}" srcOrd="14" destOrd="0" presId="urn:microsoft.com/office/officeart/2008/layout/VerticalCurvedList"/>
    <dgm:cxn modelId="{E0899724-2B16-4DC9-A6FD-4805321296FD}" type="presParOf" srcId="{84FE1BFF-9316-4F61-BBBC-5BD341E80892}" destId="{39762A80-7E19-47C2-A471-86EBFEFC41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D0C67C7-89BF-4065-A25F-6DFF50569E7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79BA0-25F6-4A75-AEDF-E0B74186360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нормы, характеризующие государство как официального представителя всего общества, выражающего его волю и интересы; </a:t>
          </a:r>
          <a:endParaRPr lang="ru-RU" sz="1800" dirty="0">
            <a:solidFill>
              <a:schemeClr val="tx1"/>
            </a:solidFill>
          </a:endParaRPr>
        </a:p>
      </dgm:t>
    </dgm:pt>
    <dgm:pt modelId="{0155DC02-0F71-44DD-86AE-31AB8046CB37}" type="parTrans" cxnId="{6658342B-1207-409B-885E-7602CF4726F0}">
      <dgm:prSet/>
      <dgm:spPr/>
      <dgm:t>
        <a:bodyPr/>
        <a:lstStyle/>
        <a:p>
          <a:endParaRPr lang="ru-RU"/>
        </a:p>
      </dgm:t>
    </dgm:pt>
    <dgm:pt modelId="{1E715390-A844-4BAF-97D8-7E91C76F7F73}" type="sibTrans" cxnId="{6658342B-1207-409B-885E-7602CF4726F0}">
      <dgm:prSet/>
      <dgm:spPr/>
      <dgm:t>
        <a:bodyPr/>
        <a:lstStyle/>
        <a:p>
          <a:endParaRPr lang="ru-RU"/>
        </a:p>
      </dgm:t>
    </dgm:pt>
    <dgm:pt modelId="{FBB7ECE0-A5AD-459E-9099-3A5FE1310734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государство – это особая организация государственной власти, располагающая специальным аппаратом принуждения в отношении незаконопослушных граждан;</a:t>
          </a:r>
          <a:endParaRPr lang="ru-RU" sz="1800" dirty="0">
            <a:solidFill>
              <a:schemeClr val="tx1"/>
            </a:solidFill>
          </a:endParaRPr>
        </a:p>
      </dgm:t>
    </dgm:pt>
    <dgm:pt modelId="{A5B72F24-E777-4E2D-9552-20F7E62C9058}" type="parTrans" cxnId="{3E81890E-47AB-4342-BA72-F36AB2E2ED10}">
      <dgm:prSet/>
      <dgm:spPr/>
      <dgm:t>
        <a:bodyPr/>
        <a:lstStyle/>
        <a:p>
          <a:endParaRPr lang="ru-RU"/>
        </a:p>
      </dgm:t>
    </dgm:pt>
    <dgm:pt modelId="{D848A096-28B4-4213-A9FE-29F1981D60D0}" type="sibTrans" cxnId="{3E81890E-47AB-4342-BA72-F36AB2E2ED10}">
      <dgm:prSet/>
      <dgm:spPr/>
      <dgm:t>
        <a:bodyPr/>
        <a:lstStyle/>
        <a:p>
          <a:endParaRPr lang="ru-RU"/>
        </a:p>
      </dgm:t>
    </dgm:pt>
    <dgm:pt modelId="{9C0B2492-F2C0-48FE-8CA5-D232FBD411D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это организация политико-территориального устройства государства, позволяющая характеризовать организацию государственной власти не только по горизонтали, но и по вертикали.</a:t>
          </a:r>
          <a:endParaRPr lang="ru-RU" sz="1800" dirty="0">
            <a:solidFill>
              <a:schemeClr val="tx1"/>
            </a:solidFill>
          </a:endParaRPr>
        </a:p>
      </dgm:t>
    </dgm:pt>
    <dgm:pt modelId="{0CB5E274-CD88-48E4-9325-3CF0BAACA95A}" type="parTrans" cxnId="{D7FB8057-1069-46AE-9EEC-02F6D4CBF051}">
      <dgm:prSet/>
      <dgm:spPr/>
      <dgm:t>
        <a:bodyPr/>
        <a:lstStyle/>
        <a:p>
          <a:endParaRPr lang="ru-RU"/>
        </a:p>
      </dgm:t>
    </dgm:pt>
    <dgm:pt modelId="{E2276AAB-2E5B-4C5D-98D5-D044B8D0AB87}" type="sibTrans" cxnId="{D7FB8057-1069-46AE-9EEC-02F6D4CBF051}">
      <dgm:prSet/>
      <dgm:spPr/>
      <dgm:t>
        <a:bodyPr/>
        <a:lstStyle/>
        <a:p>
          <a:endParaRPr lang="ru-RU"/>
        </a:p>
      </dgm:t>
    </dgm:pt>
    <dgm:pt modelId="{7CF57549-42B1-48D0-A84D-9237F2180307}" type="pres">
      <dgm:prSet presAssocID="{2D0C67C7-89BF-4065-A25F-6DFF50569E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ADBE4D-ED14-4C1A-8733-2E52CFC4659E}" type="pres">
      <dgm:prSet presAssocID="{F5279BA0-25F6-4A75-AEDF-E0B741863606}" presName="parentLin" presStyleCnt="0"/>
      <dgm:spPr/>
    </dgm:pt>
    <dgm:pt modelId="{6825C5A1-7B56-40ED-935F-7FBE943D488F}" type="pres">
      <dgm:prSet presAssocID="{F5279BA0-25F6-4A75-AEDF-E0B74186360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362A04F-4AC5-40D7-B0F9-4914902DF6A7}" type="pres">
      <dgm:prSet presAssocID="{F5279BA0-25F6-4A75-AEDF-E0B74186360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562D5-1D6E-45D2-8F84-082D8A106E98}" type="pres">
      <dgm:prSet presAssocID="{F5279BA0-25F6-4A75-AEDF-E0B741863606}" presName="negativeSpace" presStyleCnt="0"/>
      <dgm:spPr/>
    </dgm:pt>
    <dgm:pt modelId="{48603E91-CDD5-4801-96B2-9F543EA8B861}" type="pres">
      <dgm:prSet presAssocID="{F5279BA0-25F6-4A75-AEDF-E0B741863606}" presName="childText" presStyleLbl="conFgAcc1" presStyleIdx="0" presStyleCnt="3">
        <dgm:presLayoutVars>
          <dgm:bulletEnabled val="1"/>
        </dgm:presLayoutVars>
      </dgm:prSet>
      <dgm:spPr/>
    </dgm:pt>
    <dgm:pt modelId="{2D4DD3A7-7F07-4E91-9707-268F6E0371CD}" type="pres">
      <dgm:prSet presAssocID="{1E715390-A844-4BAF-97D8-7E91C76F7F73}" presName="spaceBetweenRectangles" presStyleCnt="0"/>
      <dgm:spPr/>
    </dgm:pt>
    <dgm:pt modelId="{FD8A59CE-409B-4221-8CEE-15FCB58BAE37}" type="pres">
      <dgm:prSet presAssocID="{FBB7ECE0-A5AD-459E-9099-3A5FE1310734}" presName="parentLin" presStyleCnt="0"/>
      <dgm:spPr/>
    </dgm:pt>
    <dgm:pt modelId="{C1218631-D493-4E20-B897-9B4FFF517E91}" type="pres">
      <dgm:prSet presAssocID="{FBB7ECE0-A5AD-459E-9099-3A5FE131073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F96E101-A47D-4002-9524-9C4533C55358}" type="pres">
      <dgm:prSet presAssocID="{FBB7ECE0-A5AD-459E-9099-3A5FE131073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C3059-9979-49DD-AC41-59562C91A9D0}" type="pres">
      <dgm:prSet presAssocID="{FBB7ECE0-A5AD-459E-9099-3A5FE1310734}" presName="negativeSpace" presStyleCnt="0"/>
      <dgm:spPr/>
    </dgm:pt>
    <dgm:pt modelId="{A89FAB2B-D78B-4519-851A-F2D069B11302}" type="pres">
      <dgm:prSet presAssocID="{FBB7ECE0-A5AD-459E-9099-3A5FE1310734}" presName="childText" presStyleLbl="conFgAcc1" presStyleIdx="1" presStyleCnt="3">
        <dgm:presLayoutVars>
          <dgm:bulletEnabled val="1"/>
        </dgm:presLayoutVars>
      </dgm:prSet>
      <dgm:spPr/>
    </dgm:pt>
    <dgm:pt modelId="{EACCF8D2-BA3A-4698-93D5-152BA81027E5}" type="pres">
      <dgm:prSet presAssocID="{D848A096-28B4-4213-A9FE-29F1981D60D0}" presName="spaceBetweenRectangles" presStyleCnt="0"/>
      <dgm:spPr/>
    </dgm:pt>
    <dgm:pt modelId="{6FC355F5-AF4D-4A75-A874-B6BC1F13A3AC}" type="pres">
      <dgm:prSet presAssocID="{9C0B2492-F2C0-48FE-8CA5-D232FBD411D7}" presName="parentLin" presStyleCnt="0"/>
      <dgm:spPr/>
    </dgm:pt>
    <dgm:pt modelId="{ECA8537B-88CE-4526-8F61-9E3DD8CF34C7}" type="pres">
      <dgm:prSet presAssocID="{9C0B2492-F2C0-48FE-8CA5-D232FBD411D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AD2879A-496A-4E61-8278-F110FE7F07DD}" type="pres">
      <dgm:prSet presAssocID="{9C0B2492-F2C0-48FE-8CA5-D232FBD411D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511123-69FF-4EE6-BE8D-DB07A03DC8B4}" type="pres">
      <dgm:prSet presAssocID="{9C0B2492-F2C0-48FE-8CA5-D232FBD411D7}" presName="negativeSpace" presStyleCnt="0"/>
      <dgm:spPr/>
    </dgm:pt>
    <dgm:pt modelId="{86A2A9E2-04DD-430F-B25D-E883AA2A0728}" type="pres">
      <dgm:prSet presAssocID="{9C0B2492-F2C0-48FE-8CA5-D232FBD411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BEF4A1B-60BF-4DCB-AAA0-E64C54CC83E0}" type="presOf" srcId="{FBB7ECE0-A5AD-459E-9099-3A5FE1310734}" destId="{BF96E101-A47D-4002-9524-9C4533C55358}" srcOrd="1" destOrd="0" presId="urn:microsoft.com/office/officeart/2005/8/layout/list1"/>
    <dgm:cxn modelId="{8A4E5372-2420-4BEE-A3C8-6F0BF18C68C6}" type="presOf" srcId="{FBB7ECE0-A5AD-459E-9099-3A5FE1310734}" destId="{C1218631-D493-4E20-B897-9B4FFF517E91}" srcOrd="0" destOrd="0" presId="urn:microsoft.com/office/officeart/2005/8/layout/list1"/>
    <dgm:cxn modelId="{D7FB8057-1069-46AE-9EEC-02F6D4CBF051}" srcId="{2D0C67C7-89BF-4065-A25F-6DFF50569E70}" destId="{9C0B2492-F2C0-48FE-8CA5-D232FBD411D7}" srcOrd="2" destOrd="0" parTransId="{0CB5E274-CD88-48E4-9325-3CF0BAACA95A}" sibTransId="{E2276AAB-2E5B-4C5D-98D5-D044B8D0AB87}"/>
    <dgm:cxn modelId="{6B3B4DD3-947E-48D2-B72D-94BF4DD25140}" type="presOf" srcId="{F5279BA0-25F6-4A75-AEDF-E0B741863606}" destId="{8362A04F-4AC5-40D7-B0F9-4914902DF6A7}" srcOrd="1" destOrd="0" presId="urn:microsoft.com/office/officeart/2005/8/layout/list1"/>
    <dgm:cxn modelId="{AA162332-4E9B-4666-953F-085E408A206A}" type="presOf" srcId="{F5279BA0-25F6-4A75-AEDF-E0B741863606}" destId="{6825C5A1-7B56-40ED-935F-7FBE943D488F}" srcOrd="0" destOrd="0" presId="urn:microsoft.com/office/officeart/2005/8/layout/list1"/>
    <dgm:cxn modelId="{3E81890E-47AB-4342-BA72-F36AB2E2ED10}" srcId="{2D0C67C7-89BF-4065-A25F-6DFF50569E70}" destId="{FBB7ECE0-A5AD-459E-9099-3A5FE1310734}" srcOrd="1" destOrd="0" parTransId="{A5B72F24-E777-4E2D-9552-20F7E62C9058}" sibTransId="{D848A096-28B4-4213-A9FE-29F1981D60D0}"/>
    <dgm:cxn modelId="{204A492D-8837-4A80-9DC6-931F9260239A}" type="presOf" srcId="{2D0C67C7-89BF-4065-A25F-6DFF50569E70}" destId="{7CF57549-42B1-48D0-A84D-9237F2180307}" srcOrd="0" destOrd="0" presId="urn:microsoft.com/office/officeart/2005/8/layout/list1"/>
    <dgm:cxn modelId="{6658342B-1207-409B-885E-7602CF4726F0}" srcId="{2D0C67C7-89BF-4065-A25F-6DFF50569E70}" destId="{F5279BA0-25F6-4A75-AEDF-E0B741863606}" srcOrd="0" destOrd="0" parTransId="{0155DC02-0F71-44DD-86AE-31AB8046CB37}" sibTransId="{1E715390-A844-4BAF-97D8-7E91C76F7F73}"/>
    <dgm:cxn modelId="{37780D64-265F-4451-AA5B-374AD7AA545F}" type="presOf" srcId="{9C0B2492-F2C0-48FE-8CA5-D232FBD411D7}" destId="{ECA8537B-88CE-4526-8F61-9E3DD8CF34C7}" srcOrd="0" destOrd="0" presId="urn:microsoft.com/office/officeart/2005/8/layout/list1"/>
    <dgm:cxn modelId="{8DD8B6DA-3BFE-44B1-81FF-2404815A0D1D}" type="presOf" srcId="{9C0B2492-F2C0-48FE-8CA5-D232FBD411D7}" destId="{0AD2879A-496A-4E61-8278-F110FE7F07DD}" srcOrd="1" destOrd="0" presId="urn:microsoft.com/office/officeart/2005/8/layout/list1"/>
    <dgm:cxn modelId="{2607A2F7-D148-4E1B-B71C-67234F1F7B80}" type="presParOf" srcId="{7CF57549-42B1-48D0-A84D-9237F2180307}" destId="{D9ADBE4D-ED14-4C1A-8733-2E52CFC4659E}" srcOrd="0" destOrd="0" presId="urn:microsoft.com/office/officeart/2005/8/layout/list1"/>
    <dgm:cxn modelId="{D98BE2C6-64A8-44E6-AA14-ACC1EF2E16D4}" type="presParOf" srcId="{D9ADBE4D-ED14-4C1A-8733-2E52CFC4659E}" destId="{6825C5A1-7B56-40ED-935F-7FBE943D488F}" srcOrd="0" destOrd="0" presId="urn:microsoft.com/office/officeart/2005/8/layout/list1"/>
    <dgm:cxn modelId="{F6DC7E89-BCE7-4BF5-86E1-068383A7E53C}" type="presParOf" srcId="{D9ADBE4D-ED14-4C1A-8733-2E52CFC4659E}" destId="{8362A04F-4AC5-40D7-B0F9-4914902DF6A7}" srcOrd="1" destOrd="0" presId="urn:microsoft.com/office/officeart/2005/8/layout/list1"/>
    <dgm:cxn modelId="{0A4698AF-696B-48EE-BF4E-7E812645086A}" type="presParOf" srcId="{7CF57549-42B1-48D0-A84D-9237F2180307}" destId="{667562D5-1D6E-45D2-8F84-082D8A106E98}" srcOrd="1" destOrd="0" presId="urn:microsoft.com/office/officeart/2005/8/layout/list1"/>
    <dgm:cxn modelId="{C267EE53-5220-4DB6-84CB-1522ADC3F3B0}" type="presParOf" srcId="{7CF57549-42B1-48D0-A84D-9237F2180307}" destId="{48603E91-CDD5-4801-96B2-9F543EA8B861}" srcOrd="2" destOrd="0" presId="urn:microsoft.com/office/officeart/2005/8/layout/list1"/>
    <dgm:cxn modelId="{2E6B5A22-A689-422F-A216-6E0A9B266D94}" type="presParOf" srcId="{7CF57549-42B1-48D0-A84D-9237F2180307}" destId="{2D4DD3A7-7F07-4E91-9707-268F6E0371CD}" srcOrd="3" destOrd="0" presId="urn:microsoft.com/office/officeart/2005/8/layout/list1"/>
    <dgm:cxn modelId="{EBAD0321-1F13-4D6F-9C77-48CEE19D692D}" type="presParOf" srcId="{7CF57549-42B1-48D0-A84D-9237F2180307}" destId="{FD8A59CE-409B-4221-8CEE-15FCB58BAE37}" srcOrd="4" destOrd="0" presId="urn:microsoft.com/office/officeart/2005/8/layout/list1"/>
    <dgm:cxn modelId="{086470A9-DFDC-41E9-A3F6-D83D4A57B746}" type="presParOf" srcId="{FD8A59CE-409B-4221-8CEE-15FCB58BAE37}" destId="{C1218631-D493-4E20-B897-9B4FFF517E91}" srcOrd="0" destOrd="0" presId="urn:microsoft.com/office/officeart/2005/8/layout/list1"/>
    <dgm:cxn modelId="{74B0543C-12A0-4727-85C3-9A3789A12F85}" type="presParOf" srcId="{FD8A59CE-409B-4221-8CEE-15FCB58BAE37}" destId="{BF96E101-A47D-4002-9524-9C4533C55358}" srcOrd="1" destOrd="0" presId="urn:microsoft.com/office/officeart/2005/8/layout/list1"/>
    <dgm:cxn modelId="{DC571622-E3EA-4D67-B83A-7CBE930EA94D}" type="presParOf" srcId="{7CF57549-42B1-48D0-A84D-9237F2180307}" destId="{8B9C3059-9979-49DD-AC41-59562C91A9D0}" srcOrd="5" destOrd="0" presId="urn:microsoft.com/office/officeart/2005/8/layout/list1"/>
    <dgm:cxn modelId="{952F8020-B7EE-4451-BBED-EA7C41868215}" type="presParOf" srcId="{7CF57549-42B1-48D0-A84D-9237F2180307}" destId="{A89FAB2B-D78B-4519-851A-F2D069B11302}" srcOrd="6" destOrd="0" presId="urn:microsoft.com/office/officeart/2005/8/layout/list1"/>
    <dgm:cxn modelId="{8D45F9E8-97FD-4702-B856-A255923920EB}" type="presParOf" srcId="{7CF57549-42B1-48D0-A84D-9237F2180307}" destId="{EACCF8D2-BA3A-4698-93D5-152BA81027E5}" srcOrd="7" destOrd="0" presId="urn:microsoft.com/office/officeart/2005/8/layout/list1"/>
    <dgm:cxn modelId="{2889722D-4CF6-4768-BAA8-58BDF02208FE}" type="presParOf" srcId="{7CF57549-42B1-48D0-A84D-9237F2180307}" destId="{6FC355F5-AF4D-4A75-A874-B6BC1F13A3AC}" srcOrd="8" destOrd="0" presId="urn:microsoft.com/office/officeart/2005/8/layout/list1"/>
    <dgm:cxn modelId="{199EC07B-49E9-4873-96BA-8E11E06EED9F}" type="presParOf" srcId="{6FC355F5-AF4D-4A75-A874-B6BC1F13A3AC}" destId="{ECA8537B-88CE-4526-8F61-9E3DD8CF34C7}" srcOrd="0" destOrd="0" presId="urn:microsoft.com/office/officeart/2005/8/layout/list1"/>
    <dgm:cxn modelId="{DE29692A-E1F6-48F6-87A1-9828C3232359}" type="presParOf" srcId="{6FC355F5-AF4D-4A75-A874-B6BC1F13A3AC}" destId="{0AD2879A-496A-4E61-8278-F110FE7F07DD}" srcOrd="1" destOrd="0" presId="urn:microsoft.com/office/officeart/2005/8/layout/list1"/>
    <dgm:cxn modelId="{9D0337FA-9E32-4120-A56B-F69B74456C8D}" type="presParOf" srcId="{7CF57549-42B1-48D0-A84D-9237F2180307}" destId="{2C511123-69FF-4EE6-BE8D-DB07A03DC8B4}" srcOrd="9" destOrd="0" presId="urn:microsoft.com/office/officeart/2005/8/layout/list1"/>
    <dgm:cxn modelId="{04790041-2BB9-4769-B4FA-0B1EACFD4FE3}" type="presParOf" srcId="{7CF57549-42B1-48D0-A84D-9237F2180307}" destId="{86A2A9E2-04DD-430F-B25D-E883AA2A072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13493B5-F0DA-4F4D-AD51-4DB1F91342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7E43DF-CC87-4CD9-86EA-45433385A816}">
      <dgm:prSet phldrT="[Текст]"/>
      <dgm:spPr/>
      <dgm:t>
        <a:bodyPr/>
        <a:lstStyle/>
        <a:p>
          <a:pPr algn="ctr"/>
          <a:r>
            <a:rPr lang="ru-RU" dirty="0" smtClean="0"/>
            <a:t>Правовое </a:t>
          </a:r>
          <a:endParaRPr lang="ru-RU" dirty="0"/>
        </a:p>
      </dgm:t>
    </dgm:pt>
    <dgm:pt modelId="{E1884C5C-B7EF-4361-A105-C5458653A215}" type="parTrans" cxnId="{E80DC9E2-394B-44C2-8EB0-4E3F5A03DD36}">
      <dgm:prSet/>
      <dgm:spPr/>
      <dgm:t>
        <a:bodyPr/>
        <a:lstStyle/>
        <a:p>
          <a:endParaRPr lang="ru-RU"/>
        </a:p>
      </dgm:t>
    </dgm:pt>
    <dgm:pt modelId="{762CC33E-9FB1-4D5D-B32C-D9236106D3A9}" type="sibTrans" cxnId="{E80DC9E2-394B-44C2-8EB0-4E3F5A03DD36}">
      <dgm:prSet/>
      <dgm:spPr/>
      <dgm:t>
        <a:bodyPr/>
        <a:lstStyle/>
        <a:p>
          <a:endParaRPr lang="ru-RU"/>
        </a:p>
      </dgm:t>
    </dgm:pt>
    <dgm:pt modelId="{DB551828-CA6B-4B37-A82E-C5A1FA36AB6F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государство служит обществу и стремится свести к минимуму социальные различия, создает такие условия, которые обеспечивают достойную жизнь и свободное развитие человека</a:t>
          </a:r>
          <a:endParaRPr lang="ru-RU" dirty="0">
            <a:solidFill>
              <a:schemeClr val="tx1"/>
            </a:solidFill>
          </a:endParaRPr>
        </a:p>
      </dgm:t>
    </dgm:pt>
    <dgm:pt modelId="{A0221069-9403-4D4C-AB86-C0239D915169}" type="parTrans" cxnId="{02F2A323-0301-468F-8379-D1DE3F565EBD}">
      <dgm:prSet/>
      <dgm:spPr/>
      <dgm:t>
        <a:bodyPr/>
        <a:lstStyle/>
        <a:p>
          <a:endParaRPr lang="ru-RU"/>
        </a:p>
      </dgm:t>
    </dgm:pt>
    <dgm:pt modelId="{91349493-78BA-4CED-AB3D-87FDE1D1B602}" type="sibTrans" cxnId="{02F2A323-0301-468F-8379-D1DE3F565EBD}">
      <dgm:prSet/>
      <dgm:spPr/>
      <dgm:t>
        <a:bodyPr/>
        <a:lstStyle/>
        <a:p>
          <a:endParaRPr lang="ru-RU"/>
        </a:p>
      </dgm:t>
    </dgm:pt>
    <dgm:pt modelId="{51D20541-D703-493F-A2D2-5DADDD5A7E61}">
      <dgm:prSet phldrT="[Текст]"/>
      <dgm:spPr/>
      <dgm:t>
        <a:bodyPr/>
        <a:lstStyle/>
        <a:p>
          <a:pPr algn="ctr"/>
          <a:r>
            <a:rPr lang="ru-RU" dirty="0" smtClean="0"/>
            <a:t>Социальное</a:t>
          </a:r>
          <a:endParaRPr lang="ru-RU" dirty="0"/>
        </a:p>
      </dgm:t>
    </dgm:pt>
    <dgm:pt modelId="{A0F11287-9C69-427A-A82E-306949740E79}" type="parTrans" cxnId="{B9BCD9B5-11F5-49FB-8C2E-E87E5E333B6C}">
      <dgm:prSet/>
      <dgm:spPr/>
      <dgm:t>
        <a:bodyPr/>
        <a:lstStyle/>
        <a:p>
          <a:endParaRPr lang="ru-RU"/>
        </a:p>
      </dgm:t>
    </dgm:pt>
    <dgm:pt modelId="{4755B593-D80F-4475-95D1-666F159FF9AD}" type="sibTrans" cxnId="{B9BCD9B5-11F5-49FB-8C2E-E87E5E333B6C}">
      <dgm:prSet/>
      <dgm:spPr/>
      <dgm:t>
        <a:bodyPr/>
        <a:lstStyle/>
        <a:p>
          <a:endParaRPr lang="ru-RU"/>
        </a:p>
      </dgm:t>
    </dgm:pt>
    <dgm:pt modelId="{7F153EE4-C97F-4FEC-9646-830B4D9CFD9D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признание и защита прав человека, механизм их гарантирования, приоритет правовых норм в регулировании общественных отношений,  верховенство конституции, независимость суда</a:t>
          </a:r>
          <a:endParaRPr lang="ru-RU" dirty="0">
            <a:solidFill>
              <a:schemeClr val="tx1"/>
            </a:solidFill>
          </a:endParaRPr>
        </a:p>
      </dgm:t>
    </dgm:pt>
    <dgm:pt modelId="{35EE641C-A50F-46F4-B644-9A862164CE42}" type="parTrans" cxnId="{A79939FB-1AC3-4451-9180-61A663DC79C7}">
      <dgm:prSet/>
      <dgm:spPr/>
      <dgm:t>
        <a:bodyPr/>
        <a:lstStyle/>
        <a:p>
          <a:endParaRPr lang="ru-RU"/>
        </a:p>
      </dgm:t>
    </dgm:pt>
    <dgm:pt modelId="{BE33F187-9ED4-41F7-9380-0A7F389EE197}" type="sibTrans" cxnId="{A79939FB-1AC3-4451-9180-61A663DC79C7}">
      <dgm:prSet/>
      <dgm:spPr/>
      <dgm:t>
        <a:bodyPr/>
        <a:lstStyle/>
        <a:p>
          <a:endParaRPr lang="ru-RU"/>
        </a:p>
      </dgm:t>
    </dgm:pt>
    <dgm:pt modelId="{5B27F789-E18F-4373-86D6-940E26259286}">
      <dgm:prSet phldrT="[Текст]"/>
      <dgm:spPr/>
      <dgm:t>
        <a:bodyPr/>
        <a:lstStyle/>
        <a:p>
          <a:pPr algn="ctr"/>
          <a:r>
            <a:rPr lang="ru-RU" dirty="0" smtClean="0"/>
            <a:t>Демократическое</a:t>
          </a:r>
          <a:endParaRPr lang="ru-RU" dirty="0"/>
        </a:p>
      </dgm:t>
    </dgm:pt>
    <dgm:pt modelId="{59A7ACCF-679E-4A53-A5DF-D88B37298521}" type="parTrans" cxnId="{A5336594-4D44-44DB-8D26-E05BC6C343FB}">
      <dgm:prSet/>
      <dgm:spPr/>
      <dgm:t>
        <a:bodyPr/>
        <a:lstStyle/>
        <a:p>
          <a:endParaRPr lang="ru-RU"/>
        </a:p>
      </dgm:t>
    </dgm:pt>
    <dgm:pt modelId="{C35D7A74-3922-4AAC-97FA-F349A367C7B3}" type="sibTrans" cxnId="{A5336594-4D44-44DB-8D26-E05BC6C343FB}">
      <dgm:prSet/>
      <dgm:spPr/>
      <dgm:t>
        <a:bodyPr/>
        <a:lstStyle/>
        <a:p>
          <a:endParaRPr lang="ru-RU"/>
        </a:p>
      </dgm:t>
    </dgm:pt>
    <dgm:pt modelId="{AA973F63-FE1C-4292-83D5-7395E2A1C57B}">
      <dgm:prSet phldrT="[Текст]"/>
      <dgm:spPr/>
      <dgm:t>
        <a:bodyPr/>
        <a:lstStyle/>
        <a:p>
          <a:pPr algn="l"/>
          <a:r>
            <a:rPr lang="ru-RU" dirty="0" smtClean="0">
              <a:solidFill>
                <a:schemeClr val="tx1"/>
              </a:solidFill>
            </a:rPr>
            <a:t>народовластие, разделение властей, политическое, экономическое и идеологическое многообразие; демократический политический (государственно-правовой режим)</a:t>
          </a:r>
          <a:endParaRPr lang="ru-RU" dirty="0">
            <a:solidFill>
              <a:schemeClr val="tx1"/>
            </a:solidFill>
          </a:endParaRPr>
        </a:p>
      </dgm:t>
    </dgm:pt>
    <dgm:pt modelId="{12F4DAAF-AB88-4B46-906F-6DD4E3B90091}" type="parTrans" cxnId="{BC1339D2-CAC4-4072-BFFD-C7E2F8B4932E}">
      <dgm:prSet/>
      <dgm:spPr/>
      <dgm:t>
        <a:bodyPr/>
        <a:lstStyle/>
        <a:p>
          <a:endParaRPr lang="ru-RU"/>
        </a:p>
      </dgm:t>
    </dgm:pt>
    <dgm:pt modelId="{7BFD6C40-4C67-478B-A1C9-C9B09F22BE7B}" type="sibTrans" cxnId="{BC1339D2-CAC4-4072-BFFD-C7E2F8B4932E}">
      <dgm:prSet/>
      <dgm:spPr/>
      <dgm:t>
        <a:bodyPr/>
        <a:lstStyle/>
        <a:p>
          <a:endParaRPr lang="ru-RU"/>
        </a:p>
      </dgm:t>
    </dgm:pt>
    <dgm:pt modelId="{1A8A7099-3120-41D4-BC36-929275E00DEF}" type="pres">
      <dgm:prSet presAssocID="{113493B5-F0DA-4F4D-AD51-4DB1F91342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CA3CE0-DD21-42C4-BFE3-C04235F28A56}" type="pres">
      <dgm:prSet presAssocID="{5C7E43DF-CC87-4CD9-86EA-45433385A81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F0D8D-EF04-4044-BCE3-D740BC5F7220}" type="pres">
      <dgm:prSet presAssocID="{762CC33E-9FB1-4D5D-B32C-D9236106D3A9}" presName="sibTrans" presStyleCnt="0"/>
      <dgm:spPr/>
    </dgm:pt>
    <dgm:pt modelId="{06329E67-37F5-49E6-A65F-214E6B3C8DCA}" type="pres">
      <dgm:prSet presAssocID="{51D20541-D703-493F-A2D2-5DADDD5A7E6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C0BA1-2438-4680-8A43-F263BC3F7218}" type="pres">
      <dgm:prSet presAssocID="{4755B593-D80F-4475-95D1-666F159FF9AD}" presName="sibTrans" presStyleCnt="0"/>
      <dgm:spPr/>
    </dgm:pt>
    <dgm:pt modelId="{88D698DB-91C3-4CF6-9C5A-F51461235420}" type="pres">
      <dgm:prSet presAssocID="{5B27F789-E18F-4373-86D6-940E2625928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339D2-CAC4-4072-BFFD-C7E2F8B4932E}" srcId="{5B27F789-E18F-4373-86D6-940E26259286}" destId="{AA973F63-FE1C-4292-83D5-7395E2A1C57B}" srcOrd="0" destOrd="0" parTransId="{12F4DAAF-AB88-4B46-906F-6DD4E3B90091}" sibTransId="{7BFD6C40-4C67-478B-A1C9-C9B09F22BE7B}"/>
    <dgm:cxn modelId="{D8D1F63A-9812-44E7-8687-3447B066368D}" type="presOf" srcId="{AA973F63-FE1C-4292-83D5-7395E2A1C57B}" destId="{88D698DB-91C3-4CF6-9C5A-F51461235420}" srcOrd="0" destOrd="1" presId="urn:microsoft.com/office/officeart/2005/8/layout/default"/>
    <dgm:cxn modelId="{B9BCD9B5-11F5-49FB-8C2E-E87E5E333B6C}" srcId="{113493B5-F0DA-4F4D-AD51-4DB1F9134217}" destId="{51D20541-D703-493F-A2D2-5DADDD5A7E61}" srcOrd="1" destOrd="0" parTransId="{A0F11287-9C69-427A-A82E-306949740E79}" sibTransId="{4755B593-D80F-4475-95D1-666F159FF9AD}"/>
    <dgm:cxn modelId="{A79939FB-1AC3-4451-9180-61A663DC79C7}" srcId="{51D20541-D703-493F-A2D2-5DADDD5A7E61}" destId="{7F153EE4-C97F-4FEC-9646-830B4D9CFD9D}" srcOrd="0" destOrd="0" parTransId="{35EE641C-A50F-46F4-B644-9A862164CE42}" sibTransId="{BE33F187-9ED4-41F7-9380-0A7F389EE197}"/>
    <dgm:cxn modelId="{02F2A323-0301-468F-8379-D1DE3F565EBD}" srcId="{5C7E43DF-CC87-4CD9-86EA-45433385A816}" destId="{DB551828-CA6B-4B37-A82E-C5A1FA36AB6F}" srcOrd="0" destOrd="0" parTransId="{A0221069-9403-4D4C-AB86-C0239D915169}" sibTransId="{91349493-78BA-4CED-AB3D-87FDE1D1B602}"/>
    <dgm:cxn modelId="{BB9E3A8E-CDB2-4250-BB89-E6749EC36CA7}" type="presOf" srcId="{113493B5-F0DA-4F4D-AD51-4DB1F9134217}" destId="{1A8A7099-3120-41D4-BC36-929275E00DEF}" srcOrd="0" destOrd="0" presId="urn:microsoft.com/office/officeart/2005/8/layout/default"/>
    <dgm:cxn modelId="{3FBE933C-0880-43B9-971E-39FBA476162F}" type="presOf" srcId="{5B27F789-E18F-4373-86D6-940E26259286}" destId="{88D698DB-91C3-4CF6-9C5A-F51461235420}" srcOrd="0" destOrd="0" presId="urn:microsoft.com/office/officeart/2005/8/layout/default"/>
    <dgm:cxn modelId="{54C6FC6A-AFC1-4FE1-9284-D1F3E2D74AC7}" type="presOf" srcId="{5C7E43DF-CC87-4CD9-86EA-45433385A816}" destId="{44CA3CE0-DD21-42C4-BFE3-C04235F28A56}" srcOrd="0" destOrd="0" presId="urn:microsoft.com/office/officeart/2005/8/layout/default"/>
    <dgm:cxn modelId="{67A0F58C-23CC-4518-B957-F3189E0813E6}" type="presOf" srcId="{7F153EE4-C97F-4FEC-9646-830B4D9CFD9D}" destId="{06329E67-37F5-49E6-A65F-214E6B3C8DCA}" srcOrd="0" destOrd="1" presId="urn:microsoft.com/office/officeart/2005/8/layout/default"/>
    <dgm:cxn modelId="{7C989BFB-C085-4E38-82DD-B522C4E4C2E9}" type="presOf" srcId="{51D20541-D703-493F-A2D2-5DADDD5A7E61}" destId="{06329E67-37F5-49E6-A65F-214E6B3C8DCA}" srcOrd="0" destOrd="0" presId="urn:microsoft.com/office/officeart/2005/8/layout/default"/>
    <dgm:cxn modelId="{A5336594-4D44-44DB-8D26-E05BC6C343FB}" srcId="{113493B5-F0DA-4F4D-AD51-4DB1F9134217}" destId="{5B27F789-E18F-4373-86D6-940E26259286}" srcOrd="2" destOrd="0" parTransId="{59A7ACCF-679E-4A53-A5DF-D88B37298521}" sibTransId="{C35D7A74-3922-4AAC-97FA-F349A367C7B3}"/>
    <dgm:cxn modelId="{BDFC240B-5633-41D9-8911-B116DCB6C433}" type="presOf" srcId="{DB551828-CA6B-4B37-A82E-C5A1FA36AB6F}" destId="{44CA3CE0-DD21-42C4-BFE3-C04235F28A56}" srcOrd="0" destOrd="1" presId="urn:microsoft.com/office/officeart/2005/8/layout/default"/>
    <dgm:cxn modelId="{E80DC9E2-394B-44C2-8EB0-4E3F5A03DD36}" srcId="{113493B5-F0DA-4F4D-AD51-4DB1F9134217}" destId="{5C7E43DF-CC87-4CD9-86EA-45433385A816}" srcOrd="0" destOrd="0" parTransId="{E1884C5C-B7EF-4361-A105-C5458653A215}" sibTransId="{762CC33E-9FB1-4D5D-B32C-D9236106D3A9}"/>
    <dgm:cxn modelId="{27F7171A-1DB5-4A3D-A07C-2E816A0DAFEE}" type="presParOf" srcId="{1A8A7099-3120-41D4-BC36-929275E00DEF}" destId="{44CA3CE0-DD21-42C4-BFE3-C04235F28A56}" srcOrd="0" destOrd="0" presId="urn:microsoft.com/office/officeart/2005/8/layout/default"/>
    <dgm:cxn modelId="{0550ACCB-3300-4775-BDD4-370C5F244530}" type="presParOf" srcId="{1A8A7099-3120-41D4-BC36-929275E00DEF}" destId="{6C5F0D8D-EF04-4044-BCE3-D740BC5F7220}" srcOrd="1" destOrd="0" presId="urn:microsoft.com/office/officeart/2005/8/layout/default"/>
    <dgm:cxn modelId="{80003EE0-AF72-46BB-920B-DFE096D77F5A}" type="presParOf" srcId="{1A8A7099-3120-41D4-BC36-929275E00DEF}" destId="{06329E67-37F5-49E6-A65F-214E6B3C8DCA}" srcOrd="2" destOrd="0" presId="urn:microsoft.com/office/officeart/2005/8/layout/default"/>
    <dgm:cxn modelId="{4E4BACC7-243C-468A-AC81-BE9DAF70CCA2}" type="presParOf" srcId="{1A8A7099-3120-41D4-BC36-929275E00DEF}" destId="{522C0BA1-2438-4680-8A43-F263BC3F7218}" srcOrd="3" destOrd="0" presId="urn:microsoft.com/office/officeart/2005/8/layout/default"/>
    <dgm:cxn modelId="{65B798CE-0487-495C-9FFB-AAEAE9218F1D}" type="presParOf" srcId="{1A8A7099-3120-41D4-BC36-929275E00DEF}" destId="{88D698DB-91C3-4CF6-9C5A-F5146123542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A325B12-5DD4-4FC9-934A-F5A03D87B492}" type="doc">
      <dgm:prSet loTypeId="urn:microsoft.com/office/officeart/2008/layout/IncreasingCircl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FBC8F-CE25-47B7-82AE-D085526946DD}">
      <dgm:prSet phldrT="[Текст]"/>
      <dgm:spPr/>
      <dgm:t>
        <a:bodyPr/>
        <a:lstStyle/>
        <a:p>
          <a:r>
            <a:rPr lang="ru-RU" dirty="0" smtClean="0"/>
            <a:t>правые</a:t>
          </a:r>
          <a:endParaRPr lang="ru-RU" dirty="0"/>
        </a:p>
      </dgm:t>
    </dgm:pt>
    <dgm:pt modelId="{A80B74E9-C078-4367-9562-60575F7E9E1E}" type="parTrans" cxnId="{6F1E0F51-D307-4806-948A-0D6E141F41B0}">
      <dgm:prSet/>
      <dgm:spPr/>
      <dgm:t>
        <a:bodyPr/>
        <a:lstStyle/>
        <a:p>
          <a:endParaRPr lang="ru-RU"/>
        </a:p>
      </dgm:t>
    </dgm:pt>
    <dgm:pt modelId="{3346EBDC-F928-4A7F-8A61-E29C66B11091}" type="sibTrans" cxnId="{6F1E0F51-D307-4806-948A-0D6E141F41B0}">
      <dgm:prSet/>
      <dgm:spPr/>
      <dgm:t>
        <a:bodyPr/>
        <a:lstStyle/>
        <a:p>
          <a:endParaRPr lang="ru-RU"/>
        </a:p>
      </dgm:t>
    </dgm:pt>
    <dgm:pt modelId="{11784965-1B83-413D-A492-EDC59B3E4A72}">
      <dgm:prSet phldrT="[Текст]" custT="1"/>
      <dgm:spPr/>
      <dgm:t>
        <a:bodyPr/>
        <a:lstStyle/>
        <a:p>
          <a:r>
            <a:rPr lang="ru-RU" sz="1600" b="1" dirty="0" smtClean="0"/>
            <a:t>Консервативные партии</a:t>
          </a:r>
        </a:p>
        <a:p>
          <a:r>
            <a:rPr lang="ru-RU" sz="1600" dirty="0" smtClean="0"/>
            <a:t>Республиканская партия США, Консервативная партия Великобритании, Либерально-демократическая партия Японии </a:t>
          </a:r>
        </a:p>
        <a:p>
          <a:endParaRPr lang="ru-RU" sz="1600" dirty="0"/>
        </a:p>
      </dgm:t>
    </dgm:pt>
    <dgm:pt modelId="{3FD86978-B0BC-4F31-A376-1FED734784B3}" type="parTrans" cxnId="{68A898C7-6BA0-416C-8745-72541B3997DD}">
      <dgm:prSet/>
      <dgm:spPr/>
      <dgm:t>
        <a:bodyPr/>
        <a:lstStyle/>
        <a:p>
          <a:endParaRPr lang="ru-RU"/>
        </a:p>
      </dgm:t>
    </dgm:pt>
    <dgm:pt modelId="{DCC1E05C-2B27-4826-8534-466EFA956EAB}" type="sibTrans" cxnId="{68A898C7-6BA0-416C-8745-72541B3997DD}">
      <dgm:prSet/>
      <dgm:spPr/>
      <dgm:t>
        <a:bodyPr/>
        <a:lstStyle/>
        <a:p>
          <a:endParaRPr lang="ru-RU"/>
        </a:p>
      </dgm:t>
    </dgm:pt>
    <dgm:pt modelId="{A5A5DCF8-13E0-4356-9FE6-0FBBB74CE962}">
      <dgm:prSet phldrT="[Текст]"/>
      <dgm:spPr/>
      <dgm:t>
        <a:bodyPr/>
        <a:lstStyle/>
        <a:p>
          <a:r>
            <a:rPr lang="ru-RU" dirty="0" smtClean="0"/>
            <a:t>центристские</a:t>
          </a:r>
          <a:endParaRPr lang="ru-RU" dirty="0"/>
        </a:p>
      </dgm:t>
    </dgm:pt>
    <dgm:pt modelId="{2BEAACA7-AC3C-4C77-85F7-378C882AA5FD}" type="parTrans" cxnId="{D2338182-C350-4990-A886-F530BC15829D}">
      <dgm:prSet/>
      <dgm:spPr/>
      <dgm:t>
        <a:bodyPr/>
        <a:lstStyle/>
        <a:p>
          <a:endParaRPr lang="ru-RU"/>
        </a:p>
      </dgm:t>
    </dgm:pt>
    <dgm:pt modelId="{A240DE37-714C-44F4-AECA-BED4A57EEDBA}" type="sibTrans" cxnId="{D2338182-C350-4990-A886-F530BC15829D}">
      <dgm:prSet/>
      <dgm:spPr/>
      <dgm:t>
        <a:bodyPr/>
        <a:lstStyle/>
        <a:p>
          <a:endParaRPr lang="ru-RU"/>
        </a:p>
      </dgm:t>
    </dgm:pt>
    <dgm:pt modelId="{630FA333-8ABB-4081-9778-702384B81E93}">
      <dgm:prSet phldrT="[Текст]" custT="1"/>
      <dgm:spPr/>
      <dgm:t>
        <a:bodyPr/>
        <a:lstStyle/>
        <a:p>
          <a:r>
            <a:rPr lang="ru-RU" sz="1600" b="1" dirty="0" smtClean="0"/>
            <a:t>Либеральные партии</a:t>
          </a:r>
        </a:p>
        <a:p>
          <a:r>
            <a:rPr lang="ru-RU" sz="1600" dirty="0" smtClean="0"/>
            <a:t>Свободная демократическая партия Германии, Либеральная партия Великобритании, Партия центра в Швеции, итальянская Либеральная партия </a:t>
          </a:r>
          <a:endParaRPr lang="ru-RU" sz="1600" b="1" dirty="0" smtClean="0"/>
        </a:p>
        <a:p>
          <a:endParaRPr lang="ru-RU" sz="2100" b="1" dirty="0"/>
        </a:p>
      </dgm:t>
    </dgm:pt>
    <dgm:pt modelId="{4AED2727-1CD5-4C3D-A187-2C8AAF28F5F1}" type="parTrans" cxnId="{9DB6FC06-0D89-4778-AAD2-FF79A2949461}">
      <dgm:prSet/>
      <dgm:spPr/>
      <dgm:t>
        <a:bodyPr/>
        <a:lstStyle/>
        <a:p>
          <a:endParaRPr lang="ru-RU"/>
        </a:p>
      </dgm:t>
    </dgm:pt>
    <dgm:pt modelId="{97C56DDE-79B8-4A2A-9157-17D695AE2CF1}" type="sibTrans" cxnId="{9DB6FC06-0D89-4778-AAD2-FF79A2949461}">
      <dgm:prSet/>
      <dgm:spPr/>
      <dgm:t>
        <a:bodyPr/>
        <a:lstStyle/>
        <a:p>
          <a:endParaRPr lang="ru-RU"/>
        </a:p>
      </dgm:t>
    </dgm:pt>
    <dgm:pt modelId="{AC869FB7-6857-4CFB-A79B-1D5988967931}">
      <dgm:prSet phldrT="[Текст]"/>
      <dgm:spPr/>
      <dgm:t>
        <a:bodyPr/>
        <a:lstStyle/>
        <a:p>
          <a:r>
            <a:rPr lang="ru-RU" dirty="0" smtClean="0"/>
            <a:t>левые</a:t>
          </a:r>
          <a:endParaRPr lang="ru-RU" dirty="0"/>
        </a:p>
      </dgm:t>
    </dgm:pt>
    <dgm:pt modelId="{E6700B6A-1240-4051-A9CA-F57C6927394C}" type="parTrans" cxnId="{7C602C28-2682-4655-BB55-BB5ACCE8C3F7}">
      <dgm:prSet/>
      <dgm:spPr/>
      <dgm:t>
        <a:bodyPr/>
        <a:lstStyle/>
        <a:p>
          <a:endParaRPr lang="ru-RU"/>
        </a:p>
      </dgm:t>
    </dgm:pt>
    <dgm:pt modelId="{CE2B24BF-91E2-45E0-96FF-D3226F90C40C}" type="sibTrans" cxnId="{7C602C28-2682-4655-BB55-BB5ACCE8C3F7}">
      <dgm:prSet/>
      <dgm:spPr/>
      <dgm:t>
        <a:bodyPr/>
        <a:lstStyle/>
        <a:p>
          <a:endParaRPr lang="ru-RU"/>
        </a:p>
      </dgm:t>
    </dgm:pt>
    <dgm:pt modelId="{D4F67C2B-29FB-4819-96CE-91ED6EA3F562}">
      <dgm:prSet phldrT="[Текст]" custT="1"/>
      <dgm:spPr/>
      <dgm:t>
        <a:bodyPr/>
        <a:lstStyle/>
        <a:p>
          <a:r>
            <a:rPr lang="ru-RU" sz="1600" b="1" dirty="0" smtClean="0"/>
            <a:t>Социал-демократические партии</a:t>
          </a:r>
        </a:p>
        <a:p>
          <a:r>
            <a:rPr lang="ru-RU" sz="1600" dirty="0" smtClean="0"/>
            <a:t>Лейбористская партия Великобритании, социалистические партии Франции, Италии, Испании, Австрии, социал-демократические партии Германии и скандинавских стран</a:t>
          </a:r>
        </a:p>
        <a:p>
          <a:r>
            <a:rPr lang="ru-RU" sz="1600" b="1" dirty="0" smtClean="0"/>
            <a:t>Коммунистические партии</a:t>
          </a:r>
        </a:p>
        <a:p>
          <a:r>
            <a:rPr lang="ru-RU" sz="1600" b="0" dirty="0" smtClean="0"/>
            <a:t>Коммунистическая партия России, Коммунистическая партия Украины, коммунистические партии Сирии, Вьетнама, Молдавии</a:t>
          </a:r>
          <a:endParaRPr lang="ru-RU" sz="1600" b="0" dirty="0"/>
        </a:p>
      </dgm:t>
    </dgm:pt>
    <dgm:pt modelId="{82FD1E56-EBC7-413F-A64A-FFEAC351699A}" type="parTrans" cxnId="{E04FF00D-0151-4EEF-AAAE-7472EEFA125B}">
      <dgm:prSet/>
      <dgm:spPr/>
      <dgm:t>
        <a:bodyPr/>
        <a:lstStyle/>
        <a:p>
          <a:endParaRPr lang="ru-RU"/>
        </a:p>
      </dgm:t>
    </dgm:pt>
    <dgm:pt modelId="{0E3825E5-CCB9-4CCE-9711-1C71CFA466AB}" type="sibTrans" cxnId="{E04FF00D-0151-4EEF-AAAE-7472EEFA125B}">
      <dgm:prSet/>
      <dgm:spPr/>
      <dgm:t>
        <a:bodyPr/>
        <a:lstStyle/>
        <a:p>
          <a:endParaRPr lang="ru-RU"/>
        </a:p>
      </dgm:t>
    </dgm:pt>
    <dgm:pt modelId="{71EFB317-4E37-49A1-B0F5-407C143EBCCA}" type="pres">
      <dgm:prSet presAssocID="{7A325B12-5DD4-4FC9-934A-F5A03D87B492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355ED1-B58B-4D1A-913A-2E42B9FF0188}" type="pres">
      <dgm:prSet presAssocID="{0BFFBC8F-CE25-47B7-82AE-D085526946DD}" presName="composite" presStyleCnt="0"/>
      <dgm:spPr/>
    </dgm:pt>
    <dgm:pt modelId="{6905D6EB-5AB5-4FFB-A6D7-C4473EA89842}" type="pres">
      <dgm:prSet presAssocID="{0BFFBC8F-CE25-47B7-82AE-D085526946DD}" presName="BackAccent" presStyleLbl="bgShp" presStyleIdx="0" presStyleCnt="3"/>
      <dgm:spPr/>
    </dgm:pt>
    <dgm:pt modelId="{9392FA8E-1531-463A-A1BF-8CB10FC3A394}" type="pres">
      <dgm:prSet presAssocID="{0BFFBC8F-CE25-47B7-82AE-D085526946DD}" presName="Accent" presStyleLbl="alignNode1" presStyleIdx="0" presStyleCnt="3"/>
      <dgm:spPr/>
    </dgm:pt>
    <dgm:pt modelId="{C1CB216C-F5C5-4B94-9850-F3E72F657032}" type="pres">
      <dgm:prSet presAssocID="{0BFFBC8F-CE25-47B7-82AE-D085526946DD}" presName="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5D79A-179A-4EB0-BE26-3080F095B41C}" type="pres">
      <dgm:prSet presAssocID="{0BFFBC8F-CE25-47B7-82AE-D085526946DD}" presName="Parent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A19D1-452D-461E-8739-511967E14F58}" type="pres">
      <dgm:prSet presAssocID="{3346EBDC-F928-4A7F-8A61-E29C66B11091}" presName="sibTrans" presStyleCnt="0"/>
      <dgm:spPr/>
    </dgm:pt>
    <dgm:pt modelId="{1FDF8DBB-8A3C-47C3-B776-C2878B56BA9D}" type="pres">
      <dgm:prSet presAssocID="{A5A5DCF8-13E0-4356-9FE6-0FBBB74CE962}" presName="composite" presStyleCnt="0"/>
      <dgm:spPr/>
    </dgm:pt>
    <dgm:pt modelId="{8FD3465F-DC7C-4273-8C7B-201A44531655}" type="pres">
      <dgm:prSet presAssocID="{A5A5DCF8-13E0-4356-9FE6-0FBBB74CE962}" presName="BackAccent" presStyleLbl="bgShp" presStyleIdx="1" presStyleCnt="3"/>
      <dgm:spPr/>
    </dgm:pt>
    <dgm:pt modelId="{3AB3F1CE-FDE5-4591-B4DE-20E889276B67}" type="pres">
      <dgm:prSet presAssocID="{A5A5DCF8-13E0-4356-9FE6-0FBBB74CE962}" presName="Accent" presStyleLbl="alignNode1" presStyleIdx="1" presStyleCnt="3"/>
      <dgm:spPr/>
    </dgm:pt>
    <dgm:pt modelId="{EA0DDB97-BA1A-44C4-8256-42A4BD968E6C}" type="pres">
      <dgm:prSet presAssocID="{A5A5DCF8-13E0-4356-9FE6-0FBBB74CE962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47CE2-ED05-4336-A05C-7EEA44D83C61}" type="pres">
      <dgm:prSet presAssocID="{A5A5DCF8-13E0-4356-9FE6-0FBBB74CE962}" presName="Parent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13D76-84C0-436C-8560-EA96505CBFC7}" type="pres">
      <dgm:prSet presAssocID="{A240DE37-714C-44F4-AECA-BED4A57EEDBA}" presName="sibTrans" presStyleCnt="0"/>
      <dgm:spPr/>
    </dgm:pt>
    <dgm:pt modelId="{E960C0F4-1015-4CC6-9DB9-067FD650249D}" type="pres">
      <dgm:prSet presAssocID="{AC869FB7-6857-4CFB-A79B-1D5988967931}" presName="composite" presStyleCnt="0"/>
      <dgm:spPr/>
    </dgm:pt>
    <dgm:pt modelId="{F0C6B3F7-FD6E-473B-BD81-BEC2190FE53E}" type="pres">
      <dgm:prSet presAssocID="{AC869FB7-6857-4CFB-A79B-1D5988967931}" presName="BackAccent" presStyleLbl="bgShp" presStyleIdx="2" presStyleCnt="3"/>
      <dgm:spPr/>
    </dgm:pt>
    <dgm:pt modelId="{8082F0E6-71EF-4749-9173-ECEB807DF175}" type="pres">
      <dgm:prSet presAssocID="{AC869FB7-6857-4CFB-A79B-1D5988967931}" presName="Accent" presStyleLbl="alignNode1" presStyleIdx="2" presStyleCnt="3"/>
      <dgm:spPr/>
    </dgm:pt>
    <dgm:pt modelId="{AF9AEA6F-BDAA-4F6E-B030-12413DE0C779}" type="pres">
      <dgm:prSet presAssocID="{AC869FB7-6857-4CFB-A79B-1D5988967931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55DC-350D-46C4-B950-D27C0077E779}" type="pres">
      <dgm:prSet presAssocID="{AC869FB7-6857-4CFB-A79B-1D5988967931}" presName="Parent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6FC06-0D89-4778-AAD2-FF79A2949461}" srcId="{A5A5DCF8-13E0-4356-9FE6-0FBBB74CE962}" destId="{630FA333-8ABB-4081-9778-702384B81E93}" srcOrd="0" destOrd="0" parTransId="{4AED2727-1CD5-4C3D-A187-2C8AAF28F5F1}" sibTransId="{97C56DDE-79B8-4A2A-9157-17D695AE2CF1}"/>
    <dgm:cxn modelId="{200A4DFD-DE6C-4212-BB0A-CC359A9A1F5F}" type="presOf" srcId="{A5A5DCF8-13E0-4356-9FE6-0FBBB74CE962}" destId="{D1F47CE2-ED05-4336-A05C-7EEA44D83C61}" srcOrd="0" destOrd="0" presId="urn:microsoft.com/office/officeart/2008/layout/IncreasingCircleProcess"/>
    <dgm:cxn modelId="{6F1E0F51-D307-4806-948A-0D6E141F41B0}" srcId="{7A325B12-5DD4-4FC9-934A-F5A03D87B492}" destId="{0BFFBC8F-CE25-47B7-82AE-D085526946DD}" srcOrd="0" destOrd="0" parTransId="{A80B74E9-C078-4367-9562-60575F7E9E1E}" sibTransId="{3346EBDC-F928-4A7F-8A61-E29C66B11091}"/>
    <dgm:cxn modelId="{CD718B93-29A4-4ADA-B525-B9754280A213}" type="presOf" srcId="{D4F67C2B-29FB-4819-96CE-91ED6EA3F562}" destId="{AF9AEA6F-BDAA-4F6E-B030-12413DE0C779}" srcOrd="0" destOrd="0" presId="urn:microsoft.com/office/officeart/2008/layout/IncreasingCircleProcess"/>
    <dgm:cxn modelId="{5D822B1A-FC4F-4977-9601-25E7C81C344C}" type="presOf" srcId="{630FA333-8ABB-4081-9778-702384B81E93}" destId="{EA0DDB97-BA1A-44C4-8256-42A4BD968E6C}" srcOrd="0" destOrd="0" presId="urn:microsoft.com/office/officeart/2008/layout/IncreasingCircleProcess"/>
    <dgm:cxn modelId="{D25903EA-C2B4-454F-A667-853560EEFE55}" type="presOf" srcId="{7A325B12-5DD4-4FC9-934A-F5A03D87B492}" destId="{71EFB317-4E37-49A1-B0F5-407C143EBCCA}" srcOrd="0" destOrd="0" presId="urn:microsoft.com/office/officeart/2008/layout/IncreasingCircleProcess"/>
    <dgm:cxn modelId="{0048DB84-47E4-406C-AA57-E6EE06DFC94B}" type="presOf" srcId="{11784965-1B83-413D-A492-EDC59B3E4A72}" destId="{C1CB216C-F5C5-4B94-9850-F3E72F657032}" srcOrd="0" destOrd="0" presId="urn:microsoft.com/office/officeart/2008/layout/IncreasingCircleProcess"/>
    <dgm:cxn modelId="{7566D5CD-A3C1-4CE4-BA83-5435B9FE2D66}" type="presOf" srcId="{AC869FB7-6857-4CFB-A79B-1D5988967931}" destId="{83AD55DC-350D-46C4-B950-D27C0077E779}" srcOrd="0" destOrd="0" presId="urn:microsoft.com/office/officeart/2008/layout/IncreasingCircleProcess"/>
    <dgm:cxn modelId="{D2338182-C350-4990-A886-F530BC15829D}" srcId="{7A325B12-5DD4-4FC9-934A-F5A03D87B492}" destId="{A5A5DCF8-13E0-4356-9FE6-0FBBB74CE962}" srcOrd="1" destOrd="0" parTransId="{2BEAACA7-AC3C-4C77-85F7-378C882AA5FD}" sibTransId="{A240DE37-714C-44F4-AECA-BED4A57EEDBA}"/>
    <dgm:cxn modelId="{D5168845-CEF8-45CD-ABB9-F879F170FA97}" type="presOf" srcId="{0BFFBC8F-CE25-47B7-82AE-D085526946DD}" destId="{A465D79A-179A-4EB0-BE26-3080F095B41C}" srcOrd="0" destOrd="0" presId="urn:microsoft.com/office/officeart/2008/layout/IncreasingCircleProcess"/>
    <dgm:cxn modelId="{7C602C28-2682-4655-BB55-BB5ACCE8C3F7}" srcId="{7A325B12-5DD4-4FC9-934A-F5A03D87B492}" destId="{AC869FB7-6857-4CFB-A79B-1D5988967931}" srcOrd="2" destOrd="0" parTransId="{E6700B6A-1240-4051-A9CA-F57C6927394C}" sibTransId="{CE2B24BF-91E2-45E0-96FF-D3226F90C40C}"/>
    <dgm:cxn modelId="{E04FF00D-0151-4EEF-AAAE-7472EEFA125B}" srcId="{AC869FB7-6857-4CFB-A79B-1D5988967931}" destId="{D4F67C2B-29FB-4819-96CE-91ED6EA3F562}" srcOrd="0" destOrd="0" parTransId="{82FD1E56-EBC7-413F-A64A-FFEAC351699A}" sibTransId="{0E3825E5-CCB9-4CCE-9711-1C71CFA466AB}"/>
    <dgm:cxn modelId="{68A898C7-6BA0-416C-8745-72541B3997DD}" srcId="{0BFFBC8F-CE25-47B7-82AE-D085526946DD}" destId="{11784965-1B83-413D-A492-EDC59B3E4A72}" srcOrd="0" destOrd="0" parTransId="{3FD86978-B0BC-4F31-A376-1FED734784B3}" sibTransId="{DCC1E05C-2B27-4826-8534-466EFA956EAB}"/>
    <dgm:cxn modelId="{4D358697-B508-4D15-BADB-C51C6DD51628}" type="presParOf" srcId="{71EFB317-4E37-49A1-B0F5-407C143EBCCA}" destId="{F4355ED1-B58B-4D1A-913A-2E42B9FF0188}" srcOrd="0" destOrd="0" presId="urn:microsoft.com/office/officeart/2008/layout/IncreasingCircleProcess"/>
    <dgm:cxn modelId="{D771660F-8744-42FC-BCD7-AB66EFC53328}" type="presParOf" srcId="{F4355ED1-B58B-4D1A-913A-2E42B9FF0188}" destId="{6905D6EB-5AB5-4FFB-A6D7-C4473EA89842}" srcOrd="0" destOrd="0" presId="urn:microsoft.com/office/officeart/2008/layout/IncreasingCircleProcess"/>
    <dgm:cxn modelId="{DFC2B58B-F3F0-46FD-A584-27FA5F730F81}" type="presParOf" srcId="{F4355ED1-B58B-4D1A-913A-2E42B9FF0188}" destId="{9392FA8E-1531-463A-A1BF-8CB10FC3A394}" srcOrd="1" destOrd="0" presId="urn:microsoft.com/office/officeart/2008/layout/IncreasingCircleProcess"/>
    <dgm:cxn modelId="{39F90D61-868C-4D26-9B6C-6D2D7D7C16C8}" type="presParOf" srcId="{F4355ED1-B58B-4D1A-913A-2E42B9FF0188}" destId="{C1CB216C-F5C5-4B94-9850-F3E72F657032}" srcOrd="2" destOrd="0" presId="urn:microsoft.com/office/officeart/2008/layout/IncreasingCircleProcess"/>
    <dgm:cxn modelId="{ACF3AF83-61C0-47A0-8054-1ED1CFAD1293}" type="presParOf" srcId="{F4355ED1-B58B-4D1A-913A-2E42B9FF0188}" destId="{A465D79A-179A-4EB0-BE26-3080F095B41C}" srcOrd="3" destOrd="0" presId="urn:microsoft.com/office/officeart/2008/layout/IncreasingCircleProcess"/>
    <dgm:cxn modelId="{C4D75E1F-7021-427B-9FDB-816ECEC0B089}" type="presParOf" srcId="{71EFB317-4E37-49A1-B0F5-407C143EBCCA}" destId="{7A6A19D1-452D-461E-8739-511967E14F58}" srcOrd="1" destOrd="0" presId="urn:microsoft.com/office/officeart/2008/layout/IncreasingCircleProcess"/>
    <dgm:cxn modelId="{31AA1528-D093-4C6C-9E5A-2106741D3490}" type="presParOf" srcId="{71EFB317-4E37-49A1-B0F5-407C143EBCCA}" destId="{1FDF8DBB-8A3C-47C3-B776-C2878B56BA9D}" srcOrd="2" destOrd="0" presId="urn:microsoft.com/office/officeart/2008/layout/IncreasingCircleProcess"/>
    <dgm:cxn modelId="{1E9CEAD9-B1FE-4928-B09D-7B86162AB5DB}" type="presParOf" srcId="{1FDF8DBB-8A3C-47C3-B776-C2878B56BA9D}" destId="{8FD3465F-DC7C-4273-8C7B-201A44531655}" srcOrd="0" destOrd="0" presId="urn:microsoft.com/office/officeart/2008/layout/IncreasingCircleProcess"/>
    <dgm:cxn modelId="{0A106437-5077-4539-A8BE-B6A3454A20B3}" type="presParOf" srcId="{1FDF8DBB-8A3C-47C3-B776-C2878B56BA9D}" destId="{3AB3F1CE-FDE5-4591-B4DE-20E889276B67}" srcOrd="1" destOrd="0" presId="urn:microsoft.com/office/officeart/2008/layout/IncreasingCircleProcess"/>
    <dgm:cxn modelId="{E8F02166-C7D4-48A8-8CAA-EA1C1C719C4F}" type="presParOf" srcId="{1FDF8DBB-8A3C-47C3-B776-C2878B56BA9D}" destId="{EA0DDB97-BA1A-44C4-8256-42A4BD968E6C}" srcOrd="2" destOrd="0" presId="urn:microsoft.com/office/officeart/2008/layout/IncreasingCircleProcess"/>
    <dgm:cxn modelId="{B74FC236-5810-40B5-A297-21C44127D63B}" type="presParOf" srcId="{1FDF8DBB-8A3C-47C3-B776-C2878B56BA9D}" destId="{D1F47CE2-ED05-4336-A05C-7EEA44D83C61}" srcOrd="3" destOrd="0" presId="urn:microsoft.com/office/officeart/2008/layout/IncreasingCircleProcess"/>
    <dgm:cxn modelId="{E5F5519A-9EE1-4CF1-B092-45471D1FA7FF}" type="presParOf" srcId="{71EFB317-4E37-49A1-B0F5-407C143EBCCA}" destId="{B8813D76-84C0-436C-8560-EA96505CBFC7}" srcOrd="3" destOrd="0" presId="urn:microsoft.com/office/officeart/2008/layout/IncreasingCircleProcess"/>
    <dgm:cxn modelId="{1D9B3CCE-C126-4C3E-9862-0F8904512EA0}" type="presParOf" srcId="{71EFB317-4E37-49A1-B0F5-407C143EBCCA}" destId="{E960C0F4-1015-4CC6-9DB9-067FD650249D}" srcOrd="4" destOrd="0" presId="urn:microsoft.com/office/officeart/2008/layout/IncreasingCircleProcess"/>
    <dgm:cxn modelId="{19EFAAED-5CF7-44A1-9BE4-F709765EB886}" type="presParOf" srcId="{E960C0F4-1015-4CC6-9DB9-067FD650249D}" destId="{F0C6B3F7-FD6E-473B-BD81-BEC2190FE53E}" srcOrd="0" destOrd="0" presId="urn:microsoft.com/office/officeart/2008/layout/IncreasingCircleProcess"/>
    <dgm:cxn modelId="{44146069-073E-40EE-ABF8-21C44AD8CB85}" type="presParOf" srcId="{E960C0F4-1015-4CC6-9DB9-067FD650249D}" destId="{8082F0E6-71EF-4749-9173-ECEB807DF175}" srcOrd="1" destOrd="0" presId="urn:microsoft.com/office/officeart/2008/layout/IncreasingCircleProcess"/>
    <dgm:cxn modelId="{F94B022B-42CA-466F-9F1D-ADF7F77CE5FD}" type="presParOf" srcId="{E960C0F4-1015-4CC6-9DB9-067FD650249D}" destId="{AF9AEA6F-BDAA-4F6E-B030-12413DE0C779}" srcOrd="2" destOrd="0" presId="urn:microsoft.com/office/officeart/2008/layout/IncreasingCircleProcess"/>
    <dgm:cxn modelId="{B86A4B1C-E8EE-46C6-94B6-FD3AA40E5B20}" type="presParOf" srcId="{E960C0F4-1015-4CC6-9DB9-067FD650249D}" destId="{83AD55DC-350D-46C4-B950-D27C0077E779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C8DBB0C-909B-4B8C-BBC4-C01A0D75396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F7F0C7-C4D0-4B30-8366-47F999E03618}">
      <dgm:prSet phldrT="[Текст]" custT="1"/>
      <dgm:spPr/>
      <dgm:t>
        <a:bodyPr/>
        <a:lstStyle/>
        <a:p>
          <a:r>
            <a:rPr lang="ru-RU" sz="2000" b="0" i="0" u="none" dirty="0" smtClean="0">
              <a:solidFill>
                <a:schemeClr val="tx1"/>
              </a:solidFill>
            </a:rPr>
            <a:t>Многопартийные системы без монопольно господствующей партии</a:t>
          </a:r>
          <a:endParaRPr lang="ru-RU" sz="2000" b="0" i="0" u="none" dirty="0">
            <a:solidFill>
              <a:schemeClr val="tx1"/>
            </a:solidFill>
          </a:endParaRPr>
        </a:p>
      </dgm:t>
    </dgm:pt>
    <dgm:pt modelId="{A7CEA688-825C-400E-B6B0-0D7104F065A5}" type="parTrans" cxnId="{795C6892-7652-46CF-A34A-2F721B301DA5}">
      <dgm:prSet/>
      <dgm:spPr/>
      <dgm:t>
        <a:bodyPr/>
        <a:lstStyle/>
        <a:p>
          <a:endParaRPr lang="ru-RU"/>
        </a:p>
      </dgm:t>
    </dgm:pt>
    <dgm:pt modelId="{C2F19B92-4173-4CF8-A508-6A796514A416}" type="sibTrans" cxnId="{795C6892-7652-46CF-A34A-2F721B301DA5}">
      <dgm:prSet/>
      <dgm:spPr/>
      <dgm:t>
        <a:bodyPr/>
        <a:lstStyle/>
        <a:p>
          <a:endParaRPr lang="ru-RU"/>
        </a:p>
      </dgm:t>
    </dgm:pt>
    <dgm:pt modelId="{604D1141-33EE-434A-B8AA-B3383FF0862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Бельгия, Дания, Нидерланды, Италия</a:t>
          </a:r>
          <a:endParaRPr lang="ru-RU" sz="2000" dirty="0">
            <a:solidFill>
              <a:schemeClr val="tx1"/>
            </a:solidFill>
          </a:endParaRPr>
        </a:p>
      </dgm:t>
    </dgm:pt>
    <dgm:pt modelId="{3EE7DE43-7393-4ACA-8306-7CD015342DA8}" type="parTrans" cxnId="{6D2DEEB1-3A19-49B1-A221-F2170A120B0D}">
      <dgm:prSet/>
      <dgm:spPr/>
      <dgm:t>
        <a:bodyPr/>
        <a:lstStyle/>
        <a:p>
          <a:endParaRPr lang="ru-RU"/>
        </a:p>
      </dgm:t>
    </dgm:pt>
    <dgm:pt modelId="{A4B5C336-AF75-42CE-96EA-9B4FD7273280}" type="sibTrans" cxnId="{6D2DEEB1-3A19-49B1-A221-F2170A120B0D}">
      <dgm:prSet/>
      <dgm:spPr/>
      <dgm:t>
        <a:bodyPr/>
        <a:lstStyle/>
        <a:p>
          <a:endParaRPr lang="ru-RU"/>
        </a:p>
      </dgm:t>
    </dgm:pt>
    <dgm:pt modelId="{19E03CA0-637E-4FFC-A67F-0E80946E4F84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</a:rPr>
            <a:t>Многопартийные системы с монопольно господствующей партией</a:t>
          </a:r>
          <a:endParaRPr lang="ru-RU" sz="2000" b="0" i="0" dirty="0">
            <a:solidFill>
              <a:schemeClr val="tx1"/>
            </a:solidFill>
          </a:endParaRPr>
        </a:p>
      </dgm:t>
    </dgm:pt>
    <dgm:pt modelId="{9D73225E-BFD4-47B3-A9C0-F0C988600723}" type="parTrans" cxnId="{EC9FE42B-5A94-47A9-88C7-41FF72F2FDCA}">
      <dgm:prSet/>
      <dgm:spPr/>
      <dgm:t>
        <a:bodyPr/>
        <a:lstStyle/>
        <a:p>
          <a:endParaRPr lang="ru-RU"/>
        </a:p>
      </dgm:t>
    </dgm:pt>
    <dgm:pt modelId="{5E4E0A82-749E-4797-B482-CA0F82D31032}" type="sibTrans" cxnId="{EC9FE42B-5A94-47A9-88C7-41FF72F2FDCA}">
      <dgm:prSet/>
      <dgm:spPr/>
      <dgm:t>
        <a:bodyPr/>
        <a:lstStyle/>
        <a:p>
          <a:endParaRPr lang="ru-RU"/>
        </a:p>
      </dgm:t>
    </dgm:pt>
    <dgm:pt modelId="{FA4FCA81-69C3-4004-B0C3-4FBF71D3D5D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Япония</a:t>
          </a:r>
          <a:endParaRPr lang="ru-RU" sz="2000" dirty="0">
            <a:solidFill>
              <a:schemeClr val="tx1"/>
            </a:solidFill>
          </a:endParaRPr>
        </a:p>
      </dgm:t>
    </dgm:pt>
    <dgm:pt modelId="{B2C36CB4-CB3B-4874-9E72-5EFA3E39BE89}" type="parTrans" cxnId="{E273E37B-F214-4026-8C18-8B1F62DCBB4F}">
      <dgm:prSet/>
      <dgm:spPr/>
      <dgm:t>
        <a:bodyPr/>
        <a:lstStyle/>
        <a:p>
          <a:endParaRPr lang="ru-RU"/>
        </a:p>
      </dgm:t>
    </dgm:pt>
    <dgm:pt modelId="{FD220769-026A-4B6C-A5BB-26ED6288D897}" type="sibTrans" cxnId="{E273E37B-F214-4026-8C18-8B1F62DCBB4F}">
      <dgm:prSet/>
      <dgm:spPr/>
      <dgm:t>
        <a:bodyPr/>
        <a:lstStyle/>
        <a:p>
          <a:endParaRPr lang="ru-RU"/>
        </a:p>
      </dgm:t>
    </dgm:pt>
    <dgm:pt modelId="{ECB12E1E-2178-4402-A7ED-780175BC450F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</a:rPr>
            <a:t>Двухпартийные системы</a:t>
          </a:r>
          <a:endParaRPr lang="ru-RU" sz="2000" b="0" i="0" dirty="0">
            <a:solidFill>
              <a:schemeClr val="tx1"/>
            </a:solidFill>
          </a:endParaRPr>
        </a:p>
      </dgm:t>
    </dgm:pt>
    <dgm:pt modelId="{35AE7C6E-0580-4C4A-9362-B4F317DAB431}" type="parTrans" cxnId="{E3DBA073-F10F-4DFA-A836-FFFA27AABF38}">
      <dgm:prSet/>
      <dgm:spPr/>
      <dgm:t>
        <a:bodyPr/>
        <a:lstStyle/>
        <a:p>
          <a:endParaRPr lang="ru-RU"/>
        </a:p>
      </dgm:t>
    </dgm:pt>
    <dgm:pt modelId="{F7BC3629-E798-48E9-8869-79BF11A7B6D3}" type="sibTrans" cxnId="{E3DBA073-F10F-4DFA-A836-FFFA27AABF38}">
      <dgm:prSet/>
      <dgm:spPr/>
      <dgm:t>
        <a:bodyPr/>
        <a:lstStyle/>
        <a:p>
          <a:endParaRPr lang="ru-RU"/>
        </a:p>
      </dgm:t>
    </dgm:pt>
    <dgm:pt modelId="{E5F74236-674E-46AD-956B-03EB58CC2B9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США, Великобритания</a:t>
          </a:r>
          <a:endParaRPr lang="ru-RU" sz="2000" dirty="0">
            <a:solidFill>
              <a:schemeClr val="tx1"/>
            </a:solidFill>
          </a:endParaRPr>
        </a:p>
      </dgm:t>
    </dgm:pt>
    <dgm:pt modelId="{87AB2EB4-EC44-4F99-9EE8-CBD9F5379473}" type="parTrans" cxnId="{0A191D6D-BD73-4C5B-9831-75994FCF6A0C}">
      <dgm:prSet/>
      <dgm:spPr/>
      <dgm:t>
        <a:bodyPr/>
        <a:lstStyle/>
        <a:p>
          <a:endParaRPr lang="ru-RU"/>
        </a:p>
      </dgm:t>
    </dgm:pt>
    <dgm:pt modelId="{B26E1E20-BEB5-4E82-A25F-F02A95C39972}" type="sibTrans" cxnId="{0A191D6D-BD73-4C5B-9831-75994FCF6A0C}">
      <dgm:prSet/>
      <dgm:spPr/>
      <dgm:t>
        <a:bodyPr/>
        <a:lstStyle/>
        <a:p>
          <a:endParaRPr lang="ru-RU"/>
        </a:p>
      </dgm:t>
    </dgm:pt>
    <dgm:pt modelId="{8DEF5CDC-A1CD-49C1-8DB8-F118EAEDB9BA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chemeClr val="tx1"/>
              </a:solidFill>
            </a:rPr>
            <a:t>Однопартийные системы</a:t>
          </a:r>
          <a:endParaRPr lang="ru-RU" sz="2000" b="0" i="0" dirty="0">
            <a:solidFill>
              <a:schemeClr val="tx1"/>
            </a:solidFill>
          </a:endParaRPr>
        </a:p>
      </dgm:t>
    </dgm:pt>
    <dgm:pt modelId="{77ECF1BE-36FE-4BE2-911C-F78D282991C4}" type="parTrans" cxnId="{DF53B528-DBFF-4CBB-81C6-D8B130B67A44}">
      <dgm:prSet/>
      <dgm:spPr/>
      <dgm:t>
        <a:bodyPr/>
        <a:lstStyle/>
        <a:p>
          <a:endParaRPr lang="ru-RU"/>
        </a:p>
      </dgm:t>
    </dgm:pt>
    <dgm:pt modelId="{191133AA-B177-4008-AF09-83BE23DD5036}" type="sibTrans" cxnId="{DF53B528-DBFF-4CBB-81C6-D8B130B67A44}">
      <dgm:prSet/>
      <dgm:spPr/>
      <dgm:t>
        <a:bodyPr/>
        <a:lstStyle/>
        <a:p>
          <a:endParaRPr lang="ru-RU"/>
        </a:p>
      </dgm:t>
    </dgm:pt>
    <dgm:pt modelId="{09FE9ECB-34EC-4E5E-8A8F-44FC8E6135F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«</a:t>
          </a:r>
          <a:r>
            <a:rPr lang="ru-RU" sz="2000" b="0" i="0" dirty="0" smtClean="0">
              <a:solidFill>
                <a:schemeClr val="tx1"/>
              </a:solidFill>
            </a:rPr>
            <a:t>Беспартийные системы»</a:t>
          </a:r>
          <a:endParaRPr lang="ru-RU" sz="2000" b="0" i="0" dirty="0">
            <a:solidFill>
              <a:schemeClr val="tx1"/>
            </a:solidFill>
          </a:endParaRPr>
        </a:p>
      </dgm:t>
    </dgm:pt>
    <dgm:pt modelId="{99D6F246-A902-4143-A19B-E44DF6513694}" type="parTrans" cxnId="{CB4BEAC4-9600-40DF-ABAD-81AF6336F345}">
      <dgm:prSet/>
      <dgm:spPr/>
      <dgm:t>
        <a:bodyPr/>
        <a:lstStyle/>
        <a:p>
          <a:endParaRPr lang="ru-RU"/>
        </a:p>
      </dgm:t>
    </dgm:pt>
    <dgm:pt modelId="{6CEEE57A-67BB-4664-A92C-C7B184C459AC}" type="sibTrans" cxnId="{CB4BEAC4-9600-40DF-ABAD-81AF6336F345}">
      <dgm:prSet/>
      <dgm:spPr/>
      <dgm:t>
        <a:bodyPr/>
        <a:lstStyle/>
        <a:p>
          <a:endParaRPr lang="ru-RU"/>
        </a:p>
      </dgm:t>
    </dgm:pt>
    <dgm:pt modelId="{0C6BD758-A468-4F3F-B8FE-F626600184D8}">
      <dgm:prSet phldrT="[Текст]" custT="1"/>
      <dgm:spPr/>
      <dgm:t>
        <a:bodyPr/>
        <a:lstStyle/>
        <a:p>
          <a:r>
            <a:rPr lang="ru-RU" sz="2000" smtClean="0">
              <a:solidFill>
                <a:schemeClr val="tx1"/>
              </a:solidFill>
            </a:rPr>
            <a:t>Габон, Заир, Камерун </a:t>
          </a:r>
          <a:endParaRPr lang="ru-RU" sz="2000" b="0" i="0" dirty="0">
            <a:solidFill>
              <a:schemeClr val="tx1"/>
            </a:solidFill>
          </a:endParaRPr>
        </a:p>
      </dgm:t>
    </dgm:pt>
    <dgm:pt modelId="{F5AC2ADC-539C-41FA-A7A6-78C174B9530A}" type="parTrans" cxnId="{31603432-2ADF-4758-AF68-A7B0649F8E84}">
      <dgm:prSet/>
      <dgm:spPr/>
      <dgm:t>
        <a:bodyPr/>
        <a:lstStyle/>
        <a:p>
          <a:endParaRPr lang="ru-RU"/>
        </a:p>
      </dgm:t>
    </dgm:pt>
    <dgm:pt modelId="{01045022-1AE1-462A-BBB5-FD19F1FE4A76}" type="sibTrans" cxnId="{31603432-2ADF-4758-AF68-A7B0649F8E84}">
      <dgm:prSet/>
      <dgm:spPr/>
      <dgm:t>
        <a:bodyPr/>
        <a:lstStyle/>
        <a:p>
          <a:endParaRPr lang="ru-RU"/>
        </a:p>
      </dgm:t>
    </dgm:pt>
    <dgm:pt modelId="{EF6ADBE0-5FFD-4B00-B80A-80B052A5581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Катар, Кувейт, Оман, Саудовская Аравия</a:t>
          </a:r>
          <a:endParaRPr lang="ru-RU" sz="2000" b="0" i="0" dirty="0">
            <a:solidFill>
              <a:schemeClr val="tx1"/>
            </a:solidFill>
          </a:endParaRPr>
        </a:p>
      </dgm:t>
    </dgm:pt>
    <dgm:pt modelId="{19E23750-B7FD-49C9-A771-1E56316CD1DF}" type="parTrans" cxnId="{25FBEF1E-B181-4E42-BD50-81666670B862}">
      <dgm:prSet/>
      <dgm:spPr/>
      <dgm:t>
        <a:bodyPr/>
        <a:lstStyle/>
        <a:p>
          <a:endParaRPr lang="ru-RU"/>
        </a:p>
      </dgm:t>
    </dgm:pt>
    <dgm:pt modelId="{74C8D674-B65D-461D-BF6F-341FE9E9118E}" type="sibTrans" cxnId="{25FBEF1E-B181-4E42-BD50-81666670B862}">
      <dgm:prSet/>
      <dgm:spPr/>
      <dgm:t>
        <a:bodyPr/>
        <a:lstStyle/>
        <a:p>
          <a:endParaRPr lang="ru-RU"/>
        </a:p>
      </dgm:t>
    </dgm:pt>
    <dgm:pt modelId="{0858C367-7674-4E26-9D66-FF1016A562B2}" type="pres">
      <dgm:prSet presAssocID="{4C8DBB0C-909B-4B8C-BBC4-C01A0D75396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2CF0E8-E4C1-4891-A380-82EB029AD79A}" type="pres">
      <dgm:prSet presAssocID="{ABF7F0C7-C4D0-4B30-8366-47F999E03618}" presName="parentLin" presStyleCnt="0"/>
      <dgm:spPr/>
    </dgm:pt>
    <dgm:pt modelId="{A6C50C54-E66E-498E-BE24-3E357731D979}" type="pres">
      <dgm:prSet presAssocID="{ABF7F0C7-C4D0-4B30-8366-47F999E0361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EE60DC3-0AA0-4B37-8E86-B35EAF0E7D20}" type="pres">
      <dgm:prSet presAssocID="{ABF7F0C7-C4D0-4B30-8366-47F999E0361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12D7ED-A757-4CD0-99E1-8FE35050A048}" type="pres">
      <dgm:prSet presAssocID="{ABF7F0C7-C4D0-4B30-8366-47F999E03618}" presName="negativeSpace" presStyleCnt="0"/>
      <dgm:spPr/>
    </dgm:pt>
    <dgm:pt modelId="{014EE037-AD33-4735-8CCD-181BBA3DFE6D}" type="pres">
      <dgm:prSet presAssocID="{ABF7F0C7-C4D0-4B30-8366-47F999E03618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27039-9840-41BA-B54F-218969C3C929}" type="pres">
      <dgm:prSet presAssocID="{C2F19B92-4173-4CF8-A508-6A796514A416}" presName="spaceBetweenRectangles" presStyleCnt="0"/>
      <dgm:spPr/>
    </dgm:pt>
    <dgm:pt modelId="{A62D5EBA-A79C-45AA-8CF6-9D1CC53A6046}" type="pres">
      <dgm:prSet presAssocID="{19E03CA0-637E-4FFC-A67F-0E80946E4F84}" presName="parentLin" presStyleCnt="0"/>
      <dgm:spPr/>
    </dgm:pt>
    <dgm:pt modelId="{56196780-0DC5-4ADC-8471-1239A89D097D}" type="pres">
      <dgm:prSet presAssocID="{19E03CA0-637E-4FFC-A67F-0E80946E4F8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033E64D-9866-4E6D-BD84-0E3E8FE052A4}" type="pres">
      <dgm:prSet presAssocID="{19E03CA0-637E-4FFC-A67F-0E80946E4F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73933-4F58-41DF-ACFF-D8E577B58E4B}" type="pres">
      <dgm:prSet presAssocID="{19E03CA0-637E-4FFC-A67F-0E80946E4F84}" presName="negativeSpace" presStyleCnt="0"/>
      <dgm:spPr/>
    </dgm:pt>
    <dgm:pt modelId="{F50BEC02-C87F-4684-B98B-26ED362A70E0}" type="pres">
      <dgm:prSet presAssocID="{19E03CA0-637E-4FFC-A67F-0E80946E4F84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85175-ADDB-44DE-8DA3-9AF2D76DFF3C}" type="pres">
      <dgm:prSet presAssocID="{5E4E0A82-749E-4797-B482-CA0F82D31032}" presName="spaceBetweenRectangles" presStyleCnt="0"/>
      <dgm:spPr/>
    </dgm:pt>
    <dgm:pt modelId="{1E1C6EA8-D685-415F-BE1C-FC233F49696E}" type="pres">
      <dgm:prSet presAssocID="{ECB12E1E-2178-4402-A7ED-780175BC450F}" presName="parentLin" presStyleCnt="0"/>
      <dgm:spPr/>
    </dgm:pt>
    <dgm:pt modelId="{9ECFEE6F-2603-47E0-A340-765550B60926}" type="pres">
      <dgm:prSet presAssocID="{ECB12E1E-2178-4402-A7ED-780175BC450F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62C294A-6DA6-406F-8BCE-1FF982960E5B}" type="pres">
      <dgm:prSet presAssocID="{ECB12E1E-2178-4402-A7ED-780175BC450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59E4F-FF06-48B3-A501-1B3C1E17D288}" type="pres">
      <dgm:prSet presAssocID="{ECB12E1E-2178-4402-A7ED-780175BC450F}" presName="negativeSpace" presStyleCnt="0"/>
      <dgm:spPr/>
    </dgm:pt>
    <dgm:pt modelId="{830B64A4-F0E2-495D-AC6D-B6784BB3581B}" type="pres">
      <dgm:prSet presAssocID="{ECB12E1E-2178-4402-A7ED-780175BC450F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2E02A-7B2F-476D-981E-9BDDB81E9AAF}" type="pres">
      <dgm:prSet presAssocID="{F7BC3629-E798-48E9-8869-79BF11A7B6D3}" presName="spaceBetweenRectangles" presStyleCnt="0"/>
      <dgm:spPr/>
    </dgm:pt>
    <dgm:pt modelId="{41F57F65-DAE2-4E05-AD92-1E9CD81385C8}" type="pres">
      <dgm:prSet presAssocID="{8DEF5CDC-A1CD-49C1-8DB8-F118EAEDB9BA}" presName="parentLin" presStyleCnt="0"/>
      <dgm:spPr/>
    </dgm:pt>
    <dgm:pt modelId="{3A4F7F8B-50C7-4C36-B94F-71D8E5A27862}" type="pres">
      <dgm:prSet presAssocID="{8DEF5CDC-A1CD-49C1-8DB8-F118EAEDB9B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44472732-1EC6-4F52-AC1E-7C7CC3B63072}" type="pres">
      <dgm:prSet presAssocID="{8DEF5CDC-A1CD-49C1-8DB8-F118EAEDB9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95909-64D1-408A-B766-55EE0F629353}" type="pres">
      <dgm:prSet presAssocID="{8DEF5CDC-A1CD-49C1-8DB8-F118EAEDB9BA}" presName="negativeSpace" presStyleCnt="0"/>
      <dgm:spPr/>
    </dgm:pt>
    <dgm:pt modelId="{3BF82623-F96F-4111-984E-45BE61598313}" type="pres">
      <dgm:prSet presAssocID="{8DEF5CDC-A1CD-49C1-8DB8-F118EAEDB9BA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4E9C8E-BE3D-4E9F-87FE-590267663510}" type="pres">
      <dgm:prSet presAssocID="{191133AA-B177-4008-AF09-83BE23DD5036}" presName="spaceBetweenRectangles" presStyleCnt="0"/>
      <dgm:spPr/>
    </dgm:pt>
    <dgm:pt modelId="{B536E96C-941B-4E64-A90C-B5FCEEE8ED6F}" type="pres">
      <dgm:prSet presAssocID="{09FE9ECB-34EC-4E5E-8A8F-44FC8E6135F3}" presName="parentLin" presStyleCnt="0"/>
      <dgm:spPr/>
    </dgm:pt>
    <dgm:pt modelId="{4C9926E3-FE42-4596-B495-0C3A34F12970}" type="pres">
      <dgm:prSet presAssocID="{09FE9ECB-34EC-4E5E-8A8F-44FC8E6135F3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E0D0B61-A517-4FDC-A332-172E784578DB}" type="pres">
      <dgm:prSet presAssocID="{09FE9ECB-34EC-4E5E-8A8F-44FC8E6135F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6BFB8-739D-4DF9-B5DD-95E591527884}" type="pres">
      <dgm:prSet presAssocID="{09FE9ECB-34EC-4E5E-8A8F-44FC8E6135F3}" presName="negativeSpace" presStyleCnt="0"/>
      <dgm:spPr/>
    </dgm:pt>
    <dgm:pt modelId="{EEFE7B2D-EDB1-45F7-8E90-47E4F365A4AE}" type="pres">
      <dgm:prSet presAssocID="{09FE9ECB-34EC-4E5E-8A8F-44FC8E6135F3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FBEF1E-B181-4E42-BD50-81666670B862}" srcId="{09FE9ECB-34EC-4E5E-8A8F-44FC8E6135F3}" destId="{EF6ADBE0-5FFD-4B00-B80A-80B052A5581E}" srcOrd="0" destOrd="0" parTransId="{19E23750-B7FD-49C9-A771-1E56316CD1DF}" sibTransId="{74C8D674-B65D-461D-BF6F-341FE9E9118E}"/>
    <dgm:cxn modelId="{01A62422-747E-4E90-ACE5-7CE232EC680C}" type="presOf" srcId="{4C8DBB0C-909B-4B8C-BBC4-C01A0D753967}" destId="{0858C367-7674-4E26-9D66-FF1016A562B2}" srcOrd="0" destOrd="0" presId="urn:microsoft.com/office/officeart/2005/8/layout/list1"/>
    <dgm:cxn modelId="{D6CC2A12-A980-48AE-BEE0-9D8385EB5ACE}" type="presOf" srcId="{ECB12E1E-2178-4402-A7ED-780175BC450F}" destId="{9ECFEE6F-2603-47E0-A340-765550B60926}" srcOrd="0" destOrd="0" presId="urn:microsoft.com/office/officeart/2005/8/layout/list1"/>
    <dgm:cxn modelId="{1E99C6A3-DB09-4C0C-99EC-0FACAF00024A}" type="presOf" srcId="{8DEF5CDC-A1CD-49C1-8DB8-F118EAEDB9BA}" destId="{3A4F7F8B-50C7-4C36-B94F-71D8E5A27862}" srcOrd="0" destOrd="0" presId="urn:microsoft.com/office/officeart/2005/8/layout/list1"/>
    <dgm:cxn modelId="{EC9FE42B-5A94-47A9-88C7-41FF72F2FDCA}" srcId="{4C8DBB0C-909B-4B8C-BBC4-C01A0D753967}" destId="{19E03CA0-637E-4FFC-A67F-0E80946E4F84}" srcOrd="1" destOrd="0" parTransId="{9D73225E-BFD4-47B3-A9C0-F0C988600723}" sibTransId="{5E4E0A82-749E-4797-B482-CA0F82D31032}"/>
    <dgm:cxn modelId="{E3DBA073-F10F-4DFA-A836-FFFA27AABF38}" srcId="{4C8DBB0C-909B-4B8C-BBC4-C01A0D753967}" destId="{ECB12E1E-2178-4402-A7ED-780175BC450F}" srcOrd="2" destOrd="0" parTransId="{35AE7C6E-0580-4C4A-9362-B4F317DAB431}" sibTransId="{F7BC3629-E798-48E9-8869-79BF11A7B6D3}"/>
    <dgm:cxn modelId="{31603432-2ADF-4758-AF68-A7B0649F8E84}" srcId="{8DEF5CDC-A1CD-49C1-8DB8-F118EAEDB9BA}" destId="{0C6BD758-A468-4F3F-B8FE-F626600184D8}" srcOrd="0" destOrd="0" parTransId="{F5AC2ADC-539C-41FA-A7A6-78C174B9530A}" sibTransId="{01045022-1AE1-462A-BBB5-FD19F1FE4A76}"/>
    <dgm:cxn modelId="{89B32DFE-E800-478F-B71A-9B954129D172}" type="presOf" srcId="{ECB12E1E-2178-4402-A7ED-780175BC450F}" destId="{262C294A-6DA6-406F-8BCE-1FF982960E5B}" srcOrd="1" destOrd="0" presId="urn:microsoft.com/office/officeart/2005/8/layout/list1"/>
    <dgm:cxn modelId="{0A191D6D-BD73-4C5B-9831-75994FCF6A0C}" srcId="{ECB12E1E-2178-4402-A7ED-780175BC450F}" destId="{E5F74236-674E-46AD-956B-03EB58CC2B99}" srcOrd="0" destOrd="0" parTransId="{87AB2EB4-EC44-4F99-9EE8-CBD9F5379473}" sibTransId="{B26E1E20-BEB5-4E82-A25F-F02A95C39972}"/>
    <dgm:cxn modelId="{AA80B7EC-A272-48F3-9603-7791AD3281B3}" type="presOf" srcId="{E5F74236-674E-46AD-956B-03EB58CC2B99}" destId="{830B64A4-F0E2-495D-AC6D-B6784BB3581B}" srcOrd="0" destOrd="0" presId="urn:microsoft.com/office/officeart/2005/8/layout/list1"/>
    <dgm:cxn modelId="{63334E0C-1E11-44B2-949C-CACDA58C62BB}" type="presOf" srcId="{09FE9ECB-34EC-4E5E-8A8F-44FC8E6135F3}" destId="{4C9926E3-FE42-4596-B495-0C3A34F12970}" srcOrd="0" destOrd="0" presId="urn:microsoft.com/office/officeart/2005/8/layout/list1"/>
    <dgm:cxn modelId="{CB4BEAC4-9600-40DF-ABAD-81AF6336F345}" srcId="{4C8DBB0C-909B-4B8C-BBC4-C01A0D753967}" destId="{09FE9ECB-34EC-4E5E-8A8F-44FC8E6135F3}" srcOrd="4" destOrd="0" parTransId="{99D6F246-A902-4143-A19B-E44DF6513694}" sibTransId="{6CEEE57A-67BB-4664-A92C-C7B184C459AC}"/>
    <dgm:cxn modelId="{CB931300-8488-45E3-A0CB-D29E946E3791}" type="presOf" srcId="{ABF7F0C7-C4D0-4B30-8366-47F999E03618}" destId="{EEE60DC3-0AA0-4B37-8E86-B35EAF0E7D20}" srcOrd="1" destOrd="0" presId="urn:microsoft.com/office/officeart/2005/8/layout/list1"/>
    <dgm:cxn modelId="{3A46FA81-9B70-4F7E-BD9A-3BE085FCE1CD}" type="presOf" srcId="{ABF7F0C7-C4D0-4B30-8366-47F999E03618}" destId="{A6C50C54-E66E-498E-BE24-3E357731D979}" srcOrd="0" destOrd="0" presId="urn:microsoft.com/office/officeart/2005/8/layout/list1"/>
    <dgm:cxn modelId="{6D2DEEB1-3A19-49B1-A221-F2170A120B0D}" srcId="{ABF7F0C7-C4D0-4B30-8366-47F999E03618}" destId="{604D1141-33EE-434A-B8AA-B3383FF08623}" srcOrd="0" destOrd="0" parTransId="{3EE7DE43-7393-4ACA-8306-7CD015342DA8}" sibTransId="{A4B5C336-AF75-42CE-96EA-9B4FD7273280}"/>
    <dgm:cxn modelId="{123CF783-3ECF-48EA-9ACA-9F8A78C03D86}" type="presOf" srcId="{604D1141-33EE-434A-B8AA-B3383FF08623}" destId="{014EE037-AD33-4735-8CCD-181BBA3DFE6D}" srcOrd="0" destOrd="0" presId="urn:microsoft.com/office/officeart/2005/8/layout/list1"/>
    <dgm:cxn modelId="{E273E37B-F214-4026-8C18-8B1F62DCBB4F}" srcId="{19E03CA0-637E-4FFC-A67F-0E80946E4F84}" destId="{FA4FCA81-69C3-4004-B0C3-4FBF71D3D5DF}" srcOrd="0" destOrd="0" parTransId="{B2C36CB4-CB3B-4874-9E72-5EFA3E39BE89}" sibTransId="{FD220769-026A-4B6C-A5BB-26ED6288D897}"/>
    <dgm:cxn modelId="{C4E9D7B9-392A-4209-8E98-3E311E9559B8}" type="presOf" srcId="{FA4FCA81-69C3-4004-B0C3-4FBF71D3D5DF}" destId="{F50BEC02-C87F-4684-B98B-26ED362A70E0}" srcOrd="0" destOrd="0" presId="urn:microsoft.com/office/officeart/2005/8/layout/list1"/>
    <dgm:cxn modelId="{795C6892-7652-46CF-A34A-2F721B301DA5}" srcId="{4C8DBB0C-909B-4B8C-BBC4-C01A0D753967}" destId="{ABF7F0C7-C4D0-4B30-8366-47F999E03618}" srcOrd="0" destOrd="0" parTransId="{A7CEA688-825C-400E-B6B0-0D7104F065A5}" sibTransId="{C2F19B92-4173-4CF8-A508-6A796514A416}"/>
    <dgm:cxn modelId="{14175C7E-55D8-4AFC-B1FC-CD6D8F27A5FF}" type="presOf" srcId="{0C6BD758-A468-4F3F-B8FE-F626600184D8}" destId="{3BF82623-F96F-4111-984E-45BE61598313}" srcOrd="0" destOrd="0" presId="urn:microsoft.com/office/officeart/2005/8/layout/list1"/>
    <dgm:cxn modelId="{59E29C93-B8AB-4CC5-8B24-C85BBB2CC7ED}" type="presOf" srcId="{19E03CA0-637E-4FFC-A67F-0E80946E4F84}" destId="{A033E64D-9866-4E6D-BD84-0E3E8FE052A4}" srcOrd="1" destOrd="0" presId="urn:microsoft.com/office/officeart/2005/8/layout/list1"/>
    <dgm:cxn modelId="{900B2325-F536-42D3-BA5F-7EC7325E330F}" type="presOf" srcId="{09FE9ECB-34EC-4E5E-8A8F-44FC8E6135F3}" destId="{1E0D0B61-A517-4FDC-A332-172E784578DB}" srcOrd="1" destOrd="0" presId="urn:microsoft.com/office/officeart/2005/8/layout/list1"/>
    <dgm:cxn modelId="{00479762-5460-455D-8F48-348FD456AF49}" type="presOf" srcId="{19E03CA0-637E-4FFC-A67F-0E80946E4F84}" destId="{56196780-0DC5-4ADC-8471-1239A89D097D}" srcOrd="0" destOrd="0" presId="urn:microsoft.com/office/officeart/2005/8/layout/list1"/>
    <dgm:cxn modelId="{F618E200-3C64-4B9F-A34C-51C7684A602B}" type="presOf" srcId="{8DEF5CDC-A1CD-49C1-8DB8-F118EAEDB9BA}" destId="{44472732-1EC6-4F52-AC1E-7C7CC3B63072}" srcOrd="1" destOrd="0" presId="urn:microsoft.com/office/officeart/2005/8/layout/list1"/>
    <dgm:cxn modelId="{DF53B528-DBFF-4CBB-81C6-D8B130B67A44}" srcId="{4C8DBB0C-909B-4B8C-BBC4-C01A0D753967}" destId="{8DEF5CDC-A1CD-49C1-8DB8-F118EAEDB9BA}" srcOrd="3" destOrd="0" parTransId="{77ECF1BE-36FE-4BE2-911C-F78D282991C4}" sibTransId="{191133AA-B177-4008-AF09-83BE23DD5036}"/>
    <dgm:cxn modelId="{1E3159F7-B802-407C-AFAD-45245818F0AC}" type="presOf" srcId="{EF6ADBE0-5FFD-4B00-B80A-80B052A5581E}" destId="{EEFE7B2D-EDB1-45F7-8E90-47E4F365A4AE}" srcOrd="0" destOrd="0" presId="urn:microsoft.com/office/officeart/2005/8/layout/list1"/>
    <dgm:cxn modelId="{8A6BB380-2CA7-4585-89D2-62FDF09BD938}" type="presParOf" srcId="{0858C367-7674-4E26-9D66-FF1016A562B2}" destId="{3A2CF0E8-E4C1-4891-A380-82EB029AD79A}" srcOrd="0" destOrd="0" presId="urn:microsoft.com/office/officeart/2005/8/layout/list1"/>
    <dgm:cxn modelId="{C1369A9F-DDE8-4816-AEA7-DB15B5D56A39}" type="presParOf" srcId="{3A2CF0E8-E4C1-4891-A380-82EB029AD79A}" destId="{A6C50C54-E66E-498E-BE24-3E357731D979}" srcOrd="0" destOrd="0" presId="urn:microsoft.com/office/officeart/2005/8/layout/list1"/>
    <dgm:cxn modelId="{19B477CC-DC5F-4CA2-8C38-ABC9F0C3C12E}" type="presParOf" srcId="{3A2CF0E8-E4C1-4891-A380-82EB029AD79A}" destId="{EEE60DC3-0AA0-4B37-8E86-B35EAF0E7D20}" srcOrd="1" destOrd="0" presId="urn:microsoft.com/office/officeart/2005/8/layout/list1"/>
    <dgm:cxn modelId="{65D9F845-7409-4DE5-9440-E34FC7671052}" type="presParOf" srcId="{0858C367-7674-4E26-9D66-FF1016A562B2}" destId="{E112D7ED-A757-4CD0-99E1-8FE35050A048}" srcOrd="1" destOrd="0" presId="urn:microsoft.com/office/officeart/2005/8/layout/list1"/>
    <dgm:cxn modelId="{42727AA3-B374-4989-97CA-B3EBCE02BDD2}" type="presParOf" srcId="{0858C367-7674-4E26-9D66-FF1016A562B2}" destId="{014EE037-AD33-4735-8CCD-181BBA3DFE6D}" srcOrd="2" destOrd="0" presId="urn:microsoft.com/office/officeart/2005/8/layout/list1"/>
    <dgm:cxn modelId="{D57F6E95-A70E-4897-90BC-4508220F7521}" type="presParOf" srcId="{0858C367-7674-4E26-9D66-FF1016A562B2}" destId="{8FC27039-9840-41BA-B54F-218969C3C929}" srcOrd="3" destOrd="0" presId="urn:microsoft.com/office/officeart/2005/8/layout/list1"/>
    <dgm:cxn modelId="{41075874-DECC-4EDE-8647-2BA5F12AE64E}" type="presParOf" srcId="{0858C367-7674-4E26-9D66-FF1016A562B2}" destId="{A62D5EBA-A79C-45AA-8CF6-9D1CC53A6046}" srcOrd="4" destOrd="0" presId="urn:microsoft.com/office/officeart/2005/8/layout/list1"/>
    <dgm:cxn modelId="{73852236-9ECD-413B-8D10-35CC0A0EECBE}" type="presParOf" srcId="{A62D5EBA-A79C-45AA-8CF6-9D1CC53A6046}" destId="{56196780-0DC5-4ADC-8471-1239A89D097D}" srcOrd="0" destOrd="0" presId="urn:microsoft.com/office/officeart/2005/8/layout/list1"/>
    <dgm:cxn modelId="{6E49FC48-5335-41BC-8201-68314986E730}" type="presParOf" srcId="{A62D5EBA-A79C-45AA-8CF6-9D1CC53A6046}" destId="{A033E64D-9866-4E6D-BD84-0E3E8FE052A4}" srcOrd="1" destOrd="0" presId="urn:microsoft.com/office/officeart/2005/8/layout/list1"/>
    <dgm:cxn modelId="{8C75837E-B80F-4EDD-B8A2-A07E8B00F820}" type="presParOf" srcId="{0858C367-7674-4E26-9D66-FF1016A562B2}" destId="{C8073933-4F58-41DF-ACFF-D8E577B58E4B}" srcOrd="5" destOrd="0" presId="urn:microsoft.com/office/officeart/2005/8/layout/list1"/>
    <dgm:cxn modelId="{320E34B9-E94F-4FA2-93BC-7B73D75390D6}" type="presParOf" srcId="{0858C367-7674-4E26-9D66-FF1016A562B2}" destId="{F50BEC02-C87F-4684-B98B-26ED362A70E0}" srcOrd="6" destOrd="0" presId="urn:microsoft.com/office/officeart/2005/8/layout/list1"/>
    <dgm:cxn modelId="{8D4DB965-19A3-4C0B-A4B7-87A368E56EB1}" type="presParOf" srcId="{0858C367-7674-4E26-9D66-FF1016A562B2}" destId="{80B85175-ADDB-44DE-8DA3-9AF2D76DFF3C}" srcOrd="7" destOrd="0" presId="urn:microsoft.com/office/officeart/2005/8/layout/list1"/>
    <dgm:cxn modelId="{251DBA02-77B3-422D-B5F6-50A675DEA48A}" type="presParOf" srcId="{0858C367-7674-4E26-9D66-FF1016A562B2}" destId="{1E1C6EA8-D685-415F-BE1C-FC233F49696E}" srcOrd="8" destOrd="0" presId="urn:microsoft.com/office/officeart/2005/8/layout/list1"/>
    <dgm:cxn modelId="{63B6F4E4-289F-497B-A981-C5A7581FFD0E}" type="presParOf" srcId="{1E1C6EA8-D685-415F-BE1C-FC233F49696E}" destId="{9ECFEE6F-2603-47E0-A340-765550B60926}" srcOrd="0" destOrd="0" presId="urn:microsoft.com/office/officeart/2005/8/layout/list1"/>
    <dgm:cxn modelId="{5D7E8D9C-CE62-4114-B677-78EDC25132C0}" type="presParOf" srcId="{1E1C6EA8-D685-415F-BE1C-FC233F49696E}" destId="{262C294A-6DA6-406F-8BCE-1FF982960E5B}" srcOrd="1" destOrd="0" presId="urn:microsoft.com/office/officeart/2005/8/layout/list1"/>
    <dgm:cxn modelId="{198405D5-3364-4965-A992-8573798EDED2}" type="presParOf" srcId="{0858C367-7674-4E26-9D66-FF1016A562B2}" destId="{F8959E4F-FF06-48B3-A501-1B3C1E17D288}" srcOrd="9" destOrd="0" presId="urn:microsoft.com/office/officeart/2005/8/layout/list1"/>
    <dgm:cxn modelId="{9731C744-429B-4E70-8265-5285A2A0C096}" type="presParOf" srcId="{0858C367-7674-4E26-9D66-FF1016A562B2}" destId="{830B64A4-F0E2-495D-AC6D-B6784BB3581B}" srcOrd="10" destOrd="0" presId="urn:microsoft.com/office/officeart/2005/8/layout/list1"/>
    <dgm:cxn modelId="{8D2552F4-1B6F-489C-99AB-997D40A962A4}" type="presParOf" srcId="{0858C367-7674-4E26-9D66-FF1016A562B2}" destId="{2162E02A-7B2F-476D-981E-9BDDB81E9AAF}" srcOrd="11" destOrd="0" presId="urn:microsoft.com/office/officeart/2005/8/layout/list1"/>
    <dgm:cxn modelId="{AAD969AB-780C-481D-A733-F8D217714FE3}" type="presParOf" srcId="{0858C367-7674-4E26-9D66-FF1016A562B2}" destId="{41F57F65-DAE2-4E05-AD92-1E9CD81385C8}" srcOrd="12" destOrd="0" presId="urn:microsoft.com/office/officeart/2005/8/layout/list1"/>
    <dgm:cxn modelId="{B1C69FF9-586D-4166-8D8B-86D4BDBD3D26}" type="presParOf" srcId="{41F57F65-DAE2-4E05-AD92-1E9CD81385C8}" destId="{3A4F7F8B-50C7-4C36-B94F-71D8E5A27862}" srcOrd="0" destOrd="0" presId="urn:microsoft.com/office/officeart/2005/8/layout/list1"/>
    <dgm:cxn modelId="{4A247BA9-0DA8-4512-B361-3803C4431596}" type="presParOf" srcId="{41F57F65-DAE2-4E05-AD92-1E9CD81385C8}" destId="{44472732-1EC6-4F52-AC1E-7C7CC3B63072}" srcOrd="1" destOrd="0" presId="urn:microsoft.com/office/officeart/2005/8/layout/list1"/>
    <dgm:cxn modelId="{A1ADD8C0-C2E6-4274-9986-FAA4C00E5DC6}" type="presParOf" srcId="{0858C367-7674-4E26-9D66-FF1016A562B2}" destId="{F2B95909-64D1-408A-B766-55EE0F629353}" srcOrd="13" destOrd="0" presId="urn:microsoft.com/office/officeart/2005/8/layout/list1"/>
    <dgm:cxn modelId="{695B114F-B7C2-4704-8BB8-2245E52DE4F9}" type="presParOf" srcId="{0858C367-7674-4E26-9D66-FF1016A562B2}" destId="{3BF82623-F96F-4111-984E-45BE61598313}" srcOrd="14" destOrd="0" presId="urn:microsoft.com/office/officeart/2005/8/layout/list1"/>
    <dgm:cxn modelId="{0DF5866F-3A8F-4F6C-8A60-4EC433B82AEC}" type="presParOf" srcId="{0858C367-7674-4E26-9D66-FF1016A562B2}" destId="{DF4E9C8E-BE3D-4E9F-87FE-590267663510}" srcOrd="15" destOrd="0" presId="urn:microsoft.com/office/officeart/2005/8/layout/list1"/>
    <dgm:cxn modelId="{7036298E-14F8-4C15-84AE-51304E34C03F}" type="presParOf" srcId="{0858C367-7674-4E26-9D66-FF1016A562B2}" destId="{B536E96C-941B-4E64-A90C-B5FCEEE8ED6F}" srcOrd="16" destOrd="0" presId="urn:microsoft.com/office/officeart/2005/8/layout/list1"/>
    <dgm:cxn modelId="{4BD70980-2537-4E82-9AFC-6E3FDD5C6C2D}" type="presParOf" srcId="{B536E96C-941B-4E64-A90C-B5FCEEE8ED6F}" destId="{4C9926E3-FE42-4596-B495-0C3A34F12970}" srcOrd="0" destOrd="0" presId="urn:microsoft.com/office/officeart/2005/8/layout/list1"/>
    <dgm:cxn modelId="{B4196E62-754E-411E-A98E-5A6CF2A7E438}" type="presParOf" srcId="{B536E96C-941B-4E64-A90C-B5FCEEE8ED6F}" destId="{1E0D0B61-A517-4FDC-A332-172E784578DB}" srcOrd="1" destOrd="0" presId="urn:microsoft.com/office/officeart/2005/8/layout/list1"/>
    <dgm:cxn modelId="{FF3D669B-F239-4941-ABAB-6F7721319AF3}" type="presParOf" srcId="{0858C367-7674-4E26-9D66-FF1016A562B2}" destId="{CF66BFB8-739D-4DF9-B5DD-95E591527884}" srcOrd="17" destOrd="0" presId="urn:microsoft.com/office/officeart/2005/8/layout/list1"/>
    <dgm:cxn modelId="{BA7B72B2-AE60-4883-BC51-9B7FC1F98356}" type="presParOf" srcId="{0858C367-7674-4E26-9D66-FF1016A562B2}" destId="{EEFE7B2D-EDB1-45F7-8E90-47E4F365A4A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B00B2F6-C08F-4FE9-93FA-CEC4C9FE5370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25BD66-00E5-4932-A239-13AA43F4A891}">
      <dgm:prSet phldrT="[Текст]"/>
      <dgm:spPr/>
      <dgm:t>
        <a:bodyPr/>
        <a:lstStyle/>
        <a:p>
          <a:r>
            <a:rPr lang="ru-RU" dirty="0" smtClean="0"/>
            <a:t>общественные движения</a:t>
          </a:r>
          <a:endParaRPr lang="ru-RU" dirty="0"/>
        </a:p>
      </dgm:t>
    </dgm:pt>
    <dgm:pt modelId="{F9C1455D-126B-4EED-A379-A66A6287D60B}" type="parTrans" cxnId="{A879DB5E-D0C4-481D-B035-C19E822F09AC}">
      <dgm:prSet/>
      <dgm:spPr/>
      <dgm:t>
        <a:bodyPr/>
        <a:lstStyle/>
        <a:p>
          <a:endParaRPr lang="ru-RU"/>
        </a:p>
      </dgm:t>
    </dgm:pt>
    <dgm:pt modelId="{092982B6-4830-41F6-8A36-482F3032C67E}" type="sibTrans" cxnId="{A879DB5E-D0C4-481D-B035-C19E822F09AC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u-RU"/>
        </a:p>
      </dgm:t>
    </dgm:pt>
    <dgm:pt modelId="{0B2C34CB-B4EA-42F9-AB9A-D91C1FFB00A8}">
      <dgm:prSet phldrT="[Текст]"/>
      <dgm:spPr/>
      <dgm:t>
        <a:bodyPr/>
        <a:lstStyle/>
        <a:p>
          <a:r>
            <a:rPr lang="ru-RU" dirty="0" smtClean="0"/>
            <a:t>общественные организации</a:t>
          </a:r>
          <a:endParaRPr lang="ru-RU" dirty="0"/>
        </a:p>
      </dgm:t>
    </dgm:pt>
    <dgm:pt modelId="{91140FBA-E7BF-4E38-A650-924981A9BA96}" type="parTrans" cxnId="{A97EDE27-B98D-4444-9D75-1AAA95656C0B}">
      <dgm:prSet/>
      <dgm:spPr/>
      <dgm:t>
        <a:bodyPr/>
        <a:lstStyle/>
        <a:p>
          <a:endParaRPr lang="ru-RU"/>
        </a:p>
      </dgm:t>
    </dgm:pt>
    <dgm:pt modelId="{4EC58B5C-CC77-471B-87F3-C57D467CB91F}" type="sibTrans" cxnId="{A97EDE27-B98D-4444-9D75-1AAA95656C0B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ru-RU"/>
        </a:p>
      </dgm:t>
    </dgm:pt>
    <dgm:pt modelId="{DE4B6D86-221B-461A-B61B-790C501933E5}" type="pres">
      <dgm:prSet presAssocID="{BB00B2F6-C08F-4FE9-93FA-CEC4C9FE537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2D98BA2-2810-4405-A5DD-43FBDEABC42C}" type="pres">
      <dgm:prSet presAssocID="{BB00B2F6-C08F-4FE9-93FA-CEC4C9FE5370}" presName="dot1" presStyleLbl="alignNode1" presStyleIdx="0" presStyleCnt="10"/>
      <dgm:spPr/>
    </dgm:pt>
    <dgm:pt modelId="{E192DB0D-50AC-4AFB-A951-63E5B8151A42}" type="pres">
      <dgm:prSet presAssocID="{BB00B2F6-C08F-4FE9-93FA-CEC4C9FE5370}" presName="dot2" presStyleLbl="alignNode1" presStyleIdx="1" presStyleCnt="10"/>
      <dgm:spPr/>
    </dgm:pt>
    <dgm:pt modelId="{D4FE698D-3F6F-4799-B148-CF29FBB96E95}" type="pres">
      <dgm:prSet presAssocID="{BB00B2F6-C08F-4FE9-93FA-CEC4C9FE5370}" presName="dot3" presStyleLbl="alignNode1" presStyleIdx="2" presStyleCnt="10"/>
      <dgm:spPr/>
    </dgm:pt>
    <dgm:pt modelId="{7C48A72F-7623-4333-AC17-A941B244D03F}" type="pres">
      <dgm:prSet presAssocID="{BB00B2F6-C08F-4FE9-93FA-CEC4C9FE5370}" presName="dotArrow1" presStyleLbl="alignNode1" presStyleIdx="3" presStyleCnt="10"/>
      <dgm:spPr/>
    </dgm:pt>
    <dgm:pt modelId="{2D3EBCE0-7640-42DD-B767-92CE43AFD8BE}" type="pres">
      <dgm:prSet presAssocID="{BB00B2F6-C08F-4FE9-93FA-CEC4C9FE5370}" presName="dotArrow2" presStyleLbl="alignNode1" presStyleIdx="4" presStyleCnt="10"/>
      <dgm:spPr/>
    </dgm:pt>
    <dgm:pt modelId="{0AF45E75-2274-4F50-B7AB-0651B51C5318}" type="pres">
      <dgm:prSet presAssocID="{BB00B2F6-C08F-4FE9-93FA-CEC4C9FE5370}" presName="dotArrow3" presStyleLbl="alignNode1" presStyleIdx="5" presStyleCnt="10"/>
      <dgm:spPr/>
    </dgm:pt>
    <dgm:pt modelId="{00FEFCBB-D9C2-4AE3-96E6-573BEB0D6600}" type="pres">
      <dgm:prSet presAssocID="{BB00B2F6-C08F-4FE9-93FA-CEC4C9FE5370}" presName="dotArrow4" presStyleLbl="alignNode1" presStyleIdx="6" presStyleCnt="10"/>
      <dgm:spPr/>
    </dgm:pt>
    <dgm:pt modelId="{8A38ECB8-5D3F-4C59-81A3-6B82D5EF9A6B}" type="pres">
      <dgm:prSet presAssocID="{BB00B2F6-C08F-4FE9-93FA-CEC4C9FE5370}" presName="dotArrow5" presStyleLbl="alignNode1" presStyleIdx="7" presStyleCnt="10"/>
      <dgm:spPr/>
    </dgm:pt>
    <dgm:pt modelId="{058E805A-1B50-4A97-BB58-A5AE16155A81}" type="pres">
      <dgm:prSet presAssocID="{BB00B2F6-C08F-4FE9-93FA-CEC4C9FE5370}" presName="dotArrow6" presStyleLbl="alignNode1" presStyleIdx="8" presStyleCnt="10"/>
      <dgm:spPr/>
    </dgm:pt>
    <dgm:pt modelId="{E15A6D76-A262-4CE5-99F9-66CBC10DCE32}" type="pres">
      <dgm:prSet presAssocID="{BB00B2F6-C08F-4FE9-93FA-CEC4C9FE5370}" presName="dotArrow7" presStyleLbl="alignNode1" presStyleIdx="9" presStyleCnt="10"/>
      <dgm:spPr/>
    </dgm:pt>
    <dgm:pt modelId="{F7B9352E-2998-4F79-8CB9-A87A2F9B5065}" type="pres">
      <dgm:prSet presAssocID="{E925BD66-00E5-4932-A239-13AA43F4A891}" presName="parTx1" presStyleLbl="node1" presStyleIdx="0" presStyleCnt="2"/>
      <dgm:spPr/>
      <dgm:t>
        <a:bodyPr/>
        <a:lstStyle/>
        <a:p>
          <a:endParaRPr lang="ru-RU"/>
        </a:p>
      </dgm:t>
    </dgm:pt>
    <dgm:pt modelId="{CC5A4EC2-24BE-42F0-A065-41BF406CF3AE}" type="pres">
      <dgm:prSet presAssocID="{092982B6-4830-41F6-8A36-482F3032C67E}" presName="picture1" presStyleCnt="0"/>
      <dgm:spPr/>
    </dgm:pt>
    <dgm:pt modelId="{3A425445-A458-4035-8216-870505DE51A3}" type="pres">
      <dgm:prSet presAssocID="{092982B6-4830-41F6-8A36-482F3032C67E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1F4C9B2D-59BA-4FAA-984A-EEADBA682799}" type="pres">
      <dgm:prSet presAssocID="{0B2C34CB-B4EA-42F9-AB9A-D91C1FFB00A8}" presName="parTx2" presStyleLbl="node1" presStyleIdx="1" presStyleCnt="2"/>
      <dgm:spPr/>
      <dgm:t>
        <a:bodyPr/>
        <a:lstStyle/>
        <a:p>
          <a:endParaRPr lang="ru-RU"/>
        </a:p>
      </dgm:t>
    </dgm:pt>
    <dgm:pt modelId="{A4CAA0DA-FEFC-4364-A7C2-38AD2D8EBEE4}" type="pres">
      <dgm:prSet presAssocID="{4EC58B5C-CC77-471B-87F3-C57D467CB91F}" presName="picture2" presStyleCnt="0"/>
      <dgm:spPr/>
    </dgm:pt>
    <dgm:pt modelId="{41259A6E-6552-43F3-9769-685C1B524CE6}" type="pres">
      <dgm:prSet presAssocID="{4EC58B5C-CC77-471B-87F3-C57D467CB91F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A97EDE27-B98D-4444-9D75-1AAA95656C0B}" srcId="{BB00B2F6-C08F-4FE9-93FA-CEC4C9FE5370}" destId="{0B2C34CB-B4EA-42F9-AB9A-D91C1FFB00A8}" srcOrd="1" destOrd="0" parTransId="{91140FBA-E7BF-4E38-A650-924981A9BA96}" sibTransId="{4EC58B5C-CC77-471B-87F3-C57D467CB91F}"/>
    <dgm:cxn modelId="{E89AE069-72CF-41A7-B782-AE8EB8BC5D01}" type="presOf" srcId="{092982B6-4830-41F6-8A36-482F3032C67E}" destId="{3A425445-A458-4035-8216-870505DE51A3}" srcOrd="0" destOrd="0" presId="urn:microsoft.com/office/officeart/2008/layout/AscendingPictureAccentProcess"/>
    <dgm:cxn modelId="{CB41AE2C-C822-4F9A-8367-B99628EE9836}" type="presOf" srcId="{E925BD66-00E5-4932-A239-13AA43F4A891}" destId="{F7B9352E-2998-4F79-8CB9-A87A2F9B5065}" srcOrd="0" destOrd="0" presId="urn:microsoft.com/office/officeart/2008/layout/AscendingPictureAccentProcess"/>
    <dgm:cxn modelId="{AFC2FF14-88F5-4777-AB2A-8A765E53F788}" type="presOf" srcId="{BB00B2F6-C08F-4FE9-93FA-CEC4C9FE5370}" destId="{DE4B6D86-221B-461A-B61B-790C501933E5}" srcOrd="0" destOrd="0" presId="urn:microsoft.com/office/officeart/2008/layout/AscendingPictureAccentProcess"/>
    <dgm:cxn modelId="{235A545F-14F7-456D-BBD0-956977E98411}" type="presOf" srcId="{4EC58B5C-CC77-471B-87F3-C57D467CB91F}" destId="{41259A6E-6552-43F3-9769-685C1B524CE6}" srcOrd="0" destOrd="0" presId="urn:microsoft.com/office/officeart/2008/layout/AscendingPictureAccentProcess"/>
    <dgm:cxn modelId="{A879DB5E-D0C4-481D-B035-C19E822F09AC}" srcId="{BB00B2F6-C08F-4FE9-93FA-CEC4C9FE5370}" destId="{E925BD66-00E5-4932-A239-13AA43F4A891}" srcOrd="0" destOrd="0" parTransId="{F9C1455D-126B-4EED-A379-A66A6287D60B}" sibTransId="{092982B6-4830-41F6-8A36-482F3032C67E}"/>
    <dgm:cxn modelId="{F46F3EC7-A12C-4CD0-B5F6-5FA57953F18D}" type="presOf" srcId="{0B2C34CB-B4EA-42F9-AB9A-D91C1FFB00A8}" destId="{1F4C9B2D-59BA-4FAA-984A-EEADBA682799}" srcOrd="0" destOrd="0" presId="urn:microsoft.com/office/officeart/2008/layout/AscendingPictureAccentProcess"/>
    <dgm:cxn modelId="{16A231D3-A81A-422F-B094-3604F91BBDB0}" type="presParOf" srcId="{DE4B6D86-221B-461A-B61B-790C501933E5}" destId="{F2D98BA2-2810-4405-A5DD-43FBDEABC42C}" srcOrd="0" destOrd="0" presId="urn:microsoft.com/office/officeart/2008/layout/AscendingPictureAccentProcess"/>
    <dgm:cxn modelId="{F0FE0075-5AA7-40F4-ADD3-DDCCFFA567F5}" type="presParOf" srcId="{DE4B6D86-221B-461A-B61B-790C501933E5}" destId="{E192DB0D-50AC-4AFB-A951-63E5B8151A42}" srcOrd="1" destOrd="0" presId="urn:microsoft.com/office/officeart/2008/layout/AscendingPictureAccentProcess"/>
    <dgm:cxn modelId="{B1B01859-65A4-4AB0-97F6-391EFF22DD7B}" type="presParOf" srcId="{DE4B6D86-221B-461A-B61B-790C501933E5}" destId="{D4FE698D-3F6F-4799-B148-CF29FBB96E95}" srcOrd="2" destOrd="0" presId="urn:microsoft.com/office/officeart/2008/layout/AscendingPictureAccentProcess"/>
    <dgm:cxn modelId="{8D055A95-8EE7-4AA2-B1F7-343A26ED8FCE}" type="presParOf" srcId="{DE4B6D86-221B-461A-B61B-790C501933E5}" destId="{7C48A72F-7623-4333-AC17-A941B244D03F}" srcOrd="3" destOrd="0" presId="urn:microsoft.com/office/officeart/2008/layout/AscendingPictureAccentProcess"/>
    <dgm:cxn modelId="{BDBFC558-4A90-4E12-8AEA-2395BFF16C6C}" type="presParOf" srcId="{DE4B6D86-221B-461A-B61B-790C501933E5}" destId="{2D3EBCE0-7640-42DD-B767-92CE43AFD8BE}" srcOrd="4" destOrd="0" presId="urn:microsoft.com/office/officeart/2008/layout/AscendingPictureAccentProcess"/>
    <dgm:cxn modelId="{624C2F2E-6AAE-40D1-89A9-D9679B4CF9FE}" type="presParOf" srcId="{DE4B6D86-221B-461A-B61B-790C501933E5}" destId="{0AF45E75-2274-4F50-B7AB-0651B51C5318}" srcOrd="5" destOrd="0" presId="urn:microsoft.com/office/officeart/2008/layout/AscendingPictureAccentProcess"/>
    <dgm:cxn modelId="{96B83F1B-783A-4982-9753-CF18FFE02E04}" type="presParOf" srcId="{DE4B6D86-221B-461A-B61B-790C501933E5}" destId="{00FEFCBB-D9C2-4AE3-96E6-573BEB0D6600}" srcOrd="6" destOrd="0" presId="urn:microsoft.com/office/officeart/2008/layout/AscendingPictureAccentProcess"/>
    <dgm:cxn modelId="{A5B10E5B-2779-4541-8A77-F2182BD5DF5F}" type="presParOf" srcId="{DE4B6D86-221B-461A-B61B-790C501933E5}" destId="{8A38ECB8-5D3F-4C59-81A3-6B82D5EF9A6B}" srcOrd="7" destOrd="0" presId="urn:microsoft.com/office/officeart/2008/layout/AscendingPictureAccentProcess"/>
    <dgm:cxn modelId="{8D07F4AE-9AA5-4157-BEB6-884983D4C5D5}" type="presParOf" srcId="{DE4B6D86-221B-461A-B61B-790C501933E5}" destId="{058E805A-1B50-4A97-BB58-A5AE16155A81}" srcOrd="8" destOrd="0" presId="urn:microsoft.com/office/officeart/2008/layout/AscendingPictureAccentProcess"/>
    <dgm:cxn modelId="{59866892-F1DA-4C6D-8274-A07209E35F46}" type="presParOf" srcId="{DE4B6D86-221B-461A-B61B-790C501933E5}" destId="{E15A6D76-A262-4CE5-99F9-66CBC10DCE32}" srcOrd="9" destOrd="0" presId="urn:microsoft.com/office/officeart/2008/layout/AscendingPictureAccentProcess"/>
    <dgm:cxn modelId="{CC6FEB46-AF01-448C-9264-DAB11FBED3BF}" type="presParOf" srcId="{DE4B6D86-221B-461A-B61B-790C501933E5}" destId="{F7B9352E-2998-4F79-8CB9-A87A2F9B5065}" srcOrd="10" destOrd="0" presId="urn:microsoft.com/office/officeart/2008/layout/AscendingPictureAccentProcess"/>
    <dgm:cxn modelId="{2DD3A692-BD10-435B-A198-E63BA4A583E0}" type="presParOf" srcId="{DE4B6D86-221B-461A-B61B-790C501933E5}" destId="{CC5A4EC2-24BE-42F0-A065-41BF406CF3AE}" srcOrd="11" destOrd="0" presId="urn:microsoft.com/office/officeart/2008/layout/AscendingPictureAccentProcess"/>
    <dgm:cxn modelId="{D3D8AB03-DAD8-4611-80A8-79ED4FEEB924}" type="presParOf" srcId="{CC5A4EC2-24BE-42F0-A065-41BF406CF3AE}" destId="{3A425445-A458-4035-8216-870505DE51A3}" srcOrd="0" destOrd="0" presId="urn:microsoft.com/office/officeart/2008/layout/AscendingPictureAccentProcess"/>
    <dgm:cxn modelId="{5EAD09C7-2E8F-47C3-BC9E-9B0AE5A32ACC}" type="presParOf" srcId="{DE4B6D86-221B-461A-B61B-790C501933E5}" destId="{1F4C9B2D-59BA-4FAA-984A-EEADBA682799}" srcOrd="12" destOrd="0" presId="urn:microsoft.com/office/officeart/2008/layout/AscendingPictureAccentProcess"/>
    <dgm:cxn modelId="{744ADCD6-1A35-491D-846F-AD737FA00D4D}" type="presParOf" srcId="{DE4B6D86-221B-461A-B61B-790C501933E5}" destId="{A4CAA0DA-FEFC-4364-A7C2-38AD2D8EBEE4}" srcOrd="13" destOrd="0" presId="urn:microsoft.com/office/officeart/2008/layout/AscendingPictureAccentProcess"/>
    <dgm:cxn modelId="{D91BA981-87AA-4F43-ADF7-993E4317027C}" type="presParOf" srcId="{A4CAA0DA-FEFC-4364-A7C2-38AD2D8EBEE4}" destId="{41259A6E-6552-43F3-9769-685C1B524CE6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A9F865-4C89-492F-8ACC-E4C3963C482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F1CB73-C4BA-4E65-8EEA-966A4342ACDB}">
      <dgm:prSet phldrT="[Текст]"/>
      <dgm:spPr/>
      <dgm:t>
        <a:bodyPr/>
        <a:lstStyle/>
        <a:p>
          <a:r>
            <a:rPr lang="ru-RU" dirty="0" smtClean="0"/>
            <a:t>Конституционный строй</a:t>
          </a:r>
          <a:endParaRPr lang="ru-RU" dirty="0"/>
        </a:p>
      </dgm:t>
    </dgm:pt>
    <dgm:pt modelId="{2B96BB8B-11CD-4C33-9DB9-A296840AC706}" type="parTrans" cxnId="{2D8AF2BB-DE0D-4F36-9142-5057C2414E46}">
      <dgm:prSet/>
      <dgm:spPr/>
      <dgm:t>
        <a:bodyPr/>
        <a:lstStyle/>
        <a:p>
          <a:endParaRPr lang="ru-RU"/>
        </a:p>
      </dgm:t>
    </dgm:pt>
    <dgm:pt modelId="{2E698ECA-D676-451C-9A91-1BA7FBAFA219}" type="sibTrans" cxnId="{2D8AF2BB-DE0D-4F36-9142-5057C2414E46}">
      <dgm:prSet/>
      <dgm:spPr/>
      <dgm:t>
        <a:bodyPr/>
        <a:lstStyle/>
        <a:p>
          <a:endParaRPr lang="ru-RU"/>
        </a:p>
      </dgm:t>
    </dgm:pt>
    <dgm:pt modelId="{5906AA42-87B6-4D0A-B227-DC18530B78AA}">
      <dgm:prSet phldrT="[Текст]"/>
      <dgm:spPr/>
      <dgm:t>
        <a:bodyPr/>
        <a:lstStyle/>
        <a:p>
          <a:r>
            <a:rPr lang="ru-RU" dirty="0" smtClean="0"/>
            <a:t>Общественный строй</a:t>
          </a:r>
          <a:endParaRPr lang="ru-RU" dirty="0"/>
        </a:p>
      </dgm:t>
    </dgm:pt>
    <dgm:pt modelId="{DA7A80B4-AA46-454F-9FD8-27E9704AE825}" type="parTrans" cxnId="{419E4842-260E-4E3C-B591-2A7120632697}">
      <dgm:prSet/>
      <dgm:spPr/>
      <dgm:t>
        <a:bodyPr/>
        <a:lstStyle/>
        <a:p>
          <a:endParaRPr lang="ru-RU"/>
        </a:p>
      </dgm:t>
    </dgm:pt>
    <dgm:pt modelId="{7FDBEC34-72C0-4066-AFFC-EEC225605B5B}" type="sibTrans" cxnId="{419E4842-260E-4E3C-B591-2A7120632697}">
      <dgm:prSet/>
      <dgm:spPr/>
      <dgm:t>
        <a:bodyPr/>
        <a:lstStyle/>
        <a:p>
          <a:endParaRPr lang="ru-RU"/>
        </a:p>
      </dgm:t>
    </dgm:pt>
    <dgm:pt modelId="{9EA12D2E-CE88-4082-A1B6-7F062D14D22B}">
      <dgm:prSet phldrT="[Текст]"/>
      <dgm:spPr/>
      <dgm:t>
        <a:bodyPr/>
        <a:lstStyle/>
        <a:p>
          <a:r>
            <a:rPr lang="ru-RU" dirty="0" smtClean="0"/>
            <a:t>Государственный строй</a:t>
          </a:r>
          <a:endParaRPr lang="ru-RU" dirty="0"/>
        </a:p>
      </dgm:t>
    </dgm:pt>
    <dgm:pt modelId="{AA357DD6-673D-4FC4-B903-ED8DA6F5605A}" type="parTrans" cxnId="{7C4DBA69-73B1-469D-AB37-81DB1BB3DD18}">
      <dgm:prSet/>
      <dgm:spPr/>
      <dgm:t>
        <a:bodyPr/>
        <a:lstStyle/>
        <a:p>
          <a:endParaRPr lang="ru-RU"/>
        </a:p>
      </dgm:t>
    </dgm:pt>
    <dgm:pt modelId="{18D5A112-D3AD-4C6B-90BD-A2CCFE8EC293}" type="sibTrans" cxnId="{7C4DBA69-73B1-469D-AB37-81DB1BB3DD18}">
      <dgm:prSet/>
      <dgm:spPr/>
      <dgm:t>
        <a:bodyPr/>
        <a:lstStyle/>
        <a:p>
          <a:endParaRPr lang="ru-RU"/>
        </a:p>
      </dgm:t>
    </dgm:pt>
    <dgm:pt modelId="{6EB091A0-7D71-4A22-8ACE-3D0D49A194BF}" type="pres">
      <dgm:prSet presAssocID="{E0A9F865-4C89-492F-8ACC-E4C3963C482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67BECEE-8C37-4596-9DDD-1CFEB5951482}" type="pres">
      <dgm:prSet presAssocID="{D8F1CB73-C4BA-4E65-8EEA-966A4342ACDB}" presName="Accent1" presStyleCnt="0"/>
      <dgm:spPr/>
    </dgm:pt>
    <dgm:pt modelId="{B90AB5F6-9807-4DC1-A57B-20A5D3569B68}" type="pres">
      <dgm:prSet presAssocID="{D8F1CB73-C4BA-4E65-8EEA-966A4342ACDB}" presName="Accent" presStyleLbl="node1" presStyleIdx="0" presStyleCnt="3"/>
      <dgm:spPr/>
    </dgm:pt>
    <dgm:pt modelId="{107B479D-E2A1-4785-83DA-386D3B4A2864}" type="pres">
      <dgm:prSet presAssocID="{D8F1CB73-C4BA-4E65-8EEA-966A4342ACDB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833A8-9BD3-486F-8A40-4A6F563B1BBC}" type="pres">
      <dgm:prSet presAssocID="{5906AA42-87B6-4D0A-B227-DC18530B78AA}" presName="Accent2" presStyleCnt="0"/>
      <dgm:spPr/>
    </dgm:pt>
    <dgm:pt modelId="{474A261A-A033-458B-B860-54D9F6BD0002}" type="pres">
      <dgm:prSet presAssocID="{5906AA42-87B6-4D0A-B227-DC18530B78AA}" presName="Accent" presStyleLbl="node1" presStyleIdx="1" presStyleCnt="3"/>
      <dgm:spPr/>
    </dgm:pt>
    <dgm:pt modelId="{911DBEF0-43B3-4229-8489-3D3DEDEAE790}" type="pres">
      <dgm:prSet presAssocID="{5906AA42-87B6-4D0A-B227-DC18530B78A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D247DE-E005-4580-9632-FEBD14371F97}" type="pres">
      <dgm:prSet presAssocID="{9EA12D2E-CE88-4082-A1B6-7F062D14D22B}" presName="Accent3" presStyleCnt="0"/>
      <dgm:spPr/>
    </dgm:pt>
    <dgm:pt modelId="{5654656C-2037-430F-9B27-CCFB7100D22E}" type="pres">
      <dgm:prSet presAssocID="{9EA12D2E-CE88-4082-A1B6-7F062D14D22B}" presName="Accent" presStyleLbl="node1" presStyleIdx="2" presStyleCnt="3"/>
      <dgm:spPr/>
    </dgm:pt>
    <dgm:pt modelId="{4C511611-EA17-40C3-BBBE-03D03A160EDB}" type="pres">
      <dgm:prSet presAssocID="{9EA12D2E-CE88-4082-A1B6-7F062D14D22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76414-FC3D-40F9-9CCB-6AE6592616E4}" type="presOf" srcId="{9EA12D2E-CE88-4082-A1B6-7F062D14D22B}" destId="{4C511611-EA17-40C3-BBBE-03D03A160EDB}" srcOrd="0" destOrd="0" presId="urn:microsoft.com/office/officeart/2009/layout/CircleArrowProcess"/>
    <dgm:cxn modelId="{1D0C1DCA-E7AB-40B1-A0C4-B22C8E9670B2}" type="presOf" srcId="{5906AA42-87B6-4D0A-B227-DC18530B78AA}" destId="{911DBEF0-43B3-4229-8489-3D3DEDEAE790}" srcOrd="0" destOrd="0" presId="urn:microsoft.com/office/officeart/2009/layout/CircleArrowProcess"/>
    <dgm:cxn modelId="{7C4DBA69-73B1-469D-AB37-81DB1BB3DD18}" srcId="{E0A9F865-4C89-492F-8ACC-E4C3963C482C}" destId="{9EA12D2E-CE88-4082-A1B6-7F062D14D22B}" srcOrd="2" destOrd="0" parTransId="{AA357DD6-673D-4FC4-B903-ED8DA6F5605A}" sibTransId="{18D5A112-D3AD-4C6B-90BD-A2CCFE8EC293}"/>
    <dgm:cxn modelId="{124D14D2-1D01-4152-B614-953ED534F05F}" type="presOf" srcId="{E0A9F865-4C89-492F-8ACC-E4C3963C482C}" destId="{6EB091A0-7D71-4A22-8ACE-3D0D49A194BF}" srcOrd="0" destOrd="0" presId="urn:microsoft.com/office/officeart/2009/layout/CircleArrowProcess"/>
    <dgm:cxn modelId="{B4536C4C-EAE8-42A6-B9FA-A829FFEEBEF6}" type="presOf" srcId="{D8F1CB73-C4BA-4E65-8EEA-966A4342ACDB}" destId="{107B479D-E2A1-4785-83DA-386D3B4A2864}" srcOrd="0" destOrd="0" presId="urn:microsoft.com/office/officeart/2009/layout/CircleArrowProcess"/>
    <dgm:cxn modelId="{2D8AF2BB-DE0D-4F36-9142-5057C2414E46}" srcId="{E0A9F865-4C89-492F-8ACC-E4C3963C482C}" destId="{D8F1CB73-C4BA-4E65-8EEA-966A4342ACDB}" srcOrd="0" destOrd="0" parTransId="{2B96BB8B-11CD-4C33-9DB9-A296840AC706}" sibTransId="{2E698ECA-D676-451C-9A91-1BA7FBAFA219}"/>
    <dgm:cxn modelId="{419E4842-260E-4E3C-B591-2A7120632697}" srcId="{E0A9F865-4C89-492F-8ACC-E4C3963C482C}" destId="{5906AA42-87B6-4D0A-B227-DC18530B78AA}" srcOrd="1" destOrd="0" parTransId="{DA7A80B4-AA46-454F-9FD8-27E9704AE825}" sibTransId="{7FDBEC34-72C0-4066-AFFC-EEC225605B5B}"/>
    <dgm:cxn modelId="{EE839EF7-F7D9-4333-876A-183113C30020}" type="presParOf" srcId="{6EB091A0-7D71-4A22-8ACE-3D0D49A194BF}" destId="{967BECEE-8C37-4596-9DDD-1CFEB5951482}" srcOrd="0" destOrd="0" presId="urn:microsoft.com/office/officeart/2009/layout/CircleArrowProcess"/>
    <dgm:cxn modelId="{A4052AC9-C856-4FA7-A10F-ACCEDD11C2FA}" type="presParOf" srcId="{967BECEE-8C37-4596-9DDD-1CFEB5951482}" destId="{B90AB5F6-9807-4DC1-A57B-20A5D3569B68}" srcOrd="0" destOrd="0" presId="urn:microsoft.com/office/officeart/2009/layout/CircleArrowProcess"/>
    <dgm:cxn modelId="{7469F5BA-3215-4F00-8312-553A49BD8477}" type="presParOf" srcId="{6EB091A0-7D71-4A22-8ACE-3D0D49A194BF}" destId="{107B479D-E2A1-4785-83DA-386D3B4A2864}" srcOrd="1" destOrd="0" presId="urn:microsoft.com/office/officeart/2009/layout/CircleArrowProcess"/>
    <dgm:cxn modelId="{1374B4A7-E60B-4763-861D-A8325DEDAC9D}" type="presParOf" srcId="{6EB091A0-7D71-4A22-8ACE-3D0D49A194BF}" destId="{683833A8-9BD3-486F-8A40-4A6F563B1BBC}" srcOrd="2" destOrd="0" presId="urn:microsoft.com/office/officeart/2009/layout/CircleArrowProcess"/>
    <dgm:cxn modelId="{C20F3210-9BEB-46E9-AF5E-2EF659B2291E}" type="presParOf" srcId="{683833A8-9BD3-486F-8A40-4A6F563B1BBC}" destId="{474A261A-A033-458B-B860-54D9F6BD0002}" srcOrd="0" destOrd="0" presId="urn:microsoft.com/office/officeart/2009/layout/CircleArrowProcess"/>
    <dgm:cxn modelId="{965CFB36-0151-46DD-94AA-5B5C72D95E10}" type="presParOf" srcId="{6EB091A0-7D71-4A22-8ACE-3D0D49A194BF}" destId="{911DBEF0-43B3-4229-8489-3D3DEDEAE790}" srcOrd="3" destOrd="0" presId="urn:microsoft.com/office/officeart/2009/layout/CircleArrowProcess"/>
    <dgm:cxn modelId="{80EC99A8-817D-4994-981B-40C288510D65}" type="presParOf" srcId="{6EB091A0-7D71-4A22-8ACE-3D0D49A194BF}" destId="{C4D247DE-E005-4580-9632-FEBD14371F97}" srcOrd="4" destOrd="0" presId="urn:microsoft.com/office/officeart/2009/layout/CircleArrowProcess"/>
    <dgm:cxn modelId="{14F4DF71-C67D-4768-80E6-D69D2A50DBC1}" type="presParOf" srcId="{C4D247DE-E005-4580-9632-FEBD14371F97}" destId="{5654656C-2037-430F-9B27-CCFB7100D22E}" srcOrd="0" destOrd="0" presId="urn:microsoft.com/office/officeart/2009/layout/CircleArrowProcess"/>
    <dgm:cxn modelId="{C1CD7E76-201D-487D-9441-48DB842A3046}" type="presParOf" srcId="{6EB091A0-7D71-4A22-8ACE-3D0D49A194BF}" destId="{4C511611-EA17-40C3-BBBE-03D03A160ED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D313FD-0A17-492D-8318-E7D96ACE361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7F7335-27D6-464A-9357-9822C02090C4}">
      <dgm:prSet phldrT="[Текст]" custT="1"/>
      <dgm:spPr/>
      <dgm:t>
        <a:bodyPr/>
        <a:lstStyle/>
        <a:p>
          <a:r>
            <a:rPr lang="ru-RU" sz="3600" dirty="0" smtClean="0"/>
            <a:t>Общественный строй </a:t>
          </a:r>
          <a:br>
            <a:rPr lang="ru-RU" sz="3600" dirty="0" smtClean="0"/>
          </a:br>
          <a:r>
            <a:rPr lang="ru-RU" sz="2800" dirty="0" smtClean="0"/>
            <a:t>(гражданская свобода)</a:t>
          </a:r>
          <a:endParaRPr lang="ru-RU" sz="2800" dirty="0"/>
        </a:p>
      </dgm:t>
    </dgm:pt>
    <dgm:pt modelId="{63215AE5-DD60-40F1-97EC-C0C457077F9F}" type="parTrans" cxnId="{AE6E07FA-C3B4-466F-A695-A82C11E64C6A}">
      <dgm:prSet/>
      <dgm:spPr/>
      <dgm:t>
        <a:bodyPr/>
        <a:lstStyle/>
        <a:p>
          <a:endParaRPr lang="ru-RU"/>
        </a:p>
      </dgm:t>
    </dgm:pt>
    <dgm:pt modelId="{81241DC3-8545-4E77-B1B7-2B5A69C91212}" type="sibTrans" cxnId="{AE6E07FA-C3B4-466F-A695-A82C11E64C6A}">
      <dgm:prSet/>
      <dgm:spPr/>
      <dgm:t>
        <a:bodyPr/>
        <a:lstStyle/>
        <a:p>
          <a:endParaRPr lang="ru-RU"/>
        </a:p>
      </dgm:t>
    </dgm:pt>
    <dgm:pt modelId="{2B484E0B-C364-483E-9A4C-ABCF01672C54}">
      <dgm:prSet phldrT="[Текст]" custT="1"/>
      <dgm:spPr/>
      <dgm:t>
        <a:bodyPr/>
        <a:lstStyle/>
        <a:p>
          <a:r>
            <a:rPr lang="ru-RU" sz="3600" dirty="0" smtClean="0"/>
            <a:t>Государственный строй </a:t>
          </a:r>
          <a:r>
            <a:rPr lang="ru-RU" sz="2800" dirty="0" smtClean="0"/>
            <a:t>(государственная власть) = форма государства</a:t>
          </a:r>
          <a:endParaRPr lang="ru-RU" sz="2800" dirty="0"/>
        </a:p>
      </dgm:t>
    </dgm:pt>
    <dgm:pt modelId="{EC6CEF3C-ED71-47DE-A2A0-66CD0777E285}" type="parTrans" cxnId="{599E419F-F5E2-48AC-9CC7-2CA5AE0F706B}">
      <dgm:prSet/>
      <dgm:spPr/>
      <dgm:t>
        <a:bodyPr/>
        <a:lstStyle/>
        <a:p>
          <a:endParaRPr lang="ru-RU"/>
        </a:p>
      </dgm:t>
    </dgm:pt>
    <dgm:pt modelId="{72C33062-E8CF-4B97-A1B8-35C59492ED49}" type="sibTrans" cxnId="{599E419F-F5E2-48AC-9CC7-2CA5AE0F706B}">
      <dgm:prSet/>
      <dgm:spPr/>
      <dgm:t>
        <a:bodyPr/>
        <a:lstStyle/>
        <a:p>
          <a:endParaRPr lang="ru-RU"/>
        </a:p>
      </dgm:t>
    </dgm:pt>
    <dgm:pt modelId="{732D7BB6-4732-4F3B-A9C3-1D1D933C8649}" type="pres">
      <dgm:prSet presAssocID="{16D313FD-0A17-492D-8318-E7D96ACE36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C1CEB-74BB-4D6A-8AB2-03C454F2A0F6}" type="pres">
      <dgm:prSet presAssocID="{5A7F7335-27D6-464A-9357-9822C02090C4}" presName="upArrow" presStyleLbl="node1" presStyleIdx="0" presStyleCnt="2"/>
      <dgm:spPr/>
    </dgm:pt>
    <dgm:pt modelId="{B1FDD5CE-0719-44C9-B886-BB59741B8B1B}" type="pres">
      <dgm:prSet presAssocID="{5A7F7335-27D6-464A-9357-9822C02090C4}" presName="upArrowText" presStyleLbl="revTx" presStyleIdx="0" presStyleCnt="2" custScaleX="113106" custLinFactNeighborX="0" custLinFactNeighborY="-8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F34EA-DD08-4563-8FFC-37BB44371AD4}" type="pres">
      <dgm:prSet presAssocID="{2B484E0B-C364-483E-9A4C-ABCF01672C54}" presName="downArrow" presStyleLbl="node1" presStyleIdx="1" presStyleCnt="2"/>
      <dgm:spPr/>
    </dgm:pt>
    <dgm:pt modelId="{86B2CFDD-981B-46B3-8172-29878CFAF55E}" type="pres">
      <dgm:prSet presAssocID="{2B484E0B-C364-483E-9A4C-ABCF01672C54}" presName="downArrowText" presStyleLbl="revTx" presStyleIdx="1" presStyleCnt="2" custScaleY="61252" custLinFactNeighborX="-1341" custLinFactNeighborY="16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E07FA-C3B4-466F-A695-A82C11E64C6A}" srcId="{16D313FD-0A17-492D-8318-E7D96ACE3614}" destId="{5A7F7335-27D6-464A-9357-9822C02090C4}" srcOrd="0" destOrd="0" parTransId="{63215AE5-DD60-40F1-97EC-C0C457077F9F}" sibTransId="{81241DC3-8545-4E77-B1B7-2B5A69C91212}"/>
    <dgm:cxn modelId="{8E65A3AE-8B95-47C4-8261-2FDC6961E132}" type="presOf" srcId="{2B484E0B-C364-483E-9A4C-ABCF01672C54}" destId="{86B2CFDD-981B-46B3-8172-29878CFAF55E}" srcOrd="0" destOrd="0" presId="urn:microsoft.com/office/officeart/2005/8/layout/arrow4"/>
    <dgm:cxn modelId="{A5F2B7C6-1436-496F-843C-C490F54A6211}" type="presOf" srcId="{5A7F7335-27D6-464A-9357-9822C02090C4}" destId="{B1FDD5CE-0719-44C9-B886-BB59741B8B1B}" srcOrd="0" destOrd="0" presId="urn:microsoft.com/office/officeart/2005/8/layout/arrow4"/>
    <dgm:cxn modelId="{599E419F-F5E2-48AC-9CC7-2CA5AE0F706B}" srcId="{16D313FD-0A17-492D-8318-E7D96ACE3614}" destId="{2B484E0B-C364-483E-9A4C-ABCF01672C54}" srcOrd="1" destOrd="0" parTransId="{EC6CEF3C-ED71-47DE-A2A0-66CD0777E285}" sibTransId="{72C33062-E8CF-4B97-A1B8-35C59492ED49}"/>
    <dgm:cxn modelId="{57E08977-38AC-41F0-928F-2B40C840D71C}" type="presOf" srcId="{16D313FD-0A17-492D-8318-E7D96ACE3614}" destId="{732D7BB6-4732-4F3B-A9C3-1D1D933C8649}" srcOrd="0" destOrd="0" presId="urn:microsoft.com/office/officeart/2005/8/layout/arrow4"/>
    <dgm:cxn modelId="{81166069-8501-4E0B-9002-5A1E22DC7E9C}" type="presParOf" srcId="{732D7BB6-4732-4F3B-A9C3-1D1D933C8649}" destId="{7ECC1CEB-74BB-4D6A-8AB2-03C454F2A0F6}" srcOrd="0" destOrd="0" presId="urn:microsoft.com/office/officeart/2005/8/layout/arrow4"/>
    <dgm:cxn modelId="{E1F87025-6E21-4ECB-AA74-6D207BEED4C0}" type="presParOf" srcId="{732D7BB6-4732-4F3B-A9C3-1D1D933C8649}" destId="{B1FDD5CE-0719-44C9-B886-BB59741B8B1B}" srcOrd="1" destOrd="0" presId="urn:microsoft.com/office/officeart/2005/8/layout/arrow4"/>
    <dgm:cxn modelId="{51A90A77-2D4D-4C24-8F9A-BA75063AE9C5}" type="presParOf" srcId="{732D7BB6-4732-4F3B-A9C3-1D1D933C8649}" destId="{6D5F34EA-DD08-4563-8FFC-37BB44371AD4}" srcOrd="2" destOrd="0" presId="urn:microsoft.com/office/officeart/2005/8/layout/arrow4"/>
    <dgm:cxn modelId="{431D681E-70AD-46D5-8427-8CBC8A241CDF}" type="presParOf" srcId="{732D7BB6-4732-4F3B-A9C3-1D1D933C8649}" destId="{86B2CFDD-981B-46B3-8172-29878CFAF55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D313FD-0A17-492D-8318-E7D96ACE361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7F7335-27D6-464A-9357-9822C02090C4}">
      <dgm:prSet phldrT="[Текст]" custT="1"/>
      <dgm:spPr/>
      <dgm:t>
        <a:bodyPr/>
        <a:lstStyle/>
        <a:p>
          <a:r>
            <a:rPr lang="ru-RU" sz="2800" dirty="0" smtClean="0"/>
            <a:t>Общественный строй, включающий государственный строй</a:t>
          </a:r>
          <a:endParaRPr lang="ru-RU" sz="2800" dirty="0"/>
        </a:p>
      </dgm:t>
    </dgm:pt>
    <dgm:pt modelId="{63215AE5-DD60-40F1-97EC-C0C457077F9F}" type="parTrans" cxnId="{AE6E07FA-C3B4-466F-A695-A82C11E64C6A}">
      <dgm:prSet/>
      <dgm:spPr/>
      <dgm:t>
        <a:bodyPr/>
        <a:lstStyle/>
        <a:p>
          <a:endParaRPr lang="ru-RU"/>
        </a:p>
      </dgm:t>
    </dgm:pt>
    <dgm:pt modelId="{81241DC3-8545-4E77-B1B7-2B5A69C91212}" type="sibTrans" cxnId="{AE6E07FA-C3B4-466F-A695-A82C11E64C6A}">
      <dgm:prSet/>
      <dgm:spPr/>
      <dgm:t>
        <a:bodyPr/>
        <a:lstStyle/>
        <a:p>
          <a:endParaRPr lang="ru-RU"/>
        </a:p>
      </dgm:t>
    </dgm:pt>
    <dgm:pt modelId="{732D7BB6-4732-4F3B-A9C3-1D1D933C8649}" type="pres">
      <dgm:prSet presAssocID="{16D313FD-0A17-492D-8318-E7D96ACE36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C1CEB-74BB-4D6A-8AB2-03C454F2A0F6}" type="pres">
      <dgm:prSet presAssocID="{5A7F7335-27D6-464A-9357-9822C02090C4}" presName="upArrow" presStyleLbl="node1" presStyleIdx="0" presStyleCnt="1"/>
      <dgm:spPr/>
    </dgm:pt>
    <dgm:pt modelId="{B1FDD5CE-0719-44C9-B886-BB59741B8B1B}" type="pres">
      <dgm:prSet presAssocID="{5A7F7335-27D6-464A-9357-9822C02090C4}" presName="upArrowText" presStyleLbl="revTx" presStyleIdx="0" presStyleCnt="1" custScaleX="113106" custScaleY="31719" custLinFactNeighborX="-743" custLinFactNeighborY="-325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E07FA-C3B4-466F-A695-A82C11E64C6A}" srcId="{16D313FD-0A17-492D-8318-E7D96ACE3614}" destId="{5A7F7335-27D6-464A-9357-9822C02090C4}" srcOrd="0" destOrd="0" parTransId="{63215AE5-DD60-40F1-97EC-C0C457077F9F}" sibTransId="{81241DC3-8545-4E77-B1B7-2B5A69C91212}"/>
    <dgm:cxn modelId="{A93C4796-CBD6-4DE4-89D5-49B120DD426E}" type="presOf" srcId="{16D313FD-0A17-492D-8318-E7D96ACE3614}" destId="{732D7BB6-4732-4F3B-A9C3-1D1D933C8649}" srcOrd="0" destOrd="0" presId="urn:microsoft.com/office/officeart/2005/8/layout/arrow4"/>
    <dgm:cxn modelId="{FE1E1884-53EC-4E31-868E-60DC09A588F1}" type="presOf" srcId="{5A7F7335-27D6-464A-9357-9822C02090C4}" destId="{B1FDD5CE-0719-44C9-B886-BB59741B8B1B}" srcOrd="0" destOrd="0" presId="urn:microsoft.com/office/officeart/2005/8/layout/arrow4"/>
    <dgm:cxn modelId="{C4681ABA-AF98-4054-AAFF-5B566CA107F4}" type="presParOf" srcId="{732D7BB6-4732-4F3B-A9C3-1D1D933C8649}" destId="{7ECC1CEB-74BB-4D6A-8AB2-03C454F2A0F6}" srcOrd="0" destOrd="0" presId="urn:microsoft.com/office/officeart/2005/8/layout/arrow4"/>
    <dgm:cxn modelId="{16C8C78B-F055-4895-9B27-624496491746}" type="presParOf" srcId="{732D7BB6-4732-4F3B-A9C3-1D1D933C8649}" destId="{B1FDD5CE-0719-44C9-B886-BB59741B8B1B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D313FD-0A17-492D-8318-E7D96ACE361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7F7335-27D6-464A-9357-9822C02090C4}">
      <dgm:prSet phldrT="[Текст]" custT="1"/>
      <dgm:spPr/>
      <dgm:t>
        <a:bodyPr/>
        <a:lstStyle/>
        <a:p>
          <a:r>
            <a:rPr lang="ru-RU" sz="3600" dirty="0" smtClean="0"/>
            <a:t>Общественный строй </a:t>
          </a:r>
          <a:br>
            <a:rPr lang="ru-RU" sz="3600" dirty="0" smtClean="0"/>
          </a:br>
          <a:r>
            <a:rPr lang="ru-RU" sz="2800" dirty="0" smtClean="0"/>
            <a:t>(гражданская свобода)</a:t>
          </a:r>
          <a:endParaRPr lang="ru-RU" sz="2800" dirty="0"/>
        </a:p>
      </dgm:t>
    </dgm:pt>
    <dgm:pt modelId="{63215AE5-DD60-40F1-97EC-C0C457077F9F}" type="parTrans" cxnId="{AE6E07FA-C3B4-466F-A695-A82C11E64C6A}">
      <dgm:prSet/>
      <dgm:spPr/>
      <dgm:t>
        <a:bodyPr/>
        <a:lstStyle/>
        <a:p>
          <a:endParaRPr lang="ru-RU"/>
        </a:p>
      </dgm:t>
    </dgm:pt>
    <dgm:pt modelId="{81241DC3-8545-4E77-B1B7-2B5A69C91212}" type="sibTrans" cxnId="{AE6E07FA-C3B4-466F-A695-A82C11E64C6A}">
      <dgm:prSet/>
      <dgm:spPr/>
      <dgm:t>
        <a:bodyPr/>
        <a:lstStyle/>
        <a:p>
          <a:endParaRPr lang="ru-RU"/>
        </a:p>
      </dgm:t>
    </dgm:pt>
    <dgm:pt modelId="{2B484E0B-C364-483E-9A4C-ABCF01672C54}">
      <dgm:prSet phldrT="[Текст]" custT="1"/>
      <dgm:spPr/>
      <dgm:t>
        <a:bodyPr/>
        <a:lstStyle/>
        <a:p>
          <a:r>
            <a:rPr lang="ru-RU" sz="3600" dirty="0" smtClean="0"/>
            <a:t>Государственный строй </a:t>
          </a:r>
          <a:r>
            <a:rPr lang="ru-RU" sz="2800" dirty="0" smtClean="0"/>
            <a:t>(государственная власть)</a:t>
          </a:r>
          <a:endParaRPr lang="ru-RU" sz="2800" dirty="0"/>
        </a:p>
      </dgm:t>
    </dgm:pt>
    <dgm:pt modelId="{EC6CEF3C-ED71-47DE-A2A0-66CD0777E285}" type="parTrans" cxnId="{599E419F-F5E2-48AC-9CC7-2CA5AE0F706B}">
      <dgm:prSet/>
      <dgm:spPr/>
      <dgm:t>
        <a:bodyPr/>
        <a:lstStyle/>
        <a:p>
          <a:endParaRPr lang="ru-RU"/>
        </a:p>
      </dgm:t>
    </dgm:pt>
    <dgm:pt modelId="{72C33062-E8CF-4B97-A1B8-35C59492ED49}" type="sibTrans" cxnId="{599E419F-F5E2-48AC-9CC7-2CA5AE0F706B}">
      <dgm:prSet/>
      <dgm:spPr/>
      <dgm:t>
        <a:bodyPr/>
        <a:lstStyle/>
        <a:p>
          <a:endParaRPr lang="ru-RU"/>
        </a:p>
      </dgm:t>
    </dgm:pt>
    <dgm:pt modelId="{732D7BB6-4732-4F3B-A9C3-1D1D933C8649}" type="pres">
      <dgm:prSet presAssocID="{16D313FD-0A17-492D-8318-E7D96ACE361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CC1CEB-74BB-4D6A-8AB2-03C454F2A0F6}" type="pres">
      <dgm:prSet presAssocID="{5A7F7335-27D6-464A-9357-9822C02090C4}" presName="upArrow" presStyleLbl="node1" presStyleIdx="0" presStyleCnt="2"/>
      <dgm:spPr/>
    </dgm:pt>
    <dgm:pt modelId="{B1FDD5CE-0719-44C9-B886-BB59741B8B1B}" type="pres">
      <dgm:prSet presAssocID="{5A7F7335-27D6-464A-9357-9822C02090C4}" presName="upArrowText" presStyleLbl="revTx" presStyleIdx="0" presStyleCnt="2" custScaleX="113106" custLinFactNeighborX="0" custLinFactNeighborY="-8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F34EA-DD08-4563-8FFC-37BB44371AD4}" type="pres">
      <dgm:prSet presAssocID="{2B484E0B-C364-483E-9A4C-ABCF01672C54}" presName="downArrow" presStyleLbl="node1" presStyleIdx="1" presStyleCnt="2"/>
      <dgm:spPr/>
    </dgm:pt>
    <dgm:pt modelId="{86B2CFDD-981B-46B3-8172-29878CFAF55E}" type="pres">
      <dgm:prSet presAssocID="{2B484E0B-C364-483E-9A4C-ABCF01672C54}" presName="downArrowText" presStyleLbl="revTx" presStyleIdx="1" presStyleCnt="2" custScaleY="61252" custLinFactNeighborX="-1341" custLinFactNeighborY="16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E07FA-C3B4-466F-A695-A82C11E64C6A}" srcId="{16D313FD-0A17-492D-8318-E7D96ACE3614}" destId="{5A7F7335-27D6-464A-9357-9822C02090C4}" srcOrd="0" destOrd="0" parTransId="{63215AE5-DD60-40F1-97EC-C0C457077F9F}" sibTransId="{81241DC3-8545-4E77-B1B7-2B5A69C91212}"/>
    <dgm:cxn modelId="{B24C9CF4-1B86-4916-B228-A4DB574CA0CB}" type="presOf" srcId="{2B484E0B-C364-483E-9A4C-ABCF01672C54}" destId="{86B2CFDD-981B-46B3-8172-29878CFAF55E}" srcOrd="0" destOrd="0" presId="urn:microsoft.com/office/officeart/2005/8/layout/arrow4"/>
    <dgm:cxn modelId="{DF3D6FEC-1610-4158-8B6D-F3A0A416EE25}" type="presOf" srcId="{16D313FD-0A17-492D-8318-E7D96ACE3614}" destId="{732D7BB6-4732-4F3B-A9C3-1D1D933C8649}" srcOrd="0" destOrd="0" presId="urn:microsoft.com/office/officeart/2005/8/layout/arrow4"/>
    <dgm:cxn modelId="{5D426E82-5915-45CE-8BE2-546A8119393C}" type="presOf" srcId="{5A7F7335-27D6-464A-9357-9822C02090C4}" destId="{B1FDD5CE-0719-44C9-B886-BB59741B8B1B}" srcOrd="0" destOrd="0" presId="urn:microsoft.com/office/officeart/2005/8/layout/arrow4"/>
    <dgm:cxn modelId="{599E419F-F5E2-48AC-9CC7-2CA5AE0F706B}" srcId="{16D313FD-0A17-492D-8318-E7D96ACE3614}" destId="{2B484E0B-C364-483E-9A4C-ABCF01672C54}" srcOrd="1" destOrd="0" parTransId="{EC6CEF3C-ED71-47DE-A2A0-66CD0777E285}" sibTransId="{72C33062-E8CF-4B97-A1B8-35C59492ED49}"/>
    <dgm:cxn modelId="{5B6956FB-A056-4C21-85EA-BE53A64FE4FD}" type="presParOf" srcId="{732D7BB6-4732-4F3B-A9C3-1D1D933C8649}" destId="{7ECC1CEB-74BB-4D6A-8AB2-03C454F2A0F6}" srcOrd="0" destOrd="0" presId="urn:microsoft.com/office/officeart/2005/8/layout/arrow4"/>
    <dgm:cxn modelId="{5E9BD8A6-4239-48A6-AD94-19EC92581123}" type="presParOf" srcId="{732D7BB6-4732-4F3B-A9C3-1D1D933C8649}" destId="{B1FDD5CE-0719-44C9-B886-BB59741B8B1B}" srcOrd="1" destOrd="0" presId="urn:microsoft.com/office/officeart/2005/8/layout/arrow4"/>
    <dgm:cxn modelId="{FDFCA4EA-EE79-4BD9-AE53-E6E00B256C88}" type="presParOf" srcId="{732D7BB6-4732-4F3B-A9C3-1D1D933C8649}" destId="{6D5F34EA-DD08-4563-8FFC-37BB44371AD4}" srcOrd="2" destOrd="0" presId="urn:microsoft.com/office/officeart/2005/8/layout/arrow4"/>
    <dgm:cxn modelId="{AC35A3DB-F392-43B3-B419-4E0FD8608963}" type="presParOf" srcId="{732D7BB6-4732-4F3B-A9C3-1D1D933C8649}" destId="{86B2CFDD-981B-46B3-8172-29878CFAF55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91C51C-BDFE-42ED-811B-CB8434ACDF2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53260C-D9A0-47AD-83B1-442BFC5AE5D9}">
      <dgm:prSet phldrT="[Текст]" phldr="1"/>
      <dgm:spPr/>
      <dgm:t>
        <a:bodyPr/>
        <a:lstStyle/>
        <a:p>
          <a:endParaRPr lang="ru-RU" dirty="0"/>
        </a:p>
      </dgm:t>
    </dgm:pt>
    <dgm:pt modelId="{59886450-8181-4A26-B9E7-961F5EE094D1}" type="parTrans" cxnId="{EB5D4B7B-DDAA-4C9E-AF8A-B2EACC98DE4B}">
      <dgm:prSet/>
      <dgm:spPr/>
      <dgm:t>
        <a:bodyPr/>
        <a:lstStyle/>
        <a:p>
          <a:endParaRPr lang="ru-RU"/>
        </a:p>
      </dgm:t>
    </dgm:pt>
    <dgm:pt modelId="{01216111-48A9-4620-8BA5-3B91E595D1DB}" type="sibTrans" cxnId="{EB5D4B7B-DDAA-4C9E-AF8A-B2EACC98DE4B}">
      <dgm:prSet/>
      <dgm:spPr/>
      <dgm:t>
        <a:bodyPr/>
        <a:lstStyle/>
        <a:p>
          <a:endParaRPr lang="ru-RU"/>
        </a:p>
      </dgm:t>
    </dgm:pt>
    <dgm:pt modelId="{3B366C44-6641-4EEA-B354-2CB11C38F976}">
      <dgm:prSet phldrT="[Текст]" custT="1"/>
      <dgm:spPr/>
      <dgm:t>
        <a:bodyPr/>
        <a:lstStyle/>
        <a:p>
          <a:r>
            <a:rPr lang="ru-RU" sz="2000" b="1" u="sng" dirty="0" smtClean="0"/>
            <a:t>Формальное понимание конституционного строя:</a:t>
          </a:r>
          <a:endParaRPr lang="ru-RU" sz="2000" b="1" u="sng" dirty="0"/>
        </a:p>
      </dgm:t>
    </dgm:pt>
    <dgm:pt modelId="{B0CB2507-7733-4942-89F5-692E598E5B91}" type="parTrans" cxnId="{521AF715-7C01-486C-B5E1-1D89920CEA6A}">
      <dgm:prSet/>
      <dgm:spPr/>
      <dgm:t>
        <a:bodyPr/>
        <a:lstStyle/>
        <a:p>
          <a:endParaRPr lang="ru-RU"/>
        </a:p>
      </dgm:t>
    </dgm:pt>
    <dgm:pt modelId="{E054A583-C21C-4951-AAC0-4D334221C8C7}" type="sibTrans" cxnId="{521AF715-7C01-486C-B5E1-1D89920CEA6A}">
      <dgm:prSet/>
      <dgm:spPr/>
      <dgm:t>
        <a:bodyPr/>
        <a:lstStyle/>
        <a:p>
          <a:endParaRPr lang="ru-RU"/>
        </a:p>
      </dgm:t>
    </dgm:pt>
    <dgm:pt modelId="{78FE8765-A2FB-4426-85A0-6A13B31AEAC3}">
      <dgm:prSet phldrT="[Текст]" custT="1"/>
      <dgm:spPr/>
      <dgm:t>
        <a:bodyPr/>
        <a:lstStyle/>
        <a:p>
          <a:r>
            <a:rPr lang="ru-RU" sz="2000" dirty="0" smtClean="0"/>
            <a:t>любое устройство общества и государства на основе Конституции</a:t>
          </a:r>
          <a:endParaRPr lang="ru-RU" sz="2000" dirty="0"/>
        </a:p>
      </dgm:t>
    </dgm:pt>
    <dgm:pt modelId="{BF29A994-54C9-4064-AB61-43D688031B94}" type="parTrans" cxnId="{5DDE5B6E-9BE3-4252-AFD2-E58A4DC6A72E}">
      <dgm:prSet/>
      <dgm:spPr/>
      <dgm:t>
        <a:bodyPr/>
        <a:lstStyle/>
        <a:p>
          <a:endParaRPr lang="ru-RU"/>
        </a:p>
      </dgm:t>
    </dgm:pt>
    <dgm:pt modelId="{4D65CF76-643B-4177-8742-CA7F80138B0C}" type="sibTrans" cxnId="{5DDE5B6E-9BE3-4252-AFD2-E58A4DC6A72E}">
      <dgm:prSet/>
      <dgm:spPr/>
      <dgm:t>
        <a:bodyPr/>
        <a:lstStyle/>
        <a:p>
          <a:endParaRPr lang="ru-RU"/>
        </a:p>
      </dgm:t>
    </dgm:pt>
    <dgm:pt modelId="{50E1BADF-C5DE-415A-BDF6-98299C7E6952}">
      <dgm:prSet phldrT="[Текст]" phldr="1"/>
      <dgm:spPr/>
      <dgm:t>
        <a:bodyPr/>
        <a:lstStyle/>
        <a:p>
          <a:endParaRPr lang="ru-RU" dirty="0"/>
        </a:p>
      </dgm:t>
    </dgm:pt>
    <dgm:pt modelId="{9B1659A2-FAF0-44BC-9C3C-34336F0087F4}" type="parTrans" cxnId="{8FE23481-AF3C-4DA9-9F0A-E2732D333E39}">
      <dgm:prSet/>
      <dgm:spPr/>
      <dgm:t>
        <a:bodyPr/>
        <a:lstStyle/>
        <a:p>
          <a:endParaRPr lang="ru-RU"/>
        </a:p>
      </dgm:t>
    </dgm:pt>
    <dgm:pt modelId="{1C30EBF3-8888-419A-BE8E-6377DD2677CD}" type="sibTrans" cxnId="{8FE23481-AF3C-4DA9-9F0A-E2732D333E39}">
      <dgm:prSet/>
      <dgm:spPr/>
      <dgm:t>
        <a:bodyPr/>
        <a:lstStyle/>
        <a:p>
          <a:endParaRPr lang="ru-RU"/>
        </a:p>
      </dgm:t>
    </dgm:pt>
    <dgm:pt modelId="{E7107A57-E8C4-45EF-B8C0-DF69C014B795}">
      <dgm:prSet phldrT="[Текст]"/>
      <dgm:spPr/>
      <dgm:t>
        <a:bodyPr/>
        <a:lstStyle/>
        <a:p>
          <a:r>
            <a:rPr lang="ru-RU" b="1" u="sng" dirty="0" smtClean="0"/>
            <a:t>Содержательное понятие конституционного строя:</a:t>
          </a:r>
          <a:endParaRPr lang="ru-RU" b="1" u="sng" dirty="0"/>
        </a:p>
      </dgm:t>
    </dgm:pt>
    <dgm:pt modelId="{B7D176FB-E458-4B24-B70C-E385EFA1BE19}" type="parTrans" cxnId="{1553F98D-BFA5-4BFF-B420-BE14977E70F3}">
      <dgm:prSet/>
      <dgm:spPr/>
      <dgm:t>
        <a:bodyPr/>
        <a:lstStyle/>
        <a:p>
          <a:endParaRPr lang="ru-RU"/>
        </a:p>
      </dgm:t>
    </dgm:pt>
    <dgm:pt modelId="{01B656AE-900F-448E-B147-E70F7C3F5D6C}" type="sibTrans" cxnId="{1553F98D-BFA5-4BFF-B420-BE14977E70F3}">
      <dgm:prSet/>
      <dgm:spPr/>
      <dgm:t>
        <a:bodyPr/>
        <a:lstStyle/>
        <a:p>
          <a:endParaRPr lang="ru-RU"/>
        </a:p>
      </dgm:t>
    </dgm:pt>
    <dgm:pt modelId="{D9AFC07C-BC9E-4425-AA73-06CC40B1582A}">
      <dgm:prSet phldrT="[Текст]"/>
      <dgm:spPr/>
      <dgm:t>
        <a:bodyPr/>
        <a:lstStyle/>
        <a:p>
          <a:r>
            <a:rPr lang="ru-RU" dirty="0" smtClean="0"/>
            <a:t>общественный и государственный строй, характеризующийся определенными чертами (верховенство права, свобода человека, народовластие и разделение властей)</a:t>
          </a:r>
          <a:endParaRPr lang="ru-RU" dirty="0"/>
        </a:p>
      </dgm:t>
    </dgm:pt>
    <dgm:pt modelId="{2DCABC79-0C71-463D-82D6-3F20A76E02A3}" type="parTrans" cxnId="{2A0E989E-F0A2-4AF4-9324-5A012913B11D}">
      <dgm:prSet/>
      <dgm:spPr/>
      <dgm:t>
        <a:bodyPr/>
        <a:lstStyle/>
        <a:p>
          <a:endParaRPr lang="ru-RU"/>
        </a:p>
      </dgm:t>
    </dgm:pt>
    <dgm:pt modelId="{E22A9EC0-84C8-4ACA-9E2A-81DAB3C322EE}" type="sibTrans" cxnId="{2A0E989E-F0A2-4AF4-9324-5A012913B11D}">
      <dgm:prSet/>
      <dgm:spPr/>
      <dgm:t>
        <a:bodyPr/>
        <a:lstStyle/>
        <a:p>
          <a:endParaRPr lang="ru-RU"/>
        </a:p>
      </dgm:t>
    </dgm:pt>
    <dgm:pt modelId="{015D0681-3D35-41B9-9CC6-04D39702D5CD}" type="pres">
      <dgm:prSet presAssocID="{8C91C51C-BDFE-42ED-811B-CB8434ACDF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F6571B-10C2-48A6-B0DA-25D09EE19E82}" type="pres">
      <dgm:prSet presAssocID="{8B53260C-D9A0-47AD-83B1-442BFC5AE5D9}" presName="composite" presStyleCnt="0"/>
      <dgm:spPr/>
    </dgm:pt>
    <dgm:pt modelId="{59BAB67E-9216-42DC-9C22-F2F4E7D93AE4}" type="pres">
      <dgm:prSet presAssocID="{8B53260C-D9A0-47AD-83B1-442BFC5AE5D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809E0-2C28-4597-A738-FC2B418E25E4}" type="pres">
      <dgm:prSet presAssocID="{8B53260C-D9A0-47AD-83B1-442BFC5AE5D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BFD0C-D1CC-4EEE-8476-B6AAFA456162}" type="pres">
      <dgm:prSet presAssocID="{01216111-48A9-4620-8BA5-3B91E595D1DB}" presName="sp" presStyleCnt="0"/>
      <dgm:spPr/>
    </dgm:pt>
    <dgm:pt modelId="{924C674B-4BD1-47E2-AA91-A8AE6C8EAD92}" type="pres">
      <dgm:prSet presAssocID="{50E1BADF-C5DE-415A-BDF6-98299C7E6952}" presName="composite" presStyleCnt="0"/>
      <dgm:spPr/>
    </dgm:pt>
    <dgm:pt modelId="{E74D695D-D80E-4E4C-9DA7-8B9AD6FA36E0}" type="pres">
      <dgm:prSet presAssocID="{50E1BADF-C5DE-415A-BDF6-98299C7E695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EAE4D-B222-497D-8A31-5D4F3ACF2DF6}" type="pres">
      <dgm:prSet presAssocID="{50E1BADF-C5DE-415A-BDF6-98299C7E695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993F55-66FF-4810-954A-29F206F7C6B9}" type="presOf" srcId="{50E1BADF-C5DE-415A-BDF6-98299C7E6952}" destId="{E74D695D-D80E-4E4C-9DA7-8B9AD6FA36E0}" srcOrd="0" destOrd="0" presId="urn:microsoft.com/office/officeart/2005/8/layout/chevron2"/>
    <dgm:cxn modelId="{521AF715-7C01-486C-B5E1-1D89920CEA6A}" srcId="{8B53260C-D9A0-47AD-83B1-442BFC5AE5D9}" destId="{3B366C44-6641-4EEA-B354-2CB11C38F976}" srcOrd="0" destOrd="0" parTransId="{B0CB2507-7733-4942-89F5-692E598E5B91}" sibTransId="{E054A583-C21C-4951-AAC0-4D334221C8C7}"/>
    <dgm:cxn modelId="{2A0E989E-F0A2-4AF4-9324-5A012913B11D}" srcId="{50E1BADF-C5DE-415A-BDF6-98299C7E6952}" destId="{D9AFC07C-BC9E-4425-AA73-06CC40B1582A}" srcOrd="1" destOrd="0" parTransId="{2DCABC79-0C71-463D-82D6-3F20A76E02A3}" sibTransId="{E22A9EC0-84C8-4ACA-9E2A-81DAB3C322EE}"/>
    <dgm:cxn modelId="{EE6016EE-E64A-4927-838B-7C9FAEB813F2}" type="presOf" srcId="{E7107A57-E8C4-45EF-B8C0-DF69C014B795}" destId="{837EAE4D-B222-497D-8A31-5D4F3ACF2DF6}" srcOrd="0" destOrd="0" presId="urn:microsoft.com/office/officeart/2005/8/layout/chevron2"/>
    <dgm:cxn modelId="{F56B1223-1DCE-4D57-8FB5-E3C000757B66}" type="presOf" srcId="{D9AFC07C-BC9E-4425-AA73-06CC40B1582A}" destId="{837EAE4D-B222-497D-8A31-5D4F3ACF2DF6}" srcOrd="0" destOrd="1" presId="urn:microsoft.com/office/officeart/2005/8/layout/chevron2"/>
    <dgm:cxn modelId="{EB5D4B7B-DDAA-4C9E-AF8A-B2EACC98DE4B}" srcId="{8C91C51C-BDFE-42ED-811B-CB8434ACDF2F}" destId="{8B53260C-D9A0-47AD-83B1-442BFC5AE5D9}" srcOrd="0" destOrd="0" parTransId="{59886450-8181-4A26-B9E7-961F5EE094D1}" sibTransId="{01216111-48A9-4620-8BA5-3B91E595D1DB}"/>
    <dgm:cxn modelId="{5DDE5B6E-9BE3-4252-AFD2-E58A4DC6A72E}" srcId="{8B53260C-D9A0-47AD-83B1-442BFC5AE5D9}" destId="{78FE8765-A2FB-4426-85A0-6A13B31AEAC3}" srcOrd="1" destOrd="0" parTransId="{BF29A994-54C9-4064-AB61-43D688031B94}" sibTransId="{4D65CF76-643B-4177-8742-CA7F80138B0C}"/>
    <dgm:cxn modelId="{5C284483-709E-4999-A4E6-3AFEA0E5A5D1}" type="presOf" srcId="{3B366C44-6641-4EEA-B354-2CB11C38F976}" destId="{C4F809E0-2C28-4597-A738-FC2B418E25E4}" srcOrd="0" destOrd="0" presId="urn:microsoft.com/office/officeart/2005/8/layout/chevron2"/>
    <dgm:cxn modelId="{9E1B2B90-A496-4228-ACD4-FC31F7856154}" type="presOf" srcId="{8B53260C-D9A0-47AD-83B1-442BFC5AE5D9}" destId="{59BAB67E-9216-42DC-9C22-F2F4E7D93AE4}" srcOrd="0" destOrd="0" presId="urn:microsoft.com/office/officeart/2005/8/layout/chevron2"/>
    <dgm:cxn modelId="{8FE23481-AF3C-4DA9-9F0A-E2732D333E39}" srcId="{8C91C51C-BDFE-42ED-811B-CB8434ACDF2F}" destId="{50E1BADF-C5DE-415A-BDF6-98299C7E6952}" srcOrd="1" destOrd="0" parTransId="{9B1659A2-FAF0-44BC-9C3C-34336F0087F4}" sibTransId="{1C30EBF3-8888-419A-BE8E-6377DD2677CD}"/>
    <dgm:cxn modelId="{1553F98D-BFA5-4BFF-B420-BE14977E70F3}" srcId="{50E1BADF-C5DE-415A-BDF6-98299C7E6952}" destId="{E7107A57-E8C4-45EF-B8C0-DF69C014B795}" srcOrd="0" destOrd="0" parTransId="{B7D176FB-E458-4B24-B70C-E385EFA1BE19}" sibTransId="{01B656AE-900F-448E-B147-E70F7C3F5D6C}"/>
    <dgm:cxn modelId="{09F41314-BDBA-488C-9A21-81C12CEABB64}" type="presOf" srcId="{78FE8765-A2FB-4426-85A0-6A13B31AEAC3}" destId="{C4F809E0-2C28-4597-A738-FC2B418E25E4}" srcOrd="0" destOrd="1" presId="urn:microsoft.com/office/officeart/2005/8/layout/chevron2"/>
    <dgm:cxn modelId="{33B900F1-5EC0-4EFE-9DC7-38D7DE17583A}" type="presOf" srcId="{8C91C51C-BDFE-42ED-811B-CB8434ACDF2F}" destId="{015D0681-3D35-41B9-9CC6-04D39702D5CD}" srcOrd="0" destOrd="0" presId="urn:microsoft.com/office/officeart/2005/8/layout/chevron2"/>
    <dgm:cxn modelId="{87B0A8C6-E9AE-428A-B214-3B21C3D36AE0}" type="presParOf" srcId="{015D0681-3D35-41B9-9CC6-04D39702D5CD}" destId="{97F6571B-10C2-48A6-B0DA-25D09EE19E82}" srcOrd="0" destOrd="0" presId="urn:microsoft.com/office/officeart/2005/8/layout/chevron2"/>
    <dgm:cxn modelId="{CA1D00DC-F1CE-46B7-BA73-99BE332FA10E}" type="presParOf" srcId="{97F6571B-10C2-48A6-B0DA-25D09EE19E82}" destId="{59BAB67E-9216-42DC-9C22-F2F4E7D93AE4}" srcOrd="0" destOrd="0" presId="urn:microsoft.com/office/officeart/2005/8/layout/chevron2"/>
    <dgm:cxn modelId="{DAD0DC5C-F1F5-4DBE-9D5D-9838F2C3EF37}" type="presParOf" srcId="{97F6571B-10C2-48A6-B0DA-25D09EE19E82}" destId="{C4F809E0-2C28-4597-A738-FC2B418E25E4}" srcOrd="1" destOrd="0" presId="urn:microsoft.com/office/officeart/2005/8/layout/chevron2"/>
    <dgm:cxn modelId="{B58A25E6-28D3-4630-8FD3-EE6B17E68088}" type="presParOf" srcId="{015D0681-3D35-41B9-9CC6-04D39702D5CD}" destId="{702BFD0C-D1CC-4EEE-8476-B6AAFA456162}" srcOrd="1" destOrd="0" presId="urn:microsoft.com/office/officeart/2005/8/layout/chevron2"/>
    <dgm:cxn modelId="{5B7AE37E-4E41-449C-A10C-E3727E5FE30D}" type="presParOf" srcId="{015D0681-3D35-41B9-9CC6-04D39702D5CD}" destId="{924C674B-4BD1-47E2-AA91-A8AE6C8EAD92}" srcOrd="2" destOrd="0" presId="urn:microsoft.com/office/officeart/2005/8/layout/chevron2"/>
    <dgm:cxn modelId="{25E4D68A-7431-476F-8D26-542A7808793B}" type="presParOf" srcId="{924C674B-4BD1-47E2-AA91-A8AE6C8EAD92}" destId="{E74D695D-D80E-4E4C-9DA7-8B9AD6FA36E0}" srcOrd="0" destOrd="0" presId="urn:microsoft.com/office/officeart/2005/8/layout/chevron2"/>
    <dgm:cxn modelId="{F7E9A953-4CFF-4F6A-B8A5-F08FC5EC1F0E}" type="presParOf" srcId="{924C674B-4BD1-47E2-AA91-A8AE6C8EAD92}" destId="{837EAE4D-B222-497D-8A31-5D4F3ACF2D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51382D-59AB-4329-817D-ED141FC5A2EB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4AE5CD6-7DCD-45A3-A27E-90106FE3C075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Верховенство права</a:t>
          </a:r>
          <a:endParaRPr lang="ru-RU" dirty="0">
            <a:solidFill>
              <a:schemeClr val="tx1"/>
            </a:solidFill>
          </a:endParaRPr>
        </a:p>
      </dgm:t>
    </dgm:pt>
    <dgm:pt modelId="{3A4CE076-2077-47BB-8414-56787B035C1E}" type="parTrans" cxnId="{8280ED67-CCAE-41BD-8197-B0A7BEEBEEB9}">
      <dgm:prSet/>
      <dgm:spPr/>
      <dgm:t>
        <a:bodyPr/>
        <a:lstStyle/>
        <a:p>
          <a:endParaRPr lang="ru-RU"/>
        </a:p>
      </dgm:t>
    </dgm:pt>
    <dgm:pt modelId="{B609A7E3-6408-43AD-AB1E-52B341BE2FA2}" type="sibTrans" cxnId="{8280ED67-CCAE-41BD-8197-B0A7BEEBEEB9}">
      <dgm:prSet/>
      <dgm:spPr/>
      <dgm:t>
        <a:bodyPr/>
        <a:lstStyle/>
        <a:p>
          <a:endParaRPr lang="ru-RU"/>
        </a:p>
      </dgm:t>
    </dgm:pt>
    <dgm:pt modelId="{4E405479-127B-4292-8E7B-7E26F696742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Свобода человека</a:t>
          </a:r>
          <a:endParaRPr lang="ru-RU" dirty="0">
            <a:solidFill>
              <a:schemeClr val="tx1"/>
            </a:solidFill>
          </a:endParaRPr>
        </a:p>
      </dgm:t>
    </dgm:pt>
    <dgm:pt modelId="{30AC45A4-5D72-4199-BCC6-9AE909761C2B}" type="parTrans" cxnId="{4D3C7F4E-9479-4E25-BF02-BD87A0E83E83}">
      <dgm:prSet/>
      <dgm:spPr/>
      <dgm:t>
        <a:bodyPr/>
        <a:lstStyle/>
        <a:p>
          <a:endParaRPr lang="ru-RU"/>
        </a:p>
      </dgm:t>
    </dgm:pt>
    <dgm:pt modelId="{7C80F0BB-DD0A-42FD-9EF0-CA0279A8B2D5}" type="sibTrans" cxnId="{4D3C7F4E-9479-4E25-BF02-BD87A0E83E83}">
      <dgm:prSet/>
      <dgm:spPr/>
      <dgm:t>
        <a:bodyPr/>
        <a:lstStyle/>
        <a:p>
          <a:endParaRPr lang="ru-RU"/>
        </a:p>
      </dgm:t>
    </dgm:pt>
    <dgm:pt modelId="{81A33805-AD96-492A-B2B2-1078FE0A1B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Народовластие</a:t>
          </a:r>
          <a:endParaRPr lang="ru-RU" dirty="0">
            <a:solidFill>
              <a:schemeClr val="tx1"/>
            </a:solidFill>
          </a:endParaRPr>
        </a:p>
      </dgm:t>
    </dgm:pt>
    <dgm:pt modelId="{BAC3FD40-D80F-42EB-B3F9-4BA1E86C74EB}" type="parTrans" cxnId="{C5EC68C1-4524-47C8-A3BB-8332BEC9CFBF}">
      <dgm:prSet/>
      <dgm:spPr/>
      <dgm:t>
        <a:bodyPr/>
        <a:lstStyle/>
        <a:p>
          <a:endParaRPr lang="ru-RU"/>
        </a:p>
      </dgm:t>
    </dgm:pt>
    <dgm:pt modelId="{11734F8C-4817-4CB6-B995-4B081C313F16}" type="sibTrans" cxnId="{C5EC68C1-4524-47C8-A3BB-8332BEC9CFBF}">
      <dgm:prSet/>
      <dgm:spPr/>
      <dgm:t>
        <a:bodyPr/>
        <a:lstStyle/>
        <a:p>
          <a:endParaRPr lang="ru-RU"/>
        </a:p>
      </dgm:t>
    </dgm:pt>
    <dgm:pt modelId="{265A3209-8DC1-41DA-B112-CF3CA3A69BC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Разделение властей</a:t>
          </a:r>
          <a:endParaRPr lang="ru-RU" dirty="0">
            <a:solidFill>
              <a:schemeClr val="tx1"/>
            </a:solidFill>
          </a:endParaRPr>
        </a:p>
      </dgm:t>
    </dgm:pt>
    <dgm:pt modelId="{44329DA8-8D35-46BB-AD11-6CF499EF6A9A}" type="parTrans" cxnId="{5986AF61-5664-40B2-9ADE-B3D448764804}">
      <dgm:prSet/>
      <dgm:spPr/>
      <dgm:t>
        <a:bodyPr/>
        <a:lstStyle/>
        <a:p>
          <a:endParaRPr lang="ru-RU"/>
        </a:p>
      </dgm:t>
    </dgm:pt>
    <dgm:pt modelId="{3F474146-3B02-4603-BC46-89F1B26900BE}" type="sibTrans" cxnId="{5986AF61-5664-40B2-9ADE-B3D448764804}">
      <dgm:prSet/>
      <dgm:spPr/>
      <dgm:t>
        <a:bodyPr/>
        <a:lstStyle/>
        <a:p>
          <a:endParaRPr lang="ru-RU"/>
        </a:p>
      </dgm:t>
    </dgm:pt>
    <dgm:pt modelId="{F99425AA-B968-45B7-8EBB-801A3C87C160}" type="pres">
      <dgm:prSet presAssocID="{D751382D-59AB-4329-817D-ED141FC5A2EB}" presName="compositeShape" presStyleCnt="0">
        <dgm:presLayoutVars>
          <dgm:chMax val="7"/>
          <dgm:dir/>
          <dgm:resizeHandles val="exact"/>
        </dgm:presLayoutVars>
      </dgm:prSet>
      <dgm:spPr/>
    </dgm:pt>
    <dgm:pt modelId="{8BAB1853-69CC-416D-A93A-B157117CC965}" type="pres">
      <dgm:prSet presAssocID="{D751382D-59AB-4329-817D-ED141FC5A2EB}" presName="wedge1" presStyleLbl="node1" presStyleIdx="0" presStyleCnt="4"/>
      <dgm:spPr/>
      <dgm:t>
        <a:bodyPr/>
        <a:lstStyle/>
        <a:p>
          <a:endParaRPr lang="ru-RU"/>
        </a:p>
      </dgm:t>
    </dgm:pt>
    <dgm:pt modelId="{CFDC04C3-D08F-4F80-86F9-D4E88BD7400B}" type="pres">
      <dgm:prSet presAssocID="{D751382D-59AB-4329-817D-ED141FC5A2EB}" presName="dummy1a" presStyleCnt="0"/>
      <dgm:spPr/>
    </dgm:pt>
    <dgm:pt modelId="{BF77C751-ACEB-4BB0-B1B2-5937EB4FEA56}" type="pres">
      <dgm:prSet presAssocID="{D751382D-59AB-4329-817D-ED141FC5A2EB}" presName="dummy1b" presStyleCnt="0"/>
      <dgm:spPr/>
    </dgm:pt>
    <dgm:pt modelId="{0448E1E2-9B13-4BD7-9C4A-EADCC5E163DD}" type="pres">
      <dgm:prSet presAssocID="{D751382D-59AB-4329-817D-ED141FC5A2EB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B560F-1091-4F8D-B840-394CDB57D823}" type="pres">
      <dgm:prSet presAssocID="{D751382D-59AB-4329-817D-ED141FC5A2EB}" presName="wedge2" presStyleLbl="node1" presStyleIdx="1" presStyleCnt="4"/>
      <dgm:spPr/>
      <dgm:t>
        <a:bodyPr/>
        <a:lstStyle/>
        <a:p>
          <a:endParaRPr lang="ru-RU"/>
        </a:p>
      </dgm:t>
    </dgm:pt>
    <dgm:pt modelId="{A2E8447A-1DFB-4F80-B079-B9DA296869C6}" type="pres">
      <dgm:prSet presAssocID="{D751382D-59AB-4329-817D-ED141FC5A2EB}" presName="dummy2a" presStyleCnt="0"/>
      <dgm:spPr/>
    </dgm:pt>
    <dgm:pt modelId="{E78D82BA-9D69-4046-B7B8-7AAD13351B82}" type="pres">
      <dgm:prSet presAssocID="{D751382D-59AB-4329-817D-ED141FC5A2EB}" presName="dummy2b" presStyleCnt="0"/>
      <dgm:spPr/>
    </dgm:pt>
    <dgm:pt modelId="{681AA63B-C761-404B-AA56-C5CCE10364A6}" type="pres">
      <dgm:prSet presAssocID="{D751382D-59AB-4329-817D-ED141FC5A2EB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3B7B1-AB5E-4635-BC56-36DC5BE076CD}" type="pres">
      <dgm:prSet presAssocID="{D751382D-59AB-4329-817D-ED141FC5A2EB}" presName="wedge3" presStyleLbl="node1" presStyleIdx="2" presStyleCnt="4"/>
      <dgm:spPr/>
      <dgm:t>
        <a:bodyPr/>
        <a:lstStyle/>
        <a:p>
          <a:endParaRPr lang="ru-RU"/>
        </a:p>
      </dgm:t>
    </dgm:pt>
    <dgm:pt modelId="{9EB02741-CE94-4AE0-AE43-F307BDABD475}" type="pres">
      <dgm:prSet presAssocID="{D751382D-59AB-4329-817D-ED141FC5A2EB}" presName="dummy3a" presStyleCnt="0"/>
      <dgm:spPr/>
    </dgm:pt>
    <dgm:pt modelId="{D620706B-E75E-46B7-B625-3103C5201991}" type="pres">
      <dgm:prSet presAssocID="{D751382D-59AB-4329-817D-ED141FC5A2EB}" presName="dummy3b" presStyleCnt="0"/>
      <dgm:spPr/>
    </dgm:pt>
    <dgm:pt modelId="{68F844D9-8505-4E8B-B505-036F3AE0E0C9}" type="pres">
      <dgm:prSet presAssocID="{D751382D-59AB-4329-817D-ED141FC5A2EB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DDE7A-90D7-4571-9336-1BB111B5F7E9}" type="pres">
      <dgm:prSet presAssocID="{D751382D-59AB-4329-817D-ED141FC5A2EB}" presName="wedge4" presStyleLbl="node1" presStyleIdx="3" presStyleCnt="4"/>
      <dgm:spPr/>
      <dgm:t>
        <a:bodyPr/>
        <a:lstStyle/>
        <a:p>
          <a:endParaRPr lang="ru-RU"/>
        </a:p>
      </dgm:t>
    </dgm:pt>
    <dgm:pt modelId="{8F552E87-0D87-431E-BE8A-5E66B0229CAF}" type="pres">
      <dgm:prSet presAssocID="{D751382D-59AB-4329-817D-ED141FC5A2EB}" presName="dummy4a" presStyleCnt="0"/>
      <dgm:spPr/>
    </dgm:pt>
    <dgm:pt modelId="{6039545C-9DF1-4C12-9C56-2B20D299DC7E}" type="pres">
      <dgm:prSet presAssocID="{D751382D-59AB-4329-817D-ED141FC5A2EB}" presName="dummy4b" presStyleCnt="0"/>
      <dgm:spPr/>
    </dgm:pt>
    <dgm:pt modelId="{1A5670BB-DF99-4B5A-8598-00F2AC51BC8D}" type="pres">
      <dgm:prSet presAssocID="{D751382D-59AB-4329-817D-ED141FC5A2EB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0B011-6B4F-4D81-A4A6-9C0ACBEDA903}" type="pres">
      <dgm:prSet presAssocID="{B609A7E3-6408-43AD-AB1E-52B341BE2FA2}" presName="arrowWedge1" presStyleLbl="fgSibTrans2D1" presStyleIdx="0" presStyleCnt="4"/>
      <dgm:spPr/>
    </dgm:pt>
    <dgm:pt modelId="{F3D6B395-7574-4D54-A396-B436319CA852}" type="pres">
      <dgm:prSet presAssocID="{7C80F0BB-DD0A-42FD-9EF0-CA0279A8B2D5}" presName="arrowWedge2" presStyleLbl="fgSibTrans2D1" presStyleIdx="1" presStyleCnt="4"/>
      <dgm:spPr/>
    </dgm:pt>
    <dgm:pt modelId="{434B5B25-F723-4B9C-AEE7-37271C50FC28}" type="pres">
      <dgm:prSet presAssocID="{11734F8C-4817-4CB6-B995-4B081C313F16}" presName="arrowWedge3" presStyleLbl="fgSibTrans2D1" presStyleIdx="2" presStyleCnt="4"/>
      <dgm:spPr/>
    </dgm:pt>
    <dgm:pt modelId="{1FA7012F-27D0-488B-B2BC-C3E712DC89B3}" type="pres">
      <dgm:prSet presAssocID="{3F474146-3B02-4603-BC46-89F1B26900BE}" presName="arrowWedge4" presStyleLbl="fgSibTrans2D1" presStyleIdx="3" presStyleCnt="4"/>
      <dgm:spPr/>
    </dgm:pt>
  </dgm:ptLst>
  <dgm:cxnLst>
    <dgm:cxn modelId="{5986AF61-5664-40B2-9ADE-B3D448764804}" srcId="{D751382D-59AB-4329-817D-ED141FC5A2EB}" destId="{265A3209-8DC1-41DA-B112-CF3CA3A69BCB}" srcOrd="3" destOrd="0" parTransId="{44329DA8-8D35-46BB-AD11-6CF499EF6A9A}" sibTransId="{3F474146-3B02-4603-BC46-89F1B26900BE}"/>
    <dgm:cxn modelId="{8280ED67-CCAE-41BD-8197-B0A7BEEBEEB9}" srcId="{D751382D-59AB-4329-817D-ED141FC5A2EB}" destId="{54AE5CD6-7DCD-45A3-A27E-90106FE3C075}" srcOrd="0" destOrd="0" parTransId="{3A4CE076-2077-47BB-8414-56787B035C1E}" sibTransId="{B609A7E3-6408-43AD-AB1E-52B341BE2FA2}"/>
    <dgm:cxn modelId="{4D3C7F4E-9479-4E25-BF02-BD87A0E83E83}" srcId="{D751382D-59AB-4329-817D-ED141FC5A2EB}" destId="{4E405479-127B-4292-8E7B-7E26F6967422}" srcOrd="1" destOrd="0" parTransId="{30AC45A4-5D72-4199-BCC6-9AE909761C2B}" sibTransId="{7C80F0BB-DD0A-42FD-9EF0-CA0279A8B2D5}"/>
    <dgm:cxn modelId="{43238269-B043-4A57-8C48-7AB42A5C3FF5}" type="presOf" srcId="{54AE5CD6-7DCD-45A3-A27E-90106FE3C075}" destId="{0448E1E2-9B13-4BD7-9C4A-EADCC5E163DD}" srcOrd="1" destOrd="0" presId="urn:microsoft.com/office/officeart/2005/8/layout/cycle8"/>
    <dgm:cxn modelId="{C271C380-79D1-4ABC-83EE-336DDA0042DF}" type="presOf" srcId="{81A33805-AD96-492A-B2B2-1078FE0A1BC1}" destId="{3893B7B1-AB5E-4635-BC56-36DC5BE076CD}" srcOrd="0" destOrd="0" presId="urn:microsoft.com/office/officeart/2005/8/layout/cycle8"/>
    <dgm:cxn modelId="{CD5FCFBB-6A6F-4916-9260-C06A44478736}" type="presOf" srcId="{54AE5CD6-7DCD-45A3-A27E-90106FE3C075}" destId="{8BAB1853-69CC-416D-A93A-B157117CC965}" srcOrd="0" destOrd="0" presId="urn:microsoft.com/office/officeart/2005/8/layout/cycle8"/>
    <dgm:cxn modelId="{4B7BE241-8D0C-4230-93C8-0767EF976C01}" type="presOf" srcId="{81A33805-AD96-492A-B2B2-1078FE0A1BC1}" destId="{68F844D9-8505-4E8B-B505-036F3AE0E0C9}" srcOrd="1" destOrd="0" presId="urn:microsoft.com/office/officeart/2005/8/layout/cycle8"/>
    <dgm:cxn modelId="{8A791E0D-EB1D-47F1-BF16-C0A091170613}" type="presOf" srcId="{4E405479-127B-4292-8E7B-7E26F6967422}" destId="{CADB560F-1091-4F8D-B840-394CDB57D823}" srcOrd="0" destOrd="0" presId="urn:microsoft.com/office/officeart/2005/8/layout/cycle8"/>
    <dgm:cxn modelId="{7D208FEC-93E4-4CFC-AA6B-C0A9EC3D174E}" type="presOf" srcId="{D751382D-59AB-4329-817D-ED141FC5A2EB}" destId="{F99425AA-B968-45B7-8EBB-801A3C87C160}" srcOrd="0" destOrd="0" presId="urn:microsoft.com/office/officeart/2005/8/layout/cycle8"/>
    <dgm:cxn modelId="{6FCFDC63-9A70-4DD7-BDE2-D0AC8FD3C07B}" type="presOf" srcId="{4E405479-127B-4292-8E7B-7E26F6967422}" destId="{681AA63B-C761-404B-AA56-C5CCE10364A6}" srcOrd="1" destOrd="0" presId="urn:microsoft.com/office/officeart/2005/8/layout/cycle8"/>
    <dgm:cxn modelId="{E9ADFCCB-F8FD-43FA-8800-B6FA80C4D148}" type="presOf" srcId="{265A3209-8DC1-41DA-B112-CF3CA3A69BCB}" destId="{9BDDDE7A-90D7-4571-9336-1BB111B5F7E9}" srcOrd="0" destOrd="0" presId="urn:microsoft.com/office/officeart/2005/8/layout/cycle8"/>
    <dgm:cxn modelId="{9DE54A06-9CF5-4D11-86FC-41DEF9A9B2D9}" type="presOf" srcId="{265A3209-8DC1-41DA-B112-CF3CA3A69BCB}" destId="{1A5670BB-DF99-4B5A-8598-00F2AC51BC8D}" srcOrd="1" destOrd="0" presId="urn:microsoft.com/office/officeart/2005/8/layout/cycle8"/>
    <dgm:cxn modelId="{C5EC68C1-4524-47C8-A3BB-8332BEC9CFBF}" srcId="{D751382D-59AB-4329-817D-ED141FC5A2EB}" destId="{81A33805-AD96-492A-B2B2-1078FE0A1BC1}" srcOrd="2" destOrd="0" parTransId="{BAC3FD40-D80F-42EB-B3F9-4BA1E86C74EB}" sibTransId="{11734F8C-4817-4CB6-B995-4B081C313F16}"/>
    <dgm:cxn modelId="{C068CE83-117B-41BE-936B-96FBC02ECF0F}" type="presParOf" srcId="{F99425AA-B968-45B7-8EBB-801A3C87C160}" destId="{8BAB1853-69CC-416D-A93A-B157117CC965}" srcOrd="0" destOrd="0" presId="urn:microsoft.com/office/officeart/2005/8/layout/cycle8"/>
    <dgm:cxn modelId="{8318E0CE-DF3D-4A71-A000-B39D90C87042}" type="presParOf" srcId="{F99425AA-B968-45B7-8EBB-801A3C87C160}" destId="{CFDC04C3-D08F-4F80-86F9-D4E88BD7400B}" srcOrd="1" destOrd="0" presId="urn:microsoft.com/office/officeart/2005/8/layout/cycle8"/>
    <dgm:cxn modelId="{8B3D5EF7-EE4C-42B9-8BCD-02AD05C2FD81}" type="presParOf" srcId="{F99425AA-B968-45B7-8EBB-801A3C87C160}" destId="{BF77C751-ACEB-4BB0-B1B2-5937EB4FEA56}" srcOrd="2" destOrd="0" presId="urn:microsoft.com/office/officeart/2005/8/layout/cycle8"/>
    <dgm:cxn modelId="{8620E317-B1A8-4C77-8564-0EA8517E2488}" type="presParOf" srcId="{F99425AA-B968-45B7-8EBB-801A3C87C160}" destId="{0448E1E2-9B13-4BD7-9C4A-EADCC5E163DD}" srcOrd="3" destOrd="0" presId="urn:microsoft.com/office/officeart/2005/8/layout/cycle8"/>
    <dgm:cxn modelId="{5636758A-F6FF-43EA-AE9A-A5FB9ED0EEB7}" type="presParOf" srcId="{F99425AA-B968-45B7-8EBB-801A3C87C160}" destId="{CADB560F-1091-4F8D-B840-394CDB57D823}" srcOrd="4" destOrd="0" presId="urn:microsoft.com/office/officeart/2005/8/layout/cycle8"/>
    <dgm:cxn modelId="{9DB3628A-0F94-4B0C-8960-E1DC6527E3C3}" type="presParOf" srcId="{F99425AA-B968-45B7-8EBB-801A3C87C160}" destId="{A2E8447A-1DFB-4F80-B079-B9DA296869C6}" srcOrd="5" destOrd="0" presId="urn:microsoft.com/office/officeart/2005/8/layout/cycle8"/>
    <dgm:cxn modelId="{9C152608-82B5-44FC-AC2D-DE47A017AF07}" type="presParOf" srcId="{F99425AA-B968-45B7-8EBB-801A3C87C160}" destId="{E78D82BA-9D69-4046-B7B8-7AAD13351B82}" srcOrd="6" destOrd="0" presId="urn:microsoft.com/office/officeart/2005/8/layout/cycle8"/>
    <dgm:cxn modelId="{5550188F-916E-4951-952D-0D054A67EE25}" type="presParOf" srcId="{F99425AA-B968-45B7-8EBB-801A3C87C160}" destId="{681AA63B-C761-404B-AA56-C5CCE10364A6}" srcOrd="7" destOrd="0" presId="urn:microsoft.com/office/officeart/2005/8/layout/cycle8"/>
    <dgm:cxn modelId="{C73D394B-BC6F-4946-B45E-2858BA2FD970}" type="presParOf" srcId="{F99425AA-B968-45B7-8EBB-801A3C87C160}" destId="{3893B7B1-AB5E-4635-BC56-36DC5BE076CD}" srcOrd="8" destOrd="0" presId="urn:microsoft.com/office/officeart/2005/8/layout/cycle8"/>
    <dgm:cxn modelId="{2B3E0855-A63C-423B-98B6-EA53F165A628}" type="presParOf" srcId="{F99425AA-B968-45B7-8EBB-801A3C87C160}" destId="{9EB02741-CE94-4AE0-AE43-F307BDABD475}" srcOrd="9" destOrd="0" presId="urn:microsoft.com/office/officeart/2005/8/layout/cycle8"/>
    <dgm:cxn modelId="{56DCCCBE-9350-42DE-874F-9F8813FC2856}" type="presParOf" srcId="{F99425AA-B968-45B7-8EBB-801A3C87C160}" destId="{D620706B-E75E-46B7-B625-3103C5201991}" srcOrd="10" destOrd="0" presId="urn:microsoft.com/office/officeart/2005/8/layout/cycle8"/>
    <dgm:cxn modelId="{92C04366-BA0A-4D3E-A1C6-A87E48A64DEA}" type="presParOf" srcId="{F99425AA-B968-45B7-8EBB-801A3C87C160}" destId="{68F844D9-8505-4E8B-B505-036F3AE0E0C9}" srcOrd="11" destOrd="0" presId="urn:microsoft.com/office/officeart/2005/8/layout/cycle8"/>
    <dgm:cxn modelId="{838C9B28-99D7-4FFD-AD5B-B69C4E9E9F47}" type="presParOf" srcId="{F99425AA-B968-45B7-8EBB-801A3C87C160}" destId="{9BDDDE7A-90D7-4571-9336-1BB111B5F7E9}" srcOrd="12" destOrd="0" presId="urn:microsoft.com/office/officeart/2005/8/layout/cycle8"/>
    <dgm:cxn modelId="{4E3FD5EF-FE2D-406F-96FD-6CBA989A8328}" type="presParOf" srcId="{F99425AA-B968-45B7-8EBB-801A3C87C160}" destId="{8F552E87-0D87-431E-BE8A-5E66B0229CAF}" srcOrd="13" destOrd="0" presId="urn:microsoft.com/office/officeart/2005/8/layout/cycle8"/>
    <dgm:cxn modelId="{A6A0FC88-4CDD-4A89-B227-7384DFEEF02B}" type="presParOf" srcId="{F99425AA-B968-45B7-8EBB-801A3C87C160}" destId="{6039545C-9DF1-4C12-9C56-2B20D299DC7E}" srcOrd="14" destOrd="0" presId="urn:microsoft.com/office/officeart/2005/8/layout/cycle8"/>
    <dgm:cxn modelId="{D3A764D1-52FF-454D-B07C-B5A16E5CABF8}" type="presParOf" srcId="{F99425AA-B968-45B7-8EBB-801A3C87C160}" destId="{1A5670BB-DF99-4B5A-8598-00F2AC51BC8D}" srcOrd="15" destOrd="0" presId="urn:microsoft.com/office/officeart/2005/8/layout/cycle8"/>
    <dgm:cxn modelId="{ED8B920F-C34A-4DD7-ADF9-F6BE3A195133}" type="presParOf" srcId="{F99425AA-B968-45B7-8EBB-801A3C87C160}" destId="{3D20B011-6B4F-4D81-A4A6-9C0ACBEDA903}" srcOrd="16" destOrd="0" presId="urn:microsoft.com/office/officeart/2005/8/layout/cycle8"/>
    <dgm:cxn modelId="{9B35E285-97EA-4584-A95A-532C48B82BB3}" type="presParOf" srcId="{F99425AA-B968-45B7-8EBB-801A3C87C160}" destId="{F3D6B395-7574-4D54-A396-B436319CA852}" srcOrd="17" destOrd="0" presId="urn:microsoft.com/office/officeart/2005/8/layout/cycle8"/>
    <dgm:cxn modelId="{B3C71754-8F1D-4249-882D-025806D1C78D}" type="presParOf" srcId="{F99425AA-B968-45B7-8EBB-801A3C87C160}" destId="{434B5B25-F723-4B9C-AEE7-37271C50FC28}" srcOrd="18" destOrd="0" presId="urn:microsoft.com/office/officeart/2005/8/layout/cycle8"/>
    <dgm:cxn modelId="{A7836023-097B-48CE-AC46-6CB47A355DEB}" type="presParOf" srcId="{F99425AA-B968-45B7-8EBB-801A3C87C160}" destId="{1FA7012F-27D0-488B-B2BC-C3E712DC89B3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1ADA401-90A0-4C2A-9192-7A4A5F0CFBBF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34C7EBE5-53E6-4DCB-82B0-1B3766FD06C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Основы экономических отношений</a:t>
          </a:r>
          <a:endParaRPr lang="ru-RU" dirty="0">
            <a:solidFill>
              <a:schemeClr val="tx1"/>
            </a:solidFill>
          </a:endParaRPr>
        </a:p>
      </dgm:t>
    </dgm:pt>
    <dgm:pt modelId="{E46B32C5-9AB0-4C5E-939F-8C19DE78DEFC}" type="parTrans" cxnId="{581E43A5-ED3A-4849-BC86-F8686F921A93}">
      <dgm:prSet/>
      <dgm:spPr/>
      <dgm:t>
        <a:bodyPr/>
        <a:lstStyle/>
        <a:p>
          <a:endParaRPr lang="ru-RU"/>
        </a:p>
      </dgm:t>
    </dgm:pt>
    <dgm:pt modelId="{A984444A-C41E-4160-A5E1-4F13E62FDFE3}" type="sibTrans" cxnId="{581E43A5-ED3A-4849-BC86-F8686F921A93}">
      <dgm:prSet/>
      <dgm:spPr/>
      <dgm:t>
        <a:bodyPr/>
        <a:lstStyle/>
        <a:p>
          <a:endParaRPr lang="ru-RU"/>
        </a:p>
      </dgm:t>
    </dgm:pt>
    <dgm:pt modelId="{A1AAB723-6347-4A0A-B3F8-88AA055912D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Основы политических отношений</a:t>
          </a:r>
          <a:endParaRPr lang="ru-RU" dirty="0">
            <a:solidFill>
              <a:schemeClr val="tx1"/>
            </a:solidFill>
          </a:endParaRPr>
        </a:p>
      </dgm:t>
    </dgm:pt>
    <dgm:pt modelId="{56B28AA7-2525-4974-8BF1-6A3E220AFD63}" type="parTrans" cxnId="{DB8C6C34-A384-441F-AE7A-4BC55901590A}">
      <dgm:prSet/>
      <dgm:spPr/>
      <dgm:t>
        <a:bodyPr/>
        <a:lstStyle/>
        <a:p>
          <a:endParaRPr lang="ru-RU"/>
        </a:p>
      </dgm:t>
    </dgm:pt>
    <dgm:pt modelId="{A5259D79-A920-4154-993E-077A75A014D6}" type="sibTrans" cxnId="{DB8C6C34-A384-441F-AE7A-4BC55901590A}">
      <dgm:prSet/>
      <dgm:spPr/>
      <dgm:t>
        <a:bodyPr/>
        <a:lstStyle/>
        <a:p>
          <a:endParaRPr lang="ru-RU"/>
        </a:p>
      </dgm:t>
    </dgm:pt>
    <dgm:pt modelId="{E5375679-63A7-4B2C-9011-60DEFE7654B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Основы социальных отношений</a:t>
          </a:r>
          <a:endParaRPr lang="ru-RU" dirty="0">
            <a:solidFill>
              <a:schemeClr val="tx1"/>
            </a:solidFill>
          </a:endParaRPr>
        </a:p>
      </dgm:t>
    </dgm:pt>
    <dgm:pt modelId="{1964D01F-3D24-44C8-9089-FA1BFF36A486}" type="parTrans" cxnId="{03DF6578-8782-4FC8-B940-2E2C523AED2B}">
      <dgm:prSet/>
      <dgm:spPr/>
      <dgm:t>
        <a:bodyPr/>
        <a:lstStyle/>
        <a:p>
          <a:endParaRPr lang="ru-RU"/>
        </a:p>
      </dgm:t>
    </dgm:pt>
    <dgm:pt modelId="{04DB48C2-A896-44FF-A41A-E0E3C413A9F9}" type="sibTrans" cxnId="{03DF6578-8782-4FC8-B940-2E2C523AED2B}">
      <dgm:prSet/>
      <dgm:spPr/>
      <dgm:t>
        <a:bodyPr/>
        <a:lstStyle/>
        <a:p>
          <a:endParaRPr lang="ru-RU"/>
        </a:p>
      </dgm:t>
    </dgm:pt>
    <dgm:pt modelId="{7B70C2BB-8CA8-4E54-8C0E-25DCBA9189A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Основы духовно-культурных отношен</a:t>
          </a:r>
          <a:r>
            <a:rPr lang="ru-RU" dirty="0" smtClean="0"/>
            <a:t>ий</a:t>
          </a:r>
          <a:endParaRPr lang="ru-RU" dirty="0"/>
        </a:p>
      </dgm:t>
    </dgm:pt>
    <dgm:pt modelId="{FA816996-A9C7-495D-B887-6CAB8F412E39}" type="parTrans" cxnId="{1E669068-4F82-4282-8F12-396CFB2454A5}">
      <dgm:prSet/>
      <dgm:spPr/>
      <dgm:t>
        <a:bodyPr/>
        <a:lstStyle/>
        <a:p>
          <a:endParaRPr lang="ru-RU"/>
        </a:p>
      </dgm:t>
    </dgm:pt>
    <dgm:pt modelId="{39F4A543-FFD3-4C01-90A9-72544BF21B5D}" type="sibTrans" cxnId="{1E669068-4F82-4282-8F12-396CFB2454A5}">
      <dgm:prSet/>
      <dgm:spPr/>
      <dgm:t>
        <a:bodyPr/>
        <a:lstStyle/>
        <a:p>
          <a:endParaRPr lang="ru-RU"/>
        </a:p>
      </dgm:t>
    </dgm:pt>
    <dgm:pt modelId="{EC6D1F9F-050F-452A-9B64-92B7F41C21A9}" type="pres">
      <dgm:prSet presAssocID="{D1ADA401-90A0-4C2A-9192-7A4A5F0CFBBF}" presName="linearFlow" presStyleCnt="0">
        <dgm:presLayoutVars>
          <dgm:dir/>
          <dgm:resizeHandles val="exact"/>
        </dgm:presLayoutVars>
      </dgm:prSet>
      <dgm:spPr/>
    </dgm:pt>
    <dgm:pt modelId="{FE48C7A7-A8C2-43F1-BE50-CD910C52D2AA}" type="pres">
      <dgm:prSet presAssocID="{34C7EBE5-53E6-4DCB-82B0-1B3766FD06C1}" presName="comp" presStyleCnt="0"/>
      <dgm:spPr/>
    </dgm:pt>
    <dgm:pt modelId="{B930C63F-0049-4DDE-BA29-C3B23B850D8B}" type="pres">
      <dgm:prSet presAssocID="{34C7EBE5-53E6-4DCB-82B0-1B3766FD06C1}" presName="rect2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424C7-E7F1-4120-ADE7-61911E2EE5DB}" type="pres">
      <dgm:prSet presAssocID="{34C7EBE5-53E6-4DCB-82B0-1B3766FD06C1}" presName="rect1" presStyleLbl="ln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49514A8B-719C-4B57-A51B-6C7174D28AD3}" type="pres">
      <dgm:prSet presAssocID="{A984444A-C41E-4160-A5E1-4F13E62FDFE3}" presName="sibTrans" presStyleCnt="0"/>
      <dgm:spPr/>
    </dgm:pt>
    <dgm:pt modelId="{0CAB0219-01A1-4CFF-B745-5BCB60521AD9}" type="pres">
      <dgm:prSet presAssocID="{A1AAB723-6347-4A0A-B3F8-88AA055912DF}" presName="comp" presStyleCnt="0"/>
      <dgm:spPr/>
    </dgm:pt>
    <dgm:pt modelId="{BB7A5F4B-B34B-4D3E-81A1-716409AC4B51}" type="pres">
      <dgm:prSet presAssocID="{A1AAB723-6347-4A0A-B3F8-88AA055912DF}" presName="rect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09E90-F1C6-401B-AA2A-C18C3FDEA405}" type="pres">
      <dgm:prSet presAssocID="{A1AAB723-6347-4A0A-B3F8-88AA055912DF}" presName="rect1" presStyleLbl="ln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4A6B59C5-E280-4720-8FC2-498B31399E15}" type="pres">
      <dgm:prSet presAssocID="{A5259D79-A920-4154-993E-077A75A014D6}" presName="sibTrans" presStyleCnt="0"/>
      <dgm:spPr/>
    </dgm:pt>
    <dgm:pt modelId="{584741B8-5A82-4914-9584-3574962A52EA}" type="pres">
      <dgm:prSet presAssocID="{E5375679-63A7-4B2C-9011-60DEFE7654B9}" presName="comp" presStyleCnt="0"/>
      <dgm:spPr/>
    </dgm:pt>
    <dgm:pt modelId="{C7270F0A-2E28-42A6-AC3F-80857902ACBD}" type="pres">
      <dgm:prSet presAssocID="{E5375679-63A7-4B2C-9011-60DEFE7654B9}" presName="rect2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DED29-9D7A-4E6B-BB46-2A39E29A0300}" type="pres">
      <dgm:prSet presAssocID="{E5375679-63A7-4B2C-9011-60DEFE7654B9}" presName="rect1" presStyleLbl="ln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19FCFDB9-0ACA-4A3C-A863-B480BFF9BD52}" type="pres">
      <dgm:prSet presAssocID="{04DB48C2-A896-44FF-A41A-E0E3C413A9F9}" presName="sibTrans" presStyleCnt="0"/>
      <dgm:spPr/>
    </dgm:pt>
    <dgm:pt modelId="{7E6346A1-8362-4574-B16A-6AA15FE4D545}" type="pres">
      <dgm:prSet presAssocID="{7B70C2BB-8CA8-4E54-8C0E-25DCBA9189A2}" presName="comp" presStyleCnt="0"/>
      <dgm:spPr/>
    </dgm:pt>
    <dgm:pt modelId="{E6A4D116-A3EF-477F-B8B6-682A9C4D205E}" type="pres">
      <dgm:prSet presAssocID="{7B70C2BB-8CA8-4E54-8C0E-25DCBA9189A2}" presName="rect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AA719-0E7F-4531-ABA5-F2E1DF9932D2}" type="pres">
      <dgm:prSet presAssocID="{7B70C2BB-8CA8-4E54-8C0E-25DCBA9189A2}" presName="rect1" presStyleLbl="ln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</dgm:ptLst>
  <dgm:cxnLst>
    <dgm:cxn modelId="{581E43A5-ED3A-4849-BC86-F8686F921A93}" srcId="{D1ADA401-90A0-4C2A-9192-7A4A5F0CFBBF}" destId="{34C7EBE5-53E6-4DCB-82B0-1B3766FD06C1}" srcOrd="0" destOrd="0" parTransId="{E46B32C5-9AB0-4C5E-939F-8C19DE78DEFC}" sibTransId="{A984444A-C41E-4160-A5E1-4F13E62FDFE3}"/>
    <dgm:cxn modelId="{03DF6578-8782-4FC8-B940-2E2C523AED2B}" srcId="{D1ADA401-90A0-4C2A-9192-7A4A5F0CFBBF}" destId="{E5375679-63A7-4B2C-9011-60DEFE7654B9}" srcOrd="2" destOrd="0" parTransId="{1964D01F-3D24-44C8-9089-FA1BFF36A486}" sibTransId="{04DB48C2-A896-44FF-A41A-E0E3C413A9F9}"/>
    <dgm:cxn modelId="{A1249FE7-2337-4099-8C5F-2F49CF6A8F23}" type="presOf" srcId="{A1AAB723-6347-4A0A-B3F8-88AA055912DF}" destId="{BB7A5F4B-B34B-4D3E-81A1-716409AC4B51}" srcOrd="0" destOrd="0" presId="urn:microsoft.com/office/officeart/2008/layout/AlternatingPictureBlocks"/>
    <dgm:cxn modelId="{867D4CE1-30F8-4830-8B3D-2900BA788E1A}" type="presOf" srcId="{E5375679-63A7-4B2C-9011-60DEFE7654B9}" destId="{C7270F0A-2E28-42A6-AC3F-80857902ACBD}" srcOrd="0" destOrd="0" presId="urn:microsoft.com/office/officeart/2008/layout/AlternatingPictureBlocks"/>
    <dgm:cxn modelId="{A8BDF872-652A-4F50-B848-40690860DA44}" type="presOf" srcId="{7B70C2BB-8CA8-4E54-8C0E-25DCBA9189A2}" destId="{E6A4D116-A3EF-477F-B8B6-682A9C4D205E}" srcOrd="0" destOrd="0" presId="urn:microsoft.com/office/officeart/2008/layout/AlternatingPictureBlocks"/>
    <dgm:cxn modelId="{DB8C6C34-A384-441F-AE7A-4BC55901590A}" srcId="{D1ADA401-90A0-4C2A-9192-7A4A5F0CFBBF}" destId="{A1AAB723-6347-4A0A-B3F8-88AA055912DF}" srcOrd="1" destOrd="0" parTransId="{56B28AA7-2525-4974-8BF1-6A3E220AFD63}" sibTransId="{A5259D79-A920-4154-993E-077A75A014D6}"/>
    <dgm:cxn modelId="{0B2BD596-A552-4356-8A0D-31F94D6FE35F}" type="presOf" srcId="{D1ADA401-90A0-4C2A-9192-7A4A5F0CFBBF}" destId="{EC6D1F9F-050F-452A-9B64-92B7F41C21A9}" srcOrd="0" destOrd="0" presId="urn:microsoft.com/office/officeart/2008/layout/AlternatingPictureBlocks"/>
    <dgm:cxn modelId="{1E669068-4F82-4282-8F12-396CFB2454A5}" srcId="{D1ADA401-90A0-4C2A-9192-7A4A5F0CFBBF}" destId="{7B70C2BB-8CA8-4E54-8C0E-25DCBA9189A2}" srcOrd="3" destOrd="0" parTransId="{FA816996-A9C7-495D-B887-6CAB8F412E39}" sibTransId="{39F4A543-FFD3-4C01-90A9-72544BF21B5D}"/>
    <dgm:cxn modelId="{1D9B4AB1-6D22-475A-9270-53B5EB98883B}" type="presOf" srcId="{34C7EBE5-53E6-4DCB-82B0-1B3766FD06C1}" destId="{B930C63F-0049-4DDE-BA29-C3B23B850D8B}" srcOrd="0" destOrd="0" presId="urn:microsoft.com/office/officeart/2008/layout/AlternatingPictureBlocks"/>
    <dgm:cxn modelId="{0AF97159-893F-44D7-8C3A-6B2FBA4CDE18}" type="presParOf" srcId="{EC6D1F9F-050F-452A-9B64-92B7F41C21A9}" destId="{FE48C7A7-A8C2-43F1-BE50-CD910C52D2AA}" srcOrd="0" destOrd="0" presId="urn:microsoft.com/office/officeart/2008/layout/AlternatingPictureBlocks"/>
    <dgm:cxn modelId="{BEBA4E43-FD2C-4A3A-A406-233FAB287443}" type="presParOf" srcId="{FE48C7A7-A8C2-43F1-BE50-CD910C52D2AA}" destId="{B930C63F-0049-4DDE-BA29-C3B23B850D8B}" srcOrd="0" destOrd="0" presId="urn:microsoft.com/office/officeart/2008/layout/AlternatingPictureBlocks"/>
    <dgm:cxn modelId="{96AD050A-64CF-44ED-BD89-594892069C7D}" type="presParOf" srcId="{FE48C7A7-A8C2-43F1-BE50-CD910C52D2AA}" destId="{575424C7-E7F1-4120-ADE7-61911E2EE5DB}" srcOrd="1" destOrd="0" presId="urn:microsoft.com/office/officeart/2008/layout/AlternatingPictureBlocks"/>
    <dgm:cxn modelId="{F6DB4DB7-471C-4D90-BE90-E569837D9E78}" type="presParOf" srcId="{EC6D1F9F-050F-452A-9B64-92B7F41C21A9}" destId="{49514A8B-719C-4B57-A51B-6C7174D28AD3}" srcOrd="1" destOrd="0" presId="urn:microsoft.com/office/officeart/2008/layout/AlternatingPictureBlocks"/>
    <dgm:cxn modelId="{8C58DFA9-946B-4307-B6C0-1F57C8712483}" type="presParOf" srcId="{EC6D1F9F-050F-452A-9B64-92B7F41C21A9}" destId="{0CAB0219-01A1-4CFF-B745-5BCB60521AD9}" srcOrd="2" destOrd="0" presId="urn:microsoft.com/office/officeart/2008/layout/AlternatingPictureBlocks"/>
    <dgm:cxn modelId="{00927654-6091-4815-8DD3-BC156C21E41A}" type="presParOf" srcId="{0CAB0219-01A1-4CFF-B745-5BCB60521AD9}" destId="{BB7A5F4B-B34B-4D3E-81A1-716409AC4B51}" srcOrd="0" destOrd="0" presId="urn:microsoft.com/office/officeart/2008/layout/AlternatingPictureBlocks"/>
    <dgm:cxn modelId="{2F6888D3-4C77-4693-A731-B98F5A32BBE7}" type="presParOf" srcId="{0CAB0219-01A1-4CFF-B745-5BCB60521AD9}" destId="{00D09E90-F1C6-401B-AA2A-C18C3FDEA405}" srcOrd="1" destOrd="0" presId="urn:microsoft.com/office/officeart/2008/layout/AlternatingPictureBlocks"/>
    <dgm:cxn modelId="{8F9B78FA-8E76-42CB-B7CA-891D39675DB0}" type="presParOf" srcId="{EC6D1F9F-050F-452A-9B64-92B7F41C21A9}" destId="{4A6B59C5-E280-4720-8FC2-498B31399E15}" srcOrd="3" destOrd="0" presId="urn:microsoft.com/office/officeart/2008/layout/AlternatingPictureBlocks"/>
    <dgm:cxn modelId="{8EDB1CFD-B8FB-4E53-8294-CF10A71BE920}" type="presParOf" srcId="{EC6D1F9F-050F-452A-9B64-92B7F41C21A9}" destId="{584741B8-5A82-4914-9584-3574962A52EA}" srcOrd="4" destOrd="0" presId="urn:microsoft.com/office/officeart/2008/layout/AlternatingPictureBlocks"/>
    <dgm:cxn modelId="{72DED318-8591-4897-9DC3-3B6903DD0101}" type="presParOf" srcId="{584741B8-5A82-4914-9584-3574962A52EA}" destId="{C7270F0A-2E28-42A6-AC3F-80857902ACBD}" srcOrd="0" destOrd="0" presId="urn:microsoft.com/office/officeart/2008/layout/AlternatingPictureBlocks"/>
    <dgm:cxn modelId="{E4153FB6-E137-4177-911E-DF431882E08A}" type="presParOf" srcId="{584741B8-5A82-4914-9584-3574962A52EA}" destId="{49EDED29-9D7A-4E6B-BB46-2A39E29A0300}" srcOrd="1" destOrd="0" presId="urn:microsoft.com/office/officeart/2008/layout/AlternatingPictureBlocks"/>
    <dgm:cxn modelId="{93C84CA3-9645-4895-B1B7-C3B32EECDBDF}" type="presParOf" srcId="{EC6D1F9F-050F-452A-9B64-92B7F41C21A9}" destId="{19FCFDB9-0ACA-4A3C-A863-B480BFF9BD52}" srcOrd="5" destOrd="0" presId="urn:microsoft.com/office/officeart/2008/layout/AlternatingPictureBlocks"/>
    <dgm:cxn modelId="{473D4B87-08EA-4371-A147-8F41E418AD98}" type="presParOf" srcId="{EC6D1F9F-050F-452A-9B64-92B7F41C21A9}" destId="{7E6346A1-8362-4574-B16A-6AA15FE4D545}" srcOrd="6" destOrd="0" presId="urn:microsoft.com/office/officeart/2008/layout/AlternatingPictureBlocks"/>
    <dgm:cxn modelId="{69AC067C-EB96-4152-AD98-50A99DF27EF3}" type="presParOf" srcId="{7E6346A1-8362-4574-B16A-6AA15FE4D545}" destId="{E6A4D116-A3EF-477F-B8B6-682A9C4D205E}" srcOrd="0" destOrd="0" presId="urn:microsoft.com/office/officeart/2008/layout/AlternatingPictureBlocks"/>
    <dgm:cxn modelId="{B6D6C1F9-A6A4-48C5-AE14-54B922103E4C}" type="presParOf" srcId="{7E6346A1-8362-4574-B16A-6AA15FE4D545}" destId="{F47AA719-0E7F-4531-ABA5-F2E1DF9932D2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457F1D-BAF5-440F-9A58-2C6E9C415CAD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8897F3C-66F1-49AA-9BD8-1A77D9921351}">
      <dgm:prSet phldrT="[Текст]" custT="1"/>
      <dgm:spPr/>
      <dgm:t>
        <a:bodyPr/>
        <a:lstStyle/>
        <a:p>
          <a:r>
            <a:rPr lang="ru-RU" sz="1800" b="0" smtClean="0"/>
            <a:t>Категории экономической сферы</a:t>
          </a:r>
          <a:endParaRPr lang="ru-RU" sz="1800" b="0" dirty="0"/>
        </a:p>
      </dgm:t>
    </dgm:pt>
    <dgm:pt modelId="{1611CC35-8671-4729-848F-1A48E1FB1BEA}" type="parTrans" cxnId="{46774C48-D74B-4C79-8D15-FA3EB73CC3F9}">
      <dgm:prSet/>
      <dgm:spPr/>
      <dgm:t>
        <a:bodyPr/>
        <a:lstStyle/>
        <a:p>
          <a:endParaRPr lang="ru-RU"/>
        </a:p>
      </dgm:t>
    </dgm:pt>
    <dgm:pt modelId="{F356071A-0CBB-4AE9-8F57-D8985BE6D858}" type="sibTrans" cxnId="{46774C48-D74B-4C79-8D15-FA3EB73CC3F9}">
      <dgm:prSet/>
      <dgm:spPr/>
      <dgm:t>
        <a:bodyPr/>
        <a:lstStyle/>
        <a:p>
          <a:endParaRPr lang="ru-RU"/>
        </a:p>
      </dgm:t>
    </dgm:pt>
    <dgm:pt modelId="{19FC5415-45A1-4533-9C7F-50137F1EBE1E}">
      <dgm:prSet phldrT="[Текст]" custT="1"/>
      <dgm:spPr/>
      <dgm:t>
        <a:bodyPr/>
        <a:lstStyle/>
        <a:p>
          <a:r>
            <a:rPr lang="ru-RU" sz="1800" dirty="0" smtClean="0"/>
            <a:t>собственность</a:t>
          </a:r>
          <a:endParaRPr lang="ru-RU" sz="1800" dirty="0"/>
        </a:p>
      </dgm:t>
    </dgm:pt>
    <dgm:pt modelId="{9E4573F4-5736-4FE0-9B38-2FC5D36DD225}" type="parTrans" cxnId="{CF7E1036-8612-4A04-8C4E-6AE43044AADD}">
      <dgm:prSet/>
      <dgm:spPr/>
      <dgm:t>
        <a:bodyPr/>
        <a:lstStyle/>
        <a:p>
          <a:endParaRPr lang="ru-RU"/>
        </a:p>
      </dgm:t>
    </dgm:pt>
    <dgm:pt modelId="{F3894D21-01DB-48A0-88F2-E45F0F77C71F}" type="sibTrans" cxnId="{CF7E1036-8612-4A04-8C4E-6AE43044AADD}">
      <dgm:prSet/>
      <dgm:spPr/>
      <dgm:t>
        <a:bodyPr/>
        <a:lstStyle/>
        <a:p>
          <a:endParaRPr lang="ru-RU"/>
        </a:p>
      </dgm:t>
    </dgm:pt>
    <dgm:pt modelId="{82E093C6-85FB-4811-867E-BB5F26F24B3D}">
      <dgm:prSet phldrT="[Текст]" custT="1"/>
      <dgm:spPr/>
      <dgm:t>
        <a:bodyPr/>
        <a:lstStyle/>
        <a:p>
          <a:r>
            <a:rPr lang="ru-RU" sz="1800" smtClean="0"/>
            <a:t>труд</a:t>
          </a:r>
          <a:endParaRPr lang="ru-RU" sz="1800" dirty="0"/>
        </a:p>
      </dgm:t>
    </dgm:pt>
    <dgm:pt modelId="{39A7842B-3FCE-4C9D-96AC-E783C43C42F4}" type="parTrans" cxnId="{1038B43F-C784-453B-867A-25E4595F9175}">
      <dgm:prSet/>
      <dgm:spPr/>
      <dgm:t>
        <a:bodyPr/>
        <a:lstStyle/>
        <a:p>
          <a:endParaRPr lang="ru-RU"/>
        </a:p>
      </dgm:t>
    </dgm:pt>
    <dgm:pt modelId="{F7A36580-C095-4BE4-917B-BFC98976B558}" type="sibTrans" cxnId="{1038B43F-C784-453B-867A-25E4595F9175}">
      <dgm:prSet/>
      <dgm:spPr/>
      <dgm:t>
        <a:bodyPr/>
        <a:lstStyle/>
        <a:p>
          <a:endParaRPr lang="ru-RU"/>
        </a:p>
      </dgm:t>
    </dgm:pt>
    <dgm:pt modelId="{E7CBA8DF-D8CE-4E78-84C0-8399BCB50C75}">
      <dgm:prSet phldrT="[Текст]" custT="1"/>
      <dgm:spPr/>
      <dgm:t>
        <a:bodyPr/>
        <a:lstStyle/>
        <a:p>
          <a:r>
            <a:rPr lang="ru-RU" sz="1800" dirty="0" smtClean="0"/>
            <a:t>Бюджет</a:t>
          </a:r>
          <a:endParaRPr lang="ru-RU" sz="1800" dirty="0"/>
        </a:p>
      </dgm:t>
    </dgm:pt>
    <dgm:pt modelId="{B7870197-061A-4120-8373-33CF1E13998A}" type="parTrans" cxnId="{67ED1595-F397-49C9-AD9E-B6F94710875C}">
      <dgm:prSet/>
      <dgm:spPr/>
      <dgm:t>
        <a:bodyPr/>
        <a:lstStyle/>
        <a:p>
          <a:endParaRPr lang="ru-RU"/>
        </a:p>
      </dgm:t>
    </dgm:pt>
    <dgm:pt modelId="{1D31FD04-ACF7-43EB-AF60-4A7EA13F0454}" type="sibTrans" cxnId="{67ED1595-F397-49C9-AD9E-B6F94710875C}">
      <dgm:prSet/>
      <dgm:spPr/>
      <dgm:t>
        <a:bodyPr/>
        <a:lstStyle/>
        <a:p>
          <a:endParaRPr lang="ru-RU"/>
        </a:p>
      </dgm:t>
    </dgm:pt>
    <dgm:pt modelId="{A730AFF8-6971-40DA-8BFA-B15252ADB998}">
      <dgm:prSet phldrT="[Текст]" custT="1"/>
      <dgm:spPr/>
      <dgm:t>
        <a:bodyPr/>
        <a:lstStyle/>
        <a:p>
          <a:r>
            <a:rPr lang="ru-RU" sz="1800" dirty="0" smtClean="0"/>
            <a:t>финансы</a:t>
          </a:r>
          <a:endParaRPr lang="ru-RU" sz="1800" dirty="0"/>
        </a:p>
      </dgm:t>
    </dgm:pt>
    <dgm:pt modelId="{72237CB3-8391-4E6F-AC30-B9273719E7A8}" type="parTrans" cxnId="{20DB8E12-4AFA-4288-99A0-0C164931DB78}">
      <dgm:prSet/>
      <dgm:spPr/>
      <dgm:t>
        <a:bodyPr/>
        <a:lstStyle/>
        <a:p>
          <a:endParaRPr lang="ru-RU"/>
        </a:p>
      </dgm:t>
    </dgm:pt>
    <dgm:pt modelId="{EEC2947A-4816-4CBB-9E7C-FBCEE8E56972}" type="sibTrans" cxnId="{20DB8E12-4AFA-4288-99A0-0C164931DB78}">
      <dgm:prSet/>
      <dgm:spPr/>
      <dgm:t>
        <a:bodyPr/>
        <a:lstStyle/>
        <a:p>
          <a:endParaRPr lang="ru-RU"/>
        </a:p>
      </dgm:t>
    </dgm:pt>
    <dgm:pt modelId="{12F620DA-4CB7-433F-8DAB-C1B5BB1405FD}">
      <dgm:prSet phldrT="[Текст]" custT="1"/>
      <dgm:spPr/>
      <dgm:t>
        <a:bodyPr/>
        <a:lstStyle/>
        <a:p>
          <a:r>
            <a:rPr lang="ru-RU" sz="1800" dirty="0" smtClean="0"/>
            <a:t>принципы экономической деятельности</a:t>
          </a:r>
          <a:endParaRPr lang="ru-RU" sz="1800" dirty="0"/>
        </a:p>
      </dgm:t>
    </dgm:pt>
    <dgm:pt modelId="{3BA1C1E9-9F9B-49D8-BE33-BD518F88497B}" type="parTrans" cxnId="{5F69F6D9-5512-4B1C-9642-58B35A857C48}">
      <dgm:prSet/>
      <dgm:spPr/>
      <dgm:t>
        <a:bodyPr/>
        <a:lstStyle/>
        <a:p>
          <a:endParaRPr lang="ru-RU"/>
        </a:p>
      </dgm:t>
    </dgm:pt>
    <dgm:pt modelId="{97BD3737-79EE-4689-923A-3F1BF2442000}" type="sibTrans" cxnId="{5F69F6D9-5512-4B1C-9642-58B35A857C48}">
      <dgm:prSet/>
      <dgm:spPr/>
      <dgm:t>
        <a:bodyPr/>
        <a:lstStyle/>
        <a:p>
          <a:endParaRPr lang="ru-RU"/>
        </a:p>
      </dgm:t>
    </dgm:pt>
    <dgm:pt modelId="{D6246141-FD6F-4B4C-A75B-D28C42115000}">
      <dgm:prSet phldrT="[Текст]" custT="1"/>
      <dgm:spPr/>
      <dgm:t>
        <a:bodyPr/>
        <a:lstStyle/>
        <a:p>
          <a:r>
            <a:rPr lang="ru-RU" sz="1800" dirty="0" smtClean="0"/>
            <a:t>свобода предпринимательства</a:t>
          </a:r>
          <a:endParaRPr lang="ru-RU" sz="1800" dirty="0"/>
        </a:p>
      </dgm:t>
    </dgm:pt>
    <dgm:pt modelId="{0BBD62D3-45CE-4481-98D6-950534710D47}" type="parTrans" cxnId="{3A78D4BA-21A6-4A8A-985A-9C4455603EB1}">
      <dgm:prSet/>
      <dgm:spPr/>
      <dgm:t>
        <a:bodyPr/>
        <a:lstStyle/>
        <a:p>
          <a:endParaRPr lang="ru-RU"/>
        </a:p>
      </dgm:t>
    </dgm:pt>
    <dgm:pt modelId="{37793BDF-EB4B-4C1A-958F-494A5EC8B0E2}" type="sibTrans" cxnId="{3A78D4BA-21A6-4A8A-985A-9C4455603EB1}">
      <dgm:prSet/>
      <dgm:spPr/>
      <dgm:t>
        <a:bodyPr/>
        <a:lstStyle/>
        <a:p>
          <a:endParaRPr lang="ru-RU"/>
        </a:p>
      </dgm:t>
    </dgm:pt>
    <dgm:pt modelId="{497FBAC3-64AE-41FF-B1B5-F69655D03CFA}">
      <dgm:prSet phldrT="[Текст]" custT="1"/>
      <dgm:spPr/>
      <dgm:t>
        <a:bodyPr/>
        <a:lstStyle/>
        <a:p>
          <a:r>
            <a:rPr lang="ru-RU" sz="1800" smtClean="0"/>
            <a:t>солидарность</a:t>
          </a:r>
          <a:endParaRPr lang="ru-RU" sz="1800" dirty="0"/>
        </a:p>
      </dgm:t>
    </dgm:pt>
    <dgm:pt modelId="{1D329487-E710-4817-8462-B4E1C8E641F3}" type="parTrans" cxnId="{BAA27A38-6C23-4862-97B6-8C868F37BE58}">
      <dgm:prSet/>
      <dgm:spPr/>
      <dgm:t>
        <a:bodyPr/>
        <a:lstStyle/>
        <a:p>
          <a:endParaRPr lang="ru-RU"/>
        </a:p>
      </dgm:t>
    </dgm:pt>
    <dgm:pt modelId="{1607A230-205F-430A-97B0-3B6ED95DC17A}" type="sibTrans" cxnId="{BAA27A38-6C23-4862-97B6-8C868F37BE58}">
      <dgm:prSet/>
      <dgm:spPr/>
      <dgm:t>
        <a:bodyPr/>
        <a:lstStyle/>
        <a:p>
          <a:endParaRPr lang="ru-RU"/>
        </a:p>
      </dgm:t>
    </dgm:pt>
    <dgm:pt modelId="{4E6A5ADC-5DEE-4898-A061-24A71F1DB3AE}">
      <dgm:prSet phldrT="[Текст]" custT="1"/>
      <dgm:spPr/>
      <dgm:t>
        <a:bodyPr/>
        <a:lstStyle/>
        <a:p>
          <a:r>
            <a:rPr lang="ru-RU" sz="1800" dirty="0" smtClean="0"/>
            <a:t>поддержка экономической инициативы</a:t>
          </a:r>
          <a:endParaRPr lang="ru-RU" sz="1800" dirty="0"/>
        </a:p>
      </dgm:t>
    </dgm:pt>
    <dgm:pt modelId="{951F666D-1BD4-4FC4-9B0D-371B7990936F}" type="parTrans" cxnId="{6A1A1764-7C35-4266-8B37-B2CB3830C5BE}">
      <dgm:prSet/>
      <dgm:spPr/>
      <dgm:t>
        <a:bodyPr/>
        <a:lstStyle/>
        <a:p>
          <a:endParaRPr lang="ru-RU"/>
        </a:p>
      </dgm:t>
    </dgm:pt>
    <dgm:pt modelId="{052C5686-043F-43DE-8F25-65726668837D}" type="sibTrans" cxnId="{6A1A1764-7C35-4266-8B37-B2CB3830C5BE}">
      <dgm:prSet/>
      <dgm:spPr/>
      <dgm:t>
        <a:bodyPr/>
        <a:lstStyle/>
        <a:p>
          <a:endParaRPr lang="ru-RU"/>
        </a:p>
      </dgm:t>
    </dgm:pt>
    <dgm:pt modelId="{846B5C63-6827-467B-BBE6-2F585B672366}">
      <dgm:prSet phldrT="[Текст]" custT="1"/>
      <dgm:spPr/>
      <dgm:t>
        <a:bodyPr/>
        <a:lstStyle/>
        <a:p>
          <a:r>
            <a:rPr lang="ru-RU" sz="1800" smtClean="0"/>
            <a:t>добросовестная конкуренция</a:t>
          </a:r>
          <a:endParaRPr lang="ru-RU" sz="1800" dirty="0"/>
        </a:p>
      </dgm:t>
    </dgm:pt>
    <dgm:pt modelId="{FB68537A-49BF-4456-B1F6-618F8BB4F5A0}" type="parTrans" cxnId="{34E5F25C-2CF4-498B-A517-358066F6F2DA}">
      <dgm:prSet/>
      <dgm:spPr/>
      <dgm:t>
        <a:bodyPr/>
        <a:lstStyle/>
        <a:p>
          <a:endParaRPr lang="ru-RU"/>
        </a:p>
      </dgm:t>
    </dgm:pt>
    <dgm:pt modelId="{5418B41C-B547-4BA3-89EB-7DC873C73D8A}" type="sibTrans" cxnId="{34E5F25C-2CF4-498B-A517-358066F6F2DA}">
      <dgm:prSet/>
      <dgm:spPr/>
      <dgm:t>
        <a:bodyPr/>
        <a:lstStyle/>
        <a:p>
          <a:endParaRPr lang="ru-RU"/>
        </a:p>
      </dgm:t>
    </dgm:pt>
    <dgm:pt modelId="{BDC09D5A-C307-4ACA-96E7-D8139D726149}">
      <dgm:prSet phldrT="[Текст]" custT="1"/>
      <dgm:spPr/>
      <dgm:t>
        <a:bodyPr/>
        <a:lstStyle/>
        <a:p>
          <a:r>
            <a:rPr lang="ru-RU" sz="1800" dirty="0" smtClean="0"/>
            <a:t>прогнозирование и планирование</a:t>
          </a:r>
          <a:endParaRPr lang="ru-RU" sz="1800" dirty="0"/>
        </a:p>
      </dgm:t>
    </dgm:pt>
    <dgm:pt modelId="{D8B633E8-BAB4-4D67-94EC-9448D31C6923}" type="parTrans" cxnId="{E395220F-F2FA-4B29-AA12-9E44EA3C9BA1}">
      <dgm:prSet/>
      <dgm:spPr/>
      <dgm:t>
        <a:bodyPr/>
        <a:lstStyle/>
        <a:p>
          <a:endParaRPr lang="ru-RU"/>
        </a:p>
      </dgm:t>
    </dgm:pt>
    <dgm:pt modelId="{184785B9-06BD-4D30-9D94-82665E8E281E}" type="sibTrans" cxnId="{E395220F-F2FA-4B29-AA12-9E44EA3C9BA1}">
      <dgm:prSet/>
      <dgm:spPr/>
      <dgm:t>
        <a:bodyPr/>
        <a:lstStyle/>
        <a:p>
          <a:endParaRPr lang="ru-RU"/>
        </a:p>
      </dgm:t>
    </dgm:pt>
    <dgm:pt modelId="{FEA8BB76-EDFE-4DED-AA51-82C2370543F8}">
      <dgm:prSet phldrT="[Текст]" custT="1"/>
      <dgm:spPr/>
      <dgm:t>
        <a:bodyPr/>
        <a:lstStyle/>
        <a:p>
          <a:r>
            <a:rPr lang="ru-RU" sz="1800" dirty="0" smtClean="0"/>
            <a:t>свобода профессиональной деятельности</a:t>
          </a:r>
          <a:endParaRPr lang="ru-RU" sz="1800" dirty="0"/>
        </a:p>
      </dgm:t>
    </dgm:pt>
    <dgm:pt modelId="{214DAAF8-CC1E-4CFD-9370-16CD07AD532A}" type="parTrans" cxnId="{5C581383-9B95-47FC-9498-8F51992DB9EB}">
      <dgm:prSet/>
      <dgm:spPr/>
      <dgm:t>
        <a:bodyPr/>
        <a:lstStyle/>
        <a:p>
          <a:endParaRPr lang="ru-RU"/>
        </a:p>
      </dgm:t>
    </dgm:pt>
    <dgm:pt modelId="{45B55215-C0FF-43A4-B97F-2FA03F420318}" type="sibTrans" cxnId="{5C581383-9B95-47FC-9498-8F51992DB9EB}">
      <dgm:prSet/>
      <dgm:spPr/>
      <dgm:t>
        <a:bodyPr/>
        <a:lstStyle/>
        <a:p>
          <a:endParaRPr lang="ru-RU"/>
        </a:p>
      </dgm:t>
    </dgm:pt>
    <dgm:pt modelId="{B4B68F98-2782-422C-A8BF-4E90CFBB81C9}">
      <dgm:prSet phldrT="[Текст]" custT="1"/>
      <dgm:spPr/>
      <dgm:t>
        <a:bodyPr/>
        <a:lstStyle/>
        <a:p>
          <a:r>
            <a:rPr lang="ru-RU" sz="1800" dirty="0" smtClean="0"/>
            <a:t>забастовка</a:t>
          </a:r>
          <a:endParaRPr lang="ru-RU" sz="1800" dirty="0"/>
        </a:p>
      </dgm:t>
    </dgm:pt>
    <dgm:pt modelId="{9EFBCCEB-1F10-492C-AE14-676833E3C843}" type="parTrans" cxnId="{5210E013-7902-4C51-86D2-2D8D554B1233}">
      <dgm:prSet/>
      <dgm:spPr/>
      <dgm:t>
        <a:bodyPr/>
        <a:lstStyle/>
        <a:p>
          <a:endParaRPr lang="ru-RU"/>
        </a:p>
      </dgm:t>
    </dgm:pt>
    <dgm:pt modelId="{D9B6D45C-A0A7-4802-88D3-B2B352447C85}" type="sibTrans" cxnId="{5210E013-7902-4C51-86D2-2D8D554B1233}">
      <dgm:prSet/>
      <dgm:spPr/>
      <dgm:t>
        <a:bodyPr/>
        <a:lstStyle/>
        <a:p>
          <a:endParaRPr lang="ru-RU"/>
        </a:p>
      </dgm:t>
    </dgm:pt>
    <dgm:pt modelId="{2394DE64-431E-4A79-A5B1-6D2B1AC7B438}">
      <dgm:prSet phldrT="[Текст]" custT="1"/>
      <dgm:spPr/>
      <dgm:t>
        <a:bodyPr/>
        <a:lstStyle/>
        <a:p>
          <a:r>
            <a:rPr lang="ru-RU" sz="1800" dirty="0" smtClean="0"/>
            <a:t>право на труд</a:t>
          </a:r>
          <a:endParaRPr lang="ru-RU" sz="1800" dirty="0"/>
        </a:p>
      </dgm:t>
    </dgm:pt>
    <dgm:pt modelId="{29BA5B6E-5A7D-4528-A72D-537C317DCA49}" type="parTrans" cxnId="{6876CC3C-DB28-4D5A-9281-D28786B469B6}">
      <dgm:prSet/>
      <dgm:spPr/>
      <dgm:t>
        <a:bodyPr/>
        <a:lstStyle/>
        <a:p>
          <a:endParaRPr lang="ru-RU"/>
        </a:p>
      </dgm:t>
    </dgm:pt>
    <dgm:pt modelId="{B67047C5-E7AE-49BA-A6FB-700FFEEF58AA}" type="sibTrans" cxnId="{6876CC3C-DB28-4D5A-9281-D28786B469B6}">
      <dgm:prSet/>
      <dgm:spPr/>
      <dgm:t>
        <a:bodyPr/>
        <a:lstStyle/>
        <a:p>
          <a:endParaRPr lang="ru-RU"/>
        </a:p>
      </dgm:t>
    </dgm:pt>
    <dgm:pt modelId="{EE038A3E-FF5B-4212-BD04-D22E63E09C28}">
      <dgm:prSet phldrT="[Текст]" custT="1"/>
      <dgm:spPr/>
      <dgm:t>
        <a:bodyPr/>
        <a:lstStyle/>
        <a:p>
          <a:r>
            <a:rPr lang="ru-RU" sz="1800" smtClean="0"/>
            <a:t>Банки</a:t>
          </a:r>
          <a:endParaRPr lang="ru-RU" sz="1800" dirty="0"/>
        </a:p>
      </dgm:t>
    </dgm:pt>
    <dgm:pt modelId="{1967F36F-0B95-4759-BA14-23B207FF6431}" type="parTrans" cxnId="{12868217-CCA8-436A-A5F2-C3C1DC524ED2}">
      <dgm:prSet/>
      <dgm:spPr/>
      <dgm:t>
        <a:bodyPr/>
        <a:lstStyle/>
        <a:p>
          <a:endParaRPr lang="ru-RU"/>
        </a:p>
      </dgm:t>
    </dgm:pt>
    <dgm:pt modelId="{69410813-35C2-44C2-91FD-F2B7DD3ACA0F}" type="sibTrans" cxnId="{12868217-CCA8-436A-A5F2-C3C1DC524ED2}">
      <dgm:prSet/>
      <dgm:spPr/>
      <dgm:t>
        <a:bodyPr/>
        <a:lstStyle/>
        <a:p>
          <a:endParaRPr lang="ru-RU"/>
        </a:p>
      </dgm:t>
    </dgm:pt>
    <dgm:pt modelId="{1E35B3EE-36AE-45BF-A991-2620F9E1715F}">
      <dgm:prSet phldrT="[Текст]" custT="1"/>
      <dgm:spPr/>
      <dgm:t>
        <a:bodyPr/>
        <a:lstStyle/>
        <a:p>
          <a:r>
            <a:rPr lang="ru-RU" sz="1800" dirty="0" smtClean="0"/>
            <a:t>Налоги</a:t>
          </a:r>
          <a:endParaRPr lang="ru-RU" sz="1800" dirty="0"/>
        </a:p>
      </dgm:t>
    </dgm:pt>
    <dgm:pt modelId="{838E6648-FA86-4DFA-8708-09D20AA02B61}" type="parTrans" cxnId="{7F9518EE-9920-48E4-AA7D-09D7EE943E62}">
      <dgm:prSet/>
      <dgm:spPr/>
      <dgm:t>
        <a:bodyPr/>
        <a:lstStyle/>
        <a:p>
          <a:endParaRPr lang="ru-RU"/>
        </a:p>
      </dgm:t>
    </dgm:pt>
    <dgm:pt modelId="{1F4645BB-9E58-4754-AE12-AA203059C5FD}" type="sibTrans" cxnId="{7F9518EE-9920-48E4-AA7D-09D7EE943E62}">
      <dgm:prSet/>
      <dgm:spPr/>
      <dgm:t>
        <a:bodyPr/>
        <a:lstStyle/>
        <a:p>
          <a:endParaRPr lang="ru-RU"/>
        </a:p>
      </dgm:t>
    </dgm:pt>
    <dgm:pt modelId="{927ED1A3-9042-4274-B2C1-80F31FBAC7AA}" type="pres">
      <dgm:prSet presAssocID="{EF457F1D-BAF5-440F-9A58-2C6E9C415CA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5269FD-85B7-4604-84F3-0208A45177AA}" type="pres">
      <dgm:prSet presAssocID="{A8897F3C-66F1-49AA-9BD8-1A77D9921351}" presName="root1" presStyleCnt="0"/>
      <dgm:spPr/>
    </dgm:pt>
    <dgm:pt modelId="{F9C8F675-364C-4AF0-A5EB-FB805339ECD8}" type="pres">
      <dgm:prSet presAssocID="{A8897F3C-66F1-49AA-9BD8-1A77D9921351}" presName="LevelOneTextNode" presStyleLbl="node0" presStyleIdx="0" presStyleCnt="1" custScaleX="197158" custLinFactX="-200000" custLinFactNeighborX="-214389" custLinFactNeighborY="-84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9A8F0C-29B0-4EE4-9D13-081936B0C892}" type="pres">
      <dgm:prSet presAssocID="{A8897F3C-66F1-49AA-9BD8-1A77D9921351}" presName="level2hierChild" presStyleCnt="0"/>
      <dgm:spPr/>
    </dgm:pt>
    <dgm:pt modelId="{B95DBA85-DABF-4AE0-B8BB-E8910C457F52}" type="pres">
      <dgm:prSet presAssocID="{3BA1C1E9-9F9B-49D8-BE33-BD518F88497B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7C7476F-60D7-4BA9-9EED-0FE1F97B437F}" type="pres">
      <dgm:prSet presAssocID="{3BA1C1E9-9F9B-49D8-BE33-BD518F88497B}" presName="connTx" presStyleLbl="parChTrans1D2" presStyleIdx="0" presStyleCnt="4"/>
      <dgm:spPr/>
      <dgm:t>
        <a:bodyPr/>
        <a:lstStyle/>
        <a:p>
          <a:endParaRPr lang="ru-RU"/>
        </a:p>
      </dgm:t>
    </dgm:pt>
    <dgm:pt modelId="{2FCBB88C-4E36-4081-B4CD-A22735C78642}" type="pres">
      <dgm:prSet presAssocID="{12F620DA-4CB7-433F-8DAB-C1B5BB1405FD}" presName="root2" presStyleCnt="0"/>
      <dgm:spPr/>
    </dgm:pt>
    <dgm:pt modelId="{6629CF72-1AD4-44FF-B78D-BB36D2BE1F15}" type="pres">
      <dgm:prSet presAssocID="{12F620DA-4CB7-433F-8DAB-C1B5BB1405FD}" presName="LevelTwoTextNode" presStyleLbl="node2" presStyleIdx="0" presStyleCnt="4" custScaleY="218864" custLinFactX="-14629" custLinFactY="-76743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DFD925-4015-4439-8AD0-C19D6A534133}" type="pres">
      <dgm:prSet presAssocID="{12F620DA-4CB7-433F-8DAB-C1B5BB1405FD}" presName="level3hierChild" presStyleCnt="0"/>
      <dgm:spPr/>
    </dgm:pt>
    <dgm:pt modelId="{1F718C5F-86A1-44E8-AF99-5F1ACAC3B043}" type="pres">
      <dgm:prSet presAssocID="{0BBD62D3-45CE-4481-98D6-950534710D47}" presName="conn2-1" presStyleLbl="parChTrans1D3" presStyleIdx="0" presStyleCnt="11"/>
      <dgm:spPr/>
      <dgm:t>
        <a:bodyPr/>
        <a:lstStyle/>
        <a:p>
          <a:endParaRPr lang="ru-RU"/>
        </a:p>
      </dgm:t>
    </dgm:pt>
    <dgm:pt modelId="{E49BE314-668B-4F64-BAEE-C5E1C5B88C33}" type="pres">
      <dgm:prSet presAssocID="{0BBD62D3-45CE-4481-98D6-950534710D47}" presName="connTx" presStyleLbl="parChTrans1D3" presStyleIdx="0" presStyleCnt="11"/>
      <dgm:spPr/>
      <dgm:t>
        <a:bodyPr/>
        <a:lstStyle/>
        <a:p>
          <a:endParaRPr lang="ru-RU"/>
        </a:p>
      </dgm:t>
    </dgm:pt>
    <dgm:pt modelId="{0449F265-B1E5-4588-BB6B-97CF7D32BFF7}" type="pres">
      <dgm:prSet presAssocID="{D6246141-FD6F-4B4C-A75B-D28C42115000}" presName="root2" presStyleCnt="0"/>
      <dgm:spPr/>
    </dgm:pt>
    <dgm:pt modelId="{7A1B90E1-A6ED-486A-9920-872D8BB6EB36}" type="pres">
      <dgm:prSet presAssocID="{D6246141-FD6F-4B4C-A75B-D28C42115000}" presName="LevelTwoTextNode" presStyleLbl="node3" presStyleIdx="0" presStyleCnt="11" custScaleX="182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3709BC-A228-42D2-9DA3-13AAC9AB15D6}" type="pres">
      <dgm:prSet presAssocID="{D6246141-FD6F-4B4C-A75B-D28C42115000}" presName="level3hierChild" presStyleCnt="0"/>
      <dgm:spPr/>
    </dgm:pt>
    <dgm:pt modelId="{6E0425A5-79A5-4D8F-9EE5-73B9834FD2DF}" type="pres">
      <dgm:prSet presAssocID="{1D329487-E710-4817-8462-B4E1C8E641F3}" presName="conn2-1" presStyleLbl="parChTrans1D3" presStyleIdx="1" presStyleCnt="11"/>
      <dgm:spPr/>
      <dgm:t>
        <a:bodyPr/>
        <a:lstStyle/>
        <a:p>
          <a:endParaRPr lang="ru-RU"/>
        </a:p>
      </dgm:t>
    </dgm:pt>
    <dgm:pt modelId="{498EBD12-286B-46CE-A458-66D8AF7C40C8}" type="pres">
      <dgm:prSet presAssocID="{1D329487-E710-4817-8462-B4E1C8E641F3}" presName="connTx" presStyleLbl="parChTrans1D3" presStyleIdx="1" presStyleCnt="11"/>
      <dgm:spPr/>
      <dgm:t>
        <a:bodyPr/>
        <a:lstStyle/>
        <a:p>
          <a:endParaRPr lang="ru-RU"/>
        </a:p>
      </dgm:t>
    </dgm:pt>
    <dgm:pt modelId="{CAF24E9D-0DD8-485D-815C-00FA2A37B626}" type="pres">
      <dgm:prSet presAssocID="{497FBAC3-64AE-41FF-B1B5-F69655D03CFA}" presName="root2" presStyleCnt="0"/>
      <dgm:spPr/>
    </dgm:pt>
    <dgm:pt modelId="{3D39298F-0691-4D0A-B8FB-29A18B9B6B92}" type="pres">
      <dgm:prSet presAssocID="{497FBAC3-64AE-41FF-B1B5-F69655D03CFA}" presName="LevelTwoTextNode" presStyleLbl="node3" presStyleIdx="1" presStyleCnt="11" custScaleX="183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B9E09E-DCAC-40C3-84FD-7E82FF3B2944}" type="pres">
      <dgm:prSet presAssocID="{497FBAC3-64AE-41FF-B1B5-F69655D03CFA}" presName="level3hierChild" presStyleCnt="0"/>
      <dgm:spPr/>
    </dgm:pt>
    <dgm:pt modelId="{63EAC0D1-732C-4B1B-927F-E5D53C21804E}" type="pres">
      <dgm:prSet presAssocID="{951F666D-1BD4-4FC4-9B0D-371B7990936F}" presName="conn2-1" presStyleLbl="parChTrans1D3" presStyleIdx="2" presStyleCnt="11"/>
      <dgm:spPr/>
      <dgm:t>
        <a:bodyPr/>
        <a:lstStyle/>
        <a:p>
          <a:endParaRPr lang="ru-RU"/>
        </a:p>
      </dgm:t>
    </dgm:pt>
    <dgm:pt modelId="{D8B84AC4-9FD4-432F-AE36-C7D4B0DAB36C}" type="pres">
      <dgm:prSet presAssocID="{951F666D-1BD4-4FC4-9B0D-371B7990936F}" presName="connTx" presStyleLbl="parChTrans1D3" presStyleIdx="2" presStyleCnt="11"/>
      <dgm:spPr/>
      <dgm:t>
        <a:bodyPr/>
        <a:lstStyle/>
        <a:p>
          <a:endParaRPr lang="ru-RU"/>
        </a:p>
      </dgm:t>
    </dgm:pt>
    <dgm:pt modelId="{1415FC29-45E2-4F30-A287-56B804EB66E0}" type="pres">
      <dgm:prSet presAssocID="{4E6A5ADC-5DEE-4898-A061-24A71F1DB3AE}" presName="root2" presStyleCnt="0"/>
      <dgm:spPr/>
    </dgm:pt>
    <dgm:pt modelId="{4C92A5CE-3A5B-4C57-9527-C4ED46FAFAAC}" type="pres">
      <dgm:prSet presAssocID="{4E6A5ADC-5DEE-4898-A061-24A71F1DB3AE}" presName="LevelTwoTextNode" presStyleLbl="node3" presStyleIdx="2" presStyleCnt="11" custScaleX="182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620052-A71D-4BD9-945A-15DB3257C5E6}" type="pres">
      <dgm:prSet presAssocID="{4E6A5ADC-5DEE-4898-A061-24A71F1DB3AE}" presName="level3hierChild" presStyleCnt="0"/>
      <dgm:spPr/>
    </dgm:pt>
    <dgm:pt modelId="{5D72AA17-66D5-43C1-AAF7-B74FD786C9B8}" type="pres">
      <dgm:prSet presAssocID="{FB68537A-49BF-4456-B1F6-618F8BB4F5A0}" presName="conn2-1" presStyleLbl="parChTrans1D3" presStyleIdx="3" presStyleCnt="11"/>
      <dgm:spPr/>
      <dgm:t>
        <a:bodyPr/>
        <a:lstStyle/>
        <a:p>
          <a:endParaRPr lang="ru-RU"/>
        </a:p>
      </dgm:t>
    </dgm:pt>
    <dgm:pt modelId="{890EEF30-5E10-451A-849C-49A2E4516103}" type="pres">
      <dgm:prSet presAssocID="{FB68537A-49BF-4456-B1F6-618F8BB4F5A0}" presName="connTx" presStyleLbl="parChTrans1D3" presStyleIdx="3" presStyleCnt="11"/>
      <dgm:spPr/>
      <dgm:t>
        <a:bodyPr/>
        <a:lstStyle/>
        <a:p>
          <a:endParaRPr lang="ru-RU"/>
        </a:p>
      </dgm:t>
    </dgm:pt>
    <dgm:pt modelId="{6AA8420A-032C-4399-BCBA-B9B0E03BFAAD}" type="pres">
      <dgm:prSet presAssocID="{846B5C63-6827-467B-BBE6-2F585B672366}" presName="root2" presStyleCnt="0"/>
      <dgm:spPr/>
    </dgm:pt>
    <dgm:pt modelId="{D69FFDA5-E8ED-4F2D-8581-C85C2ED4D4A0}" type="pres">
      <dgm:prSet presAssocID="{846B5C63-6827-467B-BBE6-2F585B672366}" presName="LevelTwoTextNode" presStyleLbl="node3" presStyleIdx="3" presStyleCnt="11" custScaleX="182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55BFD0-E7AA-4DC0-8588-F0F455E5D3BC}" type="pres">
      <dgm:prSet presAssocID="{846B5C63-6827-467B-BBE6-2F585B672366}" presName="level3hierChild" presStyleCnt="0"/>
      <dgm:spPr/>
    </dgm:pt>
    <dgm:pt modelId="{F5EA0E92-4ECC-483E-93C7-C9E59A1C0658}" type="pres">
      <dgm:prSet presAssocID="{D8B633E8-BAB4-4D67-94EC-9448D31C6923}" presName="conn2-1" presStyleLbl="parChTrans1D3" presStyleIdx="4" presStyleCnt="11"/>
      <dgm:spPr/>
      <dgm:t>
        <a:bodyPr/>
        <a:lstStyle/>
        <a:p>
          <a:endParaRPr lang="ru-RU"/>
        </a:p>
      </dgm:t>
    </dgm:pt>
    <dgm:pt modelId="{B2127331-2052-43FD-A48C-6EA48BEEF284}" type="pres">
      <dgm:prSet presAssocID="{D8B633E8-BAB4-4D67-94EC-9448D31C6923}" presName="connTx" presStyleLbl="parChTrans1D3" presStyleIdx="4" presStyleCnt="11"/>
      <dgm:spPr/>
      <dgm:t>
        <a:bodyPr/>
        <a:lstStyle/>
        <a:p>
          <a:endParaRPr lang="ru-RU"/>
        </a:p>
      </dgm:t>
    </dgm:pt>
    <dgm:pt modelId="{222467B3-742C-4915-8754-32A5852D4673}" type="pres">
      <dgm:prSet presAssocID="{BDC09D5A-C307-4ACA-96E7-D8139D726149}" presName="root2" presStyleCnt="0"/>
      <dgm:spPr/>
    </dgm:pt>
    <dgm:pt modelId="{B059B3FB-DF86-4F60-8178-28F577E66C7F}" type="pres">
      <dgm:prSet presAssocID="{BDC09D5A-C307-4ACA-96E7-D8139D726149}" presName="LevelTwoTextNode" presStyleLbl="node3" presStyleIdx="4" presStyleCnt="11" custScaleX="1826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12A206-8261-4902-9BF5-41C7D484F307}" type="pres">
      <dgm:prSet presAssocID="{BDC09D5A-C307-4ACA-96E7-D8139D726149}" presName="level3hierChild" presStyleCnt="0"/>
      <dgm:spPr/>
    </dgm:pt>
    <dgm:pt modelId="{0D7AD480-8E9A-449D-975B-23CB0C561029}" type="pres">
      <dgm:prSet presAssocID="{9E4573F4-5736-4FE0-9B38-2FC5D36DD22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E3175CD-9039-46BB-9BE6-EAFECC35FBB4}" type="pres">
      <dgm:prSet presAssocID="{9E4573F4-5736-4FE0-9B38-2FC5D36DD22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D8006854-0C9C-4F57-ADB8-9E8440D194FF}" type="pres">
      <dgm:prSet presAssocID="{19FC5415-45A1-4533-9C7F-50137F1EBE1E}" presName="root2" presStyleCnt="0"/>
      <dgm:spPr/>
    </dgm:pt>
    <dgm:pt modelId="{510749B8-40BD-4305-8851-D8F760A0EADD}" type="pres">
      <dgm:prSet presAssocID="{19FC5415-45A1-4533-9C7F-50137F1EBE1E}" presName="LevelTwoTextNode" presStyleLbl="node2" presStyleIdx="1" presStyleCnt="4" custScaleY="167441" custLinFactY="-23449" custLinFactNeighborX="-9198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8AF58C-32B8-41AE-B569-B09FDC1BDBA4}" type="pres">
      <dgm:prSet presAssocID="{19FC5415-45A1-4533-9C7F-50137F1EBE1E}" presName="level3hierChild" presStyleCnt="0"/>
      <dgm:spPr/>
    </dgm:pt>
    <dgm:pt modelId="{7CC1C197-73BD-4984-A94E-1EC3201EA05D}" type="pres">
      <dgm:prSet presAssocID="{39A7842B-3FCE-4C9D-96AC-E783C43C42F4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462CCA40-4A15-4BD8-AAD1-1966D86C29A1}" type="pres">
      <dgm:prSet presAssocID="{39A7842B-3FCE-4C9D-96AC-E783C43C42F4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F2C37BD-71DD-48FF-B4A3-A4794F2FDE3E}" type="pres">
      <dgm:prSet presAssocID="{82E093C6-85FB-4811-867E-BB5F26F24B3D}" presName="root2" presStyleCnt="0"/>
      <dgm:spPr/>
    </dgm:pt>
    <dgm:pt modelId="{D3C2B53C-E0C2-46C8-B32E-78F7CD7F150B}" type="pres">
      <dgm:prSet presAssocID="{82E093C6-85FB-4811-867E-BB5F26F24B3D}" presName="LevelTwoTextNode" presStyleLbl="node2" presStyleIdx="2" presStyleCnt="4" custScaleY="189147" custLinFactY="-71576" custLinFactNeighborX="-6480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4BF5F6-651F-4899-AC64-6ABEB841316D}" type="pres">
      <dgm:prSet presAssocID="{82E093C6-85FB-4811-867E-BB5F26F24B3D}" presName="level3hierChild" presStyleCnt="0"/>
      <dgm:spPr/>
    </dgm:pt>
    <dgm:pt modelId="{6089AE22-532D-4C29-AC60-9863D783D812}" type="pres">
      <dgm:prSet presAssocID="{29BA5B6E-5A7D-4528-A72D-537C317DCA49}" presName="conn2-1" presStyleLbl="parChTrans1D3" presStyleIdx="5" presStyleCnt="11"/>
      <dgm:spPr/>
      <dgm:t>
        <a:bodyPr/>
        <a:lstStyle/>
        <a:p>
          <a:endParaRPr lang="ru-RU"/>
        </a:p>
      </dgm:t>
    </dgm:pt>
    <dgm:pt modelId="{2F4A773D-D440-407C-8D7F-1879F380E72D}" type="pres">
      <dgm:prSet presAssocID="{29BA5B6E-5A7D-4528-A72D-537C317DCA49}" presName="connTx" presStyleLbl="parChTrans1D3" presStyleIdx="5" presStyleCnt="11"/>
      <dgm:spPr/>
      <dgm:t>
        <a:bodyPr/>
        <a:lstStyle/>
        <a:p>
          <a:endParaRPr lang="ru-RU"/>
        </a:p>
      </dgm:t>
    </dgm:pt>
    <dgm:pt modelId="{39316C77-E2B5-47D8-BD0F-F8DFE5A81EA3}" type="pres">
      <dgm:prSet presAssocID="{2394DE64-431E-4A79-A5B1-6D2B1AC7B438}" presName="root2" presStyleCnt="0"/>
      <dgm:spPr/>
    </dgm:pt>
    <dgm:pt modelId="{0C4D826F-572A-4324-92B3-523E76E572CD}" type="pres">
      <dgm:prSet presAssocID="{2394DE64-431E-4A79-A5B1-6D2B1AC7B438}" presName="LevelTwoTextNode" presStyleLbl="node3" presStyleIdx="5" presStyleCnt="11" custScaleX="166889" custLinFactNeighborX="-34160" custLinFactNeighborY="12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6E7D1B-1220-4A0C-898A-79EF59C406F8}" type="pres">
      <dgm:prSet presAssocID="{2394DE64-431E-4A79-A5B1-6D2B1AC7B438}" presName="level3hierChild" presStyleCnt="0"/>
      <dgm:spPr/>
    </dgm:pt>
    <dgm:pt modelId="{37261DB4-2F68-4B9C-A000-02AAF2DB9762}" type="pres">
      <dgm:prSet presAssocID="{214DAAF8-CC1E-4CFD-9370-16CD07AD532A}" presName="conn2-1" presStyleLbl="parChTrans1D3" presStyleIdx="6" presStyleCnt="11"/>
      <dgm:spPr/>
      <dgm:t>
        <a:bodyPr/>
        <a:lstStyle/>
        <a:p>
          <a:endParaRPr lang="ru-RU"/>
        </a:p>
      </dgm:t>
    </dgm:pt>
    <dgm:pt modelId="{5D62DB90-9F82-4F1F-B8EE-B1E03EC1A918}" type="pres">
      <dgm:prSet presAssocID="{214DAAF8-CC1E-4CFD-9370-16CD07AD532A}" presName="connTx" presStyleLbl="parChTrans1D3" presStyleIdx="6" presStyleCnt="11"/>
      <dgm:spPr/>
      <dgm:t>
        <a:bodyPr/>
        <a:lstStyle/>
        <a:p>
          <a:endParaRPr lang="ru-RU"/>
        </a:p>
      </dgm:t>
    </dgm:pt>
    <dgm:pt modelId="{4F59FBE1-0FAA-4A23-BC73-9BE5EDF55D91}" type="pres">
      <dgm:prSet presAssocID="{FEA8BB76-EDFE-4DED-AA51-82C2370543F8}" presName="root2" presStyleCnt="0"/>
      <dgm:spPr/>
    </dgm:pt>
    <dgm:pt modelId="{57DE865C-C067-4CEE-9E19-A6CDC1706208}" type="pres">
      <dgm:prSet presAssocID="{FEA8BB76-EDFE-4DED-AA51-82C2370543F8}" presName="LevelTwoTextNode" presStyleLbl="node3" presStyleIdx="6" presStyleCnt="11" custScaleX="187596" custLinFactNeighborX="-34160" custLinFactNeighborY="6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EEE5B0-E958-4E43-AA14-D69BC0F667EC}" type="pres">
      <dgm:prSet presAssocID="{FEA8BB76-EDFE-4DED-AA51-82C2370543F8}" presName="level3hierChild" presStyleCnt="0"/>
      <dgm:spPr/>
    </dgm:pt>
    <dgm:pt modelId="{08493120-CD25-4EF7-AC82-1E28712A766B}" type="pres">
      <dgm:prSet presAssocID="{9EFBCCEB-1F10-492C-AE14-676833E3C843}" presName="conn2-1" presStyleLbl="parChTrans1D3" presStyleIdx="7" presStyleCnt="11"/>
      <dgm:spPr/>
      <dgm:t>
        <a:bodyPr/>
        <a:lstStyle/>
        <a:p>
          <a:endParaRPr lang="ru-RU"/>
        </a:p>
      </dgm:t>
    </dgm:pt>
    <dgm:pt modelId="{F813A862-1994-4258-92E5-789A95D0E957}" type="pres">
      <dgm:prSet presAssocID="{9EFBCCEB-1F10-492C-AE14-676833E3C843}" presName="connTx" presStyleLbl="parChTrans1D3" presStyleIdx="7" presStyleCnt="11"/>
      <dgm:spPr/>
      <dgm:t>
        <a:bodyPr/>
        <a:lstStyle/>
        <a:p>
          <a:endParaRPr lang="ru-RU"/>
        </a:p>
      </dgm:t>
    </dgm:pt>
    <dgm:pt modelId="{FE83F7AA-4C6F-4225-A299-B32C4A29A92A}" type="pres">
      <dgm:prSet presAssocID="{B4B68F98-2782-422C-A8BF-4E90CFBB81C9}" presName="root2" presStyleCnt="0"/>
      <dgm:spPr/>
    </dgm:pt>
    <dgm:pt modelId="{A9385BB2-C311-457C-B3EF-1BB503BC5696}" type="pres">
      <dgm:prSet presAssocID="{B4B68F98-2782-422C-A8BF-4E90CFBB81C9}" presName="LevelTwoTextNode" presStyleLbl="node3" presStyleIdx="7" presStyleCnt="11" custScaleX="166889" custLinFactNeighborX="-34160" custLinFactNeighborY="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EF4D81-5033-478D-B8E6-3665A7D5AA8D}" type="pres">
      <dgm:prSet presAssocID="{B4B68F98-2782-422C-A8BF-4E90CFBB81C9}" presName="level3hierChild" presStyleCnt="0"/>
      <dgm:spPr/>
    </dgm:pt>
    <dgm:pt modelId="{6FDA20EA-7DF4-4274-B43B-741AC6829BB6}" type="pres">
      <dgm:prSet presAssocID="{72237CB3-8391-4E6F-AC30-B9273719E7A8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8DA26DDB-5C17-42B6-A0AC-BE3D90F21112}" type="pres">
      <dgm:prSet presAssocID="{72237CB3-8391-4E6F-AC30-B9273719E7A8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202C45D-88F4-45F3-ADB8-CF90656BD8A9}" type="pres">
      <dgm:prSet presAssocID="{A730AFF8-6971-40DA-8BFA-B15252ADB998}" presName="root2" presStyleCnt="0"/>
      <dgm:spPr/>
    </dgm:pt>
    <dgm:pt modelId="{1F6F2B0D-1E7F-49FA-92EB-72AF9003877D}" type="pres">
      <dgm:prSet presAssocID="{A730AFF8-6971-40DA-8BFA-B15252ADB998}" presName="LevelTwoTextNode" presStyleLbl="node2" presStyleIdx="3" presStyleCnt="4" custScaleY="189147" custLinFactNeighborX="37885" custLinFactNeighborY="-116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D107E8-FED0-4F99-8CAF-78F13597ABBA}" type="pres">
      <dgm:prSet presAssocID="{A730AFF8-6971-40DA-8BFA-B15252ADB998}" presName="level3hierChild" presStyleCnt="0"/>
      <dgm:spPr/>
    </dgm:pt>
    <dgm:pt modelId="{3DEE6FEF-61B1-4D1B-A282-000D357E350D}" type="pres">
      <dgm:prSet presAssocID="{B7870197-061A-4120-8373-33CF1E13998A}" presName="conn2-1" presStyleLbl="parChTrans1D3" presStyleIdx="8" presStyleCnt="11"/>
      <dgm:spPr/>
      <dgm:t>
        <a:bodyPr/>
        <a:lstStyle/>
        <a:p>
          <a:endParaRPr lang="ru-RU"/>
        </a:p>
      </dgm:t>
    </dgm:pt>
    <dgm:pt modelId="{C614ACF7-DD5F-49D0-A674-45E8495E9FAF}" type="pres">
      <dgm:prSet presAssocID="{B7870197-061A-4120-8373-33CF1E13998A}" presName="connTx" presStyleLbl="parChTrans1D3" presStyleIdx="8" presStyleCnt="11"/>
      <dgm:spPr/>
      <dgm:t>
        <a:bodyPr/>
        <a:lstStyle/>
        <a:p>
          <a:endParaRPr lang="ru-RU"/>
        </a:p>
      </dgm:t>
    </dgm:pt>
    <dgm:pt modelId="{9EFB978A-8FCB-4329-B341-23CEDAB90941}" type="pres">
      <dgm:prSet presAssocID="{E7CBA8DF-D8CE-4E78-84C0-8399BCB50C75}" presName="root2" presStyleCnt="0"/>
      <dgm:spPr/>
    </dgm:pt>
    <dgm:pt modelId="{D241B858-D6A9-41F0-8C22-7060FA953785}" type="pres">
      <dgm:prSet presAssocID="{E7CBA8DF-D8CE-4E78-84C0-8399BCB50C75}" presName="LevelTwoTextNode" presStyleLbl="node3" presStyleIdx="8" presStyleCnt="11" custLinFactNeighborX="99078" custLinFactNeighborY="-5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3A2690-8623-47CE-A362-6919604A8509}" type="pres">
      <dgm:prSet presAssocID="{E7CBA8DF-D8CE-4E78-84C0-8399BCB50C75}" presName="level3hierChild" presStyleCnt="0"/>
      <dgm:spPr/>
    </dgm:pt>
    <dgm:pt modelId="{D22CE612-8125-4C02-9388-E2F368536F50}" type="pres">
      <dgm:prSet presAssocID="{1967F36F-0B95-4759-BA14-23B207FF6431}" presName="conn2-1" presStyleLbl="parChTrans1D3" presStyleIdx="9" presStyleCnt="11"/>
      <dgm:spPr/>
      <dgm:t>
        <a:bodyPr/>
        <a:lstStyle/>
        <a:p>
          <a:endParaRPr lang="ru-RU"/>
        </a:p>
      </dgm:t>
    </dgm:pt>
    <dgm:pt modelId="{355DAFC4-3684-40ED-AF5E-FD68C17B4D62}" type="pres">
      <dgm:prSet presAssocID="{1967F36F-0B95-4759-BA14-23B207FF6431}" presName="connTx" presStyleLbl="parChTrans1D3" presStyleIdx="9" presStyleCnt="11"/>
      <dgm:spPr/>
      <dgm:t>
        <a:bodyPr/>
        <a:lstStyle/>
        <a:p>
          <a:endParaRPr lang="ru-RU"/>
        </a:p>
      </dgm:t>
    </dgm:pt>
    <dgm:pt modelId="{D6304780-B40D-4594-BBF0-97F49BAA9D02}" type="pres">
      <dgm:prSet presAssocID="{EE038A3E-FF5B-4212-BD04-D22E63E09C28}" presName="root2" presStyleCnt="0"/>
      <dgm:spPr/>
    </dgm:pt>
    <dgm:pt modelId="{36B5B293-40B1-4A32-9315-88932C299345}" type="pres">
      <dgm:prSet presAssocID="{EE038A3E-FF5B-4212-BD04-D22E63E09C28}" presName="LevelTwoTextNode" presStyleLbl="node3" presStyleIdx="9" presStyleCnt="11" custLinFactNeighborX="99078" custLinFactNeighborY="3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090B78-E1B1-4503-BB6F-86406130B3FD}" type="pres">
      <dgm:prSet presAssocID="{EE038A3E-FF5B-4212-BD04-D22E63E09C28}" presName="level3hierChild" presStyleCnt="0"/>
      <dgm:spPr/>
    </dgm:pt>
    <dgm:pt modelId="{E78C363E-EBBD-4A00-BF68-D7D705AC438F}" type="pres">
      <dgm:prSet presAssocID="{838E6648-FA86-4DFA-8708-09D20AA02B61}" presName="conn2-1" presStyleLbl="parChTrans1D3" presStyleIdx="10" presStyleCnt="11"/>
      <dgm:spPr/>
      <dgm:t>
        <a:bodyPr/>
        <a:lstStyle/>
        <a:p>
          <a:endParaRPr lang="ru-RU"/>
        </a:p>
      </dgm:t>
    </dgm:pt>
    <dgm:pt modelId="{D0F03937-70DA-4AFE-8556-ED282DE99110}" type="pres">
      <dgm:prSet presAssocID="{838E6648-FA86-4DFA-8708-09D20AA02B61}" presName="connTx" presStyleLbl="parChTrans1D3" presStyleIdx="10" presStyleCnt="11"/>
      <dgm:spPr/>
      <dgm:t>
        <a:bodyPr/>
        <a:lstStyle/>
        <a:p>
          <a:endParaRPr lang="ru-RU"/>
        </a:p>
      </dgm:t>
    </dgm:pt>
    <dgm:pt modelId="{7C66E41E-0559-481A-9B12-3DC710F1351A}" type="pres">
      <dgm:prSet presAssocID="{1E35B3EE-36AE-45BF-A991-2620F9E1715F}" presName="root2" presStyleCnt="0"/>
      <dgm:spPr/>
    </dgm:pt>
    <dgm:pt modelId="{2DD2568C-6544-4758-B361-5B990E5F30B1}" type="pres">
      <dgm:prSet presAssocID="{1E35B3EE-36AE-45BF-A991-2620F9E1715F}" presName="LevelTwoTextNode" presStyleLbl="node3" presStyleIdx="10" presStyleCnt="11" custLinFactNeighborX="99078" custLinFactNeighborY="-29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2AA35C-8F30-4A00-9245-BA5CF768E0A3}" type="pres">
      <dgm:prSet presAssocID="{1E35B3EE-36AE-45BF-A991-2620F9E1715F}" presName="level3hierChild" presStyleCnt="0"/>
      <dgm:spPr/>
    </dgm:pt>
  </dgm:ptLst>
  <dgm:cxnLst>
    <dgm:cxn modelId="{257BBCB3-01A8-4F32-AFF8-0B9380BF8776}" type="presOf" srcId="{FEA8BB76-EDFE-4DED-AA51-82C2370543F8}" destId="{57DE865C-C067-4CEE-9E19-A6CDC1706208}" srcOrd="0" destOrd="0" presId="urn:microsoft.com/office/officeart/2008/layout/HorizontalMultiLevelHierarchy"/>
    <dgm:cxn modelId="{E237B782-8D5B-4766-9A0A-61457D9D35D8}" type="presOf" srcId="{1E35B3EE-36AE-45BF-A991-2620F9E1715F}" destId="{2DD2568C-6544-4758-B361-5B990E5F30B1}" srcOrd="0" destOrd="0" presId="urn:microsoft.com/office/officeart/2008/layout/HorizontalMultiLevelHierarchy"/>
    <dgm:cxn modelId="{F3397F69-D25F-4238-BFE1-D5D22D34B5F1}" type="presOf" srcId="{82E093C6-85FB-4811-867E-BB5F26F24B3D}" destId="{D3C2B53C-E0C2-46C8-B32E-78F7CD7F150B}" srcOrd="0" destOrd="0" presId="urn:microsoft.com/office/officeart/2008/layout/HorizontalMultiLevelHierarchy"/>
    <dgm:cxn modelId="{A9DC4BF8-1B7B-4F67-82A5-215731A19A19}" type="presOf" srcId="{4E6A5ADC-5DEE-4898-A061-24A71F1DB3AE}" destId="{4C92A5CE-3A5B-4C57-9527-C4ED46FAFAAC}" srcOrd="0" destOrd="0" presId="urn:microsoft.com/office/officeart/2008/layout/HorizontalMultiLevelHierarchy"/>
    <dgm:cxn modelId="{1336116B-C525-478F-B39B-9C4880EE30AE}" type="presOf" srcId="{B7870197-061A-4120-8373-33CF1E13998A}" destId="{3DEE6FEF-61B1-4D1B-A282-000D357E350D}" srcOrd="0" destOrd="0" presId="urn:microsoft.com/office/officeart/2008/layout/HorizontalMultiLevelHierarchy"/>
    <dgm:cxn modelId="{CC85B762-C3C6-483D-844D-CC9F9530BD06}" type="presOf" srcId="{1D329487-E710-4817-8462-B4E1C8E641F3}" destId="{498EBD12-286B-46CE-A458-66D8AF7C40C8}" srcOrd="1" destOrd="0" presId="urn:microsoft.com/office/officeart/2008/layout/HorizontalMultiLevelHierarchy"/>
    <dgm:cxn modelId="{67ED1595-F397-49C9-AD9E-B6F94710875C}" srcId="{A730AFF8-6971-40DA-8BFA-B15252ADB998}" destId="{E7CBA8DF-D8CE-4E78-84C0-8399BCB50C75}" srcOrd="0" destOrd="0" parTransId="{B7870197-061A-4120-8373-33CF1E13998A}" sibTransId="{1D31FD04-ACF7-43EB-AF60-4A7EA13F0454}"/>
    <dgm:cxn modelId="{63C18C58-C47D-4CCD-8B3E-63A7BC2A2FDE}" type="presOf" srcId="{1967F36F-0B95-4759-BA14-23B207FF6431}" destId="{355DAFC4-3684-40ED-AF5E-FD68C17B4D62}" srcOrd="1" destOrd="0" presId="urn:microsoft.com/office/officeart/2008/layout/HorizontalMultiLevelHierarchy"/>
    <dgm:cxn modelId="{6A1A1764-7C35-4266-8B37-B2CB3830C5BE}" srcId="{12F620DA-4CB7-433F-8DAB-C1B5BB1405FD}" destId="{4E6A5ADC-5DEE-4898-A061-24A71F1DB3AE}" srcOrd="2" destOrd="0" parTransId="{951F666D-1BD4-4FC4-9B0D-371B7990936F}" sibTransId="{052C5686-043F-43DE-8F25-65726668837D}"/>
    <dgm:cxn modelId="{BAA27A38-6C23-4862-97B6-8C868F37BE58}" srcId="{12F620DA-4CB7-433F-8DAB-C1B5BB1405FD}" destId="{497FBAC3-64AE-41FF-B1B5-F69655D03CFA}" srcOrd="1" destOrd="0" parTransId="{1D329487-E710-4817-8462-B4E1C8E641F3}" sibTransId="{1607A230-205F-430A-97B0-3B6ED95DC17A}"/>
    <dgm:cxn modelId="{3FDF18D5-9CA2-4E3E-A406-92C6FA95ECCB}" type="presOf" srcId="{B4B68F98-2782-422C-A8BF-4E90CFBB81C9}" destId="{A9385BB2-C311-457C-B3EF-1BB503BC5696}" srcOrd="0" destOrd="0" presId="urn:microsoft.com/office/officeart/2008/layout/HorizontalMultiLevelHierarchy"/>
    <dgm:cxn modelId="{199076DA-753E-4E8F-B09D-B8C3E776B7EB}" type="presOf" srcId="{951F666D-1BD4-4FC4-9B0D-371B7990936F}" destId="{63EAC0D1-732C-4B1B-927F-E5D53C21804E}" srcOrd="0" destOrd="0" presId="urn:microsoft.com/office/officeart/2008/layout/HorizontalMultiLevelHierarchy"/>
    <dgm:cxn modelId="{20DB8E12-4AFA-4288-99A0-0C164931DB78}" srcId="{A8897F3C-66F1-49AA-9BD8-1A77D9921351}" destId="{A730AFF8-6971-40DA-8BFA-B15252ADB998}" srcOrd="3" destOrd="0" parTransId="{72237CB3-8391-4E6F-AC30-B9273719E7A8}" sibTransId="{EEC2947A-4816-4CBB-9E7C-FBCEE8E56972}"/>
    <dgm:cxn modelId="{5F69F6D9-5512-4B1C-9642-58B35A857C48}" srcId="{A8897F3C-66F1-49AA-9BD8-1A77D9921351}" destId="{12F620DA-4CB7-433F-8DAB-C1B5BB1405FD}" srcOrd="0" destOrd="0" parTransId="{3BA1C1E9-9F9B-49D8-BE33-BD518F88497B}" sibTransId="{97BD3737-79EE-4689-923A-3F1BF2442000}"/>
    <dgm:cxn modelId="{8669BA0B-1E7D-4009-A9D8-D0BB3BF0F4A0}" type="presOf" srcId="{3BA1C1E9-9F9B-49D8-BE33-BD518F88497B}" destId="{B95DBA85-DABF-4AE0-B8BB-E8910C457F52}" srcOrd="0" destOrd="0" presId="urn:microsoft.com/office/officeart/2008/layout/HorizontalMultiLevelHierarchy"/>
    <dgm:cxn modelId="{F2738C55-5760-46FC-A5B9-438F5A4C4091}" type="presOf" srcId="{951F666D-1BD4-4FC4-9B0D-371B7990936F}" destId="{D8B84AC4-9FD4-432F-AE36-C7D4B0DAB36C}" srcOrd="1" destOrd="0" presId="urn:microsoft.com/office/officeart/2008/layout/HorizontalMultiLevelHierarchy"/>
    <dgm:cxn modelId="{D8DF21D4-7F23-4290-A656-CC5D402B86C3}" type="presOf" srcId="{497FBAC3-64AE-41FF-B1B5-F69655D03CFA}" destId="{3D39298F-0691-4D0A-B8FB-29A18B9B6B92}" srcOrd="0" destOrd="0" presId="urn:microsoft.com/office/officeart/2008/layout/HorizontalMultiLevelHierarchy"/>
    <dgm:cxn modelId="{CF7E1036-8612-4A04-8C4E-6AE43044AADD}" srcId="{A8897F3C-66F1-49AA-9BD8-1A77D9921351}" destId="{19FC5415-45A1-4533-9C7F-50137F1EBE1E}" srcOrd="1" destOrd="0" parTransId="{9E4573F4-5736-4FE0-9B38-2FC5D36DD225}" sibTransId="{F3894D21-01DB-48A0-88F2-E45F0F77C71F}"/>
    <dgm:cxn modelId="{12868217-CCA8-436A-A5F2-C3C1DC524ED2}" srcId="{A730AFF8-6971-40DA-8BFA-B15252ADB998}" destId="{EE038A3E-FF5B-4212-BD04-D22E63E09C28}" srcOrd="1" destOrd="0" parTransId="{1967F36F-0B95-4759-BA14-23B207FF6431}" sibTransId="{69410813-35C2-44C2-91FD-F2B7DD3ACA0F}"/>
    <dgm:cxn modelId="{4551DC0B-DEE9-4B8B-A383-735128550C3C}" type="presOf" srcId="{D8B633E8-BAB4-4D67-94EC-9448D31C6923}" destId="{B2127331-2052-43FD-A48C-6EA48BEEF284}" srcOrd="1" destOrd="0" presId="urn:microsoft.com/office/officeart/2008/layout/HorizontalMultiLevelHierarchy"/>
    <dgm:cxn modelId="{8C688900-1521-4065-BCAC-9AC21539E99E}" type="presOf" srcId="{72237CB3-8391-4E6F-AC30-B9273719E7A8}" destId="{8DA26DDB-5C17-42B6-A0AC-BE3D90F21112}" srcOrd="1" destOrd="0" presId="urn:microsoft.com/office/officeart/2008/layout/HorizontalMultiLevelHierarchy"/>
    <dgm:cxn modelId="{DE8CF2AE-11AB-47C3-984C-EED4DB75A707}" type="presOf" srcId="{BDC09D5A-C307-4ACA-96E7-D8139D726149}" destId="{B059B3FB-DF86-4F60-8178-28F577E66C7F}" srcOrd="0" destOrd="0" presId="urn:microsoft.com/office/officeart/2008/layout/HorizontalMultiLevelHierarchy"/>
    <dgm:cxn modelId="{0AC0B29E-5760-4C3D-9066-45FF9F48D8C7}" type="presOf" srcId="{EE038A3E-FF5B-4212-BD04-D22E63E09C28}" destId="{36B5B293-40B1-4A32-9315-88932C299345}" srcOrd="0" destOrd="0" presId="urn:microsoft.com/office/officeart/2008/layout/HorizontalMultiLevelHierarchy"/>
    <dgm:cxn modelId="{EF64D83C-B15B-48FE-B095-DF9AE30B6A97}" type="presOf" srcId="{3BA1C1E9-9F9B-49D8-BE33-BD518F88497B}" destId="{A7C7476F-60D7-4BA9-9EED-0FE1F97B437F}" srcOrd="1" destOrd="0" presId="urn:microsoft.com/office/officeart/2008/layout/HorizontalMultiLevelHierarchy"/>
    <dgm:cxn modelId="{8D086BDC-3EAF-4E97-B051-3E4F1AF7425F}" type="presOf" srcId="{838E6648-FA86-4DFA-8708-09D20AA02B61}" destId="{D0F03937-70DA-4AFE-8556-ED282DE99110}" srcOrd="1" destOrd="0" presId="urn:microsoft.com/office/officeart/2008/layout/HorizontalMultiLevelHierarchy"/>
    <dgm:cxn modelId="{6876CC3C-DB28-4D5A-9281-D28786B469B6}" srcId="{82E093C6-85FB-4811-867E-BB5F26F24B3D}" destId="{2394DE64-431E-4A79-A5B1-6D2B1AC7B438}" srcOrd="0" destOrd="0" parTransId="{29BA5B6E-5A7D-4528-A72D-537C317DCA49}" sibTransId="{B67047C5-E7AE-49BA-A6FB-700FFEEF58AA}"/>
    <dgm:cxn modelId="{D312B5B9-19B4-4A0E-B961-75C2944C2370}" type="presOf" srcId="{838E6648-FA86-4DFA-8708-09D20AA02B61}" destId="{E78C363E-EBBD-4A00-BF68-D7D705AC438F}" srcOrd="0" destOrd="0" presId="urn:microsoft.com/office/officeart/2008/layout/HorizontalMultiLevelHierarchy"/>
    <dgm:cxn modelId="{34E5F25C-2CF4-498B-A517-358066F6F2DA}" srcId="{12F620DA-4CB7-433F-8DAB-C1B5BB1405FD}" destId="{846B5C63-6827-467B-BBE6-2F585B672366}" srcOrd="3" destOrd="0" parTransId="{FB68537A-49BF-4456-B1F6-618F8BB4F5A0}" sibTransId="{5418B41C-B547-4BA3-89EB-7DC873C73D8A}"/>
    <dgm:cxn modelId="{3A78D4BA-21A6-4A8A-985A-9C4455603EB1}" srcId="{12F620DA-4CB7-433F-8DAB-C1B5BB1405FD}" destId="{D6246141-FD6F-4B4C-A75B-D28C42115000}" srcOrd="0" destOrd="0" parTransId="{0BBD62D3-45CE-4481-98D6-950534710D47}" sibTransId="{37793BDF-EB4B-4C1A-958F-494A5EC8B0E2}"/>
    <dgm:cxn modelId="{4ACE7F13-DB1B-49EC-B35D-B0AAD53E0094}" type="presOf" srcId="{1967F36F-0B95-4759-BA14-23B207FF6431}" destId="{D22CE612-8125-4C02-9388-E2F368536F50}" srcOrd="0" destOrd="0" presId="urn:microsoft.com/office/officeart/2008/layout/HorizontalMultiLevelHierarchy"/>
    <dgm:cxn modelId="{3B55B5D7-7EB2-44FF-9950-FD026BED10D4}" type="presOf" srcId="{A8897F3C-66F1-49AA-9BD8-1A77D9921351}" destId="{F9C8F675-364C-4AF0-A5EB-FB805339ECD8}" srcOrd="0" destOrd="0" presId="urn:microsoft.com/office/officeart/2008/layout/HorizontalMultiLevelHierarchy"/>
    <dgm:cxn modelId="{86E61627-8800-42FD-B8DB-9EF72F3F59B3}" type="presOf" srcId="{9EFBCCEB-1F10-492C-AE14-676833E3C843}" destId="{08493120-CD25-4EF7-AC82-1E28712A766B}" srcOrd="0" destOrd="0" presId="urn:microsoft.com/office/officeart/2008/layout/HorizontalMultiLevelHierarchy"/>
    <dgm:cxn modelId="{C993E59E-6FB2-4006-BFD1-E862F5383B41}" type="presOf" srcId="{846B5C63-6827-467B-BBE6-2F585B672366}" destId="{D69FFDA5-E8ED-4F2D-8581-C85C2ED4D4A0}" srcOrd="0" destOrd="0" presId="urn:microsoft.com/office/officeart/2008/layout/HorizontalMultiLevelHierarchy"/>
    <dgm:cxn modelId="{10D90131-03EC-4281-AF5E-C9A189494245}" type="presOf" srcId="{1D329487-E710-4817-8462-B4E1C8E641F3}" destId="{6E0425A5-79A5-4D8F-9EE5-73B9834FD2DF}" srcOrd="0" destOrd="0" presId="urn:microsoft.com/office/officeart/2008/layout/HorizontalMultiLevelHierarchy"/>
    <dgm:cxn modelId="{46774C48-D74B-4C79-8D15-FA3EB73CC3F9}" srcId="{EF457F1D-BAF5-440F-9A58-2C6E9C415CAD}" destId="{A8897F3C-66F1-49AA-9BD8-1A77D9921351}" srcOrd="0" destOrd="0" parTransId="{1611CC35-8671-4729-848F-1A48E1FB1BEA}" sibTransId="{F356071A-0CBB-4AE9-8F57-D8985BE6D858}"/>
    <dgm:cxn modelId="{FE99897C-BBFF-4F2A-A4F0-E1D9DF55F74F}" type="presOf" srcId="{FB68537A-49BF-4456-B1F6-618F8BB4F5A0}" destId="{890EEF30-5E10-451A-849C-49A2E4516103}" srcOrd="1" destOrd="0" presId="urn:microsoft.com/office/officeart/2008/layout/HorizontalMultiLevelHierarchy"/>
    <dgm:cxn modelId="{8B924472-F67C-415A-8157-780E65D5683E}" type="presOf" srcId="{E7CBA8DF-D8CE-4E78-84C0-8399BCB50C75}" destId="{D241B858-D6A9-41F0-8C22-7060FA953785}" srcOrd="0" destOrd="0" presId="urn:microsoft.com/office/officeart/2008/layout/HorizontalMultiLevelHierarchy"/>
    <dgm:cxn modelId="{8691C570-9AEA-47AC-B06B-93A3A964B063}" type="presOf" srcId="{19FC5415-45A1-4533-9C7F-50137F1EBE1E}" destId="{510749B8-40BD-4305-8851-D8F760A0EADD}" srcOrd="0" destOrd="0" presId="urn:microsoft.com/office/officeart/2008/layout/HorizontalMultiLevelHierarchy"/>
    <dgm:cxn modelId="{6AB2F13A-9E48-4708-8C88-E6BD4A2BE4F3}" type="presOf" srcId="{0BBD62D3-45CE-4481-98D6-950534710D47}" destId="{1F718C5F-86A1-44E8-AF99-5F1ACAC3B043}" srcOrd="0" destOrd="0" presId="urn:microsoft.com/office/officeart/2008/layout/HorizontalMultiLevelHierarchy"/>
    <dgm:cxn modelId="{33E6C8DE-CA4F-4336-9B0F-DF35ED28F58D}" type="presOf" srcId="{9EFBCCEB-1F10-492C-AE14-676833E3C843}" destId="{F813A862-1994-4258-92E5-789A95D0E957}" srcOrd="1" destOrd="0" presId="urn:microsoft.com/office/officeart/2008/layout/HorizontalMultiLevelHierarchy"/>
    <dgm:cxn modelId="{780D18E7-9727-4BE4-99FA-A79E2CA1E014}" type="presOf" srcId="{29BA5B6E-5A7D-4528-A72D-537C317DCA49}" destId="{2F4A773D-D440-407C-8D7F-1879F380E72D}" srcOrd="1" destOrd="0" presId="urn:microsoft.com/office/officeart/2008/layout/HorizontalMultiLevelHierarchy"/>
    <dgm:cxn modelId="{313B58BF-6C66-41BC-A41A-4D3B0563DC03}" type="presOf" srcId="{B7870197-061A-4120-8373-33CF1E13998A}" destId="{C614ACF7-DD5F-49D0-A674-45E8495E9FAF}" srcOrd="1" destOrd="0" presId="urn:microsoft.com/office/officeart/2008/layout/HorizontalMultiLevelHierarchy"/>
    <dgm:cxn modelId="{1B6A0998-FE76-4327-AE66-96F9B93C6012}" type="presOf" srcId="{9E4573F4-5736-4FE0-9B38-2FC5D36DD225}" destId="{0D7AD480-8E9A-449D-975B-23CB0C561029}" srcOrd="0" destOrd="0" presId="urn:microsoft.com/office/officeart/2008/layout/HorizontalMultiLevelHierarchy"/>
    <dgm:cxn modelId="{39D2F80B-F583-45C9-B9B3-CCF789A54428}" type="presOf" srcId="{12F620DA-4CB7-433F-8DAB-C1B5BB1405FD}" destId="{6629CF72-1AD4-44FF-B78D-BB36D2BE1F15}" srcOrd="0" destOrd="0" presId="urn:microsoft.com/office/officeart/2008/layout/HorizontalMultiLevelHierarchy"/>
    <dgm:cxn modelId="{23D3A263-F1F0-46E8-8069-53ED6E26083A}" type="presOf" srcId="{FB68537A-49BF-4456-B1F6-618F8BB4F5A0}" destId="{5D72AA17-66D5-43C1-AAF7-B74FD786C9B8}" srcOrd="0" destOrd="0" presId="urn:microsoft.com/office/officeart/2008/layout/HorizontalMultiLevelHierarchy"/>
    <dgm:cxn modelId="{858329EA-01C7-46CA-A6D6-6454615731FB}" type="presOf" srcId="{D6246141-FD6F-4B4C-A75B-D28C42115000}" destId="{7A1B90E1-A6ED-486A-9920-872D8BB6EB36}" srcOrd="0" destOrd="0" presId="urn:microsoft.com/office/officeart/2008/layout/HorizontalMultiLevelHierarchy"/>
    <dgm:cxn modelId="{6939A45C-EFFF-4EA5-805A-C63208AA76B3}" type="presOf" srcId="{9E4573F4-5736-4FE0-9B38-2FC5D36DD225}" destId="{2E3175CD-9039-46BB-9BE6-EAFECC35FBB4}" srcOrd="1" destOrd="0" presId="urn:microsoft.com/office/officeart/2008/layout/HorizontalMultiLevelHierarchy"/>
    <dgm:cxn modelId="{29E41DD0-99C5-40C0-8234-65C87CC0FD26}" type="presOf" srcId="{D8B633E8-BAB4-4D67-94EC-9448D31C6923}" destId="{F5EA0E92-4ECC-483E-93C7-C9E59A1C0658}" srcOrd="0" destOrd="0" presId="urn:microsoft.com/office/officeart/2008/layout/HorizontalMultiLevelHierarchy"/>
    <dgm:cxn modelId="{5210E013-7902-4C51-86D2-2D8D554B1233}" srcId="{82E093C6-85FB-4811-867E-BB5F26F24B3D}" destId="{B4B68F98-2782-422C-A8BF-4E90CFBB81C9}" srcOrd="2" destOrd="0" parTransId="{9EFBCCEB-1F10-492C-AE14-676833E3C843}" sibTransId="{D9B6D45C-A0A7-4802-88D3-B2B352447C85}"/>
    <dgm:cxn modelId="{E395220F-F2FA-4B29-AA12-9E44EA3C9BA1}" srcId="{12F620DA-4CB7-433F-8DAB-C1B5BB1405FD}" destId="{BDC09D5A-C307-4ACA-96E7-D8139D726149}" srcOrd="4" destOrd="0" parTransId="{D8B633E8-BAB4-4D67-94EC-9448D31C6923}" sibTransId="{184785B9-06BD-4D30-9D94-82665E8E281E}"/>
    <dgm:cxn modelId="{ECE7866C-0B46-4F37-AFFE-AC52D491623A}" type="presOf" srcId="{A730AFF8-6971-40DA-8BFA-B15252ADB998}" destId="{1F6F2B0D-1E7F-49FA-92EB-72AF9003877D}" srcOrd="0" destOrd="0" presId="urn:microsoft.com/office/officeart/2008/layout/HorizontalMultiLevelHierarchy"/>
    <dgm:cxn modelId="{1038B43F-C784-453B-867A-25E4595F9175}" srcId="{A8897F3C-66F1-49AA-9BD8-1A77D9921351}" destId="{82E093C6-85FB-4811-867E-BB5F26F24B3D}" srcOrd="2" destOrd="0" parTransId="{39A7842B-3FCE-4C9D-96AC-E783C43C42F4}" sibTransId="{F7A36580-C095-4BE4-917B-BFC98976B558}"/>
    <dgm:cxn modelId="{E6963ACD-7AE7-446A-A5BC-BE997B797161}" type="presOf" srcId="{214DAAF8-CC1E-4CFD-9370-16CD07AD532A}" destId="{37261DB4-2F68-4B9C-A000-02AAF2DB9762}" srcOrd="0" destOrd="0" presId="urn:microsoft.com/office/officeart/2008/layout/HorizontalMultiLevelHierarchy"/>
    <dgm:cxn modelId="{1D1C9050-C685-416C-9795-915C42D99044}" type="presOf" srcId="{EF457F1D-BAF5-440F-9A58-2C6E9C415CAD}" destId="{927ED1A3-9042-4274-B2C1-80F31FBAC7AA}" srcOrd="0" destOrd="0" presId="urn:microsoft.com/office/officeart/2008/layout/HorizontalMultiLevelHierarchy"/>
    <dgm:cxn modelId="{B51D9909-729E-47AC-97D6-8425626E4F3A}" type="presOf" srcId="{72237CB3-8391-4E6F-AC30-B9273719E7A8}" destId="{6FDA20EA-7DF4-4274-B43B-741AC6829BB6}" srcOrd="0" destOrd="0" presId="urn:microsoft.com/office/officeart/2008/layout/HorizontalMultiLevelHierarchy"/>
    <dgm:cxn modelId="{8BE7DACE-B2E9-4FB1-AE62-750DB49839D9}" type="presOf" srcId="{2394DE64-431E-4A79-A5B1-6D2B1AC7B438}" destId="{0C4D826F-572A-4324-92B3-523E76E572CD}" srcOrd="0" destOrd="0" presId="urn:microsoft.com/office/officeart/2008/layout/HorizontalMultiLevelHierarchy"/>
    <dgm:cxn modelId="{7F9518EE-9920-48E4-AA7D-09D7EE943E62}" srcId="{A730AFF8-6971-40DA-8BFA-B15252ADB998}" destId="{1E35B3EE-36AE-45BF-A991-2620F9E1715F}" srcOrd="2" destOrd="0" parTransId="{838E6648-FA86-4DFA-8708-09D20AA02B61}" sibTransId="{1F4645BB-9E58-4754-AE12-AA203059C5FD}"/>
    <dgm:cxn modelId="{DBD1DF38-6791-4F5D-AA50-4CAEB8F800C0}" type="presOf" srcId="{214DAAF8-CC1E-4CFD-9370-16CD07AD532A}" destId="{5D62DB90-9F82-4F1F-B8EE-B1E03EC1A918}" srcOrd="1" destOrd="0" presId="urn:microsoft.com/office/officeart/2008/layout/HorizontalMultiLevelHierarchy"/>
    <dgm:cxn modelId="{A10FC278-ADCD-4A9E-B61C-5EDA9F8A126A}" type="presOf" srcId="{39A7842B-3FCE-4C9D-96AC-E783C43C42F4}" destId="{462CCA40-4A15-4BD8-AAD1-1966D86C29A1}" srcOrd="1" destOrd="0" presId="urn:microsoft.com/office/officeart/2008/layout/HorizontalMultiLevelHierarchy"/>
    <dgm:cxn modelId="{ED089B85-1EB7-4A90-9C81-263A6EB128F6}" type="presOf" srcId="{29BA5B6E-5A7D-4528-A72D-537C317DCA49}" destId="{6089AE22-532D-4C29-AC60-9863D783D812}" srcOrd="0" destOrd="0" presId="urn:microsoft.com/office/officeart/2008/layout/HorizontalMultiLevelHierarchy"/>
    <dgm:cxn modelId="{5C581383-9B95-47FC-9498-8F51992DB9EB}" srcId="{82E093C6-85FB-4811-867E-BB5F26F24B3D}" destId="{FEA8BB76-EDFE-4DED-AA51-82C2370543F8}" srcOrd="1" destOrd="0" parTransId="{214DAAF8-CC1E-4CFD-9370-16CD07AD532A}" sibTransId="{45B55215-C0FF-43A4-B97F-2FA03F420318}"/>
    <dgm:cxn modelId="{DD0046B7-86C5-4399-8534-623DE5176EAA}" type="presOf" srcId="{0BBD62D3-45CE-4481-98D6-950534710D47}" destId="{E49BE314-668B-4F64-BAEE-C5E1C5B88C33}" srcOrd="1" destOrd="0" presId="urn:microsoft.com/office/officeart/2008/layout/HorizontalMultiLevelHierarchy"/>
    <dgm:cxn modelId="{C8740821-F678-4AED-A27A-04A848021A64}" type="presOf" srcId="{39A7842B-3FCE-4C9D-96AC-E783C43C42F4}" destId="{7CC1C197-73BD-4984-A94E-1EC3201EA05D}" srcOrd="0" destOrd="0" presId="urn:microsoft.com/office/officeart/2008/layout/HorizontalMultiLevelHierarchy"/>
    <dgm:cxn modelId="{48A34C4A-93FB-49E7-8D91-558DFC15F774}" type="presParOf" srcId="{927ED1A3-9042-4274-B2C1-80F31FBAC7AA}" destId="{E05269FD-85B7-4604-84F3-0208A45177AA}" srcOrd="0" destOrd="0" presId="urn:microsoft.com/office/officeart/2008/layout/HorizontalMultiLevelHierarchy"/>
    <dgm:cxn modelId="{431C3821-F321-4714-8511-4DE53AEE7D6F}" type="presParOf" srcId="{E05269FD-85B7-4604-84F3-0208A45177AA}" destId="{F9C8F675-364C-4AF0-A5EB-FB805339ECD8}" srcOrd="0" destOrd="0" presId="urn:microsoft.com/office/officeart/2008/layout/HorizontalMultiLevelHierarchy"/>
    <dgm:cxn modelId="{674BF875-EB87-4972-B3A1-AD22A7DDC2FE}" type="presParOf" srcId="{E05269FD-85B7-4604-84F3-0208A45177AA}" destId="{479A8F0C-29B0-4EE4-9D13-081936B0C892}" srcOrd="1" destOrd="0" presId="urn:microsoft.com/office/officeart/2008/layout/HorizontalMultiLevelHierarchy"/>
    <dgm:cxn modelId="{1E44B1E6-2564-4EF7-BDE6-EC0AE66C4691}" type="presParOf" srcId="{479A8F0C-29B0-4EE4-9D13-081936B0C892}" destId="{B95DBA85-DABF-4AE0-B8BB-E8910C457F52}" srcOrd="0" destOrd="0" presId="urn:microsoft.com/office/officeart/2008/layout/HorizontalMultiLevelHierarchy"/>
    <dgm:cxn modelId="{C303A014-0144-4983-9AFE-FA16A7A749BA}" type="presParOf" srcId="{B95DBA85-DABF-4AE0-B8BB-E8910C457F52}" destId="{A7C7476F-60D7-4BA9-9EED-0FE1F97B437F}" srcOrd="0" destOrd="0" presId="urn:microsoft.com/office/officeart/2008/layout/HorizontalMultiLevelHierarchy"/>
    <dgm:cxn modelId="{475FEB02-14EE-421B-B202-612DF60B4EAA}" type="presParOf" srcId="{479A8F0C-29B0-4EE4-9D13-081936B0C892}" destId="{2FCBB88C-4E36-4081-B4CD-A22735C78642}" srcOrd="1" destOrd="0" presId="urn:microsoft.com/office/officeart/2008/layout/HorizontalMultiLevelHierarchy"/>
    <dgm:cxn modelId="{98DB2DF3-5B15-4A8A-9DEB-9F2504EC2ADA}" type="presParOf" srcId="{2FCBB88C-4E36-4081-B4CD-A22735C78642}" destId="{6629CF72-1AD4-44FF-B78D-BB36D2BE1F15}" srcOrd="0" destOrd="0" presId="urn:microsoft.com/office/officeart/2008/layout/HorizontalMultiLevelHierarchy"/>
    <dgm:cxn modelId="{48B50C11-CE42-4364-8E4F-524BC3E75A53}" type="presParOf" srcId="{2FCBB88C-4E36-4081-B4CD-A22735C78642}" destId="{A1DFD925-4015-4439-8AD0-C19D6A534133}" srcOrd="1" destOrd="0" presId="urn:microsoft.com/office/officeart/2008/layout/HorizontalMultiLevelHierarchy"/>
    <dgm:cxn modelId="{1FAE2DC1-8833-468B-BC86-B59359D16DD0}" type="presParOf" srcId="{A1DFD925-4015-4439-8AD0-C19D6A534133}" destId="{1F718C5F-86A1-44E8-AF99-5F1ACAC3B043}" srcOrd="0" destOrd="0" presId="urn:microsoft.com/office/officeart/2008/layout/HorizontalMultiLevelHierarchy"/>
    <dgm:cxn modelId="{A6A6EDBE-BCDA-418C-88E0-83290CBBE08F}" type="presParOf" srcId="{1F718C5F-86A1-44E8-AF99-5F1ACAC3B043}" destId="{E49BE314-668B-4F64-BAEE-C5E1C5B88C33}" srcOrd="0" destOrd="0" presId="urn:microsoft.com/office/officeart/2008/layout/HorizontalMultiLevelHierarchy"/>
    <dgm:cxn modelId="{B7787F99-B1E9-494A-985C-CCC0E9E026E3}" type="presParOf" srcId="{A1DFD925-4015-4439-8AD0-C19D6A534133}" destId="{0449F265-B1E5-4588-BB6B-97CF7D32BFF7}" srcOrd="1" destOrd="0" presId="urn:microsoft.com/office/officeart/2008/layout/HorizontalMultiLevelHierarchy"/>
    <dgm:cxn modelId="{E8CEF12B-ABC9-4E3E-A09C-5F01C19238BC}" type="presParOf" srcId="{0449F265-B1E5-4588-BB6B-97CF7D32BFF7}" destId="{7A1B90E1-A6ED-486A-9920-872D8BB6EB36}" srcOrd="0" destOrd="0" presId="urn:microsoft.com/office/officeart/2008/layout/HorizontalMultiLevelHierarchy"/>
    <dgm:cxn modelId="{FD484AA2-353C-4A40-9948-6C45F5743EBD}" type="presParOf" srcId="{0449F265-B1E5-4588-BB6B-97CF7D32BFF7}" destId="{D93709BC-A228-42D2-9DA3-13AAC9AB15D6}" srcOrd="1" destOrd="0" presId="urn:microsoft.com/office/officeart/2008/layout/HorizontalMultiLevelHierarchy"/>
    <dgm:cxn modelId="{192C98BF-A37F-40EB-8E8B-9ADE93433501}" type="presParOf" srcId="{A1DFD925-4015-4439-8AD0-C19D6A534133}" destId="{6E0425A5-79A5-4D8F-9EE5-73B9834FD2DF}" srcOrd="2" destOrd="0" presId="urn:microsoft.com/office/officeart/2008/layout/HorizontalMultiLevelHierarchy"/>
    <dgm:cxn modelId="{BFAC78BD-85F7-4021-81B3-DF858AADBA86}" type="presParOf" srcId="{6E0425A5-79A5-4D8F-9EE5-73B9834FD2DF}" destId="{498EBD12-286B-46CE-A458-66D8AF7C40C8}" srcOrd="0" destOrd="0" presId="urn:microsoft.com/office/officeart/2008/layout/HorizontalMultiLevelHierarchy"/>
    <dgm:cxn modelId="{F2F6FAEC-408A-4BC5-A8C7-14DFC6649FBB}" type="presParOf" srcId="{A1DFD925-4015-4439-8AD0-C19D6A534133}" destId="{CAF24E9D-0DD8-485D-815C-00FA2A37B626}" srcOrd="3" destOrd="0" presId="urn:microsoft.com/office/officeart/2008/layout/HorizontalMultiLevelHierarchy"/>
    <dgm:cxn modelId="{FB97DD85-4BA5-4453-91A5-BD55E8E2773E}" type="presParOf" srcId="{CAF24E9D-0DD8-485D-815C-00FA2A37B626}" destId="{3D39298F-0691-4D0A-B8FB-29A18B9B6B92}" srcOrd="0" destOrd="0" presId="urn:microsoft.com/office/officeart/2008/layout/HorizontalMultiLevelHierarchy"/>
    <dgm:cxn modelId="{FCE4B447-0F3D-4796-9E2F-7D23BF8259CB}" type="presParOf" srcId="{CAF24E9D-0DD8-485D-815C-00FA2A37B626}" destId="{22B9E09E-DCAC-40C3-84FD-7E82FF3B2944}" srcOrd="1" destOrd="0" presId="urn:microsoft.com/office/officeart/2008/layout/HorizontalMultiLevelHierarchy"/>
    <dgm:cxn modelId="{506512BC-FD5D-4F1F-8AD2-B657772DFFC2}" type="presParOf" srcId="{A1DFD925-4015-4439-8AD0-C19D6A534133}" destId="{63EAC0D1-732C-4B1B-927F-E5D53C21804E}" srcOrd="4" destOrd="0" presId="urn:microsoft.com/office/officeart/2008/layout/HorizontalMultiLevelHierarchy"/>
    <dgm:cxn modelId="{84024815-AD64-4FAE-9E82-A336ACB50321}" type="presParOf" srcId="{63EAC0D1-732C-4B1B-927F-E5D53C21804E}" destId="{D8B84AC4-9FD4-432F-AE36-C7D4B0DAB36C}" srcOrd="0" destOrd="0" presId="urn:microsoft.com/office/officeart/2008/layout/HorizontalMultiLevelHierarchy"/>
    <dgm:cxn modelId="{DF04B72B-3868-418F-A8CF-9C085765155A}" type="presParOf" srcId="{A1DFD925-4015-4439-8AD0-C19D6A534133}" destId="{1415FC29-45E2-4F30-A287-56B804EB66E0}" srcOrd="5" destOrd="0" presId="urn:microsoft.com/office/officeart/2008/layout/HorizontalMultiLevelHierarchy"/>
    <dgm:cxn modelId="{A43A9B0D-03F7-4B7F-AA2F-7B14F8F2E0C8}" type="presParOf" srcId="{1415FC29-45E2-4F30-A287-56B804EB66E0}" destId="{4C92A5CE-3A5B-4C57-9527-C4ED46FAFAAC}" srcOrd="0" destOrd="0" presId="urn:microsoft.com/office/officeart/2008/layout/HorizontalMultiLevelHierarchy"/>
    <dgm:cxn modelId="{AA176571-1E53-4693-AA74-0C47731FB535}" type="presParOf" srcId="{1415FC29-45E2-4F30-A287-56B804EB66E0}" destId="{CA620052-A71D-4BD9-945A-15DB3257C5E6}" srcOrd="1" destOrd="0" presId="urn:microsoft.com/office/officeart/2008/layout/HorizontalMultiLevelHierarchy"/>
    <dgm:cxn modelId="{166C8C98-97E8-402D-91C6-04D52C6EF3FE}" type="presParOf" srcId="{A1DFD925-4015-4439-8AD0-C19D6A534133}" destId="{5D72AA17-66D5-43C1-AAF7-B74FD786C9B8}" srcOrd="6" destOrd="0" presId="urn:microsoft.com/office/officeart/2008/layout/HorizontalMultiLevelHierarchy"/>
    <dgm:cxn modelId="{18BC9B6E-941E-486A-84FA-7C4B8F082256}" type="presParOf" srcId="{5D72AA17-66D5-43C1-AAF7-B74FD786C9B8}" destId="{890EEF30-5E10-451A-849C-49A2E4516103}" srcOrd="0" destOrd="0" presId="urn:microsoft.com/office/officeart/2008/layout/HorizontalMultiLevelHierarchy"/>
    <dgm:cxn modelId="{BA55D7D4-E398-48C5-BA0B-F8A504EF2318}" type="presParOf" srcId="{A1DFD925-4015-4439-8AD0-C19D6A534133}" destId="{6AA8420A-032C-4399-BCBA-B9B0E03BFAAD}" srcOrd="7" destOrd="0" presId="urn:microsoft.com/office/officeart/2008/layout/HorizontalMultiLevelHierarchy"/>
    <dgm:cxn modelId="{64EEF2CB-E2D0-4903-A2CC-7A4B44AC47CB}" type="presParOf" srcId="{6AA8420A-032C-4399-BCBA-B9B0E03BFAAD}" destId="{D69FFDA5-E8ED-4F2D-8581-C85C2ED4D4A0}" srcOrd="0" destOrd="0" presId="urn:microsoft.com/office/officeart/2008/layout/HorizontalMultiLevelHierarchy"/>
    <dgm:cxn modelId="{E0D282FC-8DCF-4640-AEF3-7E9DF84B7C01}" type="presParOf" srcId="{6AA8420A-032C-4399-BCBA-B9B0E03BFAAD}" destId="{5255BFD0-E7AA-4DC0-8588-F0F455E5D3BC}" srcOrd="1" destOrd="0" presId="urn:microsoft.com/office/officeart/2008/layout/HorizontalMultiLevelHierarchy"/>
    <dgm:cxn modelId="{96A46140-4BA6-424A-B4E9-A869B5FE2843}" type="presParOf" srcId="{A1DFD925-4015-4439-8AD0-C19D6A534133}" destId="{F5EA0E92-4ECC-483E-93C7-C9E59A1C0658}" srcOrd="8" destOrd="0" presId="urn:microsoft.com/office/officeart/2008/layout/HorizontalMultiLevelHierarchy"/>
    <dgm:cxn modelId="{E554B3E4-C74F-41E4-AB92-2BC1888D9169}" type="presParOf" srcId="{F5EA0E92-4ECC-483E-93C7-C9E59A1C0658}" destId="{B2127331-2052-43FD-A48C-6EA48BEEF284}" srcOrd="0" destOrd="0" presId="urn:microsoft.com/office/officeart/2008/layout/HorizontalMultiLevelHierarchy"/>
    <dgm:cxn modelId="{AC4B895D-5256-4AA8-979F-6BF9222F7E92}" type="presParOf" srcId="{A1DFD925-4015-4439-8AD0-C19D6A534133}" destId="{222467B3-742C-4915-8754-32A5852D4673}" srcOrd="9" destOrd="0" presId="urn:microsoft.com/office/officeart/2008/layout/HorizontalMultiLevelHierarchy"/>
    <dgm:cxn modelId="{39F26E38-EF35-4927-A671-EF11FA496825}" type="presParOf" srcId="{222467B3-742C-4915-8754-32A5852D4673}" destId="{B059B3FB-DF86-4F60-8178-28F577E66C7F}" srcOrd="0" destOrd="0" presId="urn:microsoft.com/office/officeart/2008/layout/HorizontalMultiLevelHierarchy"/>
    <dgm:cxn modelId="{ADD5FDA5-BCFF-45A6-A752-60FEECC2695D}" type="presParOf" srcId="{222467B3-742C-4915-8754-32A5852D4673}" destId="{7612A206-8261-4902-9BF5-41C7D484F307}" srcOrd="1" destOrd="0" presId="urn:microsoft.com/office/officeart/2008/layout/HorizontalMultiLevelHierarchy"/>
    <dgm:cxn modelId="{0E9E510F-43A9-46E4-B260-A7948D0B3D88}" type="presParOf" srcId="{479A8F0C-29B0-4EE4-9D13-081936B0C892}" destId="{0D7AD480-8E9A-449D-975B-23CB0C561029}" srcOrd="2" destOrd="0" presId="urn:microsoft.com/office/officeart/2008/layout/HorizontalMultiLevelHierarchy"/>
    <dgm:cxn modelId="{6E8223CB-A9FF-482C-9B07-E536CA695E1A}" type="presParOf" srcId="{0D7AD480-8E9A-449D-975B-23CB0C561029}" destId="{2E3175CD-9039-46BB-9BE6-EAFECC35FBB4}" srcOrd="0" destOrd="0" presId="urn:microsoft.com/office/officeart/2008/layout/HorizontalMultiLevelHierarchy"/>
    <dgm:cxn modelId="{DD211796-EBAD-472C-AE42-9E8369BE2F95}" type="presParOf" srcId="{479A8F0C-29B0-4EE4-9D13-081936B0C892}" destId="{D8006854-0C9C-4F57-ADB8-9E8440D194FF}" srcOrd="3" destOrd="0" presId="urn:microsoft.com/office/officeart/2008/layout/HorizontalMultiLevelHierarchy"/>
    <dgm:cxn modelId="{1CA4FDC4-D29D-4D84-B14B-97D2AA2A935D}" type="presParOf" srcId="{D8006854-0C9C-4F57-ADB8-9E8440D194FF}" destId="{510749B8-40BD-4305-8851-D8F760A0EADD}" srcOrd="0" destOrd="0" presId="urn:microsoft.com/office/officeart/2008/layout/HorizontalMultiLevelHierarchy"/>
    <dgm:cxn modelId="{C8782098-0EFB-4CDC-93B7-2F63C30E79A8}" type="presParOf" srcId="{D8006854-0C9C-4F57-ADB8-9E8440D194FF}" destId="{F88AF58C-32B8-41AE-B569-B09FDC1BDBA4}" srcOrd="1" destOrd="0" presId="urn:microsoft.com/office/officeart/2008/layout/HorizontalMultiLevelHierarchy"/>
    <dgm:cxn modelId="{B789795F-57A0-4A2E-A5D5-EA5592CA19EC}" type="presParOf" srcId="{479A8F0C-29B0-4EE4-9D13-081936B0C892}" destId="{7CC1C197-73BD-4984-A94E-1EC3201EA05D}" srcOrd="4" destOrd="0" presId="urn:microsoft.com/office/officeart/2008/layout/HorizontalMultiLevelHierarchy"/>
    <dgm:cxn modelId="{2ADB4BAA-92EB-4D9F-A761-8CB905E1D557}" type="presParOf" srcId="{7CC1C197-73BD-4984-A94E-1EC3201EA05D}" destId="{462CCA40-4A15-4BD8-AAD1-1966D86C29A1}" srcOrd="0" destOrd="0" presId="urn:microsoft.com/office/officeart/2008/layout/HorizontalMultiLevelHierarchy"/>
    <dgm:cxn modelId="{C9685BAF-71C5-495B-8E9C-2F5C0AFF3A73}" type="presParOf" srcId="{479A8F0C-29B0-4EE4-9D13-081936B0C892}" destId="{AF2C37BD-71DD-48FF-B4A3-A4794F2FDE3E}" srcOrd="5" destOrd="0" presId="urn:microsoft.com/office/officeart/2008/layout/HorizontalMultiLevelHierarchy"/>
    <dgm:cxn modelId="{8A21896B-3268-49BD-A079-46DA33C4BCFB}" type="presParOf" srcId="{AF2C37BD-71DD-48FF-B4A3-A4794F2FDE3E}" destId="{D3C2B53C-E0C2-46C8-B32E-78F7CD7F150B}" srcOrd="0" destOrd="0" presId="urn:microsoft.com/office/officeart/2008/layout/HorizontalMultiLevelHierarchy"/>
    <dgm:cxn modelId="{1168B877-A810-4F96-A47C-18FCEE7C78A1}" type="presParOf" srcId="{AF2C37BD-71DD-48FF-B4A3-A4794F2FDE3E}" destId="{F44BF5F6-651F-4899-AC64-6ABEB841316D}" srcOrd="1" destOrd="0" presId="urn:microsoft.com/office/officeart/2008/layout/HorizontalMultiLevelHierarchy"/>
    <dgm:cxn modelId="{62F9744F-1E28-4E91-BD41-7B04D9C59DBD}" type="presParOf" srcId="{F44BF5F6-651F-4899-AC64-6ABEB841316D}" destId="{6089AE22-532D-4C29-AC60-9863D783D812}" srcOrd="0" destOrd="0" presId="urn:microsoft.com/office/officeart/2008/layout/HorizontalMultiLevelHierarchy"/>
    <dgm:cxn modelId="{7F138B0A-D505-418D-88C5-B1C1DF33ACEB}" type="presParOf" srcId="{6089AE22-532D-4C29-AC60-9863D783D812}" destId="{2F4A773D-D440-407C-8D7F-1879F380E72D}" srcOrd="0" destOrd="0" presId="urn:microsoft.com/office/officeart/2008/layout/HorizontalMultiLevelHierarchy"/>
    <dgm:cxn modelId="{86F32F93-4F46-492E-A025-E415B0678826}" type="presParOf" srcId="{F44BF5F6-651F-4899-AC64-6ABEB841316D}" destId="{39316C77-E2B5-47D8-BD0F-F8DFE5A81EA3}" srcOrd="1" destOrd="0" presId="urn:microsoft.com/office/officeart/2008/layout/HorizontalMultiLevelHierarchy"/>
    <dgm:cxn modelId="{86877DCD-BD1A-4A9F-A999-15D1F31892DE}" type="presParOf" srcId="{39316C77-E2B5-47D8-BD0F-F8DFE5A81EA3}" destId="{0C4D826F-572A-4324-92B3-523E76E572CD}" srcOrd="0" destOrd="0" presId="urn:microsoft.com/office/officeart/2008/layout/HorizontalMultiLevelHierarchy"/>
    <dgm:cxn modelId="{07278D49-E0D7-48A3-9BB5-7A66CD9EF810}" type="presParOf" srcId="{39316C77-E2B5-47D8-BD0F-F8DFE5A81EA3}" destId="{496E7D1B-1220-4A0C-898A-79EF59C406F8}" srcOrd="1" destOrd="0" presId="urn:microsoft.com/office/officeart/2008/layout/HorizontalMultiLevelHierarchy"/>
    <dgm:cxn modelId="{3631A2F9-89D5-4BB7-A260-EC7EC539AE6F}" type="presParOf" srcId="{F44BF5F6-651F-4899-AC64-6ABEB841316D}" destId="{37261DB4-2F68-4B9C-A000-02AAF2DB9762}" srcOrd="2" destOrd="0" presId="urn:microsoft.com/office/officeart/2008/layout/HorizontalMultiLevelHierarchy"/>
    <dgm:cxn modelId="{8EEE4101-7E5D-4BB2-A7D7-BFD1158C2806}" type="presParOf" srcId="{37261DB4-2F68-4B9C-A000-02AAF2DB9762}" destId="{5D62DB90-9F82-4F1F-B8EE-B1E03EC1A918}" srcOrd="0" destOrd="0" presId="urn:microsoft.com/office/officeart/2008/layout/HorizontalMultiLevelHierarchy"/>
    <dgm:cxn modelId="{8338958A-3666-4D15-A107-DAF1805801C0}" type="presParOf" srcId="{F44BF5F6-651F-4899-AC64-6ABEB841316D}" destId="{4F59FBE1-0FAA-4A23-BC73-9BE5EDF55D91}" srcOrd="3" destOrd="0" presId="urn:microsoft.com/office/officeart/2008/layout/HorizontalMultiLevelHierarchy"/>
    <dgm:cxn modelId="{510C932A-93BF-4764-8158-3FF78943441B}" type="presParOf" srcId="{4F59FBE1-0FAA-4A23-BC73-9BE5EDF55D91}" destId="{57DE865C-C067-4CEE-9E19-A6CDC1706208}" srcOrd="0" destOrd="0" presId="urn:microsoft.com/office/officeart/2008/layout/HorizontalMultiLevelHierarchy"/>
    <dgm:cxn modelId="{962A4C1C-5323-41F9-95F4-360B06FB2D5D}" type="presParOf" srcId="{4F59FBE1-0FAA-4A23-BC73-9BE5EDF55D91}" destId="{7AEEE5B0-E958-4E43-AA14-D69BC0F667EC}" srcOrd="1" destOrd="0" presId="urn:microsoft.com/office/officeart/2008/layout/HorizontalMultiLevelHierarchy"/>
    <dgm:cxn modelId="{92EF6EB5-90E4-4C85-BCDB-43291C32A6C7}" type="presParOf" srcId="{F44BF5F6-651F-4899-AC64-6ABEB841316D}" destId="{08493120-CD25-4EF7-AC82-1E28712A766B}" srcOrd="4" destOrd="0" presId="urn:microsoft.com/office/officeart/2008/layout/HorizontalMultiLevelHierarchy"/>
    <dgm:cxn modelId="{2AFE5BA2-65FC-452E-BFB1-4B7E16552728}" type="presParOf" srcId="{08493120-CD25-4EF7-AC82-1E28712A766B}" destId="{F813A862-1994-4258-92E5-789A95D0E957}" srcOrd="0" destOrd="0" presId="urn:microsoft.com/office/officeart/2008/layout/HorizontalMultiLevelHierarchy"/>
    <dgm:cxn modelId="{C494C52B-7E6F-4DEE-9CFA-04D7E616D52A}" type="presParOf" srcId="{F44BF5F6-651F-4899-AC64-6ABEB841316D}" destId="{FE83F7AA-4C6F-4225-A299-B32C4A29A92A}" srcOrd="5" destOrd="0" presId="urn:microsoft.com/office/officeart/2008/layout/HorizontalMultiLevelHierarchy"/>
    <dgm:cxn modelId="{0A79A178-B726-44B8-9D2E-35A004B56030}" type="presParOf" srcId="{FE83F7AA-4C6F-4225-A299-B32C4A29A92A}" destId="{A9385BB2-C311-457C-B3EF-1BB503BC5696}" srcOrd="0" destOrd="0" presId="urn:microsoft.com/office/officeart/2008/layout/HorizontalMultiLevelHierarchy"/>
    <dgm:cxn modelId="{E1439B6E-5BED-4DE9-BA08-A38AFFC6C1AC}" type="presParOf" srcId="{FE83F7AA-4C6F-4225-A299-B32C4A29A92A}" destId="{1CEF4D81-5033-478D-B8E6-3665A7D5AA8D}" srcOrd="1" destOrd="0" presId="urn:microsoft.com/office/officeart/2008/layout/HorizontalMultiLevelHierarchy"/>
    <dgm:cxn modelId="{A74634BB-EA33-4CBE-98BF-24D3EF876469}" type="presParOf" srcId="{479A8F0C-29B0-4EE4-9D13-081936B0C892}" destId="{6FDA20EA-7DF4-4274-B43B-741AC6829BB6}" srcOrd="6" destOrd="0" presId="urn:microsoft.com/office/officeart/2008/layout/HorizontalMultiLevelHierarchy"/>
    <dgm:cxn modelId="{B2516BE2-7F31-40A2-B034-A0F902D7E2EB}" type="presParOf" srcId="{6FDA20EA-7DF4-4274-B43B-741AC6829BB6}" destId="{8DA26DDB-5C17-42B6-A0AC-BE3D90F21112}" srcOrd="0" destOrd="0" presId="urn:microsoft.com/office/officeart/2008/layout/HorizontalMultiLevelHierarchy"/>
    <dgm:cxn modelId="{23F2FFCE-1791-475F-813D-C54CE18F5A5A}" type="presParOf" srcId="{479A8F0C-29B0-4EE4-9D13-081936B0C892}" destId="{F202C45D-88F4-45F3-ADB8-CF90656BD8A9}" srcOrd="7" destOrd="0" presId="urn:microsoft.com/office/officeart/2008/layout/HorizontalMultiLevelHierarchy"/>
    <dgm:cxn modelId="{CB53367E-4923-4577-9116-E3F63AA05883}" type="presParOf" srcId="{F202C45D-88F4-45F3-ADB8-CF90656BD8A9}" destId="{1F6F2B0D-1E7F-49FA-92EB-72AF9003877D}" srcOrd="0" destOrd="0" presId="urn:microsoft.com/office/officeart/2008/layout/HorizontalMultiLevelHierarchy"/>
    <dgm:cxn modelId="{0E7A9E39-D3C7-4286-925B-2FB91C2A0DA6}" type="presParOf" srcId="{F202C45D-88F4-45F3-ADB8-CF90656BD8A9}" destId="{50D107E8-FED0-4F99-8CAF-78F13597ABBA}" srcOrd="1" destOrd="0" presId="urn:microsoft.com/office/officeart/2008/layout/HorizontalMultiLevelHierarchy"/>
    <dgm:cxn modelId="{5048FE0C-79E8-4097-8A64-C9B1E18B1C1D}" type="presParOf" srcId="{50D107E8-FED0-4F99-8CAF-78F13597ABBA}" destId="{3DEE6FEF-61B1-4D1B-A282-000D357E350D}" srcOrd="0" destOrd="0" presId="urn:microsoft.com/office/officeart/2008/layout/HorizontalMultiLevelHierarchy"/>
    <dgm:cxn modelId="{2B1A3C9B-8181-4B0C-BB9E-F22311B53320}" type="presParOf" srcId="{3DEE6FEF-61B1-4D1B-A282-000D357E350D}" destId="{C614ACF7-DD5F-49D0-A674-45E8495E9FAF}" srcOrd="0" destOrd="0" presId="urn:microsoft.com/office/officeart/2008/layout/HorizontalMultiLevelHierarchy"/>
    <dgm:cxn modelId="{70F13C64-C646-4F5D-B3F0-71915C0F351A}" type="presParOf" srcId="{50D107E8-FED0-4F99-8CAF-78F13597ABBA}" destId="{9EFB978A-8FCB-4329-B341-23CEDAB90941}" srcOrd="1" destOrd="0" presId="urn:microsoft.com/office/officeart/2008/layout/HorizontalMultiLevelHierarchy"/>
    <dgm:cxn modelId="{E7FCC337-EA63-4A61-9E05-ED3D6CE7FF80}" type="presParOf" srcId="{9EFB978A-8FCB-4329-B341-23CEDAB90941}" destId="{D241B858-D6A9-41F0-8C22-7060FA953785}" srcOrd="0" destOrd="0" presId="urn:microsoft.com/office/officeart/2008/layout/HorizontalMultiLevelHierarchy"/>
    <dgm:cxn modelId="{28940449-E069-4603-AA4A-7C7CF929CF52}" type="presParOf" srcId="{9EFB978A-8FCB-4329-B341-23CEDAB90941}" destId="{E73A2690-8623-47CE-A362-6919604A8509}" srcOrd="1" destOrd="0" presId="urn:microsoft.com/office/officeart/2008/layout/HorizontalMultiLevelHierarchy"/>
    <dgm:cxn modelId="{2AE13C3B-2F63-44A6-B2F4-9D68499CD72A}" type="presParOf" srcId="{50D107E8-FED0-4F99-8CAF-78F13597ABBA}" destId="{D22CE612-8125-4C02-9388-E2F368536F50}" srcOrd="2" destOrd="0" presId="urn:microsoft.com/office/officeart/2008/layout/HorizontalMultiLevelHierarchy"/>
    <dgm:cxn modelId="{4078DEC3-FEFE-41A7-8B5E-00164F5B9FE7}" type="presParOf" srcId="{D22CE612-8125-4C02-9388-E2F368536F50}" destId="{355DAFC4-3684-40ED-AF5E-FD68C17B4D62}" srcOrd="0" destOrd="0" presId="urn:microsoft.com/office/officeart/2008/layout/HorizontalMultiLevelHierarchy"/>
    <dgm:cxn modelId="{EF8EFA5B-FA83-4CBF-B4CF-96C5A87A4A93}" type="presParOf" srcId="{50D107E8-FED0-4F99-8CAF-78F13597ABBA}" destId="{D6304780-B40D-4594-BBF0-97F49BAA9D02}" srcOrd="3" destOrd="0" presId="urn:microsoft.com/office/officeart/2008/layout/HorizontalMultiLevelHierarchy"/>
    <dgm:cxn modelId="{61A06DDB-E3BB-4282-A865-DFE3A172F375}" type="presParOf" srcId="{D6304780-B40D-4594-BBF0-97F49BAA9D02}" destId="{36B5B293-40B1-4A32-9315-88932C299345}" srcOrd="0" destOrd="0" presId="urn:microsoft.com/office/officeart/2008/layout/HorizontalMultiLevelHierarchy"/>
    <dgm:cxn modelId="{974AB493-4D2A-4B9E-92FF-3E5743221847}" type="presParOf" srcId="{D6304780-B40D-4594-BBF0-97F49BAA9D02}" destId="{5F090B78-E1B1-4503-BB6F-86406130B3FD}" srcOrd="1" destOrd="0" presId="urn:microsoft.com/office/officeart/2008/layout/HorizontalMultiLevelHierarchy"/>
    <dgm:cxn modelId="{58328CA7-9819-4212-A278-E254DD148941}" type="presParOf" srcId="{50D107E8-FED0-4F99-8CAF-78F13597ABBA}" destId="{E78C363E-EBBD-4A00-BF68-D7D705AC438F}" srcOrd="4" destOrd="0" presId="urn:microsoft.com/office/officeart/2008/layout/HorizontalMultiLevelHierarchy"/>
    <dgm:cxn modelId="{6CB8A938-43FC-421A-9512-BEA84EA86125}" type="presParOf" srcId="{E78C363E-EBBD-4A00-BF68-D7D705AC438F}" destId="{D0F03937-70DA-4AFE-8556-ED282DE99110}" srcOrd="0" destOrd="0" presId="urn:microsoft.com/office/officeart/2008/layout/HorizontalMultiLevelHierarchy"/>
    <dgm:cxn modelId="{46B0FD31-5453-459B-86D8-C4784D1DF742}" type="presParOf" srcId="{50D107E8-FED0-4F99-8CAF-78F13597ABBA}" destId="{7C66E41E-0559-481A-9B12-3DC710F1351A}" srcOrd="5" destOrd="0" presId="urn:microsoft.com/office/officeart/2008/layout/HorizontalMultiLevelHierarchy"/>
    <dgm:cxn modelId="{8CD882DD-9B92-4FF7-911C-BD805A0677A7}" type="presParOf" srcId="{7C66E41E-0559-481A-9B12-3DC710F1351A}" destId="{2DD2568C-6544-4758-B361-5B990E5F30B1}" srcOrd="0" destOrd="0" presId="urn:microsoft.com/office/officeart/2008/layout/HorizontalMultiLevelHierarchy"/>
    <dgm:cxn modelId="{24E57375-F4D9-4F40-BC50-9CA22DB2A321}" type="presParOf" srcId="{7C66E41E-0559-481A-9B12-3DC710F1351A}" destId="{932AA35C-8F30-4A00-9245-BA5CF768E0A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9887E-237C-444D-BAA4-EC7FB428A19E}">
      <dsp:nvSpPr>
        <dsp:cNvPr id="0" name=""/>
        <dsp:cNvSpPr/>
      </dsp:nvSpPr>
      <dsp:spPr>
        <a:xfrm rot="21300000">
          <a:off x="18741" y="1384926"/>
          <a:ext cx="7523357" cy="75853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8C7813-7F2A-45C1-9EB4-01F9C85B98FC}">
      <dsp:nvSpPr>
        <dsp:cNvPr id="0" name=""/>
        <dsp:cNvSpPr/>
      </dsp:nvSpPr>
      <dsp:spPr>
        <a:xfrm>
          <a:off x="907300" y="176419"/>
          <a:ext cx="2268252" cy="141135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0DB0E-ACD6-4336-8827-CDA4AA4DA601}">
      <dsp:nvSpPr>
        <dsp:cNvPr id="0" name=""/>
        <dsp:cNvSpPr/>
      </dsp:nvSpPr>
      <dsp:spPr>
        <a:xfrm>
          <a:off x="3737208" y="0"/>
          <a:ext cx="3823631" cy="148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Государственная власть:</a:t>
          </a:r>
          <a:r>
            <a:rPr lang="ru-RU" sz="1700" kern="1200" dirty="0" smtClean="0"/>
            <a:t> социальное волевое отношение, обусловленное необходимостью управления обществом, одна из сторон которого -  аппарат государства, опирающийся на принуждение</a:t>
          </a:r>
          <a:endParaRPr lang="ru-RU" sz="1700" kern="1200" dirty="0"/>
        </a:p>
      </dsp:txBody>
      <dsp:txXfrm>
        <a:off x="3737208" y="0"/>
        <a:ext cx="3823631" cy="1481924"/>
      </dsp:txXfrm>
    </dsp:sp>
    <dsp:sp modelId="{2636319D-002B-48E3-BBA7-216C1DD6BF75}">
      <dsp:nvSpPr>
        <dsp:cNvPr id="0" name=""/>
        <dsp:cNvSpPr/>
      </dsp:nvSpPr>
      <dsp:spPr>
        <a:xfrm>
          <a:off x="4385287" y="1940615"/>
          <a:ext cx="2268252" cy="141135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03D22-E324-4D35-A044-BC0B882672EA}">
      <dsp:nvSpPr>
        <dsp:cNvPr id="0" name=""/>
        <dsp:cNvSpPr/>
      </dsp:nvSpPr>
      <dsp:spPr>
        <a:xfrm>
          <a:off x="0" y="2016221"/>
          <a:ext cx="3823631" cy="1481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Гражданское общество:</a:t>
          </a:r>
          <a:br>
            <a:rPr lang="ru-RU" sz="1700" b="1" kern="1200" dirty="0" smtClean="0"/>
          </a:br>
          <a:r>
            <a:rPr lang="ru-RU" sz="1700" kern="1200" dirty="0" smtClean="0"/>
            <a:t>совокупность отношений в экономике, культуре и других сферах, развивающихся в рамках демократического общества независимо от государства</a:t>
          </a:r>
          <a:endParaRPr lang="ru-RU" sz="1700" b="1" kern="1200" dirty="0"/>
        </a:p>
      </dsp:txBody>
      <dsp:txXfrm>
        <a:off x="0" y="2016221"/>
        <a:ext cx="3823631" cy="14819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27220-5473-47F2-90D4-E95372A7A31C}">
      <dsp:nvSpPr>
        <dsp:cNvPr id="0" name=""/>
        <dsp:cNvSpPr/>
      </dsp:nvSpPr>
      <dsp:spPr>
        <a:xfrm>
          <a:off x="1390502" y="5501024"/>
          <a:ext cx="487410" cy="1127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705" y="0"/>
              </a:lnTo>
              <a:lnTo>
                <a:pt x="243705" y="1127194"/>
              </a:lnTo>
              <a:lnTo>
                <a:pt x="487410" y="11271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5501024"/>
        <a:ext cx="487410" cy="1127194"/>
      </dsp:txXfrm>
    </dsp:sp>
    <dsp:sp modelId="{DEF81BD8-0FDC-4A4D-B77E-CC64CD59F594}">
      <dsp:nvSpPr>
        <dsp:cNvPr id="0" name=""/>
        <dsp:cNvSpPr/>
      </dsp:nvSpPr>
      <dsp:spPr>
        <a:xfrm>
          <a:off x="1390502" y="5501024"/>
          <a:ext cx="464865" cy="7899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2432" y="0"/>
              </a:lnTo>
              <a:lnTo>
                <a:pt x="232432" y="789904"/>
              </a:lnTo>
              <a:lnTo>
                <a:pt x="464865" y="7899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5501024"/>
        <a:ext cx="464865" cy="789904"/>
      </dsp:txXfrm>
    </dsp:sp>
    <dsp:sp modelId="{F86637D7-91F6-4281-BD77-2861F0C43A74}">
      <dsp:nvSpPr>
        <dsp:cNvPr id="0" name=""/>
        <dsp:cNvSpPr/>
      </dsp:nvSpPr>
      <dsp:spPr>
        <a:xfrm>
          <a:off x="1390502" y="5501024"/>
          <a:ext cx="442556" cy="404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1278" y="0"/>
              </a:lnTo>
              <a:lnTo>
                <a:pt x="221278" y="404981"/>
              </a:lnTo>
              <a:lnTo>
                <a:pt x="442556" y="40498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5501024"/>
        <a:ext cx="442556" cy="404981"/>
      </dsp:txXfrm>
    </dsp:sp>
    <dsp:sp modelId="{BEDCEC2B-39EC-46CB-949E-F0841327A6FA}">
      <dsp:nvSpPr>
        <dsp:cNvPr id="0" name=""/>
        <dsp:cNvSpPr/>
      </dsp:nvSpPr>
      <dsp:spPr>
        <a:xfrm>
          <a:off x="1390502" y="5455304"/>
          <a:ext cx="4281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4062" y="45720"/>
              </a:lnTo>
              <a:lnTo>
                <a:pt x="214062" y="57973"/>
              </a:lnTo>
              <a:lnTo>
                <a:pt x="428125" y="5797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5455304"/>
        <a:ext cx="428125" cy="91440"/>
      </dsp:txXfrm>
    </dsp:sp>
    <dsp:sp modelId="{7056C51F-AB9A-49CC-9B27-E2AE4EEA28A3}">
      <dsp:nvSpPr>
        <dsp:cNvPr id="0" name=""/>
        <dsp:cNvSpPr/>
      </dsp:nvSpPr>
      <dsp:spPr>
        <a:xfrm>
          <a:off x="1390502" y="5109384"/>
          <a:ext cx="453697" cy="391639"/>
        </a:xfrm>
        <a:custGeom>
          <a:avLst/>
          <a:gdLst/>
          <a:ahLst/>
          <a:cxnLst/>
          <a:rect l="0" t="0" r="0" b="0"/>
          <a:pathLst>
            <a:path>
              <a:moveTo>
                <a:pt x="0" y="391639"/>
              </a:moveTo>
              <a:lnTo>
                <a:pt x="226848" y="391639"/>
              </a:lnTo>
              <a:lnTo>
                <a:pt x="226848" y="0"/>
              </a:lnTo>
              <a:lnTo>
                <a:pt x="453697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5109384"/>
        <a:ext cx="453697" cy="391639"/>
      </dsp:txXfrm>
    </dsp:sp>
    <dsp:sp modelId="{E27443BA-F55C-4153-B581-81DF29A7179B}">
      <dsp:nvSpPr>
        <dsp:cNvPr id="0" name=""/>
        <dsp:cNvSpPr/>
      </dsp:nvSpPr>
      <dsp:spPr>
        <a:xfrm>
          <a:off x="1390502" y="4740735"/>
          <a:ext cx="417091" cy="760289"/>
        </a:xfrm>
        <a:custGeom>
          <a:avLst/>
          <a:gdLst/>
          <a:ahLst/>
          <a:cxnLst/>
          <a:rect l="0" t="0" r="0" b="0"/>
          <a:pathLst>
            <a:path>
              <a:moveTo>
                <a:pt x="0" y="760289"/>
              </a:moveTo>
              <a:lnTo>
                <a:pt x="208545" y="760289"/>
              </a:lnTo>
              <a:lnTo>
                <a:pt x="208545" y="0"/>
              </a:lnTo>
              <a:lnTo>
                <a:pt x="417091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390502" y="4740735"/>
        <a:ext cx="417091" cy="760289"/>
      </dsp:txXfrm>
    </dsp:sp>
    <dsp:sp modelId="{82EA3596-50CD-42D2-BBAB-9AF4DF6DDBCB}">
      <dsp:nvSpPr>
        <dsp:cNvPr id="0" name=""/>
        <dsp:cNvSpPr/>
      </dsp:nvSpPr>
      <dsp:spPr>
        <a:xfrm>
          <a:off x="104876" y="3379726"/>
          <a:ext cx="793778" cy="2121297"/>
        </a:xfrm>
        <a:custGeom>
          <a:avLst/>
          <a:gdLst/>
          <a:ahLst/>
          <a:cxnLst/>
          <a:rect l="0" t="0" r="0" b="0"/>
          <a:pathLst>
            <a:path>
              <a:moveTo>
                <a:pt x="793778" y="0"/>
              </a:moveTo>
              <a:lnTo>
                <a:pt x="0" y="212129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104876" y="3379726"/>
        <a:ext cx="793778" cy="2121297"/>
      </dsp:txXfrm>
    </dsp:sp>
    <dsp:sp modelId="{ADF09FC3-AC3B-47A8-9FC0-0FA59F6626C5}">
      <dsp:nvSpPr>
        <dsp:cNvPr id="0" name=""/>
        <dsp:cNvSpPr/>
      </dsp:nvSpPr>
      <dsp:spPr>
        <a:xfrm>
          <a:off x="2745111" y="3053241"/>
          <a:ext cx="588931" cy="964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465" y="0"/>
              </a:lnTo>
              <a:lnTo>
                <a:pt x="294465" y="964739"/>
              </a:lnTo>
              <a:lnTo>
                <a:pt x="588931" y="964739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2745111" y="3053241"/>
        <a:ext cx="588931" cy="964739"/>
      </dsp:txXfrm>
    </dsp:sp>
    <dsp:sp modelId="{93D263FA-FBB8-4A31-8ACC-9944A5A20852}">
      <dsp:nvSpPr>
        <dsp:cNvPr id="0" name=""/>
        <dsp:cNvSpPr/>
      </dsp:nvSpPr>
      <dsp:spPr>
        <a:xfrm>
          <a:off x="2745111" y="3053241"/>
          <a:ext cx="588931" cy="471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4465" y="0"/>
              </a:lnTo>
              <a:lnTo>
                <a:pt x="294465" y="471651"/>
              </a:lnTo>
              <a:lnTo>
                <a:pt x="588931" y="47165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0714" y="3270203"/>
        <a:ext cx="37725" cy="37725"/>
      </dsp:txXfrm>
    </dsp:sp>
    <dsp:sp modelId="{28E75D40-6B76-4B61-967C-1E5DC5AB4BD9}">
      <dsp:nvSpPr>
        <dsp:cNvPr id="0" name=""/>
        <dsp:cNvSpPr/>
      </dsp:nvSpPr>
      <dsp:spPr>
        <a:xfrm>
          <a:off x="2745111" y="3007521"/>
          <a:ext cx="588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4465" y="45720"/>
              </a:lnTo>
              <a:lnTo>
                <a:pt x="294465" y="106312"/>
              </a:lnTo>
              <a:lnTo>
                <a:pt x="588931" y="10631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4776" y="3038440"/>
        <a:ext cx="29602" cy="29602"/>
      </dsp:txXfrm>
    </dsp:sp>
    <dsp:sp modelId="{C808C9CF-360D-4028-A714-B2C04AC0DAD5}">
      <dsp:nvSpPr>
        <dsp:cNvPr id="0" name=""/>
        <dsp:cNvSpPr/>
      </dsp:nvSpPr>
      <dsp:spPr>
        <a:xfrm>
          <a:off x="2745111" y="2742800"/>
          <a:ext cx="588931" cy="310440"/>
        </a:xfrm>
        <a:custGeom>
          <a:avLst/>
          <a:gdLst/>
          <a:ahLst/>
          <a:cxnLst/>
          <a:rect l="0" t="0" r="0" b="0"/>
          <a:pathLst>
            <a:path>
              <a:moveTo>
                <a:pt x="0" y="310440"/>
              </a:moveTo>
              <a:lnTo>
                <a:pt x="294465" y="310440"/>
              </a:lnTo>
              <a:lnTo>
                <a:pt x="294465" y="0"/>
              </a:lnTo>
              <a:lnTo>
                <a:pt x="588931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22933" y="2881377"/>
        <a:ext cx="33287" cy="33287"/>
      </dsp:txXfrm>
    </dsp:sp>
    <dsp:sp modelId="{05147063-DC5E-4C22-B962-61092C538797}">
      <dsp:nvSpPr>
        <dsp:cNvPr id="0" name=""/>
        <dsp:cNvSpPr/>
      </dsp:nvSpPr>
      <dsp:spPr>
        <a:xfrm>
          <a:off x="2745111" y="2319793"/>
          <a:ext cx="588931" cy="733447"/>
        </a:xfrm>
        <a:custGeom>
          <a:avLst/>
          <a:gdLst/>
          <a:ahLst/>
          <a:cxnLst/>
          <a:rect l="0" t="0" r="0" b="0"/>
          <a:pathLst>
            <a:path>
              <a:moveTo>
                <a:pt x="0" y="733447"/>
              </a:moveTo>
              <a:lnTo>
                <a:pt x="294465" y="733447"/>
              </a:lnTo>
              <a:lnTo>
                <a:pt x="294465" y="0"/>
              </a:lnTo>
              <a:lnTo>
                <a:pt x="588931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6061" y="2663001"/>
        <a:ext cx="47031" cy="47031"/>
      </dsp:txXfrm>
    </dsp:sp>
    <dsp:sp modelId="{C3AF301C-0D61-4FDC-8951-4BFE4AFBA8AD}">
      <dsp:nvSpPr>
        <dsp:cNvPr id="0" name=""/>
        <dsp:cNvSpPr/>
      </dsp:nvSpPr>
      <dsp:spPr>
        <a:xfrm>
          <a:off x="898655" y="3053241"/>
          <a:ext cx="541654" cy="326485"/>
        </a:xfrm>
        <a:custGeom>
          <a:avLst/>
          <a:gdLst/>
          <a:ahLst/>
          <a:cxnLst/>
          <a:rect l="0" t="0" r="0" b="0"/>
          <a:pathLst>
            <a:path>
              <a:moveTo>
                <a:pt x="0" y="326485"/>
              </a:moveTo>
              <a:lnTo>
                <a:pt x="270827" y="326485"/>
              </a:lnTo>
              <a:lnTo>
                <a:pt x="270827" y="0"/>
              </a:lnTo>
              <a:lnTo>
                <a:pt x="54165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53671" y="3200672"/>
        <a:ext cx="31622" cy="31622"/>
      </dsp:txXfrm>
    </dsp:sp>
    <dsp:sp modelId="{59A5FA0E-177B-4490-A385-9352D4127B42}">
      <dsp:nvSpPr>
        <dsp:cNvPr id="0" name=""/>
        <dsp:cNvSpPr/>
      </dsp:nvSpPr>
      <dsp:spPr>
        <a:xfrm>
          <a:off x="2848861" y="762736"/>
          <a:ext cx="1397382" cy="903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8691" y="0"/>
              </a:lnTo>
              <a:lnTo>
                <a:pt x="698691" y="903288"/>
              </a:lnTo>
              <a:lnTo>
                <a:pt x="1397382" y="90328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05954" y="1172782"/>
        <a:ext cx="83195" cy="83195"/>
      </dsp:txXfrm>
    </dsp:sp>
    <dsp:sp modelId="{39385E48-791A-47D1-98EB-494B47990278}">
      <dsp:nvSpPr>
        <dsp:cNvPr id="0" name=""/>
        <dsp:cNvSpPr/>
      </dsp:nvSpPr>
      <dsp:spPr>
        <a:xfrm>
          <a:off x="2848861" y="762736"/>
          <a:ext cx="912408" cy="353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6204" y="0"/>
              </a:lnTo>
              <a:lnTo>
                <a:pt x="456204" y="353335"/>
              </a:lnTo>
              <a:lnTo>
                <a:pt x="912408" y="35333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80604" y="914943"/>
        <a:ext cx="48921" cy="48921"/>
      </dsp:txXfrm>
    </dsp:sp>
    <dsp:sp modelId="{46B097C8-DD4A-4F38-AE61-51B86E122D6C}">
      <dsp:nvSpPr>
        <dsp:cNvPr id="0" name=""/>
        <dsp:cNvSpPr/>
      </dsp:nvSpPr>
      <dsp:spPr>
        <a:xfrm>
          <a:off x="2848861" y="654658"/>
          <a:ext cx="102327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08078"/>
              </a:moveTo>
              <a:lnTo>
                <a:pt x="511639" y="108078"/>
              </a:lnTo>
              <a:lnTo>
                <a:pt x="511639" y="45720"/>
              </a:lnTo>
              <a:lnTo>
                <a:pt x="1023279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34871" y="674748"/>
        <a:ext cx="51258" cy="51258"/>
      </dsp:txXfrm>
    </dsp:sp>
    <dsp:sp modelId="{D6307530-88DB-4770-BCA9-88B44F980966}">
      <dsp:nvSpPr>
        <dsp:cNvPr id="0" name=""/>
        <dsp:cNvSpPr/>
      </dsp:nvSpPr>
      <dsp:spPr>
        <a:xfrm>
          <a:off x="2848861" y="370026"/>
          <a:ext cx="1615633" cy="392710"/>
        </a:xfrm>
        <a:custGeom>
          <a:avLst/>
          <a:gdLst/>
          <a:ahLst/>
          <a:cxnLst/>
          <a:rect l="0" t="0" r="0" b="0"/>
          <a:pathLst>
            <a:path>
              <a:moveTo>
                <a:pt x="0" y="392710"/>
              </a:moveTo>
              <a:lnTo>
                <a:pt x="807816" y="392710"/>
              </a:lnTo>
              <a:lnTo>
                <a:pt x="807816" y="0"/>
              </a:lnTo>
              <a:lnTo>
                <a:pt x="1615633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15111" y="524814"/>
        <a:ext cx="83133" cy="83133"/>
      </dsp:txXfrm>
    </dsp:sp>
    <dsp:sp modelId="{66598B61-A13C-4823-8692-0CE2AA9FE006}">
      <dsp:nvSpPr>
        <dsp:cNvPr id="0" name=""/>
        <dsp:cNvSpPr/>
      </dsp:nvSpPr>
      <dsp:spPr>
        <a:xfrm>
          <a:off x="2848861" y="634581"/>
          <a:ext cx="2339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8155"/>
              </a:moveTo>
              <a:lnTo>
                <a:pt x="116951" y="128155"/>
              </a:lnTo>
              <a:lnTo>
                <a:pt x="116951" y="45720"/>
              </a:lnTo>
              <a:lnTo>
                <a:pt x="233902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59612" y="674101"/>
        <a:ext cx="12400" cy="12400"/>
      </dsp:txXfrm>
    </dsp:sp>
    <dsp:sp modelId="{41D05775-646D-4C8E-8F58-D357FDF6A5D8}">
      <dsp:nvSpPr>
        <dsp:cNvPr id="0" name=""/>
        <dsp:cNvSpPr/>
      </dsp:nvSpPr>
      <dsp:spPr>
        <a:xfrm>
          <a:off x="2848861" y="274501"/>
          <a:ext cx="233902" cy="488235"/>
        </a:xfrm>
        <a:custGeom>
          <a:avLst/>
          <a:gdLst/>
          <a:ahLst/>
          <a:cxnLst/>
          <a:rect l="0" t="0" r="0" b="0"/>
          <a:pathLst>
            <a:path>
              <a:moveTo>
                <a:pt x="0" y="488235"/>
              </a:moveTo>
              <a:lnTo>
                <a:pt x="116951" y="488235"/>
              </a:lnTo>
              <a:lnTo>
                <a:pt x="116951" y="0"/>
              </a:lnTo>
              <a:lnTo>
                <a:pt x="233902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52278" y="505084"/>
        <a:ext cx="27068" cy="27068"/>
      </dsp:txXfrm>
    </dsp:sp>
    <dsp:sp modelId="{096F2A1C-45DA-483E-985E-8818C75942B0}">
      <dsp:nvSpPr>
        <dsp:cNvPr id="0" name=""/>
        <dsp:cNvSpPr/>
      </dsp:nvSpPr>
      <dsp:spPr>
        <a:xfrm>
          <a:off x="898655" y="762736"/>
          <a:ext cx="605355" cy="2616990"/>
        </a:xfrm>
        <a:custGeom>
          <a:avLst/>
          <a:gdLst/>
          <a:ahLst/>
          <a:cxnLst/>
          <a:rect l="0" t="0" r="0" b="0"/>
          <a:pathLst>
            <a:path>
              <a:moveTo>
                <a:pt x="0" y="2616990"/>
              </a:moveTo>
              <a:lnTo>
                <a:pt x="302677" y="2616990"/>
              </a:lnTo>
              <a:lnTo>
                <a:pt x="302677" y="0"/>
              </a:lnTo>
              <a:lnTo>
                <a:pt x="605355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134181" y="2004079"/>
        <a:ext cx="134304" cy="134304"/>
      </dsp:txXfrm>
    </dsp:sp>
    <dsp:sp modelId="{9916BF4F-F5EC-461E-B698-A420E2508211}">
      <dsp:nvSpPr>
        <dsp:cNvPr id="0" name=""/>
        <dsp:cNvSpPr/>
      </dsp:nvSpPr>
      <dsp:spPr>
        <a:xfrm rot="16200000">
          <a:off x="-686771" y="2930398"/>
          <a:ext cx="2272198" cy="89865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Социальные</a:t>
          </a:r>
          <a:br>
            <a:rPr lang="ru-RU" sz="2000" kern="1200" dirty="0" smtClean="0">
              <a:solidFill>
                <a:schemeClr val="tx1"/>
              </a:solidFill>
            </a:rPr>
          </a:br>
          <a:r>
            <a:rPr lang="ru-RU" sz="2000" kern="1200" dirty="0" smtClean="0">
              <a:solidFill>
                <a:schemeClr val="tx1"/>
              </a:solidFill>
            </a:rPr>
            <a:t>отношения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-686771" y="2930398"/>
        <a:ext cx="2272198" cy="898655"/>
      </dsp:txXfrm>
    </dsp:sp>
    <dsp:sp modelId="{9A2025BF-2DED-46CB-B879-8AC72183815E}">
      <dsp:nvSpPr>
        <dsp:cNvPr id="0" name=""/>
        <dsp:cNvSpPr/>
      </dsp:nvSpPr>
      <dsp:spPr>
        <a:xfrm>
          <a:off x="1504011" y="384603"/>
          <a:ext cx="1344850" cy="7562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субъекты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04011" y="384603"/>
        <a:ext cx="1344850" cy="756265"/>
      </dsp:txXfrm>
    </dsp:sp>
    <dsp:sp modelId="{304318DE-A894-4151-8A07-649C0D936B94}">
      <dsp:nvSpPr>
        <dsp:cNvPr id="0" name=""/>
        <dsp:cNvSpPr/>
      </dsp:nvSpPr>
      <dsp:spPr>
        <a:xfrm>
          <a:off x="3082763" y="102771"/>
          <a:ext cx="1312150" cy="343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работники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82763" y="102771"/>
        <a:ext cx="1312150" cy="343458"/>
      </dsp:txXfrm>
    </dsp:sp>
    <dsp:sp modelId="{744DEEBC-4B83-4E18-89FE-D88E910E5E73}">
      <dsp:nvSpPr>
        <dsp:cNvPr id="0" name=""/>
        <dsp:cNvSpPr/>
      </dsp:nvSpPr>
      <dsp:spPr>
        <a:xfrm>
          <a:off x="3082763" y="527166"/>
          <a:ext cx="724212" cy="3062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семья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082763" y="527166"/>
        <a:ext cx="724212" cy="306270"/>
      </dsp:txXfrm>
    </dsp:sp>
    <dsp:sp modelId="{73E2E3FC-6CAD-455A-B6A3-18CED7A6B100}">
      <dsp:nvSpPr>
        <dsp:cNvPr id="0" name=""/>
        <dsp:cNvSpPr/>
      </dsp:nvSpPr>
      <dsp:spPr>
        <a:xfrm>
          <a:off x="4464494" y="216023"/>
          <a:ext cx="1341225" cy="308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ребенок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64494" y="216023"/>
        <a:ext cx="1341225" cy="308005"/>
      </dsp:txXfrm>
    </dsp:sp>
    <dsp:sp modelId="{353F3360-3FE3-46C9-81B7-B10E096B323A}">
      <dsp:nvSpPr>
        <dsp:cNvPr id="0" name=""/>
        <dsp:cNvSpPr/>
      </dsp:nvSpPr>
      <dsp:spPr>
        <a:xfrm>
          <a:off x="3872140" y="576501"/>
          <a:ext cx="1399396" cy="2477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молодежь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872140" y="576501"/>
        <a:ext cx="1399396" cy="247753"/>
      </dsp:txXfrm>
    </dsp:sp>
    <dsp:sp modelId="{F0B428B7-014E-49ED-92CA-AE068C33B6B6}">
      <dsp:nvSpPr>
        <dsp:cNvPr id="0" name=""/>
        <dsp:cNvSpPr/>
      </dsp:nvSpPr>
      <dsp:spPr>
        <a:xfrm>
          <a:off x="3761269" y="899090"/>
          <a:ext cx="3333781" cy="433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национальные меньшинства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61269" y="899090"/>
        <a:ext cx="3333781" cy="433962"/>
      </dsp:txXfrm>
    </dsp:sp>
    <dsp:sp modelId="{678A7717-BEA4-4EC5-BFF3-EB75D30088C3}">
      <dsp:nvSpPr>
        <dsp:cNvPr id="0" name=""/>
        <dsp:cNvSpPr/>
      </dsp:nvSpPr>
      <dsp:spPr>
        <a:xfrm>
          <a:off x="4246243" y="1405512"/>
          <a:ext cx="2935905" cy="5210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социально уязвимые слои населения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46243" y="1405512"/>
        <a:ext cx="2935905" cy="521024"/>
      </dsp:txXfrm>
    </dsp:sp>
    <dsp:sp modelId="{5B08E247-C5BF-4580-938E-0514853200A0}">
      <dsp:nvSpPr>
        <dsp:cNvPr id="0" name=""/>
        <dsp:cNvSpPr/>
      </dsp:nvSpPr>
      <dsp:spPr>
        <a:xfrm>
          <a:off x="1440310" y="2407043"/>
          <a:ext cx="1304801" cy="129239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Группы отношений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440310" y="2407043"/>
        <a:ext cx="1304801" cy="1292395"/>
      </dsp:txXfrm>
    </dsp:sp>
    <dsp:sp modelId="{9F8B5F44-F638-4F5C-A9FA-FE9A3F55F048}">
      <dsp:nvSpPr>
        <dsp:cNvPr id="0" name=""/>
        <dsp:cNvSpPr/>
      </dsp:nvSpPr>
      <dsp:spPr>
        <a:xfrm>
          <a:off x="3334043" y="2168950"/>
          <a:ext cx="3482969" cy="3016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Труд и капитал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043" y="2168950"/>
        <a:ext cx="3482969" cy="301686"/>
      </dsp:txXfrm>
    </dsp:sp>
    <dsp:sp modelId="{9B15A8D2-E54B-4BC4-8703-6DB083AE0665}">
      <dsp:nvSpPr>
        <dsp:cNvPr id="0" name=""/>
        <dsp:cNvSpPr/>
      </dsp:nvSpPr>
      <dsp:spPr>
        <a:xfrm>
          <a:off x="3334043" y="2568451"/>
          <a:ext cx="3477425" cy="3486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Уровень жизни индивида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043" y="2568451"/>
        <a:ext cx="3477425" cy="348697"/>
      </dsp:txXfrm>
    </dsp:sp>
    <dsp:sp modelId="{47CDBDF4-9CB0-4F3C-A14E-C2B2934A9277}">
      <dsp:nvSpPr>
        <dsp:cNvPr id="0" name=""/>
        <dsp:cNvSpPr/>
      </dsp:nvSpPr>
      <dsp:spPr>
        <a:xfrm>
          <a:off x="3334043" y="2957175"/>
          <a:ext cx="3484828" cy="3133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Семья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043" y="2957175"/>
        <a:ext cx="3484828" cy="313315"/>
      </dsp:txXfrm>
    </dsp:sp>
    <dsp:sp modelId="{8945D4DD-1FFD-4D62-A194-4BF10989E7F5}">
      <dsp:nvSpPr>
        <dsp:cNvPr id="0" name=""/>
        <dsp:cNvSpPr/>
      </dsp:nvSpPr>
      <dsp:spPr>
        <a:xfrm>
          <a:off x="3334043" y="3372214"/>
          <a:ext cx="2770475" cy="305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/>
              </a:solidFill>
            </a:rPr>
            <a:t>Окружающая среда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043" y="3372214"/>
        <a:ext cx="2770475" cy="305355"/>
      </dsp:txXfrm>
    </dsp:sp>
    <dsp:sp modelId="{3AA4D401-36A7-41B3-AD64-9B91441A2F02}">
      <dsp:nvSpPr>
        <dsp:cNvPr id="0" name=""/>
        <dsp:cNvSpPr/>
      </dsp:nvSpPr>
      <dsp:spPr>
        <a:xfrm>
          <a:off x="3334043" y="3760938"/>
          <a:ext cx="2740970" cy="5140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Национальные отношения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334043" y="3760938"/>
        <a:ext cx="2740970" cy="514083"/>
      </dsp:txXfrm>
    </dsp:sp>
    <dsp:sp modelId="{2F6D2D16-F70C-41CB-9992-A9B7514B066A}">
      <dsp:nvSpPr>
        <dsp:cNvPr id="0" name=""/>
        <dsp:cNvSpPr/>
      </dsp:nvSpPr>
      <dsp:spPr>
        <a:xfrm>
          <a:off x="104876" y="5102475"/>
          <a:ext cx="1285626" cy="79709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Принципы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4876" y="5102475"/>
        <a:ext cx="1285626" cy="797098"/>
      </dsp:txXfrm>
    </dsp:sp>
    <dsp:sp modelId="{9F19CB75-97DA-482A-B7DE-97B98C8AE1C2}">
      <dsp:nvSpPr>
        <dsp:cNvPr id="0" name=""/>
        <dsp:cNvSpPr/>
      </dsp:nvSpPr>
      <dsp:spPr>
        <a:xfrm>
          <a:off x="1807594" y="4555996"/>
          <a:ext cx="3534360" cy="369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Социальное партнерство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07594" y="4555996"/>
        <a:ext cx="3534360" cy="369477"/>
      </dsp:txXfrm>
    </dsp:sp>
    <dsp:sp modelId="{E7341464-B32D-4A96-ADBE-C38A67D6FBBB}">
      <dsp:nvSpPr>
        <dsp:cNvPr id="0" name=""/>
        <dsp:cNvSpPr/>
      </dsp:nvSpPr>
      <dsp:spPr>
        <a:xfrm>
          <a:off x="1844200" y="4934929"/>
          <a:ext cx="3365669" cy="348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Социальная справедливость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44200" y="4934929"/>
        <a:ext cx="3365669" cy="348910"/>
      </dsp:txXfrm>
    </dsp:sp>
    <dsp:sp modelId="{7A9DA3F3-DC3C-42DE-86B6-17B183789769}">
      <dsp:nvSpPr>
        <dsp:cNvPr id="0" name=""/>
        <dsp:cNvSpPr/>
      </dsp:nvSpPr>
      <dsp:spPr>
        <a:xfrm>
          <a:off x="1818628" y="5319493"/>
          <a:ext cx="3514198" cy="387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Недискриминация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18628" y="5319493"/>
        <a:ext cx="3514198" cy="387569"/>
      </dsp:txXfrm>
    </dsp:sp>
    <dsp:sp modelId="{4BD97795-BD56-4DAA-96FA-B833C55D9A8B}">
      <dsp:nvSpPr>
        <dsp:cNvPr id="0" name=""/>
        <dsp:cNvSpPr/>
      </dsp:nvSpPr>
      <dsp:spPr>
        <a:xfrm>
          <a:off x="1833058" y="5723938"/>
          <a:ext cx="3724583" cy="364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Защита семьи и детства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33058" y="5723938"/>
        <a:ext cx="3724583" cy="364134"/>
      </dsp:txXfrm>
    </dsp:sp>
    <dsp:sp modelId="{0112720B-8D34-4D33-9F5F-B174A364A16B}">
      <dsp:nvSpPr>
        <dsp:cNvPr id="0" name=""/>
        <dsp:cNvSpPr/>
      </dsp:nvSpPr>
      <dsp:spPr>
        <a:xfrm>
          <a:off x="1855368" y="6154482"/>
          <a:ext cx="3824104" cy="272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Защита социально уязвимых слоев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55368" y="6154482"/>
        <a:ext cx="3824104" cy="272894"/>
      </dsp:txXfrm>
    </dsp:sp>
    <dsp:sp modelId="{433C1FD6-7A92-4D7F-9C5D-82CEC28673EF}">
      <dsp:nvSpPr>
        <dsp:cNvPr id="0" name=""/>
        <dsp:cNvSpPr/>
      </dsp:nvSpPr>
      <dsp:spPr>
        <a:xfrm>
          <a:off x="1877913" y="6517904"/>
          <a:ext cx="3698106" cy="220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Достойный уровень жизни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877913" y="6517904"/>
        <a:ext cx="3698106" cy="2206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C418E-733B-48B5-98D2-E0EF30FEF904}">
      <dsp:nvSpPr>
        <dsp:cNvPr id="0" name=""/>
        <dsp:cNvSpPr/>
      </dsp:nvSpPr>
      <dsp:spPr>
        <a:xfrm>
          <a:off x="4537898" y="3646714"/>
          <a:ext cx="618704" cy="2107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352" y="0"/>
              </a:lnTo>
              <a:lnTo>
                <a:pt x="309352" y="2107317"/>
              </a:lnTo>
              <a:lnTo>
                <a:pt x="618704" y="210731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792344" y="4645466"/>
        <a:ext cx="109813" cy="109813"/>
      </dsp:txXfrm>
    </dsp:sp>
    <dsp:sp modelId="{867D9994-AA1D-4D61-BA51-B88460ACB3DE}">
      <dsp:nvSpPr>
        <dsp:cNvPr id="0" name=""/>
        <dsp:cNvSpPr/>
      </dsp:nvSpPr>
      <dsp:spPr>
        <a:xfrm>
          <a:off x="4537898" y="3646714"/>
          <a:ext cx="618704" cy="1091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352" y="0"/>
              </a:lnTo>
              <a:lnTo>
                <a:pt x="309352" y="1091433"/>
              </a:lnTo>
              <a:lnTo>
                <a:pt x="618704" y="109143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15886" y="4161066"/>
        <a:ext cx="62730" cy="62730"/>
      </dsp:txXfrm>
    </dsp:sp>
    <dsp:sp modelId="{9629F54E-8A5B-482F-BEBF-B26D5E462258}">
      <dsp:nvSpPr>
        <dsp:cNvPr id="0" name=""/>
        <dsp:cNvSpPr/>
      </dsp:nvSpPr>
      <dsp:spPr>
        <a:xfrm>
          <a:off x="4537898" y="3600994"/>
          <a:ext cx="6187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9352" y="45720"/>
              </a:lnTo>
              <a:lnTo>
                <a:pt x="309352" y="121269"/>
              </a:lnTo>
              <a:lnTo>
                <a:pt x="618704" y="12126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31668" y="3631131"/>
        <a:ext cx="31164" cy="31164"/>
      </dsp:txXfrm>
    </dsp:sp>
    <dsp:sp modelId="{630D1253-E012-46A4-84D3-C901097C2734}">
      <dsp:nvSpPr>
        <dsp:cNvPr id="0" name=""/>
        <dsp:cNvSpPr/>
      </dsp:nvSpPr>
      <dsp:spPr>
        <a:xfrm>
          <a:off x="1424650" y="3178202"/>
          <a:ext cx="447567" cy="468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783" y="0"/>
              </a:lnTo>
              <a:lnTo>
                <a:pt x="223783" y="468511"/>
              </a:lnTo>
              <a:lnTo>
                <a:pt x="447567" y="4685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32236" y="3396260"/>
        <a:ext cx="32396" cy="32396"/>
      </dsp:txXfrm>
    </dsp:sp>
    <dsp:sp modelId="{259A9198-72A9-41CE-BA4F-F4FF9EBEECFE}">
      <dsp:nvSpPr>
        <dsp:cNvPr id="0" name=""/>
        <dsp:cNvSpPr/>
      </dsp:nvSpPr>
      <dsp:spPr>
        <a:xfrm>
          <a:off x="2200550" y="410785"/>
          <a:ext cx="578905" cy="1916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452" y="0"/>
              </a:lnTo>
              <a:lnTo>
                <a:pt x="289452" y="1916823"/>
              </a:lnTo>
              <a:lnTo>
                <a:pt x="578905" y="191682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439945" y="1319139"/>
        <a:ext cx="100116" cy="100116"/>
      </dsp:txXfrm>
    </dsp:sp>
    <dsp:sp modelId="{E99CA4E4-9B65-4FF6-8A58-E472B5BD9A7D}">
      <dsp:nvSpPr>
        <dsp:cNvPr id="0" name=""/>
        <dsp:cNvSpPr/>
      </dsp:nvSpPr>
      <dsp:spPr>
        <a:xfrm>
          <a:off x="2200550" y="410785"/>
          <a:ext cx="578905" cy="1240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452" y="0"/>
              </a:lnTo>
              <a:lnTo>
                <a:pt x="289452" y="1240313"/>
              </a:lnTo>
              <a:lnTo>
                <a:pt x="578905" y="12403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5784" y="996723"/>
        <a:ext cx="68438" cy="68438"/>
      </dsp:txXfrm>
    </dsp:sp>
    <dsp:sp modelId="{7CEFD9D0-B79E-4F83-9B46-A1192EA072FE}">
      <dsp:nvSpPr>
        <dsp:cNvPr id="0" name=""/>
        <dsp:cNvSpPr/>
      </dsp:nvSpPr>
      <dsp:spPr>
        <a:xfrm>
          <a:off x="2200550" y="410785"/>
          <a:ext cx="578905" cy="679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452" y="0"/>
              </a:lnTo>
              <a:lnTo>
                <a:pt x="289452" y="679106"/>
              </a:lnTo>
              <a:lnTo>
                <a:pt x="578905" y="6791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67694" y="728029"/>
        <a:ext cx="44618" cy="44618"/>
      </dsp:txXfrm>
    </dsp:sp>
    <dsp:sp modelId="{1A52AE18-34B1-41E3-BAA8-3C9DB4E7472F}">
      <dsp:nvSpPr>
        <dsp:cNvPr id="0" name=""/>
        <dsp:cNvSpPr/>
      </dsp:nvSpPr>
      <dsp:spPr>
        <a:xfrm>
          <a:off x="2200550" y="365065"/>
          <a:ext cx="5789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9452" y="45720"/>
              </a:lnTo>
              <a:lnTo>
                <a:pt x="289452" y="118156"/>
              </a:lnTo>
              <a:lnTo>
                <a:pt x="578905" y="11815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5417" y="396200"/>
        <a:ext cx="29171" cy="29171"/>
      </dsp:txXfrm>
    </dsp:sp>
    <dsp:sp modelId="{2D113D4E-B552-4EC0-B107-201B4B8B710E}">
      <dsp:nvSpPr>
        <dsp:cNvPr id="0" name=""/>
        <dsp:cNvSpPr/>
      </dsp:nvSpPr>
      <dsp:spPr>
        <a:xfrm>
          <a:off x="277368" y="410785"/>
          <a:ext cx="1147282" cy="2767416"/>
        </a:xfrm>
        <a:custGeom>
          <a:avLst/>
          <a:gdLst/>
          <a:ahLst/>
          <a:cxnLst/>
          <a:rect l="0" t="0" r="0" b="0"/>
          <a:pathLst>
            <a:path>
              <a:moveTo>
                <a:pt x="1147282" y="2767416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776114" y="1719599"/>
        <a:ext cx="149790" cy="149790"/>
      </dsp:txXfrm>
    </dsp:sp>
    <dsp:sp modelId="{E0BAB4CC-FB06-4B89-94E2-94C4A8566D2F}">
      <dsp:nvSpPr>
        <dsp:cNvPr id="0" name=""/>
        <dsp:cNvSpPr/>
      </dsp:nvSpPr>
      <dsp:spPr>
        <a:xfrm rot="16200000">
          <a:off x="-1424679" y="2467575"/>
          <a:ext cx="4277407" cy="14212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solidFill>
                <a:schemeClr val="tx1"/>
              </a:solidFill>
            </a:rPr>
            <a:t>Духовно-культурные отношения</a:t>
          </a:r>
          <a:endParaRPr lang="ru-RU" sz="3700" kern="1200" dirty="0">
            <a:solidFill>
              <a:schemeClr val="tx1"/>
            </a:solidFill>
          </a:endParaRPr>
        </a:p>
      </dsp:txBody>
      <dsp:txXfrm>
        <a:off x="-1424679" y="2467575"/>
        <a:ext cx="4277407" cy="1421254"/>
      </dsp:txXfrm>
    </dsp:sp>
    <dsp:sp modelId="{F39E36ED-A438-4D1C-93B1-E5AC5F8BCA7D}">
      <dsp:nvSpPr>
        <dsp:cNvPr id="0" name=""/>
        <dsp:cNvSpPr/>
      </dsp:nvSpPr>
      <dsp:spPr>
        <a:xfrm>
          <a:off x="277368" y="4432"/>
          <a:ext cx="1923181" cy="8127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Группы отношений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7368" y="4432"/>
        <a:ext cx="1923181" cy="812707"/>
      </dsp:txXfrm>
    </dsp:sp>
    <dsp:sp modelId="{60AA3B10-A160-4332-AE52-FED14EC83270}">
      <dsp:nvSpPr>
        <dsp:cNvPr id="0" name=""/>
        <dsp:cNvSpPr/>
      </dsp:nvSpPr>
      <dsp:spPr>
        <a:xfrm>
          <a:off x="2779456" y="190578"/>
          <a:ext cx="2665680" cy="5852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Религия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79456" y="190578"/>
        <a:ext cx="2665680" cy="585287"/>
      </dsp:txXfrm>
    </dsp:sp>
    <dsp:sp modelId="{E6A48C70-18DE-4867-AEB0-3CB545A0E077}">
      <dsp:nvSpPr>
        <dsp:cNvPr id="0" name=""/>
        <dsp:cNvSpPr/>
      </dsp:nvSpPr>
      <dsp:spPr>
        <a:xfrm>
          <a:off x="2779456" y="813616"/>
          <a:ext cx="2665680" cy="5525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Искусство и творчество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79456" y="813616"/>
        <a:ext cx="2665680" cy="552551"/>
      </dsp:txXfrm>
    </dsp:sp>
    <dsp:sp modelId="{D5012DCE-533A-421B-90EF-1F63E75A05F5}">
      <dsp:nvSpPr>
        <dsp:cNvPr id="0" name=""/>
        <dsp:cNvSpPr/>
      </dsp:nvSpPr>
      <dsp:spPr>
        <a:xfrm>
          <a:off x="2779456" y="1436662"/>
          <a:ext cx="2665680" cy="42887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Наука и образование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79456" y="1436662"/>
        <a:ext cx="2665680" cy="428873"/>
      </dsp:txXfrm>
    </dsp:sp>
    <dsp:sp modelId="{02E7A50F-D1D3-4930-A200-60F935BD7DDA}">
      <dsp:nvSpPr>
        <dsp:cNvPr id="0" name=""/>
        <dsp:cNvSpPr/>
      </dsp:nvSpPr>
      <dsp:spPr>
        <a:xfrm>
          <a:off x="2779456" y="1921255"/>
          <a:ext cx="2665680" cy="8127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Национальная культурная идентичность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79456" y="1921255"/>
        <a:ext cx="2665680" cy="812707"/>
      </dsp:txXfrm>
    </dsp:sp>
    <dsp:sp modelId="{0F0D3BAA-6BED-4AB3-A680-F089B76832E4}">
      <dsp:nvSpPr>
        <dsp:cNvPr id="0" name=""/>
        <dsp:cNvSpPr/>
      </dsp:nvSpPr>
      <dsp:spPr>
        <a:xfrm>
          <a:off x="1872218" y="3240360"/>
          <a:ext cx="2665680" cy="8127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Принципы духовно-культурных отношений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72218" y="3240360"/>
        <a:ext cx="2665680" cy="812707"/>
      </dsp:txXfrm>
    </dsp:sp>
    <dsp:sp modelId="{9F710654-E928-4A98-8CA0-B5771EB7B89B}">
      <dsp:nvSpPr>
        <dsp:cNvPr id="0" name=""/>
        <dsp:cNvSpPr/>
      </dsp:nvSpPr>
      <dsp:spPr>
        <a:xfrm>
          <a:off x="5156603" y="3315909"/>
          <a:ext cx="2665680" cy="8127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Свобода преподавания, научных исследований и творчества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156603" y="3315909"/>
        <a:ext cx="2665680" cy="812707"/>
      </dsp:txXfrm>
    </dsp:sp>
    <dsp:sp modelId="{1880CAED-DF4D-4D53-90A4-9D4AB605B6F1}">
      <dsp:nvSpPr>
        <dsp:cNvPr id="0" name=""/>
        <dsp:cNvSpPr/>
      </dsp:nvSpPr>
      <dsp:spPr>
        <a:xfrm>
          <a:off x="5156603" y="4331794"/>
          <a:ext cx="2665680" cy="8127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Обязанность заботиться о сохранении историко-культурного наследия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156603" y="4331794"/>
        <a:ext cx="2665680" cy="812707"/>
      </dsp:txXfrm>
    </dsp:sp>
    <dsp:sp modelId="{688C33BB-20F2-436A-ADBA-FADCF755A4B1}">
      <dsp:nvSpPr>
        <dsp:cNvPr id="0" name=""/>
        <dsp:cNvSpPr/>
      </dsp:nvSpPr>
      <dsp:spPr>
        <a:xfrm>
          <a:off x="5156603" y="5347678"/>
          <a:ext cx="2665680" cy="81270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Свобода вероисповедания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156603" y="5347678"/>
        <a:ext cx="2665680" cy="81270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9F74E-9429-4737-973B-2C0EEACABB30}">
      <dsp:nvSpPr>
        <dsp:cNvPr id="0" name=""/>
        <dsp:cNvSpPr/>
      </dsp:nvSpPr>
      <dsp:spPr>
        <a:xfrm>
          <a:off x="660353" y="3516722"/>
          <a:ext cx="428980" cy="1328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4490" y="0"/>
              </a:lnTo>
              <a:lnTo>
                <a:pt x="214490" y="1328303"/>
              </a:lnTo>
              <a:lnTo>
                <a:pt x="428980" y="13283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39947" y="4145977"/>
        <a:ext cx="69792" cy="69792"/>
      </dsp:txXfrm>
    </dsp:sp>
    <dsp:sp modelId="{898B9839-A3C1-45DA-B453-A904F446F6B5}">
      <dsp:nvSpPr>
        <dsp:cNvPr id="0" name=""/>
        <dsp:cNvSpPr/>
      </dsp:nvSpPr>
      <dsp:spPr>
        <a:xfrm>
          <a:off x="4716021" y="2546631"/>
          <a:ext cx="1208803" cy="1800201"/>
        </a:xfrm>
        <a:custGeom>
          <a:avLst/>
          <a:gdLst/>
          <a:ahLst/>
          <a:cxnLst/>
          <a:rect l="0" t="0" r="0" b="0"/>
          <a:pathLst>
            <a:path>
              <a:moveTo>
                <a:pt x="1208803" y="0"/>
              </a:moveTo>
              <a:lnTo>
                <a:pt x="0" y="18002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266213" y="3392521"/>
        <a:ext cx="108419" cy="108419"/>
      </dsp:txXfrm>
    </dsp:sp>
    <dsp:sp modelId="{E5772CDE-1474-4B17-A378-3DF5EB512ACC}">
      <dsp:nvSpPr>
        <dsp:cNvPr id="0" name=""/>
        <dsp:cNvSpPr/>
      </dsp:nvSpPr>
      <dsp:spPr>
        <a:xfrm>
          <a:off x="4716021" y="2546631"/>
          <a:ext cx="1208803" cy="1008111"/>
        </a:xfrm>
        <a:custGeom>
          <a:avLst/>
          <a:gdLst/>
          <a:ahLst/>
          <a:cxnLst/>
          <a:rect l="0" t="0" r="0" b="0"/>
          <a:pathLst>
            <a:path>
              <a:moveTo>
                <a:pt x="1208803" y="0"/>
              </a:moveTo>
              <a:lnTo>
                <a:pt x="0" y="10081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81073" y="3011336"/>
        <a:ext cx="78700" cy="78700"/>
      </dsp:txXfrm>
    </dsp:sp>
    <dsp:sp modelId="{4D0F4156-883D-463F-8EE2-C76D4D07D8E5}">
      <dsp:nvSpPr>
        <dsp:cNvPr id="0" name=""/>
        <dsp:cNvSpPr/>
      </dsp:nvSpPr>
      <dsp:spPr>
        <a:xfrm>
          <a:off x="3188507" y="1826551"/>
          <a:ext cx="591414" cy="720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707" y="0"/>
              </a:lnTo>
              <a:lnTo>
                <a:pt x="295707" y="720079"/>
              </a:lnTo>
              <a:lnTo>
                <a:pt x="591414" y="72007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60919" y="2163295"/>
        <a:ext cx="46590" cy="46590"/>
      </dsp:txXfrm>
    </dsp:sp>
    <dsp:sp modelId="{6CAB3062-7177-47BD-92BD-DA4791D92F2C}">
      <dsp:nvSpPr>
        <dsp:cNvPr id="0" name=""/>
        <dsp:cNvSpPr/>
      </dsp:nvSpPr>
      <dsp:spPr>
        <a:xfrm>
          <a:off x="6237101" y="1754540"/>
          <a:ext cx="551819" cy="1041187"/>
        </a:xfrm>
        <a:custGeom>
          <a:avLst/>
          <a:gdLst/>
          <a:ahLst/>
          <a:cxnLst/>
          <a:rect l="0" t="0" r="0" b="0"/>
          <a:pathLst>
            <a:path>
              <a:moveTo>
                <a:pt x="551819" y="0"/>
              </a:moveTo>
              <a:lnTo>
                <a:pt x="0" y="104118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483551" y="2245674"/>
        <a:ext cx="58918" cy="58918"/>
      </dsp:txXfrm>
    </dsp:sp>
    <dsp:sp modelId="{96967B2A-7D44-4D9D-8ACE-DE92E7141A98}">
      <dsp:nvSpPr>
        <dsp:cNvPr id="0" name=""/>
        <dsp:cNvSpPr/>
      </dsp:nvSpPr>
      <dsp:spPr>
        <a:xfrm>
          <a:off x="3188507" y="1708820"/>
          <a:ext cx="14555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7731"/>
              </a:moveTo>
              <a:lnTo>
                <a:pt x="727754" y="117731"/>
              </a:lnTo>
              <a:lnTo>
                <a:pt x="727754" y="45720"/>
              </a:lnTo>
              <a:lnTo>
                <a:pt x="1455509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79830" y="1718108"/>
        <a:ext cx="72864" cy="72864"/>
      </dsp:txXfrm>
    </dsp:sp>
    <dsp:sp modelId="{E0DCC090-52E9-4A08-AC15-BFF999F72646}">
      <dsp:nvSpPr>
        <dsp:cNvPr id="0" name=""/>
        <dsp:cNvSpPr/>
      </dsp:nvSpPr>
      <dsp:spPr>
        <a:xfrm>
          <a:off x="660353" y="1826551"/>
          <a:ext cx="383251" cy="1690170"/>
        </a:xfrm>
        <a:custGeom>
          <a:avLst/>
          <a:gdLst/>
          <a:ahLst/>
          <a:cxnLst/>
          <a:rect l="0" t="0" r="0" b="0"/>
          <a:pathLst>
            <a:path>
              <a:moveTo>
                <a:pt x="0" y="1690170"/>
              </a:moveTo>
              <a:lnTo>
                <a:pt x="191625" y="1690170"/>
              </a:lnTo>
              <a:lnTo>
                <a:pt x="191625" y="0"/>
              </a:lnTo>
              <a:lnTo>
                <a:pt x="38325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808651" y="2628310"/>
        <a:ext cx="86653" cy="86653"/>
      </dsp:txXfrm>
    </dsp:sp>
    <dsp:sp modelId="{BC70FEAA-CA0F-4817-BD46-3898185987B1}">
      <dsp:nvSpPr>
        <dsp:cNvPr id="0" name=""/>
        <dsp:cNvSpPr/>
      </dsp:nvSpPr>
      <dsp:spPr>
        <a:xfrm>
          <a:off x="3188507" y="326966"/>
          <a:ext cx="447383" cy="635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3691" y="0"/>
              </a:lnTo>
              <a:lnTo>
                <a:pt x="223691" y="635489"/>
              </a:lnTo>
              <a:lnTo>
                <a:pt x="447383" y="63548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92770" y="625282"/>
        <a:ext cx="38858" cy="38858"/>
      </dsp:txXfrm>
    </dsp:sp>
    <dsp:sp modelId="{803183AD-FE6B-4338-980E-19D22E188F2E}">
      <dsp:nvSpPr>
        <dsp:cNvPr id="0" name=""/>
        <dsp:cNvSpPr/>
      </dsp:nvSpPr>
      <dsp:spPr>
        <a:xfrm>
          <a:off x="3188507" y="281246"/>
          <a:ext cx="447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7383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01015" y="315782"/>
        <a:ext cx="22369" cy="22369"/>
      </dsp:txXfrm>
    </dsp:sp>
    <dsp:sp modelId="{149031D6-2472-41A5-8772-8BBE26580651}">
      <dsp:nvSpPr>
        <dsp:cNvPr id="0" name=""/>
        <dsp:cNvSpPr/>
      </dsp:nvSpPr>
      <dsp:spPr>
        <a:xfrm>
          <a:off x="660353" y="326966"/>
          <a:ext cx="383251" cy="3189755"/>
        </a:xfrm>
        <a:custGeom>
          <a:avLst/>
          <a:gdLst/>
          <a:ahLst/>
          <a:cxnLst/>
          <a:rect l="0" t="0" r="0" b="0"/>
          <a:pathLst>
            <a:path>
              <a:moveTo>
                <a:pt x="0" y="3189755"/>
              </a:moveTo>
              <a:lnTo>
                <a:pt x="191625" y="3189755"/>
              </a:lnTo>
              <a:lnTo>
                <a:pt x="191625" y="0"/>
              </a:lnTo>
              <a:lnTo>
                <a:pt x="38325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771661" y="1841527"/>
        <a:ext cx="160634" cy="160634"/>
      </dsp:txXfrm>
    </dsp:sp>
    <dsp:sp modelId="{B83AD1AD-CE78-468A-95C2-939784F7139E}">
      <dsp:nvSpPr>
        <dsp:cNvPr id="0" name=""/>
        <dsp:cNvSpPr/>
      </dsp:nvSpPr>
      <dsp:spPr>
        <a:xfrm rot="16200000">
          <a:off x="-1387492" y="3189755"/>
          <a:ext cx="3441757" cy="6539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Политическая система</a:t>
          </a:r>
          <a:endParaRPr lang="ru-RU" sz="2800" kern="1200" dirty="0"/>
        </a:p>
      </dsp:txBody>
      <dsp:txXfrm>
        <a:off x="-1387492" y="3189755"/>
        <a:ext cx="3441757" cy="653933"/>
      </dsp:txXfrm>
    </dsp:sp>
    <dsp:sp modelId="{B6B0A657-EDE7-4E7E-9715-76AFF9509131}">
      <dsp:nvSpPr>
        <dsp:cNvPr id="0" name=""/>
        <dsp:cNvSpPr/>
      </dsp:nvSpPr>
      <dsp:spPr>
        <a:xfrm>
          <a:off x="1043604" y="0"/>
          <a:ext cx="2144903" cy="653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Субъекты</a:t>
          </a:r>
          <a:endParaRPr lang="ru-RU" sz="1500" kern="1200" dirty="0"/>
        </a:p>
      </dsp:txBody>
      <dsp:txXfrm>
        <a:off x="1043604" y="0"/>
        <a:ext cx="2144903" cy="653933"/>
      </dsp:txXfrm>
    </dsp:sp>
    <dsp:sp modelId="{29D55D1D-19BC-4D36-8080-2A03237A4722}">
      <dsp:nvSpPr>
        <dsp:cNvPr id="0" name=""/>
        <dsp:cNvSpPr/>
      </dsp:nvSpPr>
      <dsp:spPr>
        <a:xfrm>
          <a:off x="3635891" y="0"/>
          <a:ext cx="2144903" cy="653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Народ</a:t>
          </a:r>
          <a:endParaRPr lang="ru-RU" sz="1500" kern="1200" dirty="0"/>
        </a:p>
      </dsp:txBody>
      <dsp:txXfrm>
        <a:off x="3635891" y="0"/>
        <a:ext cx="2144903" cy="653933"/>
      </dsp:txXfrm>
    </dsp:sp>
    <dsp:sp modelId="{DFDBA7A0-D3E1-4E95-9684-42D993F9EC88}">
      <dsp:nvSpPr>
        <dsp:cNvPr id="0" name=""/>
        <dsp:cNvSpPr/>
      </dsp:nvSpPr>
      <dsp:spPr>
        <a:xfrm>
          <a:off x="3635891" y="635489"/>
          <a:ext cx="2144903" cy="653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Представители народа</a:t>
          </a:r>
          <a:endParaRPr lang="ru-RU" sz="1500" kern="1200" dirty="0"/>
        </a:p>
      </dsp:txBody>
      <dsp:txXfrm>
        <a:off x="3635891" y="635489"/>
        <a:ext cx="2144903" cy="653933"/>
      </dsp:txXfrm>
    </dsp:sp>
    <dsp:sp modelId="{155C26BF-0E1F-461A-B6D2-5924A0BE61E7}">
      <dsp:nvSpPr>
        <dsp:cNvPr id="0" name=""/>
        <dsp:cNvSpPr/>
      </dsp:nvSpPr>
      <dsp:spPr>
        <a:xfrm>
          <a:off x="1043604" y="1499584"/>
          <a:ext cx="2144903" cy="6539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Институты</a:t>
          </a:r>
          <a:endParaRPr lang="ru-RU" sz="1500" kern="1200" dirty="0"/>
        </a:p>
      </dsp:txBody>
      <dsp:txXfrm>
        <a:off x="1043604" y="1499584"/>
        <a:ext cx="2144903" cy="653933"/>
      </dsp:txXfrm>
    </dsp:sp>
    <dsp:sp modelId="{69138436-38D1-48E8-9981-7CCCB458229E}">
      <dsp:nvSpPr>
        <dsp:cNvPr id="0" name=""/>
        <dsp:cNvSpPr/>
      </dsp:nvSpPr>
      <dsp:spPr>
        <a:xfrm>
          <a:off x="4644017" y="1427573"/>
          <a:ext cx="2144903" cy="653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Государственные институты</a:t>
          </a:r>
          <a:endParaRPr lang="ru-RU" sz="1500" kern="1200" dirty="0"/>
        </a:p>
      </dsp:txBody>
      <dsp:txXfrm>
        <a:off x="4644017" y="1427573"/>
        <a:ext cx="2144903" cy="653933"/>
      </dsp:txXfrm>
    </dsp:sp>
    <dsp:sp modelId="{4E780642-A594-4E5B-86ED-62B6123019F9}">
      <dsp:nvSpPr>
        <dsp:cNvPr id="0" name=""/>
        <dsp:cNvSpPr/>
      </dsp:nvSpPr>
      <dsp:spPr>
        <a:xfrm>
          <a:off x="6237101" y="2468760"/>
          <a:ext cx="2144903" cy="653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Органы государственной власти</a:t>
          </a:r>
          <a:endParaRPr lang="ru-RU" sz="1500" kern="1200" dirty="0"/>
        </a:p>
      </dsp:txBody>
      <dsp:txXfrm>
        <a:off x="6237101" y="2468760"/>
        <a:ext cx="2144903" cy="653933"/>
      </dsp:txXfrm>
    </dsp:sp>
    <dsp:sp modelId="{56311E64-26BE-42FA-BFDD-3FFD3712296B}">
      <dsp:nvSpPr>
        <dsp:cNvPr id="0" name=""/>
        <dsp:cNvSpPr/>
      </dsp:nvSpPr>
      <dsp:spPr>
        <a:xfrm>
          <a:off x="3779921" y="2219664"/>
          <a:ext cx="2144903" cy="6539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Негосударственные институты</a:t>
          </a:r>
          <a:endParaRPr lang="ru-RU" sz="1500" kern="1200" dirty="0"/>
        </a:p>
      </dsp:txBody>
      <dsp:txXfrm>
        <a:off x="3779921" y="2219664"/>
        <a:ext cx="2144903" cy="653933"/>
      </dsp:txXfrm>
    </dsp:sp>
    <dsp:sp modelId="{BA37AE6D-EF1C-4160-A620-EF390F8A332B}">
      <dsp:nvSpPr>
        <dsp:cNvPr id="0" name=""/>
        <dsp:cNvSpPr/>
      </dsp:nvSpPr>
      <dsp:spPr>
        <a:xfrm>
          <a:off x="4716021" y="3227775"/>
          <a:ext cx="2144903" cy="653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Политические партии</a:t>
          </a:r>
          <a:endParaRPr lang="ru-RU" sz="1500" kern="1200" dirty="0"/>
        </a:p>
      </dsp:txBody>
      <dsp:txXfrm>
        <a:off x="4716021" y="3227775"/>
        <a:ext cx="2144903" cy="653933"/>
      </dsp:txXfrm>
    </dsp:sp>
    <dsp:sp modelId="{59B4ED4E-3485-4279-86DC-41A9FED236B8}">
      <dsp:nvSpPr>
        <dsp:cNvPr id="0" name=""/>
        <dsp:cNvSpPr/>
      </dsp:nvSpPr>
      <dsp:spPr>
        <a:xfrm>
          <a:off x="4716021" y="4019865"/>
          <a:ext cx="2144903" cy="65393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Общественные организации</a:t>
          </a:r>
          <a:endParaRPr lang="ru-RU" sz="1500" kern="1200" dirty="0"/>
        </a:p>
      </dsp:txBody>
      <dsp:txXfrm>
        <a:off x="4716021" y="4019865"/>
        <a:ext cx="2144903" cy="653933"/>
      </dsp:txXfrm>
    </dsp:sp>
    <dsp:sp modelId="{6B77F208-6796-4AE6-86BF-6D25DECDAA3A}">
      <dsp:nvSpPr>
        <dsp:cNvPr id="0" name=""/>
        <dsp:cNvSpPr/>
      </dsp:nvSpPr>
      <dsp:spPr>
        <a:xfrm>
          <a:off x="1089333" y="3899240"/>
          <a:ext cx="2144903" cy="18915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Политическая культура и политическая идеология</a:t>
          </a:r>
          <a:endParaRPr lang="ru-RU" sz="1500" kern="1200" dirty="0"/>
        </a:p>
      </dsp:txBody>
      <dsp:txXfrm>
        <a:off x="1089333" y="3899240"/>
        <a:ext cx="2144903" cy="189156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62220-1883-44CA-90E0-4C89C39CD2D7}">
      <dsp:nvSpPr>
        <dsp:cNvPr id="0" name=""/>
        <dsp:cNvSpPr/>
      </dsp:nvSpPr>
      <dsp:spPr>
        <a:xfrm>
          <a:off x="-6508804" y="-996230"/>
          <a:ext cx="7753100" cy="7753100"/>
        </a:xfrm>
        <a:prstGeom prst="blockArc">
          <a:avLst>
            <a:gd name="adj1" fmla="val 18900000"/>
            <a:gd name="adj2" fmla="val 2700000"/>
            <a:gd name="adj3" fmla="val 27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D9408-39B8-46DA-A1CE-AE1239FB92EE}">
      <dsp:nvSpPr>
        <dsp:cNvPr id="0" name=""/>
        <dsp:cNvSpPr/>
      </dsp:nvSpPr>
      <dsp:spPr>
        <a:xfrm>
          <a:off x="404108" y="261878"/>
          <a:ext cx="7871914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территория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04108" y="261878"/>
        <a:ext cx="7871914" cy="523526"/>
      </dsp:txXfrm>
    </dsp:sp>
    <dsp:sp modelId="{99EC981C-AE10-4E73-BE0B-7E4589EFA968}">
      <dsp:nvSpPr>
        <dsp:cNvPr id="0" name=""/>
        <dsp:cNvSpPr/>
      </dsp:nvSpPr>
      <dsp:spPr>
        <a:xfrm>
          <a:off x="76904" y="196437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C01CEE-3352-40AB-9BB6-17C04DC42F5F}">
      <dsp:nvSpPr>
        <dsp:cNvPr id="0" name=""/>
        <dsp:cNvSpPr/>
      </dsp:nvSpPr>
      <dsp:spPr>
        <a:xfrm>
          <a:off x="878209" y="1047629"/>
          <a:ext cx="7397813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население (гражданство / подданство)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878209" y="1047629"/>
        <a:ext cx="7397813" cy="523526"/>
      </dsp:txXfrm>
    </dsp:sp>
    <dsp:sp modelId="{D266A609-E0FC-4463-AAED-AF82BE4EDFBA}">
      <dsp:nvSpPr>
        <dsp:cNvPr id="0" name=""/>
        <dsp:cNvSpPr/>
      </dsp:nvSpPr>
      <dsp:spPr>
        <a:xfrm>
          <a:off x="551005" y="982189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A0C8F4-D9A8-428B-AD3C-69FF167C68B9}">
      <dsp:nvSpPr>
        <dsp:cNvPr id="0" name=""/>
        <dsp:cNvSpPr/>
      </dsp:nvSpPr>
      <dsp:spPr>
        <a:xfrm>
          <a:off x="1138014" y="1832805"/>
          <a:ext cx="7138009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публичная власть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138014" y="1832805"/>
        <a:ext cx="7138009" cy="523526"/>
      </dsp:txXfrm>
    </dsp:sp>
    <dsp:sp modelId="{B0D31AF9-A42C-4290-9381-2BD739B32CB5}">
      <dsp:nvSpPr>
        <dsp:cNvPr id="0" name=""/>
        <dsp:cNvSpPr/>
      </dsp:nvSpPr>
      <dsp:spPr>
        <a:xfrm>
          <a:off x="810810" y="1767364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1132308-B8CC-45A6-BE88-A551DDEC2C23}">
      <dsp:nvSpPr>
        <dsp:cNvPr id="0" name=""/>
        <dsp:cNvSpPr/>
      </dsp:nvSpPr>
      <dsp:spPr>
        <a:xfrm>
          <a:off x="1220967" y="2618556"/>
          <a:ext cx="7055055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суверенитет (внутренний и внешний)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220967" y="2618556"/>
        <a:ext cx="7055055" cy="523526"/>
      </dsp:txXfrm>
    </dsp:sp>
    <dsp:sp modelId="{DDDF4106-065C-4CDD-BF86-F821D3C6AC60}">
      <dsp:nvSpPr>
        <dsp:cNvPr id="0" name=""/>
        <dsp:cNvSpPr/>
      </dsp:nvSpPr>
      <dsp:spPr>
        <a:xfrm>
          <a:off x="893763" y="2553115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C01A27-32C3-4447-AAC8-B3CA3CFC2152}">
      <dsp:nvSpPr>
        <dsp:cNvPr id="0" name=""/>
        <dsp:cNvSpPr/>
      </dsp:nvSpPr>
      <dsp:spPr>
        <a:xfrm>
          <a:off x="1138014" y="3404307"/>
          <a:ext cx="7138009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система законодательства 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138014" y="3404307"/>
        <a:ext cx="7138009" cy="523526"/>
      </dsp:txXfrm>
    </dsp:sp>
    <dsp:sp modelId="{9AAF966E-1B3E-496D-9960-CF6B45C86FA4}">
      <dsp:nvSpPr>
        <dsp:cNvPr id="0" name=""/>
        <dsp:cNvSpPr/>
      </dsp:nvSpPr>
      <dsp:spPr>
        <a:xfrm>
          <a:off x="810810" y="3338866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5C5DD5B-4D75-43E4-B4B4-4DD861E4FC15}">
      <dsp:nvSpPr>
        <dsp:cNvPr id="0" name=""/>
        <dsp:cNvSpPr/>
      </dsp:nvSpPr>
      <dsp:spPr>
        <a:xfrm>
          <a:off x="878209" y="4189483"/>
          <a:ext cx="7397813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финансовая система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878209" y="4189483"/>
        <a:ext cx="7397813" cy="523526"/>
      </dsp:txXfrm>
    </dsp:sp>
    <dsp:sp modelId="{6D607547-04AD-44DD-A99A-409515D08ED4}">
      <dsp:nvSpPr>
        <dsp:cNvPr id="0" name=""/>
        <dsp:cNvSpPr/>
      </dsp:nvSpPr>
      <dsp:spPr>
        <a:xfrm>
          <a:off x="551005" y="4124042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2AA7BB-3E70-4816-A2E5-110848A9EACB}">
      <dsp:nvSpPr>
        <dsp:cNvPr id="0" name=""/>
        <dsp:cNvSpPr/>
      </dsp:nvSpPr>
      <dsp:spPr>
        <a:xfrm>
          <a:off x="404108" y="4975234"/>
          <a:ext cx="7871914" cy="5235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5550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государственные символы и язык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404108" y="4975234"/>
        <a:ext cx="7871914" cy="523526"/>
      </dsp:txXfrm>
    </dsp:sp>
    <dsp:sp modelId="{39762A80-7E19-47C2-A471-86EBFEFC4152}">
      <dsp:nvSpPr>
        <dsp:cNvPr id="0" name=""/>
        <dsp:cNvSpPr/>
      </dsp:nvSpPr>
      <dsp:spPr>
        <a:xfrm>
          <a:off x="76904" y="4909793"/>
          <a:ext cx="654408" cy="654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03E91-CDD5-4801-96B2-9F543EA8B861}">
      <dsp:nvSpPr>
        <dsp:cNvPr id="0" name=""/>
        <dsp:cNvSpPr/>
      </dsp:nvSpPr>
      <dsp:spPr>
        <a:xfrm>
          <a:off x="0" y="597964"/>
          <a:ext cx="975657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2A04F-4AC5-40D7-B0F9-4914902DF6A7}">
      <dsp:nvSpPr>
        <dsp:cNvPr id="0" name=""/>
        <dsp:cNvSpPr/>
      </dsp:nvSpPr>
      <dsp:spPr>
        <a:xfrm>
          <a:off x="487828" y="22324"/>
          <a:ext cx="6829603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143" tIns="0" rIns="2581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нормы, характеризующие государство как официального представителя всего общества, выражающего его волю и интересы;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44029" y="78525"/>
        <a:ext cx="6717201" cy="1038878"/>
      </dsp:txXfrm>
    </dsp:sp>
    <dsp:sp modelId="{A89FAB2B-D78B-4519-851A-F2D069B11302}">
      <dsp:nvSpPr>
        <dsp:cNvPr id="0" name=""/>
        <dsp:cNvSpPr/>
      </dsp:nvSpPr>
      <dsp:spPr>
        <a:xfrm>
          <a:off x="0" y="2367004"/>
          <a:ext cx="975657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96E101-A47D-4002-9524-9C4533C55358}">
      <dsp:nvSpPr>
        <dsp:cNvPr id="0" name=""/>
        <dsp:cNvSpPr/>
      </dsp:nvSpPr>
      <dsp:spPr>
        <a:xfrm>
          <a:off x="487828" y="1791364"/>
          <a:ext cx="6829603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143" tIns="0" rIns="2581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государство – это особая организация государственной власти, располагающая специальным аппаратом принуждения в отношении незаконопослушных граждан;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44029" y="1847565"/>
        <a:ext cx="6717201" cy="1038878"/>
      </dsp:txXfrm>
    </dsp:sp>
    <dsp:sp modelId="{86A2A9E2-04DD-430F-B25D-E883AA2A0728}">
      <dsp:nvSpPr>
        <dsp:cNvPr id="0" name=""/>
        <dsp:cNvSpPr/>
      </dsp:nvSpPr>
      <dsp:spPr>
        <a:xfrm>
          <a:off x="0" y="4136043"/>
          <a:ext cx="9756576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2879A-496A-4E61-8278-F110FE7F07DD}">
      <dsp:nvSpPr>
        <dsp:cNvPr id="0" name=""/>
        <dsp:cNvSpPr/>
      </dsp:nvSpPr>
      <dsp:spPr>
        <a:xfrm>
          <a:off x="487828" y="3560404"/>
          <a:ext cx="6829603" cy="115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143" tIns="0" rIns="25814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это организация политико-территориального устройства государства, позволяющая характеризовать организацию государственной власти не только по горизонтали, но и по вертикали.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44029" y="3616605"/>
        <a:ext cx="6717201" cy="103887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5D6EB-5AB5-4FFB-A6D7-C4473EA89842}">
      <dsp:nvSpPr>
        <dsp:cNvPr id="0" name=""/>
        <dsp:cNvSpPr/>
      </dsp:nvSpPr>
      <dsp:spPr>
        <a:xfrm>
          <a:off x="6567" y="0"/>
          <a:ext cx="648409" cy="6484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92FA8E-1531-463A-A1BF-8CB10FC3A394}">
      <dsp:nvSpPr>
        <dsp:cNvPr id="0" name=""/>
        <dsp:cNvSpPr/>
      </dsp:nvSpPr>
      <dsp:spPr>
        <a:xfrm>
          <a:off x="71408" y="64840"/>
          <a:ext cx="518727" cy="518727"/>
        </a:xfrm>
        <a:prstGeom prst="chord">
          <a:avLst>
            <a:gd name="adj1" fmla="val 1168272"/>
            <a:gd name="adj2" fmla="val 963172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B216C-F5C5-4B94-9850-F3E72F657032}">
      <dsp:nvSpPr>
        <dsp:cNvPr id="0" name=""/>
        <dsp:cNvSpPr/>
      </dsp:nvSpPr>
      <dsp:spPr>
        <a:xfrm>
          <a:off x="790061" y="648409"/>
          <a:ext cx="1918211" cy="2728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Консервативные партии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Республиканская партия США, Консервативная партия Великобритании, Либерально-демократическая партия Японии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90061" y="648409"/>
        <a:ext cx="1918211" cy="2728723"/>
      </dsp:txXfrm>
    </dsp:sp>
    <dsp:sp modelId="{A465D79A-179A-4EB0-BE26-3080F095B41C}">
      <dsp:nvSpPr>
        <dsp:cNvPr id="0" name=""/>
        <dsp:cNvSpPr/>
      </dsp:nvSpPr>
      <dsp:spPr>
        <a:xfrm>
          <a:off x="790061" y="0"/>
          <a:ext cx="1918211" cy="648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правые</a:t>
          </a:r>
          <a:endParaRPr lang="ru-RU" sz="2400" kern="1200" dirty="0"/>
        </a:p>
      </dsp:txBody>
      <dsp:txXfrm>
        <a:off x="790061" y="0"/>
        <a:ext cx="1918211" cy="648409"/>
      </dsp:txXfrm>
    </dsp:sp>
    <dsp:sp modelId="{8FD3465F-DC7C-4273-8C7B-201A44531655}">
      <dsp:nvSpPr>
        <dsp:cNvPr id="0" name=""/>
        <dsp:cNvSpPr/>
      </dsp:nvSpPr>
      <dsp:spPr>
        <a:xfrm>
          <a:off x="2843358" y="0"/>
          <a:ext cx="648409" cy="6484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3F1CE-FDE5-4591-B4DE-20E889276B67}">
      <dsp:nvSpPr>
        <dsp:cNvPr id="0" name=""/>
        <dsp:cNvSpPr/>
      </dsp:nvSpPr>
      <dsp:spPr>
        <a:xfrm>
          <a:off x="2908199" y="64840"/>
          <a:ext cx="518727" cy="518727"/>
        </a:xfrm>
        <a:prstGeom prst="chord">
          <a:avLst>
            <a:gd name="adj1" fmla="val 20431728"/>
            <a:gd name="adj2" fmla="val 1196827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DDB97-BA1A-44C4-8256-42A4BD968E6C}">
      <dsp:nvSpPr>
        <dsp:cNvPr id="0" name=""/>
        <dsp:cNvSpPr/>
      </dsp:nvSpPr>
      <dsp:spPr>
        <a:xfrm>
          <a:off x="3626853" y="648409"/>
          <a:ext cx="1918211" cy="2728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Либеральные партии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Свободная демократическая партия Германии, Либеральная партия Великобритании, Партия центра в Швеции, итальянская Либеральная партия </a:t>
          </a:r>
          <a:endParaRPr lang="ru-RU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/>
        </a:p>
      </dsp:txBody>
      <dsp:txXfrm>
        <a:off x="3626853" y="648409"/>
        <a:ext cx="1918211" cy="2728723"/>
      </dsp:txXfrm>
    </dsp:sp>
    <dsp:sp modelId="{D1F47CE2-ED05-4336-A05C-7EEA44D83C61}">
      <dsp:nvSpPr>
        <dsp:cNvPr id="0" name=""/>
        <dsp:cNvSpPr/>
      </dsp:nvSpPr>
      <dsp:spPr>
        <a:xfrm>
          <a:off x="3626853" y="0"/>
          <a:ext cx="1918211" cy="648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центристские</a:t>
          </a:r>
          <a:endParaRPr lang="ru-RU" sz="2400" kern="1200" dirty="0"/>
        </a:p>
      </dsp:txBody>
      <dsp:txXfrm>
        <a:off x="3626853" y="0"/>
        <a:ext cx="1918211" cy="648409"/>
      </dsp:txXfrm>
    </dsp:sp>
    <dsp:sp modelId="{F0C6B3F7-FD6E-473B-BD81-BEC2190FE53E}">
      <dsp:nvSpPr>
        <dsp:cNvPr id="0" name=""/>
        <dsp:cNvSpPr/>
      </dsp:nvSpPr>
      <dsp:spPr>
        <a:xfrm>
          <a:off x="5680150" y="0"/>
          <a:ext cx="648409" cy="6484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2F0E6-71EF-4749-9173-ECEB807DF175}">
      <dsp:nvSpPr>
        <dsp:cNvPr id="0" name=""/>
        <dsp:cNvSpPr/>
      </dsp:nvSpPr>
      <dsp:spPr>
        <a:xfrm>
          <a:off x="5744991" y="64840"/>
          <a:ext cx="518727" cy="518727"/>
        </a:xfrm>
        <a:prstGeom prst="chord">
          <a:avLst>
            <a:gd name="adj1" fmla="val 162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AEA6F-BDAA-4F6E-B030-12413DE0C779}">
      <dsp:nvSpPr>
        <dsp:cNvPr id="0" name=""/>
        <dsp:cNvSpPr/>
      </dsp:nvSpPr>
      <dsp:spPr>
        <a:xfrm>
          <a:off x="6463645" y="648409"/>
          <a:ext cx="1918211" cy="2728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Социал-демократические партии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Лейбористская партия Великобритании, социалистические партии Франции, Италии, Испании, Австрии, социал-демократические партии Германии и скандинавских стран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Коммунистические партии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/>
            <a:t>Коммунистическая партия России, Коммунистическая партия Украины, коммунистические партии Сирии, Вьетнама, Молдавии</a:t>
          </a:r>
          <a:endParaRPr lang="ru-RU" sz="1600" b="0" kern="1200" dirty="0"/>
        </a:p>
      </dsp:txBody>
      <dsp:txXfrm>
        <a:off x="6463645" y="648409"/>
        <a:ext cx="1918211" cy="2728723"/>
      </dsp:txXfrm>
    </dsp:sp>
    <dsp:sp modelId="{83AD55DC-350D-46C4-B950-D27C0077E779}">
      <dsp:nvSpPr>
        <dsp:cNvPr id="0" name=""/>
        <dsp:cNvSpPr/>
      </dsp:nvSpPr>
      <dsp:spPr>
        <a:xfrm>
          <a:off x="6463645" y="0"/>
          <a:ext cx="1918211" cy="6484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левые</a:t>
          </a:r>
          <a:endParaRPr lang="ru-RU" sz="2400" kern="1200" dirty="0"/>
        </a:p>
      </dsp:txBody>
      <dsp:txXfrm>
        <a:off x="6463645" y="0"/>
        <a:ext cx="1918211" cy="64840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EE037-AD33-4735-8CCD-181BBA3DFE6D}">
      <dsp:nvSpPr>
        <dsp:cNvPr id="0" name=""/>
        <dsp:cNvSpPr/>
      </dsp:nvSpPr>
      <dsp:spPr>
        <a:xfrm>
          <a:off x="0" y="303801"/>
          <a:ext cx="778668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34" tIns="374904" rIns="6043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Бельгия, Дания, Нидерланды, Италия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303801"/>
        <a:ext cx="7786688" cy="807975"/>
      </dsp:txXfrm>
    </dsp:sp>
    <dsp:sp modelId="{EEE60DC3-0AA0-4B37-8E86-B35EAF0E7D20}">
      <dsp:nvSpPr>
        <dsp:cNvPr id="0" name=""/>
        <dsp:cNvSpPr/>
      </dsp:nvSpPr>
      <dsp:spPr>
        <a:xfrm>
          <a:off x="389334" y="38121"/>
          <a:ext cx="54506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3" tIns="0" rIns="2060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u="none" kern="1200" dirty="0" smtClean="0">
              <a:solidFill>
                <a:schemeClr val="tx1"/>
              </a:solidFill>
            </a:rPr>
            <a:t>Многопартийные системы без монопольно господствующей партии</a:t>
          </a:r>
          <a:endParaRPr lang="ru-RU" sz="2000" b="0" i="0" u="none" kern="1200" dirty="0">
            <a:solidFill>
              <a:schemeClr val="tx1"/>
            </a:solidFill>
          </a:endParaRPr>
        </a:p>
      </dsp:txBody>
      <dsp:txXfrm>
        <a:off x="415273" y="64060"/>
        <a:ext cx="5398803" cy="479482"/>
      </dsp:txXfrm>
    </dsp:sp>
    <dsp:sp modelId="{F50BEC02-C87F-4684-B98B-26ED362A70E0}">
      <dsp:nvSpPr>
        <dsp:cNvPr id="0" name=""/>
        <dsp:cNvSpPr/>
      </dsp:nvSpPr>
      <dsp:spPr>
        <a:xfrm>
          <a:off x="0" y="1474656"/>
          <a:ext cx="778668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34" tIns="374904" rIns="6043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Япония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1474656"/>
        <a:ext cx="7786688" cy="807975"/>
      </dsp:txXfrm>
    </dsp:sp>
    <dsp:sp modelId="{A033E64D-9866-4E6D-BD84-0E3E8FE052A4}">
      <dsp:nvSpPr>
        <dsp:cNvPr id="0" name=""/>
        <dsp:cNvSpPr/>
      </dsp:nvSpPr>
      <dsp:spPr>
        <a:xfrm>
          <a:off x="389334" y="1208976"/>
          <a:ext cx="54506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3" tIns="0" rIns="2060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Многопартийные системы с монопольно господствующей партией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415273" y="1234915"/>
        <a:ext cx="5398803" cy="479482"/>
      </dsp:txXfrm>
    </dsp:sp>
    <dsp:sp modelId="{830B64A4-F0E2-495D-AC6D-B6784BB3581B}">
      <dsp:nvSpPr>
        <dsp:cNvPr id="0" name=""/>
        <dsp:cNvSpPr/>
      </dsp:nvSpPr>
      <dsp:spPr>
        <a:xfrm>
          <a:off x="0" y="2645511"/>
          <a:ext cx="778668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34" tIns="374904" rIns="6043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США, Великобритания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0" y="2645511"/>
        <a:ext cx="7786688" cy="807975"/>
      </dsp:txXfrm>
    </dsp:sp>
    <dsp:sp modelId="{262C294A-6DA6-406F-8BCE-1FF982960E5B}">
      <dsp:nvSpPr>
        <dsp:cNvPr id="0" name=""/>
        <dsp:cNvSpPr/>
      </dsp:nvSpPr>
      <dsp:spPr>
        <a:xfrm>
          <a:off x="389334" y="2379831"/>
          <a:ext cx="54506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3" tIns="0" rIns="2060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Двухпартийные системы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415273" y="2405770"/>
        <a:ext cx="5398803" cy="479482"/>
      </dsp:txXfrm>
    </dsp:sp>
    <dsp:sp modelId="{3BF82623-F96F-4111-984E-45BE61598313}">
      <dsp:nvSpPr>
        <dsp:cNvPr id="0" name=""/>
        <dsp:cNvSpPr/>
      </dsp:nvSpPr>
      <dsp:spPr>
        <a:xfrm>
          <a:off x="0" y="3816366"/>
          <a:ext cx="778668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34" tIns="374904" rIns="6043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>
              <a:solidFill>
                <a:schemeClr val="tx1"/>
              </a:solidFill>
            </a:rPr>
            <a:t>Габон, Заир, Камерун 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0" y="3816366"/>
        <a:ext cx="7786688" cy="807975"/>
      </dsp:txXfrm>
    </dsp:sp>
    <dsp:sp modelId="{44472732-1EC6-4F52-AC1E-7C7CC3B63072}">
      <dsp:nvSpPr>
        <dsp:cNvPr id="0" name=""/>
        <dsp:cNvSpPr/>
      </dsp:nvSpPr>
      <dsp:spPr>
        <a:xfrm>
          <a:off x="389334" y="3550686"/>
          <a:ext cx="54506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3" tIns="0" rIns="2060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1"/>
              </a:solidFill>
            </a:rPr>
            <a:t>Однопартийные системы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415273" y="3576625"/>
        <a:ext cx="5398803" cy="479482"/>
      </dsp:txXfrm>
    </dsp:sp>
    <dsp:sp modelId="{EEFE7B2D-EDB1-45F7-8E90-47E4F365A4AE}">
      <dsp:nvSpPr>
        <dsp:cNvPr id="0" name=""/>
        <dsp:cNvSpPr/>
      </dsp:nvSpPr>
      <dsp:spPr>
        <a:xfrm>
          <a:off x="0" y="4987221"/>
          <a:ext cx="778668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4334" tIns="374904" rIns="60433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</a:rPr>
            <a:t>Катар, Кувейт, Оман, Саудовская Аравия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0" y="4987221"/>
        <a:ext cx="7786688" cy="807975"/>
      </dsp:txXfrm>
    </dsp:sp>
    <dsp:sp modelId="{1E0D0B61-A517-4FDC-A332-172E784578DB}">
      <dsp:nvSpPr>
        <dsp:cNvPr id="0" name=""/>
        <dsp:cNvSpPr/>
      </dsp:nvSpPr>
      <dsp:spPr>
        <a:xfrm>
          <a:off x="389334" y="4721541"/>
          <a:ext cx="54506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023" tIns="0" rIns="2060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«</a:t>
          </a:r>
          <a:r>
            <a:rPr lang="ru-RU" sz="2000" b="0" i="0" kern="1200" dirty="0" smtClean="0">
              <a:solidFill>
                <a:schemeClr val="tx1"/>
              </a:solidFill>
            </a:rPr>
            <a:t>Беспартийные системы»</a:t>
          </a:r>
          <a:endParaRPr lang="ru-RU" sz="2000" b="0" i="0" kern="1200" dirty="0">
            <a:solidFill>
              <a:schemeClr val="tx1"/>
            </a:solidFill>
          </a:endParaRPr>
        </a:p>
      </dsp:txBody>
      <dsp:txXfrm>
        <a:off x="415273" y="4747480"/>
        <a:ext cx="5398803" cy="47948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98BA2-2810-4405-A5DD-43FBDEABC42C}">
      <dsp:nvSpPr>
        <dsp:cNvPr id="0" name=""/>
        <dsp:cNvSpPr/>
      </dsp:nvSpPr>
      <dsp:spPr>
        <a:xfrm>
          <a:off x="2778720" y="2704415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2DB0D-50AC-4AFB-A951-63E5B8151A42}">
      <dsp:nvSpPr>
        <dsp:cNvPr id="0" name=""/>
        <dsp:cNvSpPr/>
      </dsp:nvSpPr>
      <dsp:spPr>
        <a:xfrm>
          <a:off x="2633292" y="2937472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E698D-3F6F-4799-B148-CF29FBB96E95}">
      <dsp:nvSpPr>
        <dsp:cNvPr id="0" name=""/>
        <dsp:cNvSpPr/>
      </dsp:nvSpPr>
      <dsp:spPr>
        <a:xfrm>
          <a:off x="2459973" y="3139248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8A72F-7623-4333-AC17-A941B244D03F}">
      <dsp:nvSpPr>
        <dsp:cNvPr id="0" name=""/>
        <dsp:cNvSpPr/>
      </dsp:nvSpPr>
      <dsp:spPr>
        <a:xfrm>
          <a:off x="2667159" y="358874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EBCE0-7640-42DD-B767-92CE43AFD8BE}">
      <dsp:nvSpPr>
        <dsp:cNvPr id="0" name=""/>
        <dsp:cNvSpPr/>
      </dsp:nvSpPr>
      <dsp:spPr>
        <a:xfrm>
          <a:off x="2888954" y="226706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5E75-2274-4F50-B7AB-0651B51C5318}">
      <dsp:nvSpPr>
        <dsp:cNvPr id="0" name=""/>
        <dsp:cNvSpPr/>
      </dsp:nvSpPr>
      <dsp:spPr>
        <a:xfrm>
          <a:off x="3110084" y="94538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EFCBB-D9C2-4AE3-96E6-573BEB0D6600}">
      <dsp:nvSpPr>
        <dsp:cNvPr id="0" name=""/>
        <dsp:cNvSpPr/>
      </dsp:nvSpPr>
      <dsp:spPr>
        <a:xfrm>
          <a:off x="3331215" y="226706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8ECB8-5D3F-4C59-81A3-6B82D5EF9A6B}">
      <dsp:nvSpPr>
        <dsp:cNvPr id="0" name=""/>
        <dsp:cNvSpPr/>
      </dsp:nvSpPr>
      <dsp:spPr>
        <a:xfrm>
          <a:off x="3553010" y="358874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E805A-1B50-4A97-BB58-A5AE16155A81}">
      <dsp:nvSpPr>
        <dsp:cNvPr id="0" name=""/>
        <dsp:cNvSpPr/>
      </dsp:nvSpPr>
      <dsp:spPr>
        <a:xfrm>
          <a:off x="3110084" y="373412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A6D76-A262-4CE5-99F9-66CBC10DCE32}">
      <dsp:nvSpPr>
        <dsp:cNvPr id="0" name=""/>
        <dsp:cNvSpPr/>
      </dsp:nvSpPr>
      <dsp:spPr>
        <a:xfrm>
          <a:off x="3110084" y="652287"/>
          <a:ext cx="166014" cy="16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9352E-2998-4F79-8CB9-A87A2F9B5065}">
      <dsp:nvSpPr>
        <dsp:cNvPr id="0" name=""/>
        <dsp:cNvSpPr/>
      </dsp:nvSpPr>
      <dsp:spPr>
        <a:xfrm>
          <a:off x="1759394" y="3745640"/>
          <a:ext cx="3580590" cy="960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78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общественные движения</a:t>
          </a:r>
          <a:endParaRPr lang="ru-RU" sz="2400" kern="1200" dirty="0"/>
        </a:p>
      </dsp:txBody>
      <dsp:txXfrm>
        <a:off x="1806278" y="3792524"/>
        <a:ext cx="3486822" cy="866652"/>
      </dsp:txXfrm>
    </dsp:sp>
    <dsp:sp modelId="{3A425445-A458-4035-8216-870505DE51A3}">
      <dsp:nvSpPr>
        <dsp:cNvPr id="0" name=""/>
        <dsp:cNvSpPr/>
      </dsp:nvSpPr>
      <dsp:spPr>
        <a:xfrm>
          <a:off x="766630" y="2804604"/>
          <a:ext cx="1660140" cy="16600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4C9B2D-59BA-4FAA-984A-EEADBA682799}">
      <dsp:nvSpPr>
        <dsp:cNvPr id="0" name=""/>
        <dsp:cNvSpPr/>
      </dsp:nvSpPr>
      <dsp:spPr>
        <a:xfrm>
          <a:off x="3272778" y="1867092"/>
          <a:ext cx="3580590" cy="960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7892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общественные организации</a:t>
          </a:r>
          <a:endParaRPr lang="ru-RU" sz="2400" kern="1200" dirty="0"/>
        </a:p>
      </dsp:txBody>
      <dsp:txXfrm>
        <a:off x="3319662" y="1913976"/>
        <a:ext cx="3486822" cy="866652"/>
      </dsp:txXfrm>
    </dsp:sp>
    <dsp:sp modelId="{41259A6E-6552-43F3-9769-685C1B524CE6}">
      <dsp:nvSpPr>
        <dsp:cNvPr id="0" name=""/>
        <dsp:cNvSpPr/>
      </dsp:nvSpPr>
      <dsp:spPr>
        <a:xfrm>
          <a:off x="2280014" y="926056"/>
          <a:ext cx="1660140" cy="166003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AB5F6-9807-4DC1-A57B-20A5D3569B68}">
      <dsp:nvSpPr>
        <dsp:cNvPr id="0" name=""/>
        <dsp:cNvSpPr/>
      </dsp:nvSpPr>
      <dsp:spPr>
        <a:xfrm>
          <a:off x="1395882" y="262902"/>
          <a:ext cx="2415688" cy="241605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B479D-E2A1-4785-83DA-386D3B4A2864}">
      <dsp:nvSpPr>
        <dsp:cNvPr id="0" name=""/>
        <dsp:cNvSpPr/>
      </dsp:nvSpPr>
      <dsp:spPr>
        <a:xfrm>
          <a:off x="1929828" y="1135171"/>
          <a:ext cx="1342351" cy="671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Конституционный строй</a:t>
          </a:r>
          <a:endParaRPr lang="ru-RU" sz="1300" kern="1200" dirty="0"/>
        </a:p>
      </dsp:txBody>
      <dsp:txXfrm>
        <a:off x="1929828" y="1135171"/>
        <a:ext cx="1342351" cy="671015"/>
      </dsp:txXfrm>
    </dsp:sp>
    <dsp:sp modelId="{474A261A-A033-458B-B860-54D9F6BD0002}">
      <dsp:nvSpPr>
        <dsp:cNvPr id="0" name=""/>
        <dsp:cNvSpPr/>
      </dsp:nvSpPr>
      <dsp:spPr>
        <a:xfrm>
          <a:off x="724933" y="1651105"/>
          <a:ext cx="2415688" cy="241605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DBEF0-43B3-4229-8489-3D3DEDEAE790}">
      <dsp:nvSpPr>
        <dsp:cNvPr id="0" name=""/>
        <dsp:cNvSpPr/>
      </dsp:nvSpPr>
      <dsp:spPr>
        <a:xfrm>
          <a:off x="1261601" y="2531405"/>
          <a:ext cx="1342351" cy="671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Общественный строй</a:t>
          </a:r>
          <a:endParaRPr lang="ru-RU" sz="1300" kern="1200" dirty="0"/>
        </a:p>
      </dsp:txBody>
      <dsp:txXfrm>
        <a:off x="1261601" y="2531405"/>
        <a:ext cx="1342351" cy="671015"/>
      </dsp:txXfrm>
    </dsp:sp>
    <dsp:sp modelId="{5654656C-2037-430F-9B27-CCFB7100D22E}">
      <dsp:nvSpPr>
        <dsp:cNvPr id="0" name=""/>
        <dsp:cNvSpPr/>
      </dsp:nvSpPr>
      <dsp:spPr>
        <a:xfrm>
          <a:off x="1567815" y="3205431"/>
          <a:ext cx="2075450" cy="2076282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511611-EA17-40C3-BBBE-03D03A160EDB}">
      <dsp:nvSpPr>
        <dsp:cNvPr id="0" name=""/>
        <dsp:cNvSpPr/>
      </dsp:nvSpPr>
      <dsp:spPr>
        <a:xfrm>
          <a:off x="1933004" y="3929646"/>
          <a:ext cx="1342351" cy="671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Государственный строй</a:t>
          </a:r>
          <a:endParaRPr lang="ru-RU" sz="1300" kern="1200" dirty="0"/>
        </a:p>
      </dsp:txBody>
      <dsp:txXfrm>
        <a:off x="1933004" y="3929646"/>
        <a:ext cx="1342351" cy="6710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C1CEB-74BB-4D6A-8AB2-03C454F2A0F6}">
      <dsp:nvSpPr>
        <dsp:cNvPr id="0" name=""/>
        <dsp:cNvSpPr/>
      </dsp:nvSpPr>
      <dsp:spPr>
        <a:xfrm>
          <a:off x="4322" y="0"/>
          <a:ext cx="2593541" cy="294727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DD5CE-0719-44C9-B886-BB59741B8B1B}">
      <dsp:nvSpPr>
        <dsp:cNvPr id="0" name=""/>
        <dsp:cNvSpPr/>
      </dsp:nvSpPr>
      <dsp:spPr>
        <a:xfrm>
          <a:off x="2387262" y="0"/>
          <a:ext cx="4977977" cy="2947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Общественный строй </a:t>
          </a:r>
          <a:br>
            <a:rPr lang="ru-RU" sz="3600" kern="1200" dirty="0" smtClean="0"/>
          </a:br>
          <a:r>
            <a:rPr lang="ru-RU" sz="2800" kern="1200" dirty="0" smtClean="0"/>
            <a:t>(гражданская свобода)</a:t>
          </a:r>
          <a:endParaRPr lang="ru-RU" sz="2800" kern="1200" dirty="0"/>
        </a:p>
      </dsp:txBody>
      <dsp:txXfrm>
        <a:off x="2387262" y="0"/>
        <a:ext cx="4977977" cy="2947272"/>
      </dsp:txXfrm>
    </dsp:sp>
    <dsp:sp modelId="{6D5F34EA-DD08-4563-8FFC-37BB44371AD4}">
      <dsp:nvSpPr>
        <dsp:cNvPr id="0" name=""/>
        <dsp:cNvSpPr/>
      </dsp:nvSpPr>
      <dsp:spPr>
        <a:xfrm>
          <a:off x="782384" y="3192879"/>
          <a:ext cx="2593541" cy="294727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2CFDD-981B-46B3-8172-29878CFAF55E}">
      <dsp:nvSpPr>
        <dsp:cNvPr id="0" name=""/>
        <dsp:cNvSpPr/>
      </dsp:nvSpPr>
      <dsp:spPr>
        <a:xfrm>
          <a:off x="3394712" y="4258229"/>
          <a:ext cx="4401160" cy="1805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Государственный строй </a:t>
          </a:r>
          <a:r>
            <a:rPr lang="ru-RU" sz="2800" kern="1200" dirty="0" smtClean="0"/>
            <a:t>(государственная власть) = форма государства</a:t>
          </a:r>
          <a:endParaRPr lang="ru-RU" sz="2800" kern="1200" dirty="0"/>
        </a:p>
      </dsp:txBody>
      <dsp:txXfrm>
        <a:off x="3394712" y="4258229"/>
        <a:ext cx="4401160" cy="18052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C1CEB-74BB-4D6A-8AB2-03C454F2A0F6}">
      <dsp:nvSpPr>
        <dsp:cNvPr id="0" name=""/>
        <dsp:cNvSpPr/>
      </dsp:nvSpPr>
      <dsp:spPr>
        <a:xfrm>
          <a:off x="249149" y="0"/>
          <a:ext cx="2593541" cy="460851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DD5CE-0719-44C9-B886-BB59741B8B1B}">
      <dsp:nvSpPr>
        <dsp:cNvPr id="0" name=""/>
        <dsp:cNvSpPr/>
      </dsp:nvSpPr>
      <dsp:spPr>
        <a:xfrm>
          <a:off x="2599388" y="72007"/>
          <a:ext cx="4977977" cy="1461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Общественный строй, включающий государственный строй</a:t>
          </a:r>
          <a:endParaRPr lang="ru-RU" sz="2800" kern="1200" dirty="0"/>
        </a:p>
      </dsp:txBody>
      <dsp:txXfrm>
        <a:off x="2599388" y="72007"/>
        <a:ext cx="4977977" cy="14617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AB67E-9216-42DC-9C22-F2F4E7D93AE4}">
      <dsp:nvSpPr>
        <dsp:cNvPr id="0" name=""/>
        <dsp:cNvSpPr/>
      </dsp:nvSpPr>
      <dsp:spPr>
        <a:xfrm rot="5400000">
          <a:off x="-420719" y="421201"/>
          <a:ext cx="2804795" cy="1963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 rot="-5400000">
        <a:off x="1" y="982161"/>
        <a:ext cx="1963357" cy="841438"/>
      </dsp:txXfrm>
    </dsp:sp>
    <dsp:sp modelId="{C4F809E0-2C28-4597-A738-FC2B418E25E4}">
      <dsp:nvSpPr>
        <dsp:cNvPr id="0" name=""/>
        <dsp:cNvSpPr/>
      </dsp:nvSpPr>
      <dsp:spPr>
        <a:xfrm rot="5400000">
          <a:off x="4174575" y="-2210736"/>
          <a:ext cx="1823117" cy="6245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sng" kern="1200" dirty="0" smtClean="0"/>
            <a:t>Формальное понимание конституционного строя:</a:t>
          </a:r>
          <a:endParaRPr lang="ru-RU" sz="2000" b="1" u="sng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любое устройство общества и государства на основе Конституции</a:t>
          </a:r>
          <a:endParaRPr lang="ru-RU" sz="2000" kern="1200" dirty="0"/>
        </a:p>
      </dsp:txBody>
      <dsp:txXfrm rot="-5400000">
        <a:off x="1963357" y="89479"/>
        <a:ext cx="6156557" cy="1645123"/>
      </dsp:txXfrm>
    </dsp:sp>
    <dsp:sp modelId="{E74D695D-D80E-4E4C-9DA7-8B9AD6FA36E0}">
      <dsp:nvSpPr>
        <dsp:cNvPr id="0" name=""/>
        <dsp:cNvSpPr/>
      </dsp:nvSpPr>
      <dsp:spPr>
        <a:xfrm rot="5400000">
          <a:off x="-420719" y="2944033"/>
          <a:ext cx="2804795" cy="19633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300" kern="1200" dirty="0"/>
        </a:p>
      </dsp:txBody>
      <dsp:txXfrm rot="-5400000">
        <a:off x="1" y="3504993"/>
        <a:ext cx="1963357" cy="841438"/>
      </dsp:txXfrm>
    </dsp:sp>
    <dsp:sp modelId="{837EAE4D-B222-497D-8A31-5D4F3ACF2DF6}">
      <dsp:nvSpPr>
        <dsp:cNvPr id="0" name=""/>
        <dsp:cNvSpPr/>
      </dsp:nvSpPr>
      <dsp:spPr>
        <a:xfrm rot="5400000">
          <a:off x="4174575" y="312095"/>
          <a:ext cx="1823117" cy="62455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u="sng" kern="1200" dirty="0" smtClean="0"/>
            <a:t>Содержательное понятие конституционного строя:</a:t>
          </a:r>
          <a:endParaRPr lang="ru-RU" sz="2000" b="1" u="sng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общественный и государственный строй, характеризующийся определенными чертами (верховенство права, свобода человека, народовластие и разделение властей)</a:t>
          </a:r>
          <a:endParaRPr lang="ru-RU" sz="2000" kern="1200" dirty="0"/>
        </a:p>
      </dsp:txBody>
      <dsp:txXfrm rot="-5400000">
        <a:off x="1963357" y="2612311"/>
        <a:ext cx="6156557" cy="1645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0C63F-0049-4DDE-BA29-C3B23B850D8B}">
      <dsp:nvSpPr>
        <dsp:cNvPr id="0" name=""/>
        <dsp:cNvSpPr/>
      </dsp:nvSpPr>
      <dsp:spPr>
        <a:xfrm>
          <a:off x="3177049" y="4133"/>
          <a:ext cx="2661786" cy="120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Основы экономических отношений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77049" y="4133"/>
        <a:ext cx="2661786" cy="1203883"/>
      </dsp:txXfrm>
    </dsp:sp>
    <dsp:sp modelId="{575424C7-E7F1-4120-ADE7-61911E2EE5DB}">
      <dsp:nvSpPr>
        <dsp:cNvPr id="0" name=""/>
        <dsp:cNvSpPr/>
      </dsp:nvSpPr>
      <dsp:spPr>
        <a:xfrm>
          <a:off x="1866019" y="4133"/>
          <a:ext cx="1191844" cy="120388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A5F4B-B34B-4D3E-81A1-716409AC4B51}">
      <dsp:nvSpPr>
        <dsp:cNvPr id="0" name=""/>
        <dsp:cNvSpPr/>
      </dsp:nvSpPr>
      <dsp:spPr>
        <a:xfrm>
          <a:off x="1866019" y="1406658"/>
          <a:ext cx="2661786" cy="120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Основы политических отношений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1866019" y="1406658"/>
        <a:ext cx="2661786" cy="1203883"/>
      </dsp:txXfrm>
    </dsp:sp>
    <dsp:sp modelId="{00D09E90-F1C6-401B-AA2A-C18C3FDEA405}">
      <dsp:nvSpPr>
        <dsp:cNvPr id="0" name=""/>
        <dsp:cNvSpPr/>
      </dsp:nvSpPr>
      <dsp:spPr>
        <a:xfrm>
          <a:off x="4646991" y="1406658"/>
          <a:ext cx="1191844" cy="1203883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70F0A-2E28-42A6-AC3F-80857902ACBD}">
      <dsp:nvSpPr>
        <dsp:cNvPr id="0" name=""/>
        <dsp:cNvSpPr/>
      </dsp:nvSpPr>
      <dsp:spPr>
        <a:xfrm>
          <a:off x="3177049" y="2809182"/>
          <a:ext cx="2661786" cy="120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Основы социальных отношений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177049" y="2809182"/>
        <a:ext cx="2661786" cy="1203883"/>
      </dsp:txXfrm>
    </dsp:sp>
    <dsp:sp modelId="{49EDED29-9D7A-4E6B-BB46-2A39E29A0300}">
      <dsp:nvSpPr>
        <dsp:cNvPr id="0" name=""/>
        <dsp:cNvSpPr/>
      </dsp:nvSpPr>
      <dsp:spPr>
        <a:xfrm>
          <a:off x="1866019" y="2809182"/>
          <a:ext cx="1191844" cy="12038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4D116-A3EF-477F-B8B6-682A9C4D205E}">
      <dsp:nvSpPr>
        <dsp:cNvPr id="0" name=""/>
        <dsp:cNvSpPr/>
      </dsp:nvSpPr>
      <dsp:spPr>
        <a:xfrm>
          <a:off x="1866019" y="4211707"/>
          <a:ext cx="2661786" cy="120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Основы духовно-культурных отношен</a:t>
          </a:r>
          <a:r>
            <a:rPr lang="ru-RU" sz="2400" kern="1200" dirty="0" smtClean="0"/>
            <a:t>ий</a:t>
          </a:r>
          <a:endParaRPr lang="ru-RU" sz="2400" kern="1200" dirty="0"/>
        </a:p>
      </dsp:txBody>
      <dsp:txXfrm>
        <a:off x="1866019" y="4211707"/>
        <a:ext cx="2661786" cy="1203883"/>
      </dsp:txXfrm>
    </dsp:sp>
    <dsp:sp modelId="{F47AA719-0E7F-4531-ABA5-F2E1DF9932D2}">
      <dsp:nvSpPr>
        <dsp:cNvPr id="0" name=""/>
        <dsp:cNvSpPr/>
      </dsp:nvSpPr>
      <dsp:spPr>
        <a:xfrm>
          <a:off x="4646991" y="4211707"/>
          <a:ext cx="1191844" cy="120388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C363E-EBBD-4A00-BF68-D7D705AC438F}">
      <dsp:nvSpPr>
        <dsp:cNvPr id="0" name=""/>
        <dsp:cNvSpPr/>
      </dsp:nvSpPr>
      <dsp:spPr>
        <a:xfrm>
          <a:off x="5046027" y="5642922"/>
          <a:ext cx="1290674" cy="6480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5337" y="0"/>
              </a:lnTo>
              <a:lnTo>
                <a:pt x="645337" y="648073"/>
              </a:lnTo>
              <a:lnTo>
                <a:pt x="1290674" y="64807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5046027" y="5642922"/>
        <a:ext cx="1290674" cy="648073"/>
      </dsp:txXfrm>
    </dsp:sp>
    <dsp:sp modelId="{D22CE612-8125-4C02-9388-E2F368536F50}">
      <dsp:nvSpPr>
        <dsp:cNvPr id="0" name=""/>
        <dsp:cNvSpPr/>
      </dsp:nvSpPr>
      <dsp:spPr>
        <a:xfrm>
          <a:off x="5046027" y="5597202"/>
          <a:ext cx="12906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5337" y="45720"/>
              </a:lnTo>
              <a:lnTo>
                <a:pt x="645337" y="117728"/>
              </a:lnTo>
              <a:lnTo>
                <a:pt x="1290674" y="11772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5046027" y="5597202"/>
        <a:ext cx="1290674" cy="91440"/>
      </dsp:txXfrm>
    </dsp:sp>
    <dsp:sp modelId="{3DEE6FEF-61B1-4D1B-A282-000D357E350D}">
      <dsp:nvSpPr>
        <dsp:cNvPr id="0" name=""/>
        <dsp:cNvSpPr/>
      </dsp:nvSpPr>
      <dsp:spPr>
        <a:xfrm>
          <a:off x="5046027" y="5066858"/>
          <a:ext cx="1290674" cy="576064"/>
        </a:xfrm>
        <a:custGeom>
          <a:avLst/>
          <a:gdLst/>
          <a:ahLst/>
          <a:cxnLst/>
          <a:rect l="0" t="0" r="0" b="0"/>
          <a:pathLst>
            <a:path>
              <a:moveTo>
                <a:pt x="0" y="576064"/>
              </a:moveTo>
              <a:lnTo>
                <a:pt x="645337" y="576064"/>
              </a:lnTo>
              <a:lnTo>
                <a:pt x="645337" y="0"/>
              </a:lnTo>
              <a:lnTo>
                <a:pt x="129067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5046027" y="5066858"/>
        <a:ext cx="1290674" cy="576064"/>
      </dsp:txXfrm>
    </dsp:sp>
    <dsp:sp modelId="{6FDA20EA-7DF4-4274-B43B-741AC6829BB6}">
      <dsp:nvSpPr>
        <dsp:cNvPr id="0" name=""/>
        <dsp:cNvSpPr/>
      </dsp:nvSpPr>
      <dsp:spPr>
        <a:xfrm>
          <a:off x="955517" y="3327620"/>
          <a:ext cx="2500871" cy="23153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50435" y="0"/>
              </a:lnTo>
              <a:lnTo>
                <a:pt x="1250435" y="2315302"/>
              </a:lnTo>
              <a:lnTo>
                <a:pt x="2500871" y="23153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955517" y="3327620"/>
        <a:ext cx="2500871" cy="2315302"/>
      </dsp:txXfrm>
    </dsp:sp>
    <dsp:sp modelId="{08493120-CD25-4EF7-AC82-1E28712A766B}">
      <dsp:nvSpPr>
        <dsp:cNvPr id="0" name=""/>
        <dsp:cNvSpPr/>
      </dsp:nvSpPr>
      <dsp:spPr>
        <a:xfrm>
          <a:off x="3413692" y="3050635"/>
          <a:ext cx="805008" cy="1440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504" y="0"/>
              </a:lnTo>
              <a:lnTo>
                <a:pt x="402504" y="1440158"/>
              </a:lnTo>
              <a:lnTo>
                <a:pt x="805008" y="144015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3413692" y="3050635"/>
        <a:ext cx="805008" cy="1440158"/>
      </dsp:txXfrm>
    </dsp:sp>
    <dsp:sp modelId="{37261DB4-2F68-4B9C-A000-02AAF2DB9762}">
      <dsp:nvSpPr>
        <dsp:cNvPr id="0" name=""/>
        <dsp:cNvSpPr/>
      </dsp:nvSpPr>
      <dsp:spPr>
        <a:xfrm>
          <a:off x="3413692" y="3050635"/>
          <a:ext cx="805008" cy="864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504" y="0"/>
              </a:lnTo>
              <a:lnTo>
                <a:pt x="402504" y="864094"/>
              </a:lnTo>
              <a:lnTo>
                <a:pt x="805008" y="86409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" kern="1200"/>
        </a:p>
      </dsp:txBody>
      <dsp:txXfrm>
        <a:off x="3413692" y="3050635"/>
        <a:ext cx="805008" cy="864094"/>
      </dsp:txXfrm>
    </dsp:sp>
    <dsp:sp modelId="{6089AE22-532D-4C29-AC60-9863D783D812}">
      <dsp:nvSpPr>
        <dsp:cNvPr id="0" name=""/>
        <dsp:cNvSpPr/>
      </dsp:nvSpPr>
      <dsp:spPr>
        <a:xfrm>
          <a:off x="3413692" y="3050635"/>
          <a:ext cx="805008" cy="288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504" y="0"/>
              </a:lnTo>
              <a:lnTo>
                <a:pt x="402504" y="288029"/>
              </a:lnTo>
              <a:lnTo>
                <a:pt x="805008" y="28802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94821" y="3173275"/>
        <a:ext cx="42749" cy="42749"/>
      </dsp:txXfrm>
    </dsp:sp>
    <dsp:sp modelId="{7CC1C197-73BD-4984-A94E-1EC3201EA05D}">
      <dsp:nvSpPr>
        <dsp:cNvPr id="0" name=""/>
        <dsp:cNvSpPr/>
      </dsp:nvSpPr>
      <dsp:spPr>
        <a:xfrm>
          <a:off x="955517" y="3050635"/>
          <a:ext cx="868536" cy="276984"/>
        </a:xfrm>
        <a:custGeom>
          <a:avLst/>
          <a:gdLst/>
          <a:ahLst/>
          <a:cxnLst/>
          <a:rect l="0" t="0" r="0" b="0"/>
          <a:pathLst>
            <a:path>
              <a:moveTo>
                <a:pt x="0" y="276984"/>
              </a:moveTo>
              <a:lnTo>
                <a:pt x="434268" y="276984"/>
              </a:lnTo>
              <a:lnTo>
                <a:pt x="434268" y="0"/>
              </a:lnTo>
              <a:lnTo>
                <a:pt x="86853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66995" y="3166336"/>
        <a:ext cx="45581" cy="45581"/>
      </dsp:txXfrm>
    </dsp:sp>
    <dsp:sp modelId="{0D7AD480-8E9A-449D-975B-23CB0C561029}">
      <dsp:nvSpPr>
        <dsp:cNvPr id="0" name=""/>
        <dsp:cNvSpPr/>
      </dsp:nvSpPr>
      <dsp:spPr>
        <a:xfrm>
          <a:off x="955517" y="1917919"/>
          <a:ext cx="436488" cy="1409701"/>
        </a:xfrm>
        <a:custGeom>
          <a:avLst/>
          <a:gdLst/>
          <a:ahLst/>
          <a:cxnLst/>
          <a:rect l="0" t="0" r="0" b="0"/>
          <a:pathLst>
            <a:path>
              <a:moveTo>
                <a:pt x="0" y="1409701"/>
              </a:moveTo>
              <a:lnTo>
                <a:pt x="218244" y="1409701"/>
              </a:lnTo>
              <a:lnTo>
                <a:pt x="218244" y="0"/>
              </a:lnTo>
              <a:lnTo>
                <a:pt x="43648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36868" y="2585876"/>
        <a:ext cx="73786" cy="73786"/>
      </dsp:txXfrm>
    </dsp:sp>
    <dsp:sp modelId="{F5EA0E92-4ECC-483E-93C7-C9E59A1C0658}">
      <dsp:nvSpPr>
        <dsp:cNvPr id="0" name=""/>
        <dsp:cNvSpPr/>
      </dsp:nvSpPr>
      <dsp:spPr>
        <a:xfrm>
          <a:off x="2621607" y="602365"/>
          <a:ext cx="2140113" cy="2068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0056" y="0"/>
              </a:lnTo>
              <a:lnTo>
                <a:pt x="1070056" y="2068191"/>
              </a:lnTo>
              <a:lnTo>
                <a:pt x="2140113" y="20681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617260" y="1562057"/>
        <a:ext cx="148807" cy="148807"/>
      </dsp:txXfrm>
    </dsp:sp>
    <dsp:sp modelId="{5D72AA17-66D5-43C1-AAF7-B74FD786C9B8}">
      <dsp:nvSpPr>
        <dsp:cNvPr id="0" name=""/>
        <dsp:cNvSpPr/>
      </dsp:nvSpPr>
      <dsp:spPr>
        <a:xfrm>
          <a:off x="2621607" y="602365"/>
          <a:ext cx="2140113" cy="1462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0056" y="0"/>
              </a:lnTo>
              <a:lnTo>
                <a:pt x="1070056" y="1462384"/>
              </a:lnTo>
              <a:lnTo>
                <a:pt x="2140113" y="146238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626863" y="1268756"/>
        <a:ext cx="129601" cy="129601"/>
      </dsp:txXfrm>
    </dsp:sp>
    <dsp:sp modelId="{63EAC0D1-732C-4B1B-927F-E5D53C21804E}">
      <dsp:nvSpPr>
        <dsp:cNvPr id="0" name=""/>
        <dsp:cNvSpPr/>
      </dsp:nvSpPr>
      <dsp:spPr>
        <a:xfrm>
          <a:off x="2621607" y="602365"/>
          <a:ext cx="2140113" cy="856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0056" y="0"/>
              </a:lnTo>
              <a:lnTo>
                <a:pt x="1070056" y="856577"/>
              </a:lnTo>
              <a:lnTo>
                <a:pt x="2140113" y="8565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3634034" y="973024"/>
        <a:ext cx="115258" cy="115258"/>
      </dsp:txXfrm>
    </dsp:sp>
    <dsp:sp modelId="{6E0425A5-79A5-4D8F-9EE5-73B9834FD2DF}">
      <dsp:nvSpPr>
        <dsp:cNvPr id="0" name=""/>
        <dsp:cNvSpPr/>
      </dsp:nvSpPr>
      <dsp:spPr>
        <a:xfrm>
          <a:off x="2621607" y="602365"/>
          <a:ext cx="2140113" cy="250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70056" y="0"/>
              </a:lnTo>
              <a:lnTo>
                <a:pt x="1070056" y="250770"/>
              </a:lnTo>
              <a:lnTo>
                <a:pt x="2140113" y="25077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637795" y="673881"/>
        <a:ext cx="107737" cy="107737"/>
      </dsp:txXfrm>
    </dsp:sp>
    <dsp:sp modelId="{1F718C5F-86A1-44E8-AF99-5F1ACAC3B043}">
      <dsp:nvSpPr>
        <dsp:cNvPr id="0" name=""/>
        <dsp:cNvSpPr/>
      </dsp:nvSpPr>
      <dsp:spPr>
        <a:xfrm>
          <a:off x="2621607" y="247328"/>
          <a:ext cx="2140113" cy="355036"/>
        </a:xfrm>
        <a:custGeom>
          <a:avLst/>
          <a:gdLst/>
          <a:ahLst/>
          <a:cxnLst/>
          <a:rect l="0" t="0" r="0" b="0"/>
          <a:pathLst>
            <a:path>
              <a:moveTo>
                <a:pt x="0" y="355036"/>
              </a:moveTo>
              <a:lnTo>
                <a:pt x="1070056" y="355036"/>
              </a:lnTo>
              <a:lnTo>
                <a:pt x="1070056" y="0"/>
              </a:lnTo>
              <a:lnTo>
                <a:pt x="2140113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637429" y="370612"/>
        <a:ext cx="108468" cy="108468"/>
      </dsp:txXfrm>
    </dsp:sp>
    <dsp:sp modelId="{B95DBA85-DABF-4AE0-B8BB-E8910C457F52}">
      <dsp:nvSpPr>
        <dsp:cNvPr id="0" name=""/>
        <dsp:cNvSpPr/>
      </dsp:nvSpPr>
      <dsp:spPr>
        <a:xfrm>
          <a:off x="909797" y="602365"/>
          <a:ext cx="91440" cy="2725254"/>
        </a:xfrm>
        <a:custGeom>
          <a:avLst/>
          <a:gdLst/>
          <a:ahLst/>
          <a:cxnLst/>
          <a:rect l="0" t="0" r="0" b="0"/>
          <a:pathLst>
            <a:path>
              <a:moveTo>
                <a:pt x="45720" y="2725254"/>
              </a:moveTo>
              <a:lnTo>
                <a:pt x="83945" y="2725254"/>
              </a:lnTo>
              <a:lnTo>
                <a:pt x="83945" y="0"/>
              </a:lnTo>
              <a:lnTo>
                <a:pt x="122171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887359" y="1896834"/>
        <a:ext cx="136316" cy="136316"/>
      </dsp:txXfrm>
    </dsp:sp>
    <dsp:sp modelId="{F9C8F675-364C-4AF0-A5EB-FB805339ECD8}">
      <dsp:nvSpPr>
        <dsp:cNvPr id="0" name=""/>
        <dsp:cNvSpPr/>
      </dsp:nvSpPr>
      <dsp:spPr>
        <a:xfrm rot="16200000">
          <a:off x="-797624" y="2849861"/>
          <a:ext cx="2550766" cy="95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smtClean="0"/>
            <a:t>Категории экономической сферы</a:t>
          </a:r>
          <a:endParaRPr lang="ru-RU" sz="1800" b="0" kern="1200" dirty="0"/>
        </a:p>
      </dsp:txBody>
      <dsp:txXfrm>
        <a:off x="-797624" y="2849861"/>
        <a:ext cx="2550766" cy="955517"/>
      </dsp:txXfrm>
    </dsp:sp>
    <dsp:sp modelId="{6629CF72-1AD4-44FF-B78D-BB36D2BE1F15}">
      <dsp:nvSpPr>
        <dsp:cNvPr id="0" name=""/>
        <dsp:cNvSpPr/>
      </dsp:nvSpPr>
      <dsp:spPr>
        <a:xfrm>
          <a:off x="1031969" y="72007"/>
          <a:ext cx="1589637" cy="10607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принципы экономической деятельности</a:t>
          </a:r>
          <a:endParaRPr lang="ru-RU" sz="1800" kern="1200" dirty="0"/>
        </a:p>
      </dsp:txBody>
      <dsp:txXfrm>
        <a:off x="1031969" y="72007"/>
        <a:ext cx="1589637" cy="1060714"/>
      </dsp:txXfrm>
    </dsp:sp>
    <dsp:sp modelId="{7A1B90E1-A6ED-486A-9920-872D8BB6EB36}">
      <dsp:nvSpPr>
        <dsp:cNvPr id="0" name=""/>
        <dsp:cNvSpPr/>
      </dsp:nvSpPr>
      <dsp:spPr>
        <a:xfrm>
          <a:off x="4761720" y="5005"/>
          <a:ext cx="2904173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свобода предпринимательства</a:t>
          </a:r>
          <a:endParaRPr lang="ru-RU" sz="1800" kern="1200" dirty="0"/>
        </a:p>
      </dsp:txBody>
      <dsp:txXfrm>
        <a:off x="4761720" y="5005"/>
        <a:ext cx="2904173" cy="484645"/>
      </dsp:txXfrm>
    </dsp:sp>
    <dsp:sp modelId="{3D39298F-0691-4D0A-B8FB-29A18B9B6B92}">
      <dsp:nvSpPr>
        <dsp:cNvPr id="0" name=""/>
        <dsp:cNvSpPr/>
      </dsp:nvSpPr>
      <dsp:spPr>
        <a:xfrm>
          <a:off x="4761720" y="610812"/>
          <a:ext cx="2922565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солидарность</a:t>
          </a:r>
          <a:endParaRPr lang="ru-RU" sz="1800" kern="1200" dirty="0"/>
        </a:p>
      </dsp:txBody>
      <dsp:txXfrm>
        <a:off x="4761720" y="610812"/>
        <a:ext cx="2922565" cy="484645"/>
      </dsp:txXfrm>
    </dsp:sp>
    <dsp:sp modelId="{4C92A5CE-3A5B-4C57-9527-C4ED46FAFAAC}">
      <dsp:nvSpPr>
        <dsp:cNvPr id="0" name=""/>
        <dsp:cNvSpPr/>
      </dsp:nvSpPr>
      <dsp:spPr>
        <a:xfrm>
          <a:off x="4761720" y="1216619"/>
          <a:ext cx="2904173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поддержка экономической инициативы</a:t>
          </a:r>
          <a:endParaRPr lang="ru-RU" sz="1800" kern="1200" dirty="0"/>
        </a:p>
      </dsp:txBody>
      <dsp:txXfrm>
        <a:off x="4761720" y="1216619"/>
        <a:ext cx="2904173" cy="484645"/>
      </dsp:txXfrm>
    </dsp:sp>
    <dsp:sp modelId="{D69FFDA5-E8ED-4F2D-8581-C85C2ED4D4A0}">
      <dsp:nvSpPr>
        <dsp:cNvPr id="0" name=""/>
        <dsp:cNvSpPr/>
      </dsp:nvSpPr>
      <dsp:spPr>
        <a:xfrm>
          <a:off x="4761720" y="1822426"/>
          <a:ext cx="2904173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добросовестная конкуренция</a:t>
          </a:r>
          <a:endParaRPr lang="ru-RU" sz="1800" kern="1200" dirty="0"/>
        </a:p>
      </dsp:txBody>
      <dsp:txXfrm>
        <a:off x="4761720" y="1822426"/>
        <a:ext cx="2904173" cy="484645"/>
      </dsp:txXfrm>
    </dsp:sp>
    <dsp:sp modelId="{B059B3FB-DF86-4F60-8178-28F577E66C7F}">
      <dsp:nvSpPr>
        <dsp:cNvPr id="0" name=""/>
        <dsp:cNvSpPr/>
      </dsp:nvSpPr>
      <dsp:spPr>
        <a:xfrm>
          <a:off x="4761720" y="2428234"/>
          <a:ext cx="2904173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прогнозирование и планирование</a:t>
          </a:r>
          <a:endParaRPr lang="ru-RU" sz="1800" kern="1200" dirty="0"/>
        </a:p>
      </dsp:txBody>
      <dsp:txXfrm>
        <a:off x="4761720" y="2428234"/>
        <a:ext cx="2904173" cy="484645"/>
      </dsp:txXfrm>
    </dsp:sp>
    <dsp:sp modelId="{510749B8-40BD-4305-8851-D8F760A0EADD}">
      <dsp:nvSpPr>
        <dsp:cNvPr id="0" name=""/>
        <dsp:cNvSpPr/>
      </dsp:nvSpPr>
      <dsp:spPr>
        <a:xfrm>
          <a:off x="1392006" y="1512171"/>
          <a:ext cx="1589637" cy="8114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собственность</a:t>
          </a:r>
          <a:endParaRPr lang="ru-RU" sz="1800" kern="1200" dirty="0"/>
        </a:p>
      </dsp:txBody>
      <dsp:txXfrm>
        <a:off x="1392006" y="1512171"/>
        <a:ext cx="1589637" cy="811495"/>
      </dsp:txXfrm>
    </dsp:sp>
    <dsp:sp modelId="{D3C2B53C-E0C2-46C8-B32E-78F7CD7F150B}">
      <dsp:nvSpPr>
        <dsp:cNvPr id="0" name=""/>
        <dsp:cNvSpPr/>
      </dsp:nvSpPr>
      <dsp:spPr>
        <a:xfrm>
          <a:off x="1824054" y="2592289"/>
          <a:ext cx="1589637" cy="9166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труд</a:t>
          </a:r>
          <a:endParaRPr lang="ru-RU" sz="1800" kern="1200" dirty="0"/>
        </a:p>
      </dsp:txBody>
      <dsp:txXfrm>
        <a:off x="1824054" y="2592289"/>
        <a:ext cx="1589637" cy="916692"/>
      </dsp:txXfrm>
    </dsp:sp>
    <dsp:sp modelId="{0C4D826F-572A-4324-92B3-523E76E572CD}">
      <dsp:nvSpPr>
        <dsp:cNvPr id="0" name=""/>
        <dsp:cNvSpPr/>
      </dsp:nvSpPr>
      <dsp:spPr>
        <a:xfrm>
          <a:off x="4218700" y="3096342"/>
          <a:ext cx="2652930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 на труд</a:t>
          </a:r>
          <a:endParaRPr lang="ru-RU" sz="1800" kern="1200" dirty="0"/>
        </a:p>
      </dsp:txBody>
      <dsp:txXfrm>
        <a:off x="4218700" y="3096342"/>
        <a:ext cx="2652930" cy="484645"/>
      </dsp:txXfrm>
    </dsp:sp>
    <dsp:sp modelId="{57DE865C-C067-4CEE-9E19-A6CDC1706208}">
      <dsp:nvSpPr>
        <dsp:cNvPr id="0" name=""/>
        <dsp:cNvSpPr/>
      </dsp:nvSpPr>
      <dsp:spPr>
        <a:xfrm>
          <a:off x="4218700" y="3672406"/>
          <a:ext cx="2982097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свобода профессиональной деятельности</a:t>
          </a:r>
          <a:endParaRPr lang="ru-RU" sz="1800" kern="1200" dirty="0"/>
        </a:p>
      </dsp:txBody>
      <dsp:txXfrm>
        <a:off x="4218700" y="3672406"/>
        <a:ext cx="2982097" cy="484645"/>
      </dsp:txXfrm>
    </dsp:sp>
    <dsp:sp modelId="{A9385BB2-C311-457C-B3EF-1BB503BC5696}">
      <dsp:nvSpPr>
        <dsp:cNvPr id="0" name=""/>
        <dsp:cNvSpPr/>
      </dsp:nvSpPr>
      <dsp:spPr>
        <a:xfrm>
          <a:off x="4218700" y="4248471"/>
          <a:ext cx="2652930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забастовка</a:t>
          </a:r>
          <a:endParaRPr lang="ru-RU" sz="1800" kern="1200" dirty="0"/>
        </a:p>
      </dsp:txBody>
      <dsp:txXfrm>
        <a:off x="4218700" y="4248471"/>
        <a:ext cx="2652930" cy="484645"/>
      </dsp:txXfrm>
    </dsp:sp>
    <dsp:sp modelId="{1F6F2B0D-1E7F-49FA-92EB-72AF9003877D}">
      <dsp:nvSpPr>
        <dsp:cNvPr id="0" name=""/>
        <dsp:cNvSpPr/>
      </dsp:nvSpPr>
      <dsp:spPr>
        <a:xfrm>
          <a:off x="3456389" y="5184576"/>
          <a:ext cx="1589637" cy="9166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финансы</a:t>
          </a:r>
          <a:endParaRPr lang="ru-RU" sz="1800" kern="1200" dirty="0"/>
        </a:p>
      </dsp:txBody>
      <dsp:txXfrm>
        <a:off x="3456389" y="5184576"/>
        <a:ext cx="1589637" cy="916692"/>
      </dsp:txXfrm>
    </dsp:sp>
    <dsp:sp modelId="{D241B858-D6A9-41F0-8C22-7060FA953785}">
      <dsp:nvSpPr>
        <dsp:cNvPr id="0" name=""/>
        <dsp:cNvSpPr/>
      </dsp:nvSpPr>
      <dsp:spPr>
        <a:xfrm>
          <a:off x="6336702" y="4824535"/>
          <a:ext cx="1589637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Бюджет</a:t>
          </a:r>
          <a:endParaRPr lang="ru-RU" sz="1800" kern="1200" dirty="0"/>
        </a:p>
      </dsp:txBody>
      <dsp:txXfrm>
        <a:off x="6336702" y="4824535"/>
        <a:ext cx="1589637" cy="484645"/>
      </dsp:txXfrm>
    </dsp:sp>
    <dsp:sp modelId="{36B5B293-40B1-4A32-9315-88932C299345}">
      <dsp:nvSpPr>
        <dsp:cNvPr id="0" name=""/>
        <dsp:cNvSpPr/>
      </dsp:nvSpPr>
      <dsp:spPr>
        <a:xfrm>
          <a:off x="6336702" y="5472608"/>
          <a:ext cx="1589637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Банки</a:t>
          </a:r>
          <a:endParaRPr lang="ru-RU" sz="1800" kern="1200" dirty="0"/>
        </a:p>
      </dsp:txBody>
      <dsp:txXfrm>
        <a:off x="6336702" y="5472608"/>
        <a:ext cx="1589637" cy="484645"/>
      </dsp:txXfrm>
    </dsp:sp>
    <dsp:sp modelId="{2DD2568C-6544-4758-B361-5B990E5F30B1}">
      <dsp:nvSpPr>
        <dsp:cNvPr id="0" name=""/>
        <dsp:cNvSpPr/>
      </dsp:nvSpPr>
      <dsp:spPr>
        <a:xfrm>
          <a:off x="6336702" y="6048673"/>
          <a:ext cx="1589637" cy="4846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Налоги</a:t>
          </a:r>
          <a:endParaRPr lang="ru-RU" sz="1800" kern="1200" dirty="0"/>
        </a:p>
      </dsp:txBody>
      <dsp:txXfrm>
        <a:off x="6336702" y="6048673"/>
        <a:ext cx="1589637" cy="484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E17C3-B85F-4693-BF5D-1062BC8A1E9C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F7F3E-213B-409C-9D06-ACC668A0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Конституционные основы общественного </a:t>
            </a:r>
            <a:r>
              <a:rPr lang="ru-RU" sz="4800" dirty="0" smtClean="0"/>
              <a:t>строя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Старший преподаватель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кафедры теории и истории государства и права</a:t>
            </a:r>
          </a:p>
          <a:p>
            <a:r>
              <a:rPr lang="ru-RU" dirty="0" smtClean="0"/>
              <a:t>Н.А. </a:t>
            </a:r>
            <a:r>
              <a:rPr lang="ru-RU" dirty="0" smtClean="0"/>
              <a:t>Раханова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n.rakhanova@psu.by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20688"/>
            <a:ext cx="5671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Полоцкий государственный университет</a:t>
            </a:r>
          </a:p>
          <a:p>
            <a:pPr algn="ctr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Юридический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2373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pPr algn="ctr"/>
            <a:r>
              <a:rPr lang="ru-RU" sz="3200" b="1" dirty="0" smtClean="0"/>
              <a:t>Элементы конституционного строя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07012"/>
              </p:ext>
            </p:extLst>
          </p:nvPr>
        </p:nvGraphicFramePr>
        <p:xfrm>
          <a:off x="395536" y="981075"/>
          <a:ext cx="7704856" cy="541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030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803493"/>
              </p:ext>
            </p:extLst>
          </p:nvPr>
        </p:nvGraphicFramePr>
        <p:xfrm>
          <a:off x="179512" y="116632"/>
          <a:ext cx="9324528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21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291122"/>
              </p:ext>
            </p:extLst>
          </p:nvPr>
        </p:nvGraphicFramePr>
        <p:xfrm>
          <a:off x="467544" y="75689"/>
          <a:ext cx="820891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7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445646"/>
              </p:ext>
            </p:extLst>
          </p:nvPr>
        </p:nvGraphicFramePr>
        <p:xfrm>
          <a:off x="251520" y="116632"/>
          <a:ext cx="7825680" cy="628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9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04448" cy="1124744"/>
          </a:xfrm>
        </p:spPr>
        <p:txBody>
          <a:bodyPr/>
          <a:lstStyle/>
          <a:p>
            <a:pPr algn="ctr"/>
            <a:r>
              <a:rPr lang="ru-RU" sz="3600" dirty="0" smtClean="0"/>
              <a:t>Модели </a:t>
            </a:r>
            <a:br>
              <a:rPr lang="ru-RU" sz="3600" dirty="0" smtClean="0"/>
            </a:br>
            <a:r>
              <a:rPr lang="ru-RU" sz="3600" dirty="0" smtClean="0"/>
              <a:t>взаимоотношений церкви и государства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317151"/>
              </p:ext>
            </p:extLst>
          </p:nvPr>
        </p:nvGraphicFramePr>
        <p:xfrm>
          <a:off x="0" y="116632"/>
          <a:ext cx="813690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498943"/>
              </p:ext>
            </p:extLst>
          </p:nvPr>
        </p:nvGraphicFramePr>
        <p:xfrm>
          <a:off x="0" y="116632"/>
          <a:ext cx="8388424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720080"/>
          </a:xfrm>
        </p:spPr>
        <p:txBody>
          <a:bodyPr/>
          <a:lstStyle/>
          <a:p>
            <a:r>
              <a:rPr lang="ru-RU" sz="3600" dirty="0" smtClean="0"/>
              <a:t>Государство в политической системе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3773920"/>
              </p:ext>
            </p:extLst>
          </p:nvPr>
        </p:nvGraphicFramePr>
        <p:xfrm>
          <a:off x="25867" y="980728"/>
          <a:ext cx="835292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3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Нормы конституционного права, закрепляющие статус государства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453368"/>
              </p:ext>
            </p:extLst>
          </p:nvPr>
        </p:nvGraphicFramePr>
        <p:xfrm>
          <a:off x="0" y="1600200"/>
          <a:ext cx="9756576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93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8636"/>
            <a:ext cx="8208912" cy="1143000"/>
          </a:xfrm>
        </p:spPr>
        <p:txBody>
          <a:bodyPr/>
          <a:lstStyle/>
          <a:p>
            <a:pPr algn="ctr"/>
            <a:r>
              <a:rPr lang="ru-RU" sz="3600" b="1" dirty="0" smtClean="0"/>
              <a:t>Конституционно-правовые характеристики государства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299605"/>
              </p:ext>
            </p:extLst>
          </p:nvPr>
        </p:nvGraphicFramePr>
        <p:xfrm>
          <a:off x="107504" y="1340768"/>
          <a:ext cx="828092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27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Политические партии: </a:t>
            </a:r>
            <a:br>
              <a:rPr lang="ru-RU" sz="3600" dirty="0" smtClean="0"/>
            </a:br>
            <a:r>
              <a:rPr lang="ru-RU" sz="3600" dirty="0" smtClean="0"/>
              <a:t>понятие и признаки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136904" cy="514116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i="1" dirty="0"/>
              <a:t>Политическая партия</a:t>
            </a:r>
            <a:r>
              <a:rPr lang="ru-RU" dirty="0"/>
              <a:t> – это активная часть общества, объединенная общими целями, ставящая своей задачей завоевание, удержание и использование </a:t>
            </a:r>
            <a:r>
              <a:rPr lang="ru-RU" dirty="0" smtClean="0"/>
              <a:t>власти </a:t>
            </a:r>
            <a:r>
              <a:rPr lang="ru-RU" dirty="0"/>
              <a:t>в определенных целях.</a:t>
            </a:r>
          </a:p>
          <a:p>
            <a:pPr marL="114300" indent="0">
              <a:buNone/>
            </a:pPr>
            <a:endParaRPr lang="ru-RU" b="1" i="1" dirty="0" smtClean="0"/>
          </a:p>
          <a:p>
            <a:pPr marL="114300" indent="0">
              <a:buNone/>
            </a:pPr>
            <a:r>
              <a:rPr lang="ru-RU" b="1" i="1" dirty="0" smtClean="0"/>
              <a:t>Признаки</a:t>
            </a:r>
            <a:r>
              <a:rPr lang="ru-RU" b="1" dirty="0"/>
              <a:t>: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продолжительность существования;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организационная структура;</a:t>
            </a:r>
          </a:p>
          <a:p>
            <a:r>
              <a:rPr lang="ru-RU" dirty="0" smtClean="0"/>
              <a:t> </a:t>
            </a:r>
            <a:r>
              <a:rPr lang="ru-RU" dirty="0"/>
              <a:t>общность целей, идеалов, интересов;</a:t>
            </a:r>
          </a:p>
          <a:p>
            <a:r>
              <a:rPr lang="ru-RU" dirty="0" smtClean="0"/>
              <a:t> </a:t>
            </a:r>
            <a:r>
              <a:rPr lang="ru-RU" dirty="0"/>
              <a:t>стремление к власти;</a:t>
            </a:r>
          </a:p>
          <a:p>
            <a:r>
              <a:rPr lang="ru-RU" dirty="0" smtClean="0"/>
              <a:t> </a:t>
            </a:r>
            <a:r>
              <a:rPr lang="ru-RU" dirty="0"/>
              <a:t>поиск народной </a:t>
            </a:r>
            <a:r>
              <a:rPr lang="ru-RU" dirty="0" smtClean="0"/>
              <a:t>поддержки.</a:t>
            </a:r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Партии активно </a:t>
            </a:r>
            <a:r>
              <a:rPr lang="ru-RU" dirty="0"/>
              <a:t>участвуют в политическом процессе: в выборах, формировании органов государства, принятии политических и государственных решений, их реализации и т.д.</a:t>
            </a:r>
          </a:p>
          <a:p>
            <a:pPr marL="114300" indent="0">
              <a:buNone/>
            </a:pPr>
            <a:r>
              <a:rPr lang="ru-RU" dirty="0"/>
              <a:t>От других общественных </a:t>
            </a:r>
            <a:r>
              <a:rPr lang="ru-RU" dirty="0" smtClean="0"/>
              <a:t>объединений </a:t>
            </a:r>
            <a:r>
              <a:rPr lang="ru-RU" dirty="0"/>
              <a:t>отличаются тем, что открыто борются за места в парламенте и правительстве, дающие возможность осуществлять управление государством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5132040"/>
          </a:xfrm>
        </p:spPr>
        <p:txBody>
          <a:bodyPr>
            <a:normAutofit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ru-RU" dirty="0"/>
              <a:t>Понятие </a:t>
            </a:r>
            <a:r>
              <a:rPr lang="ru-RU" dirty="0" smtClean="0"/>
              <a:t>общественного, конституционного, государственного строя. 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Конституционно-правовые основы регулирования экономических отношений (экономической системы).</a:t>
            </a:r>
            <a:endParaRPr lang="ru-RU" dirty="0"/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Конституционные основы социальных отношений.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Конституционные основы духовно-культурной жизни. 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/>
              <a:t>Конституционное регулирование политических отношений. Политическая система общества.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/>
              <a:t>Политические партии. Партийные системы и их разновидности</a:t>
            </a:r>
            <a:r>
              <a:rPr lang="ru-RU" dirty="0" smtClean="0"/>
              <a:t>. Конституционно-правовое </a:t>
            </a:r>
            <a:r>
              <a:rPr lang="ru-RU" dirty="0"/>
              <a:t>регулирование статуса общественных неполитических объединений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0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634082"/>
          </a:xfrm>
        </p:spPr>
        <p:txBody>
          <a:bodyPr/>
          <a:lstStyle/>
          <a:p>
            <a:pPr algn="ctr"/>
            <a:r>
              <a:rPr lang="ru-RU" sz="3600" b="1" dirty="0" smtClean="0"/>
              <a:t>Виды партий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595089"/>
              </p:ext>
            </p:extLst>
          </p:nvPr>
        </p:nvGraphicFramePr>
        <p:xfrm>
          <a:off x="0" y="836712"/>
          <a:ext cx="838842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78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634082"/>
          </a:xfrm>
        </p:spPr>
        <p:txBody>
          <a:bodyPr/>
          <a:lstStyle/>
          <a:p>
            <a:pPr algn="ctr"/>
            <a:r>
              <a:rPr lang="ru-RU" sz="3600" b="1" dirty="0" smtClean="0"/>
              <a:t>Партийные системы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007855"/>
              </p:ext>
            </p:extLst>
          </p:nvPr>
        </p:nvGraphicFramePr>
        <p:xfrm>
          <a:off x="457200" y="908050"/>
          <a:ext cx="7786688" cy="583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2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82"/>
          </a:xfrm>
        </p:spPr>
        <p:txBody>
          <a:bodyPr/>
          <a:lstStyle/>
          <a:p>
            <a:r>
              <a:rPr lang="ru-RU" sz="3600" dirty="0" smtClean="0"/>
              <a:t>Общественные объединения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ru-RU" dirty="0"/>
              <a:t>Близки политическим партиям (группа людей, объединенных общими целями и интересами), но отличаются от них: политическая деятельность не является их основной задачей, они не борются за овладение государственной </a:t>
            </a:r>
            <a:r>
              <a:rPr lang="ru-RU" dirty="0" smtClean="0"/>
              <a:t>властью; чаще </a:t>
            </a:r>
            <a:r>
              <a:rPr lang="ru-RU" dirty="0"/>
              <a:t>всего их задачи – социальная, экономическая защита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b="1" dirty="0" smtClean="0"/>
              <a:t>Косвенно </a:t>
            </a:r>
            <a:r>
              <a:rPr lang="ru-RU" b="1" dirty="0"/>
              <a:t>участвуют в политическом процессе</a:t>
            </a:r>
            <a:r>
              <a:rPr lang="ru-RU" dirty="0"/>
              <a:t>, влияют на политические отношения (путем поддержки той или иной партии или даже коллективного членства в ней; оказания материальной помощи; выражения интересов определенной группы людей, которые учитываются при построении партийного курса партий, принятии государственных решений </a:t>
            </a:r>
            <a:r>
              <a:rPr lang="ru-RU" dirty="0" smtClean="0"/>
              <a:t>).</a:t>
            </a:r>
            <a:endParaRPr lang="ru-RU" dirty="0"/>
          </a:p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b="1" dirty="0" smtClean="0"/>
              <a:t>Признаки</a:t>
            </a:r>
            <a:r>
              <a:rPr lang="ru-RU" b="1" dirty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добровольность;</a:t>
            </a:r>
          </a:p>
          <a:p>
            <a:r>
              <a:rPr lang="ru-RU" dirty="0" smtClean="0"/>
              <a:t> </a:t>
            </a:r>
            <a:r>
              <a:rPr lang="ru-RU" dirty="0" err="1"/>
              <a:t>негосударственность</a:t>
            </a:r>
            <a:r>
              <a:rPr lang="ru-RU" dirty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некоммерческий характер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4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Виды общественных объединений по организационной структуре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6305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94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26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620000" cy="868958"/>
          </a:xfrm>
        </p:spPr>
        <p:txBody>
          <a:bodyPr/>
          <a:lstStyle/>
          <a:p>
            <a:pPr algn="ctr"/>
            <a:r>
              <a:rPr lang="ru-RU" sz="3200" dirty="0" smtClean="0"/>
              <a:t>Базовые общетеоретические понятия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8803511"/>
              </p:ext>
            </p:extLst>
          </p:nvPr>
        </p:nvGraphicFramePr>
        <p:xfrm>
          <a:off x="323528" y="620688"/>
          <a:ext cx="7620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Общество</a:t>
                      </a:r>
                      <a:r>
                        <a:rPr lang="ru-RU" baseline="0" dirty="0" smtClean="0"/>
                        <a:t> 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=  Государство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исторически развивающаяся система отношений между людьми, продукт взаимодействия людей в процессе их совместной жизнедеятельности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особый способ организации общества как целого, обеспечивающий территориальное, юридическое, политическое единение населения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22088065"/>
              </p:ext>
            </p:extLst>
          </p:nvPr>
        </p:nvGraphicFramePr>
        <p:xfrm>
          <a:off x="467544" y="3140968"/>
          <a:ext cx="756084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494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78098"/>
          </a:xfrm>
        </p:spPr>
        <p:txBody>
          <a:bodyPr/>
          <a:lstStyle/>
          <a:p>
            <a:pPr algn="ctr"/>
            <a:r>
              <a:rPr lang="ru-RU" sz="3000" b="1" dirty="0" smtClean="0"/>
              <a:t>Каково соотношение ключевых понятий?</a:t>
            </a:r>
            <a:endParaRPr lang="ru-RU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2515257"/>
              </p:ext>
            </p:extLst>
          </p:nvPr>
        </p:nvGraphicFramePr>
        <p:xfrm>
          <a:off x="323528" y="908720"/>
          <a:ext cx="453650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9992" y="1052736"/>
            <a:ext cx="3600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Позиции о соотношении понятий:</a:t>
            </a:r>
          </a:p>
          <a:p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 smtClean="0"/>
              <a:t>отождествление : общественный строй =  государственный строй = конституционный строй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/>
              <a:t>и</a:t>
            </a:r>
            <a:r>
              <a:rPr lang="ru-RU" dirty="0" smtClean="0"/>
              <a:t>сключение понятия «общественный строй» (социология) и «государственный строй» (общая теория права – форма государства): область конституционного права – только конституционный строй</a:t>
            </a:r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r>
              <a:rPr lang="ru-RU" dirty="0"/>
              <a:t>р</a:t>
            </a:r>
            <a:r>
              <a:rPr lang="ru-RU" dirty="0" smtClean="0"/>
              <a:t>азграничение понятий:</a:t>
            </a:r>
            <a:br>
              <a:rPr lang="ru-RU" dirty="0" smtClean="0"/>
            </a:br>
            <a:r>
              <a:rPr lang="ru-RU" dirty="0" smtClean="0"/>
              <a:t>самостоятельные категории «общественный строй», «государственный строй», «конституционный строй»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3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8707718"/>
              </p:ext>
            </p:extLst>
          </p:nvPr>
        </p:nvGraphicFramePr>
        <p:xfrm>
          <a:off x="457200" y="260648"/>
          <a:ext cx="7859216" cy="614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794572" y="2204864"/>
            <a:ext cx="7593852" cy="4320480"/>
          </a:xfrm>
          <a:prstGeom prst="homePlate">
            <a:avLst/>
          </a:prstGeom>
          <a:solidFill>
            <a:schemeClr val="accent5">
              <a:lumMod val="75000"/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20888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КОНСТИТУЦИОННЫЙ СТРОЙ  </a:t>
            </a:r>
          </a:p>
          <a:p>
            <a:pPr algn="ctr"/>
            <a:r>
              <a:rPr lang="ru-RU" dirty="0"/>
              <a:t>категория, отражающая закрепленные в нормах конституционного права устройство государства и общества, а также положение человека в системе отношений государство – общество – личность</a:t>
            </a: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380313" y="1340768"/>
            <a:ext cx="1035138" cy="3376802"/>
          </a:xfrm>
          <a:prstGeom prst="curved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2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705736"/>
              </p:ext>
            </p:extLst>
          </p:nvPr>
        </p:nvGraphicFramePr>
        <p:xfrm>
          <a:off x="460451" y="1412776"/>
          <a:ext cx="785921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794572" y="3236496"/>
            <a:ext cx="7593852" cy="2808312"/>
          </a:xfrm>
          <a:prstGeom prst="homePlate">
            <a:avLst/>
          </a:prstGeom>
          <a:solidFill>
            <a:schemeClr val="accent5">
              <a:lumMod val="75000"/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3825044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КОНСТИТУЦИОННЫЙ СТРОЙ  </a:t>
            </a:r>
          </a:p>
          <a:p>
            <a:pPr algn="ctr"/>
            <a:r>
              <a:rPr lang="ru-RU" dirty="0"/>
              <a:t>категория, отражающая закрепленные в нормах конституционного права устройство государства и общества, а также положение человека в системе отношений государство – общество – личность</a:t>
            </a:r>
          </a:p>
        </p:txBody>
      </p:sp>
    </p:spTree>
    <p:extLst>
      <p:ext uri="{BB962C8B-B14F-4D97-AF65-F5344CB8AC3E}">
        <p14:creationId xmlns:p14="http://schemas.microsoft.com/office/powerpoint/2010/main" val="174914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655443"/>
              </p:ext>
            </p:extLst>
          </p:nvPr>
        </p:nvGraphicFramePr>
        <p:xfrm>
          <a:off x="457200" y="260648"/>
          <a:ext cx="7859216" cy="614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ятиугольник 5"/>
          <p:cNvSpPr/>
          <p:nvPr/>
        </p:nvSpPr>
        <p:spPr>
          <a:xfrm>
            <a:off x="794572" y="2204864"/>
            <a:ext cx="7593852" cy="2160240"/>
          </a:xfrm>
          <a:prstGeom prst="homePlate">
            <a:avLst/>
          </a:prstGeom>
          <a:solidFill>
            <a:schemeClr val="accent5">
              <a:lumMod val="75000"/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420888"/>
            <a:ext cx="56166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КОНСТИТУЦИОННЫЙ СТРОЙ  </a:t>
            </a:r>
          </a:p>
          <a:p>
            <a:pPr algn="ctr"/>
            <a:r>
              <a:rPr lang="ru-RU" dirty="0"/>
              <a:t>категория, отражающая закрепленные в нормах конституционного права устройство государства и общества, а также положение человека в системе отношений государство – общество – личность</a:t>
            </a:r>
          </a:p>
        </p:txBody>
      </p:sp>
    </p:spTree>
    <p:extLst>
      <p:ext uri="{BB962C8B-B14F-4D97-AF65-F5344CB8AC3E}">
        <p14:creationId xmlns:p14="http://schemas.microsoft.com/office/powerpoint/2010/main" val="343793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440160"/>
          </a:xfrm>
        </p:spPr>
        <p:txBody>
          <a:bodyPr/>
          <a:lstStyle/>
          <a:p>
            <a:r>
              <a:rPr lang="ru-RU" sz="3200" dirty="0" smtClean="0"/>
              <a:t>Г.А. Василевич, </a:t>
            </a:r>
            <a:br>
              <a:rPr lang="ru-RU" sz="3200" dirty="0" smtClean="0"/>
            </a:br>
            <a:r>
              <a:rPr lang="ru-RU" sz="2400" dirty="0" smtClean="0"/>
              <a:t>профессор кафедры конституционного права БГУ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780208"/>
              </p:ext>
            </p:extLst>
          </p:nvPr>
        </p:nvGraphicFramePr>
        <p:xfrm>
          <a:off x="107504" y="1412776"/>
          <a:ext cx="82089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8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620688"/>
          </a:xfrm>
        </p:spPr>
        <p:txBody>
          <a:bodyPr/>
          <a:lstStyle/>
          <a:p>
            <a:pPr algn="ctr"/>
            <a:r>
              <a:rPr lang="ru-RU" sz="4000" dirty="0" smtClean="0"/>
              <a:t>Базис конституционного строя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379341"/>
              </p:ext>
            </p:extLst>
          </p:nvPr>
        </p:nvGraphicFramePr>
        <p:xfrm>
          <a:off x="179512" y="620688"/>
          <a:ext cx="813690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04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9501</TotalTime>
  <Words>1141</Words>
  <Application>Microsoft Office PowerPoint</Application>
  <PresentationFormat>Экран (4:3)</PresentationFormat>
  <Paragraphs>201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</vt:lpstr>
      <vt:lpstr>Соседство</vt:lpstr>
      <vt:lpstr>Конституционные основы общественного строя</vt:lpstr>
      <vt:lpstr>Содержание</vt:lpstr>
      <vt:lpstr>Базовые общетеоретические понятия</vt:lpstr>
      <vt:lpstr>Каково соотношение ключевых понятий?</vt:lpstr>
      <vt:lpstr>Презентация PowerPoint</vt:lpstr>
      <vt:lpstr>Презентация PowerPoint</vt:lpstr>
      <vt:lpstr>Презентация PowerPoint</vt:lpstr>
      <vt:lpstr>Г.А. Василевич,  профессор кафедры конституционного права БГУ</vt:lpstr>
      <vt:lpstr>Базис конституционного строя </vt:lpstr>
      <vt:lpstr>Элементы конституционного строя</vt:lpstr>
      <vt:lpstr>Презентация PowerPoint</vt:lpstr>
      <vt:lpstr>Презентация PowerPoint</vt:lpstr>
      <vt:lpstr>Презентация PowerPoint</vt:lpstr>
      <vt:lpstr>Модели  взаимоотношений церкви и государства</vt:lpstr>
      <vt:lpstr>Презентация PowerPoint</vt:lpstr>
      <vt:lpstr>Государство в политической системе</vt:lpstr>
      <vt:lpstr>Нормы конституционного права, закрепляющие статус государства</vt:lpstr>
      <vt:lpstr>Конституционно-правовые характеристики государства</vt:lpstr>
      <vt:lpstr>Политические партии:  понятие и признаки</vt:lpstr>
      <vt:lpstr>Виды партий</vt:lpstr>
      <vt:lpstr>Партийные системы</vt:lpstr>
      <vt:lpstr>Общественные объединения</vt:lpstr>
      <vt:lpstr>Виды общественных объединений по организационной структуре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Конституции зарубежных стран</dc:title>
  <dc:creator>nadzeya_rakhanava</dc:creator>
  <cp:lastModifiedBy>Nadzeya Rakhanava</cp:lastModifiedBy>
  <cp:revision>176</cp:revision>
  <cp:lastPrinted>2013-09-24T12:59:01Z</cp:lastPrinted>
  <dcterms:created xsi:type="dcterms:W3CDTF">2013-09-12T14:21:12Z</dcterms:created>
  <dcterms:modified xsi:type="dcterms:W3CDTF">2015-09-25T20:13:57Z</dcterms:modified>
</cp:coreProperties>
</file>