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368" r:id="rId2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800000"/>
    <a:srgbClr val="FF9900"/>
    <a:srgbClr val="A50021"/>
    <a:srgbClr val="FF0000"/>
    <a:srgbClr val="6600CC"/>
    <a:srgbClr val="660033"/>
    <a:srgbClr val="00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287" autoAdjust="0"/>
  </p:normalViewPr>
  <p:slideViewPr>
    <p:cSldViewPr>
      <p:cViewPr>
        <p:scale>
          <a:sx n="80" d="100"/>
          <a:sy n="80" d="100"/>
        </p:scale>
        <p:origin x="-1086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6272E79-7896-4693-8785-15B342FB97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D11363-D343-40F7-830B-64098765FB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B26AA099-9891-47CA-8BAB-C95EB5BC99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3D61449-39E6-4870-A862-0FDC430CD4E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446EA4D-C95B-451B-A1DB-6C8B3A992E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E3B311DF-A0DD-4545-964E-16B1AB4360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0F983274-2AF8-40C0-8939-4C1A7DA624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F291ADD-4A24-4A42-AB12-6057BB2F12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959E834-0C9F-4219-99BA-ACA21739C8B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5FB87BA-AE2E-4809-BB2D-71E04E0B72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9BE63EEE-FAFA-4B81-A17F-F3E6FB0C1DE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807ACA1-5C49-4CA5-9F56-2474863D03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Arial Black" pitchFamily="34" charset="0"/>
              </a:rPr>
              <a:t>Тема </a:t>
            </a:r>
            <a:r>
              <a:rPr lang="ru-RU" sz="4000" dirty="0" smtClean="0">
                <a:solidFill>
                  <a:schemeClr val="tx1"/>
                </a:solidFill>
                <a:latin typeface="Arial Black" pitchFamily="34" charset="0"/>
              </a:rPr>
              <a:t>10</a:t>
            </a:r>
            <a:endParaRPr lang="ru-RU" sz="4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ПЛАНИРОВАНИЕ ИННОВАЦИЙ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10.1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Сущность инноваций.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10.2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Планирование финансового обеспечения инновационной деятельности в организации.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10.3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Планирование экономической эффективности инновационных проектов.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10.4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Стимулирование инновационного труда и планирование кадрового потенциала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0"/>
            <a:ext cx="2743200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Employee Orientation</Template>
  <TotalTime>1809</TotalTime>
  <Words>37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Обычная</vt:lpstr>
      <vt:lpstr>Тема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asus</cp:lastModifiedBy>
  <cp:revision>214</cp:revision>
  <cp:lastPrinted>1601-01-01T00:00:00Z</cp:lastPrinted>
  <dcterms:created xsi:type="dcterms:W3CDTF">1601-01-01T00:00:00Z</dcterms:created>
  <dcterms:modified xsi:type="dcterms:W3CDTF">2016-12-20T18:52:34Z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