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368" r:id="rId2"/>
    <p:sldId id="369" r:id="rId3"/>
    <p:sldId id="370" r:id="rId4"/>
    <p:sldId id="371" r:id="rId5"/>
    <p:sldId id="372" r:id="rId6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800000"/>
    <a:srgbClr val="FF9900"/>
    <a:srgbClr val="A50021"/>
    <a:srgbClr val="FF0000"/>
    <a:srgbClr val="6600CC"/>
    <a:srgbClr val="660033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87" autoAdjust="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272E79-7896-4693-8785-15B342FB97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11363-D343-40F7-830B-64098765FB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B26AA099-9891-47CA-8BAB-C95EB5BC995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3D61449-39E6-4870-A862-0FDC430CD4E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446EA4D-C95B-451B-A1DB-6C8B3A992EE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E3B311DF-A0DD-4545-964E-16B1AB43601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F983274-2AF8-40C0-8939-4C1A7DA624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F291ADD-4A24-4A42-AB12-6057BB2F12C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959E834-0C9F-4219-99BA-ACA21739C8B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FB87BA-AE2E-4809-BB2D-71E04E0B72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9BE63EEE-FAFA-4B81-A17F-F3E6FB0C1DE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07ACA1-5C49-4CA5-9F56-2474863D03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su.by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Arial Black" pitchFamily="34" charset="0"/>
              </a:rPr>
              <a:t>Тема 9</a:t>
            </a:r>
            <a:endParaRPr lang="ru-RU" sz="40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ОСНОВЫ ТАКТИЧЕСКОГО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ПЛАНИРОВАНИЯ</a:t>
            </a:r>
          </a:p>
          <a:p>
            <a:pPr algn="ctr">
              <a:buNone/>
            </a:pP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9.1. Сущность тактического планирования.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9.2. Принципы и методы тактического планирования.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6" descr="logo_lef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0"/>
            <a:ext cx="2743200" cy="1066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800" b="1" i="1" dirty="0" smtClean="0"/>
              <a:t>Тактическое </a:t>
            </a:r>
            <a:r>
              <a:rPr lang="ru-RU" sz="2800" b="1" i="1" dirty="0" smtClean="0"/>
              <a:t>планирование</a:t>
            </a:r>
          </a:p>
          <a:p>
            <a:pPr marL="0" indent="0" algn="just">
              <a:buFont typeface="Wingdings" pitchFamily="2" charset="2"/>
              <a:buChar char="Ø"/>
            </a:pPr>
            <a:r>
              <a:rPr lang="ru-RU" sz="2800" dirty="0" smtClean="0"/>
              <a:t> </a:t>
            </a:r>
            <a:r>
              <a:rPr lang="ru-RU" sz="2800" dirty="0" smtClean="0"/>
              <a:t>это совокупность действий, процедур, хозяйственной политики, направленных на достижение поставленных текущих целей и </a:t>
            </a:r>
            <a:r>
              <a:rPr lang="ru-RU" sz="2800" dirty="0" smtClean="0"/>
              <a:t>задач.</a:t>
            </a:r>
          </a:p>
          <a:p>
            <a:pPr marL="0" indent="0" algn="just">
              <a:buNone/>
            </a:pPr>
            <a:endParaRPr lang="ru-RU" sz="2800" dirty="0" smtClean="0"/>
          </a:p>
          <a:p>
            <a:pPr marL="0" indent="0" algn="just">
              <a:buFont typeface="Wingdings" pitchFamily="2" charset="2"/>
              <a:buChar char="ü"/>
            </a:pPr>
            <a:r>
              <a:rPr lang="ru-RU" sz="2800" dirty="0" smtClean="0"/>
              <a:t>Рассчитанное </a:t>
            </a:r>
            <a:r>
              <a:rPr lang="ru-RU" sz="2800" dirty="0" smtClean="0"/>
              <a:t>на короткий период (до 1 года), конкретизирует и дополняет стратегический план и подлежит оперативному </a:t>
            </a:r>
            <a:r>
              <a:rPr lang="ru-RU" sz="2800" dirty="0" smtClean="0"/>
              <a:t>регулированию.</a:t>
            </a:r>
            <a:endParaRPr lang="ru-RU" sz="2800" i="1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81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9.1. Сущность тактического планирования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Годовой технико-экономический план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является комплексным документом, который охватывает все аспекты деятельности предприятия: производство и сбыт, научно-техническое развитие, социальную сферу, инвестиционную деятельность, охрану окружающей среды, внешнеэкономическое отношение и т. п</a:t>
            </a:r>
            <a:r>
              <a:rPr lang="ru-RU" dirty="0" smtClean="0"/>
              <a:t>.</a:t>
            </a:r>
          </a:p>
          <a:p>
            <a:pPr algn="ctr">
              <a:buFont typeface="Wingdings" pitchFamily="2" charset="2"/>
              <a:buChar char="Ø"/>
            </a:pPr>
            <a:endParaRPr lang="ru-RU" i="1" dirty="0" smtClean="0"/>
          </a:p>
          <a:p>
            <a:pPr algn="ctr">
              <a:buFont typeface="Wingdings" pitchFamily="2" charset="2"/>
              <a:buChar char="Ø"/>
            </a:pPr>
            <a:r>
              <a:rPr lang="ru-RU" b="1" i="1" dirty="0" smtClean="0"/>
              <a:t>задачи</a:t>
            </a:r>
            <a:r>
              <a:rPr lang="ru-RU" b="1" i="1" dirty="0" smtClean="0"/>
              <a:t> годового технико-экономического </a:t>
            </a:r>
            <a:r>
              <a:rPr lang="ru-RU" b="1" i="1" dirty="0" smtClean="0"/>
              <a:t>плана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состоят в обеспечении выполнения стратегического плана, рациональном использовании всех имеющихся на предприятии ресурсов, своевременном учете изменений во </a:t>
            </a:r>
            <a:r>
              <a:rPr lang="ru-RU" dirty="0" smtClean="0"/>
              <a:t>внешней и </a:t>
            </a:r>
            <a:r>
              <a:rPr lang="ru-RU" dirty="0" smtClean="0"/>
              <a:t>внутренней среде, оперативном контроле за эффективностью управления, детализации задач всем подразделам производства.</a:t>
            </a:r>
            <a:r>
              <a:rPr lang="ru-RU" i="1" dirty="0" smtClean="0"/>
              <a:t> 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9.2. Принципы и методы тактического планирования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Методы: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переговоры,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корректировка </a:t>
            </a:r>
            <a:r>
              <a:rPr lang="ru-RU" dirty="0" smtClean="0"/>
              <a:t>предыдущих </a:t>
            </a:r>
            <a:r>
              <a:rPr lang="ru-RU" dirty="0" smtClean="0"/>
              <a:t>планов,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различные </a:t>
            </a:r>
            <a:r>
              <a:rPr lang="ru-RU" dirty="0" smtClean="0"/>
              <a:t>интуитивные </a:t>
            </a:r>
            <a:r>
              <a:rPr lang="ru-RU" dirty="0" smtClean="0"/>
              <a:t>методы,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графические методы,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вычисление </a:t>
            </a:r>
            <a:r>
              <a:rPr lang="ru-RU" dirty="0" smtClean="0"/>
              <a:t>с помощью электронных </a:t>
            </a:r>
            <a:r>
              <a:rPr lang="ru-RU" dirty="0" smtClean="0"/>
              <a:t>таблиц,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имитационное моделирование,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экспертные системы,</a:t>
            </a:r>
          </a:p>
          <a:p>
            <a:pPr algn="just">
              <a:buBlip>
                <a:blip r:embed="rId2"/>
              </a:buBlip>
            </a:pPr>
            <a:r>
              <a:rPr lang="ru-RU" dirty="0" smtClean="0"/>
              <a:t>математические модели.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1447800"/>
            <a:ext cx="8153400" cy="4648200"/>
          </a:xfrm>
        </p:spPr>
        <p:txBody>
          <a:bodyPr/>
          <a:lstStyle/>
          <a:p>
            <a:r>
              <a:rPr lang="ru-RU" dirty="0" smtClean="0"/>
              <a:t>единства,</a:t>
            </a:r>
          </a:p>
          <a:p>
            <a:r>
              <a:rPr lang="ru-RU" dirty="0" smtClean="0"/>
              <a:t>непрерывности,</a:t>
            </a:r>
          </a:p>
          <a:p>
            <a:r>
              <a:rPr lang="ru-RU" dirty="0" smtClean="0"/>
              <a:t>гибкости,</a:t>
            </a:r>
          </a:p>
          <a:p>
            <a:r>
              <a:rPr lang="ru-RU" dirty="0" smtClean="0"/>
              <a:t>точности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Employee Orientation</Template>
  <TotalTime>810</TotalTime>
  <Words>150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Тема 9</vt:lpstr>
      <vt:lpstr>Слайд 2</vt:lpstr>
      <vt:lpstr>Годовой технико-экономический план</vt:lpstr>
      <vt:lpstr>9.2. Принципы и методы тактического планирования</vt:lpstr>
      <vt:lpstr>Принципы: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asus</cp:lastModifiedBy>
  <cp:revision>118</cp:revision>
  <cp:lastPrinted>1601-01-01T00:00:00Z</cp:lastPrinted>
  <dcterms:created xsi:type="dcterms:W3CDTF">1601-01-01T00:00:00Z</dcterms:created>
  <dcterms:modified xsi:type="dcterms:W3CDTF">2016-05-08T11:45:22Z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