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71" r:id="rId8"/>
    <p:sldId id="270" r:id="rId9"/>
    <p:sldId id="272" r:id="rId10"/>
    <p:sldId id="273" r:id="rId11"/>
    <p:sldId id="264" r:id="rId12"/>
    <p:sldId id="265" r:id="rId13"/>
    <p:sldId id="266" r:id="rId14"/>
    <p:sldId id="267" r:id="rId15"/>
    <p:sldId id="269" r:id="rId16"/>
    <p:sldId id="274" r:id="rId17"/>
    <p:sldId id="268" r:id="rId18"/>
    <p:sldId id="261" r:id="rId19"/>
    <p:sldId id="26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F62-7930-445B-900F-6C6AAF5F9721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FC5E-FB53-4E47-9388-06AA0D143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F62-7930-445B-900F-6C6AAF5F9721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FC5E-FB53-4E47-9388-06AA0D143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8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F62-7930-445B-900F-6C6AAF5F9721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FC5E-FB53-4E47-9388-06AA0D143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1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F62-7930-445B-900F-6C6AAF5F9721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FC5E-FB53-4E47-9388-06AA0D143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F62-7930-445B-900F-6C6AAF5F9721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FC5E-FB53-4E47-9388-06AA0D143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F62-7930-445B-900F-6C6AAF5F9721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FC5E-FB53-4E47-9388-06AA0D143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5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F62-7930-445B-900F-6C6AAF5F9721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FC5E-FB53-4E47-9388-06AA0D143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6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F62-7930-445B-900F-6C6AAF5F9721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FC5E-FB53-4E47-9388-06AA0D143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5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F62-7930-445B-900F-6C6AAF5F9721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FC5E-FB53-4E47-9388-06AA0D143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8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F62-7930-445B-900F-6C6AAF5F9721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FC5E-FB53-4E47-9388-06AA0D143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0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F62-7930-445B-900F-6C6AAF5F9721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FC5E-FB53-4E47-9388-06AA0D143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1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C3F62-7930-445B-900F-6C6AAF5F9721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FC5E-FB53-4E47-9388-06AA0D143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6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12669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массы и массовое общество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60567"/>
            <a:ext cx="12192000" cy="4397433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как социологическое понятие.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массы».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и толпы 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Лебон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З. Фрейд,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Ф.Ницше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др.). </a:t>
            </a:r>
          </a:p>
          <a:p>
            <a:pPr marL="457200" indent="-45720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мнение и массовое сознание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общество: становление, развитие, характерные черты.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«Общество потребления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Э.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Фромм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Бодрийяр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массового общества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7310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102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Фрейдистская модель человека масскульта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08" y="931026"/>
            <a:ext cx="10002592" cy="5926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поведение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имеет биологическую мотивировку (происхождение, наследственность и т.п.); ирреальное преобладает над реальным; в глубинах подсознания каждый человек убийца, насильник, садист, извращенец с подавленными инстинктами и т.д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Произведения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масскульта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переводят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социальные страхи и тревоги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психологическую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сферу с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подсознательной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мотивацией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спекулируют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сексуально-эротической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линии, на садомазохистских комплексах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агрессивности.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2345"/>
            <a:ext cx="4455622" cy="33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5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12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 Фрейд «Массовая психология и анализ человеческого «Я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1273"/>
            <a:ext cx="12192000" cy="60267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Исследует понятие «массовость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 толпу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как дефект массы.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Закономерность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массовое из чистого влечения превращается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архаические формы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социума. Миф – форма воплощения архаического.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«массового человека» – это возрождение или сохранение архаических тенденций и структур мифологического сознания.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еловеку нужен герой, который верен своей миссии. Ему нужно иметь представление о своих вершинах – точке отсчета при оценке собственных представлений. </a:t>
            </a:r>
          </a:p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подавляет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бессознательные комплексы.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культурными формами прячется  сексуальность, свободное проявление которой угрожает спокойствию общества.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массовой культуре сексуальность культивируется, провоцирует обывательское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масскульта – сильный, красивый супермен: Джеймс Бонд,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Горец и т.п.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8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967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Фридрих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Ницше «По ту сторону добра и зла»,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говорил Заратустра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96786"/>
            <a:ext cx="7697585" cy="55612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 Ницше (1844-1900) – немецкий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 (философия жизни), филолог, композитор, поэт-мыслитель.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Сверхчеловек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метафора человека, превосходящего самого себя настолько,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«насколько современный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смог превзойти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обезьяну».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«Рождение трагедии…»: противостояние двух начал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дионисийского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аполлонийского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(массового, хаотичного и элитарного, упорядоченного).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 ту сторону Добра и Зла» (1886) – к философии будущего творчества.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«Так говорил Заратустра» (1883-87) и «К генеалогии морали» (1887) – попытки систематизировать и проанализировать все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человечеством ценности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Эдвард Мунк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Портрет Ницше.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585" y="1264950"/>
            <a:ext cx="4494415" cy="55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38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427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и массовое сознание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64276"/>
            <a:ext cx="12192000" cy="58937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мнение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opinion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термин, характеризующий социальное явление, возник в Англии 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(И. Солсбери),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древние аналоги («мнение большинства», «Глас народа» и др.).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распространился в Европе как специфическая роль и функция прессы, с помощью которой можно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мнение, средство контроля над деятельностью государственной власти (Иеремий Бентам).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концепции общественного мнения: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Уолтера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Липпмана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(знание об окружающем мире и образ реальности, характеризующий деятельность людей); Маргарет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Элизабет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Ноэль-Нойман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(«спираль молчания» меньшинства); А.К.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Уледов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(общественное мнение – форма массового сознания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(общественное) сознание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отражение общественного бытия, совокупность коллективных представлений конкретной общности и конкретной эпохи; Абсолютный Дух (Гегель); имеет формы: искусство, наука, мораль, право, религия, идеология.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1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65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общество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развитие, характерные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12916"/>
            <a:ext cx="12192000" cy="5345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общество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модель социума, философски обоснованная как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зародившаяся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века, реально развитая в 1920-1960-х годах; отражает социокультурные преобразования под влиянием модерна, индустриализации, урбанизации, развития СМИ и др.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черты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стандартность 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унифицированность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общинность и ремесленничество, тоталитаризм и нацизм, манипуляция общественным сознанием, ориентация на демократию и всеобщее образование и др.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Хосе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Ортега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-и-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Гассет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Льюис Мамфорд,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Дуайт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Макдональд, Даниель Белл, Эдвард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Шилз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740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«Общество потребления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840"/>
            <a:ext cx="7547956" cy="54401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концептуальная модель социума, в котором общественные отношения выстраиваются на приоритетности принципов потребления.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ввел немецкий философ, психоаналитик, социолог, гуманист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Эрих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Фромм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(1900-1980) для характеристики западноевропейского общества ХХ века.</a:t>
            </a:r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957" y="1594419"/>
            <a:ext cx="4527666" cy="449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32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090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Бодрийяр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«Общество потребления»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(1970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265" y="1083048"/>
            <a:ext cx="8152015" cy="5774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Бодрийяр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(1929-2007) – французский философ-постмодернист, социолог, культуролог.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проблематику симулякра и симуляции в культуре.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Раб. «Система вещей» (1968), «Общество потребления» (1970):  общество потребления создает собственную «мифичность» (вещь/товар – это знак в семиотическом смысле, «миф Счастья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»), которая «по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материального/идеального, выступает фундаментом, системой ценностей, «мерой» жизни.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«Истина потребления» в качественно иной социальной функции: не удовольствия или необходимости,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индивидуальной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как непосредственно функция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049"/>
            <a:ext cx="3674225" cy="567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9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053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концепции массового общества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4600"/>
            <a:ext cx="12192000" cy="561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массового общества – к «управляемой массе» (через церковь, армию, фабрику, кинотеатр, концлагерь – Жиль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Делёз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«шизоидной»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массификации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  далее к «контролируемой массе» (через СМК – прессу, радио, телевидение, рекламу, интернет).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Специфика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взаимоотношений нового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постиндустриального общества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отсутствие непосредственного личного контакта индивидуумов;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большая личная свобода и нет прямого насилия – «мягкий соблазн»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soft seduction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Бодрийяр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или «машина желания» (Ж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Делёз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Гватари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экспансия визуальных (зрелищных) форм и жанров (живопись, фото, кино, ТВ), отказ от «книжной культуры» печатного слова;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феномен мобильной приватизации: сочетание мобильности «глобальной деревни» с обособленностью индивидуального мира человека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87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139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практических занятий: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047404"/>
            <a:ext cx="12192001" cy="581059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теории массовой культуры»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в работе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Хоркхаймера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Адорно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«Диалектика просвещения» (1944). «Культурное производство».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культура и техника. Философия техники (Э. Капп,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Хайдегер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Бердяев, Л. Мамфорд и др.)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Беньямин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 искусства в эпоху его технической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(1941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«Личность. Масса. Толпа»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толпы (Г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«Психология народов и масс», 1896;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«Личность и толпа», 1903).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Ницше о человеке и сверхчеловеке.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 Фрейд «Массовая психология и анализ человеческого «Я». Толпа как дефект массы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07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489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902"/>
            <a:ext cx="12192000" cy="587709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Акопян, К.З. Массовая культура: учеб. пособие / К.З. Акопян, А.В. Захаров, С.Я.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Кагорлицая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– М. : Альфа-М; ИНФРА-М, 2004. – 304 с. http://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www.twirpx.com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Кукаркин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А.В. Буржуазная массовая культура: Теории. Идеи. Разновидности. Образцы. Техника. Бизнес. – 2-е изд. – М. : Политиздат, 1985. – 399 с.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культура: современные западные исследования/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отв.ред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В.В. Зверева – М. Фонд науч.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«Прагматика культуры», 2005. – 339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Саенкова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Л.П. Массовая культура: эволюция зрелищных форм [Электронный ресурс]: - Электр.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Мн. : Электронная книга БГУ», 2004. http://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www.twirpx.com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Беньямин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 Произведение искусства в эпоху его технической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М., 1996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Маклюэн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Галактика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Гутенберга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Сотворение человека печатной культуры /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Маклюэн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Киев: Ника-Центр,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Эльга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2004. – 432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Ортега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Гассет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Х. Восстание масс // Эстетика. Философия культуры. М., 1991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Хоркхаймер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Адорно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Т.В. Диалектика просвещения. Философские фрагменты. М.-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1997.</a:t>
            </a:r>
          </a:p>
        </p:txBody>
      </p:sp>
    </p:spTree>
    <p:extLst>
      <p:ext uri="{BB962C8B-B14F-4D97-AF65-F5344CB8AC3E}">
        <p14:creationId xmlns:p14="http://schemas.microsoft.com/office/powerpoint/2010/main" val="387925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11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«Масса» как социологическое понятие.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массы»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80655"/>
            <a:ext cx="12192000" cy="5777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понятие социологии и политической философии; совокупность большого количества людей – форма общности, рассматриваемая как субъект деятельности, обладающий собственными качественными характеристиками и закономерностями, отличающимися от индивидуальных.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Никола Макиавелли, Томас Гоббс, Бенедикт Спиноза, Гюстав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Лебон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Габриэль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Хосе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Ортега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-и-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Гассет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Освальд Шпенглер, Карл Юнг и Зигмунд Фрейд, Карл Маркс, Владимир Ленин, Лев Троцкий и другие.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массы»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метафора, характеризующая «модель» усредненного человека, не обладающего индивидуальностью.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4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личности 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толпы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080656"/>
            <a:ext cx="11277600" cy="5777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временно контактирующие между собой люди, условно лишенные индивидуальности, спонтанно и стихийно реагирующие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происходящее одинаково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идентичным образом.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Толпа хаотична, не обладает организационными нормами, комплексами моральных установок и табу. Ей характерно «психическое заражение», де-индивидуализация, чувство справедливости принимаемых решений,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ощущение собственной силы, отсутствие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ответственности.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агрессивная, спасающаяся,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демонстрирующая, алчущая и др.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Лебон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Фрейд,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Ницше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тол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4738548" cy="266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1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102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«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толпы»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массовой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80654"/>
            <a:ext cx="12192000" cy="5777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типа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стихийных групп: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Толпа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временная и случайная, пространственная близость.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более стабильна, организована с какой-либо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потребители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духовного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продукта.</a:t>
            </a: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Трактовка феномена «толпы» в массовой среде и понятия «массовость» появилась в работах Г.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Лебона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«Психология народов и масс» (1896), Г.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«Личность и толпа» (1903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055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40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Гюстав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Лебон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«Психология народов и масс»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(1896)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1531"/>
            <a:ext cx="7265324" cy="56964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Гюстав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(1841-1931) – французский врач, антрополог, социолог; предсказатель наступления «эры масс».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массы характерно исчезновение сознательной личности. Личность в толпе поддается исключительно иррациональным ассоциациям, чувствам, восприимчива лишь к образам. Идея проникает в область бессознательного и становится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главным стимулом в поведении масс.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«Спорить с убеждениями масс, всё равно, что спорить с извержением вулкана».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Величие цивилизаций создают отдельные личности.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680" y="1313411"/>
            <a:ext cx="4795320" cy="55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52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Габриэль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ард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толпа»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(1903)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7512" y="1008987"/>
            <a:ext cx="7154488" cy="58490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 Габриэль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(1843-1904) – французский социолог, автор книг «Философия наказания», «Социальные законы», «Общественное мнение и толпа», «Отрывки из истории будущего», «Сравнительная преступность»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Ввел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науку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понятие «общественное мнение».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толпы характерен избыток чувств и поведения. В толпе стирается индивидуально-интеллектуальное, верх берет массово-чувственно-стихийное. Реализуется эмоциональная реакция, в основе которой – заражение, внушение, подражание.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Толпа, публика – угроза для разума и индивидуальности.</a:t>
            </a:r>
          </a:p>
        </p:txBody>
      </p:sp>
      <p:sp>
        <p:nvSpPr>
          <p:cNvPr id="4" name="AutoShape 2" descr="Картинки по запросу габриэль та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габриэль тар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30284"/>
            <a:ext cx="4731875" cy="56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6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39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Зигмунд Фрейд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1856–1939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62792"/>
            <a:ext cx="5054138" cy="5295207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австрийский психоаналитик, психиатр, основоположник психоаналитического метода анализа на основе понятия «бессознательное».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Обосновал модель психики, состоящую из трех компонентов: «Я», «Оно» и «Сверх-Я».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49" y="1400284"/>
            <a:ext cx="7040450" cy="533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0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077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Бессознательное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(Зигмунд Фрейд)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12192000" cy="5562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это одна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трех сфер психики, где в скрытом или подавленном состоянии находится всё, что вытеснено сознанием как  несовместимое с культурным проявлением человека.  Вытесненные желания, подавленные инстинкты здесь сохраняются долго и при определенных условиях могут выйти наружу.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Фрейд  пытался объяснить все формы организации, существования и функционирования общества с точки зрения своей теории.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464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Густав Юнг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1875–1961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14647"/>
            <a:ext cx="8012639" cy="604335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швейцарский психиатр, основоположник аналитической (глубинной) психологии на основе толкования архетипов.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Обосновал понятие «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(прообраз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запечатленный в душе.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учение о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коллективном бессознательном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концепцию о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типах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(интровертах и экстравертах), психических функциях для адаптации и ориентации (мышление, чувство, ощущение и интуиция).</a:t>
            </a:r>
          </a:p>
          <a:p>
            <a:pPr marL="0" indent="0">
              <a:buNone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раб. «Психологические типы».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карл ю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40" y="814647"/>
            <a:ext cx="4179359" cy="60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85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1844</Words>
  <Application>Microsoft Office PowerPoint</Application>
  <PresentationFormat>Широкоэкранный</PresentationFormat>
  <Paragraphs>113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Лекция 4 Человек массы и массовое общество</vt:lpstr>
      <vt:lpstr>«Масса» как социологическое понятие. «Человек массы»</vt:lpstr>
      <vt:lpstr>Проблематика личности и толпы</vt:lpstr>
      <vt:lpstr>Феномен «толпы» в массовой среде</vt:lpstr>
      <vt:lpstr>Гюстав Лебон «Психология народов и масс» (1896)</vt:lpstr>
      <vt:lpstr>Габриэль Тард «Личность и толпа» (1903) </vt:lpstr>
      <vt:lpstr>Зигмунд Фрейд (1856–1939) </vt:lpstr>
      <vt:lpstr>Бессознательное (Зигмунд Фрейд)</vt:lpstr>
      <vt:lpstr>Карл Густав Юнг (1875–1961)</vt:lpstr>
      <vt:lpstr>Фрейдистская модель человека масскульта:</vt:lpstr>
      <vt:lpstr>З. Фрейд «Массовая психология и анализ человеческого «Я»</vt:lpstr>
      <vt:lpstr>Фридрих Ницше «По ту сторону добра и зла»,  «Так говорил Заратустра» и др.</vt:lpstr>
      <vt:lpstr>Общественное мнение и массовое сознание</vt:lpstr>
      <vt:lpstr>Массовое общество:  становление, развитие, характерные черты</vt:lpstr>
      <vt:lpstr>«Общество потребления»</vt:lpstr>
      <vt:lpstr>Жан Бодрийяр «Общество потребления» (1970):</vt:lpstr>
      <vt:lpstr>Новые концепции массового общества</vt:lpstr>
      <vt:lpstr>Темы практических занятий:</vt:lpstr>
      <vt:lpstr>Литература: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4 Человек массы и массовое общество</dc:title>
  <dc:creator>Sveta</dc:creator>
  <cp:lastModifiedBy>Svetlana</cp:lastModifiedBy>
  <cp:revision>154</cp:revision>
  <dcterms:created xsi:type="dcterms:W3CDTF">2017-03-04T06:35:03Z</dcterms:created>
  <dcterms:modified xsi:type="dcterms:W3CDTF">2018-09-05T07:24:27Z</dcterms:modified>
</cp:coreProperties>
</file>