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61" r:id="rId5"/>
    <p:sldId id="260" r:id="rId6"/>
    <p:sldId id="262" r:id="rId7"/>
    <p:sldId id="259" r:id="rId8"/>
    <p:sldId id="263" r:id="rId9"/>
    <p:sldId id="265" r:id="rId10"/>
    <p:sldId id="266" r:id="rId11"/>
    <p:sldId id="267" r:id="rId12"/>
    <p:sldId id="273" r:id="rId13"/>
    <p:sldId id="270" r:id="rId14"/>
    <p:sldId id="275" r:id="rId15"/>
    <p:sldId id="276" r:id="rId16"/>
    <p:sldId id="272" r:id="rId17"/>
    <p:sldId id="271" r:id="rId18"/>
    <p:sldId id="269" r:id="rId19"/>
    <p:sldId id="274" r:id="rId20"/>
    <p:sldId id="277" r:id="rId21"/>
    <p:sldId id="278" r:id="rId22"/>
    <p:sldId id="279" r:id="rId23"/>
    <p:sldId id="280" r:id="rId24"/>
    <p:sldId id="281" r:id="rId25"/>
    <p:sldId id="282" r:id="rId26"/>
    <p:sldId id="283" r:id="rId27"/>
    <p:sldId id="285" r:id="rId28"/>
    <p:sldId id="286" r:id="rId29"/>
    <p:sldId id="287" r:id="rId30"/>
    <p:sldId id="289" r:id="rId31"/>
    <p:sldId id="290" r:id="rId32"/>
    <p:sldId id="291" r:id="rId33"/>
    <p:sldId id="292" r:id="rId34"/>
    <p:sldId id="293" r:id="rId35"/>
    <p:sldId id="295" r:id="rId36"/>
    <p:sldId id="294" r:id="rId37"/>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1" d="100"/>
          <a:sy n="111" d="100"/>
        </p:scale>
        <p:origin x="-1614" y="-4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5738F58-D73B-46E2-A748-1465CBF57469}" type="doc">
      <dgm:prSet loTypeId="urn:microsoft.com/office/officeart/2005/8/layout/matrix3" loCatId="matrix" qsTypeId="urn:microsoft.com/office/officeart/2005/8/quickstyle/simple4" qsCatId="simple" csTypeId="urn:microsoft.com/office/officeart/2005/8/colors/accent1_2" csCatId="accent1" phldr="1"/>
      <dgm:spPr/>
      <dgm:t>
        <a:bodyPr/>
        <a:lstStyle/>
        <a:p>
          <a:endParaRPr lang="ru-RU"/>
        </a:p>
      </dgm:t>
    </dgm:pt>
    <dgm:pt modelId="{638E81F0-3D84-4D23-A4FD-06F8FBFFF9D1}">
      <dgm:prSet phldrT="[Текст]"/>
      <dgm:spPr/>
      <dgm:t>
        <a:bodyPr/>
        <a:lstStyle/>
        <a:p>
          <a:r>
            <a:rPr lang="ru-RU" dirty="0" smtClean="0"/>
            <a:t>УЯСНЕНИЕ</a:t>
          </a:r>
        </a:p>
      </dgm:t>
    </dgm:pt>
    <dgm:pt modelId="{22AD6A64-3558-4874-8E42-4FA71D5B7D2A}" type="parTrans" cxnId="{DEDA00C2-95B3-482C-BB14-42B7E5989C28}">
      <dgm:prSet/>
      <dgm:spPr/>
      <dgm:t>
        <a:bodyPr/>
        <a:lstStyle/>
        <a:p>
          <a:endParaRPr lang="ru-RU" dirty="0"/>
        </a:p>
      </dgm:t>
    </dgm:pt>
    <dgm:pt modelId="{ACAACF83-2518-496F-BA74-07093D84FBE9}" type="sibTrans" cxnId="{DEDA00C2-95B3-482C-BB14-42B7E5989C28}">
      <dgm:prSet/>
      <dgm:spPr/>
      <dgm:t>
        <a:bodyPr/>
        <a:lstStyle/>
        <a:p>
          <a:endParaRPr lang="ru-RU" dirty="0"/>
        </a:p>
      </dgm:t>
    </dgm:pt>
    <dgm:pt modelId="{67E7128D-056C-4E6A-803B-7AEAB0A34773}">
      <dgm:prSet phldrT="[Текст]"/>
      <dgm:spPr/>
      <dgm:t>
        <a:bodyPr/>
        <a:lstStyle/>
        <a:p>
          <a:r>
            <a:rPr lang="ru-RU" dirty="0" smtClean="0"/>
            <a:t>РАЗЪЯСНЕНИЕ</a:t>
          </a:r>
        </a:p>
      </dgm:t>
    </dgm:pt>
    <dgm:pt modelId="{6572312C-6395-4C10-9822-A43FF265F826}" type="parTrans" cxnId="{A2FDDFF3-A033-470B-B614-A9481E9E1004}">
      <dgm:prSet/>
      <dgm:spPr/>
      <dgm:t>
        <a:bodyPr/>
        <a:lstStyle/>
        <a:p>
          <a:endParaRPr lang="ru-RU" dirty="0"/>
        </a:p>
      </dgm:t>
    </dgm:pt>
    <dgm:pt modelId="{4A4033DC-0C96-4544-B181-412893483C5E}" type="sibTrans" cxnId="{A2FDDFF3-A033-470B-B614-A9481E9E1004}">
      <dgm:prSet/>
      <dgm:spPr/>
      <dgm:t>
        <a:bodyPr/>
        <a:lstStyle/>
        <a:p>
          <a:endParaRPr lang="ru-RU" dirty="0"/>
        </a:p>
      </dgm:t>
    </dgm:pt>
    <dgm:pt modelId="{F278DF91-3894-46AE-AEC7-07C367EAAF8F}">
      <dgm:prSet phldrT="[Текст]"/>
      <dgm:spPr/>
      <dgm:t>
        <a:bodyPr/>
        <a:lstStyle/>
        <a:p>
          <a:r>
            <a:rPr lang="ru-RU" dirty="0" smtClean="0"/>
            <a:t>путем применения специальных способов толкования</a:t>
          </a:r>
          <a:endParaRPr lang="ru-RU" dirty="0"/>
        </a:p>
      </dgm:t>
    </dgm:pt>
    <dgm:pt modelId="{D11018CE-A409-4251-9ACB-EAE9F697C002}" type="parTrans" cxnId="{24D8B05E-11A6-4DC6-9F88-1F1659C398E1}">
      <dgm:prSet/>
      <dgm:spPr/>
      <dgm:t>
        <a:bodyPr/>
        <a:lstStyle/>
        <a:p>
          <a:endParaRPr lang="ru-RU" dirty="0"/>
        </a:p>
      </dgm:t>
    </dgm:pt>
    <dgm:pt modelId="{B5320BFB-A3E6-417B-AC37-E64B6970DD22}" type="sibTrans" cxnId="{24D8B05E-11A6-4DC6-9F88-1F1659C398E1}">
      <dgm:prSet/>
      <dgm:spPr/>
      <dgm:t>
        <a:bodyPr/>
        <a:lstStyle/>
        <a:p>
          <a:endParaRPr lang="ru-RU" dirty="0"/>
        </a:p>
      </dgm:t>
    </dgm:pt>
    <dgm:pt modelId="{67DB8D99-A0DC-43C8-ADB4-918D3D19AA21}">
      <dgm:prSet phldrT="[Текст]"/>
      <dgm:spPr/>
      <dgm:t>
        <a:bodyPr/>
        <a:lstStyle/>
        <a:p>
          <a:endParaRPr lang="ru-RU" dirty="0"/>
        </a:p>
      </dgm:t>
    </dgm:pt>
    <dgm:pt modelId="{193AC5C8-F873-4786-B5B9-F291B6FCB166}" type="parTrans" cxnId="{BCFC343B-AA91-4EB8-8D6C-BA78069497BB}">
      <dgm:prSet/>
      <dgm:spPr/>
      <dgm:t>
        <a:bodyPr/>
        <a:lstStyle/>
        <a:p>
          <a:endParaRPr lang="ru-RU" dirty="0"/>
        </a:p>
      </dgm:t>
    </dgm:pt>
    <dgm:pt modelId="{7841E7C5-137A-4108-8D6F-3B7E9792FEAB}" type="sibTrans" cxnId="{BCFC343B-AA91-4EB8-8D6C-BA78069497BB}">
      <dgm:prSet/>
      <dgm:spPr/>
      <dgm:t>
        <a:bodyPr/>
        <a:lstStyle/>
        <a:p>
          <a:endParaRPr lang="ru-RU" dirty="0"/>
        </a:p>
      </dgm:t>
    </dgm:pt>
    <dgm:pt modelId="{55C68037-1E6C-4D52-B35E-55368255CC77}">
      <dgm:prSet/>
      <dgm:spPr/>
      <dgm:t>
        <a:bodyPr/>
        <a:lstStyle/>
        <a:p>
          <a:r>
            <a:rPr lang="ru-RU" dirty="0" smtClean="0"/>
            <a:t>путем доведения содержания права до сведения других лиц</a:t>
          </a:r>
          <a:endParaRPr lang="ru-RU" dirty="0"/>
        </a:p>
      </dgm:t>
    </dgm:pt>
    <dgm:pt modelId="{41349837-7EC3-4740-94FA-B91536ACE32A}" type="parTrans" cxnId="{6429ACD0-0230-4E75-B879-9EF95743840F}">
      <dgm:prSet/>
      <dgm:spPr/>
      <dgm:t>
        <a:bodyPr/>
        <a:lstStyle/>
        <a:p>
          <a:endParaRPr lang="ru-RU"/>
        </a:p>
      </dgm:t>
    </dgm:pt>
    <dgm:pt modelId="{7F3FB684-F227-49BD-B5BD-30D95BCA1E6F}" type="sibTrans" cxnId="{6429ACD0-0230-4E75-B879-9EF95743840F}">
      <dgm:prSet/>
      <dgm:spPr/>
      <dgm:t>
        <a:bodyPr/>
        <a:lstStyle/>
        <a:p>
          <a:endParaRPr lang="ru-RU"/>
        </a:p>
      </dgm:t>
    </dgm:pt>
    <dgm:pt modelId="{1531CFB4-E638-465F-A4C0-8E3A5EAEC1E0}" type="pres">
      <dgm:prSet presAssocID="{C5738F58-D73B-46E2-A748-1465CBF57469}" presName="matrix" presStyleCnt="0">
        <dgm:presLayoutVars>
          <dgm:chMax val="1"/>
          <dgm:dir/>
          <dgm:resizeHandles val="exact"/>
        </dgm:presLayoutVars>
      </dgm:prSet>
      <dgm:spPr/>
    </dgm:pt>
    <dgm:pt modelId="{99B763CB-C6C9-46E9-B9F0-ED49C5B24C22}" type="pres">
      <dgm:prSet presAssocID="{C5738F58-D73B-46E2-A748-1465CBF57469}" presName="diamond" presStyleLbl="bgShp" presStyleIdx="0" presStyleCnt="1"/>
      <dgm:spPr/>
    </dgm:pt>
    <dgm:pt modelId="{11143FF6-3895-492B-A516-6DF66827D407}" type="pres">
      <dgm:prSet presAssocID="{C5738F58-D73B-46E2-A748-1465CBF57469}" presName="quad1" presStyleLbl="node1" presStyleIdx="0" presStyleCnt="4">
        <dgm:presLayoutVars>
          <dgm:chMax val="0"/>
          <dgm:chPref val="0"/>
          <dgm:bulletEnabled val="1"/>
        </dgm:presLayoutVars>
      </dgm:prSet>
      <dgm:spPr/>
      <dgm:t>
        <a:bodyPr/>
        <a:lstStyle/>
        <a:p>
          <a:endParaRPr lang="ru-RU"/>
        </a:p>
      </dgm:t>
    </dgm:pt>
    <dgm:pt modelId="{B52CA7E4-905E-4966-BB6E-DF2C74E1BBDE}" type="pres">
      <dgm:prSet presAssocID="{C5738F58-D73B-46E2-A748-1465CBF57469}" presName="quad2" presStyleLbl="node1" presStyleIdx="1" presStyleCnt="4">
        <dgm:presLayoutVars>
          <dgm:chMax val="0"/>
          <dgm:chPref val="0"/>
          <dgm:bulletEnabled val="1"/>
        </dgm:presLayoutVars>
      </dgm:prSet>
      <dgm:spPr/>
      <dgm:t>
        <a:bodyPr/>
        <a:lstStyle/>
        <a:p>
          <a:endParaRPr lang="ru-RU"/>
        </a:p>
      </dgm:t>
    </dgm:pt>
    <dgm:pt modelId="{407DA0EE-C751-4190-9740-0531E104252C}" type="pres">
      <dgm:prSet presAssocID="{C5738F58-D73B-46E2-A748-1465CBF57469}" presName="quad3" presStyleLbl="node1" presStyleIdx="2" presStyleCnt="4">
        <dgm:presLayoutVars>
          <dgm:chMax val="0"/>
          <dgm:chPref val="0"/>
          <dgm:bulletEnabled val="1"/>
        </dgm:presLayoutVars>
      </dgm:prSet>
      <dgm:spPr/>
    </dgm:pt>
    <dgm:pt modelId="{18D9BF6C-8B9A-4F6A-98B7-F30643F607C5}" type="pres">
      <dgm:prSet presAssocID="{C5738F58-D73B-46E2-A748-1465CBF57469}" presName="quad4" presStyleLbl="node1" presStyleIdx="3" presStyleCnt="4">
        <dgm:presLayoutVars>
          <dgm:chMax val="0"/>
          <dgm:chPref val="0"/>
          <dgm:bulletEnabled val="1"/>
        </dgm:presLayoutVars>
      </dgm:prSet>
      <dgm:spPr/>
      <dgm:t>
        <a:bodyPr/>
        <a:lstStyle/>
        <a:p>
          <a:endParaRPr lang="ru-RU"/>
        </a:p>
      </dgm:t>
    </dgm:pt>
  </dgm:ptLst>
  <dgm:cxnLst>
    <dgm:cxn modelId="{570350D1-FDF0-4284-8F43-A0B7ECE615FF}" type="presOf" srcId="{55C68037-1E6C-4D52-B35E-55368255CC77}" destId="{18D9BF6C-8B9A-4F6A-98B7-F30643F607C5}" srcOrd="0" destOrd="0" presId="urn:microsoft.com/office/officeart/2005/8/layout/matrix3"/>
    <dgm:cxn modelId="{3AC4206F-9435-4B35-A2AF-5B95CC16C191}" type="presOf" srcId="{638E81F0-3D84-4D23-A4FD-06F8FBFFF9D1}" destId="{11143FF6-3895-492B-A516-6DF66827D407}" srcOrd="0" destOrd="0" presId="urn:microsoft.com/office/officeart/2005/8/layout/matrix3"/>
    <dgm:cxn modelId="{DEDA00C2-95B3-482C-BB14-42B7E5989C28}" srcId="{C5738F58-D73B-46E2-A748-1465CBF57469}" destId="{638E81F0-3D84-4D23-A4FD-06F8FBFFF9D1}" srcOrd="0" destOrd="0" parTransId="{22AD6A64-3558-4874-8E42-4FA71D5B7D2A}" sibTransId="{ACAACF83-2518-496F-BA74-07093D84FBE9}"/>
    <dgm:cxn modelId="{84340E09-206D-4A4A-9E79-EFC79E96BD35}" type="presOf" srcId="{F278DF91-3894-46AE-AEC7-07C367EAAF8F}" destId="{407DA0EE-C751-4190-9740-0531E104252C}" srcOrd="0" destOrd="0" presId="urn:microsoft.com/office/officeart/2005/8/layout/matrix3"/>
    <dgm:cxn modelId="{A2FDDFF3-A033-470B-B614-A9481E9E1004}" srcId="{C5738F58-D73B-46E2-A748-1465CBF57469}" destId="{67E7128D-056C-4E6A-803B-7AEAB0A34773}" srcOrd="1" destOrd="0" parTransId="{6572312C-6395-4C10-9822-A43FF265F826}" sibTransId="{4A4033DC-0C96-4544-B181-412893483C5E}"/>
    <dgm:cxn modelId="{6429ACD0-0230-4E75-B879-9EF95743840F}" srcId="{C5738F58-D73B-46E2-A748-1465CBF57469}" destId="{55C68037-1E6C-4D52-B35E-55368255CC77}" srcOrd="3" destOrd="0" parTransId="{41349837-7EC3-4740-94FA-B91536ACE32A}" sibTransId="{7F3FB684-F227-49BD-B5BD-30D95BCA1E6F}"/>
    <dgm:cxn modelId="{9D7885CF-6E7A-4BED-9519-D1D32149A601}" type="presOf" srcId="{67E7128D-056C-4E6A-803B-7AEAB0A34773}" destId="{B52CA7E4-905E-4966-BB6E-DF2C74E1BBDE}" srcOrd="0" destOrd="0" presId="urn:microsoft.com/office/officeart/2005/8/layout/matrix3"/>
    <dgm:cxn modelId="{24D8B05E-11A6-4DC6-9F88-1F1659C398E1}" srcId="{C5738F58-D73B-46E2-A748-1465CBF57469}" destId="{F278DF91-3894-46AE-AEC7-07C367EAAF8F}" srcOrd="2" destOrd="0" parTransId="{D11018CE-A409-4251-9ACB-EAE9F697C002}" sibTransId="{B5320BFB-A3E6-417B-AC37-E64B6970DD22}"/>
    <dgm:cxn modelId="{BCFC343B-AA91-4EB8-8D6C-BA78069497BB}" srcId="{C5738F58-D73B-46E2-A748-1465CBF57469}" destId="{67DB8D99-A0DC-43C8-ADB4-918D3D19AA21}" srcOrd="4" destOrd="0" parTransId="{193AC5C8-F873-4786-B5B9-F291B6FCB166}" sibTransId="{7841E7C5-137A-4108-8D6F-3B7E9792FEAB}"/>
    <dgm:cxn modelId="{0F5BA1AC-E641-433A-871E-26F5AAF5E46E}" type="presOf" srcId="{C5738F58-D73B-46E2-A748-1465CBF57469}" destId="{1531CFB4-E638-465F-A4C0-8E3A5EAEC1E0}" srcOrd="0" destOrd="0" presId="urn:microsoft.com/office/officeart/2005/8/layout/matrix3"/>
    <dgm:cxn modelId="{04FC8DC4-293D-41D2-96B0-A8320C54E85A}" type="presParOf" srcId="{1531CFB4-E638-465F-A4C0-8E3A5EAEC1E0}" destId="{99B763CB-C6C9-46E9-B9F0-ED49C5B24C22}" srcOrd="0" destOrd="0" presId="urn:microsoft.com/office/officeart/2005/8/layout/matrix3"/>
    <dgm:cxn modelId="{E2B56354-E6C9-406A-8773-7D77FC271247}" type="presParOf" srcId="{1531CFB4-E638-465F-A4C0-8E3A5EAEC1E0}" destId="{11143FF6-3895-492B-A516-6DF66827D407}" srcOrd="1" destOrd="0" presId="urn:microsoft.com/office/officeart/2005/8/layout/matrix3"/>
    <dgm:cxn modelId="{D04F2AA8-6604-4A1B-8103-8B5438FE39A7}" type="presParOf" srcId="{1531CFB4-E638-465F-A4C0-8E3A5EAEC1E0}" destId="{B52CA7E4-905E-4966-BB6E-DF2C74E1BBDE}" srcOrd="2" destOrd="0" presId="urn:microsoft.com/office/officeart/2005/8/layout/matrix3"/>
    <dgm:cxn modelId="{D440B356-035E-4E14-BA50-0F3473EB7946}" type="presParOf" srcId="{1531CFB4-E638-465F-A4C0-8E3A5EAEC1E0}" destId="{407DA0EE-C751-4190-9740-0531E104252C}" srcOrd="3" destOrd="0" presId="urn:microsoft.com/office/officeart/2005/8/layout/matrix3"/>
    <dgm:cxn modelId="{CFC143A4-5A58-46F2-81BA-09C5132EAF1C}" type="presParOf" srcId="{1531CFB4-E638-465F-A4C0-8E3A5EAEC1E0}" destId="{18D9BF6C-8B9A-4F6A-98B7-F30643F607C5}" srcOrd="4" destOrd="0" presId="urn:microsoft.com/office/officeart/2005/8/layout/matrix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76342BF-1714-4BC0-BE97-C10F03FA26BE}" type="doc">
      <dgm:prSet loTypeId="urn:microsoft.com/office/officeart/2008/layout/HorizontalMultiLevelHierarchy" loCatId="hierarchy" qsTypeId="urn:microsoft.com/office/officeart/2005/8/quickstyle/3d3" qsCatId="3D" csTypeId="urn:microsoft.com/office/officeart/2005/8/colors/accent1_2" csCatId="accent1" phldr="1"/>
      <dgm:spPr/>
      <dgm:t>
        <a:bodyPr/>
        <a:lstStyle/>
        <a:p>
          <a:endParaRPr lang="ru-RU"/>
        </a:p>
      </dgm:t>
    </dgm:pt>
    <dgm:pt modelId="{C43AF6D9-CC90-48C1-B370-F1D58F126065}">
      <dgm:prSet phldrT="[Текст]"/>
      <dgm:spPr/>
      <dgm:t>
        <a:bodyPr/>
        <a:lstStyle/>
        <a:p>
          <a:r>
            <a:rPr lang="ru-RU" b="1" dirty="0" smtClean="0"/>
            <a:t>ПО СУБЪЕКТУ ТОЛКОВАНИЯ</a:t>
          </a:r>
          <a:endParaRPr lang="ru-RU" b="1" dirty="0"/>
        </a:p>
      </dgm:t>
    </dgm:pt>
    <dgm:pt modelId="{D4CE859A-1C32-40AD-8CE9-9A6963658DEA}" type="parTrans" cxnId="{D1B1FA49-BC55-43AE-ABC8-BEC528488C20}">
      <dgm:prSet/>
      <dgm:spPr/>
      <dgm:t>
        <a:bodyPr/>
        <a:lstStyle/>
        <a:p>
          <a:endParaRPr lang="ru-RU" b="1" dirty="0"/>
        </a:p>
      </dgm:t>
    </dgm:pt>
    <dgm:pt modelId="{1CEA0CAF-A59E-42FB-83D5-7CA136DC59E5}" type="sibTrans" cxnId="{D1B1FA49-BC55-43AE-ABC8-BEC528488C20}">
      <dgm:prSet/>
      <dgm:spPr/>
      <dgm:t>
        <a:bodyPr/>
        <a:lstStyle/>
        <a:p>
          <a:endParaRPr lang="ru-RU" b="1" dirty="0"/>
        </a:p>
      </dgm:t>
    </dgm:pt>
    <dgm:pt modelId="{090EBB18-58FD-4894-BC6A-E2D7A2F136EB}">
      <dgm:prSet phldrT="[Текст]"/>
      <dgm:spPr/>
      <dgm:t>
        <a:bodyPr/>
        <a:lstStyle/>
        <a:p>
          <a:r>
            <a:rPr lang="ru-RU" b="1" dirty="0" smtClean="0"/>
            <a:t>ОФИЦИАЛЬНОЕ</a:t>
          </a:r>
          <a:endParaRPr lang="ru-RU" b="1" dirty="0"/>
        </a:p>
      </dgm:t>
    </dgm:pt>
    <dgm:pt modelId="{8CC27D71-4CC0-47C1-84B5-088CC3AB6DED}" type="parTrans" cxnId="{B75457F1-0F04-4B2A-B32D-D49A6132918E}">
      <dgm:prSet/>
      <dgm:spPr/>
      <dgm:t>
        <a:bodyPr/>
        <a:lstStyle/>
        <a:p>
          <a:endParaRPr lang="ru-RU" b="1" dirty="0"/>
        </a:p>
      </dgm:t>
    </dgm:pt>
    <dgm:pt modelId="{4040FD53-88F5-40CF-B661-EAAB136C3233}" type="sibTrans" cxnId="{B75457F1-0F04-4B2A-B32D-D49A6132918E}">
      <dgm:prSet/>
      <dgm:spPr/>
      <dgm:t>
        <a:bodyPr/>
        <a:lstStyle/>
        <a:p>
          <a:endParaRPr lang="ru-RU" b="1" dirty="0"/>
        </a:p>
      </dgm:t>
    </dgm:pt>
    <dgm:pt modelId="{E777C052-91CF-43EA-B4BB-69EF65623D5C}">
      <dgm:prSet phldrT="[Текст]"/>
      <dgm:spPr/>
      <dgm:t>
        <a:bodyPr/>
        <a:lstStyle/>
        <a:p>
          <a:r>
            <a:rPr lang="ru-RU" b="1" dirty="0" smtClean="0"/>
            <a:t>АУТЕНТИЧЕСКОЕ</a:t>
          </a:r>
          <a:endParaRPr lang="ru-RU" b="1" dirty="0"/>
        </a:p>
      </dgm:t>
    </dgm:pt>
    <dgm:pt modelId="{7895C858-2B8A-4222-9923-F1BD2CADCC72}" type="parTrans" cxnId="{9B427811-EA09-4464-9355-E32D8ADA8B70}">
      <dgm:prSet/>
      <dgm:spPr/>
      <dgm:t>
        <a:bodyPr/>
        <a:lstStyle/>
        <a:p>
          <a:endParaRPr lang="ru-RU" b="1" dirty="0"/>
        </a:p>
      </dgm:t>
    </dgm:pt>
    <dgm:pt modelId="{6C6D4FDD-9931-47EC-B958-1653DCBAEFF3}" type="sibTrans" cxnId="{9B427811-EA09-4464-9355-E32D8ADA8B70}">
      <dgm:prSet/>
      <dgm:spPr/>
      <dgm:t>
        <a:bodyPr/>
        <a:lstStyle/>
        <a:p>
          <a:endParaRPr lang="ru-RU" b="1" dirty="0"/>
        </a:p>
      </dgm:t>
    </dgm:pt>
    <dgm:pt modelId="{64381FCD-EE35-46C1-B73E-035E6864DD2D}">
      <dgm:prSet phldrT="[Текст]"/>
      <dgm:spPr/>
      <dgm:t>
        <a:bodyPr/>
        <a:lstStyle/>
        <a:p>
          <a:r>
            <a:rPr lang="ru-RU" b="1" i="0" dirty="0" smtClean="0"/>
            <a:t>ДЕЛЕГИРОВАННОЕ</a:t>
          </a:r>
          <a:endParaRPr lang="ru-RU" b="1" dirty="0"/>
        </a:p>
      </dgm:t>
    </dgm:pt>
    <dgm:pt modelId="{204E3D20-63A2-436D-8788-4D35FF47BA81}" type="parTrans" cxnId="{E28BEE4B-E948-4866-ADD0-B480B2E65C28}">
      <dgm:prSet/>
      <dgm:spPr/>
      <dgm:t>
        <a:bodyPr/>
        <a:lstStyle/>
        <a:p>
          <a:endParaRPr lang="ru-RU" b="1" dirty="0"/>
        </a:p>
      </dgm:t>
    </dgm:pt>
    <dgm:pt modelId="{BEE9E0B1-24E8-4AF0-A613-5CDF1F847559}" type="sibTrans" cxnId="{E28BEE4B-E948-4866-ADD0-B480B2E65C28}">
      <dgm:prSet/>
      <dgm:spPr/>
      <dgm:t>
        <a:bodyPr/>
        <a:lstStyle/>
        <a:p>
          <a:endParaRPr lang="ru-RU" b="1" dirty="0"/>
        </a:p>
      </dgm:t>
    </dgm:pt>
    <dgm:pt modelId="{782C8324-3E9C-46AB-957D-1FF844090088}">
      <dgm:prSet phldrT="[Текст]"/>
      <dgm:spPr/>
      <dgm:t>
        <a:bodyPr/>
        <a:lstStyle/>
        <a:p>
          <a:r>
            <a:rPr lang="ru-RU" b="1" dirty="0" smtClean="0"/>
            <a:t>НЕОФИЦИАЛЬНОЕ</a:t>
          </a:r>
          <a:endParaRPr lang="ru-RU" b="1" dirty="0"/>
        </a:p>
      </dgm:t>
    </dgm:pt>
    <dgm:pt modelId="{54168440-3CF7-4B2B-9A6E-5F4FF59009FB}" type="parTrans" cxnId="{F5F36F2C-F868-47A3-B2CD-76842DDC73D6}">
      <dgm:prSet/>
      <dgm:spPr/>
      <dgm:t>
        <a:bodyPr/>
        <a:lstStyle/>
        <a:p>
          <a:endParaRPr lang="ru-RU" b="1" dirty="0"/>
        </a:p>
      </dgm:t>
    </dgm:pt>
    <dgm:pt modelId="{7C27C0FF-1B7C-405E-86FA-24191C99FB99}" type="sibTrans" cxnId="{F5F36F2C-F868-47A3-B2CD-76842DDC73D6}">
      <dgm:prSet/>
      <dgm:spPr/>
      <dgm:t>
        <a:bodyPr/>
        <a:lstStyle/>
        <a:p>
          <a:endParaRPr lang="ru-RU" b="1" dirty="0"/>
        </a:p>
      </dgm:t>
    </dgm:pt>
    <dgm:pt modelId="{58E97FC9-20ED-4A9D-8969-CBC2A6DCF2FF}">
      <dgm:prSet phldrT="[Текст]"/>
      <dgm:spPr/>
      <dgm:t>
        <a:bodyPr/>
        <a:lstStyle/>
        <a:p>
          <a:r>
            <a:rPr lang="ru-RU" b="1" i="0" dirty="0" smtClean="0"/>
            <a:t>ОБЫДЕННОЕ</a:t>
          </a:r>
          <a:endParaRPr lang="ru-RU" b="1" dirty="0"/>
        </a:p>
      </dgm:t>
    </dgm:pt>
    <dgm:pt modelId="{E534BA56-B6FC-41A5-B7D9-FB6CEC36B110}" type="parTrans" cxnId="{8129B263-B831-4112-A1EA-E3B3D5C16B2D}">
      <dgm:prSet/>
      <dgm:spPr/>
      <dgm:t>
        <a:bodyPr/>
        <a:lstStyle/>
        <a:p>
          <a:endParaRPr lang="ru-RU" b="1" dirty="0"/>
        </a:p>
      </dgm:t>
    </dgm:pt>
    <dgm:pt modelId="{7284C2F6-BDEE-4B0B-8D46-07C36456B93E}" type="sibTrans" cxnId="{8129B263-B831-4112-A1EA-E3B3D5C16B2D}">
      <dgm:prSet/>
      <dgm:spPr/>
      <dgm:t>
        <a:bodyPr/>
        <a:lstStyle/>
        <a:p>
          <a:endParaRPr lang="ru-RU" b="1" dirty="0"/>
        </a:p>
      </dgm:t>
    </dgm:pt>
    <dgm:pt modelId="{C66B9F3C-D337-4B5B-9142-6ED9E40E9064}">
      <dgm:prSet phldrT="[Текст]"/>
      <dgm:spPr/>
      <dgm:t>
        <a:bodyPr/>
        <a:lstStyle/>
        <a:p>
          <a:r>
            <a:rPr lang="ru-RU" b="1" i="0" dirty="0" smtClean="0"/>
            <a:t>КАЗУАЛЬНОЕ</a:t>
          </a:r>
          <a:endParaRPr lang="ru-RU" b="1" dirty="0"/>
        </a:p>
      </dgm:t>
    </dgm:pt>
    <dgm:pt modelId="{3413D1FB-483E-425D-B0BA-23A76072B66A}" type="parTrans" cxnId="{79D17CEC-536D-496C-99A4-E08212FFD9BB}">
      <dgm:prSet/>
      <dgm:spPr/>
      <dgm:t>
        <a:bodyPr/>
        <a:lstStyle/>
        <a:p>
          <a:endParaRPr lang="ru-RU" b="1" dirty="0"/>
        </a:p>
      </dgm:t>
    </dgm:pt>
    <dgm:pt modelId="{FBFA80D6-7AF1-4830-90E8-4EB90A01CF04}" type="sibTrans" cxnId="{79D17CEC-536D-496C-99A4-E08212FFD9BB}">
      <dgm:prSet/>
      <dgm:spPr/>
      <dgm:t>
        <a:bodyPr/>
        <a:lstStyle/>
        <a:p>
          <a:endParaRPr lang="ru-RU" b="1" dirty="0"/>
        </a:p>
      </dgm:t>
    </dgm:pt>
    <dgm:pt modelId="{6D77E869-77F0-448B-9297-F38553240B5D}">
      <dgm:prSet phldrT="[Текст]"/>
      <dgm:spPr/>
      <dgm:t>
        <a:bodyPr/>
        <a:lstStyle/>
        <a:p>
          <a:r>
            <a:rPr lang="ru-RU" b="1" i="0" dirty="0" smtClean="0"/>
            <a:t>СПЕЦИАЛЬНО-ЮРИДИЧЕСКОЕ</a:t>
          </a:r>
          <a:endParaRPr lang="ru-RU" b="1" dirty="0"/>
        </a:p>
      </dgm:t>
    </dgm:pt>
    <dgm:pt modelId="{BE237FB2-D5CD-4661-A9A9-567A9EC134AC}" type="parTrans" cxnId="{1900D157-BCF9-4D66-BAC1-5A6D09DEB6C7}">
      <dgm:prSet/>
      <dgm:spPr/>
      <dgm:t>
        <a:bodyPr/>
        <a:lstStyle/>
        <a:p>
          <a:endParaRPr lang="ru-RU" b="1" dirty="0"/>
        </a:p>
      </dgm:t>
    </dgm:pt>
    <dgm:pt modelId="{B49996F0-4E20-401F-9B03-105CD62911D9}" type="sibTrans" cxnId="{1900D157-BCF9-4D66-BAC1-5A6D09DEB6C7}">
      <dgm:prSet/>
      <dgm:spPr/>
      <dgm:t>
        <a:bodyPr/>
        <a:lstStyle/>
        <a:p>
          <a:endParaRPr lang="ru-RU" b="1" dirty="0"/>
        </a:p>
      </dgm:t>
    </dgm:pt>
    <dgm:pt modelId="{EDB5189C-B74C-467E-93AC-B60590EC7F91}">
      <dgm:prSet phldrT="[Текст]"/>
      <dgm:spPr/>
      <dgm:t>
        <a:bodyPr/>
        <a:lstStyle/>
        <a:p>
          <a:r>
            <a:rPr lang="ru-RU" b="1" i="0" dirty="0" smtClean="0"/>
            <a:t>ДОКТРИНАЛЬНОЕ</a:t>
          </a:r>
          <a:endParaRPr lang="ru-RU" b="1" dirty="0"/>
        </a:p>
      </dgm:t>
    </dgm:pt>
    <dgm:pt modelId="{00235405-F819-4B1F-9055-0DE216243A71}" type="parTrans" cxnId="{04CD5310-8087-4771-A8E3-88A75ABC181C}">
      <dgm:prSet/>
      <dgm:spPr/>
      <dgm:t>
        <a:bodyPr/>
        <a:lstStyle/>
        <a:p>
          <a:endParaRPr lang="ru-RU" b="1" dirty="0"/>
        </a:p>
      </dgm:t>
    </dgm:pt>
    <dgm:pt modelId="{5091E468-232D-48F8-AAE8-0373FE8B47EC}" type="sibTrans" cxnId="{04CD5310-8087-4771-A8E3-88A75ABC181C}">
      <dgm:prSet/>
      <dgm:spPr/>
      <dgm:t>
        <a:bodyPr/>
        <a:lstStyle/>
        <a:p>
          <a:endParaRPr lang="ru-RU" b="1" dirty="0"/>
        </a:p>
      </dgm:t>
    </dgm:pt>
    <dgm:pt modelId="{7ABE11D1-49DF-4548-881B-44D31BA4BC7B}" type="pres">
      <dgm:prSet presAssocID="{476342BF-1714-4BC0-BE97-C10F03FA26BE}" presName="Name0" presStyleCnt="0">
        <dgm:presLayoutVars>
          <dgm:chPref val="1"/>
          <dgm:dir/>
          <dgm:animOne val="branch"/>
          <dgm:animLvl val="lvl"/>
          <dgm:resizeHandles val="exact"/>
        </dgm:presLayoutVars>
      </dgm:prSet>
      <dgm:spPr/>
    </dgm:pt>
    <dgm:pt modelId="{B6E1C742-EA28-4EA2-B533-3A8669A6534E}" type="pres">
      <dgm:prSet presAssocID="{C43AF6D9-CC90-48C1-B370-F1D58F126065}" presName="root1" presStyleCnt="0"/>
      <dgm:spPr/>
    </dgm:pt>
    <dgm:pt modelId="{5519C804-3E9D-408A-AF7D-F5CE2206218C}" type="pres">
      <dgm:prSet presAssocID="{C43AF6D9-CC90-48C1-B370-F1D58F126065}" presName="LevelOneTextNode" presStyleLbl="node0" presStyleIdx="0" presStyleCnt="1">
        <dgm:presLayoutVars>
          <dgm:chPref val="3"/>
        </dgm:presLayoutVars>
      </dgm:prSet>
      <dgm:spPr/>
    </dgm:pt>
    <dgm:pt modelId="{C8C9B35A-E348-4A7A-B30C-90309D02AD04}" type="pres">
      <dgm:prSet presAssocID="{C43AF6D9-CC90-48C1-B370-F1D58F126065}" presName="level2hierChild" presStyleCnt="0"/>
      <dgm:spPr/>
    </dgm:pt>
    <dgm:pt modelId="{8F17AC7F-860D-4432-81CF-C88B4FAE7C2C}" type="pres">
      <dgm:prSet presAssocID="{8CC27D71-4CC0-47C1-84B5-088CC3AB6DED}" presName="conn2-1" presStyleLbl="parChTrans1D2" presStyleIdx="0" presStyleCnt="2"/>
      <dgm:spPr/>
    </dgm:pt>
    <dgm:pt modelId="{6098E1C8-3373-4205-9530-E009DF090ED1}" type="pres">
      <dgm:prSet presAssocID="{8CC27D71-4CC0-47C1-84B5-088CC3AB6DED}" presName="connTx" presStyleLbl="parChTrans1D2" presStyleIdx="0" presStyleCnt="2"/>
      <dgm:spPr/>
    </dgm:pt>
    <dgm:pt modelId="{49BCB424-1AEC-4A8A-8A05-7637FC7F1566}" type="pres">
      <dgm:prSet presAssocID="{090EBB18-58FD-4894-BC6A-E2D7A2F136EB}" presName="root2" presStyleCnt="0"/>
      <dgm:spPr/>
    </dgm:pt>
    <dgm:pt modelId="{2084C869-C645-4C73-9A32-117F03DC6360}" type="pres">
      <dgm:prSet presAssocID="{090EBB18-58FD-4894-BC6A-E2D7A2F136EB}" presName="LevelTwoTextNode" presStyleLbl="node2" presStyleIdx="0" presStyleCnt="2">
        <dgm:presLayoutVars>
          <dgm:chPref val="3"/>
        </dgm:presLayoutVars>
      </dgm:prSet>
      <dgm:spPr/>
    </dgm:pt>
    <dgm:pt modelId="{BEBE4D8C-F4AC-477A-9B7F-ECC3E174D254}" type="pres">
      <dgm:prSet presAssocID="{090EBB18-58FD-4894-BC6A-E2D7A2F136EB}" presName="level3hierChild" presStyleCnt="0"/>
      <dgm:spPr/>
    </dgm:pt>
    <dgm:pt modelId="{8FE16580-949D-4497-A5FA-37C53038C144}" type="pres">
      <dgm:prSet presAssocID="{7895C858-2B8A-4222-9923-F1BD2CADCC72}" presName="conn2-1" presStyleLbl="parChTrans1D3" presStyleIdx="0" presStyleCnt="6"/>
      <dgm:spPr/>
    </dgm:pt>
    <dgm:pt modelId="{3DB4844B-994A-4EA5-AD70-7111DC87D6B0}" type="pres">
      <dgm:prSet presAssocID="{7895C858-2B8A-4222-9923-F1BD2CADCC72}" presName="connTx" presStyleLbl="parChTrans1D3" presStyleIdx="0" presStyleCnt="6"/>
      <dgm:spPr/>
    </dgm:pt>
    <dgm:pt modelId="{7AA01647-7050-4DD7-9C17-3968205BDEB0}" type="pres">
      <dgm:prSet presAssocID="{E777C052-91CF-43EA-B4BB-69EF65623D5C}" presName="root2" presStyleCnt="0"/>
      <dgm:spPr/>
    </dgm:pt>
    <dgm:pt modelId="{131F1448-037F-40B6-B6F1-DC2208EBAB15}" type="pres">
      <dgm:prSet presAssocID="{E777C052-91CF-43EA-B4BB-69EF65623D5C}" presName="LevelTwoTextNode" presStyleLbl="node3" presStyleIdx="0" presStyleCnt="6">
        <dgm:presLayoutVars>
          <dgm:chPref val="3"/>
        </dgm:presLayoutVars>
      </dgm:prSet>
      <dgm:spPr/>
    </dgm:pt>
    <dgm:pt modelId="{34A94B0D-1D18-4213-BC5E-215F21BF6833}" type="pres">
      <dgm:prSet presAssocID="{E777C052-91CF-43EA-B4BB-69EF65623D5C}" presName="level3hierChild" presStyleCnt="0"/>
      <dgm:spPr/>
    </dgm:pt>
    <dgm:pt modelId="{6D36B3F9-227A-4801-B7B8-9256383AC3CE}" type="pres">
      <dgm:prSet presAssocID="{204E3D20-63A2-436D-8788-4D35FF47BA81}" presName="conn2-1" presStyleLbl="parChTrans1D3" presStyleIdx="1" presStyleCnt="6"/>
      <dgm:spPr/>
    </dgm:pt>
    <dgm:pt modelId="{2C107CD4-A696-4B8C-A660-EC93A596D248}" type="pres">
      <dgm:prSet presAssocID="{204E3D20-63A2-436D-8788-4D35FF47BA81}" presName="connTx" presStyleLbl="parChTrans1D3" presStyleIdx="1" presStyleCnt="6"/>
      <dgm:spPr/>
    </dgm:pt>
    <dgm:pt modelId="{DA527E65-280F-47E1-B91B-DF5E390F95D2}" type="pres">
      <dgm:prSet presAssocID="{64381FCD-EE35-46C1-B73E-035E6864DD2D}" presName="root2" presStyleCnt="0"/>
      <dgm:spPr/>
    </dgm:pt>
    <dgm:pt modelId="{1DC61BD5-D9C1-4908-AEBC-F260D34C8CB2}" type="pres">
      <dgm:prSet presAssocID="{64381FCD-EE35-46C1-B73E-035E6864DD2D}" presName="LevelTwoTextNode" presStyleLbl="node3" presStyleIdx="1" presStyleCnt="6">
        <dgm:presLayoutVars>
          <dgm:chPref val="3"/>
        </dgm:presLayoutVars>
      </dgm:prSet>
      <dgm:spPr/>
    </dgm:pt>
    <dgm:pt modelId="{35905DC9-04FC-4755-8304-5DF3AC921268}" type="pres">
      <dgm:prSet presAssocID="{64381FCD-EE35-46C1-B73E-035E6864DD2D}" presName="level3hierChild" presStyleCnt="0"/>
      <dgm:spPr/>
    </dgm:pt>
    <dgm:pt modelId="{B7AB2C94-F8D0-4FC3-9DA4-14EA7BE088D9}" type="pres">
      <dgm:prSet presAssocID="{3413D1FB-483E-425D-B0BA-23A76072B66A}" presName="conn2-1" presStyleLbl="parChTrans1D3" presStyleIdx="2" presStyleCnt="6"/>
      <dgm:spPr/>
    </dgm:pt>
    <dgm:pt modelId="{14F0960E-E351-4AB3-99F7-8D9F5BB5046B}" type="pres">
      <dgm:prSet presAssocID="{3413D1FB-483E-425D-B0BA-23A76072B66A}" presName="connTx" presStyleLbl="parChTrans1D3" presStyleIdx="2" presStyleCnt="6"/>
      <dgm:spPr/>
    </dgm:pt>
    <dgm:pt modelId="{B1588459-9173-4F74-88ED-A93CF25B39D9}" type="pres">
      <dgm:prSet presAssocID="{C66B9F3C-D337-4B5B-9142-6ED9E40E9064}" presName="root2" presStyleCnt="0"/>
      <dgm:spPr/>
    </dgm:pt>
    <dgm:pt modelId="{8F8A44D9-6991-4B19-BA78-5A6769EB21CB}" type="pres">
      <dgm:prSet presAssocID="{C66B9F3C-D337-4B5B-9142-6ED9E40E9064}" presName="LevelTwoTextNode" presStyleLbl="node3" presStyleIdx="2" presStyleCnt="6">
        <dgm:presLayoutVars>
          <dgm:chPref val="3"/>
        </dgm:presLayoutVars>
      </dgm:prSet>
      <dgm:spPr/>
    </dgm:pt>
    <dgm:pt modelId="{8959EB4B-512A-4BE3-863A-7818342E0302}" type="pres">
      <dgm:prSet presAssocID="{C66B9F3C-D337-4B5B-9142-6ED9E40E9064}" presName="level3hierChild" presStyleCnt="0"/>
      <dgm:spPr/>
    </dgm:pt>
    <dgm:pt modelId="{3816B120-9A47-409A-9402-81ED0769807B}" type="pres">
      <dgm:prSet presAssocID="{54168440-3CF7-4B2B-9A6E-5F4FF59009FB}" presName="conn2-1" presStyleLbl="parChTrans1D2" presStyleIdx="1" presStyleCnt="2"/>
      <dgm:spPr/>
    </dgm:pt>
    <dgm:pt modelId="{D9A477CC-5F4A-4823-91C4-E1BD1286FA4C}" type="pres">
      <dgm:prSet presAssocID="{54168440-3CF7-4B2B-9A6E-5F4FF59009FB}" presName="connTx" presStyleLbl="parChTrans1D2" presStyleIdx="1" presStyleCnt="2"/>
      <dgm:spPr/>
    </dgm:pt>
    <dgm:pt modelId="{60052A10-E6CF-4D08-BFAA-34F62772BAAE}" type="pres">
      <dgm:prSet presAssocID="{782C8324-3E9C-46AB-957D-1FF844090088}" presName="root2" presStyleCnt="0"/>
      <dgm:spPr/>
    </dgm:pt>
    <dgm:pt modelId="{CAEA8017-D7BF-4A94-8950-43F7067FD61C}" type="pres">
      <dgm:prSet presAssocID="{782C8324-3E9C-46AB-957D-1FF844090088}" presName="LevelTwoTextNode" presStyleLbl="node2" presStyleIdx="1" presStyleCnt="2">
        <dgm:presLayoutVars>
          <dgm:chPref val="3"/>
        </dgm:presLayoutVars>
      </dgm:prSet>
      <dgm:spPr/>
    </dgm:pt>
    <dgm:pt modelId="{DA558ABD-1FED-4858-B3FD-4CBC4A06D875}" type="pres">
      <dgm:prSet presAssocID="{782C8324-3E9C-46AB-957D-1FF844090088}" presName="level3hierChild" presStyleCnt="0"/>
      <dgm:spPr/>
    </dgm:pt>
    <dgm:pt modelId="{8B7C2273-0DE6-4C7A-B8E6-9C76EBCA746E}" type="pres">
      <dgm:prSet presAssocID="{E534BA56-B6FC-41A5-B7D9-FB6CEC36B110}" presName="conn2-1" presStyleLbl="parChTrans1D3" presStyleIdx="3" presStyleCnt="6"/>
      <dgm:spPr/>
    </dgm:pt>
    <dgm:pt modelId="{9FEBA7EF-296B-49FD-BEA3-A509C1F0CA79}" type="pres">
      <dgm:prSet presAssocID="{E534BA56-B6FC-41A5-B7D9-FB6CEC36B110}" presName="connTx" presStyleLbl="parChTrans1D3" presStyleIdx="3" presStyleCnt="6"/>
      <dgm:spPr/>
    </dgm:pt>
    <dgm:pt modelId="{3948E22F-2F45-4C86-8541-5B532B8C5A48}" type="pres">
      <dgm:prSet presAssocID="{58E97FC9-20ED-4A9D-8969-CBC2A6DCF2FF}" presName="root2" presStyleCnt="0"/>
      <dgm:spPr/>
    </dgm:pt>
    <dgm:pt modelId="{FECC7FAA-E0F2-4658-8D30-ADC69C15BC2C}" type="pres">
      <dgm:prSet presAssocID="{58E97FC9-20ED-4A9D-8969-CBC2A6DCF2FF}" presName="LevelTwoTextNode" presStyleLbl="node3" presStyleIdx="3" presStyleCnt="6">
        <dgm:presLayoutVars>
          <dgm:chPref val="3"/>
        </dgm:presLayoutVars>
      </dgm:prSet>
      <dgm:spPr/>
    </dgm:pt>
    <dgm:pt modelId="{04364D6F-3561-4D35-888B-55F66A9395D5}" type="pres">
      <dgm:prSet presAssocID="{58E97FC9-20ED-4A9D-8969-CBC2A6DCF2FF}" presName="level3hierChild" presStyleCnt="0"/>
      <dgm:spPr/>
    </dgm:pt>
    <dgm:pt modelId="{18A2E39A-445A-401A-A6DA-2840073987C8}" type="pres">
      <dgm:prSet presAssocID="{BE237FB2-D5CD-4661-A9A9-567A9EC134AC}" presName="conn2-1" presStyleLbl="parChTrans1D3" presStyleIdx="4" presStyleCnt="6"/>
      <dgm:spPr/>
    </dgm:pt>
    <dgm:pt modelId="{AF2D83DA-5B94-4426-9638-0C4E2943CB62}" type="pres">
      <dgm:prSet presAssocID="{BE237FB2-D5CD-4661-A9A9-567A9EC134AC}" presName="connTx" presStyleLbl="parChTrans1D3" presStyleIdx="4" presStyleCnt="6"/>
      <dgm:spPr/>
    </dgm:pt>
    <dgm:pt modelId="{AD75DC0A-9317-43CC-81FA-36A297FA2924}" type="pres">
      <dgm:prSet presAssocID="{6D77E869-77F0-448B-9297-F38553240B5D}" presName="root2" presStyleCnt="0"/>
      <dgm:spPr/>
    </dgm:pt>
    <dgm:pt modelId="{AA3AA934-85BA-44B7-86D2-A0253A5D9F47}" type="pres">
      <dgm:prSet presAssocID="{6D77E869-77F0-448B-9297-F38553240B5D}" presName="LevelTwoTextNode" presStyleLbl="node3" presStyleIdx="4" presStyleCnt="6">
        <dgm:presLayoutVars>
          <dgm:chPref val="3"/>
        </dgm:presLayoutVars>
      </dgm:prSet>
      <dgm:spPr/>
    </dgm:pt>
    <dgm:pt modelId="{B4AE7C99-E584-430A-81FD-D6D141639877}" type="pres">
      <dgm:prSet presAssocID="{6D77E869-77F0-448B-9297-F38553240B5D}" presName="level3hierChild" presStyleCnt="0"/>
      <dgm:spPr/>
    </dgm:pt>
    <dgm:pt modelId="{A216E326-CE5C-496A-ABAF-BF1640AFA25F}" type="pres">
      <dgm:prSet presAssocID="{00235405-F819-4B1F-9055-0DE216243A71}" presName="conn2-1" presStyleLbl="parChTrans1D3" presStyleIdx="5" presStyleCnt="6"/>
      <dgm:spPr/>
    </dgm:pt>
    <dgm:pt modelId="{D0ABAB04-FF31-43A5-B3E8-86F715BBBEB7}" type="pres">
      <dgm:prSet presAssocID="{00235405-F819-4B1F-9055-0DE216243A71}" presName="connTx" presStyleLbl="parChTrans1D3" presStyleIdx="5" presStyleCnt="6"/>
      <dgm:spPr/>
    </dgm:pt>
    <dgm:pt modelId="{065E2B77-C4E7-42DE-9525-4060D6A69048}" type="pres">
      <dgm:prSet presAssocID="{EDB5189C-B74C-467E-93AC-B60590EC7F91}" presName="root2" presStyleCnt="0"/>
      <dgm:spPr/>
    </dgm:pt>
    <dgm:pt modelId="{3C3D9FA6-737A-49C4-92F1-42B5C146FC7B}" type="pres">
      <dgm:prSet presAssocID="{EDB5189C-B74C-467E-93AC-B60590EC7F91}" presName="LevelTwoTextNode" presStyleLbl="node3" presStyleIdx="5" presStyleCnt="6">
        <dgm:presLayoutVars>
          <dgm:chPref val="3"/>
        </dgm:presLayoutVars>
      </dgm:prSet>
      <dgm:spPr/>
    </dgm:pt>
    <dgm:pt modelId="{AFB2E079-2041-4BF5-A761-815D4B191428}" type="pres">
      <dgm:prSet presAssocID="{EDB5189C-B74C-467E-93AC-B60590EC7F91}" presName="level3hierChild" presStyleCnt="0"/>
      <dgm:spPr/>
    </dgm:pt>
  </dgm:ptLst>
  <dgm:cxnLst>
    <dgm:cxn modelId="{8129B263-B831-4112-A1EA-E3B3D5C16B2D}" srcId="{782C8324-3E9C-46AB-957D-1FF844090088}" destId="{58E97FC9-20ED-4A9D-8969-CBC2A6DCF2FF}" srcOrd="0" destOrd="0" parTransId="{E534BA56-B6FC-41A5-B7D9-FB6CEC36B110}" sibTransId="{7284C2F6-BDEE-4B0B-8D46-07C36456B93E}"/>
    <dgm:cxn modelId="{79D17CEC-536D-496C-99A4-E08212FFD9BB}" srcId="{090EBB18-58FD-4894-BC6A-E2D7A2F136EB}" destId="{C66B9F3C-D337-4B5B-9142-6ED9E40E9064}" srcOrd="2" destOrd="0" parTransId="{3413D1FB-483E-425D-B0BA-23A76072B66A}" sibTransId="{FBFA80D6-7AF1-4830-90E8-4EB90A01CF04}"/>
    <dgm:cxn modelId="{04CD5310-8087-4771-A8E3-88A75ABC181C}" srcId="{782C8324-3E9C-46AB-957D-1FF844090088}" destId="{EDB5189C-B74C-467E-93AC-B60590EC7F91}" srcOrd="2" destOrd="0" parTransId="{00235405-F819-4B1F-9055-0DE216243A71}" sibTransId="{5091E468-232D-48F8-AAE8-0373FE8B47EC}"/>
    <dgm:cxn modelId="{0621FFDB-0F93-4963-A69F-BFD29943B13E}" type="presOf" srcId="{BE237FB2-D5CD-4661-A9A9-567A9EC134AC}" destId="{18A2E39A-445A-401A-A6DA-2840073987C8}" srcOrd="0" destOrd="0" presId="urn:microsoft.com/office/officeart/2008/layout/HorizontalMultiLevelHierarchy"/>
    <dgm:cxn modelId="{1720AA82-92CF-4622-8758-41C10C3C0F98}" type="presOf" srcId="{476342BF-1714-4BC0-BE97-C10F03FA26BE}" destId="{7ABE11D1-49DF-4548-881B-44D31BA4BC7B}" srcOrd="0" destOrd="0" presId="urn:microsoft.com/office/officeart/2008/layout/HorizontalMultiLevelHierarchy"/>
    <dgm:cxn modelId="{F5F36F2C-F868-47A3-B2CD-76842DDC73D6}" srcId="{C43AF6D9-CC90-48C1-B370-F1D58F126065}" destId="{782C8324-3E9C-46AB-957D-1FF844090088}" srcOrd="1" destOrd="0" parTransId="{54168440-3CF7-4B2B-9A6E-5F4FF59009FB}" sibTransId="{7C27C0FF-1B7C-405E-86FA-24191C99FB99}"/>
    <dgm:cxn modelId="{1BD6A88D-5323-4E2D-B245-631CB4A317F6}" type="presOf" srcId="{54168440-3CF7-4B2B-9A6E-5F4FF59009FB}" destId="{D9A477CC-5F4A-4823-91C4-E1BD1286FA4C}" srcOrd="1" destOrd="0" presId="urn:microsoft.com/office/officeart/2008/layout/HorizontalMultiLevelHierarchy"/>
    <dgm:cxn modelId="{DA100CE3-8ED6-433C-AE3B-4CC1DD907870}" type="presOf" srcId="{3413D1FB-483E-425D-B0BA-23A76072B66A}" destId="{14F0960E-E351-4AB3-99F7-8D9F5BB5046B}" srcOrd="1" destOrd="0" presId="urn:microsoft.com/office/officeart/2008/layout/HorizontalMultiLevelHierarchy"/>
    <dgm:cxn modelId="{990D460A-B75D-4299-9051-3C9550EFEADB}" type="presOf" srcId="{7895C858-2B8A-4222-9923-F1BD2CADCC72}" destId="{8FE16580-949D-4497-A5FA-37C53038C144}" srcOrd="0" destOrd="0" presId="urn:microsoft.com/office/officeart/2008/layout/HorizontalMultiLevelHierarchy"/>
    <dgm:cxn modelId="{D1B1FA49-BC55-43AE-ABC8-BEC528488C20}" srcId="{476342BF-1714-4BC0-BE97-C10F03FA26BE}" destId="{C43AF6D9-CC90-48C1-B370-F1D58F126065}" srcOrd="0" destOrd="0" parTransId="{D4CE859A-1C32-40AD-8CE9-9A6963658DEA}" sibTransId="{1CEA0CAF-A59E-42FB-83D5-7CA136DC59E5}"/>
    <dgm:cxn modelId="{AC4026EF-F7D0-4A81-B657-48008074B096}" type="presOf" srcId="{782C8324-3E9C-46AB-957D-1FF844090088}" destId="{CAEA8017-D7BF-4A94-8950-43F7067FD61C}" srcOrd="0" destOrd="0" presId="urn:microsoft.com/office/officeart/2008/layout/HorizontalMultiLevelHierarchy"/>
    <dgm:cxn modelId="{1894888D-7C35-4514-9BBE-E85687B5040D}" type="presOf" srcId="{54168440-3CF7-4B2B-9A6E-5F4FF59009FB}" destId="{3816B120-9A47-409A-9402-81ED0769807B}" srcOrd="0" destOrd="0" presId="urn:microsoft.com/office/officeart/2008/layout/HorizontalMultiLevelHierarchy"/>
    <dgm:cxn modelId="{A3FE53EC-5D9A-428B-835B-CEA9A8FE92C3}" type="presOf" srcId="{6D77E869-77F0-448B-9297-F38553240B5D}" destId="{AA3AA934-85BA-44B7-86D2-A0253A5D9F47}" srcOrd="0" destOrd="0" presId="urn:microsoft.com/office/officeart/2008/layout/HorizontalMultiLevelHierarchy"/>
    <dgm:cxn modelId="{B75457F1-0F04-4B2A-B32D-D49A6132918E}" srcId="{C43AF6D9-CC90-48C1-B370-F1D58F126065}" destId="{090EBB18-58FD-4894-BC6A-E2D7A2F136EB}" srcOrd="0" destOrd="0" parTransId="{8CC27D71-4CC0-47C1-84B5-088CC3AB6DED}" sibTransId="{4040FD53-88F5-40CF-B661-EAAB136C3233}"/>
    <dgm:cxn modelId="{34A5964E-6145-41C3-AB5F-1B14D91992F4}" type="presOf" srcId="{E777C052-91CF-43EA-B4BB-69EF65623D5C}" destId="{131F1448-037F-40B6-B6F1-DC2208EBAB15}" srcOrd="0" destOrd="0" presId="urn:microsoft.com/office/officeart/2008/layout/HorizontalMultiLevelHierarchy"/>
    <dgm:cxn modelId="{B9289220-B7BF-466E-9B7D-8FA06FC02E06}" type="presOf" srcId="{7895C858-2B8A-4222-9923-F1BD2CADCC72}" destId="{3DB4844B-994A-4EA5-AD70-7111DC87D6B0}" srcOrd="1" destOrd="0" presId="urn:microsoft.com/office/officeart/2008/layout/HorizontalMultiLevelHierarchy"/>
    <dgm:cxn modelId="{698505D1-A64D-46BA-80B0-86D9C202DCDD}" type="presOf" srcId="{00235405-F819-4B1F-9055-0DE216243A71}" destId="{A216E326-CE5C-496A-ABAF-BF1640AFA25F}" srcOrd="0" destOrd="0" presId="urn:microsoft.com/office/officeart/2008/layout/HorizontalMultiLevelHierarchy"/>
    <dgm:cxn modelId="{1900D157-BCF9-4D66-BAC1-5A6D09DEB6C7}" srcId="{782C8324-3E9C-46AB-957D-1FF844090088}" destId="{6D77E869-77F0-448B-9297-F38553240B5D}" srcOrd="1" destOrd="0" parTransId="{BE237FB2-D5CD-4661-A9A9-567A9EC134AC}" sibTransId="{B49996F0-4E20-401F-9B03-105CD62911D9}"/>
    <dgm:cxn modelId="{37C02C2E-B445-453E-972A-74376E11AFF2}" type="presOf" srcId="{090EBB18-58FD-4894-BC6A-E2D7A2F136EB}" destId="{2084C869-C645-4C73-9A32-117F03DC6360}" srcOrd="0" destOrd="0" presId="urn:microsoft.com/office/officeart/2008/layout/HorizontalMultiLevelHierarchy"/>
    <dgm:cxn modelId="{51A791F7-E9D8-4464-95E8-620ABF4112A7}" type="presOf" srcId="{E534BA56-B6FC-41A5-B7D9-FB6CEC36B110}" destId="{8B7C2273-0DE6-4C7A-B8E6-9C76EBCA746E}" srcOrd="0" destOrd="0" presId="urn:microsoft.com/office/officeart/2008/layout/HorizontalMultiLevelHierarchy"/>
    <dgm:cxn modelId="{B1AA3324-5CEA-44BC-A84A-A8D0BCB306F5}" type="presOf" srcId="{C43AF6D9-CC90-48C1-B370-F1D58F126065}" destId="{5519C804-3E9D-408A-AF7D-F5CE2206218C}" srcOrd="0" destOrd="0" presId="urn:microsoft.com/office/officeart/2008/layout/HorizontalMultiLevelHierarchy"/>
    <dgm:cxn modelId="{2C362C37-C404-427F-AA06-98E82BF54512}" type="presOf" srcId="{204E3D20-63A2-436D-8788-4D35FF47BA81}" destId="{2C107CD4-A696-4B8C-A660-EC93A596D248}" srcOrd="1" destOrd="0" presId="urn:microsoft.com/office/officeart/2008/layout/HorizontalMultiLevelHierarchy"/>
    <dgm:cxn modelId="{A6E08DF7-5E85-4CAD-B82D-D5E3DC6E5244}" type="presOf" srcId="{C66B9F3C-D337-4B5B-9142-6ED9E40E9064}" destId="{8F8A44D9-6991-4B19-BA78-5A6769EB21CB}" srcOrd="0" destOrd="0" presId="urn:microsoft.com/office/officeart/2008/layout/HorizontalMultiLevelHierarchy"/>
    <dgm:cxn modelId="{C1DE9326-75DF-4BB8-8FAE-726385EF7FA7}" type="presOf" srcId="{00235405-F819-4B1F-9055-0DE216243A71}" destId="{D0ABAB04-FF31-43A5-B3E8-86F715BBBEB7}" srcOrd="1" destOrd="0" presId="urn:microsoft.com/office/officeart/2008/layout/HorizontalMultiLevelHierarchy"/>
    <dgm:cxn modelId="{227913C4-97D7-4716-A841-8B8A122F4E85}" type="presOf" srcId="{8CC27D71-4CC0-47C1-84B5-088CC3AB6DED}" destId="{8F17AC7F-860D-4432-81CF-C88B4FAE7C2C}" srcOrd="0" destOrd="0" presId="urn:microsoft.com/office/officeart/2008/layout/HorizontalMultiLevelHierarchy"/>
    <dgm:cxn modelId="{15C56EC4-B967-4B84-B45F-09E3B9B7DCD5}" type="presOf" srcId="{EDB5189C-B74C-467E-93AC-B60590EC7F91}" destId="{3C3D9FA6-737A-49C4-92F1-42B5C146FC7B}" srcOrd="0" destOrd="0" presId="urn:microsoft.com/office/officeart/2008/layout/HorizontalMultiLevelHierarchy"/>
    <dgm:cxn modelId="{9D2E1E83-612B-4D9A-AE47-AC78A46EACD2}" type="presOf" srcId="{E534BA56-B6FC-41A5-B7D9-FB6CEC36B110}" destId="{9FEBA7EF-296B-49FD-BEA3-A509C1F0CA79}" srcOrd="1" destOrd="0" presId="urn:microsoft.com/office/officeart/2008/layout/HorizontalMultiLevelHierarchy"/>
    <dgm:cxn modelId="{BA9A6F46-FD93-4AA8-B1D3-619FB22F546C}" type="presOf" srcId="{204E3D20-63A2-436D-8788-4D35FF47BA81}" destId="{6D36B3F9-227A-4801-B7B8-9256383AC3CE}" srcOrd="0" destOrd="0" presId="urn:microsoft.com/office/officeart/2008/layout/HorizontalMultiLevelHierarchy"/>
    <dgm:cxn modelId="{9B427811-EA09-4464-9355-E32D8ADA8B70}" srcId="{090EBB18-58FD-4894-BC6A-E2D7A2F136EB}" destId="{E777C052-91CF-43EA-B4BB-69EF65623D5C}" srcOrd="0" destOrd="0" parTransId="{7895C858-2B8A-4222-9923-F1BD2CADCC72}" sibTransId="{6C6D4FDD-9931-47EC-B958-1653DCBAEFF3}"/>
    <dgm:cxn modelId="{3A377357-5776-438E-A410-7D5B6569736F}" type="presOf" srcId="{3413D1FB-483E-425D-B0BA-23A76072B66A}" destId="{B7AB2C94-F8D0-4FC3-9DA4-14EA7BE088D9}" srcOrd="0" destOrd="0" presId="urn:microsoft.com/office/officeart/2008/layout/HorizontalMultiLevelHierarchy"/>
    <dgm:cxn modelId="{6B33A083-F5BD-4B3A-AA66-A85D0586FCDE}" type="presOf" srcId="{8CC27D71-4CC0-47C1-84B5-088CC3AB6DED}" destId="{6098E1C8-3373-4205-9530-E009DF090ED1}" srcOrd="1" destOrd="0" presId="urn:microsoft.com/office/officeart/2008/layout/HorizontalMultiLevelHierarchy"/>
    <dgm:cxn modelId="{CA166377-85BB-41B7-B993-D9BBF1604805}" type="presOf" srcId="{64381FCD-EE35-46C1-B73E-035E6864DD2D}" destId="{1DC61BD5-D9C1-4908-AEBC-F260D34C8CB2}" srcOrd="0" destOrd="0" presId="urn:microsoft.com/office/officeart/2008/layout/HorizontalMultiLevelHierarchy"/>
    <dgm:cxn modelId="{6875B4EA-997B-4B2F-8AED-DA76508EB902}" type="presOf" srcId="{BE237FB2-D5CD-4661-A9A9-567A9EC134AC}" destId="{AF2D83DA-5B94-4426-9638-0C4E2943CB62}" srcOrd="1" destOrd="0" presId="urn:microsoft.com/office/officeart/2008/layout/HorizontalMultiLevelHierarchy"/>
    <dgm:cxn modelId="{BE5E731A-9E8B-4D27-8825-DF3B6FCACE63}" type="presOf" srcId="{58E97FC9-20ED-4A9D-8969-CBC2A6DCF2FF}" destId="{FECC7FAA-E0F2-4658-8D30-ADC69C15BC2C}" srcOrd="0" destOrd="0" presId="urn:microsoft.com/office/officeart/2008/layout/HorizontalMultiLevelHierarchy"/>
    <dgm:cxn modelId="{E28BEE4B-E948-4866-ADD0-B480B2E65C28}" srcId="{090EBB18-58FD-4894-BC6A-E2D7A2F136EB}" destId="{64381FCD-EE35-46C1-B73E-035E6864DD2D}" srcOrd="1" destOrd="0" parTransId="{204E3D20-63A2-436D-8788-4D35FF47BA81}" sibTransId="{BEE9E0B1-24E8-4AF0-A613-5CDF1F847559}"/>
    <dgm:cxn modelId="{78754102-6625-41B0-A1F6-7DCBB72E8E22}" type="presParOf" srcId="{7ABE11D1-49DF-4548-881B-44D31BA4BC7B}" destId="{B6E1C742-EA28-4EA2-B533-3A8669A6534E}" srcOrd="0" destOrd="0" presId="urn:microsoft.com/office/officeart/2008/layout/HorizontalMultiLevelHierarchy"/>
    <dgm:cxn modelId="{50D0EC83-67A9-475A-B276-6339E0838A54}" type="presParOf" srcId="{B6E1C742-EA28-4EA2-B533-3A8669A6534E}" destId="{5519C804-3E9D-408A-AF7D-F5CE2206218C}" srcOrd="0" destOrd="0" presId="urn:microsoft.com/office/officeart/2008/layout/HorizontalMultiLevelHierarchy"/>
    <dgm:cxn modelId="{5A3BE7A2-D7FF-4257-9DFF-FD58CD60DDE8}" type="presParOf" srcId="{B6E1C742-EA28-4EA2-B533-3A8669A6534E}" destId="{C8C9B35A-E348-4A7A-B30C-90309D02AD04}" srcOrd="1" destOrd="0" presId="urn:microsoft.com/office/officeart/2008/layout/HorizontalMultiLevelHierarchy"/>
    <dgm:cxn modelId="{C851D129-2A7C-498C-BCB5-4D0DEA29E5DC}" type="presParOf" srcId="{C8C9B35A-E348-4A7A-B30C-90309D02AD04}" destId="{8F17AC7F-860D-4432-81CF-C88B4FAE7C2C}" srcOrd="0" destOrd="0" presId="urn:microsoft.com/office/officeart/2008/layout/HorizontalMultiLevelHierarchy"/>
    <dgm:cxn modelId="{E8944E9B-702D-4CB8-9DAB-60AA7FACE7C2}" type="presParOf" srcId="{8F17AC7F-860D-4432-81CF-C88B4FAE7C2C}" destId="{6098E1C8-3373-4205-9530-E009DF090ED1}" srcOrd="0" destOrd="0" presId="urn:microsoft.com/office/officeart/2008/layout/HorizontalMultiLevelHierarchy"/>
    <dgm:cxn modelId="{443CE5CB-F1D6-46D9-BAC2-15959B703C6D}" type="presParOf" srcId="{C8C9B35A-E348-4A7A-B30C-90309D02AD04}" destId="{49BCB424-1AEC-4A8A-8A05-7637FC7F1566}" srcOrd="1" destOrd="0" presId="urn:microsoft.com/office/officeart/2008/layout/HorizontalMultiLevelHierarchy"/>
    <dgm:cxn modelId="{78125DB5-7F61-484A-9BDF-38C05F108FF6}" type="presParOf" srcId="{49BCB424-1AEC-4A8A-8A05-7637FC7F1566}" destId="{2084C869-C645-4C73-9A32-117F03DC6360}" srcOrd="0" destOrd="0" presId="urn:microsoft.com/office/officeart/2008/layout/HorizontalMultiLevelHierarchy"/>
    <dgm:cxn modelId="{405D62D7-4FB6-4330-AD8C-71EBEAE8315D}" type="presParOf" srcId="{49BCB424-1AEC-4A8A-8A05-7637FC7F1566}" destId="{BEBE4D8C-F4AC-477A-9B7F-ECC3E174D254}" srcOrd="1" destOrd="0" presId="urn:microsoft.com/office/officeart/2008/layout/HorizontalMultiLevelHierarchy"/>
    <dgm:cxn modelId="{F418E6B8-12EB-4521-A789-0A6FE7BE7BCF}" type="presParOf" srcId="{BEBE4D8C-F4AC-477A-9B7F-ECC3E174D254}" destId="{8FE16580-949D-4497-A5FA-37C53038C144}" srcOrd="0" destOrd="0" presId="urn:microsoft.com/office/officeart/2008/layout/HorizontalMultiLevelHierarchy"/>
    <dgm:cxn modelId="{B4FF1DBC-1477-46DA-AE70-BD33980ECB72}" type="presParOf" srcId="{8FE16580-949D-4497-A5FA-37C53038C144}" destId="{3DB4844B-994A-4EA5-AD70-7111DC87D6B0}" srcOrd="0" destOrd="0" presId="urn:microsoft.com/office/officeart/2008/layout/HorizontalMultiLevelHierarchy"/>
    <dgm:cxn modelId="{D5EA4069-E1AC-4821-8650-F95DD0D05E33}" type="presParOf" srcId="{BEBE4D8C-F4AC-477A-9B7F-ECC3E174D254}" destId="{7AA01647-7050-4DD7-9C17-3968205BDEB0}" srcOrd="1" destOrd="0" presId="urn:microsoft.com/office/officeart/2008/layout/HorizontalMultiLevelHierarchy"/>
    <dgm:cxn modelId="{818A26AD-2B39-47FA-A07A-D37CA654A332}" type="presParOf" srcId="{7AA01647-7050-4DD7-9C17-3968205BDEB0}" destId="{131F1448-037F-40B6-B6F1-DC2208EBAB15}" srcOrd="0" destOrd="0" presId="urn:microsoft.com/office/officeart/2008/layout/HorizontalMultiLevelHierarchy"/>
    <dgm:cxn modelId="{45034040-A009-4D7A-BF56-BE6E812E8C9C}" type="presParOf" srcId="{7AA01647-7050-4DD7-9C17-3968205BDEB0}" destId="{34A94B0D-1D18-4213-BC5E-215F21BF6833}" srcOrd="1" destOrd="0" presId="urn:microsoft.com/office/officeart/2008/layout/HorizontalMultiLevelHierarchy"/>
    <dgm:cxn modelId="{533AA366-6DE9-4F19-9292-6D35E353CEB5}" type="presParOf" srcId="{BEBE4D8C-F4AC-477A-9B7F-ECC3E174D254}" destId="{6D36B3F9-227A-4801-B7B8-9256383AC3CE}" srcOrd="2" destOrd="0" presId="urn:microsoft.com/office/officeart/2008/layout/HorizontalMultiLevelHierarchy"/>
    <dgm:cxn modelId="{2528DA3B-F14D-462B-B91E-FB0232E597B7}" type="presParOf" srcId="{6D36B3F9-227A-4801-B7B8-9256383AC3CE}" destId="{2C107CD4-A696-4B8C-A660-EC93A596D248}" srcOrd="0" destOrd="0" presId="urn:microsoft.com/office/officeart/2008/layout/HorizontalMultiLevelHierarchy"/>
    <dgm:cxn modelId="{14E50C0F-6B65-42F2-9683-D32279D0A5E0}" type="presParOf" srcId="{BEBE4D8C-F4AC-477A-9B7F-ECC3E174D254}" destId="{DA527E65-280F-47E1-B91B-DF5E390F95D2}" srcOrd="3" destOrd="0" presId="urn:microsoft.com/office/officeart/2008/layout/HorizontalMultiLevelHierarchy"/>
    <dgm:cxn modelId="{9B951682-5F35-453A-BA84-EF6928F94B93}" type="presParOf" srcId="{DA527E65-280F-47E1-B91B-DF5E390F95D2}" destId="{1DC61BD5-D9C1-4908-AEBC-F260D34C8CB2}" srcOrd="0" destOrd="0" presId="urn:microsoft.com/office/officeart/2008/layout/HorizontalMultiLevelHierarchy"/>
    <dgm:cxn modelId="{5B0E8FA0-8C75-410D-85BC-70FD45F01212}" type="presParOf" srcId="{DA527E65-280F-47E1-B91B-DF5E390F95D2}" destId="{35905DC9-04FC-4755-8304-5DF3AC921268}" srcOrd="1" destOrd="0" presId="urn:microsoft.com/office/officeart/2008/layout/HorizontalMultiLevelHierarchy"/>
    <dgm:cxn modelId="{C1DBA822-1E83-462A-8FC9-FE76C44CEED2}" type="presParOf" srcId="{BEBE4D8C-F4AC-477A-9B7F-ECC3E174D254}" destId="{B7AB2C94-F8D0-4FC3-9DA4-14EA7BE088D9}" srcOrd="4" destOrd="0" presId="urn:microsoft.com/office/officeart/2008/layout/HorizontalMultiLevelHierarchy"/>
    <dgm:cxn modelId="{243013F1-D9D0-45E0-A86F-BB50865AFA53}" type="presParOf" srcId="{B7AB2C94-F8D0-4FC3-9DA4-14EA7BE088D9}" destId="{14F0960E-E351-4AB3-99F7-8D9F5BB5046B}" srcOrd="0" destOrd="0" presId="urn:microsoft.com/office/officeart/2008/layout/HorizontalMultiLevelHierarchy"/>
    <dgm:cxn modelId="{6558ACD6-17B0-4E32-90CF-CDB3A6B927CA}" type="presParOf" srcId="{BEBE4D8C-F4AC-477A-9B7F-ECC3E174D254}" destId="{B1588459-9173-4F74-88ED-A93CF25B39D9}" srcOrd="5" destOrd="0" presId="urn:microsoft.com/office/officeart/2008/layout/HorizontalMultiLevelHierarchy"/>
    <dgm:cxn modelId="{E3B545B7-8883-4858-B778-183EB2066016}" type="presParOf" srcId="{B1588459-9173-4F74-88ED-A93CF25B39D9}" destId="{8F8A44D9-6991-4B19-BA78-5A6769EB21CB}" srcOrd="0" destOrd="0" presId="urn:microsoft.com/office/officeart/2008/layout/HorizontalMultiLevelHierarchy"/>
    <dgm:cxn modelId="{37D37BBA-4658-43F5-9B98-88F0955B1F15}" type="presParOf" srcId="{B1588459-9173-4F74-88ED-A93CF25B39D9}" destId="{8959EB4B-512A-4BE3-863A-7818342E0302}" srcOrd="1" destOrd="0" presId="urn:microsoft.com/office/officeart/2008/layout/HorizontalMultiLevelHierarchy"/>
    <dgm:cxn modelId="{C3913940-6E5F-4DBE-BF94-4B282455CF48}" type="presParOf" srcId="{C8C9B35A-E348-4A7A-B30C-90309D02AD04}" destId="{3816B120-9A47-409A-9402-81ED0769807B}" srcOrd="2" destOrd="0" presId="urn:microsoft.com/office/officeart/2008/layout/HorizontalMultiLevelHierarchy"/>
    <dgm:cxn modelId="{204DCC24-27BD-45DB-B5D8-031ED95868C6}" type="presParOf" srcId="{3816B120-9A47-409A-9402-81ED0769807B}" destId="{D9A477CC-5F4A-4823-91C4-E1BD1286FA4C}" srcOrd="0" destOrd="0" presId="urn:microsoft.com/office/officeart/2008/layout/HorizontalMultiLevelHierarchy"/>
    <dgm:cxn modelId="{8179EECE-E832-499F-AD62-846E5CAC22C2}" type="presParOf" srcId="{C8C9B35A-E348-4A7A-B30C-90309D02AD04}" destId="{60052A10-E6CF-4D08-BFAA-34F62772BAAE}" srcOrd="3" destOrd="0" presId="urn:microsoft.com/office/officeart/2008/layout/HorizontalMultiLevelHierarchy"/>
    <dgm:cxn modelId="{C8F79737-7841-49BC-8F14-0E29BDF6AD62}" type="presParOf" srcId="{60052A10-E6CF-4D08-BFAA-34F62772BAAE}" destId="{CAEA8017-D7BF-4A94-8950-43F7067FD61C}" srcOrd="0" destOrd="0" presId="urn:microsoft.com/office/officeart/2008/layout/HorizontalMultiLevelHierarchy"/>
    <dgm:cxn modelId="{CCEF47CE-5BA5-4725-A6EA-5FA686E7FCC0}" type="presParOf" srcId="{60052A10-E6CF-4D08-BFAA-34F62772BAAE}" destId="{DA558ABD-1FED-4858-B3FD-4CBC4A06D875}" srcOrd="1" destOrd="0" presId="urn:microsoft.com/office/officeart/2008/layout/HorizontalMultiLevelHierarchy"/>
    <dgm:cxn modelId="{24883174-5725-4B2C-BEA5-EE039B643A0E}" type="presParOf" srcId="{DA558ABD-1FED-4858-B3FD-4CBC4A06D875}" destId="{8B7C2273-0DE6-4C7A-B8E6-9C76EBCA746E}" srcOrd="0" destOrd="0" presId="urn:microsoft.com/office/officeart/2008/layout/HorizontalMultiLevelHierarchy"/>
    <dgm:cxn modelId="{35E7E32B-03DC-4E29-B015-C62BC04C6E46}" type="presParOf" srcId="{8B7C2273-0DE6-4C7A-B8E6-9C76EBCA746E}" destId="{9FEBA7EF-296B-49FD-BEA3-A509C1F0CA79}" srcOrd="0" destOrd="0" presId="urn:microsoft.com/office/officeart/2008/layout/HorizontalMultiLevelHierarchy"/>
    <dgm:cxn modelId="{50E169A4-CFFC-4205-AF24-E7B6212E91AD}" type="presParOf" srcId="{DA558ABD-1FED-4858-B3FD-4CBC4A06D875}" destId="{3948E22F-2F45-4C86-8541-5B532B8C5A48}" srcOrd="1" destOrd="0" presId="urn:microsoft.com/office/officeart/2008/layout/HorizontalMultiLevelHierarchy"/>
    <dgm:cxn modelId="{0060FA71-33E7-4297-B45D-03278A5B6C43}" type="presParOf" srcId="{3948E22F-2F45-4C86-8541-5B532B8C5A48}" destId="{FECC7FAA-E0F2-4658-8D30-ADC69C15BC2C}" srcOrd="0" destOrd="0" presId="urn:microsoft.com/office/officeart/2008/layout/HorizontalMultiLevelHierarchy"/>
    <dgm:cxn modelId="{A98BCCF4-AA6E-4ECA-BE85-506AF84A2078}" type="presParOf" srcId="{3948E22F-2F45-4C86-8541-5B532B8C5A48}" destId="{04364D6F-3561-4D35-888B-55F66A9395D5}" srcOrd="1" destOrd="0" presId="urn:microsoft.com/office/officeart/2008/layout/HorizontalMultiLevelHierarchy"/>
    <dgm:cxn modelId="{9D250450-CD92-4DC7-BE2C-B908BDD922B8}" type="presParOf" srcId="{DA558ABD-1FED-4858-B3FD-4CBC4A06D875}" destId="{18A2E39A-445A-401A-A6DA-2840073987C8}" srcOrd="2" destOrd="0" presId="urn:microsoft.com/office/officeart/2008/layout/HorizontalMultiLevelHierarchy"/>
    <dgm:cxn modelId="{AFD3437B-B24E-4416-83A3-6FE08DA2BA80}" type="presParOf" srcId="{18A2E39A-445A-401A-A6DA-2840073987C8}" destId="{AF2D83DA-5B94-4426-9638-0C4E2943CB62}" srcOrd="0" destOrd="0" presId="urn:microsoft.com/office/officeart/2008/layout/HorizontalMultiLevelHierarchy"/>
    <dgm:cxn modelId="{81AEA2A6-6E34-4AAF-8D18-6570E38F202A}" type="presParOf" srcId="{DA558ABD-1FED-4858-B3FD-4CBC4A06D875}" destId="{AD75DC0A-9317-43CC-81FA-36A297FA2924}" srcOrd="3" destOrd="0" presId="urn:microsoft.com/office/officeart/2008/layout/HorizontalMultiLevelHierarchy"/>
    <dgm:cxn modelId="{31411ECB-EBAC-4C8A-A4D2-3CDE2A78BABF}" type="presParOf" srcId="{AD75DC0A-9317-43CC-81FA-36A297FA2924}" destId="{AA3AA934-85BA-44B7-86D2-A0253A5D9F47}" srcOrd="0" destOrd="0" presId="urn:microsoft.com/office/officeart/2008/layout/HorizontalMultiLevelHierarchy"/>
    <dgm:cxn modelId="{063E7578-15B8-4165-9B73-7CB8C9E6D250}" type="presParOf" srcId="{AD75DC0A-9317-43CC-81FA-36A297FA2924}" destId="{B4AE7C99-E584-430A-81FD-D6D141639877}" srcOrd="1" destOrd="0" presId="urn:microsoft.com/office/officeart/2008/layout/HorizontalMultiLevelHierarchy"/>
    <dgm:cxn modelId="{7A3B99F6-679A-49E0-8628-54A9E593344C}" type="presParOf" srcId="{DA558ABD-1FED-4858-B3FD-4CBC4A06D875}" destId="{A216E326-CE5C-496A-ABAF-BF1640AFA25F}" srcOrd="4" destOrd="0" presId="urn:microsoft.com/office/officeart/2008/layout/HorizontalMultiLevelHierarchy"/>
    <dgm:cxn modelId="{31C2648A-2A03-4DF6-AF07-354C59B90D8A}" type="presParOf" srcId="{A216E326-CE5C-496A-ABAF-BF1640AFA25F}" destId="{D0ABAB04-FF31-43A5-B3E8-86F715BBBEB7}" srcOrd="0" destOrd="0" presId="urn:microsoft.com/office/officeart/2008/layout/HorizontalMultiLevelHierarchy"/>
    <dgm:cxn modelId="{C64D56F2-B72E-423E-B0FB-DC5289A8FF0B}" type="presParOf" srcId="{DA558ABD-1FED-4858-B3FD-4CBC4A06D875}" destId="{065E2B77-C4E7-42DE-9525-4060D6A69048}" srcOrd="5" destOrd="0" presId="urn:microsoft.com/office/officeart/2008/layout/HorizontalMultiLevelHierarchy"/>
    <dgm:cxn modelId="{A57DD011-7330-44B7-B70C-96007D82D306}" type="presParOf" srcId="{065E2B77-C4E7-42DE-9525-4060D6A69048}" destId="{3C3D9FA6-737A-49C4-92F1-42B5C146FC7B}" srcOrd="0" destOrd="0" presId="urn:microsoft.com/office/officeart/2008/layout/HorizontalMultiLevelHierarchy"/>
    <dgm:cxn modelId="{4C08D7C8-E28B-44B1-A9EA-4BD0B51CF787}" type="presParOf" srcId="{065E2B77-C4E7-42DE-9525-4060D6A69048}" destId="{AFB2E079-2041-4BF5-A761-815D4B19142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76342BF-1714-4BC0-BE97-C10F03FA26BE}" type="doc">
      <dgm:prSet loTypeId="urn:microsoft.com/office/officeart/2008/layout/HorizontalMultiLevelHierarchy" loCatId="hierarchy" qsTypeId="urn:microsoft.com/office/officeart/2005/8/quickstyle/3d3" qsCatId="3D" csTypeId="urn:microsoft.com/office/officeart/2005/8/colors/accent1_2" csCatId="accent1" phldr="1"/>
      <dgm:spPr/>
      <dgm:t>
        <a:bodyPr/>
        <a:lstStyle/>
        <a:p>
          <a:endParaRPr lang="ru-RU"/>
        </a:p>
      </dgm:t>
    </dgm:pt>
    <dgm:pt modelId="{C43AF6D9-CC90-48C1-B370-F1D58F126065}">
      <dgm:prSet phldrT="[Текст]"/>
      <dgm:spPr/>
      <dgm:t>
        <a:bodyPr/>
        <a:lstStyle/>
        <a:p>
          <a:r>
            <a:rPr lang="ru-RU" b="1" dirty="0" smtClean="0"/>
            <a:t>ПО СУБЪЕКТУ ТОЛКОВАНИЯ</a:t>
          </a:r>
          <a:endParaRPr lang="ru-RU" b="1" dirty="0"/>
        </a:p>
      </dgm:t>
    </dgm:pt>
    <dgm:pt modelId="{D4CE859A-1C32-40AD-8CE9-9A6963658DEA}" type="parTrans" cxnId="{D1B1FA49-BC55-43AE-ABC8-BEC528488C20}">
      <dgm:prSet/>
      <dgm:spPr/>
      <dgm:t>
        <a:bodyPr/>
        <a:lstStyle/>
        <a:p>
          <a:endParaRPr lang="ru-RU" b="1" dirty="0"/>
        </a:p>
      </dgm:t>
    </dgm:pt>
    <dgm:pt modelId="{1CEA0CAF-A59E-42FB-83D5-7CA136DC59E5}" type="sibTrans" cxnId="{D1B1FA49-BC55-43AE-ABC8-BEC528488C20}">
      <dgm:prSet/>
      <dgm:spPr/>
      <dgm:t>
        <a:bodyPr/>
        <a:lstStyle/>
        <a:p>
          <a:endParaRPr lang="ru-RU" b="1" dirty="0"/>
        </a:p>
      </dgm:t>
    </dgm:pt>
    <dgm:pt modelId="{090EBB18-58FD-4894-BC6A-E2D7A2F136EB}">
      <dgm:prSet phldrT="[Текст]">
        <dgm:style>
          <a:lnRef idx="0">
            <a:schemeClr val="accent2"/>
          </a:lnRef>
          <a:fillRef idx="3">
            <a:schemeClr val="accent2"/>
          </a:fillRef>
          <a:effectRef idx="3">
            <a:schemeClr val="accent2"/>
          </a:effectRef>
          <a:fontRef idx="minor">
            <a:schemeClr val="lt1"/>
          </a:fontRef>
        </dgm:style>
      </dgm:prSet>
      <dgm:spPr/>
      <dgm:t>
        <a:bodyPr/>
        <a:lstStyle/>
        <a:p>
          <a:r>
            <a:rPr lang="ru-RU" b="1" dirty="0" smtClean="0"/>
            <a:t>ОФИЦИАЛЬНОЕ</a:t>
          </a:r>
          <a:endParaRPr lang="ru-RU" b="1" dirty="0"/>
        </a:p>
      </dgm:t>
    </dgm:pt>
    <dgm:pt modelId="{8CC27D71-4CC0-47C1-84B5-088CC3AB6DED}" type="parTrans" cxnId="{B75457F1-0F04-4B2A-B32D-D49A6132918E}">
      <dgm:prSet/>
      <dgm:spPr/>
      <dgm:t>
        <a:bodyPr/>
        <a:lstStyle/>
        <a:p>
          <a:endParaRPr lang="ru-RU" b="1" dirty="0"/>
        </a:p>
      </dgm:t>
    </dgm:pt>
    <dgm:pt modelId="{4040FD53-88F5-40CF-B661-EAAB136C3233}" type="sibTrans" cxnId="{B75457F1-0F04-4B2A-B32D-D49A6132918E}">
      <dgm:prSet/>
      <dgm:spPr/>
      <dgm:t>
        <a:bodyPr/>
        <a:lstStyle/>
        <a:p>
          <a:endParaRPr lang="ru-RU" b="1" dirty="0"/>
        </a:p>
      </dgm:t>
    </dgm:pt>
    <dgm:pt modelId="{E777C052-91CF-43EA-B4BB-69EF65623D5C}">
      <dgm:prSet phldrT="[Текст]">
        <dgm:style>
          <a:lnRef idx="0">
            <a:schemeClr val="accent2"/>
          </a:lnRef>
          <a:fillRef idx="3">
            <a:schemeClr val="accent2"/>
          </a:fillRef>
          <a:effectRef idx="3">
            <a:schemeClr val="accent2"/>
          </a:effectRef>
          <a:fontRef idx="minor">
            <a:schemeClr val="lt1"/>
          </a:fontRef>
        </dgm:style>
      </dgm:prSet>
      <dgm:spPr/>
      <dgm:t>
        <a:bodyPr/>
        <a:lstStyle/>
        <a:p>
          <a:r>
            <a:rPr lang="ru-RU" b="1" dirty="0" smtClean="0"/>
            <a:t>АУТЕНТИЧЕСКОЕ</a:t>
          </a:r>
          <a:endParaRPr lang="ru-RU" b="1" dirty="0"/>
        </a:p>
      </dgm:t>
    </dgm:pt>
    <dgm:pt modelId="{7895C858-2B8A-4222-9923-F1BD2CADCC72}" type="parTrans" cxnId="{9B427811-EA09-4464-9355-E32D8ADA8B70}">
      <dgm:prSet/>
      <dgm:spPr/>
      <dgm:t>
        <a:bodyPr/>
        <a:lstStyle/>
        <a:p>
          <a:endParaRPr lang="ru-RU" b="1" dirty="0"/>
        </a:p>
      </dgm:t>
    </dgm:pt>
    <dgm:pt modelId="{6C6D4FDD-9931-47EC-B958-1653DCBAEFF3}" type="sibTrans" cxnId="{9B427811-EA09-4464-9355-E32D8ADA8B70}">
      <dgm:prSet/>
      <dgm:spPr/>
      <dgm:t>
        <a:bodyPr/>
        <a:lstStyle/>
        <a:p>
          <a:endParaRPr lang="ru-RU" b="1" dirty="0"/>
        </a:p>
      </dgm:t>
    </dgm:pt>
    <dgm:pt modelId="{64381FCD-EE35-46C1-B73E-035E6864DD2D}">
      <dgm:prSet phldrT="[Текст]">
        <dgm:style>
          <a:lnRef idx="0">
            <a:schemeClr val="accent2"/>
          </a:lnRef>
          <a:fillRef idx="3">
            <a:schemeClr val="accent2"/>
          </a:fillRef>
          <a:effectRef idx="3">
            <a:schemeClr val="accent2"/>
          </a:effectRef>
          <a:fontRef idx="minor">
            <a:schemeClr val="lt1"/>
          </a:fontRef>
        </dgm:style>
      </dgm:prSet>
      <dgm:spPr/>
      <dgm:t>
        <a:bodyPr/>
        <a:lstStyle/>
        <a:p>
          <a:r>
            <a:rPr lang="ru-RU" b="1" i="0" dirty="0" smtClean="0"/>
            <a:t>ДЕЛЕГИРОВАННОЕ</a:t>
          </a:r>
          <a:endParaRPr lang="ru-RU" b="1" dirty="0"/>
        </a:p>
      </dgm:t>
    </dgm:pt>
    <dgm:pt modelId="{204E3D20-63A2-436D-8788-4D35FF47BA81}" type="parTrans" cxnId="{E28BEE4B-E948-4866-ADD0-B480B2E65C28}">
      <dgm:prSet/>
      <dgm:spPr/>
      <dgm:t>
        <a:bodyPr/>
        <a:lstStyle/>
        <a:p>
          <a:endParaRPr lang="ru-RU" b="1" dirty="0"/>
        </a:p>
      </dgm:t>
    </dgm:pt>
    <dgm:pt modelId="{BEE9E0B1-24E8-4AF0-A613-5CDF1F847559}" type="sibTrans" cxnId="{E28BEE4B-E948-4866-ADD0-B480B2E65C28}">
      <dgm:prSet/>
      <dgm:spPr/>
      <dgm:t>
        <a:bodyPr/>
        <a:lstStyle/>
        <a:p>
          <a:endParaRPr lang="ru-RU" b="1" dirty="0"/>
        </a:p>
      </dgm:t>
    </dgm:pt>
    <dgm:pt modelId="{782C8324-3E9C-46AB-957D-1FF844090088}">
      <dgm:prSet phldrT="[Текст]"/>
      <dgm:spPr/>
      <dgm:t>
        <a:bodyPr/>
        <a:lstStyle/>
        <a:p>
          <a:r>
            <a:rPr lang="ru-RU" b="1" dirty="0" smtClean="0"/>
            <a:t>НЕОФИЦИАЛЬНОЕ</a:t>
          </a:r>
          <a:endParaRPr lang="ru-RU" b="1" dirty="0"/>
        </a:p>
      </dgm:t>
    </dgm:pt>
    <dgm:pt modelId="{54168440-3CF7-4B2B-9A6E-5F4FF59009FB}" type="parTrans" cxnId="{F5F36F2C-F868-47A3-B2CD-76842DDC73D6}">
      <dgm:prSet/>
      <dgm:spPr/>
      <dgm:t>
        <a:bodyPr/>
        <a:lstStyle/>
        <a:p>
          <a:endParaRPr lang="ru-RU" b="1" dirty="0"/>
        </a:p>
      </dgm:t>
    </dgm:pt>
    <dgm:pt modelId="{7C27C0FF-1B7C-405E-86FA-24191C99FB99}" type="sibTrans" cxnId="{F5F36F2C-F868-47A3-B2CD-76842DDC73D6}">
      <dgm:prSet/>
      <dgm:spPr/>
      <dgm:t>
        <a:bodyPr/>
        <a:lstStyle/>
        <a:p>
          <a:endParaRPr lang="ru-RU" b="1" dirty="0"/>
        </a:p>
      </dgm:t>
    </dgm:pt>
    <dgm:pt modelId="{58E97FC9-20ED-4A9D-8969-CBC2A6DCF2FF}">
      <dgm:prSet phldrT="[Текст]"/>
      <dgm:spPr/>
      <dgm:t>
        <a:bodyPr/>
        <a:lstStyle/>
        <a:p>
          <a:r>
            <a:rPr lang="ru-RU" b="1" i="0" dirty="0" smtClean="0"/>
            <a:t>ОБЫДЕННОЕ</a:t>
          </a:r>
          <a:endParaRPr lang="ru-RU" b="1" dirty="0"/>
        </a:p>
      </dgm:t>
    </dgm:pt>
    <dgm:pt modelId="{E534BA56-B6FC-41A5-B7D9-FB6CEC36B110}" type="parTrans" cxnId="{8129B263-B831-4112-A1EA-E3B3D5C16B2D}">
      <dgm:prSet/>
      <dgm:spPr/>
      <dgm:t>
        <a:bodyPr/>
        <a:lstStyle/>
        <a:p>
          <a:endParaRPr lang="ru-RU" b="1" dirty="0"/>
        </a:p>
      </dgm:t>
    </dgm:pt>
    <dgm:pt modelId="{7284C2F6-BDEE-4B0B-8D46-07C36456B93E}" type="sibTrans" cxnId="{8129B263-B831-4112-A1EA-E3B3D5C16B2D}">
      <dgm:prSet/>
      <dgm:spPr/>
      <dgm:t>
        <a:bodyPr/>
        <a:lstStyle/>
        <a:p>
          <a:endParaRPr lang="ru-RU" b="1" dirty="0"/>
        </a:p>
      </dgm:t>
    </dgm:pt>
    <dgm:pt modelId="{C66B9F3C-D337-4B5B-9142-6ED9E40E9064}">
      <dgm:prSet phldrT="[Текст]">
        <dgm:style>
          <a:lnRef idx="0">
            <a:schemeClr val="accent2"/>
          </a:lnRef>
          <a:fillRef idx="3">
            <a:schemeClr val="accent2"/>
          </a:fillRef>
          <a:effectRef idx="3">
            <a:schemeClr val="accent2"/>
          </a:effectRef>
          <a:fontRef idx="minor">
            <a:schemeClr val="lt1"/>
          </a:fontRef>
        </dgm:style>
      </dgm:prSet>
      <dgm:spPr/>
      <dgm:t>
        <a:bodyPr/>
        <a:lstStyle/>
        <a:p>
          <a:r>
            <a:rPr lang="ru-RU" b="1" i="0" dirty="0" smtClean="0"/>
            <a:t>КАЗУАЛЬНОЕ</a:t>
          </a:r>
          <a:endParaRPr lang="ru-RU" b="1" dirty="0"/>
        </a:p>
      </dgm:t>
    </dgm:pt>
    <dgm:pt modelId="{3413D1FB-483E-425D-B0BA-23A76072B66A}" type="parTrans" cxnId="{79D17CEC-536D-496C-99A4-E08212FFD9BB}">
      <dgm:prSet/>
      <dgm:spPr/>
      <dgm:t>
        <a:bodyPr/>
        <a:lstStyle/>
        <a:p>
          <a:endParaRPr lang="ru-RU" b="1" dirty="0"/>
        </a:p>
      </dgm:t>
    </dgm:pt>
    <dgm:pt modelId="{FBFA80D6-7AF1-4830-90E8-4EB90A01CF04}" type="sibTrans" cxnId="{79D17CEC-536D-496C-99A4-E08212FFD9BB}">
      <dgm:prSet/>
      <dgm:spPr/>
      <dgm:t>
        <a:bodyPr/>
        <a:lstStyle/>
        <a:p>
          <a:endParaRPr lang="ru-RU" b="1" dirty="0"/>
        </a:p>
      </dgm:t>
    </dgm:pt>
    <dgm:pt modelId="{6D77E869-77F0-448B-9297-F38553240B5D}">
      <dgm:prSet phldrT="[Текст]"/>
      <dgm:spPr/>
      <dgm:t>
        <a:bodyPr/>
        <a:lstStyle/>
        <a:p>
          <a:r>
            <a:rPr lang="ru-RU" b="1" i="0" dirty="0" smtClean="0"/>
            <a:t>СПЕЦИАЛЬНО-ЮРИДИЧЕСКОЕ</a:t>
          </a:r>
          <a:endParaRPr lang="ru-RU" b="1" dirty="0"/>
        </a:p>
      </dgm:t>
    </dgm:pt>
    <dgm:pt modelId="{BE237FB2-D5CD-4661-A9A9-567A9EC134AC}" type="parTrans" cxnId="{1900D157-BCF9-4D66-BAC1-5A6D09DEB6C7}">
      <dgm:prSet/>
      <dgm:spPr/>
      <dgm:t>
        <a:bodyPr/>
        <a:lstStyle/>
        <a:p>
          <a:endParaRPr lang="ru-RU" b="1" dirty="0"/>
        </a:p>
      </dgm:t>
    </dgm:pt>
    <dgm:pt modelId="{B49996F0-4E20-401F-9B03-105CD62911D9}" type="sibTrans" cxnId="{1900D157-BCF9-4D66-BAC1-5A6D09DEB6C7}">
      <dgm:prSet/>
      <dgm:spPr/>
      <dgm:t>
        <a:bodyPr/>
        <a:lstStyle/>
        <a:p>
          <a:endParaRPr lang="ru-RU" b="1" dirty="0"/>
        </a:p>
      </dgm:t>
    </dgm:pt>
    <dgm:pt modelId="{EDB5189C-B74C-467E-93AC-B60590EC7F91}">
      <dgm:prSet phldrT="[Текст]"/>
      <dgm:spPr/>
      <dgm:t>
        <a:bodyPr/>
        <a:lstStyle/>
        <a:p>
          <a:r>
            <a:rPr lang="ru-RU" b="1" i="0" dirty="0" smtClean="0"/>
            <a:t>ДОКТРИНАЛЬНОЕ</a:t>
          </a:r>
          <a:endParaRPr lang="ru-RU" b="1" dirty="0"/>
        </a:p>
      </dgm:t>
    </dgm:pt>
    <dgm:pt modelId="{00235405-F819-4B1F-9055-0DE216243A71}" type="parTrans" cxnId="{04CD5310-8087-4771-A8E3-88A75ABC181C}">
      <dgm:prSet/>
      <dgm:spPr/>
      <dgm:t>
        <a:bodyPr/>
        <a:lstStyle/>
        <a:p>
          <a:endParaRPr lang="ru-RU" b="1" dirty="0"/>
        </a:p>
      </dgm:t>
    </dgm:pt>
    <dgm:pt modelId="{5091E468-232D-48F8-AAE8-0373FE8B47EC}" type="sibTrans" cxnId="{04CD5310-8087-4771-A8E3-88A75ABC181C}">
      <dgm:prSet/>
      <dgm:spPr/>
      <dgm:t>
        <a:bodyPr/>
        <a:lstStyle/>
        <a:p>
          <a:endParaRPr lang="ru-RU" b="1" dirty="0"/>
        </a:p>
      </dgm:t>
    </dgm:pt>
    <dgm:pt modelId="{7ABE11D1-49DF-4548-881B-44D31BA4BC7B}" type="pres">
      <dgm:prSet presAssocID="{476342BF-1714-4BC0-BE97-C10F03FA26BE}" presName="Name0" presStyleCnt="0">
        <dgm:presLayoutVars>
          <dgm:chPref val="1"/>
          <dgm:dir/>
          <dgm:animOne val="branch"/>
          <dgm:animLvl val="lvl"/>
          <dgm:resizeHandles val="exact"/>
        </dgm:presLayoutVars>
      </dgm:prSet>
      <dgm:spPr/>
    </dgm:pt>
    <dgm:pt modelId="{B6E1C742-EA28-4EA2-B533-3A8669A6534E}" type="pres">
      <dgm:prSet presAssocID="{C43AF6D9-CC90-48C1-B370-F1D58F126065}" presName="root1" presStyleCnt="0"/>
      <dgm:spPr/>
    </dgm:pt>
    <dgm:pt modelId="{5519C804-3E9D-408A-AF7D-F5CE2206218C}" type="pres">
      <dgm:prSet presAssocID="{C43AF6D9-CC90-48C1-B370-F1D58F126065}" presName="LevelOneTextNode" presStyleLbl="node0" presStyleIdx="0" presStyleCnt="1">
        <dgm:presLayoutVars>
          <dgm:chPref val="3"/>
        </dgm:presLayoutVars>
      </dgm:prSet>
      <dgm:spPr/>
    </dgm:pt>
    <dgm:pt modelId="{C8C9B35A-E348-4A7A-B30C-90309D02AD04}" type="pres">
      <dgm:prSet presAssocID="{C43AF6D9-CC90-48C1-B370-F1D58F126065}" presName="level2hierChild" presStyleCnt="0"/>
      <dgm:spPr/>
    </dgm:pt>
    <dgm:pt modelId="{8F17AC7F-860D-4432-81CF-C88B4FAE7C2C}" type="pres">
      <dgm:prSet presAssocID="{8CC27D71-4CC0-47C1-84B5-088CC3AB6DED}" presName="conn2-1" presStyleLbl="parChTrans1D2" presStyleIdx="0" presStyleCnt="2"/>
      <dgm:spPr/>
    </dgm:pt>
    <dgm:pt modelId="{6098E1C8-3373-4205-9530-E009DF090ED1}" type="pres">
      <dgm:prSet presAssocID="{8CC27D71-4CC0-47C1-84B5-088CC3AB6DED}" presName="connTx" presStyleLbl="parChTrans1D2" presStyleIdx="0" presStyleCnt="2"/>
      <dgm:spPr/>
    </dgm:pt>
    <dgm:pt modelId="{49BCB424-1AEC-4A8A-8A05-7637FC7F1566}" type="pres">
      <dgm:prSet presAssocID="{090EBB18-58FD-4894-BC6A-E2D7A2F136EB}" presName="root2" presStyleCnt="0"/>
      <dgm:spPr/>
    </dgm:pt>
    <dgm:pt modelId="{2084C869-C645-4C73-9A32-117F03DC6360}" type="pres">
      <dgm:prSet presAssocID="{090EBB18-58FD-4894-BC6A-E2D7A2F136EB}" presName="LevelTwoTextNode" presStyleLbl="node2" presStyleIdx="0" presStyleCnt="2">
        <dgm:presLayoutVars>
          <dgm:chPref val="3"/>
        </dgm:presLayoutVars>
      </dgm:prSet>
      <dgm:spPr/>
    </dgm:pt>
    <dgm:pt modelId="{BEBE4D8C-F4AC-477A-9B7F-ECC3E174D254}" type="pres">
      <dgm:prSet presAssocID="{090EBB18-58FD-4894-BC6A-E2D7A2F136EB}" presName="level3hierChild" presStyleCnt="0"/>
      <dgm:spPr/>
    </dgm:pt>
    <dgm:pt modelId="{8FE16580-949D-4497-A5FA-37C53038C144}" type="pres">
      <dgm:prSet presAssocID="{7895C858-2B8A-4222-9923-F1BD2CADCC72}" presName="conn2-1" presStyleLbl="parChTrans1D3" presStyleIdx="0" presStyleCnt="6"/>
      <dgm:spPr/>
    </dgm:pt>
    <dgm:pt modelId="{3DB4844B-994A-4EA5-AD70-7111DC87D6B0}" type="pres">
      <dgm:prSet presAssocID="{7895C858-2B8A-4222-9923-F1BD2CADCC72}" presName="connTx" presStyleLbl="parChTrans1D3" presStyleIdx="0" presStyleCnt="6"/>
      <dgm:spPr/>
    </dgm:pt>
    <dgm:pt modelId="{7AA01647-7050-4DD7-9C17-3968205BDEB0}" type="pres">
      <dgm:prSet presAssocID="{E777C052-91CF-43EA-B4BB-69EF65623D5C}" presName="root2" presStyleCnt="0"/>
      <dgm:spPr/>
    </dgm:pt>
    <dgm:pt modelId="{131F1448-037F-40B6-B6F1-DC2208EBAB15}" type="pres">
      <dgm:prSet presAssocID="{E777C052-91CF-43EA-B4BB-69EF65623D5C}" presName="LevelTwoTextNode" presStyleLbl="node3" presStyleIdx="0" presStyleCnt="6">
        <dgm:presLayoutVars>
          <dgm:chPref val="3"/>
        </dgm:presLayoutVars>
      </dgm:prSet>
      <dgm:spPr/>
    </dgm:pt>
    <dgm:pt modelId="{34A94B0D-1D18-4213-BC5E-215F21BF6833}" type="pres">
      <dgm:prSet presAssocID="{E777C052-91CF-43EA-B4BB-69EF65623D5C}" presName="level3hierChild" presStyleCnt="0"/>
      <dgm:spPr/>
    </dgm:pt>
    <dgm:pt modelId="{6D36B3F9-227A-4801-B7B8-9256383AC3CE}" type="pres">
      <dgm:prSet presAssocID="{204E3D20-63A2-436D-8788-4D35FF47BA81}" presName="conn2-1" presStyleLbl="parChTrans1D3" presStyleIdx="1" presStyleCnt="6"/>
      <dgm:spPr/>
    </dgm:pt>
    <dgm:pt modelId="{2C107CD4-A696-4B8C-A660-EC93A596D248}" type="pres">
      <dgm:prSet presAssocID="{204E3D20-63A2-436D-8788-4D35FF47BA81}" presName="connTx" presStyleLbl="parChTrans1D3" presStyleIdx="1" presStyleCnt="6"/>
      <dgm:spPr/>
    </dgm:pt>
    <dgm:pt modelId="{DA527E65-280F-47E1-B91B-DF5E390F95D2}" type="pres">
      <dgm:prSet presAssocID="{64381FCD-EE35-46C1-B73E-035E6864DD2D}" presName="root2" presStyleCnt="0"/>
      <dgm:spPr/>
    </dgm:pt>
    <dgm:pt modelId="{1DC61BD5-D9C1-4908-AEBC-F260D34C8CB2}" type="pres">
      <dgm:prSet presAssocID="{64381FCD-EE35-46C1-B73E-035E6864DD2D}" presName="LevelTwoTextNode" presStyleLbl="node3" presStyleIdx="1" presStyleCnt="6">
        <dgm:presLayoutVars>
          <dgm:chPref val="3"/>
        </dgm:presLayoutVars>
      </dgm:prSet>
      <dgm:spPr/>
    </dgm:pt>
    <dgm:pt modelId="{35905DC9-04FC-4755-8304-5DF3AC921268}" type="pres">
      <dgm:prSet presAssocID="{64381FCD-EE35-46C1-B73E-035E6864DD2D}" presName="level3hierChild" presStyleCnt="0"/>
      <dgm:spPr/>
    </dgm:pt>
    <dgm:pt modelId="{B7AB2C94-F8D0-4FC3-9DA4-14EA7BE088D9}" type="pres">
      <dgm:prSet presAssocID="{3413D1FB-483E-425D-B0BA-23A76072B66A}" presName="conn2-1" presStyleLbl="parChTrans1D3" presStyleIdx="2" presStyleCnt="6"/>
      <dgm:spPr/>
    </dgm:pt>
    <dgm:pt modelId="{14F0960E-E351-4AB3-99F7-8D9F5BB5046B}" type="pres">
      <dgm:prSet presAssocID="{3413D1FB-483E-425D-B0BA-23A76072B66A}" presName="connTx" presStyleLbl="parChTrans1D3" presStyleIdx="2" presStyleCnt="6"/>
      <dgm:spPr/>
    </dgm:pt>
    <dgm:pt modelId="{B1588459-9173-4F74-88ED-A93CF25B39D9}" type="pres">
      <dgm:prSet presAssocID="{C66B9F3C-D337-4B5B-9142-6ED9E40E9064}" presName="root2" presStyleCnt="0"/>
      <dgm:spPr/>
    </dgm:pt>
    <dgm:pt modelId="{8F8A44D9-6991-4B19-BA78-5A6769EB21CB}" type="pres">
      <dgm:prSet presAssocID="{C66B9F3C-D337-4B5B-9142-6ED9E40E9064}" presName="LevelTwoTextNode" presStyleLbl="node3" presStyleIdx="2" presStyleCnt="6">
        <dgm:presLayoutVars>
          <dgm:chPref val="3"/>
        </dgm:presLayoutVars>
      </dgm:prSet>
      <dgm:spPr/>
    </dgm:pt>
    <dgm:pt modelId="{8959EB4B-512A-4BE3-863A-7818342E0302}" type="pres">
      <dgm:prSet presAssocID="{C66B9F3C-D337-4B5B-9142-6ED9E40E9064}" presName="level3hierChild" presStyleCnt="0"/>
      <dgm:spPr/>
    </dgm:pt>
    <dgm:pt modelId="{3816B120-9A47-409A-9402-81ED0769807B}" type="pres">
      <dgm:prSet presAssocID="{54168440-3CF7-4B2B-9A6E-5F4FF59009FB}" presName="conn2-1" presStyleLbl="parChTrans1D2" presStyleIdx="1" presStyleCnt="2"/>
      <dgm:spPr/>
    </dgm:pt>
    <dgm:pt modelId="{D9A477CC-5F4A-4823-91C4-E1BD1286FA4C}" type="pres">
      <dgm:prSet presAssocID="{54168440-3CF7-4B2B-9A6E-5F4FF59009FB}" presName="connTx" presStyleLbl="parChTrans1D2" presStyleIdx="1" presStyleCnt="2"/>
      <dgm:spPr/>
    </dgm:pt>
    <dgm:pt modelId="{60052A10-E6CF-4D08-BFAA-34F62772BAAE}" type="pres">
      <dgm:prSet presAssocID="{782C8324-3E9C-46AB-957D-1FF844090088}" presName="root2" presStyleCnt="0"/>
      <dgm:spPr/>
    </dgm:pt>
    <dgm:pt modelId="{CAEA8017-D7BF-4A94-8950-43F7067FD61C}" type="pres">
      <dgm:prSet presAssocID="{782C8324-3E9C-46AB-957D-1FF844090088}" presName="LevelTwoTextNode" presStyleLbl="node2" presStyleIdx="1" presStyleCnt="2">
        <dgm:presLayoutVars>
          <dgm:chPref val="3"/>
        </dgm:presLayoutVars>
      </dgm:prSet>
      <dgm:spPr/>
    </dgm:pt>
    <dgm:pt modelId="{DA558ABD-1FED-4858-B3FD-4CBC4A06D875}" type="pres">
      <dgm:prSet presAssocID="{782C8324-3E9C-46AB-957D-1FF844090088}" presName="level3hierChild" presStyleCnt="0"/>
      <dgm:spPr/>
    </dgm:pt>
    <dgm:pt modelId="{8B7C2273-0DE6-4C7A-B8E6-9C76EBCA746E}" type="pres">
      <dgm:prSet presAssocID="{E534BA56-B6FC-41A5-B7D9-FB6CEC36B110}" presName="conn2-1" presStyleLbl="parChTrans1D3" presStyleIdx="3" presStyleCnt="6"/>
      <dgm:spPr/>
    </dgm:pt>
    <dgm:pt modelId="{9FEBA7EF-296B-49FD-BEA3-A509C1F0CA79}" type="pres">
      <dgm:prSet presAssocID="{E534BA56-B6FC-41A5-B7D9-FB6CEC36B110}" presName="connTx" presStyleLbl="parChTrans1D3" presStyleIdx="3" presStyleCnt="6"/>
      <dgm:spPr/>
    </dgm:pt>
    <dgm:pt modelId="{3948E22F-2F45-4C86-8541-5B532B8C5A48}" type="pres">
      <dgm:prSet presAssocID="{58E97FC9-20ED-4A9D-8969-CBC2A6DCF2FF}" presName="root2" presStyleCnt="0"/>
      <dgm:spPr/>
    </dgm:pt>
    <dgm:pt modelId="{FECC7FAA-E0F2-4658-8D30-ADC69C15BC2C}" type="pres">
      <dgm:prSet presAssocID="{58E97FC9-20ED-4A9D-8969-CBC2A6DCF2FF}" presName="LevelTwoTextNode" presStyleLbl="node3" presStyleIdx="3" presStyleCnt="6">
        <dgm:presLayoutVars>
          <dgm:chPref val="3"/>
        </dgm:presLayoutVars>
      </dgm:prSet>
      <dgm:spPr/>
    </dgm:pt>
    <dgm:pt modelId="{04364D6F-3561-4D35-888B-55F66A9395D5}" type="pres">
      <dgm:prSet presAssocID="{58E97FC9-20ED-4A9D-8969-CBC2A6DCF2FF}" presName="level3hierChild" presStyleCnt="0"/>
      <dgm:spPr/>
    </dgm:pt>
    <dgm:pt modelId="{18A2E39A-445A-401A-A6DA-2840073987C8}" type="pres">
      <dgm:prSet presAssocID="{BE237FB2-D5CD-4661-A9A9-567A9EC134AC}" presName="conn2-1" presStyleLbl="parChTrans1D3" presStyleIdx="4" presStyleCnt="6"/>
      <dgm:spPr/>
    </dgm:pt>
    <dgm:pt modelId="{AF2D83DA-5B94-4426-9638-0C4E2943CB62}" type="pres">
      <dgm:prSet presAssocID="{BE237FB2-D5CD-4661-A9A9-567A9EC134AC}" presName="connTx" presStyleLbl="parChTrans1D3" presStyleIdx="4" presStyleCnt="6"/>
      <dgm:spPr/>
    </dgm:pt>
    <dgm:pt modelId="{AD75DC0A-9317-43CC-81FA-36A297FA2924}" type="pres">
      <dgm:prSet presAssocID="{6D77E869-77F0-448B-9297-F38553240B5D}" presName="root2" presStyleCnt="0"/>
      <dgm:spPr/>
    </dgm:pt>
    <dgm:pt modelId="{AA3AA934-85BA-44B7-86D2-A0253A5D9F47}" type="pres">
      <dgm:prSet presAssocID="{6D77E869-77F0-448B-9297-F38553240B5D}" presName="LevelTwoTextNode" presStyleLbl="node3" presStyleIdx="4" presStyleCnt="6">
        <dgm:presLayoutVars>
          <dgm:chPref val="3"/>
        </dgm:presLayoutVars>
      </dgm:prSet>
      <dgm:spPr/>
    </dgm:pt>
    <dgm:pt modelId="{B4AE7C99-E584-430A-81FD-D6D141639877}" type="pres">
      <dgm:prSet presAssocID="{6D77E869-77F0-448B-9297-F38553240B5D}" presName="level3hierChild" presStyleCnt="0"/>
      <dgm:spPr/>
    </dgm:pt>
    <dgm:pt modelId="{A216E326-CE5C-496A-ABAF-BF1640AFA25F}" type="pres">
      <dgm:prSet presAssocID="{00235405-F819-4B1F-9055-0DE216243A71}" presName="conn2-1" presStyleLbl="parChTrans1D3" presStyleIdx="5" presStyleCnt="6"/>
      <dgm:spPr/>
    </dgm:pt>
    <dgm:pt modelId="{D0ABAB04-FF31-43A5-B3E8-86F715BBBEB7}" type="pres">
      <dgm:prSet presAssocID="{00235405-F819-4B1F-9055-0DE216243A71}" presName="connTx" presStyleLbl="parChTrans1D3" presStyleIdx="5" presStyleCnt="6"/>
      <dgm:spPr/>
    </dgm:pt>
    <dgm:pt modelId="{065E2B77-C4E7-42DE-9525-4060D6A69048}" type="pres">
      <dgm:prSet presAssocID="{EDB5189C-B74C-467E-93AC-B60590EC7F91}" presName="root2" presStyleCnt="0"/>
      <dgm:spPr/>
    </dgm:pt>
    <dgm:pt modelId="{3C3D9FA6-737A-49C4-92F1-42B5C146FC7B}" type="pres">
      <dgm:prSet presAssocID="{EDB5189C-B74C-467E-93AC-B60590EC7F91}" presName="LevelTwoTextNode" presStyleLbl="node3" presStyleIdx="5" presStyleCnt="6">
        <dgm:presLayoutVars>
          <dgm:chPref val="3"/>
        </dgm:presLayoutVars>
      </dgm:prSet>
      <dgm:spPr/>
    </dgm:pt>
    <dgm:pt modelId="{AFB2E079-2041-4BF5-A761-815D4B191428}" type="pres">
      <dgm:prSet presAssocID="{EDB5189C-B74C-467E-93AC-B60590EC7F91}" presName="level3hierChild" presStyleCnt="0"/>
      <dgm:spPr/>
    </dgm:pt>
  </dgm:ptLst>
  <dgm:cxnLst>
    <dgm:cxn modelId="{04CD5310-8087-4771-A8E3-88A75ABC181C}" srcId="{782C8324-3E9C-46AB-957D-1FF844090088}" destId="{EDB5189C-B74C-467E-93AC-B60590EC7F91}" srcOrd="2" destOrd="0" parTransId="{00235405-F819-4B1F-9055-0DE216243A71}" sibTransId="{5091E468-232D-48F8-AAE8-0373FE8B47EC}"/>
    <dgm:cxn modelId="{6B938B02-9B1C-4BAB-84F9-304C5DCE17EB}" type="presOf" srcId="{8CC27D71-4CC0-47C1-84B5-088CC3AB6DED}" destId="{8F17AC7F-860D-4432-81CF-C88B4FAE7C2C}" srcOrd="0" destOrd="0" presId="urn:microsoft.com/office/officeart/2008/layout/HorizontalMultiLevelHierarchy"/>
    <dgm:cxn modelId="{0853EAAA-A061-42BE-8C78-2D81904676F1}" type="presOf" srcId="{00235405-F819-4B1F-9055-0DE216243A71}" destId="{D0ABAB04-FF31-43A5-B3E8-86F715BBBEB7}" srcOrd="1" destOrd="0" presId="urn:microsoft.com/office/officeart/2008/layout/HorizontalMultiLevelHierarchy"/>
    <dgm:cxn modelId="{9B427811-EA09-4464-9355-E32D8ADA8B70}" srcId="{090EBB18-58FD-4894-BC6A-E2D7A2F136EB}" destId="{E777C052-91CF-43EA-B4BB-69EF65623D5C}" srcOrd="0" destOrd="0" parTransId="{7895C858-2B8A-4222-9923-F1BD2CADCC72}" sibTransId="{6C6D4FDD-9931-47EC-B958-1653DCBAEFF3}"/>
    <dgm:cxn modelId="{7714D26E-20C3-4D4A-98B0-DFA5944D8846}" type="presOf" srcId="{54168440-3CF7-4B2B-9A6E-5F4FF59009FB}" destId="{D9A477CC-5F4A-4823-91C4-E1BD1286FA4C}" srcOrd="1" destOrd="0" presId="urn:microsoft.com/office/officeart/2008/layout/HorizontalMultiLevelHierarchy"/>
    <dgm:cxn modelId="{1900D157-BCF9-4D66-BAC1-5A6D09DEB6C7}" srcId="{782C8324-3E9C-46AB-957D-1FF844090088}" destId="{6D77E869-77F0-448B-9297-F38553240B5D}" srcOrd="1" destOrd="0" parTransId="{BE237FB2-D5CD-4661-A9A9-567A9EC134AC}" sibTransId="{B49996F0-4E20-401F-9B03-105CD62911D9}"/>
    <dgm:cxn modelId="{73E1B7B5-F676-4F74-AD03-7810757A0A6C}" type="presOf" srcId="{204E3D20-63A2-436D-8788-4D35FF47BA81}" destId="{2C107CD4-A696-4B8C-A660-EC93A596D248}" srcOrd="1" destOrd="0" presId="urn:microsoft.com/office/officeart/2008/layout/HorizontalMultiLevelHierarchy"/>
    <dgm:cxn modelId="{E7B77CA7-EBFB-4A87-835A-30D28E35B52F}" type="presOf" srcId="{6D77E869-77F0-448B-9297-F38553240B5D}" destId="{AA3AA934-85BA-44B7-86D2-A0253A5D9F47}" srcOrd="0" destOrd="0" presId="urn:microsoft.com/office/officeart/2008/layout/HorizontalMultiLevelHierarchy"/>
    <dgm:cxn modelId="{FCA43A09-C827-4101-BE4B-38860D5BF44F}" type="presOf" srcId="{E534BA56-B6FC-41A5-B7D9-FB6CEC36B110}" destId="{9FEBA7EF-296B-49FD-BEA3-A509C1F0CA79}" srcOrd="1" destOrd="0" presId="urn:microsoft.com/office/officeart/2008/layout/HorizontalMultiLevelHierarchy"/>
    <dgm:cxn modelId="{79D17CEC-536D-496C-99A4-E08212FFD9BB}" srcId="{090EBB18-58FD-4894-BC6A-E2D7A2F136EB}" destId="{C66B9F3C-D337-4B5B-9142-6ED9E40E9064}" srcOrd="2" destOrd="0" parTransId="{3413D1FB-483E-425D-B0BA-23A76072B66A}" sibTransId="{FBFA80D6-7AF1-4830-90E8-4EB90A01CF04}"/>
    <dgm:cxn modelId="{A1FC9AE6-BDD7-471F-BC98-3EDDAA6F6B91}" type="presOf" srcId="{00235405-F819-4B1F-9055-0DE216243A71}" destId="{A216E326-CE5C-496A-ABAF-BF1640AFA25F}" srcOrd="0" destOrd="0" presId="urn:microsoft.com/office/officeart/2008/layout/HorizontalMultiLevelHierarchy"/>
    <dgm:cxn modelId="{F57E6548-A49F-4FED-BF13-44A7E081AACD}" type="presOf" srcId="{E777C052-91CF-43EA-B4BB-69EF65623D5C}" destId="{131F1448-037F-40B6-B6F1-DC2208EBAB15}" srcOrd="0" destOrd="0" presId="urn:microsoft.com/office/officeart/2008/layout/HorizontalMultiLevelHierarchy"/>
    <dgm:cxn modelId="{CD7BCB3C-6D3B-4D27-81B8-C7D350B49F83}" type="presOf" srcId="{476342BF-1714-4BC0-BE97-C10F03FA26BE}" destId="{7ABE11D1-49DF-4548-881B-44D31BA4BC7B}" srcOrd="0" destOrd="0" presId="urn:microsoft.com/office/officeart/2008/layout/HorizontalMultiLevelHierarchy"/>
    <dgm:cxn modelId="{8F06040A-5B37-4597-AEB3-6FD4C442D9C3}" type="presOf" srcId="{7895C858-2B8A-4222-9923-F1BD2CADCC72}" destId="{8FE16580-949D-4497-A5FA-37C53038C144}" srcOrd="0" destOrd="0" presId="urn:microsoft.com/office/officeart/2008/layout/HorizontalMultiLevelHierarchy"/>
    <dgm:cxn modelId="{E5CBDE2D-2235-4A11-BCEA-D5D63E0F277E}" type="presOf" srcId="{8CC27D71-4CC0-47C1-84B5-088CC3AB6DED}" destId="{6098E1C8-3373-4205-9530-E009DF090ED1}" srcOrd="1" destOrd="0" presId="urn:microsoft.com/office/officeart/2008/layout/HorizontalMultiLevelHierarchy"/>
    <dgm:cxn modelId="{5B36AC17-DEB8-493C-9676-C4ED97EB743E}" type="presOf" srcId="{BE237FB2-D5CD-4661-A9A9-567A9EC134AC}" destId="{AF2D83DA-5B94-4426-9638-0C4E2943CB62}" srcOrd="1" destOrd="0" presId="urn:microsoft.com/office/officeart/2008/layout/HorizontalMultiLevelHierarchy"/>
    <dgm:cxn modelId="{D388EDA4-0BE7-470F-9DB5-E136E64E40BB}" type="presOf" srcId="{3413D1FB-483E-425D-B0BA-23A76072B66A}" destId="{B7AB2C94-F8D0-4FC3-9DA4-14EA7BE088D9}" srcOrd="0" destOrd="0" presId="urn:microsoft.com/office/officeart/2008/layout/HorizontalMultiLevelHierarchy"/>
    <dgm:cxn modelId="{FCA1C65A-5CE0-45DF-B313-89CB59ABA30D}" type="presOf" srcId="{58E97FC9-20ED-4A9D-8969-CBC2A6DCF2FF}" destId="{FECC7FAA-E0F2-4658-8D30-ADC69C15BC2C}" srcOrd="0" destOrd="0" presId="urn:microsoft.com/office/officeart/2008/layout/HorizontalMultiLevelHierarchy"/>
    <dgm:cxn modelId="{B75457F1-0F04-4B2A-B32D-D49A6132918E}" srcId="{C43AF6D9-CC90-48C1-B370-F1D58F126065}" destId="{090EBB18-58FD-4894-BC6A-E2D7A2F136EB}" srcOrd="0" destOrd="0" parTransId="{8CC27D71-4CC0-47C1-84B5-088CC3AB6DED}" sibTransId="{4040FD53-88F5-40CF-B661-EAAB136C3233}"/>
    <dgm:cxn modelId="{D6109805-8229-46DF-8154-A852EAD0C1FA}" type="presOf" srcId="{BE237FB2-D5CD-4661-A9A9-567A9EC134AC}" destId="{18A2E39A-445A-401A-A6DA-2840073987C8}" srcOrd="0" destOrd="0" presId="urn:microsoft.com/office/officeart/2008/layout/HorizontalMultiLevelHierarchy"/>
    <dgm:cxn modelId="{6A1609B8-B4B9-4115-AD40-4B0A83F9AD17}" type="presOf" srcId="{EDB5189C-B74C-467E-93AC-B60590EC7F91}" destId="{3C3D9FA6-737A-49C4-92F1-42B5C146FC7B}" srcOrd="0" destOrd="0" presId="urn:microsoft.com/office/officeart/2008/layout/HorizontalMultiLevelHierarchy"/>
    <dgm:cxn modelId="{EF01D580-E63F-437B-B9BA-5319F319BEA5}" type="presOf" srcId="{204E3D20-63A2-436D-8788-4D35FF47BA81}" destId="{6D36B3F9-227A-4801-B7B8-9256383AC3CE}" srcOrd="0" destOrd="0" presId="urn:microsoft.com/office/officeart/2008/layout/HorizontalMultiLevelHierarchy"/>
    <dgm:cxn modelId="{E28BEE4B-E948-4866-ADD0-B480B2E65C28}" srcId="{090EBB18-58FD-4894-BC6A-E2D7A2F136EB}" destId="{64381FCD-EE35-46C1-B73E-035E6864DD2D}" srcOrd="1" destOrd="0" parTransId="{204E3D20-63A2-436D-8788-4D35FF47BA81}" sibTransId="{BEE9E0B1-24E8-4AF0-A613-5CDF1F847559}"/>
    <dgm:cxn modelId="{49D1D748-39FE-42A5-8506-2E72A6384873}" type="presOf" srcId="{54168440-3CF7-4B2B-9A6E-5F4FF59009FB}" destId="{3816B120-9A47-409A-9402-81ED0769807B}" srcOrd="0" destOrd="0" presId="urn:microsoft.com/office/officeart/2008/layout/HorizontalMultiLevelHierarchy"/>
    <dgm:cxn modelId="{ADABFEBE-AF3C-4323-94CC-2E897C550322}" type="presOf" srcId="{E534BA56-B6FC-41A5-B7D9-FB6CEC36B110}" destId="{8B7C2273-0DE6-4C7A-B8E6-9C76EBCA746E}" srcOrd="0" destOrd="0" presId="urn:microsoft.com/office/officeart/2008/layout/HorizontalMultiLevelHierarchy"/>
    <dgm:cxn modelId="{F7E2FD6C-CBFD-42F1-B9FA-3EDC5F4009A3}" type="presOf" srcId="{3413D1FB-483E-425D-B0BA-23A76072B66A}" destId="{14F0960E-E351-4AB3-99F7-8D9F5BB5046B}" srcOrd="1" destOrd="0" presId="urn:microsoft.com/office/officeart/2008/layout/HorizontalMultiLevelHierarchy"/>
    <dgm:cxn modelId="{F32DB4F5-904D-4849-B9BB-3EF59CCDE1DB}" type="presOf" srcId="{C66B9F3C-D337-4B5B-9142-6ED9E40E9064}" destId="{8F8A44D9-6991-4B19-BA78-5A6769EB21CB}" srcOrd="0" destOrd="0" presId="urn:microsoft.com/office/officeart/2008/layout/HorizontalMultiLevelHierarchy"/>
    <dgm:cxn modelId="{8129B263-B831-4112-A1EA-E3B3D5C16B2D}" srcId="{782C8324-3E9C-46AB-957D-1FF844090088}" destId="{58E97FC9-20ED-4A9D-8969-CBC2A6DCF2FF}" srcOrd="0" destOrd="0" parTransId="{E534BA56-B6FC-41A5-B7D9-FB6CEC36B110}" sibTransId="{7284C2F6-BDEE-4B0B-8D46-07C36456B93E}"/>
    <dgm:cxn modelId="{D602E05E-64A9-4A4A-88F8-04F587CDC647}" type="presOf" srcId="{782C8324-3E9C-46AB-957D-1FF844090088}" destId="{CAEA8017-D7BF-4A94-8950-43F7067FD61C}" srcOrd="0" destOrd="0" presId="urn:microsoft.com/office/officeart/2008/layout/HorizontalMultiLevelHierarchy"/>
    <dgm:cxn modelId="{D1B1FA49-BC55-43AE-ABC8-BEC528488C20}" srcId="{476342BF-1714-4BC0-BE97-C10F03FA26BE}" destId="{C43AF6D9-CC90-48C1-B370-F1D58F126065}" srcOrd="0" destOrd="0" parTransId="{D4CE859A-1C32-40AD-8CE9-9A6963658DEA}" sibTransId="{1CEA0CAF-A59E-42FB-83D5-7CA136DC59E5}"/>
    <dgm:cxn modelId="{F5F36F2C-F868-47A3-B2CD-76842DDC73D6}" srcId="{C43AF6D9-CC90-48C1-B370-F1D58F126065}" destId="{782C8324-3E9C-46AB-957D-1FF844090088}" srcOrd="1" destOrd="0" parTransId="{54168440-3CF7-4B2B-9A6E-5F4FF59009FB}" sibTransId="{7C27C0FF-1B7C-405E-86FA-24191C99FB99}"/>
    <dgm:cxn modelId="{F211E225-7B7E-47A5-B5DE-9004E6903E53}" type="presOf" srcId="{090EBB18-58FD-4894-BC6A-E2D7A2F136EB}" destId="{2084C869-C645-4C73-9A32-117F03DC6360}" srcOrd="0" destOrd="0" presId="urn:microsoft.com/office/officeart/2008/layout/HorizontalMultiLevelHierarchy"/>
    <dgm:cxn modelId="{FA375143-FB40-474B-8DD3-32C3C5850752}" type="presOf" srcId="{7895C858-2B8A-4222-9923-F1BD2CADCC72}" destId="{3DB4844B-994A-4EA5-AD70-7111DC87D6B0}" srcOrd="1" destOrd="0" presId="urn:microsoft.com/office/officeart/2008/layout/HorizontalMultiLevelHierarchy"/>
    <dgm:cxn modelId="{DDCE82D2-06F8-4605-9B6A-547121C45E3B}" type="presOf" srcId="{64381FCD-EE35-46C1-B73E-035E6864DD2D}" destId="{1DC61BD5-D9C1-4908-AEBC-F260D34C8CB2}" srcOrd="0" destOrd="0" presId="urn:microsoft.com/office/officeart/2008/layout/HorizontalMultiLevelHierarchy"/>
    <dgm:cxn modelId="{D27CD628-8617-452F-AF6F-6482CCDB627D}" type="presOf" srcId="{C43AF6D9-CC90-48C1-B370-F1D58F126065}" destId="{5519C804-3E9D-408A-AF7D-F5CE2206218C}" srcOrd="0" destOrd="0" presId="urn:microsoft.com/office/officeart/2008/layout/HorizontalMultiLevelHierarchy"/>
    <dgm:cxn modelId="{15AA6967-CC09-445E-9797-5410344DEE95}" type="presParOf" srcId="{7ABE11D1-49DF-4548-881B-44D31BA4BC7B}" destId="{B6E1C742-EA28-4EA2-B533-3A8669A6534E}" srcOrd="0" destOrd="0" presId="urn:microsoft.com/office/officeart/2008/layout/HorizontalMultiLevelHierarchy"/>
    <dgm:cxn modelId="{9B10203B-8D19-4EE2-B8E0-CCCA9DF2F05E}" type="presParOf" srcId="{B6E1C742-EA28-4EA2-B533-3A8669A6534E}" destId="{5519C804-3E9D-408A-AF7D-F5CE2206218C}" srcOrd="0" destOrd="0" presId="urn:microsoft.com/office/officeart/2008/layout/HorizontalMultiLevelHierarchy"/>
    <dgm:cxn modelId="{8E5DC1C0-0F0E-49B9-A31F-39281AA2FED5}" type="presParOf" srcId="{B6E1C742-EA28-4EA2-B533-3A8669A6534E}" destId="{C8C9B35A-E348-4A7A-B30C-90309D02AD04}" srcOrd="1" destOrd="0" presId="urn:microsoft.com/office/officeart/2008/layout/HorizontalMultiLevelHierarchy"/>
    <dgm:cxn modelId="{F2F37AFC-5350-4816-BB65-363471E4FBDF}" type="presParOf" srcId="{C8C9B35A-E348-4A7A-B30C-90309D02AD04}" destId="{8F17AC7F-860D-4432-81CF-C88B4FAE7C2C}" srcOrd="0" destOrd="0" presId="urn:microsoft.com/office/officeart/2008/layout/HorizontalMultiLevelHierarchy"/>
    <dgm:cxn modelId="{3CB2007E-3BF0-457D-9F9F-972EC0E58934}" type="presParOf" srcId="{8F17AC7F-860D-4432-81CF-C88B4FAE7C2C}" destId="{6098E1C8-3373-4205-9530-E009DF090ED1}" srcOrd="0" destOrd="0" presId="urn:microsoft.com/office/officeart/2008/layout/HorizontalMultiLevelHierarchy"/>
    <dgm:cxn modelId="{74561B26-E01F-42B4-B48C-6D102E84F4C1}" type="presParOf" srcId="{C8C9B35A-E348-4A7A-B30C-90309D02AD04}" destId="{49BCB424-1AEC-4A8A-8A05-7637FC7F1566}" srcOrd="1" destOrd="0" presId="urn:microsoft.com/office/officeart/2008/layout/HorizontalMultiLevelHierarchy"/>
    <dgm:cxn modelId="{B72A1658-48CF-4EAA-95CB-A97CE2F61E23}" type="presParOf" srcId="{49BCB424-1AEC-4A8A-8A05-7637FC7F1566}" destId="{2084C869-C645-4C73-9A32-117F03DC6360}" srcOrd="0" destOrd="0" presId="urn:microsoft.com/office/officeart/2008/layout/HorizontalMultiLevelHierarchy"/>
    <dgm:cxn modelId="{4D3027C4-1B58-4F67-813F-2406049FF535}" type="presParOf" srcId="{49BCB424-1AEC-4A8A-8A05-7637FC7F1566}" destId="{BEBE4D8C-F4AC-477A-9B7F-ECC3E174D254}" srcOrd="1" destOrd="0" presId="urn:microsoft.com/office/officeart/2008/layout/HorizontalMultiLevelHierarchy"/>
    <dgm:cxn modelId="{1B501E46-EBE8-4CB0-A984-714389A8BCFF}" type="presParOf" srcId="{BEBE4D8C-F4AC-477A-9B7F-ECC3E174D254}" destId="{8FE16580-949D-4497-A5FA-37C53038C144}" srcOrd="0" destOrd="0" presId="urn:microsoft.com/office/officeart/2008/layout/HorizontalMultiLevelHierarchy"/>
    <dgm:cxn modelId="{E68270D7-7CA5-4D26-87EC-D8140965E411}" type="presParOf" srcId="{8FE16580-949D-4497-A5FA-37C53038C144}" destId="{3DB4844B-994A-4EA5-AD70-7111DC87D6B0}" srcOrd="0" destOrd="0" presId="urn:microsoft.com/office/officeart/2008/layout/HorizontalMultiLevelHierarchy"/>
    <dgm:cxn modelId="{A43480E0-CDAC-4673-B00F-B6538DAF344D}" type="presParOf" srcId="{BEBE4D8C-F4AC-477A-9B7F-ECC3E174D254}" destId="{7AA01647-7050-4DD7-9C17-3968205BDEB0}" srcOrd="1" destOrd="0" presId="urn:microsoft.com/office/officeart/2008/layout/HorizontalMultiLevelHierarchy"/>
    <dgm:cxn modelId="{4E042013-42F8-46A7-8B60-35B1F8EA648E}" type="presParOf" srcId="{7AA01647-7050-4DD7-9C17-3968205BDEB0}" destId="{131F1448-037F-40B6-B6F1-DC2208EBAB15}" srcOrd="0" destOrd="0" presId="urn:microsoft.com/office/officeart/2008/layout/HorizontalMultiLevelHierarchy"/>
    <dgm:cxn modelId="{52D497B9-3D1E-4185-A8F7-0ADD998C89DA}" type="presParOf" srcId="{7AA01647-7050-4DD7-9C17-3968205BDEB0}" destId="{34A94B0D-1D18-4213-BC5E-215F21BF6833}" srcOrd="1" destOrd="0" presId="urn:microsoft.com/office/officeart/2008/layout/HorizontalMultiLevelHierarchy"/>
    <dgm:cxn modelId="{216B6DDB-FA11-4E67-9C0D-A5B7D3B5A76F}" type="presParOf" srcId="{BEBE4D8C-F4AC-477A-9B7F-ECC3E174D254}" destId="{6D36B3F9-227A-4801-B7B8-9256383AC3CE}" srcOrd="2" destOrd="0" presId="urn:microsoft.com/office/officeart/2008/layout/HorizontalMultiLevelHierarchy"/>
    <dgm:cxn modelId="{52A51DA9-3A2D-4CDE-8818-67A57B7753F5}" type="presParOf" srcId="{6D36B3F9-227A-4801-B7B8-9256383AC3CE}" destId="{2C107CD4-A696-4B8C-A660-EC93A596D248}" srcOrd="0" destOrd="0" presId="urn:microsoft.com/office/officeart/2008/layout/HorizontalMultiLevelHierarchy"/>
    <dgm:cxn modelId="{46A9384B-1463-4139-919D-614D55FC308E}" type="presParOf" srcId="{BEBE4D8C-F4AC-477A-9B7F-ECC3E174D254}" destId="{DA527E65-280F-47E1-B91B-DF5E390F95D2}" srcOrd="3" destOrd="0" presId="urn:microsoft.com/office/officeart/2008/layout/HorizontalMultiLevelHierarchy"/>
    <dgm:cxn modelId="{20A87B08-0A93-4A42-A28F-5E6ADD1E1130}" type="presParOf" srcId="{DA527E65-280F-47E1-B91B-DF5E390F95D2}" destId="{1DC61BD5-D9C1-4908-AEBC-F260D34C8CB2}" srcOrd="0" destOrd="0" presId="urn:microsoft.com/office/officeart/2008/layout/HorizontalMultiLevelHierarchy"/>
    <dgm:cxn modelId="{1BAF4E6A-0A13-465C-ADB2-3D23704BAC06}" type="presParOf" srcId="{DA527E65-280F-47E1-B91B-DF5E390F95D2}" destId="{35905DC9-04FC-4755-8304-5DF3AC921268}" srcOrd="1" destOrd="0" presId="urn:microsoft.com/office/officeart/2008/layout/HorizontalMultiLevelHierarchy"/>
    <dgm:cxn modelId="{107E5A06-C1A8-4728-99AC-B304E01D436B}" type="presParOf" srcId="{BEBE4D8C-F4AC-477A-9B7F-ECC3E174D254}" destId="{B7AB2C94-F8D0-4FC3-9DA4-14EA7BE088D9}" srcOrd="4" destOrd="0" presId="urn:microsoft.com/office/officeart/2008/layout/HorizontalMultiLevelHierarchy"/>
    <dgm:cxn modelId="{534D6E55-1E0C-46F9-AC73-0D1B526320DB}" type="presParOf" srcId="{B7AB2C94-F8D0-4FC3-9DA4-14EA7BE088D9}" destId="{14F0960E-E351-4AB3-99F7-8D9F5BB5046B}" srcOrd="0" destOrd="0" presId="urn:microsoft.com/office/officeart/2008/layout/HorizontalMultiLevelHierarchy"/>
    <dgm:cxn modelId="{14753945-0BA5-416F-BFAA-7F4A2D137BF2}" type="presParOf" srcId="{BEBE4D8C-F4AC-477A-9B7F-ECC3E174D254}" destId="{B1588459-9173-4F74-88ED-A93CF25B39D9}" srcOrd="5" destOrd="0" presId="urn:microsoft.com/office/officeart/2008/layout/HorizontalMultiLevelHierarchy"/>
    <dgm:cxn modelId="{EDBDDACB-CBBC-468D-B205-04B302F83FA7}" type="presParOf" srcId="{B1588459-9173-4F74-88ED-A93CF25B39D9}" destId="{8F8A44D9-6991-4B19-BA78-5A6769EB21CB}" srcOrd="0" destOrd="0" presId="urn:microsoft.com/office/officeart/2008/layout/HorizontalMultiLevelHierarchy"/>
    <dgm:cxn modelId="{B56D99C7-54BF-42CA-99A1-38A983FB4F93}" type="presParOf" srcId="{B1588459-9173-4F74-88ED-A93CF25B39D9}" destId="{8959EB4B-512A-4BE3-863A-7818342E0302}" srcOrd="1" destOrd="0" presId="urn:microsoft.com/office/officeart/2008/layout/HorizontalMultiLevelHierarchy"/>
    <dgm:cxn modelId="{76D3B4A0-3EFD-4EBD-8ECC-878D67D67018}" type="presParOf" srcId="{C8C9B35A-E348-4A7A-B30C-90309D02AD04}" destId="{3816B120-9A47-409A-9402-81ED0769807B}" srcOrd="2" destOrd="0" presId="urn:microsoft.com/office/officeart/2008/layout/HorizontalMultiLevelHierarchy"/>
    <dgm:cxn modelId="{291B974C-92BC-4CC8-AF50-B54000A4F656}" type="presParOf" srcId="{3816B120-9A47-409A-9402-81ED0769807B}" destId="{D9A477CC-5F4A-4823-91C4-E1BD1286FA4C}" srcOrd="0" destOrd="0" presId="urn:microsoft.com/office/officeart/2008/layout/HorizontalMultiLevelHierarchy"/>
    <dgm:cxn modelId="{CD91A0D4-37A8-47AA-8FCA-D6786A064DC1}" type="presParOf" srcId="{C8C9B35A-E348-4A7A-B30C-90309D02AD04}" destId="{60052A10-E6CF-4D08-BFAA-34F62772BAAE}" srcOrd="3" destOrd="0" presId="urn:microsoft.com/office/officeart/2008/layout/HorizontalMultiLevelHierarchy"/>
    <dgm:cxn modelId="{7C97A14D-1E0A-471B-85C4-3E0D129B90F1}" type="presParOf" srcId="{60052A10-E6CF-4D08-BFAA-34F62772BAAE}" destId="{CAEA8017-D7BF-4A94-8950-43F7067FD61C}" srcOrd="0" destOrd="0" presId="urn:microsoft.com/office/officeart/2008/layout/HorizontalMultiLevelHierarchy"/>
    <dgm:cxn modelId="{9752D2EC-D7E5-4451-AE1A-30FBE13845E7}" type="presParOf" srcId="{60052A10-E6CF-4D08-BFAA-34F62772BAAE}" destId="{DA558ABD-1FED-4858-B3FD-4CBC4A06D875}" srcOrd="1" destOrd="0" presId="urn:microsoft.com/office/officeart/2008/layout/HorizontalMultiLevelHierarchy"/>
    <dgm:cxn modelId="{46779DC4-3869-4867-BF9E-BC0981B0C452}" type="presParOf" srcId="{DA558ABD-1FED-4858-B3FD-4CBC4A06D875}" destId="{8B7C2273-0DE6-4C7A-B8E6-9C76EBCA746E}" srcOrd="0" destOrd="0" presId="urn:microsoft.com/office/officeart/2008/layout/HorizontalMultiLevelHierarchy"/>
    <dgm:cxn modelId="{851C5DA3-8BEE-4680-8507-BC714E28FDB9}" type="presParOf" srcId="{8B7C2273-0DE6-4C7A-B8E6-9C76EBCA746E}" destId="{9FEBA7EF-296B-49FD-BEA3-A509C1F0CA79}" srcOrd="0" destOrd="0" presId="urn:microsoft.com/office/officeart/2008/layout/HorizontalMultiLevelHierarchy"/>
    <dgm:cxn modelId="{3436DEF0-0940-40EA-9C32-672EF460C3C8}" type="presParOf" srcId="{DA558ABD-1FED-4858-B3FD-4CBC4A06D875}" destId="{3948E22F-2F45-4C86-8541-5B532B8C5A48}" srcOrd="1" destOrd="0" presId="urn:microsoft.com/office/officeart/2008/layout/HorizontalMultiLevelHierarchy"/>
    <dgm:cxn modelId="{7C6D6EA8-96E6-41DF-A0F3-341040076572}" type="presParOf" srcId="{3948E22F-2F45-4C86-8541-5B532B8C5A48}" destId="{FECC7FAA-E0F2-4658-8D30-ADC69C15BC2C}" srcOrd="0" destOrd="0" presId="urn:microsoft.com/office/officeart/2008/layout/HorizontalMultiLevelHierarchy"/>
    <dgm:cxn modelId="{774FCBD2-5BC8-465B-BAB5-863578241A89}" type="presParOf" srcId="{3948E22F-2F45-4C86-8541-5B532B8C5A48}" destId="{04364D6F-3561-4D35-888B-55F66A9395D5}" srcOrd="1" destOrd="0" presId="urn:microsoft.com/office/officeart/2008/layout/HorizontalMultiLevelHierarchy"/>
    <dgm:cxn modelId="{C0684B6D-05E5-4CDE-8459-31DD8E71E605}" type="presParOf" srcId="{DA558ABD-1FED-4858-B3FD-4CBC4A06D875}" destId="{18A2E39A-445A-401A-A6DA-2840073987C8}" srcOrd="2" destOrd="0" presId="urn:microsoft.com/office/officeart/2008/layout/HorizontalMultiLevelHierarchy"/>
    <dgm:cxn modelId="{155D702F-526B-46A5-8460-97D55FE7AEAA}" type="presParOf" srcId="{18A2E39A-445A-401A-A6DA-2840073987C8}" destId="{AF2D83DA-5B94-4426-9638-0C4E2943CB62}" srcOrd="0" destOrd="0" presId="urn:microsoft.com/office/officeart/2008/layout/HorizontalMultiLevelHierarchy"/>
    <dgm:cxn modelId="{87D26362-A685-4FC9-A868-52A9AC8779F5}" type="presParOf" srcId="{DA558ABD-1FED-4858-B3FD-4CBC4A06D875}" destId="{AD75DC0A-9317-43CC-81FA-36A297FA2924}" srcOrd="3" destOrd="0" presId="urn:microsoft.com/office/officeart/2008/layout/HorizontalMultiLevelHierarchy"/>
    <dgm:cxn modelId="{21978E75-8952-479B-B62B-208CACD2E7D3}" type="presParOf" srcId="{AD75DC0A-9317-43CC-81FA-36A297FA2924}" destId="{AA3AA934-85BA-44B7-86D2-A0253A5D9F47}" srcOrd="0" destOrd="0" presId="urn:microsoft.com/office/officeart/2008/layout/HorizontalMultiLevelHierarchy"/>
    <dgm:cxn modelId="{81295CC4-99E7-467A-9ADD-1C1B4D86A27B}" type="presParOf" srcId="{AD75DC0A-9317-43CC-81FA-36A297FA2924}" destId="{B4AE7C99-E584-430A-81FD-D6D141639877}" srcOrd="1" destOrd="0" presId="urn:microsoft.com/office/officeart/2008/layout/HorizontalMultiLevelHierarchy"/>
    <dgm:cxn modelId="{FCF11FAA-B70B-43E2-B060-8B1486A1DC81}" type="presParOf" srcId="{DA558ABD-1FED-4858-B3FD-4CBC4A06D875}" destId="{A216E326-CE5C-496A-ABAF-BF1640AFA25F}" srcOrd="4" destOrd="0" presId="urn:microsoft.com/office/officeart/2008/layout/HorizontalMultiLevelHierarchy"/>
    <dgm:cxn modelId="{5ED39F43-ED73-4419-85C7-0F9116A3827C}" type="presParOf" srcId="{A216E326-CE5C-496A-ABAF-BF1640AFA25F}" destId="{D0ABAB04-FF31-43A5-B3E8-86F715BBBEB7}" srcOrd="0" destOrd="0" presId="urn:microsoft.com/office/officeart/2008/layout/HorizontalMultiLevelHierarchy"/>
    <dgm:cxn modelId="{FDF3E83B-334D-435C-BD65-88155F58C29F}" type="presParOf" srcId="{DA558ABD-1FED-4858-B3FD-4CBC4A06D875}" destId="{065E2B77-C4E7-42DE-9525-4060D6A69048}" srcOrd="5" destOrd="0" presId="urn:microsoft.com/office/officeart/2008/layout/HorizontalMultiLevelHierarchy"/>
    <dgm:cxn modelId="{1FE2CDD8-ABDE-4D6D-B7C2-88BDA7403DC3}" type="presParOf" srcId="{065E2B77-C4E7-42DE-9525-4060D6A69048}" destId="{3C3D9FA6-737A-49C4-92F1-42B5C146FC7B}" srcOrd="0" destOrd="0" presId="urn:microsoft.com/office/officeart/2008/layout/HorizontalMultiLevelHierarchy"/>
    <dgm:cxn modelId="{DC6AB1D2-6582-43E6-8D87-92DA6BB3B549}" type="presParOf" srcId="{065E2B77-C4E7-42DE-9525-4060D6A69048}" destId="{AFB2E079-2041-4BF5-A761-815D4B19142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D5F1975-C1B2-499F-BB3F-E451F080C1CB}" type="doc">
      <dgm:prSet loTypeId="urn:microsoft.com/office/officeart/2005/8/layout/chevron1" loCatId="process" qsTypeId="urn:microsoft.com/office/officeart/2005/8/quickstyle/simple1" qsCatId="simple" csTypeId="urn:microsoft.com/office/officeart/2005/8/colors/accent1_2" csCatId="accent1" phldr="1"/>
      <dgm:spPr/>
    </dgm:pt>
    <dgm:pt modelId="{CDBBF3D2-05E1-4CB2-9512-4678BF5E1593}">
      <dgm:prSet phldrT="[Текст]"/>
      <dgm:spPr>
        <a:solidFill>
          <a:srgbClr val="00B050"/>
        </a:solidFill>
      </dgm:spPr>
      <dgm:t>
        <a:bodyPr/>
        <a:lstStyle/>
        <a:p>
          <a:r>
            <a:rPr lang="ru-RU" dirty="0" smtClean="0"/>
            <a:t>КОДЕКС</a:t>
          </a:r>
          <a:endParaRPr lang="ru-RU" dirty="0"/>
        </a:p>
      </dgm:t>
    </dgm:pt>
    <dgm:pt modelId="{436DCB6C-0BF8-4A88-8CC8-9C22092FF3E7}" type="parTrans" cxnId="{CBB1A057-4614-44B9-99DB-13B9D60DDA3D}">
      <dgm:prSet/>
      <dgm:spPr/>
      <dgm:t>
        <a:bodyPr/>
        <a:lstStyle/>
        <a:p>
          <a:endParaRPr lang="ru-RU" dirty="0"/>
        </a:p>
      </dgm:t>
    </dgm:pt>
    <dgm:pt modelId="{5EDAAC94-76A0-4688-9CBB-3FC56F7547E5}" type="sibTrans" cxnId="{CBB1A057-4614-44B9-99DB-13B9D60DDA3D}">
      <dgm:prSet/>
      <dgm:spPr/>
      <dgm:t>
        <a:bodyPr/>
        <a:lstStyle/>
        <a:p>
          <a:endParaRPr lang="ru-RU" dirty="0"/>
        </a:p>
      </dgm:t>
    </dgm:pt>
    <dgm:pt modelId="{20B65C79-F9B5-4AFF-8BA9-2050A8119527}">
      <dgm:prSet phldrT="[Текст]"/>
      <dgm:spPr>
        <a:solidFill>
          <a:srgbClr val="00B050"/>
        </a:solidFill>
      </dgm:spPr>
      <dgm:t>
        <a:bodyPr/>
        <a:lstStyle/>
        <a:p>
          <a:r>
            <a:rPr lang="ru-RU" dirty="0" smtClean="0"/>
            <a:t>ЗАКОН</a:t>
          </a:r>
          <a:endParaRPr lang="ru-RU" dirty="0"/>
        </a:p>
      </dgm:t>
    </dgm:pt>
    <dgm:pt modelId="{928BE54C-32BF-4534-9C82-026A90CEBCBF}" type="parTrans" cxnId="{F111093B-CC39-418C-BD5D-EAA143BB7E7E}">
      <dgm:prSet/>
      <dgm:spPr/>
      <dgm:t>
        <a:bodyPr/>
        <a:lstStyle/>
        <a:p>
          <a:endParaRPr lang="ru-RU" dirty="0"/>
        </a:p>
      </dgm:t>
    </dgm:pt>
    <dgm:pt modelId="{3DFB937D-E6F7-4FB7-A97B-E2477811B830}" type="sibTrans" cxnId="{F111093B-CC39-418C-BD5D-EAA143BB7E7E}">
      <dgm:prSet/>
      <dgm:spPr/>
      <dgm:t>
        <a:bodyPr/>
        <a:lstStyle/>
        <a:p>
          <a:endParaRPr lang="ru-RU" dirty="0"/>
        </a:p>
      </dgm:t>
    </dgm:pt>
    <dgm:pt modelId="{243DD09D-3B06-4006-B220-C6098AD32E1E}">
      <dgm:prSet phldrT="[Текст]"/>
      <dgm:spPr>
        <a:solidFill>
          <a:srgbClr val="00B050"/>
        </a:solidFill>
      </dgm:spPr>
      <dgm:t>
        <a:bodyPr/>
        <a:lstStyle/>
        <a:p>
          <a:r>
            <a:rPr lang="ru-RU" dirty="0" smtClean="0"/>
            <a:t>ПОСТАНОВЛЕНИЕ</a:t>
          </a:r>
          <a:endParaRPr lang="ru-RU" dirty="0"/>
        </a:p>
      </dgm:t>
    </dgm:pt>
    <dgm:pt modelId="{D5860D96-F10F-4BE5-B8F9-DE786B7A8C7D}" type="parTrans" cxnId="{1499A9FC-235A-4A96-A9B4-AAA5381CC9BF}">
      <dgm:prSet/>
      <dgm:spPr/>
      <dgm:t>
        <a:bodyPr/>
        <a:lstStyle/>
        <a:p>
          <a:endParaRPr lang="ru-RU" dirty="0"/>
        </a:p>
      </dgm:t>
    </dgm:pt>
    <dgm:pt modelId="{5846B25C-C354-4491-9DB0-EB363530D304}" type="sibTrans" cxnId="{1499A9FC-235A-4A96-A9B4-AAA5381CC9BF}">
      <dgm:prSet/>
      <dgm:spPr/>
      <dgm:t>
        <a:bodyPr/>
        <a:lstStyle/>
        <a:p>
          <a:endParaRPr lang="ru-RU" dirty="0"/>
        </a:p>
      </dgm:t>
    </dgm:pt>
    <dgm:pt modelId="{66E98DD6-EB66-4FEA-BDB8-6D3F79D2FD8F}">
      <dgm:prSet phldrT="[Текст]"/>
      <dgm:spPr>
        <a:solidFill>
          <a:srgbClr val="00B050"/>
        </a:solidFill>
      </dgm:spPr>
      <dgm:t>
        <a:bodyPr/>
        <a:lstStyle/>
        <a:p>
          <a:r>
            <a:rPr lang="ru-RU" dirty="0" smtClean="0"/>
            <a:t>…</a:t>
          </a:r>
          <a:endParaRPr lang="ru-RU" dirty="0"/>
        </a:p>
      </dgm:t>
    </dgm:pt>
    <dgm:pt modelId="{2A3620FB-E1D8-4E53-AFE4-6397E9C17FF4}" type="parTrans" cxnId="{69DB53BB-1A9C-498E-A4FC-1014E231F929}">
      <dgm:prSet/>
      <dgm:spPr/>
      <dgm:t>
        <a:bodyPr/>
        <a:lstStyle/>
        <a:p>
          <a:endParaRPr lang="ru-RU" dirty="0"/>
        </a:p>
      </dgm:t>
    </dgm:pt>
    <dgm:pt modelId="{D65E5D5C-3D29-4FBF-BC9B-AD3ADB409572}" type="sibTrans" cxnId="{69DB53BB-1A9C-498E-A4FC-1014E231F929}">
      <dgm:prSet/>
      <dgm:spPr/>
      <dgm:t>
        <a:bodyPr/>
        <a:lstStyle/>
        <a:p>
          <a:endParaRPr lang="ru-RU" dirty="0"/>
        </a:p>
      </dgm:t>
    </dgm:pt>
    <dgm:pt modelId="{15A15701-2448-4BF7-83F4-A8F8D656A822}" type="pres">
      <dgm:prSet presAssocID="{AD5F1975-C1B2-499F-BB3F-E451F080C1CB}" presName="Name0" presStyleCnt="0">
        <dgm:presLayoutVars>
          <dgm:dir/>
          <dgm:animLvl val="lvl"/>
          <dgm:resizeHandles val="exact"/>
        </dgm:presLayoutVars>
      </dgm:prSet>
      <dgm:spPr/>
    </dgm:pt>
    <dgm:pt modelId="{133F8F7C-BB5B-4D61-9CD8-75DB8CCF8235}" type="pres">
      <dgm:prSet presAssocID="{CDBBF3D2-05E1-4CB2-9512-4678BF5E1593}" presName="parTxOnly" presStyleLbl="node1" presStyleIdx="0" presStyleCnt="4">
        <dgm:presLayoutVars>
          <dgm:chMax val="0"/>
          <dgm:chPref val="0"/>
          <dgm:bulletEnabled val="1"/>
        </dgm:presLayoutVars>
      </dgm:prSet>
      <dgm:spPr/>
    </dgm:pt>
    <dgm:pt modelId="{281B9D95-12FB-4EC0-835B-1CFA5FFA14E5}" type="pres">
      <dgm:prSet presAssocID="{5EDAAC94-76A0-4688-9CBB-3FC56F7547E5}" presName="parTxOnlySpace" presStyleCnt="0"/>
      <dgm:spPr/>
    </dgm:pt>
    <dgm:pt modelId="{7A68BC76-05D3-4874-B9EB-EF0BE251AE64}" type="pres">
      <dgm:prSet presAssocID="{20B65C79-F9B5-4AFF-8BA9-2050A8119527}" presName="parTxOnly" presStyleLbl="node1" presStyleIdx="1" presStyleCnt="4">
        <dgm:presLayoutVars>
          <dgm:chMax val="0"/>
          <dgm:chPref val="0"/>
          <dgm:bulletEnabled val="1"/>
        </dgm:presLayoutVars>
      </dgm:prSet>
      <dgm:spPr/>
    </dgm:pt>
    <dgm:pt modelId="{FAB0F741-79AB-479F-92C4-9D2E90B56EAF}" type="pres">
      <dgm:prSet presAssocID="{3DFB937D-E6F7-4FB7-A97B-E2477811B830}" presName="parTxOnlySpace" presStyleCnt="0"/>
      <dgm:spPr/>
    </dgm:pt>
    <dgm:pt modelId="{D3B31DF9-2305-4157-A7A9-79D66F21D578}" type="pres">
      <dgm:prSet presAssocID="{243DD09D-3B06-4006-B220-C6098AD32E1E}" presName="parTxOnly" presStyleLbl="node1" presStyleIdx="2" presStyleCnt="4">
        <dgm:presLayoutVars>
          <dgm:chMax val="0"/>
          <dgm:chPref val="0"/>
          <dgm:bulletEnabled val="1"/>
        </dgm:presLayoutVars>
      </dgm:prSet>
      <dgm:spPr/>
    </dgm:pt>
    <dgm:pt modelId="{3BB7DCB7-791A-449E-AB74-08EA29A30524}" type="pres">
      <dgm:prSet presAssocID="{5846B25C-C354-4491-9DB0-EB363530D304}" presName="parTxOnlySpace" presStyleCnt="0"/>
      <dgm:spPr/>
    </dgm:pt>
    <dgm:pt modelId="{0CD725F2-DFC4-459B-AC16-26AE229D69AE}" type="pres">
      <dgm:prSet presAssocID="{66E98DD6-EB66-4FEA-BDB8-6D3F79D2FD8F}" presName="parTxOnly" presStyleLbl="node1" presStyleIdx="3" presStyleCnt="4">
        <dgm:presLayoutVars>
          <dgm:chMax val="0"/>
          <dgm:chPref val="0"/>
          <dgm:bulletEnabled val="1"/>
        </dgm:presLayoutVars>
      </dgm:prSet>
      <dgm:spPr/>
    </dgm:pt>
  </dgm:ptLst>
  <dgm:cxnLst>
    <dgm:cxn modelId="{192C1B50-C83E-4F5A-B2C9-9EBA4DD88B3D}" type="presOf" srcId="{20B65C79-F9B5-4AFF-8BA9-2050A8119527}" destId="{7A68BC76-05D3-4874-B9EB-EF0BE251AE64}" srcOrd="0" destOrd="0" presId="urn:microsoft.com/office/officeart/2005/8/layout/chevron1"/>
    <dgm:cxn modelId="{CBB1A057-4614-44B9-99DB-13B9D60DDA3D}" srcId="{AD5F1975-C1B2-499F-BB3F-E451F080C1CB}" destId="{CDBBF3D2-05E1-4CB2-9512-4678BF5E1593}" srcOrd="0" destOrd="0" parTransId="{436DCB6C-0BF8-4A88-8CC8-9C22092FF3E7}" sibTransId="{5EDAAC94-76A0-4688-9CBB-3FC56F7547E5}"/>
    <dgm:cxn modelId="{69DB53BB-1A9C-498E-A4FC-1014E231F929}" srcId="{AD5F1975-C1B2-499F-BB3F-E451F080C1CB}" destId="{66E98DD6-EB66-4FEA-BDB8-6D3F79D2FD8F}" srcOrd="3" destOrd="0" parTransId="{2A3620FB-E1D8-4E53-AFE4-6397E9C17FF4}" sibTransId="{D65E5D5C-3D29-4FBF-BC9B-AD3ADB409572}"/>
    <dgm:cxn modelId="{6D67802C-6555-4156-8DA1-551F4743F561}" type="presOf" srcId="{CDBBF3D2-05E1-4CB2-9512-4678BF5E1593}" destId="{133F8F7C-BB5B-4D61-9CD8-75DB8CCF8235}" srcOrd="0" destOrd="0" presId="urn:microsoft.com/office/officeart/2005/8/layout/chevron1"/>
    <dgm:cxn modelId="{1499A9FC-235A-4A96-A9B4-AAA5381CC9BF}" srcId="{AD5F1975-C1B2-499F-BB3F-E451F080C1CB}" destId="{243DD09D-3B06-4006-B220-C6098AD32E1E}" srcOrd="2" destOrd="0" parTransId="{D5860D96-F10F-4BE5-B8F9-DE786B7A8C7D}" sibTransId="{5846B25C-C354-4491-9DB0-EB363530D304}"/>
    <dgm:cxn modelId="{F111093B-CC39-418C-BD5D-EAA143BB7E7E}" srcId="{AD5F1975-C1B2-499F-BB3F-E451F080C1CB}" destId="{20B65C79-F9B5-4AFF-8BA9-2050A8119527}" srcOrd="1" destOrd="0" parTransId="{928BE54C-32BF-4534-9C82-026A90CEBCBF}" sibTransId="{3DFB937D-E6F7-4FB7-A97B-E2477811B830}"/>
    <dgm:cxn modelId="{18D14E3C-458F-45CB-8501-3140219020E7}" type="presOf" srcId="{66E98DD6-EB66-4FEA-BDB8-6D3F79D2FD8F}" destId="{0CD725F2-DFC4-459B-AC16-26AE229D69AE}" srcOrd="0" destOrd="0" presId="urn:microsoft.com/office/officeart/2005/8/layout/chevron1"/>
    <dgm:cxn modelId="{E5133152-5918-41C0-8047-96594B8E20B2}" type="presOf" srcId="{AD5F1975-C1B2-499F-BB3F-E451F080C1CB}" destId="{15A15701-2448-4BF7-83F4-A8F8D656A822}" srcOrd="0" destOrd="0" presId="urn:microsoft.com/office/officeart/2005/8/layout/chevron1"/>
    <dgm:cxn modelId="{8E89C6A4-37FC-4BF1-BDB8-851B7BD9C9F6}" type="presOf" srcId="{243DD09D-3B06-4006-B220-C6098AD32E1E}" destId="{D3B31DF9-2305-4157-A7A9-79D66F21D578}" srcOrd="0" destOrd="0" presId="urn:microsoft.com/office/officeart/2005/8/layout/chevron1"/>
    <dgm:cxn modelId="{C3C82E63-5DC2-4D1A-9A61-3F27F702839E}" type="presParOf" srcId="{15A15701-2448-4BF7-83F4-A8F8D656A822}" destId="{133F8F7C-BB5B-4D61-9CD8-75DB8CCF8235}" srcOrd="0" destOrd="0" presId="urn:microsoft.com/office/officeart/2005/8/layout/chevron1"/>
    <dgm:cxn modelId="{759D63E7-7126-4CC6-8726-98A340F94E82}" type="presParOf" srcId="{15A15701-2448-4BF7-83F4-A8F8D656A822}" destId="{281B9D95-12FB-4EC0-835B-1CFA5FFA14E5}" srcOrd="1" destOrd="0" presId="urn:microsoft.com/office/officeart/2005/8/layout/chevron1"/>
    <dgm:cxn modelId="{310BFF18-5ADC-44B0-AAF7-BF5C73376E08}" type="presParOf" srcId="{15A15701-2448-4BF7-83F4-A8F8D656A822}" destId="{7A68BC76-05D3-4874-B9EB-EF0BE251AE64}" srcOrd="2" destOrd="0" presId="urn:microsoft.com/office/officeart/2005/8/layout/chevron1"/>
    <dgm:cxn modelId="{BE71CCFF-ACC2-4684-9DEA-F194AF90CDBD}" type="presParOf" srcId="{15A15701-2448-4BF7-83F4-A8F8D656A822}" destId="{FAB0F741-79AB-479F-92C4-9D2E90B56EAF}" srcOrd="3" destOrd="0" presId="urn:microsoft.com/office/officeart/2005/8/layout/chevron1"/>
    <dgm:cxn modelId="{A7B9E468-B1B8-4592-B2FC-4BCED592542C}" type="presParOf" srcId="{15A15701-2448-4BF7-83F4-A8F8D656A822}" destId="{D3B31DF9-2305-4157-A7A9-79D66F21D578}" srcOrd="4" destOrd="0" presId="urn:microsoft.com/office/officeart/2005/8/layout/chevron1"/>
    <dgm:cxn modelId="{9C68ACC7-1C54-4708-8348-C6F838810CCE}" type="presParOf" srcId="{15A15701-2448-4BF7-83F4-A8F8D656A822}" destId="{3BB7DCB7-791A-449E-AB74-08EA29A30524}" srcOrd="5" destOrd="0" presId="urn:microsoft.com/office/officeart/2005/8/layout/chevron1"/>
    <dgm:cxn modelId="{4BC0714D-1ABF-45DF-B11B-8B3690492EA6}" type="presParOf" srcId="{15A15701-2448-4BF7-83F4-A8F8D656A822}" destId="{0CD725F2-DFC4-459B-AC16-26AE229D69AE}" srcOrd="6" destOrd="0" presId="urn:microsoft.com/office/officeart/2005/8/layout/chevro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D5F1975-C1B2-499F-BB3F-E451F080C1CB}" type="doc">
      <dgm:prSet loTypeId="urn:microsoft.com/office/officeart/2005/8/layout/chevron1" loCatId="process" qsTypeId="urn:microsoft.com/office/officeart/2005/8/quickstyle/simple1" qsCatId="simple" csTypeId="urn:microsoft.com/office/officeart/2005/8/colors/accent1_2" csCatId="accent1" phldr="1"/>
      <dgm:spPr/>
    </dgm:pt>
    <dgm:pt modelId="{CDBBF3D2-05E1-4CB2-9512-4678BF5E1593}">
      <dgm:prSet phldrT="[Текст]"/>
      <dgm:spPr>
        <a:solidFill>
          <a:srgbClr val="FF0000"/>
        </a:solidFill>
      </dgm:spPr>
      <dgm:t>
        <a:bodyPr/>
        <a:lstStyle/>
        <a:p>
          <a:r>
            <a:rPr lang="ru-RU" dirty="0" smtClean="0"/>
            <a:t>письма</a:t>
          </a:r>
          <a:endParaRPr lang="ru-RU" dirty="0"/>
        </a:p>
      </dgm:t>
    </dgm:pt>
    <dgm:pt modelId="{436DCB6C-0BF8-4A88-8CC8-9C22092FF3E7}" type="parTrans" cxnId="{CBB1A057-4614-44B9-99DB-13B9D60DDA3D}">
      <dgm:prSet/>
      <dgm:spPr/>
      <dgm:t>
        <a:bodyPr/>
        <a:lstStyle/>
        <a:p>
          <a:endParaRPr lang="ru-RU" dirty="0"/>
        </a:p>
      </dgm:t>
    </dgm:pt>
    <dgm:pt modelId="{5EDAAC94-76A0-4688-9CBB-3FC56F7547E5}" type="sibTrans" cxnId="{CBB1A057-4614-44B9-99DB-13B9D60DDA3D}">
      <dgm:prSet/>
      <dgm:spPr/>
      <dgm:t>
        <a:bodyPr/>
        <a:lstStyle/>
        <a:p>
          <a:endParaRPr lang="ru-RU" dirty="0"/>
        </a:p>
      </dgm:t>
    </dgm:pt>
    <dgm:pt modelId="{20B65C79-F9B5-4AFF-8BA9-2050A8119527}">
      <dgm:prSet phldrT="[Текст]"/>
      <dgm:spPr>
        <a:solidFill>
          <a:srgbClr val="FF0000"/>
        </a:solidFill>
      </dgm:spPr>
      <dgm:t>
        <a:bodyPr/>
        <a:lstStyle/>
        <a:p>
          <a:r>
            <a:rPr lang="ru-RU" dirty="0" smtClean="0"/>
            <a:t>разъяснения</a:t>
          </a:r>
          <a:endParaRPr lang="ru-RU" dirty="0"/>
        </a:p>
      </dgm:t>
    </dgm:pt>
    <dgm:pt modelId="{928BE54C-32BF-4534-9C82-026A90CEBCBF}" type="parTrans" cxnId="{F111093B-CC39-418C-BD5D-EAA143BB7E7E}">
      <dgm:prSet/>
      <dgm:spPr/>
      <dgm:t>
        <a:bodyPr/>
        <a:lstStyle/>
        <a:p>
          <a:endParaRPr lang="ru-RU" dirty="0"/>
        </a:p>
      </dgm:t>
    </dgm:pt>
    <dgm:pt modelId="{3DFB937D-E6F7-4FB7-A97B-E2477811B830}" type="sibTrans" cxnId="{F111093B-CC39-418C-BD5D-EAA143BB7E7E}">
      <dgm:prSet/>
      <dgm:spPr/>
      <dgm:t>
        <a:bodyPr/>
        <a:lstStyle/>
        <a:p>
          <a:endParaRPr lang="ru-RU" dirty="0"/>
        </a:p>
      </dgm:t>
    </dgm:pt>
    <dgm:pt modelId="{243DD09D-3B06-4006-B220-C6098AD32E1E}">
      <dgm:prSet phldrT="[Текст]"/>
      <dgm:spPr>
        <a:solidFill>
          <a:srgbClr val="FF0000"/>
        </a:solidFill>
      </dgm:spPr>
      <dgm:t>
        <a:bodyPr/>
        <a:lstStyle/>
        <a:p>
          <a:r>
            <a:rPr lang="ru-RU" dirty="0" smtClean="0"/>
            <a:t>комментарии</a:t>
          </a:r>
          <a:endParaRPr lang="ru-RU" dirty="0"/>
        </a:p>
      </dgm:t>
    </dgm:pt>
    <dgm:pt modelId="{D5860D96-F10F-4BE5-B8F9-DE786B7A8C7D}" type="parTrans" cxnId="{1499A9FC-235A-4A96-A9B4-AAA5381CC9BF}">
      <dgm:prSet/>
      <dgm:spPr/>
      <dgm:t>
        <a:bodyPr/>
        <a:lstStyle/>
        <a:p>
          <a:endParaRPr lang="ru-RU" dirty="0"/>
        </a:p>
      </dgm:t>
    </dgm:pt>
    <dgm:pt modelId="{5846B25C-C354-4491-9DB0-EB363530D304}" type="sibTrans" cxnId="{1499A9FC-235A-4A96-A9B4-AAA5381CC9BF}">
      <dgm:prSet/>
      <dgm:spPr/>
      <dgm:t>
        <a:bodyPr/>
        <a:lstStyle/>
        <a:p>
          <a:endParaRPr lang="ru-RU" dirty="0"/>
        </a:p>
      </dgm:t>
    </dgm:pt>
    <dgm:pt modelId="{66E98DD6-EB66-4FEA-BDB8-6D3F79D2FD8F}">
      <dgm:prSet phldrT="[Текст]"/>
      <dgm:spPr>
        <a:solidFill>
          <a:srgbClr val="FF0000"/>
        </a:solidFill>
      </dgm:spPr>
      <dgm:t>
        <a:bodyPr/>
        <a:lstStyle/>
        <a:p>
          <a:r>
            <a:rPr lang="ru-RU" dirty="0" smtClean="0"/>
            <a:t>…</a:t>
          </a:r>
          <a:endParaRPr lang="ru-RU" dirty="0"/>
        </a:p>
      </dgm:t>
    </dgm:pt>
    <dgm:pt modelId="{2A3620FB-E1D8-4E53-AFE4-6397E9C17FF4}" type="parTrans" cxnId="{69DB53BB-1A9C-498E-A4FC-1014E231F929}">
      <dgm:prSet/>
      <dgm:spPr/>
      <dgm:t>
        <a:bodyPr/>
        <a:lstStyle/>
        <a:p>
          <a:endParaRPr lang="ru-RU" dirty="0"/>
        </a:p>
      </dgm:t>
    </dgm:pt>
    <dgm:pt modelId="{D65E5D5C-3D29-4FBF-BC9B-AD3ADB409572}" type="sibTrans" cxnId="{69DB53BB-1A9C-498E-A4FC-1014E231F929}">
      <dgm:prSet/>
      <dgm:spPr/>
      <dgm:t>
        <a:bodyPr/>
        <a:lstStyle/>
        <a:p>
          <a:endParaRPr lang="ru-RU" dirty="0"/>
        </a:p>
      </dgm:t>
    </dgm:pt>
    <dgm:pt modelId="{15A15701-2448-4BF7-83F4-A8F8D656A822}" type="pres">
      <dgm:prSet presAssocID="{AD5F1975-C1B2-499F-BB3F-E451F080C1CB}" presName="Name0" presStyleCnt="0">
        <dgm:presLayoutVars>
          <dgm:dir/>
          <dgm:animLvl val="lvl"/>
          <dgm:resizeHandles val="exact"/>
        </dgm:presLayoutVars>
      </dgm:prSet>
      <dgm:spPr/>
    </dgm:pt>
    <dgm:pt modelId="{133F8F7C-BB5B-4D61-9CD8-75DB8CCF8235}" type="pres">
      <dgm:prSet presAssocID="{CDBBF3D2-05E1-4CB2-9512-4678BF5E1593}" presName="parTxOnly" presStyleLbl="node1" presStyleIdx="0" presStyleCnt="4">
        <dgm:presLayoutVars>
          <dgm:chMax val="0"/>
          <dgm:chPref val="0"/>
          <dgm:bulletEnabled val="1"/>
        </dgm:presLayoutVars>
      </dgm:prSet>
      <dgm:spPr/>
    </dgm:pt>
    <dgm:pt modelId="{281B9D95-12FB-4EC0-835B-1CFA5FFA14E5}" type="pres">
      <dgm:prSet presAssocID="{5EDAAC94-76A0-4688-9CBB-3FC56F7547E5}" presName="parTxOnlySpace" presStyleCnt="0"/>
      <dgm:spPr/>
    </dgm:pt>
    <dgm:pt modelId="{7A68BC76-05D3-4874-B9EB-EF0BE251AE64}" type="pres">
      <dgm:prSet presAssocID="{20B65C79-F9B5-4AFF-8BA9-2050A8119527}" presName="parTxOnly" presStyleLbl="node1" presStyleIdx="1" presStyleCnt="4">
        <dgm:presLayoutVars>
          <dgm:chMax val="0"/>
          <dgm:chPref val="0"/>
          <dgm:bulletEnabled val="1"/>
        </dgm:presLayoutVars>
      </dgm:prSet>
      <dgm:spPr/>
    </dgm:pt>
    <dgm:pt modelId="{FAB0F741-79AB-479F-92C4-9D2E90B56EAF}" type="pres">
      <dgm:prSet presAssocID="{3DFB937D-E6F7-4FB7-A97B-E2477811B830}" presName="parTxOnlySpace" presStyleCnt="0"/>
      <dgm:spPr/>
    </dgm:pt>
    <dgm:pt modelId="{D3B31DF9-2305-4157-A7A9-79D66F21D578}" type="pres">
      <dgm:prSet presAssocID="{243DD09D-3B06-4006-B220-C6098AD32E1E}" presName="parTxOnly" presStyleLbl="node1" presStyleIdx="2" presStyleCnt="4">
        <dgm:presLayoutVars>
          <dgm:chMax val="0"/>
          <dgm:chPref val="0"/>
          <dgm:bulletEnabled val="1"/>
        </dgm:presLayoutVars>
      </dgm:prSet>
      <dgm:spPr/>
    </dgm:pt>
    <dgm:pt modelId="{3BB7DCB7-791A-449E-AB74-08EA29A30524}" type="pres">
      <dgm:prSet presAssocID="{5846B25C-C354-4491-9DB0-EB363530D304}" presName="parTxOnlySpace" presStyleCnt="0"/>
      <dgm:spPr/>
    </dgm:pt>
    <dgm:pt modelId="{0CD725F2-DFC4-459B-AC16-26AE229D69AE}" type="pres">
      <dgm:prSet presAssocID="{66E98DD6-EB66-4FEA-BDB8-6D3F79D2FD8F}" presName="parTxOnly" presStyleLbl="node1" presStyleIdx="3" presStyleCnt="4">
        <dgm:presLayoutVars>
          <dgm:chMax val="0"/>
          <dgm:chPref val="0"/>
          <dgm:bulletEnabled val="1"/>
        </dgm:presLayoutVars>
      </dgm:prSet>
      <dgm:spPr/>
    </dgm:pt>
  </dgm:ptLst>
  <dgm:cxnLst>
    <dgm:cxn modelId="{CBB1A057-4614-44B9-99DB-13B9D60DDA3D}" srcId="{AD5F1975-C1B2-499F-BB3F-E451F080C1CB}" destId="{CDBBF3D2-05E1-4CB2-9512-4678BF5E1593}" srcOrd="0" destOrd="0" parTransId="{436DCB6C-0BF8-4A88-8CC8-9C22092FF3E7}" sibTransId="{5EDAAC94-76A0-4688-9CBB-3FC56F7547E5}"/>
    <dgm:cxn modelId="{061EF358-D38F-44C4-803D-EA70253770DF}" type="presOf" srcId="{20B65C79-F9B5-4AFF-8BA9-2050A8119527}" destId="{7A68BC76-05D3-4874-B9EB-EF0BE251AE64}" srcOrd="0" destOrd="0" presId="urn:microsoft.com/office/officeart/2005/8/layout/chevron1"/>
    <dgm:cxn modelId="{A8C19DAF-517F-4A18-840A-01878F4D1EEC}" type="presOf" srcId="{243DD09D-3B06-4006-B220-C6098AD32E1E}" destId="{D3B31DF9-2305-4157-A7A9-79D66F21D578}" srcOrd="0" destOrd="0" presId="urn:microsoft.com/office/officeart/2005/8/layout/chevron1"/>
    <dgm:cxn modelId="{1499A9FC-235A-4A96-A9B4-AAA5381CC9BF}" srcId="{AD5F1975-C1B2-499F-BB3F-E451F080C1CB}" destId="{243DD09D-3B06-4006-B220-C6098AD32E1E}" srcOrd="2" destOrd="0" parTransId="{D5860D96-F10F-4BE5-B8F9-DE786B7A8C7D}" sibTransId="{5846B25C-C354-4491-9DB0-EB363530D304}"/>
    <dgm:cxn modelId="{69DB53BB-1A9C-498E-A4FC-1014E231F929}" srcId="{AD5F1975-C1B2-499F-BB3F-E451F080C1CB}" destId="{66E98DD6-EB66-4FEA-BDB8-6D3F79D2FD8F}" srcOrd="3" destOrd="0" parTransId="{2A3620FB-E1D8-4E53-AFE4-6397E9C17FF4}" sibTransId="{D65E5D5C-3D29-4FBF-BC9B-AD3ADB409572}"/>
    <dgm:cxn modelId="{F111093B-CC39-418C-BD5D-EAA143BB7E7E}" srcId="{AD5F1975-C1B2-499F-BB3F-E451F080C1CB}" destId="{20B65C79-F9B5-4AFF-8BA9-2050A8119527}" srcOrd="1" destOrd="0" parTransId="{928BE54C-32BF-4534-9C82-026A90CEBCBF}" sibTransId="{3DFB937D-E6F7-4FB7-A97B-E2477811B830}"/>
    <dgm:cxn modelId="{E33728BB-E4E4-4A57-93F3-04EADA156787}" type="presOf" srcId="{66E98DD6-EB66-4FEA-BDB8-6D3F79D2FD8F}" destId="{0CD725F2-DFC4-459B-AC16-26AE229D69AE}" srcOrd="0" destOrd="0" presId="urn:microsoft.com/office/officeart/2005/8/layout/chevron1"/>
    <dgm:cxn modelId="{705729F6-1E6C-4C6A-B0F2-0473ABC65775}" type="presOf" srcId="{CDBBF3D2-05E1-4CB2-9512-4678BF5E1593}" destId="{133F8F7C-BB5B-4D61-9CD8-75DB8CCF8235}" srcOrd="0" destOrd="0" presId="urn:microsoft.com/office/officeart/2005/8/layout/chevron1"/>
    <dgm:cxn modelId="{910C2B32-91EC-448A-A82F-3F1901FB4A3C}" type="presOf" srcId="{AD5F1975-C1B2-499F-BB3F-E451F080C1CB}" destId="{15A15701-2448-4BF7-83F4-A8F8D656A822}" srcOrd="0" destOrd="0" presId="urn:microsoft.com/office/officeart/2005/8/layout/chevron1"/>
    <dgm:cxn modelId="{ED7A57E4-3B1E-4C4E-B3AC-5F8D1481C0A6}" type="presParOf" srcId="{15A15701-2448-4BF7-83F4-A8F8D656A822}" destId="{133F8F7C-BB5B-4D61-9CD8-75DB8CCF8235}" srcOrd="0" destOrd="0" presId="urn:microsoft.com/office/officeart/2005/8/layout/chevron1"/>
    <dgm:cxn modelId="{3FED7397-4071-44FB-9330-AA670E9F00CA}" type="presParOf" srcId="{15A15701-2448-4BF7-83F4-A8F8D656A822}" destId="{281B9D95-12FB-4EC0-835B-1CFA5FFA14E5}" srcOrd="1" destOrd="0" presId="urn:microsoft.com/office/officeart/2005/8/layout/chevron1"/>
    <dgm:cxn modelId="{E0C2BAA2-757C-4817-892A-FDFE364F7C30}" type="presParOf" srcId="{15A15701-2448-4BF7-83F4-A8F8D656A822}" destId="{7A68BC76-05D3-4874-B9EB-EF0BE251AE64}" srcOrd="2" destOrd="0" presId="urn:microsoft.com/office/officeart/2005/8/layout/chevron1"/>
    <dgm:cxn modelId="{17B0A479-5C83-48A8-AF62-56F5835C4CCD}" type="presParOf" srcId="{15A15701-2448-4BF7-83F4-A8F8D656A822}" destId="{FAB0F741-79AB-479F-92C4-9D2E90B56EAF}" srcOrd="3" destOrd="0" presId="urn:microsoft.com/office/officeart/2005/8/layout/chevron1"/>
    <dgm:cxn modelId="{04B36B93-0325-4AF3-A998-38FEFFD59852}" type="presParOf" srcId="{15A15701-2448-4BF7-83F4-A8F8D656A822}" destId="{D3B31DF9-2305-4157-A7A9-79D66F21D578}" srcOrd="4" destOrd="0" presId="urn:microsoft.com/office/officeart/2005/8/layout/chevron1"/>
    <dgm:cxn modelId="{80674261-DC3A-48C0-9783-B6EFBBAD4845}" type="presParOf" srcId="{15A15701-2448-4BF7-83F4-A8F8D656A822}" destId="{3BB7DCB7-791A-449E-AB74-08EA29A30524}" srcOrd="5" destOrd="0" presId="urn:microsoft.com/office/officeart/2005/8/layout/chevron1"/>
    <dgm:cxn modelId="{D08356F8-3B9B-46CA-91C7-2CF854DB76B6}" type="presParOf" srcId="{15A15701-2448-4BF7-83F4-A8F8D656A822}" destId="{0CD725F2-DFC4-459B-AC16-26AE229D69AE}" srcOrd="6" destOrd="0" presId="urn:microsoft.com/office/officeart/2005/8/layout/chevron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76342BF-1714-4BC0-BE97-C10F03FA26BE}" type="doc">
      <dgm:prSet loTypeId="urn:microsoft.com/office/officeart/2008/layout/HorizontalMultiLevelHierarchy" loCatId="hierarchy" qsTypeId="urn:microsoft.com/office/officeart/2005/8/quickstyle/3d3" qsCatId="3D" csTypeId="urn:microsoft.com/office/officeart/2005/8/colors/accent1_2" csCatId="accent1" phldr="1"/>
      <dgm:spPr/>
      <dgm:t>
        <a:bodyPr/>
        <a:lstStyle/>
        <a:p>
          <a:endParaRPr lang="ru-RU"/>
        </a:p>
      </dgm:t>
    </dgm:pt>
    <dgm:pt modelId="{C43AF6D9-CC90-48C1-B370-F1D58F126065}">
      <dgm:prSet phldrT="[Текст]"/>
      <dgm:spPr/>
      <dgm:t>
        <a:bodyPr/>
        <a:lstStyle/>
        <a:p>
          <a:r>
            <a:rPr lang="ru-RU" b="1" dirty="0" smtClean="0"/>
            <a:t>ПО СУБЪЕКТУ ТОЛКОВАНИЯ</a:t>
          </a:r>
          <a:endParaRPr lang="ru-RU" b="1" dirty="0"/>
        </a:p>
      </dgm:t>
    </dgm:pt>
    <dgm:pt modelId="{D4CE859A-1C32-40AD-8CE9-9A6963658DEA}" type="parTrans" cxnId="{D1B1FA49-BC55-43AE-ABC8-BEC528488C20}">
      <dgm:prSet/>
      <dgm:spPr/>
      <dgm:t>
        <a:bodyPr/>
        <a:lstStyle/>
        <a:p>
          <a:endParaRPr lang="ru-RU" b="1" dirty="0"/>
        </a:p>
      </dgm:t>
    </dgm:pt>
    <dgm:pt modelId="{1CEA0CAF-A59E-42FB-83D5-7CA136DC59E5}" type="sibTrans" cxnId="{D1B1FA49-BC55-43AE-ABC8-BEC528488C20}">
      <dgm:prSet/>
      <dgm:spPr/>
      <dgm:t>
        <a:bodyPr/>
        <a:lstStyle/>
        <a:p>
          <a:endParaRPr lang="ru-RU" b="1" dirty="0"/>
        </a:p>
      </dgm:t>
    </dgm:pt>
    <dgm:pt modelId="{090EBB18-58FD-4894-BC6A-E2D7A2F136EB}">
      <dgm:prSet phldrT="[Текст]"/>
      <dgm:spPr/>
      <dgm:t>
        <a:bodyPr/>
        <a:lstStyle/>
        <a:p>
          <a:r>
            <a:rPr lang="ru-RU" b="1" dirty="0" smtClean="0"/>
            <a:t>ОФИЦИАЛЬНОЕ</a:t>
          </a:r>
          <a:endParaRPr lang="ru-RU" b="1" dirty="0"/>
        </a:p>
      </dgm:t>
    </dgm:pt>
    <dgm:pt modelId="{8CC27D71-4CC0-47C1-84B5-088CC3AB6DED}" type="parTrans" cxnId="{B75457F1-0F04-4B2A-B32D-D49A6132918E}">
      <dgm:prSet/>
      <dgm:spPr/>
      <dgm:t>
        <a:bodyPr/>
        <a:lstStyle/>
        <a:p>
          <a:endParaRPr lang="ru-RU" b="1" dirty="0"/>
        </a:p>
      </dgm:t>
    </dgm:pt>
    <dgm:pt modelId="{4040FD53-88F5-40CF-B661-EAAB136C3233}" type="sibTrans" cxnId="{B75457F1-0F04-4B2A-B32D-D49A6132918E}">
      <dgm:prSet/>
      <dgm:spPr/>
      <dgm:t>
        <a:bodyPr/>
        <a:lstStyle/>
        <a:p>
          <a:endParaRPr lang="ru-RU" b="1" dirty="0"/>
        </a:p>
      </dgm:t>
    </dgm:pt>
    <dgm:pt modelId="{E777C052-91CF-43EA-B4BB-69EF65623D5C}">
      <dgm:prSet phldrT="[Текст]"/>
      <dgm:spPr/>
      <dgm:t>
        <a:bodyPr/>
        <a:lstStyle/>
        <a:p>
          <a:r>
            <a:rPr lang="ru-RU" b="1" dirty="0" smtClean="0"/>
            <a:t>АУТЕНТИЧЕСКОЕ</a:t>
          </a:r>
          <a:endParaRPr lang="ru-RU" b="1" dirty="0"/>
        </a:p>
      </dgm:t>
    </dgm:pt>
    <dgm:pt modelId="{7895C858-2B8A-4222-9923-F1BD2CADCC72}" type="parTrans" cxnId="{9B427811-EA09-4464-9355-E32D8ADA8B70}">
      <dgm:prSet/>
      <dgm:spPr/>
      <dgm:t>
        <a:bodyPr/>
        <a:lstStyle/>
        <a:p>
          <a:endParaRPr lang="ru-RU" b="1" dirty="0"/>
        </a:p>
      </dgm:t>
    </dgm:pt>
    <dgm:pt modelId="{6C6D4FDD-9931-47EC-B958-1653DCBAEFF3}" type="sibTrans" cxnId="{9B427811-EA09-4464-9355-E32D8ADA8B70}">
      <dgm:prSet/>
      <dgm:spPr/>
      <dgm:t>
        <a:bodyPr/>
        <a:lstStyle/>
        <a:p>
          <a:endParaRPr lang="ru-RU" b="1" dirty="0"/>
        </a:p>
      </dgm:t>
    </dgm:pt>
    <dgm:pt modelId="{64381FCD-EE35-46C1-B73E-035E6864DD2D}">
      <dgm:prSet phldrT="[Текст]"/>
      <dgm:spPr/>
      <dgm:t>
        <a:bodyPr/>
        <a:lstStyle/>
        <a:p>
          <a:r>
            <a:rPr lang="ru-RU" b="1" i="0" dirty="0" smtClean="0"/>
            <a:t>ДЕЛЕГИРОВАННОЕ</a:t>
          </a:r>
          <a:endParaRPr lang="ru-RU" b="1" dirty="0"/>
        </a:p>
      </dgm:t>
    </dgm:pt>
    <dgm:pt modelId="{204E3D20-63A2-436D-8788-4D35FF47BA81}" type="parTrans" cxnId="{E28BEE4B-E948-4866-ADD0-B480B2E65C28}">
      <dgm:prSet/>
      <dgm:spPr/>
      <dgm:t>
        <a:bodyPr/>
        <a:lstStyle/>
        <a:p>
          <a:endParaRPr lang="ru-RU" b="1" dirty="0"/>
        </a:p>
      </dgm:t>
    </dgm:pt>
    <dgm:pt modelId="{BEE9E0B1-24E8-4AF0-A613-5CDF1F847559}" type="sibTrans" cxnId="{E28BEE4B-E948-4866-ADD0-B480B2E65C28}">
      <dgm:prSet/>
      <dgm:spPr/>
      <dgm:t>
        <a:bodyPr/>
        <a:lstStyle/>
        <a:p>
          <a:endParaRPr lang="ru-RU" b="1" dirty="0"/>
        </a:p>
      </dgm:t>
    </dgm:pt>
    <dgm:pt modelId="{782C8324-3E9C-46AB-957D-1FF844090088}">
      <dgm:prSet phldrT="[Текст]">
        <dgm:style>
          <a:lnRef idx="0">
            <a:schemeClr val="accent2"/>
          </a:lnRef>
          <a:fillRef idx="3">
            <a:schemeClr val="accent2"/>
          </a:fillRef>
          <a:effectRef idx="3">
            <a:schemeClr val="accent2"/>
          </a:effectRef>
          <a:fontRef idx="minor">
            <a:schemeClr val="lt1"/>
          </a:fontRef>
        </dgm:style>
      </dgm:prSet>
      <dgm:spPr/>
      <dgm:t>
        <a:bodyPr/>
        <a:lstStyle/>
        <a:p>
          <a:r>
            <a:rPr lang="ru-RU" b="1" dirty="0" smtClean="0"/>
            <a:t>НЕОФИЦИАЛЬНОЕ</a:t>
          </a:r>
          <a:endParaRPr lang="ru-RU" b="1" dirty="0"/>
        </a:p>
      </dgm:t>
    </dgm:pt>
    <dgm:pt modelId="{54168440-3CF7-4B2B-9A6E-5F4FF59009FB}" type="parTrans" cxnId="{F5F36F2C-F868-47A3-B2CD-76842DDC73D6}">
      <dgm:prSet/>
      <dgm:spPr/>
      <dgm:t>
        <a:bodyPr/>
        <a:lstStyle/>
        <a:p>
          <a:endParaRPr lang="ru-RU" b="1" dirty="0"/>
        </a:p>
      </dgm:t>
    </dgm:pt>
    <dgm:pt modelId="{7C27C0FF-1B7C-405E-86FA-24191C99FB99}" type="sibTrans" cxnId="{F5F36F2C-F868-47A3-B2CD-76842DDC73D6}">
      <dgm:prSet/>
      <dgm:spPr/>
      <dgm:t>
        <a:bodyPr/>
        <a:lstStyle/>
        <a:p>
          <a:endParaRPr lang="ru-RU" b="1" dirty="0"/>
        </a:p>
      </dgm:t>
    </dgm:pt>
    <dgm:pt modelId="{58E97FC9-20ED-4A9D-8969-CBC2A6DCF2FF}">
      <dgm:prSet phldrT="[Текст]">
        <dgm:style>
          <a:lnRef idx="0">
            <a:schemeClr val="accent2"/>
          </a:lnRef>
          <a:fillRef idx="3">
            <a:schemeClr val="accent2"/>
          </a:fillRef>
          <a:effectRef idx="3">
            <a:schemeClr val="accent2"/>
          </a:effectRef>
          <a:fontRef idx="minor">
            <a:schemeClr val="lt1"/>
          </a:fontRef>
        </dgm:style>
      </dgm:prSet>
      <dgm:spPr/>
      <dgm:t>
        <a:bodyPr/>
        <a:lstStyle/>
        <a:p>
          <a:r>
            <a:rPr lang="ru-RU" b="1" i="0" dirty="0" smtClean="0"/>
            <a:t>ОБЫДЕННОЕ</a:t>
          </a:r>
          <a:endParaRPr lang="ru-RU" b="1" dirty="0"/>
        </a:p>
      </dgm:t>
    </dgm:pt>
    <dgm:pt modelId="{E534BA56-B6FC-41A5-B7D9-FB6CEC36B110}" type="parTrans" cxnId="{8129B263-B831-4112-A1EA-E3B3D5C16B2D}">
      <dgm:prSet/>
      <dgm:spPr/>
      <dgm:t>
        <a:bodyPr/>
        <a:lstStyle/>
        <a:p>
          <a:endParaRPr lang="ru-RU" b="1" dirty="0"/>
        </a:p>
      </dgm:t>
    </dgm:pt>
    <dgm:pt modelId="{7284C2F6-BDEE-4B0B-8D46-07C36456B93E}" type="sibTrans" cxnId="{8129B263-B831-4112-A1EA-E3B3D5C16B2D}">
      <dgm:prSet/>
      <dgm:spPr/>
      <dgm:t>
        <a:bodyPr/>
        <a:lstStyle/>
        <a:p>
          <a:endParaRPr lang="ru-RU" b="1" dirty="0"/>
        </a:p>
      </dgm:t>
    </dgm:pt>
    <dgm:pt modelId="{C66B9F3C-D337-4B5B-9142-6ED9E40E9064}">
      <dgm:prSet phldrT="[Текст]"/>
      <dgm:spPr/>
      <dgm:t>
        <a:bodyPr/>
        <a:lstStyle/>
        <a:p>
          <a:r>
            <a:rPr lang="ru-RU" b="1" i="0" dirty="0" smtClean="0"/>
            <a:t>КАЗУАЛЬНОЕ</a:t>
          </a:r>
          <a:endParaRPr lang="ru-RU" b="1" dirty="0"/>
        </a:p>
      </dgm:t>
    </dgm:pt>
    <dgm:pt modelId="{3413D1FB-483E-425D-B0BA-23A76072B66A}" type="parTrans" cxnId="{79D17CEC-536D-496C-99A4-E08212FFD9BB}">
      <dgm:prSet/>
      <dgm:spPr/>
      <dgm:t>
        <a:bodyPr/>
        <a:lstStyle/>
        <a:p>
          <a:endParaRPr lang="ru-RU" b="1" dirty="0"/>
        </a:p>
      </dgm:t>
    </dgm:pt>
    <dgm:pt modelId="{FBFA80D6-7AF1-4830-90E8-4EB90A01CF04}" type="sibTrans" cxnId="{79D17CEC-536D-496C-99A4-E08212FFD9BB}">
      <dgm:prSet/>
      <dgm:spPr/>
      <dgm:t>
        <a:bodyPr/>
        <a:lstStyle/>
        <a:p>
          <a:endParaRPr lang="ru-RU" b="1" dirty="0"/>
        </a:p>
      </dgm:t>
    </dgm:pt>
    <dgm:pt modelId="{6D77E869-77F0-448B-9297-F38553240B5D}">
      <dgm:prSet phldrT="[Текст]">
        <dgm:style>
          <a:lnRef idx="0">
            <a:schemeClr val="accent2"/>
          </a:lnRef>
          <a:fillRef idx="3">
            <a:schemeClr val="accent2"/>
          </a:fillRef>
          <a:effectRef idx="3">
            <a:schemeClr val="accent2"/>
          </a:effectRef>
          <a:fontRef idx="minor">
            <a:schemeClr val="lt1"/>
          </a:fontRef>
        </dgm:style>
      </dgm:prSet>
      <dgm:spPr/>
      <dgm:t>
        <a:bodyPr/>
        <a:lstStyle/>
        <a:p>
          <a:r>
            <a:rPr lang="ru-RU" b="1" i="0" dirty="0" smtClean="0"/>
            <a:t>СПЕЦИАЛЬНО-ЮРИДИЧЕСКОЕ</a:t>
          </a:r>
          <a:endParaRPr lang="ru-RU" b="1" dirty="0"/>
        </a:p>
      </dgm:t>
    </dgm:pt>
    <dgm:pt modelId="{BE237FB2-D5CD-4661-A9A9-567A9EC134AC}" type="parTrans" cxnId="{1900D157-BCF9-4D66-BAC1-5A6D09DEB6C7}">
      <dgm:prSet/>
      <dgm:spPr/>
      <dgm:t>
        <a:bodyPr/>
        <a:lstStyle/>
        <a:p>
          <a:endParaRPr lang="ru-RU" b="1" dirty="0"/>
        </a:p>
      </dgm:t>
    </dgm:pt>
    <dgm:pt modelId="{B49996F0-4E20-401F-9B03-105CD62911D9}" type="sibTrans" cxnId="{1900D157-BCF9-4D66-BAC1-5A6D09DEB6C7}">
      <dgm:prSet/>
      <dgm:spPr/>
      <dgm:t>
        <a:bodyPr/>
        <a:lstStyle/>
        <a:p>
          <a:endParaRPr lang="ru-RU" b="1" dirty="0"/>
        </a:p>
      </dgm:t>
    </dgm:pt>
    <dgm:pt modelId="{EDB5189C-B74C-467E-93AC-B60590EC7F91}">
      <dgm:prSet phldrT="[Текст]">
        <dgm:style>
          <a:lnRef idx="0">
            <a:schemeClr val="accent2"/>
          </a:lnRef>
          <a:fillRef idx="3">
            <a:schemeClr val="accent2"/>
          </a:fillRef>
          <a:effectRef idx="3">
            <a:schemeClr val="accent2"/>
          </a:effectRef>
          <a:fontRef idx="minor">
            <a:schemeClr val="lt1"/>
          </a:fontRef>
        </dgm:style>
      </dgm:prSet>
      <dgm:spPr/>
      <dgm:t>
        <a:bodyPr/>
        <a:lstStyle/>
        <a:p>
          <a:r>
            <a:rPr lang="ru-RU" b="1" i="0" dirty="0" smtClean="0"/>
            <a:t>ДОКТРИНАЛЬНОЕ</a:t>
          </a:r>
          <a:endParaRPr lang="ru-RU" b="1" dirty="0"/>
        </a:p>
      </dgm:t>
    </dgm:pt>
    <dgm:pt modelId="{00235405-F819-4B1F-9055-0DE216243A71}" type="parTrans" cxnId="{04CD5310-8087-4771-A8E3-88A75ABC181C}">
      <dgm:prSet/>
      <dgm:spPr/>
      <dgm:t>
        <a:bodyPr/>
        <a:lstStyle/>
        <a:p>
          <a:endParaRPr lang="ru-RU" b="1" dirty="0"/>
        </a:p>
      </dgm:t>
    </dgm:pt>
    <dgm:pt modelId="{5091E468-232D-48F8-AAE8-0373FE8B47EC}" type="sibTrans" cxnId="{04CD5310-8087-4771-A8E3-88A75ABC181C}">
      <dgm:prSet/>
      <dgm:spPr/>
      <dgm:t>
        <a:bodyPr/>
        <a:lstStyle/>
        <a:p>
          <a:endParaRPr lang="ru-RU" b="1" dirty="0"/>
        </a:p>
      </dgm:t>
    </dgm:pt>
    <dgm:pt modelId="{7ABE11D1-49DF-4548-881B-44D31BA4BC7B}" type="pres">
      <dgm:prSet presAssocID="{476342BF-1714-4BC0-BE97-C10F03FA26BE}" presName="Name0" presStyleCnt="0">
        <dgm:presLayoutVars>
          <dgm:chPref val="1"/>
          <dgm:dir/>
          <dgm:animOne val="branch"/>
          <dgm:animLvl val="lvl"/>
          <dgm:resizeHandles val="exact"/>
        </dgm:presLayoutVars>
      </dgm:prSet>
      <dgm:spPr/>
    </dgm:pt>
    <dgm:pt modelId="{B6E1C742-EA28-4EA2-B533-3A8669A6534E}" type="pres">
      <dgm:prSet presAssocID="{C43AF6D9-CC90-48C1-B370-F1D58F126065}" presName="root1" presStyleCnt="0"/>
      <dgm:spPr/>
    </dgm:pt>
    <dgm:pt modelId="{5519C804-3E9D-408A-AF7D-F5CE2206218C}" type="pres">
      <dgm:prSet presAssocID="{C43AF6D9-CC90-48C1-B370-F1D58F126065}" presName="LevelOneTextNode" presStyleLbl="node0" presStyleIdx="0" presStyleCnt="1">
        <dgm:presLayoutVars>
          <dgm:chPref val="3"/>
        </dgm:presLayoutVars>
      </dgm:prSet>
      <dgm:spPr/>
    </dgm:pt>
    <dgm:pt modelId="{C8C9B35A-E348-4A7A-B30C-90309D02AD04}" type="pres">
      <dgm:prSet presAssocID="{C43AF6D9-CC90-48C1-B370-F1D58F126065}" presName="level2hierChild" presStyleCnt="0"/>
      <dgm:spPr/>
    </dgm:pt>
    <dgm:pt modelId="{8F17AC7F-860D-4432-81CF-C88B4FAE7C2C}" type="pres">
      <dgm:prSet presAssocID="{8CC27D71-4CC0-47C1-84B5-088CC3AB6DED}" presName="conn2-1" presStyleLbl="parChTrans1D2" presStyleIdx="0" presStyleCnt="2"/>
      <dgm:spPr/>
    </dgm:pt>
    <dgm:pt modelId="{6098E1C8-3373-4205-9530-E009DF090ED1}" type="pres">
      <dgm:prSet presAssocID="{8CC27D71-4CC0-47C1-84B5-088CC3AB6DED}" presName="connTx" presStyleLbl="parChTrans1D2" presStyleIdx="0" presStyleCnt="2"/>
      <dgm:spPr/>
    </dgm:pt>
    <dgm:pt modelId="{49BCB424-1AEC-4A8A-8A05-7637FC7F1566}" type="pres">
      <dgm:prSet presAssocID="{090EBB18-58FD-4894-BC6A-E2D7A2F136EB}" presName="root2" presStyleCnt="0"/>
      <dgm:spPr/>
    </dgm:pt>
    <dgm:pt modelId="{2084C869-C645-4C73-9A32-117F03DC6360}" type="pres">
      <dgm:prSet presAssocID="{090EBB18-58FD-4894-BC6A-E2D7A2F136EB}" presName="LevelTwoTextNode" presStyleLbl="node2" presStyleIdx="0" presStyleCnt="2">
        <dgm:presLayoutVars>
          <dgm:chPref val="3"/>
        </dgm:presLayoutVars>
      </dgm:prSet>
      <dgm:spPr/>
    </dgm:pt>
    <dgm:pt modelId="{BEBE4D8C-F4AC-477A-9B7F-ECC3E174D254}" type="pres">
      <dgm:prSet presAssocID="{090EBB18-58FD-4894-BC6A-E2D7A2F136EB}" presName="level3hierChild" presStyleCnt="0"/>
      <dgm:spPr/>
    </dgm:pt>
    <dgm:pt modelId="{8FE16580-949D-4497-A5FA-37C53038C144}" type="pres">
      <dgm:prSet presAssocID="{7895C858-2B8A-4222-9923-F1BD2CADCC72}" presName="conn2-1" presStyleLbl="parChTrans1D3" presStyleIdx="0" presStyleCnt="6"/>
      <dgm:spPr/>
    </dgm:pt>
    <dgm:pt modelId="{3DB4844B-994A-4EA5-AD70-7111DC87D6B0}" type="pres">
      <dgm:prSet presAssocID="{7895C858-2B8A-4222-9923-F1BD2CADCC72}" presName="connTx" presStyleLbl="parChTrans1D3" presStyleIdx="0" presStyleCnt="6"/>
      <dgm:spPr/>
    </dgm:pt>
    <dgm:pt modelId="{7AA01647-7050-4DD7-9C17-3968205BDEB0}" type="pres">
      <dgm:prSet presAssocID="{E777C052-91CF-43EA-B4BB-69EF65623D5C}" presName="root2" presStyleCnt="0"/>
      <dgm:spPr/>
    </dgm:pt>
    <dgm:pt modelId="{131F1448-037F-40B6-B6F1-DC2208EBAB15}" type="pres">
      <dgm:prSet presAssocID="{E777C052-91CF-43EA-B4BB-69EF65623D5C}" presName="LevelTwoTextNode" presStyleLbl="node3" presStyleIdx="0" presStyleCnt="6">
        <dgm:presLayoutVars>
          <dgm:chPref val="3"/>
        </dgm:presLayoutVars>
      </dgm:prSet>
      <dgm:spPr/>
    </dgm:pt>
    <dgm:pt modelId="{34A94B0D-1D18-4213-BC5E-215F21BF6833}" type="pres">
      <dgm:prSet presAssocID="{E777C052-91CF-43EA-B4BB-69EF65623D5C}" presName="level3hierChild" presStyleCnt="0"/>
      <dgm:spPr/>
    </dgm:pt>
    <dgm:pt modelId="{6D36B3F9-227A-4801-B7B8-9256383AC3CE}" type="pres">
      <dgm:prSet presAssocID="{204E3D20-63A2-436D-8788-4D35FF47BA81}" presName="conn2-1" presStyleLbl="parChTrans1D3" presStyleIdx="1" presStyleCnt="6"/>
      <dgm:spPr/>
    </dgm:pt>
    <dgm:pt modelId="{2C107CD4-A696-4B8C-A660-EC93A596D248}" type="pres">
      <dgm:prSet presAssocID="{204E3D20-63A2-436D-8788-4D35FF47BA81}" presName="connTx" presStyleLbl="parChTrans1D3" presStyleIdx="1" presStyleCnt="6"/>
      <dgm:spPr/>
    </dgm:pt>
    <dgm:pt modelId="{DA527E65-280F-47E1-B91B-DF5E390F95D2}" type="pres">
      <dgm:prSet presAssocID="{64381FCD-EE35-46C1-B73E-035E6864DD2D}" presName="root2" presStyleCnt="0"/>
      <dgm:spPr/>
    </dgm:pt>
    <dgm:pt modelId="{1DC61BD5-D9C1-4908-AEBC-F260D34C8CB2}" type="pres">
      <dgm:prSet presAssocID="{64381FCD-EE35-46C1-B73E-035E6864DD2D}" presName="LevelTwoTextNode" presStyleLbl="node3" presStyleIdx="1" presStyleCnt="6">
        <dgm:presLayoutVars>
          <dgm:chPref val="3"/>
        </dgm:presLayoutVars>
      </dgm:prSet>
      <dgm:spPr/>
    </dgm:pt>
    <dgm:pt modelId="{35905DC9-04FC-4755-8304-5DF3AC921268}" type="pres">
      <dgm:prSet presAssocID="{64381FCD-EE35-46C1-B73E-035E6864DD2D}" presName="level3hierChild" presStyleCnt="0"/>
      <dgm:spPr/>
    </dgm:pt>
    <dgm:pt modelId="{B7AB2C94-F8D0-4FC3-9DA4-14EA7BE088D9}" type="pres">
      <dgm:prSet presAssocID="{3413D1FB-483E-425D-B0BA-23A76072B66A}" presName="conn2-1" presStyleLbl="parChTrans1D3" presStyleIdx="2" presStyleCnt="6"/>
      <dgm:spPr/>
    </dgm:pt>
    <dgm:pt modelId="{14F0960E-E351-4AB3-99F7-8D9F5BB5046B}" type="pres">
      <dgm:prSet presAssocID="{3413D1FB-483E-425D-B0BA-23A76072B66A}" presName="connTx" presStyleLbl="parChTrans1D3" presStyleIdx="2" presStyleCnt="6"/>
      <dgm:spPr/>
    </dgm:pt>
    <dgm:pt modelId="{B1588459-9173-4F74-88ED-A93CF25B39D9}" type="pres">
      <dgm:prSet presAssocID="{C66B9F3C-D337-4B5B-9142-6ED9E40E9064}" presName="root2" presStyleCnt="0"/>
      <dgm:spPr/>
    </dgm:pt>
    <dgm:pt modelId="{8F8A44D9-6991-4B19-BA78-5A6769EB21CB}" type="pres">
      <dgm:prSet presAssocID="{C66B9F3C-D337-4B5B-9142-6ED9E40E9064}" presName="LevelTwoTextNode" presStyleLbl="node3" presStyleIdx="2" presStyleCnt="6">
        <dgm:presLayoutVars>
          <dgm:chPref val="3"/>
        </dgm:presLayoutVars>
      </dgm:prSet>
      <dgm:spPr/>
    </dgm:pt>
    <dgm:pt modelId="{8959EB4B-512A-4BE3-863A-7818342E0302}" type="pres">
      <dgm:prSet presAssocID="{C66B9F3C-D337-4B5B-9142-6ED9E40E9064}" presName="level3hierChild" presStyleCnt="0"/>
      <dgm:spPr/>
    </dgm:pt>
    <dgm:pt modelId="{3816B120-9A47-409A-9402-81ED0769807B}" type="pres">
      <dgm:prSet presAssocID="{54168440-3CF7-4B2B-9A6E-5F4FF59009FB}" presName="conn2-1" presStyleLbl="parChTrans1D2" presStyleIdx="1" presStyleCnt="2"/>
      <dgm:spPr/>
    </dgm:pt>
    <dgm:pt modelId="{D9A477CC-5F4A-4823-91C4-E1BD1286FA4C}" type="pres">
      <dgm:prSet presAssocID="{54168440-3CF7-4B2B-9A6E-5F4FF59009FB}" presName="connTx" presStyleLbl="parChTrans1D2" presStyleIdx="1" presStyleCnt="2"/>
      <dgm:spPr/>
    </dgm:pt>
    <dgm:pt modelId="{60052A10-E6CF-4D08-BFAA-34F62772BAAE}" type="pres">
      <dgm:prSet presAssocID="{782C8324-3E9C-46AB-957D-1FF844090088}" presName="root2" presStyleCnt="0"/>
      <dgm:spPr/>
    </dgm:pt>
    <dgm:pt modelId="{CAEA8017-D7BF-4A94-8950-43F7067FD61C}" type="pres">
      <dgm:prSet presAssocID="{782C8324-3E9C-46AB-957D-1FF844090088}" presName="LevelTwoTextNode" presStyleLbl="node2" presStyleIdx="1" presStyleCnt="2">
        <dgm:presLayoutVars>
          <dgm:chPref val="3"/>
        </dgm:presLayoutVars>
      </dgm:prSet>
      <dgm:spPr/>
    </dgm:pt>
    <dgm:pt modelId="{DA558ABD-1FED-4858-B3FD-4CBC4A06D875}" type="pres">
      <dgm:prSet presAssocID="{782C8324-3E9C-46AB-957D-1FF844090088}" presName="level3hierChild" presStyleCnt="0"/>
      <dgm:spPr/>
    </dgm:pt>
    <dgm:pt modelId="{8B7C2273-0DE6-4C7A-B8E6-9C76EBCA746E}" type="pres">
      <dgm:prSet presAssocID="{E534BA56-B6FC-41A5-B7D9-FB6CEC36B110}" presName="conn2-1" presStyleLbl="parChTrans1D3" presStyleIdx="3" presStyleCnt="6"/>
      <dgm:spPr/>
    </dgm:pt>
    <dgm:pt modelId="{9FEBA7EF-296B-49FD-BEA3-A509C1F0CA79}" type="pres">
      <dgm:prSet presAssocID="{E534BA56-B6FC-41A5-B7D9-FB6CEC36B110}" presName="connTx" presStyleLbl="parChTrans1D3" presStyleIdx="3" presStyleCnt="6"/>
      <dgm:spPr/>
    </dgm:pt>
    <dgm:pt modelId="{3948E22F-2F45-4C86-8541-5B532B8C5A48}" type="pres">
      <dgm:prSet presAssocID="{58E97FC9-20ED-4A9D-8969-CBC2A6DCF2FF}" presName="root2" presStyleCnt="0"/>
      <dgm:spPr/>
    </dgm:pt>
    <dgm:pt modelId="{FECC7FAA-E0F2-4658-8D30-ADC69C15BC2C}" type="pres">
      <dgm:prSet presAssocID="{58E97FC9-20ED-4A9D-8969-CBC2A6DCF2FF}" presName="LevelTwoTextNode" presStyleLbl="node3" presStyleIdx="3" presStyleCnt="6">
        <dgm:presLayoutVars>
          <dgm:chPref val="3"/>
        </dgm:presLayoutVars>
      </dgm:prSet>
      <dgm:spPr/>
    </dgm:pt>
    <dgm:pt modelId="{04364D6F-3561-4D35-888B-55F66A9395D5}" type="pres">
      <dgm:prSet presAssocID="{58E97FC9-20ED-4A9D-8969-CBC2A6DCF2FF}" presName="level3hierChild" presStyleCnt="0"/>
      <dgm:spPr/>
    </dgm:pt>
    <dgm:pt modelId="{18A2E39A-445A-401A-A6DA-2840073987C8}" type="pres">
      <dgm:prSet presAssocID="{BE237FB2-D5CD-4661-A9A9-567A9EC134AC}" presName="conn2-1" presStyleLbl="parChTrans1D3" presStyleIdx="4" presStyleCnt="6"/>
      <dgm:spPr/>
    </dgm:pt>
    <dgm:pt modelId="{AF2D83DA-5B94-4426-9638-0C4E2943CB62}" type="pres">
      <dgm:prSet presAssocID="{BE237FB2-D5CD-4661-A9A9-567A9EC134AC}" presName="connTx" presStyleLbl="parChTrans1D3" presStyleIdx="4" presStyleCnt="6"/>
      <dgm:spPr/>
    </dgm:pt>
    <dgm:pt modelId="{AD75DC0A-9317-43CC-81FA-36A297FA2924}" type="pres">
      <dgm:prSet presAssocID="{6D77E869-77F0-448B-9297-F38553240B5D}" presName="root2" presStyleCnt="0"/>
      <dgm:spPr/>
    </dgm:pt>
    <dgm:pt modelId="{AA3AA934-85BA-44B7-86D2-A0253A5D9F47}" type="pres">
      <dgm:prSet presAssocID="{6D77E869-77F0-448B-9297-F38553240B5D}" presName="LevelTwoTextNode" presStyleLbl="node3" presStyleIdx="4" presStyleCnt="6">
        <dgm:presLayoutVars>
          <dgm:chPref val="3"/>
        </dgm:presLayoutVars>
      </dgm:prSet>
      <dgm:spPr/>
    </dgm:pt>
    <dgm:pt modelId="{B4AE7C99-E584-430A-81FD-D6D141639877}" type="pres">
      <dgm:prSet presAssocID="{6D77E869-77F0-448B-9297-F38553240B5D}" presName="level3hierChild" presStyleCnt="0"/>
      <dgm:spPr/>
    </dgm:pt>
    <dgm:pt modelId="{A216E326-CE5C-496A-ABAF-BF1640AFA25F}" type="pres">
      <dgm:prSet presAssocID="{00235405-F819-4B1F-9055-0DE216243A71}" presName="conn2-1" presStyleLbl="parChTrans1D3" presStyleIdx="5" presStyleCnt="6"/>
      <dgm:spPr/>
    </dgm:pt>
    <dgm:pt modelId="{D0ABAB04-FF31-43A5-B3E8-86F715BBBEB7}" type="pres">
      <dgm:prSet presAssocID="{00235405-F819-4B1F-9055-0DE216243A71}" presName="connTx" presStyleLbl="parChTrans1D3" presStyleIdx="5" presStyleCnt="6"/>
      <dgm:spPr/>
    </dgm:pt>
    <dgm:pt modelId="{065E2B77-C4E7-42DE-9525-4060D6A69048}" type="pres">
      <dgm:prSet presAssocID="{EDB5189C-B74C-467E-93AC-B60590EC7F91}" presName="root2" presStyleCnt="0"/>
      <dgm:spPr/>
    </dgm:pt>
    <dgm:pt modelId="{3C3D9FA6-737A-49C4-92F1-42B5C146FC7B}" type="pres">
      <dgm:prSet presAssocID="{EDB5189C-B74C-467E-93AC-B60590EC7F91}" presName="LevelTwoTextNode" presStyleLbl="node3" presStyleIdx="5" presStyleCnt="6">
        <dgm:presLayoutVars>
          <dgm:chPref val="3"/>
        </dgm:presLayoutVars>
      </dgm:prSet>
      <dgm:spPr/>
    </dgm:pt>
    <dgm:pt modelId="{AFB2E079-2041-4BF5-A761-815D4B191428}" type="pres">
      <dgm:prSet presAssocID="{EDB5189C-B74C-467E-93AC-B60590EC7F91}" presName="level3hierChild" presStyleCnt="0"/>
      <dgm:spPr/>
    </dgm:pt>
  </dgm:ptLst>
  <dgm:cxnLst>
    <dgm:cxn modelId="{CA84B8A7-69EE-4834-BCD6-6CFF8950D5A2}" type="presOf" srcId="{E777C052-91CF-43EA-B4BB-69EF65623D5C}" destId="{131F1448-037F-40B6-B6F1-DC2208EBAB15}" srcOrd="0" destOrd="0" presId="urn:microsoft.com/office/officeart/2008/layout/HorizontalMultiLevelHierarchy"/>
    <dgm:cxn modelId="{04CD5310-8087-4771-A8E3-88A75ABC181C}" srcId="{782C8324-3E9C-46AB-957D-1FF844090088}" destId="{EDB5189C-B74C-467E-93AC-B60590EC7F91}" srcOrd="2" destOrd="0" parTransId="{00235405-F819-4B1F-9055-0DE216243A71}" sibTransId="{5091E468-232D-48F8-AAE8-0373FE8B47EC}"/>
    <dgm:cxn modelId="{9B427811-EA09-4464-9355-E32D8ADA8B70}" srcId="{090EBB18-58FD-4894-BC6A-E2D7A2F136EB}" destId="{E777C052-91CF-43EA-B4BB-69EF65623D5C}" srcOrd="0" destOrd="0" parTransId="{7895C858-2B8A-4222-9923-F1BD2CADCC72}" sibTransId="{6C6D4FDD-9931-47EC-B958-1653DCBAEFF3}"/>
    <dgm:cxn modelId="{C35DF2BC-9FBF-4FEF-9861-E2E47CF3557F}" type="presOf" srcId="{C43AF6D9-CC90-48C1-B370-F1D58F126065}" destId="{5519C804-3E9D-408A-AF7D-F5CE2206218C}" srcOrd="0" destOrd="0" presId="urn:microsoft.com/office/officeart/2008/layout/HorizontalMultiLevelHierarchy"/>
    <dgm:cxn modelId="{1900D157-BCF9-4D66-BAC1-5A6D09DEB6C7}" srcId="{782C8324-3E9C-46AB-957D-1FF844090088}" destId="{6D77E869-77F0-448B-9297-F38553240B5D}" srcOrd="1" destOrd="0" parTransId="{BE237FB2-D5CD-4661-A9A9-567A9EC134AC}" sibTransId="{B49996F0-4E20-401F-9B03-105CD62911D9}"/>
    <dgm:cxn modelId="{F154A74C-8D3C-4BC2-B977-AD896A1FBF30}" type="presOf" srcId="{7895C858-2B8A-4222-9923-F1BD2CADCC72}" destId="{8FE16580-949D-4497-A5FA-37C53038C144}" srcOrd="0" destOrd="0" presId="urn:microsoft.com/office/officeart/2008/layout/HorizontalMultiLevelHierarchy"/>
    <dgm:cxn modelId="{79D17CEC-536D-496C-99A4-E08212FFD9BB}" srcId="{090EBB18-58FD-4894-BC6A-E2D7A2F136EB}" destId="{C66B9F3C-D337-4B5B-9142-6ED9E40E9064}" srcOrd="2" destOrd="0" parTransId="{3413D1FB-483E-425D-B0BA-23A76072B66A}" sibTransId="{FBFA80D6-7AF1-4830-90E8-4EB90A01CF04}"/>
    <dgm:cxn modelId="{D11EBEE5-CF34-442B-AC07-C03EA9E1E3B3}" type="presOf" srcId="{BE237FB2-D5CD-4661-A9A9-567A9EC134AC}" destId="{AF2D83DA-5B94-4426-9638-0C4E2943CB62}" srcOrd="1" destOrd="0" presId="urn:microsoft.com/office/officeart/2008/layout/HorizontalMultiLevelHierarchy"/>
    <dgm:cxn modelId="{52F83EB2-26CE-47E4-91C8-3F591506500E}" type="presOf" srcId="{54168440-3CF7-4B2B-9A6E-5F4FF59009FB}" destId="{3816B120-9A47-409A-9402-81ED0769807B}" srcOrd="0" destOrd="0" presId="urn:microsoft.com/office/officeart/2008/layout/HorizontalMultiLevelHierarchy"/>
    <dgm:cxn modelId="{80D4089C-BC30-4949-A210-7F87C33A1436}" type="presOf" srcId="{476342BF-1714-4BC0-BE97-C10F03FA26BE}" destId="{7ABE11D1-49DF-4548-881B-44D31BA4BC7B}" srcOrd="0" destOrd="0" presId="urn:microsoft.com/office/officeart/2008/layout/HorizontalMultiLevelHierarchy"/>
    <dgm:cxn modelId="{6DADB236-4933-469E-AA25-0B0AF8B94FD5}" type="presOf" srcId="{8CC27D71-4CC0-47C1-84B5-088CC3AB6DED}" destId="{8F17AC7F-860D-4432-81CF-C88B4FAE7C2C}" srcOrd="0" destOrd="0" presId="urn:microsoft.com/office/officeart/2008/layout/HorizontalMultiLevelHierarchy"/>
    <dgm:cxn modelId="{B5F9B4EC-11C0-40A7-AAB9-B129F78CD23E}" type="presOf" srcId="{54168440-3CF7-4B2B-9A6E-5F4FF59009FB}" destId="{D9A477CC-5F4A-4823-91C4-E1BD1286FA4C}" srcOrd="1" destOrd="0" presId="urn:microsoft.com/office/officeart/2008/layout/HorizontalMultiLevelHierarchy"/>
    <dgm:cxn modelId="{A7E3CFDF-6C5A-4796-83EB-D9EC8E1F2C44}" type="presOf" srcId="{782C8324-3E9C-46AB-957D-1FF844090088}" destId="{CAEA8017-D7BF-4A94-8950-43F7067FD61C}" srcOrd="0" destOrd="0" presId="urn:microsoft.com/office/officeart/2008/layout/HorizontalMultiLevelHierarchy"/>
    <dgm:cxn modelId="{B77A069C-57C0-4ED6-A329-23C7786F2AEC}" type="presOf" srcId="{58E97FC9-20ED-4A9D-8969-CBC2A6DCF2FF}" destId="{FECC7FAA-E0F2-4658-8D30-ADC69C15BC2C}" srcOrd="0" destOrd="0" presId="urn:microsoft.com/office/officeart/2008/layout/HorizontalMultiLevelHierarchy"/>
    <dgm:cxn modelId="{E5D7C167-AAC7-4EAC-A5F4-0FCAE098478D}" type="presOf" srcId="{C66B9F3C-D337-4B5B-9142-6ED9E40E9064}" destId="{8F8A44D9-6991-4B19-BA78-5A6769EB21CB}" srcOrd="0" destOrd="0" presId="urn:microsoft.com/office/officeart/2008/layout/HorizontalMultiLevelHierarchy"/>
    <dgm:cxn modelId="{13F55439-6EC3-4B66-81B5-696A370F88F3}" type="presOf" srcId="{BE237FB2-D5CD-4661-A9A9-567A9EC134AC}" destId="{18A2E39A-445A-401A-A6DA-2840073987C8}" srcOrd="0" destOrd="0" presId="urn:microsoft.com/office/officeart/2008/layout/HorizontalMultiLevelHierarchy"/>
    <dgm:cxn modelId="{E67B6601-7DED-4AA9-80A7-1B74A110CAC6}" type="presOf" srcId="{7895C858-2B8A-4222-9923-F1BD2CADCC72}" destId="{3DB4844B-994A-4EA5-AD70-7111DC87D6B0}" srcOrd="1" destOrd="0" presId="urn:microsoft.com/office/officeart/2008/layout/HorizontalMultiLevelHierarchy"/>
    <dgm:cxn modelId="{4352E6BD-8B3F-4810-BA1E-5C65D30750A6}" type="presOf" srcId="{204E3D20-63A2-436D-8788-4D35FF47BA81}" destId="{6D36B3F9-227A-4801-B7B8-9256383AC3CE}" srcOrd="0" destOrd="0" presId="urn:microsoft.com/office/officeart/2008/layout/HorizontalMultiLevelHierarchy"/>
    <dgm:cxn modelId="{CA9AD279-A492-4AFB-AE23-23D744A28967}" type="presOf" srcId="{E534BA56-B6FC-41A5-B7D9-FB6CEC36B110}" destId="{9FEBA7EF-296B-49FD-BEA3-A509C1F0CA79}" srcOrd="1" destOrd="0" presId="urn:microsoft.com/office/officeart/2008/layout/HorizontalMultiLevelHierarchy"/>
    <dgm:cxn modelId="{B75457F1-0F04-4B2A-B32D-D49A6132918E}" srcId="{C43AF6D9-CC90-48C1-B370-F1D58F126065}" destId="{090EBB18-58FD-4894-BC6A-E2D7A2F136EB}" srcOrd="0" destOrd="0" parTransId="{8CC27D71-4CC0-47C1-84B5-088CC3AB6DED}" sibTransId="{4040FD53-88F5-40CF-B661-EAAB136C3233}"/>
    <dgm:cxn modelId="{D0CF8222-B4F0-4221-A06C-5595AE11D455}" type="presOf" srcId="{3413D1FB-483E-425D-B0BA-23A76072B66A}" destId="{14F0960E-E351-4AB3-99F7-8D9F5BB5046B}" srcOrd="1" destOrd="0" presId="urn:microsoft.com/office/officeart/2008/layout/HorizontalMultiLevelHierarchy"/>
    <dgm:cxn modelId="{81CCD54B-EF3A-45AB-B8F7-F0BA6DFADB56}" type="presOf" srcId="{EDB5189C-B74C-467E-93AC-B60590EC7F91}" destId="{3C3D9FA6-737A-49C4-92F1-42B5C146FC7B}" srcOrd="0" destOrd="0" presId="urn:microsoft.com/office/officeart/2008/layout/HorizontalMultiLevelHierarchy"/>
    <dgm:cxn modelId="{EEED28BD-C301-4F69-8CC3-1DDDB67AE7C3}" type="presOf" srcId="{204E3D20-63A2-436D-8788-4D35FF47BA81}" destId="{2C107CD4-A696-4B8C-A660-EC93A596D248}" srcOrd="1" destOrd="0" presId="urn:microsoft.com/office/officeart/2008/layout/HorizontalMultiLevelHierarchy"/>
    <dgm:cxn modelId="{415E7159-AD0D-45E8-8DC9-93E10FEF163F}" type="presOf" srcId="{8CC27D71-4CC0-47C1-84B5-088CC3AB6DED}" destId="{6098E1C8-3373-4205-9530-E009DF090ED1}" srcOrd="1" destOrd="0" presId="urn:microsoft.com/office/officeart/2008/layout/HorizontalMultiLevelHierarchy"/>
    <dgm:cxn modelId="{E28BEE4B-E948-4866-ADD0-B480B2E65C28}" srcId="{090EBB18-58FD-4894-BC6A-E2D7A2F136EB}" destId="{64381FCD-EE35-46C1-B73E-035E6864DD2D}" srcOrd="1" destOrd="0" parTransId="{204E3D20-63A2-436D-8788-4D35FF47BA81}" sibTransId="{BEE9E0B1-24E8-4AF0-A613-5CDF1F847559}"/>
    <dgm:cxn modelId="{273E107E-338B-418F-AA91-8FC0760C7EF9}" type="presOf" srcId="{00235405-F819-4B1F-9055-0DE216243A71}" destId="{D0ABAB04-FF31-43A5-B3E8-86F715BBBEB7}" srcOrd="1" destOrd="0" presId="urn:microsoft.com/office/officeart/2008/layout/HorizontalMultiLevelHierarchy"/>
    <dgm:cxn modelId="{F3546084-5B31-4A1E-92E2-0A49606ED9E0}" type="presOf" srcId="{6D77E869-77F0-448B-9297-F38553240B5D}" destId="{AA3AA934-85BA-44B7-86D2-A0253A5D9F47}" srcOrd="0" destOrd="0" presId="urn:microsoft.com/office/officeart/2008/layout/HorizontalMultiLevelHierarchy"/>
    <dgm:cxn modelId="{36C2B582-0EC2-4A2F-84B2-2F577F1EDB19}" type="presOf" srcId="{64381FCD-EE35-46C1-B73E-035E6864DD2D}" destId="{1DC61BD5-D9C1-4908-AEBC-F260D34C8CB2}" srcOrd="0" destOrd="0" presId="urn:microsoft.com/office/officeart/2008/layout/HorizontalMultiLevelHierarchy"/>
    <dgm:cxn modelId="{8129B263-B831-4112-A1EA-E3B3D5C16B2D}" srcId="{782C8324-3E9C-46AB-957D-1FF844090088}" destId="{58E97FC9-20ED-4A9D-8969-CBC2A6DCF2FF}" srcOrd="0" destOrd="0" parTransId="{E534BA56-B6FC-41A5-B7D9-FB6CEC36B110}" sibTransId="{7284C2F6-BDEE-4B0B-8D46-07C36456B93E}"/>
    <dgm:cxn modelId="{D1B1FA49-BC55-43AE-ABC8-BEC528488C20}" srcId="{476342BF-1714-4BC0-BE97-C10F03FA26BE}" destId="{C43AF6D9-CC90-48C1-B370-F1D58F126065}" srcOrd="0" destOrd="0" parTransId="{D4CE859A-1C32-40AD-8CE9-9A6963658DEA}" sibTransId="{1CEA0CAF-A59E-42FB-83D5-7CA136DC59E5}"/>
    <dgm:cxn modelId="{6877A2AB-32F5-4838-8E00-1B80CF81819B}" type="presOf" srcId="{090EBB18-58FD-4894-BC6A-E2D7A2F136EB}" destId="{2084C869-C645-4C73-9A32-117F03DC6360}" srcOrd="0" destOrd="0" presId="urn:microsoft.com/office/officeart/2008/layout/HorizontalMultiLevelHierarchy"/>
    <dgm:cxn modelId="{F5F36F2C-F868-47A3-B2CD-76842DDC73D6}" srcId="{C43AF6D9-CC90-48C1-B370-F1D58F126065}" destId="{782C8324-3E9C-46AB-957D-1FF844090088}" srcOrd="1" destOrd="0" parTransId="{54168440-3CF7-4B2B-9A6E-5F4FF59009FB}" sibTransId="{7C27C0FF-1B7C-405E-86FA-24191C99FB99}"/>
    <dgm:cxn modelId="{A876647C-489D-42BD-9709-23F7E1F4EF5A}" type="presOf" srcId="{3413D1FB-483E-425D-B0BA-23A76072B66A}" destId="{B7AB2C94-F8D0-4FC3-9DA4-14EA7BE088D9}" srcOrd="0" destOrd="0" presId="urn:microsoft.com/office/officeart/2008/layout/HorizontalMultiLevelHierarchy"/>
    <dgm:cxn modelId="{3C9275F8-48C5-4257-BF72-E465CF0C8EFF}" type="presOf" srcId="{E534BA56-B6FC-41A5-B7D9-FB6CEC36B110}" destId="{8B7C2273-0DE6-4C7A-B8E6-9C76EBCA746E}" srcOrd="0" destOrd="0" presId="urn:microsoft.com/office/officeart/2008/layout/HorizontalMultiLevelHierarchy"/>
    <dgm:cxn modelId="{312F553B-0940-4465-BF09-D1BA706F2B27}" type="presOf" srcId="{00235405-F819-4B1F-9055-0DE216243A71}" destId="{A216E326-CE5C-496A-ABAF-BF1640AFA25F}" srcOrd="0" destOrd="0" presId="urn:microsoft.com/office/officeart/2008/layout/HorizontalMultiLevelHierarchy"/>
    <dgm:cxn modelId="{8F7DFC52-0496-4E93-9F3E-0249937FFC74}" type="presParOf" srcId="{7ABE11D1-49DF-4548-881B-44D31BA4BC7B}" destId="{B6E1C742-EA28-4EA2-B533-3A8669A6534E}" srcOrd="0" destOrd="0" presId="urn:microsoft.com/office/officeart/2008/layout/HorizontalMultiLevelHierarchy"/>
    <dgm:cxn modelId="{67214E04-9493-44B8-85B1-C6DDFCDAEA38}" type="presParOf" srcId="{B6E1C742-EA28-4EA2-B533-3A8669A6534E}" destId="{5519C804-3E9D-408A-AF7D-F5CE2206218C}" srcOrd="0" destOrd="0" presId="urn:microsoft.com/office/officeart/2008/layout/HorizontalMultiLevelHierarchy"/>
    <dgm:cxn modelId="{06E77491-39E6-4CA4-BBBB-EA1D3D7A50C9}" type="presParOf" srcId="{B6E1C742-EA28-4EA2-B533-3A8669A6534E}" destId="{C8C9B35A-E348-4A7A-B30C-90309D02AD04}" srcOrd="1" destOrd="0" presId="urn:microsoft.com/office/officeart/2008/layout/HorizontalMultiLevelHierarchy"/>
    <dgm:cxn modelId="{89F792B3-6741-49BB-B6D3-4384787E0480}" type="presParOf" srcId="{C8C9B35A-E348-4A7A-B30C-90309D02AD04}" destId="{8F17AC7F-860D-4432-81CF-C88B4FAE7C2C}" srcOrd="0" destOrd="0" presId="urn:microsoft.com/office/officeart/2008/layout/HorizontalMultiLevelHierarchy"/>
    <dgm:cxn modelId="{77DAB1A8-FA2F-4A6B-90D9-2DBF23314044}" type="presParOf" srcId="{8F17AC7F-860D-4432-81CF-C88B4FAE7C2C}" destId="{6098E1C8-3373-4205-9530-E009DF090ED1}" srcOrd="0" destOrd="0" presId="urn:microsoft.com/office/officeart/2008/layout/HorizontalMultiLevelHierarchy"/>
    <dgm:cxn modelId="{B59E60D0-E815-4D95-BB56-E6F923EEC94D}" type="presParOf" srcId="{C8C9B35A-E348-4A7A-B30C-90309D02AD04}" destId="{49BCB424-1AEC-4A8A-8A05-7637FC7F1566}" srcOrd="1" destOrd="0" presId="urn:microsoft.com/office/officeart/2008/layout/HorizontalMultiLevelHierarchy"/>
    <dgm:cxn modelId="{A3789CA6-D042-4CB8-A303-D92A7D2F9E57}" type="presParOf" srcId="{49BCB424-1AEC-4A8A-8A05-7637FC7F1566}" destId="{2084C869-C645-4C73-9A32-117F03DC6360}" srcOrd="0" destOrd="0" presId="urn:microsoft.com/office/officeart/2008/layout/HorizontalMultiLevelHierarchy"/>
    <dgm:cxn modelId="{247BB01A-6E0B-4BBA-8C6F-D718708D7F2D}" type="presParOf" srcId="{49BCB424-1AEC-4A8A-8A05-7637FC7F1566}" destId="{BEBE4D8C-F4AC-477A-9B7F-ECC3E174D254}" srcOrd="1" destOrd="0" presId="urn:microsoft.com/office/officeart/2008/layout/HorizontalMultiLevelHierarchy"/>
    <dgm:cxn modelId="{C91E0B9D-B993-49BF-9114-79186A644872}" type="presParOf" srcId="{BEBE4D8C-F4AC-477A-9B7F-ECC3E174D254}" destId="{8FE16580-949D-4497-A5FA-37C53038C144}" srcOrd="0" destOrd="0" presId="urn:microsoft.com/office/officeart/2008/layout/HorizontalMultiLevelHierarchy"/>
    <dgm:cxn modelId="{4E65B3EF-4CB4-457D-9B43-86AD79DAC642}" type="presParOf" srcId="{8FE16580-949D-4497-A5FA-37C53038C144}" destId="{3DB4844B-994A-4EA5-AD70-7111DC87D6B0}" srcOrd="0" destOrd="0" presId="urn:microsoft.com/office/officeart/2008/layout/HorizontalMultiLevelHierarchy"/>
    <dgm:cxn modelId="{330F11AE-96AF-4AD0-BAD8-E544668527D8}" type="presParOf" srcId="{BEBE4D8C-F4AC-477A-9B7F-ECC3E174D254}" destId="{7AA01647-7050-4DD7-9C17-3968205BDEB0}" srcOrd="1" destOrd="0" presId="urn:microsoft.com/office/officeart/2008/layout/HorizontalMultiLevelHierarchy"/>
    <dgm:cxn modelId="{AFE0A0BE-C89A-45F9-8011-3F22885AAA4C}" type="presParOf" srcId="{7AA01647-7050-4DD7-9C17-3968205BDEB0}" destId="{131F1448-037F-40B6-B6F1-DC2208EBAB15}" srcOrd="0" destOrd="0" presId="urn:microsoft.com/office/officeart/2008/layout/HorizontalMultiLevelHierarchy"/>
    <dgm:cxn modelId="{C0E65E49-2A90-4294-B42E-665691D4C2B0}" type="presParOf" srcId="{7AA01647-7050-4DD7-9C17-3968205BDEB0}" destId="{34A94B0D-1D18-4213-BC5E-215F21BF6833}" srcOrd="1" destOrd="0" presId="urn:microsoft.com/office/officeart/2008/layout/HorizontalMultiLevelHierarchy"/>
    <dgm:cxn modelId="{EB803F0D-5BA6-4E36-89BC-ABDE1D49DE37}" type="presParOf" srcId="{BEBE4D8C-F4AC-477A-9B7F-ECC3E174D254}" destId="{6D36B3F9-227A-4801-B7B8-9256383AC3CE}" srcOrd="2" destOrd="0" presId="urn:microsoft.com/office/officeart/2008/layout/HorizontalMultiLevelHierarchy"/>
    <dgm:cxn modelId="{4C0C53D9-ADEC-4B34-9705-B868F8A8E8E5}" type="presParOf" srcId="{6D36B3F9-227A-4801-B7B8-9256383AC3CE}" destId="{2C107CD4-A696-4B8C-A660-EC93A596D248}" srcOrd="0" destOrd="0" presId="urn:microsoft.com/office/officeart/2008/layout/HorizontalMultiLevelHierarchy"/>
    <dgm:cxn modelId="{0ACBF9ED-77BA-4549-B3A8-4D02587D7ABA}" type="presParOf" srcId="{BEBE4D8C-F4AC-477A-9B7F-ECC3E174D254}" destId="{DA527E65-280F-47E1-B91B-DF5E390F95D2}" srcOrd="3" destOrd="0" presId="urn:microsoft.com/office/officeart/2008/layout/HorizontalMultiLevelHierarchy"/>
    <dgm:cxn modelId="{777F49C6-49EC-459F-8584-4E30B01C4778}" type="presParOf" srcId="{DA527E65-280F-47E1-B91B-DF5E390F95D2}" destId="{1DC61BD5-D9C1-4908-AEBC-F260D34C8CB2}" srcOrd="0" destOrd="0" presId="urn:microsoft.com/office/officeart/2008/layout/HorizontalMultiLevelHierarchy"/>
    <dgm:cxn modelId="{1FE6A702-D023-4842-8C9E-6AB6802B04DF}" type="presParOf" srcId="{DA527E65-280F-47E1-B91B-DF5E390F95D2}" destId="{35905DC9-04FC-4755-8304-5DF3AC921268}" srcOrd="1" destOrd="0" presId="urn:microsoft.com/office/officeart/2008/layout/HorizontalMultiLevelHierarchy"/>
    <dgm:cxn modelId="{2BE8D1E7-1239-4596-BDC7-1468CEEC3D67}" type="presParOf" srcId="{BEBE4D8C-F4AC-477A-9B7F-ECC3E174D254}" destId="{B7AB2C94-F8D0-4FC3-9DA4-14EA7BE088D9}" srcOrd="4" destOrd="0" presId="urn:microsoft.com/office/officeart/2008/layout/HorizontalMultiLevelHierarchy"/>
    <dgm:cxn modelId="{8AFE875D-3168-4B9D-BE62-74A66876BBF5}" type="presParOf" srcId="{B7AB2C94-F8D0-4FC3-9DA4-14EA7BE088D9}" destId="{14F0960E-E351-4AB3-99F7-8D9F5BB5046B}" srcOrd="0" destOrd="0" presId="urn:microsoft.com/office/officeart/2008/layout/HorizontalMultiLevelHierarchy"/>
    <dgm:cxn modelId="{2B5A1E39-643F-4109-9A8B-AA359E4FB350}" type="presParOf" srcId="{BEBE4D8C-F4AC-477A-9B7F-ECC3E174D254}" destId="{B1588459-9173-4F74-88ED-A93CF25B39D9}" srcOrd="5" destOrd="0" presId="urn:microsoft.com/office/officeart/2008/layout/HorizontalMultiLevelHierarchy"/>
    <dgm:cxn modelId="{2ABB469B-877C-4036-B708-085D236F2D11}" type="presParOf" srcId="{B1588459-9173-4F74-88ED-A93CF25B39D9}" destId="{8F8A44D9-6991-4B19-BA78-5A6769EB21CB}" srcOrd="0" destOrd="0" presId="urn:microsoft.com/office/officeart/2008/layout/HorizontalMultiLevelHierarchy"/>
    <dgm:cxn modelId="{0ACA2CBA-3311-490E-A904-327B3A9FEB39}" type="presParOf" srcId="{B1588459-9173-4F74-88ED-A93CF25B39D9}" destId="{8959EB4B-512A-4BE3-863A-7818342E0302}" srcOrd="1" destOrd="0" presId="urn:microsoft.com/office/officeart/2008/layout/HorizontalMultiLevelHierarchy"/>
    <dgm:cxn modelId="{E1F20584-1790-4D2F-AC40-8E01EB64DF4C}" type="presParOf" srcId="{C8C9B35A-E348-4A7A-B30C-90309D02AD04}" destId="{3816B120-9A47-409A-9402-81ED0769807B}" srcOrd="2" destOrd="0" presId="urn:microsoft.com/office/officeart/2008/layout/HorizontalMultiLevelHierarchy"/>
    <dgm:cxn modelId="{2B3927D7-4583-492E-9AF1-4A4609159D2A}" type="presParOf" srcId="{3816B120-9A47-409A-9402-81ED0769807B}" destId="{D9A477CC-5F4A-4823-91C4-E1BD1286FA4C}" srcOrd="0" destOrd="0" presId="urn:microsoft.com/office/officeart/2008/layout/HorizontalMultiLevelHierarchy"/>
    <dgm:cxn modelId="{63C98CE3-216B-48DD-BA9B-55623C1767DB}" type="presParOf" srcId="{C8C9B35A-E348-4A7A-B30C-90309D02AD04}" destId="{60052A10-E6CF-4D08-BFAA-34F62772BAAE}" srcOrd="3" destOrd="0" presId="urn:microsoft.com/office/officeart/2008/layout/HorizontalMultiLevelHierarchy"/>
    <dgm:cxn modelId="{C6E78189-4FAB-4DE5-9D64-51C233EBB581}" type="presParOf" srcId="{60052A10-E6CF-4D08-BFAA-34F62772BAAE}" destId="{CAEA8017-D7BF-4A94-8950-43F7067FD61C}" srcOrd="0" destOrd="0" presId="urn:microsoft.com/office/officeart/2008/layout/HorizontalMultiLevelHierarchy"/>
    <dgm:cxn modelId="{DF199908-8405-4FB6-A4C5-FD84C33E9180}" type="presParOf" srcId="{60052A10-E6CF-4D08-BFAA-34F62772BAAE}" destId="{DA558ABD-1FED-4858-B3FD-4CBC4A06D875}" srcOrd="1" destOrd="0" presId="urn:microsoft.com/office/officeart/2008/layout/HorizontalMultiLevelHierarchy"/>
    <dgm:cxn modelId="{7EDB1329-0E0F-4712-B589-74B62F396FC8}" type="presParOf" srcId="{DA558ABD-1FED-4858-B3FD-4CBC4A06D875}" destId="{8B7C2273-0DE6-4C7A-B8E6-9C76EBCA746E}" srcOrd="0" destOrd="0" presId="urn:microsoft.com/office/officeart/2008/layout/HorizontalMultiLevelHierarchy"/>
    <dgm:cxn modelId="{D331F928-7731-4845-8803-4A32E483D7ED}" type="presParOf" srcId="{8B7C2273-0DE6-4C7A-B8E6-9C76EBCA746E}" destId="{9FEBA7EF-296B-49FD-BEA3-A509C1F0CA79}" srcOrd="0" destOrd="0" presId="urn:microsoft.com/office/officeart/2008/layout/HorizontalMultiLevelHierarchy"/>
    <dgm:cxn modelId="{EF1C8987-8B05-487D-B604-4463996D54B1}" type="presParOf" srcId="{DA558ABD-1FED-4858-B3FD-4CBC4A06D875}" destId="{3948E22F-2F45-4C86-8541-5B532B8C5A48}" srcOrd="1" destOrd="0" presId="urn:microsoft.com/office/officeart/2008/layout/HorizontalMultiLevelHierarchy"/>
    <dgm:cxn modelId="{6B350E4A-F8F5-4999-80FB-C1E44DCF99F5}" type="presParOf" srcId="{3948E22F-2F45-4C86-8541-5B532B8C5A48}" destId="{FECC7FAA-E0F2-4658-8D30-ADC69C15BC2C}" srcOrd="0" destOrd="0" presId="urn:microsoft.com/office/officeart/2008/layout/HorizontalMultiLevelHierarchy"/>
    <dgm:cxn modelId="{8DCD9289-7FB5-47FB-96E2-38443B1509EE}" type="presParOf" srcId="{3948E22F-2F45-4C86-8541-5B532B8C5A48}" destId="{04364D6F-3561-4D35-888B-55F66A9395D5}" srcOrd="1" destOrd="0" presId="urn:microsoft.com/office/officeart/2008/layout/HorizontalMultiLevelHierarchy"/>
    <dgm:cxn modelId="{DB56C9A7-8C8C-4AE2-A79C-D64E9612DBB5}" type="presParOf" srcId="{DA558ABD-1FED-4858-B3FD-4CBC4A06D875}" destId="{18A2E39A-445A-401A-A6DA-2840073987C8}" srcOrd="2" destOrd="0" presId="urn:microsoft.com/office/officeart/2008/layout/HorizontalMultiLevelHierarchy"/>
    <dgm:cxn modelId="{D99369A3-31B8-4E87-A7FF-6F98A68BF4B5}" type="presParOf" srcId="{18A2E39A-445A-401A-A6DA-2840073987C8}" destId="{AF2D83DA-5B94-4426-9638-0C4E2943CB62}" srcOrd="0" destOrd="0" presId="urn:microsoft.com/office/officeart/2008/layout/HorizontalMultiLevelHierarchy"/>
    <dgm:cxn modelId="{5B7C3FD2-6B23-475F-8606-FA4A08E6FCF4}" type="presParOf" srcId="{DA558ABD-1FED-4858-B3FD-4CBC4A06D875}" destId="{AD75DC0A-9317-43CC-81FA-36A297FA2924}" srcOrd="3" destOrd="0" presId="urn:microsoft.com/office/officeart/2008/layout/HorizontalMultiLevelHierarchy"/>
    <dgm:cxn modelId="{9FAC1850-105D-4BEA-9930-BF04D1DF5D4C}" type="presParOf" srcId="{AD75DC0A-9317-43CC-81FA-36A297FA2924}" destId="{AA3AA934-85BA-44B7-86D2-A0253A5D9F47}" srcOrd="0" destOrd="0" presId="urn:microsoft.com/office/officeart/2008/layout/HorizontalMultiLevelHierarchy"/>
    <dgm:cxn modelId="{5F535272-A2AE-441F-8326-A8B02DF59B69}" type="presParOf" srcId="{AD75DC0A-9317-43CC-81FA-36A297FA2924}" destId="{B4AE7C99-E584-430A-81FD-D6D141639877}" srcOrd="1" destOrd="0" presId="urn:microsoft.com/office/officeart/2008/layout/HorizontalMultiLevelHierarchy"/>
    <dgm:cxn modelId="{2CC0D133-937A-4CA6-82C2-61D08C206FD1}" type="presParOf" srcId="{DA558ABD-1FED-4858-B3FD-4CBC4A06D875}" destId="{A216E326-CE5C-496A-ABAF-BF1640AFA25F}" srcOrd="4" destOrd="0" presId="urn:microsoft.com/office/officeart/2008/layout/HorizontalMultiLevelHierarchy"/>
    <dgm:cxn modelId="{1B4CC15F-B8F7-453E-85F3-F3C05790CF3C}" type="presParOf" srcId="{A216E326-CE5C-496A-ABAF-BF1640AFA25F}" destId="{D0ABAB04-FF31-43A5-B3E8-86F715BBBEB7}" srcOrd="0" destOrd="0" presId="urn:microsoft.com/office/officeart/2008/layout/HorizontalMultiLevelHierarchy"/>
    <dgm:cxn modelId="{BBD8C576-673C-42CC-B27E-AD6D288C8B65}" type="presParOf" srcId="{DA558ABD-1FED-4858-B3FD-4CBC4A06D875}" destId="{065E2B77-C4E7-42DE-9525-4060D6A69048}" srcOrd="5" destOrd="0" presId="urn:microsoft.com/office/officeart/2008/layout/HorizontalMultiLevelHierarchy"/>
    <dgm:cxn modelId="{E2AC690E-F339-43FC-BDDB-B001561F2465}" type="presParOf" srcId="{065E2B77-C4E7-42DE-9525-4060D6A69048}" destId="{3C3D9FA6-737A-49C4-92F1-42B5C146FC7B}" srcOrd="0" destOrd="0" presId="urn:microsoft.com/office/officeart/2008/layout/HorizontalMultiLevelHierarchy"/>
    <dgm:cxn modelId="{71CB481A-1662-4B0D-9B71-7F115742E7E9}" type="presParOf" srcId="{065E2B77-C4E7-42DE-9525-4060D6A69048}" destId="{AFB2E079-2041-4BF5-A761-815D4B191428}"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4701B5F-2EC4-4950-BD3C-FB949DBF536D}"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ru-RU"/>
        </a:p>
      </dgm:t>
    </dgm:pt>
    <dgm:pt modelId="{00A99768-7DB6-4678-90F9-F43AFBA5B430}">
      <dgm:prSet>
        <dgm:style>
          <a:lnRef idx="1">
            <a:schemeClr val="dk1"/>
          </a:lnRef>
          <a:fillRef idx="2">
            <a:schemeClr val="dk1"/>
          </a:fillRef>
          <a:effectRef idx="1">
            <a:schemeClr val="dk1"/>
          </a:effectRef>
          <a:fontRef idx="minor">
            <a:schemeClr val="dk1"/>
          </a:fontRef>
        </dgm:style>
      </dgm:prSet>
      <dgm:spPr/>
      <dgm:t>
        <a:bodyPr/>
        <a:lstStyle/>
        <a:p>
          <a:pPr algn="ctr" rtl="0"/>
          <a:r>
            <a:rPr lang="ru-RU" dirty="0" smtClean="0"/>
            <a:t>АКТЫ, ИЗДАННЫЕ В ЦЕЛЯХ ТОЛКОВАНИЯ (АКТЫ ТОЛКОВАНИЯ), ИМЕЮТ СВОИ ОСОБЕННОСТИ ПО СРАВНЕНИЮ С ИНЫМИ НПА:</a:t>
          </a:r>
          <a:endParaRPr lang="ru-RU" dirty="0"/>
        </a:p>
      </dgm:t>
    </dgm:pt>
    <dgm:pt modelId="{C552FFDC-E4D9-4302-A8F8-E1FED3EF54B1}" type="parTrans" cxnId="{A6E5B73A-292D-4F79-9ECB-37F2B2173659}">
      <dgm:prSet/>
      <dgm:spPr/>
      <dgm:t>
        <a:bodyPr/>
        <a:lstStyle/>
        <a:p>
          <a:endParaRPr lang="ru-RU"/>
        </a:p>
      </dgm:t>
    </dgm:pt>
    <dgm:pt modelId="{44794869-19AF-408C-99BB-51088F74B57E}" type="sibTrans" cxnId="{A6E5B73A-292D-4F79-9ECB-37F2B2173659}">
      <dgm:prSet/>
      <dgm:spPr/>
      <dgm:t>
        <a:bodyPr/>
        <a:lstStyle/>
        <a:p>
          <a:endParaRPr lang="ru-RU"/>
        </a:p>
      </dgm:t>
    </dgm:pt>
    <dgm:pt modelId="{C616DE0C-E4FD-4D39-8FD3-779754C32DDB}">
      <dgm:prSet/>
      <dgm:spPr/>
      <dgm:t>
        <a:bodyPr/>
        <a:lstStyle/>
        <a:p>
          <a:pPr rtl="0"/>
          <a:r>
            <a:rPr lang="ru-RU" smtClean="0"/>
            <a:t>- не содержат новых норм</a:t>
          </a:r>
          <a:endParaRPr lang="ru-RU"/>
        </a:p>
      </dgm:t>
    </dgm:pt>
    <dgm:pt modelId="{9E0C9914-CF18-4BCE-9079-14A7FAF3B251}" type="parTrans" cxnId="{C40B9A7A-8D7F-46B7-88D4-7E1948D19800}">
      <dgm:prSet/>
      <dgm:spPr/>
      <dgm:t>
        <a:bodyPr/>
        <a:lstStyle/>
        <a:p>
          <a:endParaRPr lang="ru-RU"/>
        </a:p>
      </dgm:t>
    </dgm:pt>
    <dgm:pt modelId="{D5994CAC-B46D-4ECC-8FAB-2ECDA11C1FF6}" type="sibTrans" cxnId="{C40B9A7A-8D7F-46B7-88D4-7E1948D19800}">
      <dgm:prSet/>
      <dgm:spPr/>
      <dgm:t>
        <a:bodyPr/>
        <a:lstStyle/>
        <a:p>
          <a:endParaRPr lang="ru-RU"/>
        </a:p>
      </dgm:t>
    </dgm:pt>
    <dgm:pt modelId="{6E038C15-2C2B-4D5F-B7F2-A5144C80EF9F}">
      <dgm:prSet/>
      <dgm:spPr/>
      <dgm:t>
        <a:bodyPr/>
        <a:lstStyle/>
        <a:p>
          <a:pPr rtl="0"/>
          <a:r>
            <a:rPr lang="ru-RU" smtClean="0"/>
            <a:t>- не изменяют, не дополняют существующие нормы. С их помощью лишь объясняется или уточняется содержание правовых норм, определяется их место в законодательстве, а также связи с другими нормами, регулирующими различные аспекты одного и того же вида общественных отношений</a:t>
          </a:r>
          <a:endParaRPr lang="ru-RU"/>
        </a:p>
      </dgm:t>
    </dgm:pt>
    <dgm:pt modelId="{BAE4F4EC-113B-4571-A9C9-8679F7A0F066}" type="parTrans" cxnId="{96796B54-6CE9-4750-B03A-25EAE9FF851F}">
      <dgm:prSet/>
      <dgm:spPr/>
      <dgm:t>
        <a:bodyPr/>
        <a:lstStyle/>
        <a:p>
          <a:endParaRPr lang="ru-RU"/>
        </a:p>
      </dgm:t>
    </dgm:pt>
    <dgm:pt modelId="{8A5D24F5-22BE-4116-8761-9B2AF2A5778B}" type="sibTrans" cxnId="{96796B54-6CE9-4750-B03A-25EAE9FF851F}">
      <dgm:prSet/>
      <dgm:spPr/>
      <dgm:t>
        <a:bodyPr/>
        <a:lstStyle/>
        <a:p>
          <a:endParaRPr lang="ru-RU"/>
        </a:p>
      </dgm:t>
    </dgm:pt>
    <dgm:pt modelId="{0126E2F3-F7B4-4810-9498-34335A5D2CCD}" type="pres">
      <dgm:prSet presAssocID="{74701B5F-2EC4-4950-BD3C-FB949DBF536D}" presName="linear" presStyleCnt="0">
        <dgm:presLayoutVars>
          <dgm:animLvl val="lvl"/>
          <dgm:resizeHandles val="exact"/>
        </dgm:presLayoutVars>
      </dgm:prSet>
      <dgm:spPr/>
    </dgm:pt>
    <dgm:pt modelId="{A176A99B-0135-479C-9976-1015FC04CFA1}" type="pres">
      <dgm:prSet presAssocID="{00A99768-7DB6-4678-90F9-F43AFBA5B430}" presName="parentText" presStyleLbl="node1" presStyleIdx="0" presStyleCnt="3">
        <dgm:presLayoutVars>
          <dgm:chMax val="0"/>
          <dgm:bulletEnabled val="1"/>
        </dgm:presLayoutVars>
      </dgm:prSet>
      <dgm:spPr/>
    </dgm:pt>
    <dgm:pt modelId="{39C622B8-68E2-4E58-A1ED-FC078DD869A2}" type="pres">
      <dgm:prSet presAssocID="{44794869-19AF-408C-99BB-51088F74B57E}" presName="spacer" presStyleCnt="0"/>
      <dgm:spPr/>
    </dgm:pt>
    <dgm:pt modelId="{41AC3A03-03B3-42C7-9370-136CCB3F4C93}" type="pres">
      <dgm:prSet presAssocID="{C616DE0C-E4FD-4D39-8FD3-779754C32DDB}" presName="parentText" presStyleLbl="node1" presStyleIdx="1" presStyleCnt="3">
        <dgm:presLayoutVars>
          <dgm:chMax val="0"/>
          <dgm:bulletEnabled val="1"/>
        </dgm:presLayoutVars>
      </dgm:prSet>
      <dgm:spPr/>
    </dgm:pt>
    <dgm:pt modelId="{DEB64CB0-DEDA-4AFF-BF56-28E9CFEAF69E}" type="pres">
      <dgm:prSet presAssocID="{D5994CAC-B46D-4ECC-8FAB-2ECDA11C1FF6}" presName="spacer" presStyleCnt="0"/>
      <dgm:spPr/>
    </dgm:pt>
    <dgm:pt modelId="{0757144D-2686-45A6-AD4F-A7E276DA8605}" type="pres">
      <dgm:prSet presAssocID="{6E038C15-2C2B-4D5F-B7F2-A5144C80EF9F}" presName="parentText" presStyleLbl="node1" presStyleIdx="2" presStyleCnt="3">
        <dgm:presLayoutVars>
          <dgm:chMax val="0"/>
          <dgm:bulletEnabled val="1"/>
        </dgm:presLayoutVars>
      </dgm:prSet>
      <dgm:spPr/>
    </dgm:pt>
  </dgm:ptLst>
  <dgm:cxnLst>
    <dgm:cxn modelId="{96796B54-6CE9-4750-B03A-25EAE9FF851F}" srcId="{74701B5F-2EC4-4950-BD3C-FB949DBF536D}" destId="{6E038C15-2C2B-4D5F-B7F2-A5144C80EF9F}" srcOrd="2" destOrd="0" parTransId="{BAE4F4EC-113B-4571-A9C9-8679F7A0F066}" sibTransId="{8A5D24F5-22BE-4116-8761-9B2AF2A5778B}"/>
    <dgm:cxn modelId="{C40B9A7A-8D7F-46B7-88D4-7E1948D19800}" srcId="{74701B5F-2EC4-4950-BD3C-FB949DBF536D}" destId="{C616DE0C-E4FD-4D39-8FD3-779754C32DDB}" srcOrd="1" destOrd="0" parTransId="{9E0C9914-CF18-4BCE-9079-14A7FAF3B251}" sibTransId="{D5994CAC-B46D-4ECC-8FAB-2ECDA11C1FF6}"/>
    <dgm:cxn modelId="{A6E5B73A-292D-4F79-9ECB-37F2B2173659}" srcId="{74701B5F-2EC4-4950-BD3C-FB949DBF536D}" destId="{00A99768-7DB6-4678-90F9-F43AFBA5B430}" srcOrd="0" destOrd="0" parTransId="{C552FFDC-E4D9-4302-A8F8-E1FED3EF54B1}" sibTransId="{44794869-19AF-408C-99BB-51088F74B57E}"/>
    <dgm:cxn modelId="{BBFBF420-E42F-4A41-922E-AA27993D1E14}" type="presOf" srcId="{00A99768-7DB6-4678-90F9-F43AFBA5B430}" destId="{A176A99B-0135-479C-9976-1015FC04CFA1}" srcOrd="0" destOrd="0" presId="urn:microsoft.com/office/officeart/2005/8/layout/vList2"/>
    <dgm:cxn modelId="{8B23EA75-7C55-4EB9-91E3-8FC39FC6EA4F}" type="presOf" srcId="{74701B5F-2EC4-4950-BD3C-FB949DBF536D}" destId="{0126E2F3-F7B4-4810-9498-34335A5D2CCD}" srcOrd="0" destOrd="0" presId="urn:microsoft.com/office/officeart/2005/8/layout/vList2"/>
    <dgm:cxn modelId="{D8E22219-82AA-4075-9E3E-79727F473407}" type="presOf" srcId="{6E038C15-2C2B-4D5F-B7F2-A5144C80EF9F}" destId="{0757144D-2686-45A6-AD4F-A7E276DA8605}" srcOrd="0" destOrd="0" presId="urn:microsoft.com/office/officeart/2005/8/layout/vList2"/>
    <dgm:cxn modelId="{0123046B-8F84-4BF7-8670-DAE1C0884419}" type="presOf" srcId="{C616DE0C-E4FD-4D39-8FD3-779754C32DDB}" destId="{41AC3A03-03B3-42C7-9370-136CCB3F4C93}" srcOrd="0" destOrd="0" presId="urn:microsoft.com/office/officeart/2005/8/layout/vList2"/>
    <dgm:cxn modelId="{F7AE1975-9467-4827-86D5-1758135B9A3B}" type="presParOf" srcId="{0126E2F3-F7B4-4810-9498-34335A5D2CCD}" destId="{A176A99B-0135-479C-9976-1015FC04CFA1}" srcOrd="0" destOrd="0" presId="urn:microsoft.com/office/officeart/2005/8/layout/vList2"/>
    <dgm:cxn modelId="{06FC8367-34A1-400A-B941-C103B03B935F}" type="presParOf" srcId="{0126E2F3-F7B4-4810-9498-34335A5D2CCD}" destId="{39C622B8-68E2-4E58-A1ED-FC078DD869A2}" srcOrd="1" destOrd="0" presId="urn:microsoft.com/office/officeart/2005/8/layout/vList2"/>
    <dgm:cxn modelId="{700C36B9-B107-47C6-A17A-2C18A1E1753B}" type="presParOf" srcId="{0126E2F3-F7B4-4810-9498-34335A5D2CCD}" destId="{41AC3A03-03B3-42C7-9370-136CCB3F4C93}" srcOrd="2" destOrd="0" presId="urn:microsoft.com/office/officeart/2005/8/layout/vList2"/>
    <dgm:cxn modelId="{376F82AC-092D-4BCD-8D3D-539A64DFAB87}" type="presParOf" srcId="{0126E2F3-F7B4-4810-9498-34335A5D2CCD}" destId="{DEB64CB0-DEDA-4AFF-BF56-28E9CFEAF69E}" srcOrd="3" destOrd="0" presId="urn:microsoft.com/office/officeart/2005/8/layout/vList2"/>
    <dgm:cxn modelId="{BE642EB9-4578-4C1D-A16C-B8B3CDCA5BDB}" type="presParOf" srcId="{0126E2F3-F7B4-4810-9498-34335A5D2CCD}" destId="{0757144D-2686-45A6-AD4F-A7E276DA8605}"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FE1D23C-FA79-444F-90BA-2B6778DFA6C6}" type="doc">
      <dgm:prSet loTypeId="urn:microsoft.com/office/officeart/2005/8/layout/arrow3" loCatId="relationship" qsTypeId="urn:microsoft.com/office/officeart/2005/8/quickstyle/3d4" qsCatId="3D" csTypeId="urn:microsoft.com/office/officeart/2005/8/colors/accent1_2" csCatId="accent1" phldr="1"/>
      <dgm:spPr/>
      <dgm:t>
        <a:bodyPr/>
        <a:lstStyle/>
        <a:p>
          <a:endParaRPr lang="ru-RU"/>
        </a:p>
      </dgm:t>
    </dgm:pt>
    <dgm:pt modelId="{A4947A6E-A18E-46AA-872F-4F9EAD16E800}">
      <dgm:prSet phldrT="[Текст]"/>
      <dgm:spPr/>
      <dgm:t>
        <a:bodyPr/>
        <a:lstStyle/>
        <a:p>
          <a:r>
            <a:rPr lang="ru-RU" dirty="0" smtClean="0"/>
            <a:t> содержание</a:t>
          </a:r>
          <a:endParaRPr lang="ru-RU" dirty="0"/>
        </a:p>
      </dgm:t>
    </dgm:pt>
    <dgm:pt modelId="{09C4F07F-19FA-4A0F-A664-5AD7EB60C7B8}" type="parTrans" cxnId="{0D19AFD7-5674-451F-ABF7-D51E75B03BC9}">
      <dgm:prSet/>
      <dgm:spPr/>
      <dgm:t>
        <a:bodyPr/>
        <a:lstStyle/>
        <a:p>
          <a:endParaRPr lang="ru-RU"/>
        </a:p>
      </dgm:t>
    </dgm:pt>
    <dgm:pt modelId="{018E4736-8515-45E9-AC7C-686A593D696E}" type="sibTrans" cxnId="{0D19AFD7-5674-451F-ABF7-D51E75B03BC9}">
      <dgm:prSet/>
      <dgm:spPr/>
      <dgm:t>
        <a:bodyPr/>
        <a:lstStyle/>
        <a:p>
          <a:endParaRPr lang="ru-RU"/>
        </a:p>
      </dgm:t>
    </dgm:pt>
    <dgm:pt modelId="{5E4B54F6-91A7-41D9-880C-F57D6735B65A}">
      <dgm:prSet phldrT="[Текст]"/>
      <dgm:spPr/>
      <dgm:t>
        <a:bodyPr/>
        <a:lstStyle/>
        <a:p>
          <a:r>
            <a:rPr lang="ru-RU" dirty="0" smtClean="0"/>
            <a:t>текст </a:t>
          </a:r>
          <a:endParaRPr lang="ru-RU" dirty="0"/>
        </a:p>
      </dgm:t>
    </dgm:pt>
    <dgm:pt modelId="{D4B0D6AC-70AD-4628-94BA-B67B8809A09F}" type="sibTrans" cxnId="{E2290F50-F71F-4BC3-87D6-29F96787FB89}">
      <dgm:prSet/>
      <dgm:spPr/>
      <dgm:t>
        <a:bodyPr/>
        <a:lstStyle/>
        <a:p>
          <a:endParaRPr lang="ru-RU"/>
        </a:p>
      </dgm:t>
    </dgm:pt>
    <dgm:pt modelId="{C2ABEA10-1096-48F9-8595-7AE2227576EF}" type="parTrans" cxnId="{E2290F50-F71F-4BC3-87D6-29F96787FB89}">
      <dgm:prSet/>
      <dgm:spPr/>
      <dgm:t>
        <a:bodyPr/>
        <a:lstStyle/>
        <a:p>
          <a:endParaRPr lang="ru-RU"/>
        </a:p>
      </dgm:t>
    </dgm:pt>
    <dgm:pt modelId="{3F210E71-AB2F-42DA-AD12-CFBFB98068F2}" type="pres">
      <dgm:prSet presAssocID="{3FE1D23C-FA79-444F-90BA-2B6778DFA6C6}" presName="compositeShape" presStyleCnt="0">
        <dgm:presLayoutVars>
          <dgm:chMax val="2"/>
          <dgm:dir/>
          <dgm:resizeHandles val="exact"/>
        </dgm:presLayoutVars>
      </dgm:prSet>
      <dgm:spPr/>
    </dgm:pt>
    <dgm:pt modelId="{26D9951F-DD94-47B8-AD4F-4821B5DA1B38}" type="pres">
      <dgm:prSet presAssocID="{3FE1D23C-FA79-444F-90BA-2B6778DFA6C6}" presName="divider" presStyleLbl="fgShp" presStyleIdx="0" presStyleCnt="1"/>
      <dgm:spPr/>
    </dgm:pt>
    <dgm:pt modelId="{E88F3D20-DC54-4BD6-985D-05D77CB60160}" type="pres">
      <dgm:prSet presAssocID="{5E4B54F6-91A7-41D9-880C-F57D6735B65A}" presName="downArrow" presStyleLbl="node1" presStyleIdx="0" presStyleCnt="2"/>
      <dgm:spPr/>
    </dgm:pt>
    <dgm:pt modelId="{D0FEAED3-9730-4D4C-B3DA-B86D695E8A2C}" type="pres">
      <dgm:prSet presAssocID="{5E4B54F6-91A7-41D9-880C-F57D6735B65A}" presName="downArrowText" presStyleLbl="revTx" presStyleIdx="0" presStyleCnt="2">
        <dgm:presLayoutVars>
          <dgm:bulletEnabled val="1"/>
        </dgm:presLayoutVars>
      </dgm:prSet>
      <dgm:spPr/>
      <dgm:t>
        <a:bodyPr/>
        <a:lstStyle/>
        <a:p>
          <a:endParaRPr lang="ru-RU"/>
        </a:p>
      </dgm:t>
    </dgm:pt>
    <dgm:pt modelId="{F2B79937-1D2F-4A2A-9C74-30829450308C}" type="pres">
      <dgm:prSet presAssocID="{A4947A6E-A18E-46AA-872F-4F9EAD16E800}" presName="upArrow" presStyleLbl="node1" presStyleIdx="1" presStyleCnt="2"/>
      <dgm:spPr/>
    </dgm:pt>
    <dgm:pt modelId="{29D3847A-E90F-40D2-9A82-BF14C8059F71}" type="pres">
      <dgm:prSet presAssocID="{A4947A6E-A18E-46AA-872F-4F9EAD16E800}" presName="upArrowText" presStyleLbl="revTx" presStyleIdx="1" presStyleCnt="2">
        <dgm:presLayoutVars>
          <dgm:bulletEnabled val="1"/>
        </dgm:presLayoutVars>
      </dgm:prSet>
      <dgm:spPr/>
    </dgm:pt>
  </dgm:ptLst>
  <dgm:cxnLst>
    <dgm:cxn modelId="{E2290F50-F71F-4BC3-87D6-29F96787FB89}" srcId="{3FE1D23C-FA79-444F-90BA-2B6778DFA6C6}" destId="{5E4B54F6-91A7-41D9-880C-F57D6735B65A}" srcOrd="0" destOrd="0" parTransId="{C2ABEA10-1096-48F9-8595-7AE2227576EF}" sibTransId="{D4B0D6AC-70AD-4628-94BA-B67B8809A09F}"/>
    <dgm:cxn modelId="{4C9ADA91-E1AD-4F9F-B100-0EBF3FEA32B2}" type="presOf" srcId="{3FE1D23C-FA79-444F-90BA-2B6778DFA6C6}" destId="{3F210E71-AB2F-42DA-AD12-CFBFB98068F2}" srcOrd="0" destOrd="0" presId="urn:microsoft.com/office/officeart/2005/8/layout/arrow3"/>
    <dgm:cxn modelId="{9AEE89E2-A590-40BD-BF98-666531E19AB4}" type="presOf" srcId="{A4947A6E-A18E-46AA-872F-4F9EAD16E800}" destId="{29D3847A-E90F-40D2-9A82-BF14C8059F71}" srcOrd="0" destOrd="0" presId="urn:microsoft.com/office/officeart/2005/8/layout/arrow3"/>
    <dgm:cxn modelId="{D5F8928B-319D-4B0D-A69D-9499FE13237B}" type="presOf" srcId="{5E4B54F6-91A7-41D9-880C-F57D6735B65A}" destId="{D0FEAED3-9730-4D4C-B3DA-B86D695E8A2C}" srcOrd="0" destOrd="0" presId="urn:microsoft.com/office/officeart/2005/8/layout/arrow3"/>
    <dgm:cxn modelId="{0D19AFD7-5674-451F-ABF7-D51E75B03BC9}" srcId="{3FE1D23C-FA79-444F-90BA-2B6778DFA6C6}" destId="{A4947A6E-A18E-46AA-872F-4F9EAD16E800}" srcOrd="1" destOrd="0" parTransId="{09C4F07F-19FA-4A0F-A664-5AD7EB60C7B8}" sibTransId="{018E4736-8515-45E9-AC7C-686A593D696E}"/>
    <dgm:cxn modelId="{8E262E14-A211-4AD6-B60F-FE5EA3BC0615}" type="presParOf" srcId="{3F210E71-AB2F-42DA-AD12-CFBFB98068F2}" destId="{26D9951F-DD94-47B8-AD4F-4821B5DA1B38}" srcOrd="0" destOrd="0" presId="urn:microsoft.com/office/officeart/2005/8/layout/arrow3"/>
    <dgm:cxn modelId="{55841212-BA5B-408C-9ECE-41C989BD9780}" type="presParOf" srcId="{3F210E71-AB2F-42DA-AD12-CFBFB98068F2}" destId="{E88F3D20-DC54-4BD6-985D-05D77CB60160}" srcOrd="1" destOrd="0" presId="urn:microsoft.com/office/officeart/2005/8/layout/arrow3"/>
    <dgm:cxn modelId="{A40B7AA6-7D82-4654-98B2-04DCDA2769FD}" type="presParOf" srcId="{3F210E71-AB2F-42DA-AD12-CFBFB98068F2}" destId="{D0FEAED3-9730-4D4C-B3DA-B86D695E8A2C}" srcOrd="2" destOrd="0" presId="urn:microsoft.com/office/officeart/2005/8/layout/arrow3"/>
    <dgm:cxn modelId="{C8D20D81-83C2-4BC7-8DBD-FAC209E4005C}" type="presParOf" srcId="{3F210E71-AB2F-42DA-AD12-CFBFB98068F2}" destId="{F2B79937-1D2F-4A2A-9C74-30829450308C}" srcOrd="3" destOrd="0" presId="urn:microsoft.com/office/officeart/2005/8/layout/arrow3"/>
    <dgm:cxn modelId="{83AC78F9-7A10-4004-B013-B0244B54B99F}" type="presParOf" srcId="{3F210E71-AB2F-42DA-AD12-CFBFB98068F2}" destId="{29D3847A-E90F-40D2-9A82-BF14C8059F71}" srcOrd="4" destOrd="0" presId="urn:microsoft.com/office/officeart/2005/8/layout/arrow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9B763CB-C6C9-46E9-B9F0-ED49C5B24C22}">
      <dsp:nvSpPr>
        <dsp:cNvPr id="0" name=""/>
        <dsp:cNvSpPr/>
      </dsp:nvSpPr>
      <dsp:spPr>
        <a:xfrm>
          <a:off x="1296143" y="0"/>
          <a:ext cx="5400600" cy="5400600"/>
        </a:xfrm>
        <a:prstGeom prst="diamond">
          <a:avLst/>
        </a:prstGeom>
        <a:solidFill>
          <a:schemeClr val="accent1">
            <a:tint val="40000"/>
            <a:hueOff val="0"/>
            <a:satOff val="0"/>
            <a:lumOff val="0"/>
            <a:alphaOff val="0"/>
          </a:schemeClr>
        </a:solidFill>
        <a:ln>
          <a:noFill/>
        </a:ln>
        <a:effectLst>
          <a:glow rad="70000">
            <a:schemeClr val="accent1">
              <a:tint val="40000"/>
              <a:hueOff val="0"/>
              <a:satOff val="0"/>
              <a:lumOff val="0"/>
              <a:alphaOff val="0"/>
              <a:tint val="30000"/>
              <a:shade val="95000"/>
              <a:satMod val="300000"/>
              <a:alpha val="50000"/>
            </a:schemeClr>
          </a:glow>
        </a:effectLst>
      </dsp:spPr>
      <dsp:style>
        <a:lnRef idx="0">
          <a:scrgbClr r="0" g="0" b="0"/>
        </a:lnRef>
        <a:fillRef idx="1">
          <a:scrgbClr r="0" g="0" b="0"/>
        </a:fillRef>
        <a:effectRef idx="2">
          <a:scrgbClr r="0" g="0" b="0"/>
        </a:effectRef>
        <a:fontRef idx="minor"/>
      </dsp:style>
    </dsp:sp>
    <dsp:sp modelId="{11143FF6-3895-492B-A516-6DF66827D407}">
      <dsp:nvSpPr>
        <dsp:cNvPr id="0" name=""/>
        <dsp:cNvSpPr/>
      </dsp:nvSpPr>
      <dsp:spPr>
        <a:xfrm>
          <a:off x="1809200" y="513057"/>
          <a:ext cx="2106234" cy="2106234"/>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УЯСНЕНИЕ</a:t>
          </a:r>
        </a:p>
      </dsp:txBody>
      <dsp:txXfrm>
        <a:off x="1912018" y="615875"/>
        <a:ext cx="1900598" cy="1900598"/>
      </dsp:txXfrm>
    </dsp:sp>
    <dsp:sp modelId="{B52CA7E4-905E-4966-BB6E-DF2C74E1BBDE}">
      <dsp:nvSpPr>
        <dsp:cNvPr id="0" name=""/>
        <dsp:cNvSpPr/>
      </dsp:nvSpPr>
      <dsp:spPr>
        <a:xfrm>
          <a:off x="4077453" y="513057"/>
          <a:ext cx="2106234" cy="2106234"/>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РАЗЪЯСНЕНИЕ</a:t>
          </a:r>
        </a:p>
      </dsp:txBody>
      <dsp:txXfrm>
        <a:off x="4180271" y="615875"/>
        <a:ext cx="1900598" cy="1900598"/>
      </dsp:txXfrm>
    </dsp:sp>
    <dsp:sp modelId="{407DA0EE-C751-4190-9740-0531E104252C}">
      <dsp:nvSpPr>
        <dsp:cNvPr id="0" name=""/>
        <dsp:cNvSpPr/>
      </dsp:nvSpPr>
      <dsp:spPr>
        <a:xfrm>
          <a:off x="1809200" y="2781309"/>
          <a:ext cx="2106234" cy="2106234"/>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путем применения специальных способов толкования</a:t>
          </a:r>
          <a:endParaRPr lang="ru-RU" sz="1800" kern="1200" dirty="0"/>
        </a:p>
      </dsp:txBody>
      <dsp:txXfrm>
        <a:off x="1912018" y="2884127"/>
        <a:ext cx="1900598" cy="1900598"/>
      </dsp:txXfrm>
    </dsp:sp>
    <dsp:sp modelId="{18D9BF6C-8B9A-4F6A-98B7-F30643F607C5}">
      <dsp:nvSpPr>
        <dsp:cNvPr id="0" name=""/>
        <dsp:cNvSpPr/>
      </dsp:nvSpPr>
      <dsp:spPr>
        <a:xfrm>
          <a:off x="4077453" y="2781309"/>
          <a:ext cx="2106234" cy="2106234"/>
        </a:xfrm>
        <a:prstGeom prst="roundRect">
          <a:avLst/>
        </a:prstGeom>
        <a:gradFill rotWithShape="0">
          <a:gsLst>
            <a:gs pos="0">
              <a:schemeClr val="accent1">
                <a:hueOff val="0"/>
                <a:satOff val="0"/>
                <a:lumOff val="0"/>
                <a:alphaOff val="0"/>
                <a:tint val="73000"/>
                <a:satMod val="150000"/>
              </a:schemeClr>
            </a:gs>
            <a:gs pos="25000">
              <a:schemeClr val="accent1">
                <a:hueOff val="0"/>
                <a:satOff val="0"/>
                <a:lumOff val="0"/>
                <a:alphaOff val="0"/>
                <a:tint val="96000"/>
                <a:shade val="80000"/>
                <a:satMod val="105000"/>
              </a:schemeClr>
            </a:gs>
            <a:gs pos="38000">
              <a:schemeClr val="accent1">
                <a:hueOff val="0"/>
                <a:satOff val="0"/>
                <a:lumOff val="0"/>
                <a:alphaOff val="0"/>
                <a:tint val="96000"/>
                <a:shade val="59000"/>
                <a:satMod val="120000"/>
              </a:schemeClr>
            </a:gs>
            <a:gs pos="55000">
              <a:schemeClr val="accent1">
                <a:hueOff val="0"/>
                <a:satOff val="0"/>
                <a:lumOff val="0"/>
                <a:alphaOff val="0"/>
                <a:shade val="57000"/>
                <a:satMod val="120000"/>
              </a:schemeClr>
            </a:gs>
            <a:gs pos="80000">
              <a:schemeClr val="accent1">
                <a:hueOff val="0"/>
                <a:satOff val="0"/>
                <a:lumOff val="0"/>
                <a:alphaOff val="0"/>
                <a:shade val="56000"/>
                <a:satMod val="145000"/>
              </a:schemeClr>
            </a:gs>
            <a:gs pos="88000">
              <a:schemeClr val="accent1">
                <a:hueOff val="0"/>
                <a:satOff val="0"/>
                <a:lumOff val="0"/>
                <a:alphaOff val="0"/>
                <a:shade val="63000"/>
                <a:satMod val="160000"/>
              </a:schemeClr>
            </a:gs>
            <a:gs pos="100000">
              <a:schemeClr val="accent1">
                <a:hueOff val="0"/>
                <a:satOff val="0"/>
                <a:lumOff val="0"/>
                <a:alphaOff val="0"/>
                <a:tint val="99555"/>
                <a:satMod val="155000"/>
              </a:schemeClr>
            </a:gs>
          </a:gsLst>
          <a:lin ang="5400000" scaled="1"/>
        </a:gradFill>
        <a:ln>
          <a:noFill/>
        </a:ln>
        <a:effectLst>
          <a:glow rad="70000">
            <a:schemeClr val="accent1">
              <a:hueOff val="0"/>
              <a:satOff val="0"/>
              <a:lumOff val="0"/>
              <a:alphaOff val="0"/>
              <a:tint val="30000"/>
              <a:shade val="95000"/>
              <a:satMod val="300000"/>
              <a:alpha val="50000"/>
            </a:schemeClr>
          </a:glo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a:lnSpc>
              <a:spcPct val="90000"/>
            </a:lnSpc>
            <a:spcBef>
              <a:spcPct val="0"/>
            </a:spcBef>
            <a:spcAft>
              <a:spcPct val="35000"/>
            </a:spcAft>
          </a:pPr>
          <a:r>
            <a:rPr lang="ru-RU" sz="1800" kern="1200" dirty="0" smtClean="0"/>
            <a:t>путем доведения содержания права до сведения других лиц</a:t>
          </a:r>
          <a:endParaRPr lang="ru-RU" sz="1800" kern="1200" dirty="0"/>
        </a:p>
      </dsp:txBody>
      <dsp:txXfrm>
        <a:off x="4180271" y="2884127"/>
        <a:ext cx="1900598" cy="190059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6E326-CE5C-496A-ABAF-BF1640AFA25F}">
      <dsp:nvSpPr>
        <dsp:cNvPr id="0" name=""/>
        <dsp:cNvSpPr/>
      </dsp:nvSpPr>
      <dsp:spPr>
        <a:xfrm>
          <a:off x="4300141" y="3681055"/>
          <a:ext cx="438903" cy="836324"/>
        </a:xfrm>
        <a:custGeom>
          <a:avLst/>
          <a:gdLst/>
          <a:ahLst/>
          <a:cxnLst/>
          <a:rect l="0" t="0" r="0" b="0"/>
          <a:pathLst>
            <a:path>
              <a:moveTo>
                <a:pt x="0" y="0"/>
              </a:moveTo>
              <a:lnTo>
                <a:pt x="219451" y="0"/>
              </a:lnTo>
              <a:lnTo>
                <a:pt x="219451" y="836324"/>
              </a:lnTo>
              <a:lnTo>
                <a:pt x="438903" y="836324"/>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4495981" y="4075605"/>
        <a:ext cx="47224" cy="47224"/>
      </dsp:txXfrm>
    </dsp:sp>
    <dsp:sp modelId="{18A2E39A-445A-401A-A6DA-2840073987C8}">
      <dsp:nvSpPr>
        <dsp:cNvPr id="0" name=""/>
        <dsp:cNvSpPr/>
      </dsp:nvSpPr>
      <dsp:spPr>
        <a:xfrm>
          <a:off x="4300141" y="3635335"/>
          <a:ext cx="438903" cy="91440"/>
        </a:xfrm>
        <a:custGeom>
          <a:avLst/>
          <a:gdLst/>
          <a:ahLst/>
          <a:cxnLst/>
          <a:rect l="0" t="0" r="0" b="0"/>
          <a:pathLst>
            <a:path>
              <a:moveTo>
                <a:pt x="0" y="45720"/>
              </a:moveTo>
              <a:lnTo>
                <a:pt x="438903" y="45720"/>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4508620" y="3670082"/>
        <a:ext cx="21945" cy="21945"/>
      </dsp:txXfrm>
    </dsp:sp>
    <dsp:sp modelId="{8B7C2273-0DE6-4C7A-B8E6-9C76EBCA746E}">
      <dsp:nvSpPr>
        <dsp:cNvPr id="0" name=""/>
        <dsp:cNvSpPr/>
      </dsp:nvSpPr>
      <dsp:spPr>
        <a:xfrm>
          <a:off x="4300141" y="2844730"/>
          <a:ext cx="438903" cy="836324"/>
        </a:xfrm>
        <a:custGeom>
          <a:avLst/>
          <a:gdLst/>
          <a:ahLst/>
          <a:cxnLst/>
          <a:rect l="0" t="0" r="0" b="0"/>
          <a:pathLst>
            <a:path>
              <a:moveTo>
                <a:pt x="0" y="836324"/>
              </a:moveTo>
              <a:lnTo>
                <a:pt x="219451" y="836324"/>
              </a:lnTo>
              <a:lnTo>
                <a:pt x="219451" y="0"/>
              </a:lnTo>
              <a:lnTo>
                <a:pt x="438903" y="0"/>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4495981" y="3239280"/>
        <a:ext cx="47224" cy="47224"/>
      </dsp:txXfrm>
    </dsp:sp>
    <dsp:sp modelId="{3816B120-9A47-409A-9402-81ED0769807B}">
      <dsp:nvSpPr>
        <dsp:cNvPr id="0" name=""/>
        <dsp:cNvSpPr/>
      </dsp:nvSpPr>
      <dsp:spPr>
        <a:xfrm>
          <a:off x="1666722" y="2426568"/>
          <a:ext cx="438903" cy="1254487"/>
        </a:xfrm>
        <a:custGeom>
          <a:avLst/>
          <a:gdLst/>
          <a:ahLst/>
          <a:cxnLst/>
          <a:rect l="0" t="0" r="0" b="0"/>
          <a:pathLst>
            <a:path>
              <a:moveTo>
                <a:pt x="0" y="0"/>
              </a:moveTo>
              <a:lnTo>
                <a:pt x="219451" y="0"/>
              </a:lnTo>
              <a:lnTo>
                <a:pt x="219451" y="1254487"/>
              </a:lnTo>
              <a:lnTo>
                <a:pt x="438903" y="1254487"/>
              </a:lnTo>
            </a:path>
          </a:pathLst>
        </a:custGeom>
        <a:noFill/>
        <a:ln w="1905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1852947" y="3020585"/>
        <a:ext cx="66452" cy="66452"/>
      </dsp:txXfrm>
    </dsp:sp>
    <dsp:sp modelId="{B7AB2C94-F8D0-4FC3-9DA4-14EA7BE088D9}">
      <dsp:nvSpPr>
        <dsp:cNvPr id="0" name=""/>
        <dsp:cNvSpPr/>
      </dsp:nvSpPr>
      <dsp:spPr>
        <a:xfrm>
          <a:off x="4300141" y="1172080"/>
          <a:ext cx="438903" cy="836324"/>
        </a:xfrm>
        <a:custGeom>
          <a:avLst/>
          <a:gdLst/>
          <a:ahLst/>
          <a:cxnLst/>
          <a:rect l="0" t="0" r="0" b="0"/>
          <a:pathLst>
            <a:path>
              <a:moveTo>
                <a:pt x="0" y="0"/>
              </a:moveTo>
              <a:lnTo>
                <a:pt x="219451" y="0"/>
              </a:lnTo>
              <a:lnTo>
                <a:pt x="219451" y="836324"/>
              </a:lnTo>
              <a:lnTo>
                <a:pt x="438903" y="836324"/>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4495981" y="1566630"/>
        <a:ext cx="47224" cy="47224"/>
      </dsp:txXfrm>
    </dsp:sp>
    <dsp:sp modelId="{6D36B3F9-227A-4801-B7B8-9256383AC3CE}">
      <dsp:nvSpPr>
        <dsp:cNvPr id="0" name=""/>
        <dsp:cNvSpPr/>
      </dsp:nvSpPr>
      <dsp:spPr>
        <a:xfrm>
          <a:off x="4300141" y="1126360"/>
          <a:ext cx="438903" cy="91440"/>
        </a:xfrm>
        <a:custGeom>
          <a:avLst/>
          <a:gdLst/>
          <a:ahLst/>
          <a:cxnLst/>
          <a:rect l="0" t="0" r="0" b="0"/>
          <a:pathLst>
            <a:path>
              <a:moveTo>
                <a:pt x="0" y="45720"/>
              </a:moveTo>
              <a:lnTo>
                <a:pt x="438903" y="45720"/>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4508620" y="1161108"/>
        <a:ext cx="21945" cy="21945"/>
      </dsp:txXfrm>
    </dsp:sp>
    <dsp:sp modelId="{8FE16580-949D-4497-A5FA-37C53038C144}">
      <dsp:nvSpPr>
        <dsp:cNvPr id="0" name=""/>
        <dsp:cNvSpPr/>
      </dsp:nvSpPr>
      <dsp:spPr>
        <a:xfrm>
          <a:off x="4300141" y="335756"/>
          <a:ext cx="438903" cy="836324"/>
        </a:xfrm>
        <a:custGeom>
          <a:avLst/>
          <a:gdLst/>
          <a:ahLst/>
          <a:cxnLst/>
          <a:rect l="0" t="0" r="0" b="0"/>
          <a:pathLst>
            <a:path>
              <a:moveTo>
                <a:pt x="0" y="836324"/>
              </a:moveTo>
              <a:lnTo>
                <a:pt x="219451" y="836324"/>
              </a:lnTo>
              <a:lnTo>
                <a:pt x="219451" y="0"/>
              </a:lnTo>
              <a:lnTo>
                <a:pt x="438903" y="0"/>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4495981" y="730306"/>
        <a:ext cx="47224" cy="47224"/>
      </dsp:txXfrm>
    </dsp:sp>
    <dsp:sp modelId="{8F17AC7F-860D-4432-81CF-C88B4FAE7C2C}">
      <dsp:nvSpPr>
        <dsp:cNvPr id="0" name=""/>
        <dsp:cNvSpPr/>
      </dsp:nvSpPr>
      <dsp:spPr>
        <a:xfrm>
          <a:off x="1666722" y="1172080"/>
          <a:ext cx="438903" cy="1254487"/>
        </a:xfrm>
        <a:custGeom>
          <a:avLst/>
          <a:gdLst/>
          <a:ahLst/>
          <a:cxnLst/>
          <a:rect l="0" t="0" r="0" b="0"/>
          <a:pathLst>
            <a:path>
              <a:moveTo>
                <a:pt x="0" y="1254487"/>
              </a:moveTo>
              <a:lnTo>
                <a:pt x="219451" y="1254487"/>
              </a:lnTo>
              <a:lnTo>
                <a:pt x="219451" y="0"/>
              </a:lnTo>
              <a:lnTo>
                <a:pt x="438903" y="0"/>
              </a:lnTo>
            </a:path>
          </a:pathLst>
        </a:custGeom>
        <a:noFill/>
        <a:ln w="1905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1852947" y="1766098"/>
        <a:ext cx="66452" cy="66452"/>
      </dsp:txXfrm>
    </dsp:sp>
    <dsp:sp modelId="{5519C804-3E9D-408A-AF7D-F5CE2206218C}">
      <dsp:nvSpPr>
        <dsp:cNvPr id="0" name=""/>
        <dsp:cNvSpPr/>
      </dsp:nvSpPr>
      <dsp:spPr>
        <a:xfrm rot="16200000">
          <a:off x="-428490" y="2092038"/>
          <a:ext cx="3521367" cy="669059"/>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ru-RU" sz="2400" b="1" kern="1200" dirty="0" smtClean="0"/>
            <a:t>ПО СУБЪЕКТУ ТОЛКОВАНИЯ</a:t>
          </a:r>
          <a:endParaRPr lang="ru-RU" sz="2400" b="1" kern="1200" dirty="0"/>
        </a:p>
      </dsp:txBody>
      <dsp:txXfrm>
        <a:off x="-428490" y="2092038"/>
        <a:ext cx="3521367" cy="669059"/>
      </dsp:txXfrm>
    </dsp:sp>
    <dsp:sp modelId="{2084C869-C645-4C73-9A32-117F03DC6360}">
      <dsp:nvSpPr>
        <dsp:cNvPr id="0" name=""/>
        <dsp:cNvSpPr/>
      </dsp:nvSpPr>
      <dsp:spPr>
        <a:xfrm>
          <a:off x="2105625" y="837551"/>
          <a:ext cx="2194516" cy="669059"/>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ru-RU" sz="1700" b="1" kern="1200" dirty="0" smtClean="0"/>
            <a:t>ОФИЦИАЛЬНОЕ</a:t>
          </a:r>
          <a:endParaRPr lang="ru-RU" sz="1700" b="1" kern="1200" dirty="0"/>
        </a:p>
      </dsp:txBody>
      <dsp:txXfrm>
        <a:off x="2105625" y="837551"/>
        <a:ext cx="2194516" cy="669059"/>
      </dsp:txXfrm>
    </dsp:sp>
    <dsp:sp modelId="{131F1448-037F-40B6-B6F1-DC2208EBAB15}">
      <dsp:nvSpPr>
        <dsp:cNvPr id="0" name=""/>
        <dsp:cNvSpPr/>
      </dsp:nvSpPr>
      <dsp:spPr>
        <a:xfrm>
          <a:off x="4739045" y="1226"/>
          <a:ext cx="2194516" cy="669059"/>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ru-RU" sz="1700" b="1" kern="1200" dirty="0" smtClean="0"/>
            <a:t>АУТЕНТИЧЕСКОЕ</a:t>
          </a:r>
          <a:endParaRPr lang="ru-RU" sz="1700" b="1" kern="1200" dirty="0"/>
        </a:p>
      </dsp:txBody>
      <dsp:txXfrm>
        <a:off x="4739045" y="1226"/>
        <a:ext cx="2194516" cy="669059"/>
      </dsp:txXfrm>
    </dsp:sp>
    <dsp:sp modelId="{1DC61BD5-D9C1-4908-AEBC-F260D34C8CB2}">
      <dsp:nvSpPr>
        <dsp:cNvPr id="0" name=""/>
        <dsp:cNvSpPr/>
      </dsp:nvSpPr>
      <dsp:spPr>
        <a:xfrm>
          <a:off x="4739045" y="837551"/>
          <a:ext cx="2194516" cy="669059"/>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ru-RU" sz="1700" b="1" i="0" kern="1200" dirty="0" smtClean="0"/>
            <a:t>ДЕЛЕГИРОВАННОЕ</a:t>
          </a:r>
          <a:endParaRPr lang="ru-RU" sz="1700" b="1" kern="1200" dirty="0"/>
        </a:p>
      </dsp:txBody>
      <dsp:txXfrm>
        <a:off x="4739045" y="837551"/>
        <a:ext cx="2194516" cy="669059"/>
      </dsp:txXfrm>
    </dsp:sp>
    <dsp:sp modelId="{8F8A44D9-6991-4B19-BA78-5A6769EB21CB}">
      <dsp:nvSpPr>
        <dsp:cNvPr id="0" name=""/>
        <dsp:cNvSpPr/>
      </dsp:nvSpPr>
      <dsp:spPr>
        <a:xfrm>
          <a:off x="4739045" y="1673875"/>
          <a:ext cx="2194516" cy="669059"/>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ru-RU" sz="1700" b="1" i="0" kern="1200" dirty="0" smtClean="0"/>
            <a:t>КАЗУАЛЬНОЕ</a:t>
          </a:r>
          <a:endParaRPr lang="ru-RU" sz="1700" b="1" kern="1200" dirty="0"/>
        </a:p>
      </dsp:txBody>
      <dsp:txXfrm>
        <a:off x="4739045" y="1673875"/>
        <a:ext cx="2194516" cy="669059"/>
      </dsp:txXfrm>
    </dsp:sp>
    <dsp:sp modelId="{CAEA8017-D7BF-4A94-8950-43F7067FD61C}">
      <dsp:nvSpPr>
        <dsp:cNvPr id="0" name=""/>
        <dsp:cNvSpPr/>
      </dsp:nvSpPr>
      <dsp:spPr>
        <a:xfrm>
          <a:off x="2105625" y="3346525"/>
          <a:ext cx="2194516" cy="669059"/>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ru-RU" sz="1700" b="1" kern="1200" dirty="0" smtClean="0"/>
            <a:t>НЕОФИЦИАЛЬНОЕ</a:t>
          </a:r>
          <a:endParaRPr lang="ru-RU" sz="1700" b="1" kern="1200" dirty="0"/>
        </a:p>
      </dsp:txBody>
      <dsp:txXfrm>
        <a:off x="2105625" y="3346525"/>
        <a:ext cx="2194516" cy="669059"/>
      </dsp:txXfrm>
    </dsp:sp>
    <dsp:sp modelId="{FECC7FAA-E0F2-4658-8D30-ADC69C15BC2C}">
      <dsp:nvSpPr>
        <dsp:cNvPr id="0" name=""/>
        <dsp:cNvSpPr/>
      </dsp:nvSpPr>
      <dsp:spPr>
        <a:xfrm>
          <a:off x="4739045" y="2510200"/>
          <a:ext cx="2194516" cy="669059"/>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ru-RU" sz="1700" b="1" i="0" kern="1200" dirty="0" smtClean="0"/>
            <a:t>ОБЫДЕННОЕ</a:t>
          </a:r>
          <a:endParaRPr lang="ru-RU" sz="1700" b="1" kern="1200" dirty="0"/>
        </a:p>
      </dsp:txBody>
      <dsp:txXfrm>
        <a:off x="4739045" y="2510200"/>
        <a:ext cx="2194516" cy="669059"/>
      </dsp:txXfrm>
    </dsp:sp>
    <dsp:sp modelId="{AA3AA934-85BA-44B7-86D2-A0253A5D9F47}">
      <dsp:nvSpPr>
        <dsp:cNvPr id="0" name=""/>
        <dsp:cNvSpPr/>
      </dsp:nvSpPr>
      <dsp:spPr>
        <a:xfrm>
          <a:off x="4739045" y="3346525"/>
          <a:ext cx="2194516" cy="669059"/>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ru-RU" sz="1700" b="1" i="0" kern="1200" dirty="0" smtClean="0"/>
            <a:t>СПЕЦИАЛЬНО-ЮРИДИЧЕСКОЕ</a:t>
          </a:r>
          <a:endParaRPr lang="ru-RU" sz="1700" b="1" kern="1200" dirty="0"/>
        </a:p>
      </dsp:txBody>
      <dsp:txXfrm>
        <a:off x="4739045" y="3346525"/>
        <a:ext cx="2194516" cy="669059"/>
      </dsp:txXfrm>
    </dsp:sp>
    <dsp:sp modelId="{3C3D9FA6-737A-49C4-92F1-42B5C146FC7B}">
      <dsp:nvSpPr>
        <dsp:cNvPr id="0" name=""/>
        <dsp:cNvSpPr/>
      </dsp:nvSpPr>
      <dsp:spPr>
        <a:xfrm>
          <a:off x="4739045" y="4182849"/>
          <a:ext cx="2194516" cy="669059"/>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0795" tIns="10795" rIns="10795" bIns="10795" numCol="1" spcCol="1270" anchor="ctr" anchorCtr="0">
          <a:noAutofit/>
        </a:bodyPr>
        <a:lstStyle/>
        <a:p>
          <a:pPr lvl="0" algn="ctr" defTabSz="755650">
            <a:lnSpc>
              <a:spcPct val="90000"/>
            </a:lnSpc>
            <a:spcBef>
              <a:spcPct val="0"/>
            </a:spcBef>
            <a:spcAft>
              <a:spcPct val="35000"/>
            </a:spcAft>
          </a:pPr>
          <a:r>
            <a:rPr lang="ru-RU" sz="1700" b="1" i="0" kern="1200" dirty="0" smtClean="0"/>
            <a:t>ДОКТРИНАЛЬНОЕ</a:t>
          </a:r>
          <a:endParaRPr lang="ru-RU" sz="1700" b="1" kern="1200" dirty="0"/>
        </a:p>
      </dsp:txBody>
      <dsp:txXfrm>
        <a:off x="4739045" y="4182849"/>
        <a:ext cx="2194516" cy="6690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6E326-CE5C-496A-ABAF-BF1640AFA25F}">
      <dsp:nvSpPr>
        <dsp:cNvPr id="0" name=""/>
        <dsp:cNvSpPr/>
      </dsp:nvSpPr>
      <dsp:spPr>
        <a:xfrm>
          <a:off x="2245541" y="1277891"/>
          <a:ext cx="152366" cy="290333"/>
        </a:xfrm>
        <a:custGeom>
          <a:avLst/>
          <a:gdLst/>
          <a:ahLst/>
          <a:cxnLst/>
          <a:rect l="0" t="0" r="0" b="0"/>
          <a:pathLst>
            <a:path>
              <a:moveTo>
                <a:pt x="0" y="0"/>
              </a:moveTo>
              <a:lnTo>
                <a:pt x="76183" y="0"/>
              </a:lnTo>
              <a:lnTo>
                <a:pt x="76183" y="290333"/>
              </a:lnTo>
              <a:lnTo>
                <a:pt x="152366" y="290333"/>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2313527" y="1414861"/>
        <a:ext cx="16394" cy="16394"/>
      </dsp:txXfrm>
    </dsp:sp>
    <dsp:sp modelId="{18A2E39A-445A-401A-A6DA-2840073987C8}">
      <dsp:nvSpPr>
        <dsp:cNvPr id="0" name=""/>
        <dsp:cNvSpPr/>
      </dsp:nvSpPr>
      <dsp:spPr>
        <a:xfrm>
          <a:off x="2245541" y="1232171"/>
          <a:ext cx="152366" cy="91440"/>
        </a:xfrm>
        <a:custGeom>
          <a:avLst/>
          <a:gdLst/>
          <a:ahLst/>
          <a:cxnLst/>
          <a:rect l="0" t="0" r="0" b="0"/>
          <a:pathLst>
            <a:path>
              <a:moveTo>
                <a:pt x="0" y="45720"/>
              </a:moveTo>
              <a:lnTo>
                <a:pt x="152366" y="45720"/>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2317915" y="1274082"/>
        <a:ext cx="7618" cy="7618"/>
      </dsp:txXfrm>
    </dsp:sp>
    <dsp:sp modelId="{8B7C2273-0DE6-4C7A-B8E6-9C76EBCA746E}">
      <dsp:nvSpPr>
        <dsp:cNvPr id="0" name=""/>
        <dsp:cNvSpPr/>
      </dsp:nvSpPr>
      <dsp:spPr>
        <a:xfrm>
          <a:off x="2245541" y="987558"/>
          <a:ext cx="152366" cy="290333"/>
        </a:xfrm>
        <a:custGeom>
          <a:avLst/>
          <a:gdLst/>
          <a:ahLst/>
          <a:cxnLst/>
          <a:rect l="0" t="0" r="0" b="0"/>
          <a:pathLst>
            <a:path>
              <a:moveTo>
                <a:pt x="0" y="290333"/>
              </a:moveTo>
              <a:lnTo>
                <a:pt x="76183" y="290333"/>
              </a:lnTo>
              <a:lnTo>
                <a:pt x="76183" y="0"/>
              </a:lnTo>
              <a:lnTo>
                <a:pt x="152366" y="0"/>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2313527" y="1124528"/>
        <a:ext cx="16394" cy="16394"/>
      </dsp:txXfrm>
    </dsp:sp>
    <dsp:sp modelId="{3816B120-9A47-409A-9402-81ED0769807B}">
      <dsp:nvSpPr>
        <dsp:cNvPr id="0" name=""/>
        <dsp:cNvSpPr/>
      </dsp:nvSpPr>
      <dsp:spPr>
        <a:xfrm>
          <a:off x="1331340" y="842392"/>
          <a:ext cx="152366" cy="435499"/>
        </a:xfrm>
        <a:custGeom>
          <a:avLst/>
          <a:gdLst/>
          <a:ahLst/>
          <a:cxnLst/>
          <a:rect l="0" t="0" r="0" b="0"/>
          <a:pathLst>
            <a:path>
              <a:moveTo>
                <a:pt x="0" y="0"/>
              </a:moveTo>
              <a:lnTo>
                <a:pt x="76183" y="0"/>
              </a:lnTo>
              <a:lnTo>
                <a:pt x="76183" y="435499"/>
              </a:lnTo>
              <a:lnTo>
                <a:pt x="152366" y="435499"/>
              </a:lnTo>
            </a:path>
          </a:pathLst>
        </a:custGeom>
        <a:noFill/>
        <a:ln w="1905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1395988" y="1048607"/>
        <a:ext cx="23069" cy="23069"/>
      </dsp:txXfrm>
    </dsp:sp>
    <dsp:sp modelId="{B7AB2C94-F8D0-4FC3-9DA4-14EA7BE088D9}">
      <dsp:nvSpPr>
        <dsp:cNvPr id="0" name=""/>
        <dsp:cNvSpPr/>
      </dsp:nvSpPr>
      <dsp:spPr>
        <a:xfrm>
          <a:off x="2245541" y="406892"/>
          <a:ext cx="152366" cy="290333"/>
        </a:xfrm>
        <a:custGeom>
          <a:avLst/>
          <a:gdLst/>
          <a:ahLst/>
          <a:cxnLst/>
          <a:rect l="0" t="0" r="0" b="0"/>
          <a:pathLst>
            <a:path>
              <a:moveTo>
                <a:pt x="0" y="0"/>
              </a:moveTo>
              <a:lnTo>
                <a:pt x="76183" y="0"/>
              </a:lnTo>
              <a:lnTo>
                <a:pt x="76183" y="290333"/>
              </a:lnTo>
              <a:lnTo>
                <a:pt x="152366" y="290333"/>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2313527" y="543861"/>
        <a:ext cx="16394" cy="16394"/>
      </dsp:txXfrm>
    </dsp:sp>
    <dsp:sp modelId="{6D36B3F9-227A-4801-B7B8-9256383AC3CE}">
      <dsp:nvSpPr>
        <dsp:cNvPr id="0" name=""/>
        <dsp:cNvSpPr/>
      </dsp:nvSpPr>
      <dsp:spPr>
        <a:xfrm>
          <a:off x="2245541" y="361172"/>
          <a:ext cx="152366" cy="91440"/>
        </a:xfrm>
        <a:custGeom>
          <a:avLst/>
          <a:gdLst/>
          <a:ahLst/>
          <a:cxnLst/>
          <a:rect l="0" t="0" r="0" b="0"/>
          <a:pathLst>
            <a:path>
              <a:moveTo>
                <a:pt x="0" y="45720"/>
              </a:moveTo>
              <a:lnTo>
                <a:pt x="152366" y="45720"/>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2317915" y="403083"/>
        <a:ext cx="7618" cy="7618"/>
      </dsp:txXfrm>
    </dsp:sp>
    <dsp:sp modelId="{8FE16580-949D-4497-A5FA-37C53038C144}">
      <dsp:nvSpPr>
        <dsp:cNvPr id="0" name=""/>
        <dsp:cNvSpPr/>
      </dsp:nvSpPr>
      <dsp:spPr>
        <a:xfrm>
          <a:off x="2245541" y="116559"/>
          <a:ext cx="152366" cy="290333"/>
        </a:xfrm>
        <a:custGeom>
          <a:avLst/>
          <a:gdLst/>
          <a:ahLst/>
          <a:cxnLst/>
          <a:rect l="0" t="0" r="0" b="0"/>
          <a:pathLst>
            <a:path>
              <a:moveTo>
                <a:pt x="0" y="290333"/>
              </a:moveTo>
              <a:lnTo>
                <a:pt x="76183" y="290333"/>
              </a:lnTo>
              <a:lnTo>
                <a:pt x="76183" y="0"/>
              </a:lnTo>
              <a:lnTo>
                <a:pt x="152366" y="0"/>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2313527" y="253528"/>
        <a:ext cx="16394" cy="16394"/>
      </dsp:txXfrm>
    </dsp:sp>
    <dsp:sp modelId="{8F17AC7F-860D-4432-81CF-C88B4FAE7C2C}">
      <dsp:nvSpPr>
        <dsp:cNvPr id="0" name=""/>
        <dsp:cNvSpPr/>
      </dsp:nvSpPr>
      <dsp:spPr>
        <a:xfrm>
          <a:off x="1331340" y="406892"/>
          <a:ext cx="152366" cy="435499"/>
        </a:xfrm>
        <a:custGeom>
          <a:avLst/>
          <a:gdLst/>
          <a:ahLst/>
          <a:cxnLst/>
          <a:rect l="0" t="0" r="0" b="0"/>
          <a:pathLst>
            <a:path>
              <a:moveTo>
                <a:pt x="0" y="435499"/>
              </a:moveTo>
              <a:lnTo>
                <a:pt x="76183" y="435499"/>
              </a:lnTo>
              <a:lnTo>
                <a:pt x="76183" y="0"/>
              </a:lnTo>
              <a:lnTo>
                <a:pt x="152366" y="0"/>
              </a:lnTo>
            </a:path>
          </a:pathLst>
        </a:custGeom>
        <a:noFill/>
        <a:ln w="1905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1395988" y="613107"/>
        <a:ext cx="23069" cy="23069"/>
      </dsp:txXfrm>
    </dsp:sp>
    <dsp:sp modelId="{5519C804-3E9D-408A-AF7D-F5CE2206218C}">
      <dsp:nvSpPr>
        <dsp:cNvPr id="0" name=""/>
        <dsp:cNvSpPr/>
      </dsp:nvSpPr>
      <dsp:spPr>
        <a:xfrm rot="16200000">
          <a:off x="603979" y="726258"/>
          <a:ext cx="1222455" cy="232266"/>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ru-RU" sz="800" b="1" kern="1200" dirty="0" smtClean="0"/>
            <a:t>ПО СУБЪЕКТУ ТОЛКОВАНИЯ</a:t>
          </a:r>
          <a:endParaRPr lang="ru-RU" sz="800" b="1" kern="1200" dirty="0"/>
        </a:p>
      </dsp:txBody>
      <dsp:txXfrm>
        <a:off x="603979" y="726258"/>
        <a:ext cx="1222455" cy="232266"/>
      </dsp:txXfrm>
    </dsp:sp>
    <dsp:sp modelId="{2084C869-C645-4C73-9A32-117F03DC6360}">
      <dsp:nvSpPr>
        <dsp:cNvPr id="0" name=""/>
        <dsp:cNvSpPr/>
      </dsp:nvSpPr>
      <dsp:spPr>
        <a:xfrm>
          <a:off x="1483706" y="290758"/>
          <a:ext cx="761834" cy="232266"/>
        </a:xfrm>
        <a:prstGeom prst="rect">
          <a:avLst/>
        </a:prstGeom>
        <a:gradFill rotWithShape="1">
          <a:gsLst>
            <a:gs pos="0">
              <a:schemeClr val="accent2">
                <a:tint val="73000"/>
                <a:satMod val="150000"/>
              </a:schemeClr>
            </a:gs>
            <a:gs pos="25000">
              <a:schemeClr val="accent2">
                <a:tint val="96000"/>
                <a:shade val="80000"/>
                <a:satMod val="105000"/>
              </a:schemeClr>
            </a:gs>
            <a:gs pos="38000">
              <a:schemeClr val="accent2">
                <a:tint val="96000"/>
                <a:shade val="59000"/>
                <a:satMod val="120000"/>
              </a:schemeClr>
            </a:gs>
            <a:gs pos="55000">
              <a:schemeClr val="accent2">
                <a:shade val="57000"/>
                <a:satMod val="120000"/>
              </a:schemeClr>
            </a:gs>
            <a:gs pos="80000">
              <a:schemeClr val="accent2">
                <a:shade val="56000"/>
                <a:satMod val="145000"/>
              </a:schemeClr>
            </a:gs>
            <a:gs pos="88000">
              <a:schemeClr val="accent2">
                <a:shade val="63000"/>
                <a:satMod val="160000"/>
              </a:schemeClr>
            </a:gs>
            <a:gs pos="100000">
              <a:schemeClr val="accent2">
                <a:tint val="99555"/>
                <a:satMod val="155000"/>
              </a:schemeClr>
            </a:gs>
          </a:gsLst>
          <a:lin ang="5400000" scaled="1"/>
        </a:gradFill>
        <a:ln>
          <a:noFill/>
        </a:ln>
        <a:effectLst>
          <a:glow rad="76200">
            <a:schemeClr val="accent2">
              <a:tint val="30000"/>
              <a:shade val="95000"/>
              <a:satMod val="300000"/>
              <a:alpha val="50000"/>
            </a:schemeClr>
          </a:glow>
        </a:effectLst>
        <a:scene3d>
          <a:camera prst="orthographicFront">
            <a:rot lat="0" lon="0" rev="0"/>
          </a:camera>
          <a:lightRig rig="contrasting" dir="t">
            <a:rot lat="0" lon="0" rev="1200000"/>
          </a:lightRig>
        </a:scene3d>
        <a:sp3d contourW="10000" prstMaterial="metal">
          <a:bevelT w="20000" h="9000" prst="softRound"/>
          <a:contourClr>
            <a:schemeClr val="accent2">
              <a:shade val="30000"/>
              <a:satMod val="2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kern="1200" dirty="0" smtClean="0"/>
            <a:t>ОФИЦИАЛЬНОЕ</a:t>
          </a:r>
          <a:endParaRPr lang="ru-RU" sz="600" b="1" kern="1200" dirty="0"/>
        </a:p>
      </dsp:txBody>
      <dsp:txXfrm>
        <a:off x="1483706" y="290758"/>
        <a:ext cx="761834" cy="232266"/>
      </dsp:txXfrm>
    </dsp:sp>
    <dsp:sp modelId="{131F1448-037F-40B6-B6F1-DC2208EBAB15}">
      <dsp:nvSpPr>
        <dsp:cNvPr id="0" name=""/>
        <dsp:cNvSpPr/>
      </dsp:nvSpPr>
      <dsp:spPr>
        <a:xfrm>
          <a:off x="2397908" y="425"/>
          <a:ext cx="761834" cy="232266"/>
        </a:xfrm>
        <a:prstGeom prst="rect">
          <a:avLst/>
        </a:prstGeom>
        <a:gradFill rotWithShape="1">
          <a:gsLst>
            <a:gs pos="0">
              <a:schemeClr val="accent2">
                <a:tint val="73000"/>
                <a:satMod val="150000"/>
              </a:schemeClr>
            </a:gs>
            <a:gs pos="25000">
              <a:schemeClr val="accent2">
                <a:tint val="96000"/>
                <a:shade val="80000"/>
                <a:satMod val="105000"/>
              </a:schemeClr>
            </a:gs>
            <a:gs pos="38000">
              <a:schemeClr val="accent2">
                <a:tint val="96000"/>
                <a:shade val="59000"/>
                <a:satMod val="120000"/>
              </a:schemeClr>
            </a:gs>
            <a:gs pos="55000">
              <a:schemeClr val="accent2">
                <a:shade val="57000"/>
                <a:satMod val="120000"/>
              </a:schemeClr>
            </a:gs>
            <a:gs pos="80000">
              <a:schemeClr val="accent2">
                <a:shade val="56000"/>
                <a:satMod val="145000"/>
              </a:schemeClr>
            </a:gs>
            <a:gs pos="88000">
              <a:schemeClr val="accent2">
                <a:shade val="63000"/>
                <a:satMod val="160000"/>
              </a:schemeClr>
            </a:gs>
            <a:gs pos="100000">
              <a:schemeClr val="accent2">
                <a:tint val="99555"/>
                <a:satMod val="155000"/>
              </a:schemeClr>
            </a:gs>
          </a:gsLst>
          <a:lin ang="5400000" scaled="1"/>
        </a:gradFill>
        <a:ln>
          <a:noFill/>
        </a:ln>
        <a:effectLst>
          <a:glow rad="76200">
            <a:schemeClr val="accent2">
              <a:tint val="30000"/>
              <a:shade val="95000"/>
              <a:satMod val="300000"/>
              <a:alpha val="50000"/>
            </a:schemeClr>
          </a:glow>
        </a:effectLst>
        <a:scene3d>
          <a:camera prst="orthographicFront">
            <a:rot lat="0" lon="0" rev="0"/>
          </a:camera>
          <a:lightRig rig="contrasting" dir="t">
            <a:rot lat="0" lon="0" rev="1200000"/>
          </a:lightRig>
        </a:scene3d>
        <a:sp3d contourW="10000" prstMaterial="metal">
          <a:bevelT w="20000" h="9000" prst="softRound"/>
          <a:contourClr>
            <a:schemeClr val="accent2">
              <a:shade val="30000"/>
              <a:satMod val="2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kern="1200" dirty="0" smtClean="0"/>
            <a:t>АУТЕНТИЧЕСКОЕ</a:t>
          </a:r>
          <a:endParaRPr lang="ru-RU" sz="600" b="1" kern="1200" dirty="0"/>
        </a:p>
      </dsp:txBody>
      <dsp:txXfrm>
        <a:off x="2397908" y="425"/>
        <a:ext cx="761834" cy="232266"/>
      </dsp:txXfrm>
    </dsp:sp>
    <dsp:sp modelId="{1DC61BD5-D9C1-4908-AEBC-F260D34C8CB2}">
      <dsp:nvSpPr>
        <dsp:cNvPr id="0" name=""/>
        <dsp:cNvSpPr/>
      </dsp:nvSpPr>
      <dsp:spPr>
        <a:xfrm>
          <a:off x="2397908" y="290758"/>
          <a:ext cx="761834" cy="232266"/>
        </a:xfrm>
        <a:prstGeom prst="rect">
          <a:avLst/>
        </a:prstGeom>
        <a:gradFill rotWithShape="1">
          <a:gsLst>
            <a:gs pos="0">
              <a:schemeClr val="accent2">
                <a:tint val="73000"/>
                <a:satMod val="150000"/>
              </a:schemeClr>
            </a:gs>
            <a:gs pos="25000">
              <a:schemeClr val="accent2">
                <a:tint val="96000"/>
                <a:shade val="80000"/>
                <a:satMod val="105000"/>
              </a:schemeClr>
            </a:gs>
            <a:gs pos="38000">
              <a:schemeClr val="accent2">
                <a:tint val="96000"/>
                <a:shade val="59000"/>
                <a:satMod val="120000"/>
              </a:schemeClr>
            </a:gs>
            <a:gs pos="55000">
              <a:schemeClr val="accent2">
                <a:shade val="57000"/>
                <a:satMod val="120000"/>
              </a:schemeClr>
            </a:gs>
            <a:gs pos="80000">
              <a:schemeClr val="accent2">
                <a:shade val="56000"/>
                <a:satMod val="145000"/>
              </a:schemeClr>
            </a:gs>
            <a:gs pos="88000">
              <a:schemeClr val="accent2">
                <a:shade val="63000"/>
                <a:satMod val="160000"/>
              </a:schemeClr>
            </a:gs>
            <a:gs pos="100000">
              <a:schemeClr val="accent2">
                <a:tint val="99555"/>
                <a:satMod val="155000"/>
              </a:schemeClr>
            </a:gs>
          </a:gsLst>
          <a:lin ang="5400000" scaled="1"/>
        </a:gradFill>
        <a:ln>
          <a:noFill/>
        </a:ln>
        <a:effectLst>
          <a:glow rad="76200">
            <a:schemeClr val="accent2">
              <a:tint val="30000"/>
              <a:shade val="95000"/>
              <a:satMod val="300000"/>
              <a:alpha val="50000"/>
            </a:schemeClr>
          </a:glow>
        </a:effectLst>
        <a:scene3d>
          <a:camera prst="orthographicFront">
            <a:rot lat="0" lon="0" rev="0"/>
          </a:camera>
          <a:lightRig rig="contrasting" dir="t">
            <a:rot lat="0" lon="0" rev="1200000"/>
          </a:lightRig>
        </a:scene3d>
        <a:sp3d contourW="10000" prstMaterial="metal">
          <a:bevelT w="20000" h="9000" prst="softRound"/>
          <a:contourClr>
            <a:schemeClr val="accent2">
              <a:shade val="30000"/>
              <a:satMod val="2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i="0" kern="1200" dirty="0" smtClean="0"/>
            <a:t>ДЕЛЕГИРОВАННОЕ</a:t>
          </a:r>
          <a:endParaRPr lang="ru-RU" sz="600" b="1" kern="1200" dirty="0"/>
        </a:p>
      </dsp:txBody>
      <dsp:txXfrm>
        <a:off x="2397908" y="290758"/>
        <a:ext cx="761834" cy="232266"/>
      </dsp:txXfrm>
    </dsp:sp>
    <dsp:sp modelId="{8F8A44D9-6991-4B19-BA78-5A6769EB21CB}">
      <dsp:nvSpPr>
        <dsp:cNvPr id="0" name=""/>
        <dsp:cNvSpPr/>
      </dsp:nvSpPr>
      <dsp:spPr>
        <a:xfrm>
          <a:off x="2397908" y="581092"/>
          <a:ext cx="761834" cy="232266"/>
        </a:xfrm>
        <a:prstGeom prst="rect">
          <a:avLst/>
        </a:prstGeom>
        <a:gradFill rotWithShape="1">
          <a:gsLst>
            <a:gs pos="0">
              <a:schemeClr val="accent2">
                <a:tint val="73000"/>
                <a:satMod val="150000"/>
              </a:schemeClr>
            </a:gs>
            <a:gs pos="25000">
              <a:schemeClr val="accent2">
                <a:tint val="96000"/>
                <a:shade val="80000"/>
                <a:satMod val="105000"/>
              </a:schemeClr>
            </a:gs>
            <a:gs pos="38000">
              <a:schemeClr val="accent2">
                <a:tint val="96000"/>
                <a:shade val="59000"/>
                <a:satMod val="120000"/>
              </a:schemeClr>
            </a:gs>
            <a:gs pos="55000">
              <a:schemeClr val="accent2">
                <a:shade val="57000"/>
                <a:satMod val="120000"/>
              </a:schemeClr>
            </a:gs>
            <a:gs pos="80000">
              <a:schemeClr val="accent2">
                <a:shade val="56000"/>
                <a:satMod val="145000"/>
              </a:schemeClr>
            </a:gs>
            <a:gs pos="88000">
              <a:schemeClr val="accent2">
                <a:shade val="63000"/>
                <a:satMod val="160000"/>
              </a:schemeClr>
            </a:gs>
            <a:gs pos="100000">
              <a:schemeClr val="accent2">
                <a:tint val="99555"/>
                <a:satMod val="155000"/>
              </a:schemeClr>
            </a:gs>
          </a:gsLst>
          <a:lin ang="5400000" scaled="1"/>
        </a:gradFill>
        <a:ln>
          <a:noFill/>
        </a:ln>
        <a:effectLst>
          <a:glow rad="76200">
            <a:schemeClr val="accent2">
              <a:tint val="30000"/>
              <a:shade val="95000"/>
              <a:satMod val="300000"/>
              <a:alpha val="50000"/>
            </a:schemeClr>
          </a:glow>
        </a:effectLst>
        <a:scene3d>
          <a:camera prst="orthographicFront">
            <a:rot lat="0" lon="0" rev="0"/>
          </a:camera>
          <a:lightRig rig="contrasting" dir="t">
            <a:rot lat="0" lon="0" rev="1200000"/>
          </a:lightRig>
        </a:scene3d>
        <a:sp3d contourW="10000" prstMaterial="metal">
          <a:bevelT w="20000" h="9000" prst="softRound"/>
          <a:contourClr>
            <a:schemeClr val="accent2">
              <a:shade val="30000"/>
              <a:satMod val="2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i="0" kern="1200" dirty="0" smtClean="0"/>
            <a:t>КАЗУАЛЬНОЕ</a:t>
          </a:r>
          <a:endParaRPr lang="ru-RU" sz="600" b="1" kern="1200" dirty="0"/>
        </a:p>
      </dsp:txBody>
      <dsp:txXfrm>
        <a:off x="2397908" y="581092"/>
        <a:ext cx="761834" cy="232266"/>
      </dsp:txXfrm>
    </dsp:sp>
    <dsp:sp modelId="{CAEA8017-D7BF-4A94-8950-43F7067FD61C}">
      <dsp:nvSpPr>
        <dsp:cNvPr id="0" name=""/>
        <dsp:cNvSpPr/>
      </dsp:nvSpPr>
      <dsp:spPr>
        <a:xfrm>
          <a:off x="1483706" y="1161758"/>
          <a:ext cx="761834" cy="232266"/>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kern="1200" dirty="0" smtClean="0"/>
            <a:t>НЕОФИЦИАЛЬНОЕ</a:t>
          </a:r>
          <a:endParaRPr lang="ru-RU" sz="600" b="1" kern="1200" dirty="0"/>
        </a:p>
      </dsp:txBody>
      <dsp:txXfrm>
        <a:off x="1483706" y="1161758"/>
        <a:ext cx="761834" cy="232266"/>
      </dsp:txXfrm>
    </dsp:sp>
    <dsp:sp modelId="{FECC7FAA-E0F2-4658-8D30-ADC69C15BC2C}">
      <dsp:nvSpPr>
        <dsp:cNvPr id="0" name=""/>
        <dsp:cNvSpPr/>
      </dsp:nvSpPr>
      <dsp:spPr>
        <a:xfrm>
          <a:off x="2397908" y="871425"/>
          <a:ext cx="761834" cy="232266"/>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i="0" kern="1200" dirty="0" smtClean="0"/>
            <a:t>ОБЫДЕННОЕ</a:t>
          </a:r>
          <a:endParaRPr lang="ru-RU" sz="600" b="1" kern="1200" dirty="0"/>
        </a:p>
      </dsp:txBody>
      <dsp:txXfrm>
        <a:off x="2397908" y="871425"/>
        <a:ext cx="761834" cy="232266"/>
      </dsp:txXfrm>
    </dsp:sp>
    <dsp:sp modelId="{AA3AA934-85BA-44B7-86D2-A0253A5D9F47}">
      <dsp:nvSpPr>
        <dsp:cNvPr id="0" name=""/>
        <dsp:cNvSpPr/>
      </dsp:nvSpPr>
      <dsp:spPr>
        <a:xfrm>
          <a:off x="2397908" y="1161758"/>
          <a:ext cx="761834" cy="232266"/>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i="0" kern="1200" dirty="0" smtClean="0"/>
            <a:t>СПЕЦИАЛЬНО-ЮРИДИЧЕСКОЕ</a:t>
          </a:r>
          <a:endParaRPr lang="ru-RU" sz="600" b="1" kern="1200" dirty="0"/>
        </a:p>
      </dsp:txBody>
      <dsp:txXfrm>
        <a:off x="2397908" y="1161758"/>
        <a:ext cx="761834" cy="232266"/>
      </dsp:txXfrm>
    </dsp:sp>
    <dsp:sp modelId="{3C3D9FA6-737A-49C4-92F1-42B5C146FC7B}">
      <dsp:nvSpPr>
        <dsp:cNvPr id="0" name=""/>
        <dsp:cNvSpPr/>
      </dsp:nvSpPr>
      <dsp:spPr>
        <a:xfrm>
          <a:off x="2397908" y="1452091"/>
          <a:ext cx="761834" cy="232266"/>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i="0" kern="1200" dirty="0" smtClean="0"/>
            <a:t>ДОКТРИНАЛЬНОЕ</a:t>
          </a:r>
          <a:endParaRPr lang="ru-RU" sz="600" b="1" kern="1200" dirty="0"/>
        </a:p>
      </dsp:txBody>
      <dsp:txXfrm>
        <a:off x="2397908" y="1452091"/>
        <a:ext cx="761834" cy="2322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F8F7C-BB5B-4D61-9CD8-75DB8CCF8235}">
      <dsp:nvSpPr>
        <dsp:cNvPr id="0" name=""/>
        <dsp:cNvSpPr/>
      </dsp:nvSpPr>
      <dsp:spPr>
        <a:xfrm>
          <a:off x="2827" y="390872"/>
          <a:ext cx="1646039" cy="658415"/>
        </a:xfrm>
        <a:prstGeom prst="chevron">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ru-RU" sz="800" kern="1200" dirty="0" smtClean="0"/>
            <a:t>КОДЕКС</a:t>
          </a:r>
          <a:endParaRPr lang="ru-RU" sz="800" kern="1200" dirty="0"/>
        </a:p>
      </dsp:txBody>
      <dsp:txXfrm>
        <a:off x="332035" y="390872"/>
        <a:ext cx="987624" cy="658415"/>
      </dsp:txXfrm>
    </dsp:sp>
    <dsp:sp modelId="{7A68BC76-05D3-4874-B9EB-EF0BE251AE64}">
      <dsp:nvSpPr>
        <dsp:cNvPr id="0" name=""/>
        <dsp:cNvSpPr/>
      </dsp:nvSpPr>
      <dsp:spPr>
        <a:xfrm>
          <a:off x="1484262" y="390872"/>
          <a:ext cx="1646039" cy="658415"/>
        </a:xfrm>
        <a:prstGeom prst="chevron">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ru-RU" sz="800" kern="1200" dirty="0" smtClean="0"/>
            <a:t>ЗАКОН</a:t>
          </a:r>
          <a:endParaRPr lang="ru-RU" sz="800" kern="1200" dirty="0"/>
        </a:p>
      </dsp:txBody>
      <dsp:txXfrm>
        <a:off x="1813470" y="390872"/>
        <a:ext cx="987624" cy="658415"/>
      </dsp:txXfrm>
    </dsp:sp>
    <dsp:sp modelId="{D3B31DF9-2305-4157-A7A9-79D66F21D578}">
      <dsp:nvSpPr>
        <dsp:cNvPr id="0" name=""/>
        <dsp:cNvSpPr/>
      </dsp:nvSpPr>
      <dsp:spPr>
        <a:xfrm>
          <a:off x="2965698" y="390872"/>
          <a:ext cx="1646039" cy="658415"/>
        </a:xfrm>
        <a:prstGeom prst="chevron">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ru-RU" sz="800" kern="1200" dirty="0" smtClean="0"/>
            <a:t>ПОСТАНОВЛЕНИЕ</a:t>
          </a:r>
          <a:endParaRPr lang="ru-RU" sz="800" kern="1200" dirty="0"/>
        </a:p>
      </dsp:txBody>
      <dsp:txXfrm>
        <a:off x="3294906" y="390872"/>
        <a:ext cx="987624" cy="658415"/>
      </dsp:txXfrm>
    </dsp:sp>
    <dsp:sp modelId="{0CD725F2-DFC4-459B-AC16-26AE229D69AE}">
      <dsp:nvSpPr>
        <dsp:cNvPr id="0" name=""/>
        <dsp:cNvSpPr/>
      </dsp:nvSpPr>
      <dsp:spPr>
        <a:xfrm>
          <a:off x="4447133" y="390872"/>
          <a:ext cx="1646039" cy="658415"/>
        </a:xfrm>
        <a:prstGeom prst="chevron">
          <a:avLst/>
        </a:prstGeom>
        <a:solidFill>
          <a:srgbClr val="00B05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004" tIns="10668" rIns="10668" bIns="10668" numCol="1" spcCol="1270" anchor="ctr" anchorCtr="0">
          <a:noAutofit/>
        </a:bodyPr>
        <a:lstStyle/>
        <a:p>
          <a:pPr lvl="0" algn="ctr" defTabSz="355600">
            <a:lnSpc>
              <a:spcPct val="90000"/>
            </a:lnSpc>
            <a:spcBef>
              <a:spcPct val="0"/>
            </a:spcBef>
            <a:spcAft>
              <a:spcPct val="35000"/>
            </a:spcAft>
          </a:pPr>
          <a:r>
            <a:rPr lang="ru-RU" sz="800" kern="1200" dirty="0" smtClean="0"/>
            <a:t>…</a:t>
          </a:r>
          <a:endParaRPr lang="ru-RU" sz="800" kern="1200" dirty="0"/>
        </a:p>
      </dsp:txBody>
      <dsp:txXfrm>
        <a:off x="4776341" y="390872"/>
        <a:ext cx="987624" cy="658415"/>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3F8F7C-BB5B-4D61-9CD8-75DB8CCF8235}">
      <dsp:nvSpPr>
        <dsp:cNvPr id="0" name=""/>
        <dsp:cNvSpPr/>
      </dsp:nvSpPr>
      <dsp:spPr>
        <a:xfrm>
          <a:off x="2827" y="390872"/>
          <a:ext cx="1646039" cy="658415"/>
        </a:xfrm>
        <a:prstGeom prst="chevron">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ru-RU" sz="1100" kern="1200" dirty="0" smtClean="0"/>
            <a:t>письма</a:t>
          </a:r>
          <a:endParaRPr lang="ru-RU" sz="1100" kern="1200" dirty="0"/>
        </a:p>
      </dsp:txBody>
      <dsp:txXfrm>
        <a:off x="332035" y="390872"/>
        <a:ext cx="987624" cy="658415"/>
      </dsp:txXfrm>
    </dsp:sp>
    <dsp:sp modelId="{7A68BC76-05D3-4874-B9EB-EF0BE251AE64}">
      <dsp:nvSpPr>
        <dsp:cNvPr id="0" name=""/>
        <dsp:cNvSpPr/>
      </dsp:nvSpPr>
      <dsp:spPr>
        <a:xfrm>
          <a:off x="1484262" y="390872"/>
          <a:ext cx="1646039" cy="658415"/>
        </a:xfrm>
        <a:prstGeom prst="chevron">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ru-RU" sz="1100" kern="1200" dirty="0" smtClean="0"/>
            <a:t>разъяснения</a:t>
          </a:r>
          <a:endParaRPr lang="ru-RU" sz="1100" kern="1200" dirty="0"/>
        </a:p>
      </dsp:txBody>
      <dsp:txXfrm>
        <a:off x="1813470" y="390872"/>
        <a:ext cx="987624" cy="658415"/>
      </dsp:txXfrm>
    </dsp:sp>
    <dsp:sp modelId="{D3B31DF9-2305-4157-A7A9-79D66F21D578}">
      <dsp:nvSpPr>
        <dsp:cNvPr id="0" name=""/>
        <dsp:cNvSpPr/>
      </dsp:nvSpPr>
      <dsp:spPr>
        <a:xfrm>
          <a:off x="2965698" y="390872"/>
          <a:ext cx="1646039" cy="658415"/>
        </a:xfrm>
        <a:prstGeom prst="chevron">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ru-RU" sz="1100" kern="1200" dirty="0" smtClean="0"/>
            <a:t>комментарии</a:t>
          </a:r>
          <a:endParaRPr lang="ru-RU" sz="1100" kern="1200" dirty="0"/>
        </a:p>
      </dsp:txBody>
      <dsp:txXfrm>
        <a:off x="3294906" y="390872"/>
        <a:ext cx="987624" cy="658415"/>
      </dsp:txXfrm>
    </dsp:sp>
    <dsp:sp modelId="{0CD725F2-DFC4-459B-AC16-26AE229D69AE}">
      <dsp:nvSpPr>
        <dsp:cNvPr id="0" name=""/>
        <dsp:cNvSpPr/>
      </dsp:nvSpPr>
      <dsp:spPr>
        <a:xfrm>
          <a:off x="4447133" y="390872"/>
          <a:ext cx="1646039" cy="658415"/>
        </a:xfrm>
        <a:prstGeom prst="chevron">
          <a:avLst/>
        </a:prstGeom>
        <a:solidFill>
          <a:srgbClr val="FF0000"/>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4006" tIns="14669" rIns="14669" bIns="14669" numCol="1" spcCol="1270" anchor="ctr" anchorCtr="0">
          <a:noAutofit/>
        </a:bodyPr>
        <a:lstStyle/>
        <a:p>
          <a:pPr lvl="0" algn="ctr" defTabSz="488950">
            <a:lnSpc>
              <a:spcPct val="90000"/>
            </a:lnSpc>
            <a:spcBef>
              <a:spcPct val="0"/>
            </a:spcBef>
            <a:spcAft>
              <a:spcPct val="35000"/>
            </a:spcAft>
          </a:pPr>
          <a:r>
            <a:rPr lang="ru-RU" sz="1100" kern="1200" dirty="0" smtClean="0"/>
            <a:t>…</a:t>
          </a:r>
          <a:endParaRPr lang="ru-RU" sz="1100" kern="1200" dirty="0"/>
        </a:p>
      </dsp:txBody>
      <dsp:txXfrm>
        <a:off x="4776341" y="390872"/>
        <a:ext cx="987624" cy="6584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16E326-CE5C-496A-ABAF-BF1640AFA25F}">
      <dsp:nvSpPr>
        <dsp:cNvPr id="0" name=""/>
        <dsp:cNvSpPr/>
      </dsp:nvSpPr>
      <dsp:spPr>
        <a:xfrm>
          <a:off x="2245541" y="1277891"/>
          <a:ext cx="152366" cy="290333"/>
        </a:xfrm>
        <a:custGeom>
          <a:avLst/>
          <a:gdLst/>
          <a:ahLst/>
          <a:cxnLst/>
          <a:rect l="0" t="0" r="0" b="0"/>
          <a:pathLst>
            <a:path>
              <a:moveTo>
                <a:pt x="0" y="0"/>
              </a:moveTo>
              <a:lnTo>
                <a:pt x="76183" y="0"/>
              </a:lnTo>
              <a:lnTo>
                <a:pt x="76183" y="290333"/>
              </a:lnTo>
              <a:lnTo>
                <a:pt x="152366" y="290333"/>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2313527" y="1414861"/>
        <a:ext cx="16394" cy="16394"/>
      </dsp:txXfrm>
    </dsp:sp>
    <dsp:sp modelId="{18A2E39A-445A-401A-A6DA-2840073987C8}">
      <dsp:nvSpPr>
        <dsp:cNvPr id="0" name=""/>
        <dsp:cNvSpPr/>
      </dsp:nvSpPr>
      <dsp:spPr>
        <a:xfrm>
          <a:off x="2245541" y="1232171"/>
          <a:ext cx="152366" cy="91440"/>
        </a:xfrm>
        <a:custGeom>
          <a:avLst/>
          <a:gdLst/>
          <a:ahLst/>
          <a:cxnLst/>
          <a:rect l="0" t="0" r="0" b="0"/>
          <a:pathLst>
            <a:path>
              <a:moveTo>
                <a:pt x="0" y="45720"/>
              </a:moveTo>
              <a:lnTo>
                <a:pt x="152366" y="45720"/>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2317915" y="1274082"/>
        <a:ext cx="7618" cy="7618"/>
      </dsp:txXfrm>
    </dsp:sp>
    <dsp:sp modelId="{8B7C2273-0DE6-4C7A-B8E6-9C76EBCA746E}">
      <dsp:nvSpPr>
        <dsp:cNvPr id="0" name=""/>
        <dsp:cNvSpPr/>
      </dsp:nvSpPr>
      <dsp:spPr>
        <a:xfrm>
          <a:off x="2245541" y="987558"/>
          <a:ext cx="152366" cy="290333"/>
        </a:xfrm>
        <a:custGeom>
          <a:avLst/>
          <a:gdLst/>
          <a:ahLst/>
          <a:cxnLst/>
          <a:rect l="0" t="0" r="0" b="0"/>
          <a:pathLst>
            <a:path>
              <a:moveTo>
                <a:pt x="0" y="290333"/>
              </a:moveTo>
              <a:lnTo>
                <a:pt x="76183" y="290333"/>
              </a:lnTo>
              <a:lnTo>
                <a:pt x="76183" y="0"/>
              </a:lnTo>
              <a:lnTo>
                <a:pt x="152366" y="0"/>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2313527" y="1124528"/>
        <a:ext cx="16394" cy="16394"/>
      </dsp:txXfrm>
    </dsp:sp>
    <dsp:sp modelId="{3816B120-9A47-409A-9402-81ED0769807B}">
      <dsp:nvSpPr>
        <dsp:cNvPr id="0" name=""/>
        <dsp:cNvSpPr/>
      </dsp:nvSpPr>
      <dsp:spPr>
        <a:xfrm>
          <a:off x="1331340" y="842392"/>
          <a:ext cx="152366" cy="435499"/>
        </a:xfrm>
        <a:custGeom>
          <a:avLst/>
          <a:gdLst/>
          <a:ahLst/>
          <a:cxnLst/>
          <a:rect l="0" t="0" r="0" b="0"/>
          <a:pathLst>
            <a:path>
              <a:moveTo>
                <a:pt x="0" y="0"/>
              </a:moveTo>
              <a:lnTo>
                <a:pt x="76183" y="0"/>
              </a:lnTo>
              <a:lnTo>
                <a:pt x="76183" y="435499"/>
              </a:lnTo>
              <a:lnTo>
                <a:pt x="152366" y="435499"/>
              </a:lnTo>
            </a:path>
          </a:pathLst>
        </a:custGeom>
        <a:noFill/>
        <a:ln w="1905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1395988" y="1048607"/>
        <a:ext cx="23069" cy="23069"/>
      </dsp:txXfrm>
    </dsp:sp>
    <dsp:sp modelId="{B7AB2C94-F8D0-4FC3-9DA4-14EA7BE088D9}">
      <dsp:nvSpPr>
        <dsp:cNvPr id="0" name=""/>
        <dsp:cNvSpPr/>
      </dsp:nvSpPr>
      <dsp:spPr>
        <a:xfrm>
          <a:off x="2245541" y="406892"/>
          <a:ext cx="152366" cy="290333"/>
        </a:xfrm>
        <a:custGeom>
          <a:avLst/>
          <a:gdLst/>
          <a:ahLst/>
          <a:cxnLst/>
          <a:rect l="0" t="0" r="0" b="0"/>
          <a:pathLst>
            <a:path>
              <a:moveTo>
                <a:pt x="0" y="0"/>
              </a:moveTo>
              <a:lnTo>
                <a:pt x="76183" y="0"/>
              </a:lnTo>
              <a:lnTo>
                <a:pt x="76183" y="290333"/>
              </a:lnTo>
              <a:lnTo>
                <a:pt x="152366" y="290333"/>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2313527" y="543861"/>
        <a:ext cx="16394" cy="16394"/>
      </dsp:txXfrm>
    </dsp:sp>
    <dsp:sp modelId="{6D36B3F9-227A-4801-B7B8-9256383AC3CE}">
      <dsp:nvSpPr>
        <dsp:cNvPr id="0" name=""/>
        <dsp:cNvSpPr/>
      </dsp:nvSpPr>
      <dsp:spPr>
        <a:xfrm>
          <a:off x="2245541" y="361172"/>
          <a:ext cx="152366" cy="91440"/>
        </a:xfrm>
        <a:custGeom>
          <a:avLst/>
          <a:gdLst/>
          <a:ahLst/>
          <a:cxnLst/>
          <a:rect l="0" t="0" r="0" b="0"/>
          <a:pathLst>
            <a:path>
              <a:moveTo>
                <a:pt x="0" y="45720"/>
              </a:moveTo>
              <a:lnTo>
                <a:pt x="152366" y="45720"/>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2317915" y="403083"/>
        <a:ext cx="7618" cy="7618"/>
      </dsp:txXfrm>
    </dsp:sp>
    <dsp:sp modelId="{8FE16580-949D-4497-A5FA-37C53038C144}">
      <dsp:nvSpPr>
        <dsp:cNvPr id="0" name=""/>
        <dsp:cNvSpPr/>
      </dsp:nvSpPr>
      <dsp:spPr>
        <a:xfrm>
          <a:off x="2245541" y="116559"/>
          <a:ext cx="152366" cy="290333"/>
        </a:xfrm>
        <a:custGeom>
          <a:avLst/>
          <a:gdLst/>
          <a:ahLst/>
          <a:cxnLst/>
          <a:rect l="0" t="0" r="0" b="0"/>
          <a:pathLst>
            <a:path>
              <a:moveTo>
                <a:pt x="0" y="290333"/>
              </a:moveTo>
              <a:lnTo>
                <a:pt x="76183" y="290333"/>
              </a:lnTo>
              <a:lnTo>
                <a:pt x="76183" y="0"/>
              </a:lnTo>
              <a:lnTo>
                <a:pt x="152366" y="0"/>
              </a:lnTo>
            </a:path>
          </a:pathLst>
        </a:custGeom>
        <a:noFill/>
        <a:ln w="19050" cap="flat" cmpd="sng" algn="ctr">
          <a:solidFill>
            <a:schemeClr val="accent1">
              <a:shade val="8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2313527" y="253528"/>
        <a:ext cx="16394" cy="16394"/>
      </dsp:txXfrm>
    </dsp:sp>
    <dsp:sp modelId="{8F17AC7F-860D-4432-81CF-C88B4FAE7C2C}">
      <dsp:nvSpPr>
        <dsp:cNvPr id="0" name=""/>
        <dsp:cNvSpPr/>
      </dsp:nvSpPr>
      <dsp:spPr>
        <a:xfrm>
          <a:off x="1331340" y="406892"/>
          <a:ext cx="152366" cy="435499"/>
        </a:xfrm>
        <a:custGeom>
          <a:avLst/>
          <a:gdLst/>
          <a:ahLst/>
          <a:cxnLst/>
          <a:rect l="0" t="0" r="0" b="0"/>
          <a:pathLst>
            <a:path>
              <a:moveTo>
                <a:pt x="0" y="435499"/>
              </a:moveTo>
              <a:lnTo>
                <a:pt x="76183" y="435499"/>
              </a:lnTo>
              <a:lnTo>
                <a:pt x="76183" y="0"/>
              </a:lnTo>
              <a:lnTo>
                <a:pt x="152366" y="0"/>
              </a:lnTo>
            </a:path>
          </a:pathLst>
        </a:custGeom>
        <a:noFill/>
        <a:ln w="19050" cap="flat" cmpd="sng" algn="ctr">
          <a:solidFill>
            <a:schemeClr val="accent1">
              <a:shade val="60000"/>
              <a:hueOff val="0"/>
              <a:satOff val="0"/>
              <a:lumOff val="0"/>
              <a:alphaOff val="0"/>
            </a:schemeClr>
          </a:solidFill>
          <a:prstDash val="solid"/>
        </a:ln>
        <a:effectLst/>
        <a:scene3d>
          <a:camera prst="orthographicFront">
            <a:rot lat="0" lon="0" rev="0"/>
          </a:camera>
          <a:lightRig rig="contrasting" dir="t">
            <a:rot lat="0" lon="0" rev="1200000"/>
          </a:lightRig>
        </a:scene3d>
        <a:sp3d z="-110000"/>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lvl="0" algn="ctr" defTabSz="222250">
            <a:lnSpc>
              <a:spcPct val="90000"/>
            </a:lnSpc>
            <a:spcBef>
              <a:spcPct val="0"/>
            </a:spcBef>
            <a:spcAft>
              <a:spcPct val="35000"/>
            </a:spcAft>
          </a:pPr>
          <a:endParaRPr lang="ru-RU" sz="500" b="1" kern="1200" dirty="0"/>
        </a:p>
      </dsp:txBody>
      <dsp:txXfrm>
        <a:off x="1395988" y="613107"/>
        <a:ext cx="23069" cy="23069"/>
      </dsp:txXfrm>
    </dsp:sp>
    <dsp:sp modelId="{5519C804-3E9D-408A-AF7D-F5CE2206218C}">
      <dsp:nvSpPr>
        <dsp:cNvPr id="0" name=""/>
        <dsp:cNvSpPr/>
      </dsp:nvSpPr>
      <dsp:spPr>
        <a:xfrm rot="16200000">
          <a:off x="603979" y="726258"/>
          <a:ext cx="1222455" cy="232266"/>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5080" tIns="5080" rIns="5080" bIns="5080" numCol="1" spcCol="1270" anchor="ctr" anchorCtr="0">
          <a:noAutofit/>
        </a:bodyPr>
        <a:lstStyle/>
        <a:p>
          <a:pPr lvl="0" algn="ctr" defTabSz="355600">
            <a:lnSpc>
              <a:spcPct val="90000"/>
            </a:lnSpc>
            <a:spcBef>
              <a:spcPct val="0"/>
            </a:spcBef>
            <a:spcAft>
              <a:spcPct val="35000"/>
            </a:spcAft>
          </a:pPr>
          <a:r>
            <a:rPr lang="ru-RU" sz="800" b="1" kern="1200" dirty="0" smtClean="0"/>
            <a:t>ПО СУБЪЕКТУ ТОЛКОВАНИЯ</a:t>
          </a:r>
          <a:endParaRPr lang="ru-RU" sz="800" b="1" kern="1200" dirty="0"/>
        </a:p>
      </dsp:txBody>
      <dsp:txXfrm>
        <a:off x="603979" y="726258"/>
        <a:ext cx="1222455" cy="232266"/>
      </dsp:txXfrm>
    </dsp:sp>
    <dsp:sp modelId="{2084C869-C645-4C73-9A32-117F03DC6360}">
      <dsp:nvSpPr>
        <dsp:cNvPr id="0" name=""/>
        <dsp:cNvSpPr/>
      </dsp:nvSpPr>
      <dsp:spPr>
        <a:xfrm>
          <a:off x="1483706" y="290758"/>
          <a:ext cx="761834" cy="232266"/>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kern="1200" dirty="0" smtClean="0"/>
            <a:t>ОФИЦИАЛЬНОЕ</a:t>
          </a:r>
          <a:endParaRPr lang="ru-RU" sz="600" b="1" kern="1200" dirty="0"/>
        </a:p>
      </dsp:txBody>
      <dsp:txXfrm>
        <a:off x="1483706" y="290758"/>
        <a:ext cx="761834" cy="232266"/>
      </dsp:txXfrm>
    </dsp:sp>
    <dsp:sp modelId="{131F1448-037F-40B6-B6F1-DC2208EBAB15}">
      <dsp:nvSpPr>
        <dsp:cNvPr id="0" name=""/>
        <dsp:cNvSpPr/>
      </dsp:nvSpPr>
      <dsp:spPr>
        <a:xfrm>
          <a:off x="2397908" y="425"/>
          <a:ext cx="761834" cy="232266"/>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kern="1200" dirty="0" smtClean="0"/>
            <a:t>АУТЕНТИЧЕСКОЕ</a:t>
          </a:r>
          <a:endParaRPr lang="ru-RU" sz="600" b="1" kern="1200" dirty="0"/>
        </a:p>
      </dsp:txBody>
      <dsp:txXfrm>
        <a:off x="2397908" y="425"/>
        <a:ext cx="761834" cy="232266"/>
      </dsp:txXfrm>
    </dsp:sp>
    <dsp:sp modelId="{1DC61BD5-D9C1-4908-AEBC-F260D34C8CB2}">
      <dsp:nvSpPr>
        <dsp:cNvPr id="0" name=""/>
        <dsp:cNvSpPr/>
      </dsp:nvSpPr>
      <dsp:spPr>
        <a:xfrm>
          <a:off x="2397908" y="290758"/>
          <a:ext cx="761834" cy="232266"/>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i="0" kern="1200" dirty="0" smtClean="0"/>
            <a:t>ДЕЛЕГИРОВАННОЕ</a:t>
          </a:r>
          <a:endParaRPr lang="ru-RU" sz="600" b="1" kern="1200" dirty="0"/>
        </a:p>
      </dsp:txBody>
      <dsp:txXfrm>
        <a:off x="2397908" y="290758"/>
        <a:ext cx="761834" cy="232266"/>
      </dsp:txXfrm>
    </dsp:sp>
    <dsp:sp modelId="{8F8A44D9-6991-4B19-BA78-5A6769EB21CB}">
      <dsp:nvSpPr>
        <dsp:cNvPr id="0" name=""/>
        <dsp:cNvSpPr/>
      </dsp:nvSpPr>
      <dsp:spPr>
        <a:xfrm>
          <a:off x="2397908" y="581092"/>
          <a:ext cx="761834" cy="232266"/>
        </a:xfrm>
        <a:prstGeom prst="rect">
          <a:avLst/>
        </a:prstGeom>
        <a:solidFill>
          <a:schemeClr val="accent1">
            <a:hueOff val="0"/>
            <a:satOff val="0"/>
            <a:lumOff val="0"/>
            <a:alphaOff val="0"/>
          </a:schemeClr>
        </a:solidFill>
        <a:ln>
          <a:noFill/>
        </a:ln>
        <a:effectLst>
          <a:glow rad="63500">
            <a:schemeClr val="accent1">
              <a:hueOff val="0"/>
              <a:satOff val="0"/>
              <a:lumOff val="0"/>
              <a:alphaOff val="0"/>
              <a:tint val="30000"/>
              <a:shade val="95000"/>
              <a:satMod val="300000"/>
              <a:alpha val="50000"/>
            </a:schemeClr>
          </a:glo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i="0" kern="1200" dirty="0" smtClean="0"/>
            <a:t>КАЗУАЛЬНОЕ</a:t>
          </a:r>
          <a:endParaRPr lang="ru-RU" sz="600" b="1" kern="1200" dirty="0"/>
        </a:p>
      </dsp:txBody>
      <dsp:txXfrm>
        <a:off x="2397908" y="581092"/>
        <a:ext cx="761834" cy="232266"/>
      </dsp:txXfrm>
    </dsp:sp>
    <dsp:sp modelId="{CAEA8017-D7BF-4A94-8950-43F7067FD61C}">
      <dsp:nvSpPr>
        <dsp:cNvPr id="0" name=""/>
        <dsp:cNvSpPr/>
      </dsp:nvSpPr>
      <dsp:spPr>
        <a:xfrm>
          <a:off x="1483706" y="1161758"/>
          <a:ext cx="761834" cy="232266"/>
        </a:xfrm>
        <a:prstGeom prst="rect">
          <a:avLst/>
        </a:prstGeom>
        <a:gradFill rotWithShape="1">
          <a:gsLst>
            <a:gs pos="0">
              <a:schemeClr val="accent2">
                <a:tint val="73000"/>
                <a:satMod val="150000"/>
              </a:schemeClr>
            </a:gs>
            <a:gs pos="25000">
              <a:schemeClr val="accent2">
                <a:tint val="96000"/>
                <a:shade val="80000"/>
                <a:satMod val="105000"/>
              </a:schemeClr>
            </a:gs>
            <a:gs pos="38000">
              <a:schemeClr val="accent2">
                <a:tint val="96000"/>
                <a:shade val="59000"/>
                <a:satMod val="120000"/>
              </a:schemeClr>
            </a:gs>
            <a:gs pos="55000">
              <a:schemeClr val="accent2">
                <a:shade val="57000"/>
                <a:satMod val="120000"/>
              </a:schemeClr>
            </a:gs>
            <a:gs pos="80000">
              <a:schemeClr val="accent2">
                <a:shade val="56000"/>
                <a:satMod val="145000"/>
              </a:schemeClr>
            </a:gs>
            <a:gs pos="88000">
              <a:schemeClr val="accent2">
                <a:shade val="63000"/>
                <a:satMod val="160000"/>
              </a:schemeClr>
            </a:gs>
            <a:gs pos="100000">
              <a:schemeClr val="accent2">
                <a:tint val="99555"/>
                <a:satMod val="155000"/>
              </a:schemeClr>
            </a:gs>
          </a:gsLst>
          <a:lin ang="5400000" scaled="1"/>
        </a:gradFill>
        <a:ln>
          <a:noFill/>
        </a:ln>
        <a:effectLst>
          <a:glow rad="76200">
            <a:schemeClr val="accent2">
              <a:tint val="30000"/>
              <a:shade val="95000"/>
              <a:satMod val="300000"/>
              <a:alpha val="50000"/>
            </a:schemeClr>
          </a:glow>
        </a:effectLst>
        <a:scene3d>
          <a:camera prst="orthographicFront">
            <a:rot lat="0" lon="0" rev="0"/>
          </a:camera>
          <a:lightRig rig="contrasting" dir="t">
            <a:rot lat="0" lon="0" rev="1200000"/>
          </a:lightRig>
        </a:scene3d>
        <a:sp3d contourW="10000" prstMaterial="metal">
          <a:bevelT w="20000" h="9000" prst="softRound"/>
          <a:contourClr>
            <a:schemeClr val="accent2">
              <a:shade val="30000"/>
              <a:satMod val="2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kern="1200" dirty="0" smtClean="0"/>
            <a:t>НЕОФИЦИАЛЬНОЕ</a:t>
          </a:r>
          <a:endParaRPr lang="ru-RU" sz="600" b="1" kern="1200" dirty="0"/>
        </a:p>
      </dsp:txBody>
      <dsp:txXfrm>
        <a:off x="1483706" y="1161758"/>
        <a:ext cx="761834" cy="232266"/>
      </dsp:txXfrm>
    </dsp:sp>
    <dsp:sp modelId="{FECC7FAA-E0F2-4658-8D30-ADC69C15BC2C}">
      <dsp:nvSpPr>
        <dsp:cNvPr id="0" name=""/>
        <dsp:cNvSpPr/>
      </dsp:nvSpPr>
      <dsp:spPr>
        <a:xfrm>
          <a:off x="2397908" y="871425"/>
          <a:ext cx="761834" cy="232266"/>
        </a:xfrm>
        <a:prstGeom prst="rect">
          <a:avLst/>
        </a:prstGeom>
        <a:gradFill rotWithShape="1">
          <a:gsLst>
            <a:gs pos="0">
              <a:schemeClr val="accent2">
                <a:tint val="73000"/>
                <a:satMod val="150000"/>
              </a:schemeClr>
            </a:gs>
            <a:gs pos="25000">
              <a:schemeClr val="accent2">
                <a:tint val="96000"/>
                <a:shade val="80000"/>
                <a:satMod val="105000"/>
              </a:schemeClr>
            </a:gs>
            <a:gs pos="38000">
              <a:schemeClr val="accent2">
                <a:tint val="96000"/>
                <a:shade val="59000"/>
                <a:satMod val="120000"/>
              </a:schemeClr>
            </a:gs>
            <a:gs pos="55000">
              <a:schemeClr val="accent2">
                <a:shade val="57000"/>
                <a:satMod val="120000"/>
              </a:schemeClr>
            </a:gs>
            <a:gs pos="80000">
              <a:schemeClr val="accent2">
                <a:shade val="56000"/>
                <a:satMod val="145000"/>
              </a:schemeClr>
            </a:gs>
            <a:gs pos="88000">
              <a:schemeClr val="accent2">
                <a:shade val="63000"/>
                <a:satMod val="160000"/>
              </a:schemeClr>
            </a:gs>
            <a:gs pos="100000">
              <a:schemeClr val="accent2">
                <a:tint val="99555"/>
                <a:satMod val="155000"/>
              </a:schemeClr>
            </a:gs>
          </a:gsLst>
          <a:lin ang="5400000" scaled="1"/>
        </a:gradFill>
        <a:ln>
          <a:noFill/>
        </a:ln>
        <a:effectLst>
          <a:glow rad="76200">
            <a:schemeClr val="accent2">
              <a:tint val="30000"/>
              <a:shade val="95000"/>
              <a:satMod val="300000"/>
              <a:alpha val="50000"/>
            </a:schemeClr>
          </a:glow>
        </a:effectLst>
        <a:scene3d>
          <a:camera prst="orthographicFront">
            <a:rot lat="0" lon="0" rev="0"/>
          </a:camera>
          <a:lightRig rig="contrasting" dir="t">
            <a:rot lat="0" lon="0" rev="1200000"/>
          </a:lightRig>
        </a:scene3d>
        <a:sp3d contourW="10000" prstMaterial="metal">
          <a:bevelT w="20000" h="9000" prst="softRound"/>
          <a:contourClr>
            <a:schemeClr val="accent2">
              <a:shade val="30000"/>
              <a:satMod val="2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i="0" kern="1200" dirty="0" smtClean="0"/>
            <a:t>ОБЫДЕННОЕ</a:t>
          </a:r>
          <a:endParaRPr lang="ru-RU" sz="600" b="1" kern="1200" dirty="0"/>
        </a:p>
      </dsp:txBody>
      <dsp:txXfrm>
        <a:off x="2397908" y="871425"/>
        <a:ext cx="761834" cy="232266"/>
      </dsp:txXfrm>
    </dsp:sp>
    <dsp:sp modelId="{AA3AA934-85BA-44B7-86D2-A0253A5D9F47}">
      <dsp:nvSpPr>
        <dsp:cNvPr id="0" name=""/>
        <dsp:cNvSpPr/>
      </dsp:nvSpPr>
      <dsp:spPr>
        <a:xfrm>
          <a:off x="2397908" y="1161758"/>
          <a:ext cx="761834" cy="232266"/>
        </a:xfrm>
        <a:prstGeom prst="rect">
          <a:avLst/>
        </a:prstGeom>
        <a:gradFill rotWithShape="1">
          <a:gsLst>
            <a:gs pos="0">
              <a:schemeClr val="accent2">
                <a:tint val="73000"/>
                <a:satMod val="150000"/>
              </a:schemeClr>
            </a:gs>
            <a:gs pos="25000">
              <a:schemeClr val="accent2">
                <a:tint val="96000"/>
                <a:shade val="80000"/>
                <a:satMod val="105000"/>
              </a:schemeClr>
            </a:gs>
            <a:gs pos="38000">
              <a:schemeClr val="accent2">
                <a:tint val="96000"/>
                <a:shade val="59000"/>
                <a:satMod val="120000"/>
              </a:schemeClr>
            </a:gs>
            <a:gs pos="55000">
              <a:schemeClr val="accent2">
                <a:shade val="57000"/>
                <a:satMod val="120000"/>
              </a:schemeClr>
            </a:gs>
            <a:gs pos="80000">
              <a:schemeClr val="accent2">
                <a:shade val="56000"/>
                <a:satMod val="145000"/>
              </a:schemeClr>
            </a:gs>
            <a:gs pos="88000">
              <a:schemeClr val="accent2">
                <a:shade val="63000"/>
                <a:satMod val="160000"/>
              </a:schemeClr>
            </a:gs>
            <a:gs pos="100000">
              <a:schemeClr val="accent2">
                <a:tint val="99555"/>
                <a:satMod val="155000"/>
              </a:schemeClr>
            </a:gs>
          </a:gsLst>
          <a:lin ang="5400000" scaled="1"/>
        </a:gradFill>
        <a:ln>
          <a:noFill/>
        </a:ln>
        <a:effectLst>
          <a:glow rad="76200">
            <a:schemeClr val="accent2">
              <a:tint val="30000"/>
              <a:shade val="95000"/>
              <a:satMod val="300000"/>
              <a:alpha val="50000"/>
            </a:schemeClr>
          </a:glow>
        </a:effectLst>
        <a:scene3d>
          <a:camera prst="orthographicFront">
            <a:rot lat="0" lon="0" rev="0"/>
          </a:camera>
          <a:lightRig rig="contrasting" dir="t">
            <a:rot lat="0" lon="0" rev="1200000"/>
          </a:lightRig>
        </a:scene3d>
        <a:sp3d contourW="10000" prstMaterial="metal">
          <a:bevelT w="20000" h="9000" prst="softRound"/>
          <a:contourClr>
            <a:schemeClr val="accent2">
              <a:shade val="30000"/>
              <a:satMod val="2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i="0" kern="1200" dirty="0" smtClean="0"/>
            <a:t>СПЕЦИАЛЬНО-ЮРИДИЧЕСКОЕ</a:t>
          </a:r>
          <a:endParaRPr lang="ru-RU" sz="600" b="1" kern="1200" dirty="0"/>
        </a:p>
      </dsp:txBody>
      <dsp:txXfrm>
        <a:off x="2397908" y="1161758"/>
        <a:ext cx="761834" cy="232266"/>
      </dsp:txXfrm>
    </dsp:sp>
    <dsp:sp modelId="{3C3D9FA6-737A-49C4-92F1-42B5C146FC7B}">
      <dsp:nvSpPr>
        <dsp:cNvPr id="0" name=""/>
        <dsp:cNvSpPr/>
      </dsp:nvSpPr>
      <dsp:spPr>
        <a:xfrm>
          <a:off x="2397908" y="1452091"/>
          <a:ext cx="761834" cy="232266"/>
        </a:xfrm>
        <a:prstGeom prst="rect">
          <a:avLst/>
        </a:prstGeom>
        <a:gradFill rotWithShape="1">
          <a:gsLst>
            <a:gs pos="0">
              <a:schemeClr val="accent2">
                <a:tint val="73000"/>
                <a:satMod val="150000"/>
              </a:schemeClr>
            </a:gs>
            <a:gs pos="25000">
              <a:schemeClr val="accent2">
                <a:tint val="96000"/>
                <a:shade val="80000"/>
                <a:satMod val="105000"/>
              </a:schemeClr>
            </a:gs>
            <a:gs pos="38000">
              <a:schemeClr val="accent2">
                <a:tint val="96000"/>
                <a:shade val="59000"/>
                <a:satMod val="120000"/>
              </a:schemeClr>
            </a:gs>
            <a:gs pos="55000">
              <a:schemeClr val="accent2">
                <a:shade val="57000"/>
                <a:satMod val="120000"/>
              </a:schemeClr>
            </a:gs>
            <a:gs pos="80000">
              <a:schemeClr val="accent2">
                <a:shade val="56000"/>
                <a:satMod val="145000"/>
              </a:schemeClr>
            </a:gs>
            <a:gs pos="88000">
              <a:schemeClr val="accent2">
                <a:shade val="63000"/>
                <a:satMod val="160000"/>
              </a:schemeClr>
            </a:gs>
            <a:gs pos="100000">
              <a:schemeClr val="accent2">
                <a:tint val="99555"/>
                <a:satMod val="155000"/>
              </a:schemeClr>
            </a:gs>
          </a:gsLst>
          <a:lin ang="5400000" scaled="1"/>
        </a:gradFill>
        <a:ln>
          <a:noFill/>
        </a:ln>
        <a:effectLst>
          <a:glow rad="76200">
            <a:schemeClr val="accent2">
              <a:tint val="30000"/>
              <a:shade val="95000"/>
              <a:satMod val="300000"/>
              <a:alpha val="50000"/>
            </a:schemeClr>
          </a:glow>
        </a:effectLst>
        <a:scene3d>
          <a:camera prst="orthographicFront">
            <a:rot lat="0" lon="0" rev="0"/>
          </a:camera>
          <a:lightRig rig="contrasting" dir="t">
            <a:rot lat="0" lon="0" rev="1200000"/>
          </a:lightRig>
        </a:scene3d>
        <a:sp3d contourW="10000" prstMaterial="metal">
          <a:bevelT w="20000" h="9000" prst="softRound"/>
          <a:contourClr>
            <a:schemeClr val="accent2">
              <a:shade val="30000"/>
              <a:satMod val="200000"/>
            </a:schemeClr>
          </a:contourClr>
        </a:sp3d>
      </dsp:spPr>
      <dsp:style>
        <a:lnRef idx="0">
          <a:schemeClr val="accent2"/>
        </a:lnRef>
        <a:fillRef idx="3">
          <a:schemeClr val="accent2"/>
        </a:fillRef>
        <a:effectRef idx="3">
          <a:schemeClr val="accent2"/>
        </a:effectRef>
        <a:fontRef idx="minor">
          <a:schemeClr val="lt1"/>
        </a:fontRef>
      </dsp:style>
      <dsp:txBody>
        <a:bodyPr spcFirstLastPara="0" vert="horz" wrap="square" lIns="3810" tIns="3810" rIns="3810" bIns="3810" numCol="1" spcCol="1270" anchor="ctr" anchorCtr="0">
          <a:noAutofit/>
        </a:bodyPr>
        <a:lstStyle/>
        <a:p>
          <a:pPr lvl="0" algn="ctr" defTabSz="266700">
            <a:lnSpc>
              <a:spcPct val="90000"/>
            </a:lnSpc>
            <a:spcBef>
              <a:spcPct val="0"/>
            </a:spcBef>
            <a:spcAft>
              <a:spcPct val="35000"/>
            </a:spcAft>
          </a:pPr>
          <a:r>
            <a:rPr lang="ru-RU" sz="600" b="1" i="0" kern="1200" dirty="0" smtClean="0"/>
            <a:t>ДОКТРИНАЛЬНОЕ</a:t>
          </a:r>
          <a:endParaRPr lang="ru-RU" sz="600" b="1" kern="1200" dirty="0"/>
        </a:p>
      </dsp:txBody>
      <dsp:txXfrm>
        <a:off x="2397908" y="1452091"/>
        <a:ext cx="761834" cy="23226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176A99B-0135-479C-9976-1015FC04CFA1}">
      <dsp:nvSpPr>
        <dsp:cNvPr id="0" name=""/>
        <dsp:cNvSpPr/>
      </dsp:nvSpPr>
      <dsp:spPr>
        <a:xfrm>
          <a:off x="0" y="121842"/>
          <a:ext cx="7467600" cy="1394786"/>
        </a:xfrm>
        <a:prstGeom prst="roundRect">
          <a:avLst/>
        </a:prstGeom>
        <a:gradFill rotWithShape="1">
          <a:gsLst>
            <a:gs pos="0">
              <a:schemeClr val="dk1">
                <a:tint val="1000"/>
              </a:schemeClr>
            </a:gs>
            <a:gs pos="68000">
              <a:schemeClr val="dk1">
                <a:tint val="77000"/>
              </a:schemeClr>
            </a:gs>
            <a:gs pos="81000">
              <a:schemeClr val="dk1">
                <a:tint val="79000"/>
              </a:schemeClr>
            </a:gs>
            <a:gs pos="86000">
              <a:schemeClr val="dk1">
                <a:tint val="73000"/>
              </a:schemeClr>
            </a:gs>
            <a:gs pos="100000">
              <a:schemeClr val="dk1">
                <a:tint val="35000"/>
              </a:schemeClr>
            </a:gs>
          </a:gsLst>
          <a:lin ang="5400000" scaled="1"/>
        </a:gradFill>
        <a:ln w="9525" cap="flat" cmpd="sng" algn="ctr">
          <a:solidFill>
            <a:schemeClr val="dk1">
              <a:shade val="60000"/>
              <a:satMod val="300000"/>
            </a:schemeClr>
          </a:solidFill>
          <a:prstDash val="solid"/>
        </a:ln>
        <a:effectLst>
          <a:glow rad="63500">
            <a:schemeClr val="dk1">
              <a:tint val="30000"/>
              <a:shade val="95000"/>
              <a:satMod val="300000"/>
              <a:alpha val="50000"/>
            </a:schemeClr>
          </a:glow>
        </a:effectLst>
      </dsp:spPr>
      <dsp:style>
        <a:lnRef idx="1">
          <a:schemeClr val="dk1"/>
        </a:lnRef>
        <a:fillRef idx="2">
          <a:schemeClr val="dk1"/>
        </a:fillRef>
        <a:effectRef idx="1">
          <a:schemeClr val="dk1"/>
        </a:effectRef>
        <a:fontRef idx="minor">
          <a:schemeClr val="dk1"/>
        </a:fontRef>
      </dsp:style>
      <dsp:txBody>
        <a:bodyPr spcFirstLastPara="0" vert="horz" wrap="square" lIns="64770" tIns="64770" rIns="64770" bIns="64770" numCol="1" spcCol="1270" anchor="ctr" anchorCtr="0">
          <a:noAutofit/>
        </a:bodyPr>
        <a:lstStyle/>
        <a:p>
          <a:pPr lvl="0" algn="ctr" defTabSz="755650" rtl="0">
            <a:lnSpc>
              <a:spcPct val="90000"/>
            </a:lnSpc>
            <a:spcBef>
              <a:spcPct val="0"/>
            </a:spcBef>
            <a:spcAft>
              <a:spcPct val="35000"/>
            </a:spcAft>
          </a:pPr>
          <a:r>
            <a:rPr lang="ru-RU" sz="1700" kern="1200" dirty="0" smtClean="0"/>
            <a:t>АКТЫ, ИЗДАННЫЕ В ЦЕЛЯХ ТОЛКОВАНИЯ (АКТЫ ТОЛКОВАНИЯ), ИМЕЮТ СВОИ ОСОБЕННОСТИ ПО СРАВНЕНИЮ С ИНЫМИ НПА:</a:t>
          </a:r>
          <a:endParaRPr lang="ru-RU" sz="1700" kern="1200" dirty="0"/>
        </a:p>
      </dsp:txBody>
      <dsp:txXfrm>
        <a:off x="68088" y="189930"/>
        <a:ext cx="7331424" cy="1258610"/>
      </dsp:txXfrm>
    </dsp:sp>
    <dsp:sp modelId="{41AC3A03-03B3-42C7-9370-136CCB3F4C93}">
      <dsp:nvSpPr>
        <dsp:cNvPr id="0" name=""/>
        <dsp:cNvSpPr/>
      </dsp:nvSpPr>
      <dsp:spPr>
        <a:xfrm>
          <a:off x="0" y="1565588"/>
          <a:ext cx="7467600" cy="139478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kern="1200" smtClean="0"/>
            <a:t>- не содержат новых норм</a:t>
          </a:r>
          <a:endParaRPr lang="ru-RU" sz="1700" kern="1200"/>
        </a:p>
      </dsp:txBody>
      <dsp:txXfrm>
        <a:off x="68088" y="1633676"/>
        <a:ext cx="7331424" cy="1258610"/>
      </dsp:txXfrm>
    </dsp:sp>
    <dsp:sp modelId="{0757144D-2686-45A6-AD4F-A7E276DA8605}">
      <dsp:nvSpPr>
        <dsp:cNvPr id="0" name=""/>
        <dsp:cNvSpPr/>
      </dsp:nvSpPr>
      <dsp:spPr>
        <a:xfrm>
          <a:off x="0" y="3009334"/>
          <a:ext cx="7467600" cy="1394786"/>
        </a:xfrm>
        <a:prstGeom prst="round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lvl="0" algn="l" defTabSz="755650" rtl="0">
            <a:lnSpc>
              <a:spcPct val="90000"/>
            </a:lnSpc>
            <a:spcBef>
              <a:spcPct val="0"/>
            </a:spcBef>
            <a:spcAft>
              <a:spcPct val="35000"/>
            </a:spcAft>
          </a:pPr>
          <a:r>
            <a:rPr lang="ru-RU" sz="1700" kern="1200" smtClean="0"/>
            <a:t>- не изменяют, не дополняют существующие нормы. С их помощью лишь объясняется или уточняется содержание правовых норм, определяется их место в законодательстве, а также связи с другими нормами, регулирующими различные аспекты одного и того же вида общественных отношений</a:t>
          </a:r>
          <a:endParaRPr lang="ru-RU" sz="1700" kern="1200"/>
        </a:p>
      </dsp:txBody>
      <dsp:txXfrm>
        <a:off x="68088" y="3077422"/>
        <a:ext cx="7331424" cy="125861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6D9951F-DD94-47B8-AD4F-4821B5DA1B38}">
      <dsp:nvSpPr>
        <dsp:cNvPr id="0" name=""/>
        <dsp:cNvSpPr/>
      </dsp:nvSpPr>
      <dsp:spPr>
        <a:xfrm rot="21300000">
          <a:off x="13858" y="1029199"/>
          <a:ext cx="5599250" cy="562488"/>
        </a:xfrm>
        <a:prstGeom prst="mathMinus">
          <a:avLst/>
        </a:prstGeom>
        <a:solidFill>
          <a:schemeClr val="accent1">
            <a:tint val="60000"/>
            <a:hueOff val="0"/>
            <a:satOff val="0"/>
            <a:lumOff val="0"/>
            <a:alphaOff val="0"/>
          </a:schemeClr>
        </a:solidFill>
        <a:ln>
          <a:noFill/>
        </a:ln>
        <a:effectLst/>
        <a:scene3d>
          <a:camera prst="orthographicFront"/>
          <a:lightRig rig="chilly" dir="t"/>
        </a:scene3d>
        <a:sp3d z="12700" extrusionH="1700" prstMaterial="translucentPowder">
          <a:bevelT w="25400" h="6350" prst="softRound"/>
          <a:bevelB w="0" h="0" prst="convex"/>
        </a:sp3d>
      </dsp:spPr>
      <dsp:style>
        <a:lnRef idx="0">
          <a:scrgbClr r="0" g="0" b="0"/>
        </a:lnRef>
        <a:fillRef idx="1">
          <a:scrgbClr r="0" g="0" b="0"/>
        </a:fillRef>
        <a:effectRef idx="0">
          <a:scrgbClr r="0" g="0" b="0"/>
        </a:effectRef>
        <a:fontRef idx="minor"/>
      </dsp:style>
    </dsp:sp>
    <dsp:sp modelId="{E88F3D20-DC54-4BD6-985D-05D77CB60160}">
      <dsp:nvSpPr>
        <dsp:cNvPr id="0" name=""/>
        <dsp:cNvSpPr/>
      </dsp:nvSpPr>
      <dsp:spPr>
        <a:xfrm>
          <a:off x="675236" y="131044"/>
          <a:ext cx="1688090" cy="1048355"/>
        </a:xfrm>
        <a:prstGeom prst="downArrow">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D0FEAED3-9730-4D4C-B3DA-B86D695E8A2C}">
      <dsp:nvSpPr>
        <dsp:cNvPr id="0" name=""/>
        <dsp:cNvSpPr/>
      </dsp:nvSpPr>
      <dsp:spPr>
        <a:xfrm>
          <a:off x="2982293" y="0"/>
          <a:ext cx="1800629" cy="110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dirty="0" smtClean="0"/>
            <a:t>текст </a:t>
          </a:r>
          <a:endParaRPr lang="ru-RU" sz="2000" kern="1200" dirty="0"/>
        </a:p>
      </dsp:txBody>
      <dsp:txXfrm>
        <a:off x="2982293" y="0"/>
        <a:ext cx="1800629" cy="1100772"/>
      </dsp:txXfrm>
    </dsp:sp>
    <dsp:sp modelId="{F2B79937-1D2F-4A2A-9C74-30829450308C}">
      <dsp:nvSpPr>
        <dsp:cNvPr id="0" name=""/>
        <dsp:cNvSpPr/>
      </dsp:nvSpPr>
      <dsp:spPr>
        <a:xfrm>
          <a:off x="3263641" y="1441488"/>
          <a:ext cx="1688090" cy="1048355"/>
        </a:xfrm>
        <a:prstGeom prst="upArrow">
          <a:avLst/>
        </a:prstGeom>
        <a:solidFill>
          <a:schemeClr val="accent1">
            <a:hueOff val="0"/>
            <a:satOff val="0"/>
            <a:lumOff val="0"/>
            <a:alphaOff val="0"/>
          </a:schemeClr>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sp>
    <dsp:sp modelId="{29D3847A-E90F-40D2-9A82-BF14C8059F71}">
      <dsp:nvSpPr>
        <dsp:cNvPr id="0" name=""/>
        <dsp:cNvSpPr/>
      </dsp:nvSpPr>
      <dsp:spPr>
        <a:xfrm>
          <a:off x="844045" y="1520115"/>
          <a:ext cx="1800629" cy="110077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ru-RU" sz="2000" kern="1200" dirty="0" smtClean="0"/>
            <a:t> содержание</a:t>
          </a:r>
          <a:endParaRPr lang="ru-RU" sz="2000" kern="1200" dirty="0"/>
        </a:p>
      </dsp:txBody>
      <dsp:txXfrm>
        <a:off x="844045" y="1520115"/>
        <a:ext cx="1800629" cy="1100772"/>
      </dsp:txXfrm>
    </dsp:sp>
  </dsp:spTree>
</dsp:drawing>
</file>

<file path=ppt/diagrams/layout1.xml><?xml version="1.0" encoding="utf-8"?>
<dgm:layoutDef xmlns:dgm="http://schemas.openxmlformats.org/drawingml/2006/diagram" xmlns:a="http://schemas.openxmlformats.org/drawingml/2006/main" uniqueId="urn:microsoft.com/office/officeart/2005/8/layout/matrix3">
  <dgm:title val=""/>
  <dgm:desc val=""/>
  <dgm:catLst>
    <dgm:cat type="matrix" pri="1000"/>
    <dgm:cat type="convert" pri="18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0" destOrd="0"/>
        <dgm:cxn modelId="8" srcId="0" destId="4" srcOrd="1" destOrd="0"/>
      </dgm:cxnLst>
      <dgm:bg/>
      <dgm:whole/>
    </dgm:dataModel>
  </dgm:sampData>
  <dgm:styleData useDef="1">
    <dgm:dataModel>
      <dgm:ptLst/>
      <dgm:bg/>
      <dgm:whole/>
    </dgm:dataModel>
  </dgm:styleData>
  <dgm:clrData useDef="1">
    <dgm:dataModel>
      <dgm:ptLst/>
      <dgm:bg/>
      <dgm:whole/>
    </dgm:dataModel>
  </dgm:clrData>
  <dgm:layoutNode name="matrix">
    <dgm:varLst>
      <dgm:chMax val="1"/>
      <dgm:dir/>
      <dgm:resizeHandles val="exact"/>
    </dgm:varLst>
    <dgm:alg type="composite">
      <dgm:param type="ar" val="1"/>
    </dgm:alg>
    <dgm:shape xmlns:r="http://schemas.openxmlformats.org/officeDocument/2006/relationships" r:blip="">
      <dgm:adjLst/>
    </dgm:shape>
    <dgm:presOf/>
    <dgm:choose name="Name0">
      <dgm:if name="Name1" func="var" arg="dir" op="equ" val="norm">
        <dgm:constrLst>
          <dgm:constr type="w" for="ch" forName="diamond" refType="w"/>
          <dgm:constr type="h" for="ch" forName="diamond" refType="h"/>
          <dgm:constr type="w" for="ch" forName="quad1" refType="w" fact="0.39"/>
          <dgm:constr type="h" for="ch" forName="quad1" refType="h" fact="0.39"/>
          <dgm:constr type="ctrX" for="ch" forName="quad1" refType="w" fact="0.29"/>
          <dgm:constr type="ctrY" for="ch" forName="quad1" refType="h" fact="0.29"/>
          <dgm:constr type="w" for="ch" forName="quad2" refType="w" fact="0.39"/>
          <dgm:constr type="h" for="ch" forName="quad2" refType="h" fact="0.39"/>
          <dgm:constr type="ctrX" for="ch" forName="quad2" refType="w" fact="0.71"/>
          <dgm:constr type="ctrY" for="ch" forName="quad2" refType="h" fact="0.29"/>
          <dgm:constr type="w" for="ch" forName="quad3" refType="w" fact="0.39"/>
          <dgm:constr type="h" for="ch" forName="quad3" refType="h" fact="0.39"/>
          <dgm:constr type="ctrX" for="ch" forName="quad3" refType="w" fact="0.29"/>
          <dgm:constr type="ctrY" for="ch" forName="quad3" refType="h" fact="0.71"/>
          <dgm:constr type="w" for="ch" forName="quad4" refType="w" fact="0.39"/>
          <dgm:constr type="h" for="ch" forName="quad4" refType="h" fact="0.39"/>
          <dgm:constr type="ctrX" for="ch" forName="quad4" refType="w" fact="0.71"/>
          <dgm:constr type="ctrY" for="ch" forName="quad4" refType="h" fact="0.71"/>
          <dgm:constr type="primFontSz" for="des" ptType="node" op="equ" val="65"/>
        </dgm:constrLst>
      </dgm:if>
      <dgm:else name="Name2">
        <dgm:constrLst>
          <dgm:constr type="w" for="ch" forName="diamond" refType="w"/>
          <dgm:constr type="h" for="ch" forName="diamond" refType="h"/>
          <dgm:constr type="w" for="ch" forName="quad1" refType="w" fact="0.39"/>
          <dgm:constr type="h" for="ch" forName="quad1" refType="h" fact="0.39"/>
          <dgm:constr type="ctrX" for="ch" forName="quad1" refType="w" fact="0.71"/>
          <dgm:constr type="ctrY" for="ch" forName="quad1" refType="h" fact="0.29"/>
          <dgm:constr type="w" for="ch" forName="quad2" refType="w" fact="0.39"/>
          <dgm:constr type="h" for="ch" forName="quad2" refType="h" fact="0.39"/>
          <dgm:constr type="ctrX" for="ch" forName="quad2" refType="w" fact="0.29"/>
          <dgm:constr type="ctrY" for="ch" forName="quad2" refType="h" fact="0.29"/>
          <dgm:constr type="w" for="ch" forName="quad3" refType="w" fact="0.39"/>
          <dgm:constr type="h" for="ch" forName="quad3" refType="h" fact="0.39"/>
          <dgm:constr type="ctrX" for="ch" forName="quad3" refType="w" fact="0.71"/>
          <dgm:constr type="ctrY" for="ch" forName="quad3" refType="h" fact="0.71"/>
          <dgm:constr type="w" for="ch" forName="quad4" refType="w" fact="0.39"/>
          <dgm:constr type="h" for="ch" forName="quad4" refType="h" fact="0.39"/>
          <dgm:constr type="ctrX" for="ch" forName="quad4" refType="w" fact="0.29"/>
          <dgm:constr type="ctrY" for="ch" forName="quad4" refType="h" fact="0.71"/>
          <dgm:constr type="primFontSz" for="des" ptType="node" op="equ" val="65"/>
        </dgm:constrLst>
      </dgm:else>
    </dgm:choose>
    <dgm:ruleLst/>
    <dgm:choose name="Name3">
      <dgm:if name="Name4" axis="ch" ptType="node" func="cnt" op="gte" val="1">
        <dgm:layoutNode name="diamond" styleLbl="bgShp">
          <dgm:alg type="sp"/>
          <dgm:shape xmlns:r="http://schemas.openxmlformats.org/officeDocument/2006/relationships" type="diamond" r:blip="">
            <dgm:adjLst/>
          </dgm:shape>
          <dgm:presOf/>
          <dgm:constrLst>
            <dgm:constr type="w" refType="h" op="equ"/>
          </dgm:constrLst>
          <dgm:ruleLst/>
        </dgm:layoutNode>
        <dgm:layoutNode name="quad1">
          <dgm:varLst>
            <dgm:chMax val="0"/>
            <dgm:chPref val="0"/>
            <dgm:bulletEnabled val="1"/>
          </dgm:varLst>
          <dgm:alg type="tx"/>
          <dgm:shape xmlns:r="http://schemas.openxmlformats.org/officeDocument/2006/relationships" type="roundRect" r:blip="">
            <dgm:adjLst/>
          </dgm:shape>
          <dgm:presOf axis="ch desOrSelf" ptType="node node" st="1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2">
          <dgm:varLst>
            <dgm:chMax val="0"/>
            <dgm:chPref val="0"/>
            <dgm:bulletEnabled val="1"/>
          </dgm:varLst>
          <dgm:alg type="tx"/>
          <dgm:shape xmlns:r="http://schemas.openxmlformats.org/officeDocument/2006/relationships" type="roundRect" r:blip="">
            <dgm:adjLst/>
          </dgm:shape>
          <dgm:presOf axis="ch desOrSelf" ptType="node node" st="2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3">
          <dgm:varLst>
            <dgm:chMax val="0"/>
            <dgm:chPref val="0"/>
            <dgm:bulletEnabled val="1"/>
          </dgm:varLst>
          <dgm:alg type="tx"/>
          <dgm:shape xmlns:r="http://schemas.openxmlformats.org/officeDocument/2006/relationships" type="roundRect" r:blip="">
            <dgm:adjLst/>
          </dgm:shape>
          <dgm:presOf axis="ch desOrSelf" ptType="node node" st="3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quad4">
          <dgm:varLst>
            <dgm:chMax val="0"/>
            <dgm:chPref val="0"/>
            <dgm:bulletEnabled val="1"/>
          </dgm:varLst>
          <dgm:alg type="tx"/>
          <dgm:shape xmlns:r="http://schemas.openxmlformats.org/officeDocument/2006/relationships" type="roundRect" r:blip="">
            <dgm:adjLst/>
          </dgm:shape>
          <dgm:presOf axis="ch desOrSelf" ptType="node node" st="4 1" cnt="1 0"/>
          <dgm:constrLst>
            <dgm:constr type="w" refType="h" op="equ"/>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5"/>
    </dgm:choose>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5.xml><?xml version="1.0" encoding="utf-8"?>
<dgm:layoutDef xmlns:dgm="http://schemas.openxmlformats.org/drawingml/2006/diagram" xmlns:a="http://schemas.openxmlformats.org/drawingml/2006/main" uniqueId="urn:microsoft.com/office/officeart/2005/8/layout/chevron1">
  <dgm:title val=""/>
  <dgm:desc val=""/>
  <dgm:catLst>
    <dgm:cat type="process" pri="9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hoose name="Name4">
      <dgm:if name="Name5" axis="des" func="maxDepth" op="gte" val="2">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1.5"/>
          <dgm:constr type="h" for="des" forName="desTx" refType="primFontSz" refFor="des" refForName="parTx" fact="0.5"/>
          <dgm:constr type="w" for="ch" forName="space" op="equ" val="-6"/>
        </dgm:constrLst>
        <dgm:ruleLst>
          <dgm:rule type="w" for="ch" forName="composite" val="0" fact="NaN" max="NaN"/>
          <dgm:rule type="primFontSz" for="des" forName="parTx" val="5" fact="NaN" max="NaN"/>
        </dgm:ruleLst>
        <dgm:forEach name="Name6" axis="ch" ptType="node">
          <dgm:layoutNode name="composite">
            <dgm:alg type="composite"/>
            <dgm:shape xmlns:r="http://schemas.openxmlformats.org/officeDocument/2006/relationships" r:blip="">
              <dgm:adjLst/>
            </dgm:shape>
            <dgm:presOf/>
            <dgm:choose name="Name7">
              <dgm:if name="Name8" func="var" arg="dir" op="equ" val="norm">
                <dgm:constrLst>
                  <dgm:constr type="l" for="ch" forName="parTx"/>
                  <dgm:constr type="w" for="ch" forName="parTx" refType="w"/>
                  <dgm:constr type="t" for="ch" forName="parTx"/>
                  <dgm:constr type="l" for="ch" forName="desTx"/>
                  <dgm:constr type="w" for="ch" forName="desTx" refType="w" refFor="ch" refForName="parTx" fact="0.8"/>
                  <dgm:constr type="t" for="ch" forName="desTx" refType="h" refFor="ch" refForName="parTx" fact="1.125"/>
                </dgm:constrLst>
              </dgm:if>
              <dgm:else name="Name9">
                <dgm:constrLst>
                  <dgm:constr type="l" for="ch" forName="parTx"/>
                  <dgm:constr type="w" for="ch" forName="parTx" refType="w"/>
                  <dgm:constr type="t" for="ch" forName="parTx"/>
                  <dgm:constr type="l" for="ch" forName="desTx" refType="w" fact="0.2"/>
                  <dgm:constr type="w" for="ch" forName="desTx" refType="w" refFor="ch" refForName="parTx" fact="0.8"/>
                  <dgm:constr type="t" for="ch" forName="desTx" refType="h" refFor="ch" refForName="parTx" fact="1.125"/>
                </dgm:constrLst>
              </dgm:else>
            </dgm:choose>
            <dgm:ruleLst>
              <dgm:rule type="h" val="INF" fact="NaN" max="NaN"/>
            </dgm:ruleLst>
            <dgm:layoutNode name="parTx">
              <dgm:varLst>
                <dgm:chMax val="0"/>
                <dgm:chPref val="0"/>
                <dgm:bulletEnabled val="1"/>
              </dgm:varLst>
              <dgm:alg type="tx"/>
              <dgm:choose name="Name10">
                <dgm:if name="Name11" func="var" arg="dir" op="equ" val="norm">
                  <dgm:shape xmlns:r="http://schemas.openxmlformats.org/officeDocument/2006/relationships" type="chevron" r:blip="">
                    <dgm:adjLst/>
                  </dgm:shape>
                </dgm:if>
                <dgm:else name="Name12">
                  <dgm:shape xmlns:r="http://schemas.openxmlformats.org/officeDocument/2006/relationships" rot="180" type="chevron" r:blip="">
                    <dgm:adjLst/>
                  </dgm:shape>
                </dgm:else>
              </dgm:choose>
              <dgm:presOf axis="self" ptType="node"/>
              <dgm:choose name="Name13">
                <dgm:if name="Name14" func="var" arg="dir" op="equ" val="norm">
                  <dgm:constrLst>
                    <dgm:constr type="h" refType="w" op="lte" fact="0.4"/>
                    <dgm:constr type="h"/>
                    <dgm:constr type="tMarg" refType="primFontSz" fact="0.105"/>
                    <dgm:constr type="bMarg" refType="primFontSz" fact="0.105"/>
                    <dgm:constr type="lMarg" refType="primFontSz" fact="0.315"/>
                    <dgm:constr type="rMarg" refType="primFontSz" fact="0.105"/>
                  </dgm:constrLst>
                </dgm:if>
                <dgm:else name="Name15">
                  <dgm:constrLst>
                    <dgm:constr type="h" refType="w" op="lte" fact="0.4"/>
                    <dgm:constr type="h"/>
                    <dgm:constr type="tMarg" refType="primFontSz" fact="0.105"/>
                    <dgm:constr type="bMarg" refType="primFontSz" fact="0.105"/>
                    <dgm:constr type="lMarg" refType="primFontSz" fact="0.105"/>
                    <dgm:constr type="rMarg" refType="primFontSz" fact="0.315"/>
                  </dgm:constrLst>
                </dgm:else>
              </dgm:choose>
              <dgm:ruleLst>
                <dgm:rule type="h" val="INF" fact="NaN" max="NaN"/>
              </dgm:ruleLst>
            </dgm:layoutNode>
            <dgm:layoutNode name="desTx" styleLbl="revTx">
              <dgm:varLst>
                <dgm:bulletEnabled val="1"/>
              </dgm:varLst>
              <dgm:alg type="tx">
                <dgm:param type="stBulletLvl" val="1"/>
              </dgm:alg>
              <dgm:choose name="Name16">
                <dgm:if name="Name17" axis="ch" ptType="node" func="cnt" op="gte" val="1">
                  <dgm:shape xmlns:r="http://schemas.openxmlformats.org/officeDocument/2006/relationships" type="rect" r:blip="">
                    <dgm:adjLst/>
                  </dgm:shape>
                </dgm:if>
                <dgm:else name="Name18">
                  <dgm:shape xmlns:r="http://schemas.openxmlformats.org/officeDocument/2006/relationships" type="rect" r:blip="" hideGeom="1">
                    <dgm:adjLst/>
                  </dgm:shape>
                </dgm:else>
              </dgm:choose>
              <dgm:presOf axis="des" ptType="node"/>
              <dgm:constrLst>
                <dgm:constr type="secFontSz" val="65"/>
                <dgm:constr type="primFontSz" refType="secFontSz"/>
                <dgm:constr type="h"/>
                <dgm:constr type="tMarg"/>
                <dgm:constr type="bMarg"/>
                <dgm:constr type="rMarg"/>
                <dgm:constr type="lMarg"/>
              </dgm:constrLst>
              <dgm:ruleLst>
                <dgm:rule type="h" val="INF" fact="NaN" max="NaN"/>
              </dgm:ruleLst>
            </dgm:layoutNode>
          </dgm:layoutNode>
          <dgm:forEach name="Name19" axis="followSib" ptType="sibTrans" cnt="1">
            <dgm:layoutNode name="space">
              <dgm:alg type="sp"/>
              <dgm:shape xmlns:r="http://schemas.openxmlformats.org/officeDocument/2006/relationships" r:blip="">
                <dgm:adjLst/>
              </dgm:shape>
              <dgm:presOf/>
              <dgm:constrLst/>
              <dgm:ruleLst/>
            </dgm:layoutNode>
          </dgm:forEach>
        </dgm:forEach>
      </dgm:if>
      <dgm:else name="Name20">
        <dgm:constrLst>
          <dgm:constr type="w" for="ch" forName="parTxOnly" refType="w"/>
          <dgm:constr type="h" for="des" forName="parTxOnly" op="equ"/>
          <dgm:constr type="primFontSz" for="des" forName="parTxOnly" op="equ" val="65"/>
          <dgm:constr type="w" for="ch" forName="parTxOnlySpace" refType="w" refFor="ch" refForName="parTxOnly" fact="-0.1"/>
        </dgm:constrLst>
        <dgm:ruleLst/>
        <dgm:forEach name="Name21" axis="ch" ptType="node">
          <dgm:layoutNode name="parTxOnly">
            <dgm:varLst>
              <dgm:chMax val="0"/>
              <dgm:chPref val="0"/>
              <dgm:bulletEnabled val="1"/>
            </dgm:varLst>
            <dgm:alg type="tx"/>
            <dgm:choose name="Name22">
              <dgm:if name="Name23" func="var" arg="dir" op="equ" val="norm">
                <dgm:shape xmlns:r="http://schemas.openxmlformats.org/officeDocument/2006/relationships" type="chevron" r:blip="">
                  <dgm:adjLst/>
                </dgm:shape>
              </dgm:if>
              <dgm:else name="Name24">
                <dgm:shape xmlns:r="http://schemas.openxmlformats.org/officeDocument/2006/relationships" rot="180" type="chevron" r:blip="">
                  <dgm:adjLst/>
                </dgm:shape>
              </dgm:else>
            </dgm:choose>
            <dgm:presOf axis="self" ptType="node"/>
            <dgm:choose name="Name25">
              <dgm:if name="Name26" func="var" arg="dir" op="equ" val="norm">
                <dgm:constrLst>
                  <dgm:constr type="h" refType="w" op="equ" fact="0.4"/>
                  <dgm:constr type="tMarg" refType="primFontSz" fact="0.105"/>
                  <dgm:constr type="bMarg" refType="primFontSz" fact="0.105"/>
                  <dgm:constr type="lMarg" refType="primFontSz" fact="0.315"/>
                  <dgm:constr type="rMarg" refType="primFontSz" fact="0.105"/>
                </dgm:constrLst>
              </dgm:if>
              <dgm:else name="Name27">
                <dgm:constrLst>
                  <dgm:constr type="h" refType="w" op="equ" fact="0.4"/>
                  <dgm:constr type="tMarg" refType="primFontSz" fact="0.105"/>
                  <dgm:constr type="bMarg" refType="primFontSz" fact="0.105"/>
                  <dgm:constr type="lMarg" refType="primFontSz" fact="0.105"/>
                  <dgm:constr type="rMarg" refType="primFontSz" fact="0.315"/>
                </dgm:constrLst>
              </dgm:else>
            </dgm:choose>
            <dgm:ruleLst>
              <dgm:rule type="primFontSz" val="5" fact="NaN" max="NaN"/>
            </dgm:ruleLst>
          </dgm:layoutNode>
          <dgm:forEach name="Name28" axis="followSib" ptType="sibTrans" cnt="1">
            <dgm:layoutNode name="parTxOnlySpace">
              <dgm:alg type="sp"/>
              <dgm:shape xmlns:r="http://schemas.openxmlformats.org/officeDocument/2006/relationships" r:blip="">
                <dgm:adjLst/>
              </dgm:shape>
              <dgm:presOf/>
              <dgm:constrLst/>
              <dgm:ruleLst/>
            </dgm:layoutNode>
          </dgm:forEach>
        </dgm:forEach>
      </dgm:else>
    </dgm:choose>
  </dgm:layoutNode>
</dgm:layoutDef>
</file>

<file path=ppt/diagrams/layout6.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arrow3">
  <dgm:title val=""/>
  <dgm:desc val=""/>
  <dgm:catLst>
    <dgm:cat type="relationship" pri="5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none"/>
      <dgm:param type="vertAlign" val="none"/>
    </dgm:alg>
    <dgm:shape xmlns:r="http://schemas.openxmlformats.org/officeDocument/2006/relationships" r:blip="">
      <dgm:adjLst/>
    </dgm:shape>
    <dgm:presOf/>
    <dgm:choose name="Name0">
      <dgm:if name="Name1" func="var" arg="dir" op="equ" val="norm">
        <dgm:choose name="Name2">
          <dgm:if name="Name3"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l" for="ch" forName="downArrow" refType="w" fact="0.1"/>
              <dgm:constr type="t" for="ch" forName="downArrow" refType="h" fact="0.05"/>
              <dgm:constr type="lOff" for="ch" forName="downArrow" refType="w" fact="0.02"/>
              <dgm:constr type="w" for="ch" forName="downArrowText" refType="w" fact="0.32"/>
              <dgm:constr type="h" for="ch" forName="downArrowText" refType="h" fact="0.42"/>
              <dgm:constr type="t" for="ch" forName="downArrowText"/>
              <dgm:constr type="r" for="ch" forName="downArrowText" refType="w" fact="0.85"/>
              <dgm:constr type="w" for="ch" forName="upArrow" refType="w" fact="0.3"/>
              <dgm:constr type="h" for="ch" forName="upArrow" refType="h" fact="0.4"/>
              <dgm:constr type="b" for="ch" forName="upArrow" refType="h" fact="0.95"/>
              <dgm:constr type="r" for="ch" forName="upArrow" refType="w" fact="0.9"/>
              <dgm:constr type="rOff" for="ch" forName="upArrow" refType="w" fact="-0.02"/>
              <dgm:constr type="w" for="ch" forName="upArrowText" refType="w" fact="0.32"/>
              <dgm:constr type="h" for="ch" forName="upArrowText" refType="h" fact="0.42"/>
              <dgm:constr type="b" for="ch" forName="upArrowText" refType="h"/>
              <dgm:constr type="l" for="ch" forName="upArrowText" refType="w" fact="0.15"/>
              <dgm:constr type="primFontSz" for="ch" ptType="node" op="equ" val="65"/>
            </dgm:constrLst>
          </dgm:if>
          <dgm:else name="Name4">
            <dgm:constrLst>
              <dgm:constr type="w" for="ch" forName="downArrow" refType="w" fact="0.4"/>
              <dgm:constr type="h" for="ch" forName="downArrow" refType="h" fact="0.8"/>
              <dgm:constr type="l" for="ch" forName="downArrow" refType="w" fact="0.02"/>
              <dgm:constr type="t" for="ch" forName="downArrow" refType="h" fact="0.05"/>
              <dgm:constr type="lOff" for="ch" forName="downArrow" refType="w" fact="0.02"/>
              <dgm:constr type="w" for="ch" forName="downArrowText" refType="w" fact="0.5"/>
              <dgm:constr type="h" for="ch" forName="downArrowText" refType="h"/>
              <dgm:constr type="t" for="ch" forName="downArrowText"/>
              <dgm:constr type="r" for="ch" forName="downArrowText" refType="w"/>
              <dgm:constr type="primFontSz" for="ch" ptType="node" op="equ" val="65"/>
            </dgm:constrLst>
          </dgm:else>
        </dgm:choose>
      </dgm:if>
      <dgm:else name="Name5">
        <dgm:choose name="Name6">
          <dgm:if name="Name7" axis="ch" ptType="node" func="cnt" op="gte" val="2">
            <dgm:constrLst>
              <dgm:constr type="w" for="ch" forName="divider" refType="w"/>
              <dgm:constr type="h" for="ch" forName="divider" refType="w" fact="0.2"/>
              <dgm:constr type="h" for="ch" forName="divider" refType="h" op="gte" fact="0.2"/>
              <dgm:constr type="h" for="ch" forName="divider" refType="h" op="lte" fact="0.4"/>
              <dgm:constr type="ctrX" for="ch" forName="divider" refType="w" fact="0.5"/>
              <dgm:constr type="ctrY" for="ch" forName="divider" refType="h" fact="0.5"/>
              <dgm:constr type="w" for="ch" forName="downArrow" refType="w" fact="0.3"/>
              <dgm:constr type="h" for="ch" forName="downArrow" refType="h" fact="0.4"/>
              <dgm:constr type="r" for="ch" forName="downArrow" refType="w" fact="0.9"/>
              <dgm:constr type="t" for="ch" forName="downArrow" refType="h" fact="0.05"/>
              <dgm:constr type="rOff" for="ch" forName="downArrow" refType="w" fact="-0.02"/>
              <dgm:constr type="w" for="ch" forName="downArrowText" refType="w" fact="0.32"/>
              <dgm:constr type="h" for="ch" forName="downArrowText" refType="h" fact="0.42"/>
              <dgm:constr type="t" for="ch" forName="downArrowText"/>
              <dgm:constr type="l" for="ch" forName="downArrowText" refType="w" fact="0.15"/>
              <dgm:constr type="w" for="ch" forName="upArrow" refType="w" fact="0.3"/>
              <dgm:constr type="h" for="ch" forName="upArrow" refType="h" fact="0.4"/>
              <dgm:constr type="b" for="ch" forName="upArrow" refType="h" fact="0.95"/>
              <dgm:constr type="l" for="ch" forName="upArrow" refType="w" fact="0.1"/>
              <dgm:constr type="lOff" for="ch" forName="upArrow" refType="w" fact="0.02"/>
              <dgm:constr type="w" for="ch" forName="upArrowText" refType="w" fact="0.32"/>
              <dgm:constr type="h" for="ch" forName="upArrowText" refType="h" fact="0.42"/>
              <dgm:constr type="b" for="ch" forName="upArrowText" refType="h"/>
              <dgm:constr type="r" for="ch" forName="upArrowText" refType="w" fact="0.85"/>
              <dgm:constr type="primFontSz" for="ch" ptType="node" op="equ" val="65"/>
            </dgm:constrLst>
          </dgm:if>
          <dgm:else name="Name8">
            <dgm:constrLst>
              <dgm:constr type="w" for="ch" forName="downArrow" refType="w" fact="0.4"/>
              <dgm:constr type="h" for="ch" forName="downArrow" refType="h" fact="0.8"/>
              <dgm:constr type="r" for="ch" forName="downArrow" refType="w" fact="0.98"/>
              <dgm:constr type="t" for="ch" forName="downArrow" refType="h" fact="0.05"/>
              <dgm:constr type="rOff" for="ch" forName="downArrow" refType="w" fact="-0.02"/>
              <dgm:constr type="w" for="ch" forName="downArrowText" refType="w" fact="0.5"/>
              <dgm:constr type="h" for="ch" forName="downArrowText" refType="h"/>
              <dgm:constr type="t" for="ch" forName="downArrowText"/>
              <dgm:constr type="l" for="ch" forName="downArrowText"/>
              <dgm:constr type="primFontSz" for="ch" ptType="node" op="equ" val="65"/>
            </dgm:constrLst>
          </dgm:else>
        </dgm:choose>
      </dgm:else>
    </dgm:choose>
    <dgm:ruleLst/>
    <dgm:choose name="Name9">
      <dgm:if name="Name10" axis="ch" ptType="node" func="cnt" op="gte" val="2">
        <dgm:layoutNode name="divider" styleLbl="fgShp">
          <dgm:alg type="sp"/>
          <dgm:choose name="Name11">
            <dgm:if name="Name12" func="var" arg="dir" op="equ" val="norm">
              <dgm:shape xmlns:r="http://schemas.openxmlformats.org/officeDocument/2006/relationships" rot="-5" type="mathMinus" r:blip="">
                <dgm:adjLst/>
              </dgm:shape>
            </dgm:if>
            <dgm:else name="Name13">
              <dgm:shape xmlns:r="http://schemas.openxmlformats.org/officeDocument/2006/relationships" rot="5" type="mathMinus" r:blip="">
                <dgm:adjLst/>
              </dgm:shape>
            </dgm:else>
          </dgm:choose>
          <dgm:presOf/>
          <dgm:constrLst/>
          <dgm:ruleLst/>
        </dgm:layoutNode>
      </dgm:if>
      <dgm:else name="Name14"/>
    </dgm:choose>
    <dgm:forEach name="Name15" axis="ch" ptType="node"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forEach name="Name16" axis="ch" ptType="node" st="2" cnt="1">
      <dgm:layoutNode name="upArrow" styleLbl="node1">
        <dgm:alg type="sp"/>
        <dgm:shape xmlns:r="http://schemas.openxmlformats.org/officeDocument/2006/relationships" type="upArrow" r:blip="">
          <dgm:adjLst/>
        </dgm:shape>
        <dgm:presOf/>
        <dgm:constrLst/>
        <dgm:ruleLst/>
      </dgm:layoutNode>
      <dgm:layoutNode name="upArrowText" styleLbl="revTx">
        <dgm:varLst>
          <dgm:bulletEnabled val="1"/>
        </dgm:varLst>
        <dgm:alg type="tx">
          <dgm:param type="txAnchorVertCh" val="mid"/>
        </dgm:alg>
        <dgm:shape xmlns:r="http://schemas.openxmlformats.org/officeDocument/2006/relationships" type="rect" r:blip="">
          <dgm:adjLst/>
        </dgm:shape>
        <dgm:presOf axis="desOrSelf" ptType="node"/>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0AB05C97-1760-46FF-88DF-87337476F517}" type="datetimeFigureOut">
              <a:rPr lang="ru-RU" smtClean="0"/>
              <a:t>23.02.2014</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619E3A4D-35EF-432C-B164-2363C7A8CF4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B05C97-1760-46FF-88DF-87337476F517}" type="datetimeFigureOut">
              <a:rPr lang="ru-RU" smtClean="0"/>
              <a:t>23.02.2014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9E3A4D-35EF-432C-B164-2363C7A8CF48}"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B05C97-1760-46FF-88DF-87337476F517}" type="datetimeFigureOut">
              <a:rPr lang="ru-RU" smtClean="0"/>
              <a:t>23.02.2014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9E3A4D-35EF-432C-B164-2363C7A8CF48}"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AB05C97-1760-46FF-88DF-87337476F517}" type="datetimeFigureOut">
              <a:rPr lang="ru-RU" smtClean="0"/>
              <a:t>23.02.2014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9E3A4D-35EF-432C-B164-2363C7A8CF48}"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0AB05C97-1760-46FF-88DF-87337476F517}" type="datetimeFigureOut">
              <a:rPr lang="ru-RU" smtClean="0"/>
              <a:t>23.02.2014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619E3A4D-35EF-432C-B164-2363C7A8CF48}"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AB05C97-1760-46FF-88DF-87337476F517}" type="datetimeFigureOut">
              <a:rPr lang="ru-RU" smtClean="0"/>
              <a:t>23.02.2014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9E3A4D-35EF-432C-B164-2363C7A8CF48}"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0AB05C97-1760-46FF-88DF-87337476F517}" type="datetimeFigureOut">
              <a:rPr lang="ru-RU" smtClean="0"/>
              <a:t>23.02.2014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619E3A4D-35EF-432C-B164-2363C7A8CF48}"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0AB05C97-1760-46FF-88DF-87337476F517}" type="datetimeFigureOut">
              <a:rPr lang="ru-RU" smtClean="0"/>
              <a:t>23.02.2014</a:t>
            </a:fld>
            <a:endParaRPr lang="ru-RU"/>
          </a:p>
        </p:txBody>
      </p:sp>
      <p:sp>
        <p:nvSpPr>
          <p:cNvPr id="8" name="Номер слайда 7"/>
          <p:cNvSpPr>
            <a:spLocks noGrp="1"/>
          </p:cNvSpPr>
          <p:nvPr>
            <p:ph type="sldNum" sz="quarter" idx="11"/>
          </p:nvPr>
        </p:nvSpPr>
        <p:spPr/>
        <p:txBody>
          <a:bodyPr/>
          <a:lstStyle/>
          <a:p>
            <a:fld id="{619E3A4D-35EF-432C-B164-2363C7A8CF48}" type="slidenum">
              <a:rPr lang="ru-RU" smtClean="0"/>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AB05C97-1760-46FF-88DF-87337476F517}" type="datetimeFigureOut">
              <a:rPr lang="ru-RU" smtClean="0"/>
              <a:t>23.02.2014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619E3A4D-35EF-432C-B164-2363C7A8CF48}"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0AB05C97-1760-46FF-88DF-87337476F517}" type="datetimeFigureOut">
              <a:rPr lang="ru-RU" smtClean="0"/>
              <a:t>23.02.2014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619E3A4D-35EF-432C-B164-2363C7A8CF48}"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0AB05C97-1760-46FF-88DF-87337476F517}" type="datetimeFigureOut">
              <a:rPr lang="ru-RU" smtClean="0"/>
              <a:t>23.02.2014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619E3A4D-35EF-432C-B164-2363C7A8CF48}"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AB05C97-1760-46FF-88DF-87337476F517}" type="datetimeFigureOut">
              <a:rPr lang="ru-RU" smtClean="0"/>
              <a:t>23.02.2014</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19E3A4D-35EF-432C-B164-2363C7A8CF48}" type="slidenum">
              <a:rPr lang="ru-RU" smtClean="0"/>
              <a:t>‹#›</a:t>
            </a:fld>
            <a:endParaRPr lang="ru-RU"/>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diagramLayout" Target="../diagrams/layout5.xml"/><Relationship Id="rId3" Type="http://schemas.openxmlformats.org/officeDocument/2006/relationships/diagramLayout" Target="../diagrams/layout4.xml"/><Relationship Id="rId7" Type="http://schemas.openxmlformats.org/officeDocument/2006/relationships/diagramData" Target="../diagrams/data5.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11" Type="http://schemas.microsoft.com/office/2007/relationships/diagramDrawing" Target="../diagrams/drawing5.xml"/><Relationship Id="rId5" Type="http://schemas.openxmlformats.org/officeDocument/2006/relationships/diagramColors" Target="../diagrams/colors4.xml"/><Relationship Id="rId10" Type="http://schemas.openxmlformats.org/officeDocument/2006/relationships/diagramColors" Target="../diagrams/colors5.xml"/><Relationship Id="rId4" Type="http://schemas.openxmlformats.org/officeDocument/2006/relationships/diagramQuickStyle" Target="../diagrams/quickStyle4.xml"/><Relationship Id="rId9" Type="http://schemas.openxmlformats.org/officeDocument/2006/relationships/diagramQuickStyle" Target="../diagrams/quickStyle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consultantplus://offline/ref=B20681D55EAD818A5233B0FA7BB8C25B9631B8BA9A9D411C121F1F24B641F3D0ECiFEAQ" TargetMode="External"/><Relationship Id="rId2" Type="http://schemas.openxmlformats.org/officeDocument/2006/relationships/hyperlink" Target="consultantplus://offline/ref=B20681D55EAD818A5233B0FA7BB8C25B9631B8BA9A95421C12191779BC49AADCEEFD5081B5C68352B657A1817Ai6E9Q" TargetMode="External"/><Relationship Id="rId1" Type="http://schemas.openxmlformats.org/officeDocument/2006/relationships/slideLayout" Target="../slideLayouts/slideLayout2.xml"/><Relationship Id="rId4" Type="http://schemas.openxmlformats.org/officeDocument/2006/relationships/hyperlink" Target="consultantplus://offline/ref=B20681D55EAD818A5233B0FA7BB8C2568524B8BA9A95411C10181C79BC49AADCEEFDi5E0Q" TargetMode="Externa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22.xml.rels><?xml version="1.0" encoding="UTF-8" standalone="yes"?>
<Relationships xmlns="http://schemas.openxmlformats.org/package/2006/relationships"><Relationship Id="rId3" Type="http://schemas.openxmlformats.org/officeDocument/2006/relationships/hyperlink" Target="consultantplus://offline/ref=C70B636B04F276B0DCE1578F8DC98CB2E798816F82A607BB5C55102D33CBBE88A6V4BCQ" TargetMode="External"/><Relationship Id="rId2" Type="http://schemas.openxmlformats.org/officeDocument/2006/relationships/hyperlink" Target="consultantplus://offline/ref=C70B636B04F276B0DCE1578F8DC98CBFF48D816F82A107B45058102D33CBBE88A6V4BCQ"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consultantplus://offline/ref=723F99D824404C6F7CF7C49111AC9D5327621EF3175853778C8B9B59E6A8EEDEC8E4D2194D248743BEF4333595yCK3Q"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consultantplus://offline/ref=BB7383C5AA5BBB50386D1A2E9E4688EFA2C8234B2116ABE505AF35E122630FC6DAF4F9AB6ADD6D230EFBA809QCQ" TargetMode="External"/><Relationship Id="rId2" Type="http://schemas.openxmlformats.org/officeDocument/2006/relationships/hyperlink" Target="consultantplus://offline/ref=BB7383C5AA5BBB50386D1A2E9E4688F3A1D6234B2115A9E700A665B620325AC8DFFCA9E37A93282E0FFAAC94190AQEQ" TargetMode="External"/><Relationship Id="rId1" Type="http://schemas.openxmlformats.org/officeDocument/2006/relationships/slideLayout" Target="../slideLayouts/slideLayout2.xml"/><Relationship Id="rId4" Type="http://schemas.openxmlformats.org/officeDocument/2006/relationships/hyperlink" Target="consultantplus://offline/ref=BB7383C5AA5BBB50386D1A2E9E4688F3A1D6234B2115A9E700A665B620325AC8DFFCA9E37A93282E0FFAAD98100AQEQ" TargetMode="Externa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consultantplus://offline/ref=C7A6C3E9D2BDCFE3F9701D983F1201151C2A2CB411DBAC30FB767F62FCD44923821007B34A2EF1C042749EkBWEQ" TargetMode="External"/><Relationship Id="rId2" Type="http://schemas.openxmlformats.org/officeDocument/2006/relationships/hyperlink" Target="consultantplus://offline/ref=C7A6C3E9D2BDCFE3F9701D983F1201151C2A2CB411DBAC30FB767F62FCD44923821007B34A2EF1C042749EkBWDQ" TargetMode="External"/><Relationship Id="rId1" Type="http://schemas.openxmlformats.org/officeDocument/2006/relationships/slideLayout" Target="../slideLayouts/slideLayout2.xml"/><Relationship Id="rId5" Type="http://schemas.openxmlformats.org/officeDocument/2006/relationships/hyperlink" Target="consultantplus://offline/ref=C7A6C3E9D2BDCFE3F9701D983F1201091F342CB411D8AD32F17C2C35FE851C2D871857FB5A60B4CD43759CBFA4kBW1Q" TargetMode="External"/><Relationship Id="rId4" Type="http://schemas.openxmlformats.org/officeDocument/2006/relationships/hyperlink" Target="consultantplus://offline/ref=C7A6C3E9D2BDCFE3F9701D983F1201091F342CB411D8AD32F17C2C35FE851C2D871857FB5A60B4CD43759BBCA1kBW2Q" TargetMode="Externa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33.xml.rels><?xml version="1.0" encoding="UTF-8" standalone="yes"?>
<Relationships xmlns="http://schemas.openxmlformats.org/package/2006/relationships"><Relationship Id="rId2" Type="http://schemas.openxmlformats.org/officeDocument/2006/relationships/hyperlink" Target="consultantplus://offline/ref=7D58AAE74B0879B2DB86895E9167482C2FA3FB80EC11737502A43DFEB7A1D36F4132CBE2BBC545A166DC69FC91oAf5Q"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consultantplus://offline/ref=D9E5C26CBBC3174EF9B9BA734D867749E011EC31205196C78C87A04BEB9AE539A8512467F27AFA127798DC972FQ4hFQ" TargetMode="External"/><Relationship Id="rId2" Type="http://schemas.openxmlformats.org/officeDocument/2006/relationships/hyperlink" Target="consultantplus://offline/ref=D9E5C26CBBC3174EF9B9BA734D867749E011EC31205196C78C87A04BEB9AE539A851Q2h4Q"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Правовая Герменевтика</a:t>
            </a:r>
            <a:endParaRPr lang="ru-RU" dirty="0"/>
          </a:p>
        </p:txBody>
      </p:sp>
      <p:sp>
        <p:nvSpPr>
          <p:cNvPr id="3" name="Подзаголовок 2"/>
          <p:cNvSpPr>
            <a:spLocks noGrp="1"/>
          </p:cNvSpPr>
          <p:nvPr>
            <p:ph type="subTitle" idx="1"/>
          </p:nvPr>
        </p:nvSpPr>
        <p:spPr/>
        <p:txBody>
          <a:bodyPr/>
          <a:lstStyle/>
          <a:p>
            <a:r>
              <a:rPr lang="ru-RU" dirty="0" smtClean="0"/>
              <a:t>Философия права</a:t>
            </a:r>
            <a:r>
              <a:rPr lang="en-US" dirty="0" smtClean="0"/>
              <a:t>: </a:t>
            </a:r>
            <a:r>
              <a:rPr lang="ru-RU" dirty="0" smtClean="0"/>
              <a:t>лекция </a:t>
            </a:r>
            <a:r>
              <a:rPr lang="en-US" dirty="0" smtClean="0"/>
              <a:t>#3</a:t>
            </a:r>
            <a:endParaRPr lang="ru-RU" dirty="0"/>
          </a:p>
        </p:txBody>
      </p:sp>
    </p:spTree>
    <p:extLst>
      <p:ext uri="{BB962C8B-B14F-4D97-AF65-F5344CB8AC3E}">
        <p14:creationId xmlns:p14="http://schemas.microsoft.com/office/powerpoint/2010/main" val="14238403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sp>
        <p:nvSpPr>
          <p:cNvPr id="3" name="Объект 2"/>
          <p:cNvSpPr>
            <a:spLocks noGrp="1"/>
          </p:cNvSpPr>
          <p:nvPr>
            <p:ph idx="1"/>
          </p:nvPr>
        </p:nvSpPr>
        <p:spPr>
          <a:xfrm>
            <a:off x="457200" y="1600200"/>
            <a:ext cx="6275040" cy="3268959"/>
          </a:xfrm>
        </p:spPr>
        <p:txBody>
          <a:bodyPr/>
          <a:lstStyle/>
          <a:p>
            <a:r>
              <a:rPr lang="ru-RU" dirty="0"/>
              <a:t>аутентическое — разъяснение содержания нормы права тем органом, который их установил.</a:t>
            </a:r>
          </a:p>
        </p:txBody>
      </p:sp>
      <p:graphicFrame>
        <p:nvGraphicFramePr>
          <p:cNvPr id="4" name="Объект 3"/>
          <p:cNvGraphicFramePr>
            <a:graphicFrameLocks/>
          </p:cNvGraphicFramePr>
          <p:nvPr>
            <p:extLst>
              <p:ext uri="{D42A27DB-BD31-4B8C-83A1-F6EECF244321}">
                <p14:modId xmlns:p14="http://schemas.microsoft.com/office/powerpoint/2010/main" val="386922888"/>
              </p:ext>
            </p:extLst>
          </p:nvPr>
        </p:nvGraphicFramePr>
        <p:xfrm>
          <a:off x="4644008" y="4941168"/>
          <a:ext cx="4258816" cy="1684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Прямоугольник 5"/>
          <p:cNvSpPr/>
          <p:nvPr/>
        </p:nvSpPr>
        <p:spPr>
          <a:xfrm>
            <a:off x="683568" y="3212976"/>
            <a:ext cx="4572000" cy="3139321"/>
          </a:xfrm>
          <a:prstGeom prst="rect">
            <a:avLst/>
          </a:prstGeom>
        </p:spPr>
        <p:style>
          <a:lnRef idx="1">
            <a:schemeClr val="dk1"/>
          </a:lnRef>
          <a:fillRef idx="2">
            <a:schemeClr val="dk1"/>
          </a:fillRef>
          <a:effectRef idx="1">
            <a:schemeClr val="dk1"/>
          </a:effectRef>
          <a:fontRef idx="minor">
            <a:schemeClr val="dk1"/>
          </a:fontRef>
        </p:style>
        <p:txBody>
          <a:bodyPr>
            <a:spAutoFit/>
          </a:bodyPr>
          <a:lstStyle/>
          <a:p>
            <a:r>
              <a:rPr lang="ru-RU" dirty="0"/>
              <a:t> В целях толкования  отдельных  положений  Постановления  </a:t>
            </a:r>
            <a:r>
              <a:rPr lang="ru-RU" dirty="0" smtClean="0"/>
              <a:t>Министерства финансов </a:t>
            </a:r>
            <a:r>
              <a:rPr lang="ru-RU" dirty="0"/>
              <a:t>Республики Беларусь от 12.09.2006 N 112 "О  регулировании  </a:t>
            </a:r>
            <a:r>
              <a:rPr lang="ru-RU" dirty="0" smtClean="0"/>
              <a:t>рынка ценных </a:t>
            </a:r>
            <a:r>
              <a:rPr lang="ru-RU" dirty="0"/>
              <a:t>бумаг" принято Постановление этого же государственного  органа  </a:t>
            </a:r>
            <a:r>
              <a:rPr lang="ru-RU" dirty="0" smtClean="0"/>
              <a:t>от 02.10.2009  </a:t>
            </a:r>
            <a:r>
              <a:rPr lang="ru-RU" dirty="0"/>
              <a:t>N  124  "О  толковании  отдельных   положений   </a:t>
            </a:r>
            <a:r>
              <a:rPr lang="ru-RU" dirty="0" smtClean="0"/>
              <a:t>постановления Министерства </a:t>
            </a:r>
            <a:r>
              <a:rPr lang="ru-RU" dirty="0"/>
              <a:t>финансов Республики Беларусь от 12 сентября 2006 г. N 112" </a:t>
            </a:r>
          </a:p>
        </p:txBody>
      </p:sp>
    </p:spTree>
    <p:extLst>
      <p:ext uri="{BB962C8B-B14F-4D97-AF65-F5344CB8AC3E}">
        <p14:creationId xmlns:p14="http://schemas.microsoft.com/office/powerpoint/2010/main" val="1311970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sp>
        <p:nvSpPr>
          <p:cNvPr id="3" name="Объект 2"/>
          <p:cNvSpPr>
            <a:spLocks noGrp="1"/>
          </p:cNvSpPr>
          <p:nvPr>
            <p:ph idx="1"/>
          </p:nvPr>
        </p:nvSpPr>
        <p:spPr>
          <a:xfrm>
            <a:off x="457200" y="1600201"/>
            <a:ext cx="8363272" cy="2332856"/>
          </a:xfrm>
        </p:spPr>
        <p:txBody>
          <a:bodyPr>
            <a:normAutofit lnSpcReduction="10000"/>
          </a:bodyPr>
          <a:lstStyle/>
          <a:p>
            <a:r>
              <a:rPr lang="ru-RU" b="1" dirty="0"/>
              <a:t>делегированное (легальное)</a:t>
            </a:r>
            <a:r>
              <a:rPr lang="ru-RU" dirty="0"/>
              <a:t> — толкование норм права тем органом, который их не устанавливал, но уполномочен законом давать такого рода разъяснение.</a:t>
            </a:r>
          </a:p>
          <a:p>
            <a:endParaRPr lang="ru-RU" dirty="0"/>
          </a:p>
        </p:txBody>
      </p:sp>
      <p:sp>
        <p:nvSpPr>
          <p:cNvPr id="6" name="Прямоугольник 5"/>
          <p:cNvSpPr/>
          <p:nvPr/>
        </p:nvSpPr>
        <p:spPr>
          <a:xfrm>
            <a:off x="827584" y="3798799"/>
            <a:ext cx="6678488" cy="2862322"/>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ru-RU" dirty="0"/>
              <a:t> Право  разъяснять  вопросы  применения  Указа  Президента  </a:t>
            </a:r>
            <a:r>
              <a:rPr lang="ru-RU" dirty="0" smtClean="0"/>
              <a:t>Республики Беларусь </a:t>
            </a:r>
            <a:r>
              <a:rPr lang="ru-RU" dirty="0"/>
              <a:t>от 13.10.2006 N 615  "Об  оценочной  деятельности  в  </a:t>
            </a:r>
            <a:r>
              <a:rPr lang="ru-RU" dirty="0" smtClean="0"/>
              <a:t>Республике Беларусь</a:t>
            </a:r>
            <a:r>
              <a:rPr lang="ru-RU" dirty="0"/>
              <a:t>" (далее - Указ N  615)  предоставлено  Правительству  </a:t>
            </a:r>
            <a:r>
              <a:rPr lang="ru-RU" dirty="0" smtClean="0"/>
              <a:t>Республики Беларусь  </a:t>
            </a:r>
            <a:r>
              <a:rPr lang="ru-RU" dirty="0"/>
              <a:t>&lt;2&gt;,  которое  в  этих  целях  приняло  Постановление    </a:t>
            </a:r>
            <a:r>
              <a:rPr lang="ru-RU" dirty="0" smtClean="0"/>
              <a:t>Совета Министров </a:t>
            </a:r>
            <a:r>
              <a:rPr lang="ru-RU" dirty="0"/>
              <a:t>Республики Беларусь от 24.05.2007 N 669 "О  некоторых  </a:t>
            </a:r>
            <a:r>
              <a:rPr lang="ru-RU" dirty="0" smtClean="0"/>
              <a:t>вопросах применения </a:t>
            </a:r>
            <a:r>
              <a:rPr lang="ru-RU" dirty="0"/>
              <a:t>Указа Президента Республики Беларусь от 13 октября 2006  г.  </a:t>
            </a:r>
            <a:r>
              <a:rPr lang="ru-RU" dirty="0" smtClean="0"/>
              <a:t>N 615</a:t>
            </a:r>
          </a:p>
          <a:p>
            <a:r>
              <a:rPr lang="ru-RU" dirty="0" smtClean="0"/>
              <a:t>    </a:t>
            </a:r>
            <a:r>
              <a:rPr lang="ru-RU" dirty="0"/>
              <a:t>&lt;2&gt; Подп. 4.4 Указа N 615 </a:t>
            </a:r>
          </a:p>
        </p:txBody>
      </p:sp>
    </p:spTree>
    <p:extLst>
      <p:ext uri="{BB962C8B-B14F-4D97-AF65-F5344CB8AC3E}">
        <p14:creationId xmlns:p14="http://schemas.microsoft.com/office/powerpoint/2010/main" val="37872577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sp>
        <p:nvSpPr>
          <p:cNvPr id="3" name="Объект 2"/>
          <p:cNvSpPr>
            <a:spLocks noGrp="1"/>
          </p:cNvSpPr>
          <p:nvPr>
            <p:ph idx="1"/>
          </p:nvPr>
        </p:nvSpPr>
        <p:spPr>
          <a:xfrm>
            <a:off x="457200" y="1600201"/>
            <a:ext cx="8363272" cy="2332856"/>
          </a:xfrm>
        </p:spPr>
        <p:txBody>
          <a:bodyPr>
            <a:normAutofit fontScale="85000" lnSpcReduction="20000"/>
          </a:bodyPr>
          <a:lstStyle/>
          <a:p>
            <a:r>
              <a:rPr lang="ru-RU" b="1" dirty="0"/>
              <a:t>Законодательство закрепляет форму, в которой выражается официальное толкование, - в виде НПА &lt;3&gt;. Перечень видов НПА приводится в ст. 2 Закона о НПА.</a:t>
            </a:r>
          </a:p>
          <a:p>
            <a:pPr marL="36576" indent="0">
              <a:buNone/>
            </a:pPr>
            <a:r>
              <a:rPr lang="ru-RU" b="1" dirty="0"/>
              <a:t>--------------------------------</a:t>
            </a:r>
          </a:p>
          <a:p>
            <a:pPr marL="36576" indent="0">
              <a:buNone/>
            </a:pPr>
            <a:r>
              <a:rPr lang="ru-RU" b="1" dirty="0"/>
              <a:t>&lt;3&gt; Ч. 1 ст. 70 Закона о НПА.</a:t>
            </a:r>
          </a:p>
          <a:p>
            <a:endParaRPr lang="ru-RU" dirty="0"/>
          </a:p>
        </p:txBody>
      </p:sp>
      <p:graphicFrame>
        <p:nvGraphicFramePr>
          <p:cNvPr id="5" name="Схема 4"/>
          <p:cNvGraphicFramePr/>
          <p:nvPr>
            <p:extLst>
              <p:ext uri="{D42A27DB-BD31-4B8C-83A1-F6EECF244321}">
                <p14:modId xmlns:p14="http://schemas.microsoft.com/office/powerpoint/2010/main" val="3739273106"/>
              </p:ext>
            </p:extLst>
          </p:nvPr>
        </p:nvGraphicFramePr>
        <p:xfrm>
          <a:off x="611560" y="4077072"/>
          <a:ext cx="6096000" cy="14401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Схема 6"/>
          <p:cNvGraphicFramePr/>
          <p:nvPr>
            <p:extLst>
              <p:ext uri="{D42A27DB-BD31-4B8C-83A1-F6EECF244321}">
                <p14:modId xmlns:p14="http://schemas.microsoft.com/office/powerpoint/2010/main" val="1399740819"/>
              </p:ext>
            </p:extLst>
          </p:nvPr>
        </p:nvGraphicFramePr>
        <p:xfrm>
          <a:off x="611560" y="5157192"/>
          <a:ext cx="6096000" cy="144016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4316127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sp>
        <p:nvSpPr>
          <p:cNvPr id="3" name="Объект 2"/>
          <p:cNvSpPr>
            <a:spLocks noGrp="1"/>
          </p:cNvSpPr>
          <p:nvPr>
            <p:ph idx="1"/>
          </p:nvPr>
        </p:nvSpPr>
        <p:spPr/>
        <p:txBody>
          <a:bodyPr>
            <a:normAutofit fontScale="77500" lnSpcReduction="20000"/>
          </a:bodyPr>
          <a:lstStyle/>
          <a:p>
            <a:r>
              <a:rPr lang="ru-RU" dirty="0"/>
              <a:t>Особое место в рамках официального толкования занимают НПА судебных органов - постановления Пленумов Верховного Суда Республики Беларусь и </a:t>
            </a:r>
            <a:r>
              <a:rPr lang="ru-RU" dirty="0" smtClean="0"/>
              <a:t>(</a:t>
            </a:r>
            <a:r>
              <a:rPr lang="ru-RU" i="1" dirty="0" smtClean="0"/>
              <a:t>Высшего </a:t>
            </a:r>
            <a:r>
              <a:rPr lang="ru-RU" i="1" dirty="0"/>
              <a:t>Хозяйственного Суда Республики </a:t>
            </a:r>
            <a:r>
              <a:rPr lang="ru-RU" i="1" dirty="0" smtClean="0"/>
              <a:t>Беларусь</a:t>
            </a:r>
            <a:r>
              <a:rPr lang="ru-RU" dirty="0" smtClean="0"/>
              <a:t>). </a:t>
            </a:r>
            <a:r>
              <a:rPr lang="ru-RU" dirty="0"/>
              <a:t>Полномочия данных судебных органов на толкование (разъяснение) определены законодательством &lt;4&gt;. Постановления Пленумов являются НПА и обязательны не только для нижестоящих судов, но и для всех иных лиц.</a:t>
            </a:r>
          </a:p>
          <a:p>
            <a:pPr marL="36576" indent="0">
              <a:buNone/>
            </a:pPr>
            <a:r>
              <a:rPr lang="ru-RU" dirty="0"/>
              <a:t>--------------------------------</a:t>
            </a:r>
          </a:p>
          <a:p>
            <a:pPr marL="36576" indent="0">
              <a:buNone/>
            </a:pPr>
            <a:r>
              <a:rPr lang="ru-RU" dirty="0"/>
              <a:t>&lt;4&gt; </a:t>
            </a:r>
            <a:r>
              <a:rPr lang="ru-RU" dirty="0" err="1"/>
              <a:t>Абз</a:t>
            </a:r>
            <a:r>
              <a:rPr lang="ru-RU" dirty="0"/>
              <a:t>. 3 ч. 1 ст. 51, </a:t>
            </a:r>
            <a:r>
              <a:rPr lang="ru-RU" dirty="0" err="1"/>
              <a:t>абз</a:t>
            </a:r>
            <a:r>
              <a:rPr lang="ru-RU" dirty="0"/>
              <a:t>. 4 ст. 69, </a:t>
            </a:r>
            <a:r>
              <a:rPr lang="ru-RU" dirty="0" err="1"/>
              <a:t>абз</a:t>
            </a:r>
            <a:r>
              <a:rPr lang="ru-RU" dirty="0"/>
              <a:t>. 3 ч. 1 ст. 74, ст. 82 Кодекса Республики Беларусь о судоустройстве и статусе судей.</a:t>
            </a:r>
          </a:p>
          <a:p>
            <a:endParaRPr lang="ru-RU" dirty="0"/>
          </a:p>
        </p:txBody>
      </p:sp>
    </p:spTree>
    <p:extLst>
      <p:ext uri="{BB962C8B-B14F-4D97-AF65-F5344CB8AC3E}">
        <p14:creationId xmlns:p14="http://schemas.microsoft.com/office/powerpoint/2010/main" val="36293640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sp>
        <p:nvSpPr>
          <p:cNvPr id="3" name="Объект 2"/>
          <p:cNvSpPr>
            <a:spLocks noGrp="1"/>
          </p:cNvSpPr>
          <p:nvPr>
            <p:ph idx="1"/>
          </p:nvPr>
        </p:nvSpPr>
        <p:spPr>
          <a:xfrm>
            <a:off x="457200" y="1600200"/>
            <a:ext cx="5626968" cy="4565103"/>
          </a:xfrm>
        </p:spPr>
        <p:txBody>
          <a:bodyPr>
            <a:normAutofit fontScale="77500" lnSpcReduction="20000"/>
          </a:bodyPr>
          <a:lstStyle/>
          <a:p>
            <a:endParaRPr lang="ru-RU" dirty="0" smtClean="0"/>
          </a:p>
          <a:p>
            <a:r>
              <a:rPr lang="ru-RU" dirty="0"/>
              <a:t>УГОЛОВНЫЙ КОДЕКС РЕСПУБЛИКИ БЕЛАРУСЬ </a:t>
            </a:r>
            <a:endParaRPr lang="ru-RU" dirty="0" smtClean="0"/>
          </a:p>
          <a:p>
            <a:r>
              <a:rPr lang="ru-RU" dirty="0" smtClean="0"/>
              <a:t>9 </a:t>
            </a:r>
            <a:r>
              <a:rPr lang="ru-RU" dirty="0"/>
              <a:t>июля 1999 г. N 275-З </a:t>
            </a:r>
            <a:endParaRPr lang="ru-RU" dirty="0"/>
          </a:p>
          <a:p>
            <a:endParaRPr lang="ru-RU" dirty="0" smtClean="0"/>
          </a:p>
          <a:p>
            <a:r>
              <a:rPr lang="ru-RU" dirty="0" smtClean="0"/>
              <a:t>Статья </a:t>
            </a:r>
            <a:r>
              <a:rPr lang="ru-RU" dirty="0"/>
              <a:t>205. Кража</a:t>
            </a:r>
          </a:p>
          <a:p>
            <a:r>
              <a:rPr lang="ru-RU" dirty="0" smtClean="0"/>
              <a:t>Ч.1</a:t>
            </a:r>
            <a:r>
              <a:rPr lang="ru-RU" dirty="0"/>
              <a:t>. </a:t>
            </a:r>
            <a:r>
              <a:rPr lang="ru-RU" b="1" u="sng" dirty="0"/>
              <a:t>Тайное похищение </a:t>
            </a:r>
            <a:r>
              <a:rPr lang="ru-RU" dirty="0"/>
              <a:t>имущества (кража) -</a:t>
            </a:r>
          </a:p>
          <a:p>
            <a:r>
              <a:rPr lang="ru-RU" dirty="0"/>
              <a:t>наказывается штрафом, или исправительными работами на срок до двух лет, или арестом на срок до шести месяцев, или ограничением свободы на срок до трех лет, или лишением свободы на тот же срок.</a:t>
            </a:r>
          </a:p>
          <a:p>
            <a:endParaRPr lang="ru-RU" dirty="0" smtClean="0"/>
          </a:p>
          <a:p>
            <a:endParaRPr lang="ru-RU" dirty="0"/>
          </a:p>
          <a:p>
            <a:endParaRPr lang="ru-RU" dirty="0" smtClean="0"/>
          </a:p>
          <a:p>
            <a:endParaRPr lang="ru-RU" dirty="0"/>
          </a:p>
          <a:p>
            <a:endParaRPr lang="ru-RU" dirty="0"/>
          </a:p>
        </p:txBody>
      </p:sp>
      <p:pic>
        <p:nvPicPr>
          <p:cNvPr id="7170" name="Picture 2" descr="http://s2.goods.ozstatic.by/200/423/13/1/1013423_0_Ugolovniy_kodeks_Respubliki_Belarus.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88224" y="2132856"/>
            <a:ext cx="1905000" cy="30861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7733406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sp>
        <p:nvSpPr>
          <p:cNvPr id="3" name="Объект 2"/>
          <p:cNvSpPr>
            <a:spLocks noGrp="1"/>
          </p:cNvSpPr>
          <p:nvPr>
            <p:ph idx="1"/>
          </p:nvPr>
        </p:nvSpPr>
        <p:spPr/>
        <p:txBody>
          <a:bodyPr>
            <a:normAutofit fontScale="55000" lnSpcReduction="20000"/>
          </a:bodyPr>
          <a:lstStyle/>
          <a:p>
            <a:endParaRPr lang="ru-RU" dirty="0" smtClean="0"/>
          </a:p>
          <a:p>
            <a:r>
              <a:rPr lang="ru-RU" dirty="0"/>
              <a:t>ПОСТАНОВЛЕНИЕ ПЛЕНУМА ВЕРХОВНОГО СУДА РЕСПУБЛИКИ БЕЛАРУСЬ 21 декабря 2001 г. N 15 </a:t>
            </a:r>
            <a:r>
              <a:rPr lang="ru-RU" dirty="0" smtClean="0"/>
              <a:t>«О </a:t>
            </a:r>
            <a:r>
              <a:rPr lang="ru-RU" dirty="0"/>
              <a:t>ПРИМЕНЕНИИ СУДАМИ УГОЛОВНОГО ЗАКОНОДАТЕЛЬСТВА ПО ДЕЛАМ О ХИЩЕНИЯХ </a:t>
            </a:r>
            <a:r>
              <a:rPr lang="ru-RU" dirty="0" smtClean="0"/>
              <a:t>ИМУЩЕСТВА» </a:t>
            </a:r>
          </a:p>
          <a:p>
            <a:endParaRPr lang="ru-RU" dirty="0" smtClean="0"/>
          </a:p>
          <a:p>
            <a:endParaRPr lang="ru-RU" dirty="0"/>
          </a:p>
          <a:p>
            <a:r>
              <a:rPr lang="ru-RU" dirty="0" smtClean="0"/>
              <a:t>П. 3</a:t>
            </a:r>
            <a:r>
              <a:rPr lang="ru-RU" dirty="0"/>
              <a:t>. Разъяснить, что похищение имущества признается тайным (кражей) (ст. 205 УК), когда совершено </a:t>
            </a:r>
            <a:r>
              <a:rPr lang="ru-RU" b="1" u="sng" dirty="0"/>
              <a:t>в отсутствие потерпевшего или иных лиц</a:t>
            </a:r>
            <a:r>
              <a:rPr lang="ru-RU" dirty="0"/>
              <a:t> либо хотя и в их присутствии, но незаметно для них и виновный осознавал эти обстоятельства. В случаях, когда </a:t>
            </a:r>
            <a:r>
              <a:rPr lang="ru-RU" b="1" u="sng" dirty="0"/>
              <a:t>потерпевший или иные лица понимали, что происходит похищение, но виновный, исходя из окружающей обстановки, считал, что действует незаметно для них</a:t>
            </a:r>
            <a:r>
              <a:rPr lang="ru-RU" dirty="0"/>
              <a:t>, содеянное надлежит квалифицировать как кражу.</a:t>
            </a:r>
          </a:p>
          <a:p>
            <a:r>
              <a:rPr lang="ru-RU" dirty="0"/>
              <a:t>Если </a:t>
            </a:r>
            <a:r>
              <a:rPr lang="ru-RU" b="1" u="sng" dirty="0"/>
              <a:t>похищение совершено в присутствии лиц, не способных по возрасту или умственному развитию либо по иным причинам (состояние сильного опьянения, сон и т.п.) осознавать происходящее, на что и рассчитывал виновный, </a:t>
            </a:r>
            <a:r>
              <a:rPr lang="ru-RU" dirty="0"/>
              <a:t>действия также надлежит квалифицировать как кражу.</a:t>
            </a:r>
          </a:p>
          <a:p>
            <a:endParaRPr lang="ru-RU" dirty="0"/>
          </a:p>
        </p:txBody>
      </p:sp>
      <p:sp>
        <p:nvSpPr>
          <p:cNvPr id="4" name="Стрелка влево 3"/>
          <p:cNvSpPr/>
          <p:nvPr/>
        </p:nvSpPr>
        <p:spPr>
          <a:xfrm>
            <a:off x="7563511" y="3429000"/>
            <a:ext cx="864096" cy="432048"/>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5" name="Стрелка влево 4"/>
          <p:cNvSpPr/>
          <p:nvPr/>
        </p:nvSpPr>
        <p:spPr>
          <a:xfrm>
            <a:off x="7563511" y="4456048"/>
            <a:ext cx="864096" cy="432048"/>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
        <p:nvSpPr>
          <p:cNvPr id="6" name="Стрелка влево 5"/>
          <p:cNvSpPr/>
          <p:nvPr/>
        </p:nvSpPr>
        <p:spPr>
          <a:xfrm>
            <a:off x="7563511" y="5301208"/>
            <a:ext cx="864096" cy="432048"/>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32108765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sp>
        <p:nvSpPr>
          <p:cNvPr id="3" name="Объект 2"/>
          <p:cNvSpPr>
            <a:spLocks noGrp="1"/>
          </p:cNvSpPr>
          <p:nvPr>
            <p:ph idx="1"/>
          </p:nvPr>
        </p:nvSpPr>
        <p:spPr>
          <a:xfrm>
            <a:off x="457200" y="1600200"/>
            <a:ext cx="4042792" cy="4133055"/>
          </a:xfrm>
        </p:spPr>
        <p:txBody>
          <a:bodyPr>
            <a:normAutofit fontScale="92500" lnSpcReduction="10000"/>
          </a:bodyPr>
          <a:lstStyle/>
          <a:p>
            <a:r>
              <a:rPr lang="ru-RU" b="1" dirty="0"/>
              <a:t>казуальное</a:t>
            </a:r>
            <a:r>
              <a:rPr lang="ru-RU" dirty="0"/>
              <a:t> — толкование норм права при рассмотрении конкретного юридического дела; </a:t>
            </a:r>
            <a:r>
              <a:rPr lang="ru-RU" u="sng" dirty="0"/>
              <a:t>оно обязательно для применения только в отношении этого дела.</a:t>
            </a:r>
          </a:p>
          <a:p>
            <a:endParaRPr lang="ru-RU" dirty="0"/>
          </a:p>
        </p:txBody>
      </p:sp>
      <p:pic>
        <p:nvPicPr>
          <p:cNvPr id="6146" name="Picture 2" descr="http://img.wikinut.com/img/2swq1wftdhh5_ku5/jpeg/700x1000/Court-hearing.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1999" y="1916832"/>
            <a:ext cx="4108911" cy="304646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92566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sp>
        <p:nvSpPr>
          <p:cNvPr id="3" name="Объект 2"/>
          <p:cNvSpPr>
            <a:spLocks noGrp="1"/>
          </p:cNvSpPr>
          <p:nvPr>
            <p:ph idx="1"/>
          </p:nvPr>
        </p:nvSpPr>
        <p:spPr>
          <a:xfrm>
            <a:off x="323528" y="1844824"/>
            <a:ext cx="7067128" cy="3705275"/>
          </a:xfrm>
        </p:spPr>
        <p:txBody>
          <a:bodyPr>
            <a:normAutofit/>
          </a:bodyPr>
          <a:lstStyle/>
          <a:p>
            <a:pPr marL="36576" indent="0">
              <a:buNone/>
            </a:pPr>
            <a:endParaRPr lang="ru-RU" sz="1400" dirty="0"/>
          </a:p>
          <a:p>
            <a:pPr marL="36576" indent="0">
              <a:buNone/>
            </a:pPr>
            <a:r>
              <a:rPr lang="ru-RU" sz="1400" dirty="0" smtClean="0"/>
              <a:t>│    НА </a:t>
            </a:r>
            <a:r>
              <a:rPr lang="ru-RU" sz="1400" dirty="0"/>
              <a:t>ЗАМЕТКУ                                                           </a:t>
            </a:r>
          </a:p>
          <a:p>
            <a:pPr marL="36576" indent="0">
              <a:buNone/>
            </a:pPr>
            <a:r>
              <a:rPr lang="ru-RU" sz="1400" dirty="0"/>
              <a:t>│    Рассматривая дела,  судьи  также  дают  толкование  нормам  права.  </a:t>
            </a:r>
            <a:r>
              <a:rPr lang="ru-RU" sz="1400" dirty="0" smtClean="0"/>
              <a:t>В</a:t>
            </a:r>
            <a:endParaRPr lang="ru-RU" sz="1400" dirty="0"/>
          </a:p>
          <a:p>
            <a:pPr marL="36576" indent="0">
              <a:buNone/>
            </a:pPr>
            <a:r>
              <a:rPr lang="ru-RU" sz="1400" dirty="0"/>
              <a:t>│отличие от  постановлений  пленумов  Верховного  Суда Республики </a:t>
            </a:r>
            <a:r>
              <a:rPr lang="ru-RU" sz="1400" dirty="0" smtClean="0"/>
              <a:t>Беларусь</a:t>
            </a:r>
            <a:endParaRPr lang="ru-RU" sz="1400" dirty="0"/>
          </a:p>
          <a:p>
            <a:pPr marL="36576" indent="0">
              <a:buNone/>
            </a:pPr>
            <a:r>
              <a:rPr lang="ru-RU" sz="1400" dirty="0"/>
              <a:t>│и  </a:t>
            </a:r>
            <a:r>
              <a:rPr lang="ru-RU" sz="1400" dirty="0" smtClean="0"/>
              <a:t>(</a:t>
            </a:r>
            <a:r>
              <a:rPr lang="ru-RU" sz="1400" i="1" dirty="0" smtClean="0"/>
              <a:t>Высшего </a:t>
            </a:r>
            <a:r>
              <a:rPr lang="ru-RU" sz="1400" i="1" dirty="0"/>
              <a:t>Хозяйственного  Суда Республики </a:t>
            </a:r>
            <a:r>
              <a:rPr lang="ru-RU" sz="1400" i="1" dirty="0" smtClean="0"/>
              <a:t>Беларусь</a:t>
            </a:r>
            <a:r>
              <a:rPr lang="ru-RU" sz="1400" dirty="0" smtClean="0"/>
              <a:t>) </a:t>
            </a:r>
            <a:r>
              <a:rPr lang="ru-RU" sz="1400" dirty="0"/>
              <a:t>толкование,   </a:t>
            </a:r>
            <a:r>
              <a:rPr lang="ru-RU" sz="1400" dirty="0" smtClean="0"/>
              <a:t>которое</a:t>
            </a:r>
            <a:endParaRPr lang="ru-RU" sz="1400" dirty="0"/>
          </a:p>
          <a:p>
            <a:pPr marL="36576" indent="0">
              <a:buNone/>
            </a:pPr>
            <a:r>
              <a:rPr lang="ru-RU" sz="1400" dirty="0"/>
              <a:t>│дается   в  решении   суда, ограничивается рамками одного дела и не </a:t>
            </a:r>
            <a:r>
              <a:rPr lang="ru-RU" sz="1400" dirty="0" smtClean="0"/>
              <a:t>имеет</a:t>
            </a:r>
            <a:endParaRPr lang="ru-RU" sz="1400" dirty="0"/>
          </a:p>
          <a:p>
            <a:pPr marL="36576" indent="0">
              <a:buNone/>
            </a:pPr>
            <a:r>
              <a:rPr lang="ru-RU" sz="1400" dirty="0"/>
              <a:t>│общеобязательной силы.                                                  </a:t>
            </a:r>
            <a:endParaRPr lang="ru-RU" sz="1400" dirty="0" smtClean="0"/>
          </a:p>
          <a:p>
            <a:pPr marL="36576" indent="0">
              <a:buNone/>
            </a:pPr>
            <a:r>
              <a:rPr lang="ru-RU" sz="1400" dirty="0" smtClean="0"/>
              <a:t> </a:t>
            </a:r>
          </a:p>
          <a:p>
            <a:pPr marL="36576" indent="0">
              <a:buNone/>
            </a:pPr>
            <a:r>
              <a:rPr lang="ru-RU" sz="1400" dirty="0" smtClean="0"/>
              <a:t> </a:t>
            </a:r>
            <a:r>
              <a:rPr lang="ru-RU" sz="1400" dirty="0"/>
              <a:t>Вместе  с  тем   толкование   законодательства,   даваемое   судьями</a:t>
            </a:r>
            <a:r>
              <a:rPr lang="ru-RU" sz="1400" dirty="0" smtClean="0"/>
              <a:t>,</a:t>
            </a:r>
            <a:endParaRPr lang="ru-RU" sz="1400" dirty="0"/>
          </a:p>
          <a:p>
            <a:pPr marL="36576" indent="0">
              <a:buNone/>
            </a:pPr>
            <a:r>
              <a:rPr lang="ru-RU" sz="1400" dirty="0"/>
              <a:t>│учитывается  на  практике  при  оценке  рисков  потенциального  </a:t>
            </a:r>
            <a:r>
              <a:rPr lang="ru-RU" sz="1400" dirty="0" smtClean="0"/>
              <a:t>судебного</a:t>
            </a:r>
            <a:endParaRPr lang="ru-RU" sz="1400" dirty="0"/>
          </a:p>
          <a:p>
            <a:pPr marL="36576" indent="0">
              <a:buNone/>
            </a:pPr>
            <a:r>
              <a:rPr lang="ru-RU" sz="1400" dirty="0"/>
              <a:t>│рассмотрения спора. Кроме того, в результате неоднократного  </a:t>
            </a:r>
            <a:r>
              <a:rPr lang="ru-RU" sz="1400" dirty="0" smtClean="0"/>
              <a:t>аналогичного</a:t>
            </a:r>
            <a:endParaRPr lang="ru-RU" sz="1400" dirty="0"/>
          </a:p>
          <a:p>
            <a:pPr marL="36576" indent="0">
              <a:buNone/>
            </a:pPr>
            <a:r>
              <a:rPr lang="ru-RU" sz="1400" dirty="0"/>
              <a:t>│применения  норм  формируется   правоприменительная   практика,   </a:t>
            </a:r>
            <a:r>
              <a:rPr lang="ru-RU" sz="1400" dirty="0" smtClean="0"/>
              <a:t>которая</a:t>
            </a:r>
            <a:endParaRPr lang="ru-RU" sz="1400" dirty="0"/>
          </a:p>
          <a:p>
            <a:pPr marL="36576" indent="0">
              <a:buNone/>
            </a:pPr>
            <a:r>
              <a:rPr lang="ru-RU" sz="1400" dirty="0"/>
              <a:t>│впоследствии нередко используется при уточнении норм правового акта      </a:t>
            </a:r>
          </a:p>
        </p:txBody>
      </p:sp>
      <p:sp>
        <p:nvSpPr>
          <p:cNvPr id="5" name="TextBox 4"/>
          <p:cNvSpPr txBox="1"/>
          <p:nvPr/>
        </p:nvSpPr>
        <p:spPr>
          <a:xfrm>
            <a:off x="8100392" y="2852936"/>
            <a:ext cx="504056" cy="1569660"/>
          </a:xfrm>
          <a:prstGeom prst="rect">
            <a:avLst/>
          </a:prstGeom>
          <a:noFill/>
        </p:spPr>
        <p:txBody>
          <a:bodyPr wrap="square" rtlCol="0">
            <a:spAutoFit/>
          </a:bodyPr>
          <a:lstStyle/>
          <a:p>
            <a:r>
              <a:rPr lang="ru-RU" sz="9600" dirty="0" smtClean="0">
                <a:solidFill>
                  <a:srgbClr val="FF0000"/>
                </a:solidFill>
              </a:rPr>
              <a:t>!</a:t>
            </a:r>
            <a:endParaRPr lang="ru-RU" sz="9600" dirty="0">
              <a:solidFill>
                <a:srgbClr val="FF0000"/>
              </a:solidFill>
            </a:endParaRPr>
          </a:p>
        </p:txBody>
      </p:sp>
    </p:spTree>
    <p:extLst>
      <p:ext uri="{BB962C8B-B14F-4D97-AF65-F5344CB8AC3E}">
        <p14:creationId xmlns:p14="http://schemas.microsoft.com/office/powerpoint/2010/main" val="311039128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sp>
        <p:nvSpPr>
          <p:cNvPr id="3" name="Объект 2"/>
          <p:cNvSpPr>
            <a:spLocks noGrp="1"/>
          </p:cNvSpPr>
          <p:nvPr>
            <p:ph idx="1"/>
          </p:nvPr>
        </p:nvSpPr>
        <p:spPr>
          <a:xfrm>
            <a:off x="457200" y="1600200"/>
            <a:ext cx="8435280" cy="3340968"/>
          </a:xfrm>
        </p:spPr>
        <p:txBody>
          <a:bodyPr>
            <a:normAutofit fontScale="85000" lnSpcReduction="20000"/>
          </a:bodyPr>
          <a:lstStyle/>
          <a:p>
            <a:r>
              <a:rPr lang="ru-RU" b="1" dirty="0"/>
              <a:t>обыденное</a:t>
            </a:r>
            <a:r>
              <a:rPr lang="ru-RU" dirty="0"/>
              <a:t> толкование (осуществляется гражданами, не имеющими юридического образования, для собственных потребностей</a:t>
            </a:r>
            <a:r>
              <a:rPr lang="ru-RU" dirty="0" smtClean="0"/>
              <a:t>)</a:t>
            </a:r>
          </a:p>
          <a:p>
            <a:r>
              <a:rPr lang="ru-RU" b="1" dirty="0" smtClean="0"/>
              <a:t>специально-юридическое</a:t>
            </a:r>
            <a:r>
              <a:rPr lang="ru-RU" dirty="0"/>
              <a:t> (осуществляется юристами — судьями, адвокатами, нотариусами, прокурорами и пр. — в их профессиональной деятельности</a:t>
            </a:r>
            <a:r>
              <a:rPr lang="ru-RU" dirty="0" smtClean="0"/>
              <a:t>)</a:t>
            </a:r>
          </a:p>
          <a:p>
            <a:r>
              <a:rPr lang="ru-RU" dirty="0"/>
              <a:t> </a:t>
            </a:r>
            <a:r>
              <a:rPr lang="ru-RU" b="1" dirty="0"/>
              <a:t>доктринальное</a:t>
            </a:r>
            <a:r>
              <a:rPr lang="ru-RU" dirty="0"/>
              <a:t> (осуществляется учёными-юристами в процессе научных исследований).</a:t>
            </a:r>
            <a:endParaRPr lang="ru-RU" dirty="0"/>
          </a:p>
        </p:txBody>
      </p:sp>
      <p:graphicFrame>
        <p:nvGraphicFramePr>
          <p:cNvPr id="4" name="Объект 3"/>
          <p:cNvGraphicFramePr>
            <a:graphicFrameLocks/>
          </p:cNvGraphicFramePr>
          <p:nvPr>
            <p:extLst>
              <p:ext uri="{D42A27DB-BD31-4B8C-83A1-F6EECF244321}">
                <p14:modId xmlns:p14="http://schemas.microsoft.com/office/powerpoint/2010/main" val="2770257038"/>
              </p:ext>
            </p:extLst>
          </p:nvPr>
        </p:nvGraphicFramePr>
        <p:xfrm>
          <a:off x="4644008" y="4941168"/>
          <a:ext cx="4258816" cy="1684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01354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sp>
        <p:nvSpPr>
          <p:cNvPr id="4" name="Объект 3"/>
          <p:cNvSpPr>
            <a:spLocks noGrp="1"/>
          </p:cNvSpPr>
          <p:nvPr>
            <p:ph idx="1"/>
          </p:nvPr>
        </p:nvSpPr>
        <p:spPr/>
        <p:txBody>
          <a:bodyPr>
            <a:normAutofit fontScale="70000" lnSpcReduction="20000"/>
          </a:bodyPr>
          <a:lstStyle/>
          <a:p>
            <a:r>
              <a:rPr lang="ru-RU" dirty="0"/>
              <a:t>Отметим, что нередко действующие нормы </a:t>
            </a:r>
            <a:r>
              <a:rPr lang="ru-RU" b="1" u="sng" dirty="0"/>
              <a:t>разъясняются в актах государственных органов (должностных лиц), которые не являются НПА </a:t>
            </a:r>
            <a:r>
              <a:rPr lang="ru-RU" dirty="0"/>
              <a:t>(разъяснения Министерства по налогам и сборам Республики Беларусь, письма Национального банка Республики Беларусь (далее - </a:t>
            </a:r>
            <a:r>
              <a:rPr lang="ru-RU" dirty="0" err="1"/>
              <a:t>Нацбанк</a:t>
            </a:r>
            <a:r>
              <a:rPr lang="ru-RU" dirty="0"/>
              <a:t>), Министерства архитектуры и строительства Республики Беларусь и т.п.). Субъект хозяйствования, ознакомившись с соответствующим разъяснением, воспринимает его как официальную позицию государственного органа по тому или иному вопросу и руководствуется им на практике. Особенно это касается ситуаций, когда указанные акты исходят от государственных органов, уполномоченных давать соответствующие разъяснения.</a:t>
            </a:r>
          </a:p>
          <a:p>
            <a:endParaRPr lang="ru-RU" dirty="0"/>
          </a:p>
        </p:txBody>
      </p:sp>
    </p:spTree>
    <p:extLst>
      <p:ext uri="{BB962C8B-B14F-4D97-AF65-F5344CB8AC3E}">
        <p14:creationId xmlns:p14="http://schemas.microsoft.com/office/powerpoint/2010/main" val="2465916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1. Понятие правовой герменевтики</a:t>
            </a:r>
            <a:endParaRPr lang="ru-RU" sz="3200" dirty="0"/>
          </a:p>
        </p:txBody>
      </p:sp>
      <p:sp>
        <p:nvSpPr>
          <p:cNvPr id="3" name="Объект 2"/>
          <p:cNvSpPr>
            <a:spLocks noGrp="1"/>
          </p:cNvSpPr>
          <p:nvPr>
            <p:ph idx="1"/>
          </p:nvPr>
        </p:nvSpPr>
        <p:spPr/>
        <p:txBody>
          <a:bodyPr/>
          <a:lstStyle/>
          <a:p>
            <a:r>
              <a:rPr lang="ru-RU" i="1" dirty="0" smtClean="0"/>
              <a:t>ГЕРМЕНЕВТИКА</a:t>
            </a:r>
            <a:r>
              <a:rPr lang="ru-RU" dirty="0" smtClean="0"/>
              <a:t> </a:t>
            </a:r>
            <a:r>
              <a:rPr lang="ru-RU" dirty="0"/>
              <a:t>– теория интерпретации, понимания, </a:t>
            </a:r>
            <a:r>
              <a:rPr lang="ru-RU" dirty="0" smtClean="0"/>
              <a:t>истолкования текстов.</a:t>
            </a:r>
            <a:endParaRPr lang="ru-RU" dirty="0"/>
          </a:p>
          <a:p>
            <a:endParaRPr lang="ru-RU" dirty="0"/>
          </a:p>
        </p:txBody>
      </p:sp>
      <p:pic>
        <p:nvPicPr>
          <p:cNvPr id="1026" name="Picture 2" descr="http://st-takla.org/Pix/Christian-Symbols/www-St-Takla-org___Bible-10-Codex-Sinaiticus.jpg"/>
          <p:cNvPicPr>
            <a:picLocks noChangeAspect="1" noChangeArrowheads="1"/>
          </p:cNvPicPr>
          <p:nvPr/>
        </p:nvPicPr>
        <p:blipFill rotWithShape="1">
          <a:blip r:embed="rId2">
            <a:extLst>
              <a:ext uri="{28A0092B-C50C-407E-A947-70E740481C1C}">
                <a14:useLocalDpi xmlns:a14="http://schemas.microsoft.com/office/drawing/2010/main" val="0"/>
              </a:ext>
            </a:extLst>
          </a:blip>
          <a:srcRect r="5411" b="11933"/>
          <a:stretch/>
        </p:blipFill>
        <p:spPr bwMode="auto">
          <a:xfrm>
            <a:off x="4211960" y="3501008"/>
            <a:ext cx="4392488" cy="30717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3289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sp>
        <p:nvSpPr>
          <p:cNvPr id="5" name="Прямоугольник 4"/>
          <p:cNvSpPr/>
          <p:nvPr/>
        </p:nvSpPr>
        <p:spPr>
          <a:xfrm>
            <a:off x="467544" y="1412776"/>
            <a:ext cx="8568952" cy="4154984"/>
          </a:xfrm>
          <a:prstGeom prst="rect">
            <a:avLst/>
          </a:prstGeom>
        </p:spPr>
        <p:txBody>
          <a:bodyPr wrap="square">
            <a:spAutoFit/>
          </a:bodyPr>
          <a:lstStyle/>
          <a:p>
            <a:endParaRPr lang="ru-RU" sz="1200" dirty="0"/>
          </a:p>
          <a:p>
            <a:r>
              <a:rPr lang="ru-RU" sz="1200" dirty="0"/>
              <a:t>┌─────────────────────────────────────────────────────────────────────────┐</a:t>
            </a:r>
          </a:p>
          <a:p>
            <a:r>
              <a:rPr lang="ru-RU" sz="1200" dirty="0"/>
              <a:t>│    В соответствии с </a:t>
            </a:r>
            <a:r>
              <a:rPr lang="ru-RU" sz="1200" dirty="0">
                <a:hlinkClick r:id="rId2"/>
              </a:rPr>
              <a:t>п.  5-1  Указа  Президента  Республики  Беларусь  </a:t>
            </a:r>
            <a:r>
              <a:rPr lang="ru-RU" sz="1200" dirty="0" smtClean="0">
                <a:hlinkClick r:id="rId2"/>
              </a:rPr>
              <a:t>от</a:t>
            </a:r>
            <a:endParaRPr lang="ru-RU" sz="1200" dirty="0">
              <a:hlinkClick r:id="rId2"/>
            </a:endParaRPr>
          </a:p>
          <a:p>
            <a:r>
              <a:rPr lang="ru-RU" sz="1200" dirty="0"/>
              <a:t>│27.03.2008  N  178  "О  порядке  проведения  и  контроля   </a:t>
            </a:r>
            <a:r>
              <a:rPr lang="ru-RU" sz="1200" dirty="0" smtClean="0"/>
              <a:t>внешнеторговых</a:t>
            </a:r>
            <a:endParaRPr lang="ru-RU" sz="1200" dirty="0"/>
          </a:p>
          <a:p>
            <a:r>
              <a:rPr lang="ru-RU" sz="1200" dirty="0"/>
              <a:t>│операций" вопросы применения данного НПА  поручено  разъяснять  </a:t>
            </a:r>
            <a:r>
              <a:rPr lang="ru-RU" sz="1200" dirty="0" err="1"/>
              <a:t>Нацбанку</a:t>
            </a:r>
            <a:r>
              <a:rPr lang="ru-RU" sz="1200" dirty="0" smtClean="0"/>
              <a:t>.</a:t>
            </a:r>
            <a:endParaRPr lang="ru-RU" sz="1200" dirty="0"/>
          </a:p>
          <a:p>
            <a:r>
              <a:rPr lang="ru-RU" sz="1200" dirty="0"/>
              <a:t>│Во исполнение данного поручения </a:t>
            </a:r>
            <a:r>
              <a:rPr lang="ru-RU" sz="1200" dirty="0" err="1"/>
              <a:t>Нацбанк</a:t>
            </a:r>
            <a:r>
              <a:rPr lang="ru-RU" sz="1200" dirty="0"/>
              <a:t> подготовил, в  частности,  </a:t>
            </a:r>
            <a:r>
              <a:rPr lang="ru-RU" sz="1200" dirty="0" smtClean="0">
                <a:hlinkClick r:id="rId3"/>
              </a:rPr>
              <a:t>Письмо</a:t>
            </a:r>
            <a:endParaRPr lang="ru-RU" sz="1200" dirty="0">
              <a:hlinkClick r:id="rId3"/>
            </a:endParaRPr>
          </a:p>
          <a:p>
            <a:r>
              <a:rPr lang="ru-RU" sz="1200" dirty="0"/>
              <a:t>│Национального  банка  Республики  Беларусь  от  10.04.2009  N  </a:t>
            </a:r>
            <a:r>
              <a:rPr lang="ru-RU" sz="1200" dirty="0" smtClean="0"/>
              <a:t>53-14/3049</a:t>
            </a:r>
            <a:endParaRPr lang="ru-RU" sz="1200" dirty="0"/>
          </a:p>
          <a:p>
            <a:r>
              <a:rPr lang="ru-RU" sz="1200" dirty="0"/>
              <a:t>│"О  применении  норм  Указа  Президента Республики Беларусь  от  27 </a:t>
            </a:r>
            <a:r>
              <a:rPr lang="ru-RU" sz="1200" dirty="0" smtClean="0"/>
              <a:t>марта</a:t>
            </a:r>
            <a:endParaRPr lang="ru-RU" sz="1200" dirty="0"/>
          </a:p>
          <a:p>
            <a:r>
              <a:rPr lang="ru-RU" sz="1200" dirty="0"/>
              <a:t>│2008 г. </a:t>
            </a:r>
            <a:r>
              <a:rPr lang="en-US" sz="1200" dirty="0"/>
              <a:t>N 178"                                                           </a:t>
            </a:r>
            <a:endParaRPr lang="en-US" sz="1200" dirty="0" smtClean="0"/>
          </a:p>
          <a:p>
            <a:r>
              <a:rPr lang="ru-RU" sz="1200" dirty="0" smtClean="0"/>
              <a:t>└─────────────────────────────────────────────────────────────────────────┘</a:t>
            </a:r>
          </a:p>
          <a:p>
            <a:endParaRPr lang="ru-RU" sz="1200" dirty="0"/>
          </a:p>
          <a:p>
            <a:r>
              <a:rPr lang="ru-RU" sz="1200" b="1" dirty="0"/>
              <a:t>Отметим, что неофициальное толкование независимо от его вида не является обязательным для применения. В случае судебного спора оно оценивается судом в совокупности с иными доказательствами.</a:t>
            </a:r>
          </a:p>
          <a:p>
            <a:endParaRPr lang="ru-RU" sz="1200" dirty="0"/>
          </a:p>
          <a:p>
            <a:r>
              <a:rPr lang="ru-RU" sz="1200" dirty="0"/>
              <a:t>┌─────────────────────────────────────────────────────────────────────────┐</a:t>
            </a:r>
          </a:p>
          <a:p>
            <a:r>
              <a:rPr lang="ru-RU" sz="1200" dirty="0"/>
              <a:t>│    СУДЕБНАЯ ПРАКТИКА                                                    </a:t>
            </a:r>
          </a:p>
          <a:p>
            <a:r>
              <a:rPr lang="ru-RU" sz="1200" dirty="0"/>
              <a:t>│    При    рассмотрении    спора    суд    отметил,    что    </a:t>
            </a:r>
            <a:r>
              <a:rPr lang="ru-RU" sz="1200" dirty="0" smtClean="0"/>
              <a:t>разъяснение</a:t>
            </a:r>
            <a:endParaRPr lang="ru-RU" sz="1200" dirty="0"/>
          </a:p>
          <a:p>
            <a:r>
              <a:rPr lang="ru-RU" sz="1200" dirty="0"/>
              <a:t>│неуполномоченного   государственного    органа    либо    </a:t>
            </a:r>
            <a:r>
              <a:rPr lang="ru-RU" sz="1200" dirty="0" smtClean="0"/>
              <a:t>уполномоченного</a:t>
            </a:r>
            <a:endParaRPr lang="ru-RU" sz="1200" dirty="0"/>
          </a:p>
          <a:p>
            <a:r>
              <a:rPr lang="ru-RU" sz="1200" dirty="0"/>
              <a:t>│государственного органа,  но  не  в  форме  НПА,  носит  </a:t>
            </a:r>
            <a:r>
              <a:rPr lang="ru-RU" sz="1200" dirty="0" smtClean="0"/>
              <a:t>рекомендательный</a:t>
            </a:r>
            <a:endParaRPr lang="ru-RU" sz="1200" dirty="0"/>
          </a:p>
          <a:p>
            <a:r>
              <a:rPr lang="ru-RU" sz="1200" dirty="0"/>
              <a:t>│характер.                                                                </a:t>
            </a:r>
          </a:p>
          <a:p>
            <a:r>
              <a:rPr lang="ru-RU" sz="1200" i="1" dirty="0"/>
              <a:t>│    </a:t>
            </a:r>
            <a:r>
              <a:rPr lang="ru-RU" sz="1200" i="1" dirty="0">
                <a:hlinkClick r:id="rId4"/>
              </a:rPr>
              <a:t>Решение  хозяйственного  суда  Брестской области от 31.05.2010  </a:t>
            </a:r>
            <a:endParaRPr lang="en-US" sz="1200" dirty="0"/>
          </a:p>
          <a:p>
            <a:r>
              <a:rPr lang="ru-RU" sz="1200" dirty="0"/>
              <a:t>└─────────────────────────────────────────────────────────────────────────┘</a:t>
            </a:r>
          </a:p>
        </p:txBody>
      </p:sp>
      <p:sp>
        <p:nvSpPr>
          <p:cNvPr id="6" name="Стрелка влево 5"/>
          <p:cNvSpPr/>
          <p:nvPr/>
        </p:nvSpPr>
        <p:spPr>
          <a:xfrm>
            <a:off x="6444208" y="2276872"/>
            <a:ext cx="864096" cy="432048"/>
          </a:xfrm>
          <a:prstGeom prst="left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ru-RU"/>
          </a:p>
        </p:txBody>
      </p:sp>
    </p:spTree>
    <p:extLst>
      <p:ext uri="{BB962C8B-B14F-4D97-AF65-F5344CB8AC3E}">
        <p14:creationId xmlns:p14="http://schemas.microsoft.com/office/powerpoint/2010/main" val="26512742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2791371257"/>
              </p:ext>
            </p:extLst>
          </p:nvPr>
        </p:nvGraphicFramePr>
        <p:xfrm>
          <a:off x="457200" y="1600200"/>
          <a:ext cx="7467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78533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sp>
        <p:nvSpPr>
          <p:cNvPr id="6" name="Прямоугольник 5"/>
          <p:cNvSpPr/>
          <p:nvPr/>
        </p:nvSpPr>
        <p:spPr>
          <a:xfrm>
            <a:off x="899592" y="2526288"/>
            <a:ext cx="6390456" cy="1938992"/>
          </a:xfrm>
          <a:prstGeom prst="rect">
            <a:avLst/>
          </a:prstGeom>
        </p:spPr>
        <p:txBody>
          <a:bodyPr wrap="square">
            <a:spAutoFit/>
          </a:bodyPr>
          <a:lstStyle/>
          <a:p>
            <a:r>
              <a:rPr lang="ru-RU" sz="1200" dirty="0"/>
              <a:t> СУДЕБНАЯ ПРАКТИКА</a:t>
            </a:r>
          </a:p>
          <a:p>
            <a:r>
              <a:rPr lang="ru-RU" sz="1200" dirty="0"/>
              <a:t>     При  рассмотрении  дела,  связанного  с  применением   процентов   за</a:t>
            </a:r>
          </a:p>
          <a:p>
            <a:r>
              <a:rPr lang="ru-RU" sz="1200" dirty="0"/>
              <a:t> пользование чужими денежными средствами, суд отметил,  что  </a:t>
            </a:r>
            <a:r>
              <a:rPr lang="ru-RU" sz="1200" dirty="0">
                <a:hlinkClick r:id="rId2"/>
              </a:rPr>
              <a:t>Постановление</a:t>
            </a:r>
          </a:p>
          <a:p>
            <a:r>
              <a:rPr lang="ru-RU" sz="1200" dirty="0"/>
              <a:t> Пленума Высшего Хозяйственного Суда  Республики  Беларусь  от  21.01.2004</a:t>
            </a:r>
          </a:p>
          <a:p>
            <a:r>
              <a:rPr lang="ru-RU" sz="1200" dirty="0"/>
              <a:t> N 1 "О некоторых вопросах применения норм Гражданского кодекса Республики</a:t>
            </a:r>
          </a:p>
          <a:p>
            <a:r>
              <a:rPr lang="ru-RU" sz="1200" dirty="0"/>
              <a:t> Беларусь об ответственности за пользование чужими  денежными  средствами"</a:t>
            </a:r>
          </a:p>
          <a:p>
            <a:r>
              <a:rPr lang="ru-RU" sz="1200" dirty="0"/>
              <a:t> является актом толкования закона, не устанавливает новые  правовые  нормы</a:t>
            </a:r>
          </a:p>
          <a:p>
            <a:r>
              <a:rPr lang="ru-RU" sz="1200" dirty="0"/>
              <a:t> и подлежит применению к спорным отношениям, хотя и было  принято  позднее</a:t>
            </a:r>
          </a:p>
          <a:p>
            <a:r>
              <a:rPr lang="ru-RU" sz="1200" dirty="0"/>
              <a:t> даты заключения сторонами договора. </a:t>
            </a:r>
          </a:p>
          <a:p>
            <a:r>
              <a:rPr lang="ru-RU" sz="1200" dirty="0"/>
              <a:t>     </a:t>
            </a:r>
            <a:r>
              <a:rPr lang="ru-RU" sz="1200" dirty="0">
                <a:hlinkClick r:id="rId3"/>
              </a:rPr>
              <a:t>Решение МАС при </a:t>
            </a:r>
            <a:r>
              <a:rPr lang="ru-RU" sz="1200" dirty="0" err="1">
                <a:hlinkClick r:id="rId3"/>
              </a:rPr>
              <a:t>БелТПП</a:t>
            </a:r>
            <a:r>
              <a:rPr lang="ru-RU" sz="1200" dirty="0">
                <a:hlinkClick r:id="rId3"/>
              </a:rPr>
              <a:t> от 27.05.2004 (дело N 426/01-04)</a:t>
            </a:r>
            <a:endParaRPr lang="ru-RU" sz="1200" dirty="0"/>
          </a:p>
        </p:txBody>
      </p:sp>
      <p:sp>
        <p:nvSpPr>
          <p:cNvPr id="7" name="TextBox 6"/>
          <p:cNvSpPr txBox="1"/>
          <p:nvPr/>
        </p:nvSpPr>
        <p:spPr>
          <a:xfrm>
            <a:off x="7830105" y="2710954"/>
            <a:ext cx="504056" cy="1569660"/>
          </a:xfrm>
          <a:prstGeom prst="rect">
            <a:avLst/>
          </a:prstGeom>
          <a:noFill/>
        </p:spPr>
        <p:txBody>
          <a:bodyPr wrap="square" rtlCol="0">
            <a:spAutoFit/>
          </a:bodyPr>
          <a:lstStyle/>
          <a:p>
            <a:r>
              <a:rPr lang="ru-RU" sz="9600" dirty="0" smtClean="0">
                <a:solidFill>
                  <a:srgbClr val="FF0000"/>
                </a:solidFill>
              </a:rPr>
              <a:t>!</a:t>
            </a:r>
            <a:endParaRPr lang="ru-RU" sz="9600" dirty="0">
              <a:solidFill>
                <a:srgbClr val="FF0000"/>
              </a:solidFill>
            </a:endParaRPr>
          </a:p>
        </p:txBody>
      </p:sp>
    </p:spTree>
    <p:extLst>
      <p:ext uri="{BB962C8B-B14F-4D97-AF65-F5344CB8AC3E}">
        <p14:creationId xmlns:p14="http://schemas.microsoft.com/office/powerpoint/2010/main" val="414434615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3. </a:t>
            </a:r>
            <a:r>
              <a:rPr lang="ru-RU" sz="3200" dirty="0"/>
              <a:t>Способы толкования норм </a:t>
            </a:r>
            <a:r>
              <a:rPr lang="ru-RU" sz="3200" dirty="0" smtClean="0"/>
              <a:t>права</a:t>
            </a:r>
            <a:endParaRPr lang="ru-RU" sz="3200" dirty="0"/>
          </a:p>
        </p:txBody>
      </p:sp>
      <p:sp>
        <p:nvSpPr>
          <p:cNvPr id="3" name="Объект 2"/>
          <p:cNvSpPr>
            <a:spLocks noGrp="1"/>
          </p:cNvSpPr>
          <p:nvPr>
            <p:ph idx="1"/>
          </p:nvPr>
        </p:nvSpPr>
        <p:spPr/>
        <p:txBody>
          <a:bodyPr>
            <a:normAutofit fontScale="77500" lnSpcReduction="20000"/>
          </a:bodyPr>
          <a:lstStyle/>
          <a:p>
            <a:r>
              <a:rPr lang="ru-RU" b="1" u="sng" dirty="0"/>
              <a:t>Грамматический способ толкования. </a:t>
            </a:r>
            <a:endParaRPr lang="ru-RU" b="1" u="sng" dirty="0" smtClean="0"/>
          </a:p>
          <a:p>
            <a:endParaRPr lang="ru-RU" dirty="0"/>
          </a:p>
          <a:p>
            <a:r>
              <a:rPr lang="ru-RU" dirty="0" smtClean="0"/>
              <a:t>Норма </a:t>
            </a:r>
            <a:r>
              <a:rPr lang="ru-RU" dirty="0"/>
              <a:t>права изучается с точки зрения языкознания: определяются значение каждого слова, грамматические категории соответствующей части речи (для существительных - род, число, падеж и др., для глаголов - совершенный/несовершенный вид), анализируется строение предложений и словосочетаний, употребление союзов (соединительных - "и", "а также" и разделительных - "или", "либо"), знаков препинания и т.д.</a:t>
            </a:r>
          </a:p>
          <a:p>
            <a:endParaRPr lang="ru-RU" dirty="0"/>
          </a:p>
        </p:txBody>
      </p:sp>
    </p:spTree>
    <p:extLst>
      <p:ext uri="{BB962C8B-B14F-4D97-AF65-F5344CB8AC3E}">
        <p14:creationId xmlns:p14="http://schemas.microsoft.com/office/powerpoint/2010/main" val="311496325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3. </a:t>
            </a:r>
            <a:r>
              <a:rPr lang="ru-RU" sz="3200" dirty="0"/>
              <a:t>Способы толкования норм </a:t>
            </a:r>
            <a:r>
              <a:rPr lang="ru-RU" sz="3200" dirty="0" smtClean="0"/>
              <a:t>права</a:t>
            </a:r>
            <a:endParaRPr lang="ru-RU" sz="3200" dirty="0"/>
          </a:p>
        </p:txBody>
      </p:sp>
      <p:sp>
        <p:nvSpPr>
          <p:cNvPr id="4" name="Прямоугольник 3"/>
          <p:cNvSpPr/>
          <p:nvPr/>
        </p:nvSpPr>
        <p:spPr>
          <a:xfrm>
            <a:off x="249966" y="2780928"/>
            <a:ext cx="8568952" cy="2800767"/>
          </a:xfrm>
          <a:prstGeom prst="rect">
            <a:avLst/>
          </a:prstGeom>
        </p:spPr>
        <p:txBody>
          <a:bodyPr wrap="square">
            <a:spAutoFit/>
          </a:bodyPr>
          <a:lstStyle/>
          <a:p>
            <a:endParaRPr lang="ru-RU" sz="1600" dirty="0"/>
          </a:p>
          <a:p>
            <a:r>
              <a:rPr lang="ru-RU" sz="1600" dirty="0" smtClean="0"/>
              <a:t>┌──────────────────────────────────────────────────</a:t>
            </a:r>
          </a:p>
          <a:p>
            <a:r>
              <a:rPr lang="ru-RU" sz="1600" dirty="0" smtClean="0"/>
              <a:t>│    </a:t>
            </a:r>
            <a:r>
              <a:rPr lang="ru-RU" sz="1600" dirty="0"/>
              <a:t>В </a:t>
            </a:r>
            <a:r>
              <a:rPr lang="ru-RU" sz="1600" dirty="0">
                <a:hlinkClick r:id="rId2"/>
              </a:rPr>
              <a:t>п. 2 ст. 92 НК указано, что иностранные организации,  в  том  </a:t>
            </a:r>
            <a:r>
              <a:rPr lang="ru-RU" sz="1600" dirty="0" smtClean="0">
                <a:hlinkClick r:id="rId2"/>
              </a:rPr>
              <a:t>числе</a:t>
            </a:r>
            <a:endParaRPr lang="ru-RU" sz="1600" dirty="0">
              <a:hlinkClick r:id="rId2"/>
            </a:endParaRPr>
          </a:p>
          <a:p>
            <a:r>
              <a:rPr lang="ru-RU" sz="1600" dirty="0"/>
              <a:t>│генеральные подрядчики, субподрядчики, осуществляющие  строительство  </a:t>
            </a:r>
            <a:r>
              <a:rPr lang="ru-RU" sz="1600" dirty="0" smtClean="0"/>
              <a:t>или</a:t>
            </a:r>
            <a:endParaRPr lang="ru-RU" sz="1600" dirty="0"/>
          </a:p>
          <a:p>
            <a:r>
              <a:rPr lang="ru-RU" sz="1600" dirty="0"/>
              <a:t>│сборку объектов и состоящие  на  учете  в  налоговых  органах  </a:t>
            </a:r>
            <a:r>
              <a:rPr lang="ru-RU" sz="1600" dirty="0" smtClean="0"/>
              <a:t>Республики</a:t>
            </a:r>
            <a:endParaRPr lang="ru-RU" sz="1600" dirty="0"/>
          </a:p>
          <a:p>
            <a:r>
              <a:rPr lang="ru-RU" sz="1600" dirty="0"/>
              <a:t>│Беларусь, уплачивают НДС с начала  осуществления  такой  деятельности  </a:t>
            </a:r>
            <a:r>
              <a:rPr lang="ru-RU" sz="1600" dirty="0" smtClean="0"/>
              <a:t>на</a:t>
            </a:r>
            <a:endParaRPr lang="ru-RU" sz="1600" dirty="0"/>
          </a:p>
          <a:p>
            <a:r>
              <a:rPr lang="ru-RU" sz="1600" dirty="0"/>
              <a:t>│территории  Республики  Беларусь.  Использование  разделительного   </a:t>
            </a:r>
            <a:r>
              <a:rPr lang="ru-RU" sz="1600" dirty="0" smtClean="0"/>
              <a:t>союза</a:t>
            </a:r>
            <a:endParaRPr lang="ru-RU" sz="1600" dirty="0"/>
          </a:p>
          <a:p>
            <a:r>
              <a:rPr lang="ru-RU" sz="1600" dirty="0"/>
              <a:t>│"или" позволяет говорить о том, что для применения соответствующей  </a:t>
            </a:r>
            <a:r>
              <a:rPr lang="ru-RU" sz="1600" dirty="0" smtClean="0"/>
              <a:t>нормы</a:t>
            </a:r>
            <a:endParaRPr lang="ru-RU" sz="1600" dirty="0"/>
          </a:p>
          <a:p>
            <a:r>
              <a:rPr lang="ru-RU" sz="1600" dirty="0"/>
              <a:t>│достаточно,  чтобы  иностранная  организация,  состоящая   на   учете   </a:t>
            </a:r>
            <a:r>
              <a:rPr lang="ru-RU" sz="1600" dirty="0" smtClean="0"/>
              <a:t>в</a:t>
            </a:r>
            <a:endParaRPr lang="ru-RU" sz="1600" dirty="0"/>
          </a:p>
          <a:p>
            <a:r>
              <a:rPr lang="ru-RU" sz="1600" dirty="0"/>
              <a:t>│налоговых органах Беларуси, осуществляла одно из двух указанных действий </a:t>
            </a:r>
          </a:p>
          <a:p>
            <a:r>
              <a:rPr lang="ru-RU" sz="1600" dirty="0" smtClean="0"/>
              <a:t>└─────────────────────────────────────────────────────────</a:t>
            </a:r>
            <a:endParaRPr lang="ru-RU" sz="1600" dirty="0"/>
          </a:p>
        </p:txBody>
      </p:sp>
      <p:sp>
        <p:nvSpPr>
          <p:cNvPr id="5" name="TextBox 4"/>
          <p:cNvSpPr txBox="1"/>
          <p:nvPr/>
        </p:nvSpPr>
        <p:spPr>
          <a:xfrm flipH="1">
            <a:off x="249966" y="2204864"/>
            <a:ext cx="3343661"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ru-RU" dirty="0" smtClean="0"/>
              <a:t>ПРИМЕР</a:t>
            </a:r>
            <a:endParaRPr lang="ru-RU" dirty="0"/>
          </a:p>
        </p:txBody>
      </p:sp>
    </p:spTree>
    <p:extLst>
      <p:ext uri="{BB962C8B-B14F-4D97-AF65-F5344CB8AC3E}">
        <p14:creationId xmlns:p14="http://schemas.microsoft.com/office/powerpoint/2010/main" val="443269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3. </a:t>
            </a:r>
            <a:r>
              <a:rPr lang="ru-RU" sz="3200" dirty="0"/>
              <a:t>Способы толкования норм </a:t>
            </a:r>
            <a:r>
              <a:rPr lang="ru-RU" sz="3200" dirty="0" smtClean="0"/>
              <a:t>права</a:t>
            </a:r>
            <a:endParaRPr lang="ru-RU" sz="3200" dirty="0"/>
          </a:p>
        </p:txBody>
      </p:sp>
      <p:sp>
        <p:nvSpPr>
          <p:cNvPr id="3" name="Объект 2"/>
          <p:cNvSpPr>
            <a:spLocks noGrp="1"/>
          </p:cNvSpPr>
          <p:nvPr>
            <p:ph idx="1"/>
          </p:nvPr>
        </p:nvSpPr>
        <p:spPr/>
        <p:txBody>
          <a:bodyPr>
            <a:normAutofit fontScale="85000" lnSpcReduction="20000"/>
          </a:bodyPr>
          <a:lstStyle/>
          <a:p>
            <a:r>
              <a:rPr lang="ru-RU" b="1" u="sng" dirty="0"/>
              <a:t>Логический способ толкования. </a:t>
            </a:r>
            <a:endParaRPr lang="ru-RU" b="1" u="sng" dirty="0" smtClean="0"/>
          </a:p>
          <a:p>
            <a:endParaRPr lang="ru-RU" dirty="0" smtClean="0"/>
          </a:p>
          <a:p>
            <a:r>
              <a:rPr lang="ru-RU" dirty="0" smtClean="0"/>
              <a:t>Содержание </a:t>
            </a:r>
            <a:r>
              <a:rPr lang="ru-RU" dirty="0"/>
              <a:t>нормы права определяется с помощью логических приемов: логического преобразования, умозаключения степени, вывода от противного, доведения до абсурда и т.д. Одним из часто используемых логических приемов является логическое преобразование, с помощью которого из кратких предписаний можно воссоздать юридическую норму со всеми элементами (гипотезой, диспозицией, санкцией).</a:t>
            </a:r>
          </a:p>
          <a:p>
            <a:endParaRPr lang="ru-RU" dirty="0"/>
          </a:p>
        </p:txBody>
      </p:sp>
    </p:spTree>
    <p:extLst>
      <p:ext uri="{BB962C8B-B14F-4D97-AF65-F5344CB8AC3E}">
        <p14:creationId xmlns:p14="http://schemas.microsoft.com/office/powerpoint/2010/main" val="111071776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3. </a:t>
            </a:r>
            <a:r>
              <a:rPr lang="ru-RU" sz="3200" dirty="0"/>
              <a:t>Способы толкования норм </a:t>
            </a:r>
            <a:r>
              <a:rPr lang="ru-RU" sz="3200" dirty="0" smtClean="0"/>
              <a:t>права</a:t>
            </a:r>
            <a:endParaRPr lang="ru-RU" sz="3200" dirty="0"/>
          </a:p>
        </p:txBody>
      </p:sp>
      <p:sp>
        <p:nvSpPr>
          <p:cNvPr id="4" name="Прямоугольник 3"/>
          <p:cNvSpPr/>
          <p:nvPr/>
        </p:nvSpPr>
        <p:spPr>
          <a:xfrm>
            <a:off x="467544" y="2289108"/>
            <a:ext cx="8064896" cy="3970318"/>
          </a:xfrm>
          <a:prstGeom prst="rect">
            <a:avLst/>
          </a:prstGeom>
        </p:spPr>
        <p:txBody>
          <a:bodyPr wrap="square">
            <a:spAutoFit/>
          </a:bodyPr>
          <a:lstStyle/>
          <a:p>
            <a:endParaRPr lang="ru-RU" sz="1400" dirty="0"/>
          </a:p>
          <a:p>
            <a:r>
              <a:rPr lang="ru-RU" sz="1400" dirty="0" smtClean="0"/>
              <a:t>┌────────────────────────────────────────────────────────</a:t>
            </a:r>
          </a:p>
          <a:p>
            <a:r>
              <a:rPr lang="ru-RU" sz="1400" dirty="0" smtClean="0"/>
              <a:t>│    </a:t>
            </a:r>
            <a:r>
              <a:rPr lang="ru-RU" sz="1400" dirty="0"/>
              <a:t>В </a:t>
            </a:r>
            <a:r>
              <a:rPr lang="ru-RU" sz="1400" dirty="0">
                <a:hlinkClick r:id="rId2"/>
              </a:rPr>
              <a:t>статьях Особенной  части  Уголовного  кодекса  Республики  </a:t>
            </a:r>
            <a:r>
              <a:rPr lang="ru-RU" sz="1400" dirty="0" smtClean="0">
                <a:hlinkClick r:id="rId2"/>
              </a:rPr>
              <a:t>Беларусь</a:t>
            </a:r>
            <a:endParaRPr lang="ru-RU" sz="1400" dirty="0">
              <a:hlinkClick r:id="rId2"/>
            </a:endParaRPr>
          </a:p>
          <a:p>
            <a:r>
              <a:rPr lang="ru-RU" sz="1400" dirty="0"/>
              <a:t>│(далее - УК) всегда указывается гипотеза правовой  нормы,  т.е.  условия</a:t>
            </a:r>
            <a:r>
              <a:rPr lang="ru-RU" sz="1400" dirty="0" smtClean="0"/>
              <a:t>,</a:t>
            </a:r>
            <a:endParaRPr lang="ru-RU" sz="1400" dirty="0"/>
          </a:p>
          <a:p>
            <a:r>
              <a:rPr lang="ru-RU" sz="1400" dirty="0"/>
              <a:t>│при наличии или отсутствии которых возможно привлечение физических лиц  </a:t>
            </a:r>
            <a:r>
              <a:rPr lang="ru-RU" sz="1400" dirty="0" smtClean="0"/>
              <a:t>к</a:t>
            </a:r>
            <a:endParaRPr lang="ru-RU" sz="1400" dirty="0"/>
          </a:p>
          <a:p>
            <a:r>
              <a:rPr lang="ru-RU" sz="1400" dirty="0"/>
              <a:t>│уголовной  ответственности  (например,   распространение   </a:t>
            </a:r>
            <a:r>
              <a:rPr lang="ru-RU" sz="1400" dirty="0" smtClean="0"/>
              <a:t>индивидуальным</a:t>
            </a:r>
            <a:endParaRPr lang="ru-RU" sz="1400" dirty="0"/>
          </a:p>
          <a:p>
            <a:r>
              <a:rPr lang="ru-RU" sz="1400" dirty="0"/>
              <a:t>│предпринимателем или должностным лицом юридического лица в  рекламе,  </a:t>
            </a:r>
            <a:r>
              <a:rPr lang="ru-RU" sz="1400" dirty="0" smtClean="0"/>
              <a:t>СМИ</a:t>
            </a:r>
            <a:endParaRPr lang="ru-RU" sz="1400" dirty="0"/>
          </a:p>
          <a:p>
            <a:r>
              <a:rPr lang="ru-RU" sz="1400" dirty="0"/>
              <a:t>│и  иным  способом  заведомо  ложных  сведений,  наносящих  вред   </a:t>
            </a:r>
            <a:r>
              <a:rPr lang="ru-RU" sz="1400" dirty="0" smtClean="0"/>
              <a:t>деловой</a:t>
            </a:r>
            <a:endParaRPr lang="ru-RU" sz="1400" dirty="0"/>
          </a:p>
          <a:p>
            <a:r>
              <a:rPr lang="ru-RU" sz="1400" dirty="0"/>
              <a:t>│репутации конкурента </a:t>
            </a:r>
            <a:r>
              <a:rPr lang="ru-RU" sz="1400" dirty="0">
                <a:hlinkClick r:id="rId3"/>
              </a:rPr>
              <a:t>&lt;7&gt;). Кроме того,  предусматривается  санкция,  т.е</a:t>
            </a:r>
            <a:r>
              <a:rPr lang="ru-RU" sz="1400" dirty="0" smtClean="0">
                <a:hlinkClick r:id="rId3"/>
              </a:rPr>
              <a:t>.</a:t>
            </a:r>
            <a:endParaRPr lang="ru-RU" sz="1400" dirty="0">
              <a:hlinkClick r:id="rId3"/>
            </a:endParaRPr>
          </a:p>
          <a:p>
            <a:r>
              <a:rPr lang="ru-RU" sz="1400" dirty="0"/>
              <a:t>│правовые  последствия  несоблюдения  норм   законодательства   (например</a:t>
            </a:r>
            <a:r>
              <a:rPr lang="ru-RU" sz="1400" dirty="0" smtClean="0"/>
              <a:t>,</a:t>
            </a:r>
            <a:endParaRPr lang="ru-RU" sz="1400" dirty="0"/>
          </a:p>
          <a:p>
            <a:r>
              <a:rPr lang="ru-RU" sz="1400" dirty="0"/>
              <a:t>│наложение штрафа или назначение исправительных работ). Но,  как  правило</a:t>
            </a:r>
            <a:r>
              <a:rPr lang="ru-RU" sz="1400" dirty="0" smtClean="0"/>
              <a:t>,</a:t>
            </a:r>
            <a:endParaRPr lang="ru-RU" sz="1400" dirty="0"/>
          </a:p>
          <a:p>
            <a:r>
              <a:rPr lang="ru-RU" sz="1400" dirty="0"/>
              <a:t>│не  указывается  на  возможное  и  должное  поведение,  т.е.  </a:t>
            </a:r>
            <a:r>
              <a:rPr lang="ru-RU" sz="1400" dirty="0" smtClean="0"/>
              <a:t>отсутствует</a:t>
            </a:r>
            <a:endParaRPr lang="ru-RU" sz="1400" dirty="0"/>
          </a:p>
          <a:p>
            <a:r>
              <a:rPr lang="ru-RU" sz="1400" dirty="0"/>
              <a:t>│диспозиция, которую можно определить путем логического преобразования  (</a:t>
            </a:r>
            <a:r>
              <a:rPr lang="ru-RU" sz="1400" dirty="0" smtClean="0"/>
              <a:t>в</a:t>
            </a:r>
            <a:endParaRPr lang="ru-RU" sz="1400" dirty="0"/>
          </a:p>
          <a:p>
            <a:r>
              <a:rPr lang="ru-RU" sz="1400" dirty="0"/>
              <a:t>│рассматриваемом  случае  -  это  воздержание  от   совершения   </a:t>
            </a:r>
            <a:r>
              <a:rPr lang="ru-RU" sz="1400" dirty="0" smtClean="0"/>
              <a:t>указанных</a:t>
            </a:r>
            <a:endParaRPr lang="ru-RU" sz="1400" dirty="0"/>
          </a:p>
          <a:p>
            <a:r>
              <a:rPr lang="ru-RU" sz="1400" dirty="0"/>
              <a:t>│действий).                                                              </a:t>
            </a:r>
          </a:p>
          <a:p>
            <a:r>
              <a:rPr lang="ru-RU" sz="1400" dirty="0"/>
              <a:t>│    --------------------------------                                     </a:t>
            </a:r>
          </a:p>
          <a:p>
            <a:r>
              <a:rPr lang="ru-RU" sz="1400" dirty="0"/>
              <a:t>│    &lt;7&gt; </a:t>
            </a:r>
            <a:r>
              <a:rPr lang="ru-RU" sz="1400" dirty="0">
                <a:hlinkClick r:id="rId4"/>
              </a:rPr>
              <a:t>Ч. 1 ст. 249 УК                                                  </a:t>
            </a:r>
          </a:p>
          <a:p>
            <a:r>
              <a:rPr lang="ru-RU" sz="1400" dirty="0" smtClean="0"/>
              <a:t>└────────────────────────────────────────────────────────</a:t>
            </a:r>
            <a:endParaRPr lang="ru-RU" sz="1400" dirty="0"/>
          </a:p>
        </p:txBody>
      </p:sp>
      <p:sp>
        <p:nvSpPr>
          <p:cNvPr id="5" name="TextBox 4"/>
          <p:cNvSpPr txBox="1"/>
          <p:nvPr/>
        </p:nvSpPr>
        <p:spPr>
          <a:xfrm flipH="1">
            <a:off x="467544" y="1700808"/>
            <a:ext cx="3343661"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ru-RU" dirty="0" smtClean="0"/>
              <a:t>ПРИМЕР</a:t>
            </a:r>
            <a:endParaRPr lang="ru-RU" dirty="0"/>
          </a:p>
        </p:txBody>
      </p:sp>
    </p:spTree>
    <p:extLst>
      <p:ext uri="{BB962C8B-B14F-4D97-AF65-F5344CB8AC3E}">
        <p14:creationId xmlns:p14="http://schemas.microsoft.com/office/powerpoint/2010/main" val="15279975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3. </a:t>
            </a:r>
            <a:r>
              <a:rPr lang="ru-RU" sz="3200" dirty="0"/>
              <a:t>Способы толкования норм </a:t>
            </a:r>
            <a:r>
              <a:rPr lang="ru-RU" sz="3200" dirty="0" smtClean="0"/>
              <a:t>права</a:t>
            </a:r>
            <a:endParaRPr lang="ru-RU" sz="3200" dirty="0"/>
          </a:p>
        </p:txBody>
      </p:sp>
      <p:sp>
        <p:nvSpPr>
          <p:cNvPr id="3" name="Объект 2"/>
          <p:cNvSpPr>
            <a:spLocks noGrp="1"/>
          </p:cNvSpPr>
          <p:nvPr>
            <p:ph idx="1"/>
          </p:nvPr>
        </p:nvSpPr>
        <p:spPr/>
        <p:txBody>
          <a:bodyPr>
            <a:normAutofit fontScale="70000" lnSpcReduction="20000"/>
          </a:bodyPr>
          <a:lstStyle/>
          <a:p>
            <a:r>
              <a:rPr lang="ru-RU" b="1" u="sng" dirty="0"/>
              <a:t>Системный способ толкования. </a:t>
            </a:r>
            <a:endParaRPr lang="ru-RU" b="1" u="sng" dirty="0" smtClean="0"/>
          </a:p>
          <a:p>
            <a:endParaRPr lang="ru-RU" dirty="0"/>
          </a:p>
          <a:p>
            <a:r>
              <a:rPr lang="ru-RU" dirty="0" smtClean="0"/>
              <a:t>Изучение </a:t>
            </a:r>
            <a:r>
              <a:rPr lang="ru-RU" dirty="0"/>
              <a:t>смысла правовой нормы путем установления ее связей с другими нормами, в частности:</a:t>
            </a:r>
          </a:p>
          <a:p>
            <a:r>
              <a:rPr lang="ru-RU" dirty="0"/>
              <a:t>- связи с нормой раскрывающей содержание термина, который использован в толкуемой норме;</a:t>
            </a:r>
          </a:p>
          <a:p>
            <a:r>
              <a:rPr lang="ru-RU" dirty="0"/>
              <a:t>- связи отсылочных и бланкетных норм. В таких нормах есть ссылки на иные нормы законодательства. При этом в отсылочной норме указывается конкретная статья (иная структурная единица) того же или иного НПА, в бланкетной содержится общее указание на какую-либо отрасль либо законодательство в целом;</a:t>
            </a:r>
          </a:p>
          <a:p>
            <a:r>
              <a:rPr lang="ru-RU" dirty="0"/>
              <a:t>- связи общих и специальных норм.</a:t>
            </a:r>
          </a:p>
          <a:p>
            <a:endParaRPr lang="ru-RU" dirty="0"/>
          </a:p>
        </p:txBody>
      </p:sp>
    </p:spTree>
    <p:extLst>
      <p:ext uri="{BB962C8B-B14F-4D97-AF65-F5344CB8AC3E}">
        <p14:creationId xmlns:p14="http://schemas.microsoft.com/office/powerpoint/2010/main" val="222234341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3. </a:t>
            </a:r>
            <a:r>
              <a:rPr lang="ru-RU" sz="3200" dirty="0"/>
              <a:t>Способы толкования норм </a:t>
            </a:r>
            <a:r>
              <a:rPr lang="ru-RU" sz="3200" dirty="0" smtClean="0"/>
              <a:t>права</a:t>
            </a:r>
            <a:endParaRPr lang="ru-RU" sz="3200" dirty="0"/>
          </a:p>
        </p:txBody>
      </p:sp>
      <p:sp>
        <p:nvSpPr>
          <p:cNvPr id="4" name="Прямоугольник 3"/>
          <p:cNvSpPr/>
          <p:nvPr/>
        </p:nvSpPr>
        <p:spPr>
          <a:xfrm>
            <a:off x="179512" y="1484784"/>
            <a:ext cx="8496944" cy="4524315"/>
          </a:xfrm>
          <a:prstGeom prst="rect">
            <a:avLst/>
          </a:prstGeom>
        </p:spPr>
        <p:txBody>
          <a:bodyPr wrap="square">
            <a:spAutoFit/>
          </a:bodyPr>
          <a:lstStyle/>
          <a:p>
            <a:endParaRPr lang="ru-RU" sz="1600" dirty="0"/>
          </a:p>
          <a:p>
            <a:r>
              <a:rPr lang="ru-RU" sz="1600" dirty="0" smtClean="0"/>
              <a:t>┌────────────────────────────────────────────────────────│    </a:t>
            </a:r>
            <a:r>
              <a:rPr lang="ru-RU" sz="1600" dirty="0"/>
              <a:t>По общему правилу за вред, причиненный  третьему  лицу  в  </a:t>
            </a:r>
            <a:r>
              <a:rPr lang="ru-RU" sz="1600" dirty="0" smtClean="0"/>
              <a:t>результате</a:t>
            </a:r>
            <a:endParaRPr lang="ru-RU" sz="1600" dirty="0"/>
          </a:p>
          <a:p>
            <a:r>
              <a:rPr lang="ru-RU" sz="1600" dirty="0"/>
              <a:t>│использования вещи, переданной по договору ссуды,  отвечает  ссудодатель</a:t>
            </a:r>
            <a:r>
              <a:rPr lang="ru-RU" sz="1600" dirty="0" smtClean="0"/>
              <a:t>,</a:t>
            </a:r>
            <a:endParaRPr lang="ru-RU" sz="1600" dirty="0"/>
          </a:p>
          <a:p>
            <a:r>
              <a:rPr lang="ru-RU" sz="1600" dirty="0"/>
              <a:t>│если  не  докажет,  что  вред  причинен  вследствие  умысла  или   </a:t>
            </a:r>
            <a:r>
              <a:rPr lang="ru-RU" sz="1600" dirty="0" smtClean="0"/>
              <a:t>грубой</a:t>
            </a:r>
            <a:endParaRPr lang="ru-RU" sz="1600" dirty="0"/>
          </a:p>
          <a:p>
            <a:r>
              <a:rPr lang="ru-RU" sz="1600" dirty="0"/>
              <a:t>│неосторожности ссудополучателя или лица, у которого эта вещь оказалась  </a:t>
            </a:r>
            <a:r>
              <a:rPr lang="ru-RU" sz="1600" dirty="0" smtClean="0"/>
              <a:t>с</a:t>
            </a:r>
            <a:endParaRPr lang="ru-RU" sz="1600" dirty="0"/>
          </a:p>
          <a:p>
            <a:r>
              <a:rPr lang="ru-RU" sz="1600" dirty="0"/>
              <a:t>│согласия ссудодателя  </a:t>
            </a:r>
            <a:r>
              <a:rPr lang="ru-RU" sz="1600" dirty="0">
                <a:hlinkClick r:id="rId2"/>
              </a:rPr>
              <a:t>&lt;8&gt;.  Однако  из  этого  правила  есть  исключение</a:t>
            </a:r>
            <a:r>
              <a:rPr lang="ru-RU" sz="1600" dirty="0" smtClean="0">
                <a:hlinkClick r:id="rId2"/>
              </a:rPr>
              <a:t>,</a:t>
            </a:r>
            <a:endParaRPr lang="ru-RU" sz="1600" dirty="0">
              <a:hlinkClick r:id="rId2"/>
            </a:endParaRPr>
          </a:p>
          <a:p>
            <a:r>
              <a:rPr lang="ru-RU" sz="1600" dirty="0"/>
              <a:t>│предусмотренное    специальной    нормой    </a:t>
            </a:r>
            <a:r>
              <a:rPr lang="ru-RU" sz="1600" dirty="0">
                <a:hlinkClick r:id="rId3"/>
              </a:rPr>
              <a:t>&lt;9&gt;,    определяющей,     </a:t>
            </a:r>
            <a:r>
              <a:rPr lang="ru-RU" sz="1600" dirty="0" smtClean="0">
                <a:hlinkClick r:id="rId3"/>
              </a:rPr>
              <a:t>что</a:t>
            </a:r>
            <a:endParaRPr lang="ru-RU" sz="1600" dirty="0">
              <a:hlinkClick r:id="rId3"/>
            </a:endParaRPr>
          </a:p>
          <a:p>
            <a:r>
              <a:rPr lang="ru-RU" sz="1600" dirty="0"/>
              <a:t>│ответственность за вред,  причиненный  источником  повышенной  опасности</a:t>
            </a:r>
            <a:r>
              <a:rPr lang="ru-RU" sz="1600" dirty="0" smtClean="0"/>
              <a:t>,</a:t>
            </a:r>
            <a:endParaRPr lang="ru-RU" sz="1600" dirty="0"/>
          </a:p>
          <a:p>
            <a:r>
              <a:rPr lang="ru-RU" sz="1600" dirty="0"/>
              <a:t>│возлагается на лицо, владеющее этим имуществом в момент причинения  </a:t>
            </a:r>
            <a:r>
              <a:rPr lang="ru-RU" sz="1600" dirty="0" smtClean="0"/>
              <a:t>вреда</a:t>
            </a:r>
            <a:endParaRPr lang="ru-RU" sz="1600" dirty="0"/>
          </a:p>
          <a:p>
            <a:r>
              <a:rPr lang="ru-RU" sz="1600" dirty="0"/>
              <a:t>│на праве собственности или  на  ином  законном  основании.  В  частности</a:t>
            </a:r>
            <a:r>
              <a:rPr lang="ru-RU" sz="1600" dirty="0" smtClean="0"/>
              <a:t>,</a:t>
            </a:r>
            <a:endParaRPr lang="ru-RU" sz="1600" dirty="0"/>
          </a:p>
          <a:p>
            <a:r>
              <a:rPr lang="ru-RU" sz="1600" dirty="0"/>
              <a:t>│таким лицом будет  ссудополучатель,  владеющий  имуществом  на  </a:t>
            </a:r>
            <a:r>
              <a:rPr lang="ru-RU" sz="1600" dirty="0" smtClean="0"/>
              <a:t>основании</a:t>
            </a:r>
            <a:endParaRPr lang="ru-RU" sz="1600" dirty="0"/>
          </a:p>
          <a:p>
            <a:r>
              <a:rPr lang="ru-RU" sz="1600" dirty="0"/>
              <a:t>│договора ссуды. При этом не имеет  значения,  были  ли  в  его  </a:t>
            </a:r>
            <a:r>
              <a:rPr lang="ru-RU" sz="1600" dirty="0" smtClean="0"/>
              <a:t>действиях</a:t>
            </a:r>
            <a:endParaRPr lang="ru-RU" sz="1600" dirty="0"/>
          </a:p>
          <a:p>
            <a:r>
              <a:rPr lang="ru-RU" sz="1600" dirty="0"/>
              <a:t>│умысел или грубая неосторожность.                                        </a:t>
            </a:r>
          </a:p>
          <a:p>
            <a:r>
              <a:rPr lang="ru-RU" sz="1600" dirty="0"/>
              <a:t>│    --------------------------------                                     </a:t>
            </a:r>
          </a:p>
          <a:p>
            <a:r>
              <a:rPr lang="ru-RU" sz="1600" dirty="0"/>
              <a:t>│    &lt;8&gt; </a:t>
            </a:r>
            <a:r>
              <a:rPr lang="ru-RU" sz="1600" dirty="0">
                <a:hlinkClick r:id="rId4"/>
              </a:rPr>
              <a:t>Ст. 651 Гражданского кодекса Республики Беларусь (далее - ГК).   </a:t>
            </a:r>
          </a:p>
          <a:p>
            <a:r>
              <a:rPr lang="ru-RU" sz="1600" dirty="0"/>
              <a:t>│    &lt;9&gt; </a:t>
            </a:r>
            <a:r>
              <a:rPr lang="ru-RU" sz="1600" dirty="0">
                <a:hlinkClick r:id="rId5"/>
              </a:rPr>
              <a:t>П. 1 ст. 948 ГК                                                  </a:t>
            </a:r>
          </a:p>
          <a:p>
            <a:r>
              <a:rPr lang="ru-RU" sz="1600" dirty="0" smtClean="0"/>
              <a:t>└────────────────────────────────────────────────────────</a:t>
            </a:r>
            <a:endParaRPr lang="ru-RU" sz="1600" dirty="0"/>
          </a:p>
        </p:txBody>
      </p:sp>
      <p:sp>
        <p:nvSpPr>
          <p:cNvPr id="5" name="TextBox 4"/>
          <p:cNvSpPr txBox="1"/>
          <p:nvPr/>
        </p:nvSpPr>
        <p:spPr>
          <a:xfrm flipH="1">
            <a:off x="323528" y="1300118"/>
            <a:ext cx="3343661" cy="369332"/>
          </a:xfrm>
          <a:prstGeom prst="rect">
            <a:avLst/>
          </a:prstGeom>
        </p:spPr>
        <p:style>
          <a:lnRef idx="1">
            <a:schemeClr val="accent3"/>
          </a:lnRef>
          <a:fillRef idx="3">
            <a:schemeClr val="accent3"/>
          </a:fillRef>
          <a:effectRef idx="2">
            <a:schemeClr val="accent3"/>
          </a:effectRef>
          <a:fontRef idx="minor">
            <a:schemeClr val="lt1"/>
          </a:fontRef>
        </p:style>
        <p:txBody>
          <a:bodyPr wrap="square" rtlCol="0">
            <a:spAutoFit/>
          </a:bodyPr>
          <a:lstStyle/>
          <a:p>
            <a:r>
              <a:rPr lang="ru-RU" dirty="0" smtClean="0"/>
              <a:t>ПРИМЕР</a:t>
            </a:r>
            <a:endParaRPr lang="ru-RU" dirty="0"/>
          </a:p>
        </p:txBody>
      </p:sp>
    </p:spTree>
    <p:extLst>
      <p:ext uri="{BB962C8B-B14F-4D97-AF65-F5344CB8AC3E}">
        <p14:creationId xmlns:p14="http://schemas.microsoft.com/office/powerpoint/2010/main" val="120373252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3. </a:t>
            </a:r>
            <a:r>
              <a:rPr lang="ru-RU" sz="3200" dirty="0"/>
              <a:t>Способы толкования норм </a:t>
            </a:r>
            <a:r>
              <a:rPr lang="ru-RU" sz="3200" dirty="0" smtClean="0"/>
              <a:t>права</a:t>
            </a:r>
            <a:endParaRPr lang="ru-RU" sz="3200" dirty="0"/>
          </a:p>
        </p:txBody>
      </p:sp>
      <p:sp>
        <p:nvSpPr>
          <p:cNvPr id="3" name="Объект 2"/>
          <p:cNvSpPr>
            <a:spLocks noGrp="1"/>
          </p:cNvSpPr>
          <p:nvPr>
            <p:ph idx="1"/>
          </p:nvPr>
        </p:nvSpPr>
        <p:spPr/>
        <p:txBody>
          <a:bodyPr>
            <a:normAutofit fontScale="77500" lnSpcReduction="20000"/>
          </a:bodyPr>
          <a:lstStyle/>
          <a:p>
            <a:r>
              <a:rPr lang="ru-RU" b="1" u="sng" dirty="0"/>
              <a:t>Исторический способ толкования. </a:t>
            </a:r>
            <a:endParaRPr lang="ru-RU" b="1" u="sng" dirty="0" smtClean="0"/>
          </a:p>
          <a:p>
            <a:endParaRPr lang="ru-RU" dirty="0"/>
          </a:p>
          <a:p>
            <a:r>
              <a:rPr lang="ru-RU" dirty="0" smtClean="0"/>
              <a:t>Изучение </a:t>
            </a:r>
            <a:r>
              <a:rPr lang="ru-RU" dirty="0"/>
              <a:t>политических, экономических, правовых и иных общественных условий, в которых была принята соответствующая норма права. С момента принятия нормы многое может измениться: используемый в ней термин приобретает иное значение, соответствующее правило поведения оказывается неприемлемым (или наоборот допустимым) в иных условиях и т.д. Нередко при этом способе толкования устанавливается, что условия для применения нормы отпали, однако она не была отменена.</a:t>
            </a:r>
          </a:p>
          <a:p>
            <a:endParaRPr lang="ru-RU" dirty="0"/>
          </a:p>
        </p:txBody>
      </p:sp>
    </p:spTree>
    <p:extLst>
      <p:ext uri="{BB962C8B-B14F-4D97-AF65-F5344CB8AC3E}">
        <p14:creationId xmlns:p14="http://schemas.microsoft.com/office/powerpoint/2010/main" val="1976516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1. Понятие правовой герменевтики</a:t>
            </a:r>
          </a:p>
        </p:txBody>
      </p:sp>
      <p:sp>
        <p:nvSpPr>
          <p:cNvPr id="3" name="Объект 2"/>
          <p:cNvSpPr>
            <a:spLocks noGrp="1"/>
          </p:cNvSpPr>
          <p:nvPr>
            <p:ph idx="1"/>
          </p:nvPr>
        </p:nvSpPr>
        <p:spPr>
          <a:xfrm>
            <a:off x="457200" y="1600200"/>
            <a:ext cx="6707088" cy="4525963"/>
          </a:xfrm>
        </p:spPr>
        <p:txBody>
          <a:bodyPr>
            <a:normAutofit fontScale="85000" lnSpcReduction="10000"/>
          </a:bodyPr>
          <a:lstStyle/>
          <a:p>
            <a:r>
              <a:rPr lang="ru-RU" dirty="0"/>
              <a:t>герменевтика получила от имени мифологического Гермеса – вестника олимпийских богов, который доставлял людям известия с Олимпа в форме чудес и видений. Эти вести необходимо было «расшифровать», интерпретировать.</a:t>
            </a:r>
          </a:p>
          <a:p>
            <a:r>
              <a:rPr lang="ru-RU" dirty="0" smtClean="0"/>
              <a:t>в </a:t>
            </a:r>
            <a:r>
              <a:rPr lang="ru-RU" dirty="0"/>
              <a:t>древнегреческой философии герменевтика – искусство, понимания и истолкования иносказаний; интерпретация произведений древних поэтов, прежде всего Гомера.</a:t>
            </a:r>
          </a:p>
          <a:p>
            <a:endParaRPr lang="ru-RU" dirty="0"/>
          </a:p>
        </p:txBody>
      </p:sp>
      <p:pic>
        <p:nvPicPr>
          <p:cNvPr id="3074" name="Picture 2" descr="http://www.astrofaculta.com/wp-content/uploads/2009/01/hermes_1_lg.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236296" y="2852936"/>
            <a:ext cx="1607810" cy="237440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11699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3. </a:t>
            </a:r>
            <a:r>
              <a:rPr lang="ru-RU" sz="3200" dirty="0"/>
              <a:t>Способы толкования норм </a:t>
            </a:r>
            <a:r>
              <a:rPr lang="ru-RU" sz="3200" dirty="0" smtClean="0"/>
              <a:t>права</a:t>
            </a:r>
            <a:endParaRPr lang="ru-RU" sz="3200" dirty="0"/>
          </a:p>
        </p:txBody>
      </p:sp>
      <p:sp>
        <p:nvSpPr>
          <p:cNvPr id="3" name="Объект 2"/>
          <p:cNvSpPr>
            <a:spLocks noGrp="1"/>
          </p:cNvSpPr>
          <p:nvPr>
            <p:ph idx="1"/>
          </p:nvPr>
        </p:nvSpPr>
        <p:spPr/>
        <p:txBody>
          <a:bodyPr>
            <a:normAutofit/>
          </a:bodyPr>
          <a:lstStyle/>
          <a:p>
            <a:r>
              <a:rPr lang="ru-RU" b="1" u="sng" dirty="0"/>
              <a:t>Целевой способ толкования. </a:t>
            </a:r>
            <a:r>
              <a:rPr lang="ru-RU" dirty="0"/>
              <a:t>Определение целей, которые преследовал законодатель, издавая тот или иной НПА. Как правило, цели указываются в самом НПА, например, в преамбуле.</a:t>
            </a:r>
          </a:p>
          <a:p>
            <a:endParaRPr lang="ru-RU" dirty="0"/>
          </a:p>
        </p:txBody>
      </p:sp>
    </p:spTree>
    <p:extLst>
      <p:ext uri="{BB962C8B-B14F-4D97-AF65-F5344CB8AC3E}">
        <p14:creationId xmlns:p14="http://schemas.microsoft.com/office/powerpoint/2010/main" val="36684829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4. Результаты толкования</a:t>
            </a:r>
            <a:endParaRPr lang="ru-RU" sz="3200" dirty="0"/>
          </a:p>
        </p:txBody>
      </p:sp>
      <p:sp>
        <p:nvSpPr>
          <p:cNvPr id="4" name="Объект 3"/>
          <p:cNvSpPr>
            <a:spLocks noGrp="1"/>
          </p:cNvSpPr>
          <p:nvPr>
            <p:ph idx="1"/>
          </p:nvPr>
        </p:nvSpPr>
        <p:spPr/>
        <p:txBody>
          <a:bodyPr>
            <a:normAutofit lnSpcReduction="10000"/>
          </a:bodyPr>
          <a:lstStyle/>
          <a:p>
            <a:r>
              <a:rPr lang="ru-RU" dirty="0"/>
              <a:t>Иногда толкование рассмотренными выше способами указывает на то, что текст нормы не совпадает с ее содержанием. В зависимости от соотношения объема действительного содержания нормы с ее текстом различают </a:t>
            </a:r>
            <a:endParaRPr lang="ru-RU" dirty="0" smtClean="0"/>
          </a:p>
          <a:p>
            <a:pPr lvl="1"/>
            <a:r>
              <a:rPr lang="ru-RU" dirty="0" smtClean="0"/>
              <a:t>буквальное</a:t>
            </a:r>
            <a:r>
              <a:rPr lang="ru-RU" dirty="0"/>
              <a:t>, </a:t>
            </a:r>
            <a:endParaRPr lang="ru-RU" dirty="0" smtClean="0"/>
          </a:p>
          <a:p>
            <a:pPr lvl="1"/>
            <a:r>
              <a:rPr lang="ru-RU" dirty="0" smtClean="0"/>
              <a:t>ограничительное  </a:t>
            </a:r>
          </a:p>
          <a:p>
            <a:pPr lvl="1"/>
            <a:r>
              <a:rPr lang="ru-RU" dirty="0" smtClean="0"/>
              <a:t>расширительное </a:t>
            </a:r>
            <a:r>
              <a:rPr lang="ru-RU" dirty="0"/>
              <a:t>толкование.</a:t>
            </a:r>
          </a:p>
          <a:p>
            <a:endParaRPr lang="ru-RU" dirty="0"/>
          </a:p>
        </p:txBody>
      </p:sp>
    </p:spTree>
    <p:extLst>
      <p:ext uri="{BB962C8B-B14F-4D97-AF65-F5344CB8AC3E}">
        <p14:creationId xmlns:p14="http://schemas.microsoft.com/office/powerpoint/2010/main" val="42047410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4. Результаты толкования</a:t>
            </a:r>
            <a:endParaRPr lang="ru-RU" sz="3200" dirty="0"/>
          </a:p>
        </p:txBody>
      </p:sp>
      <p:graphicFrame>
        <p:nvGraphicFramePr>
          <p:cNvPr id="3" name="Объект 2"/>
          <p:cNvGraphicFramePr>
            <a:graphicFrameLocks noGrp="1"/>
          </p:cNvGraphicFramePr>
          <p:nvPr>
            <p:ph idx="1"/>
            <p:extLst>
              <p:ext uri="{D42A27DB-BD31-4B8C-83A1-F6EECF244321}">
                <p14:modId xmlns:p14="http://schemas.microsoft.com/office/powerpoint/2010/main" val="1719493705"/>
              </p:ext>
            </p:extLst>
          </p:nvPr>
        </p:nvGraphicFramePr>
        <p:xfrm>
          <a:off x="457200" y="1600201"/>
          <a:ext cx="5626968" cy="26208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Прямоугольник 4"/>
          <p:cNvSpPr/>
          <p:nvPr/>
        </p:nvSpPr>
        <p:spPr>
          <a:xfrm>
            <a:off x="3707904" y="4653136"/>
            <a:ext cx="4572000" cy="1477328"/>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r>
              <a:rPr lang="ru-RU" dirty="0"/>
              <a:t>При буквальном толковании нормы ее содержание полностью соответствует тексту. Большинство норм толкуется буквально. Иное толкование является исключением из правил.</a:t>
            </a:r>
          </a:p>
        </p:txBody>
      </p:sp>
    </p:spTree>
    <p:extLst>
      <p:ext uri="{BB962C8B-B14F-4D97-AF65-F5344CB8AC3E}">
        <p14:creationId xmlns:p14="http://schemas.microsoft.com/office/powerpoint/2010/main" val="30829499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4. Результаты толкования</a:t>
            </a:r>
            <a:endParaRPr lang="ru-RU" sz="3200" dirty="0"/>
          </a:p>
        </p:txBody>
      </p:sp>
      <p:sp>
        <p:nvSpPr>
          <p:cNvPr id="3" name="Прямоугольник 2"/>
          <p:cNvSpPr/>
          <p:nvPr/>
        </p:nvSpPr>
        <p:spPr>
          <a:xfrm>
            <a:off x="611560" y="1556792"/>
            <a:ext cx="4572000" cy="2308324"/>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r>
              <a:rPr lang="ru-RU" dirty="0"/>
              <a:t>Расширительное толкование имеет место тогда, когда норме права придается более широкий смысл, чем это вытекает из ее словесного выражения. Как правило, в этом случае в тексте НПА использованы такие обороты, как "другие", "прочие", "иные", "и так далее".</a:t>
            </a:r>
          </a:p>
        </p:txBody>
      </p:sp>
      <p:sp>
        <p:nvSpPr>
          <p:cNvPr id="5" name="Прямоугольник 4"/>
          <p:cNvSpPr/>
          <p:nvPr/>
        </p:nvSpPr>
        <p:spPr>
          <a:xfrm>
            <a:off x="2889547" y="4149080"/>
            <a:ext cx="5958408" cy="2292935"/>
          </a:xfrm>
          <a:prstGeom prst="rect">
            <a:avLst/>
          </a:prstGeom>
        </p:spPr>
        <p:txBody>
          <a:bodyPr wrap="square">
            <a:spAutoFit/>
          </a:bodyPr>
          <a:lstStyle/>
          <a:p>
            <a:endParaRPr lang="ru-RU" sz="1100" dirty="0"/>
          </a:p>
          <a:p>
            <a:r>
              <a:rPr lang="ru-RU" sz="1100" dirty="0" smtClean="0"/>
              <a:t>┌─────────────────────────────────────────────────────────│    </a:t>
            </a:r>
            <a:r>
              <a:rPr lang="ru-RU" sz="1100" dirty="0"/>
              <a:t>В </a:t>
            </a:r>
            <a:r>
              <a:rPr lang="ru-RU" sz="1100" dirty="0">
                <a:hlinkClick r:id="rId2"/>
              </a:rPr>
              <a:t>ч. 2  ст.  32  Трудового  кодекса  Республики  Беларусь  </a:t>
            </a:r>
            <a:r>
              <a:rPr lang="ru-RU" sz="1100" dirty="0" smtClean="0">
                <a:hlinkClick r:id="rId2"/>
              </a:rPr>
              <a:t>приводятся</a:t>
            </a:r>
            <a:endParaRPr lang="ru-RU" sz="1100" dirty="0">
              <a:hlinkClick r:id="rId2"/>
            </a:endParaRPr>
          </a:p>
          <a:p>
            <a:r>
              <a:rPr lang="ru-RU" sz="1100" dirty="0"/>
              <a:t>│существенные условия труда (системы и  размеры  оплаты  труда,  </a:t>
            </a:r>
            <a:r>
              <a:rPr lang="ru-RU" sz="1100" dirty="0" smtClean="0"/>
              <a:t>гарантии</a:t>
            </a:r>
            <a:endParaRPr lang="ru-RU" sz="1100" dirty="0"/>
          </a:p>
          <a:p>
            <a:r>
              <a:rPr lang="ru-RU" sz="1100" dirty="0"/>
              <a:t>│режим работы, разряд,  наименование  профессии,  должности,  </a:t>
            </a:r>
            <a:r>
              <a:rPr lang="ru-RU" sz="1100" dirty="0" smtClean="0"/>
              <a:t>установление</a:t>
            </a:r>
            <a:endParaRPr lang="ru-RU" sz="1100" dirty="0"/>
          </a:p>
          <a:p>
            <a:r>
              <a:rPr lang="ru-RU" sz="1100" dirty="0"/>
              <a:t>│или отмена неполного  рабочего  времени,  совмещение  профессий).  </a:t>
            </a:r>
            <a:r>
              <a:rPr lang="ru-RU" sz="1100" dirty="0" smtClean="0"/>
              <a:t>Однако</a:t>
            </a:r>
            <a:endParaRPr lang="ru-RU" sz="1100" dirty="0"/>
          </a:p>
          <a:p>
            <a:r>
              <a:rPr lang="ru-RU" sz="1100" dirty="0"/>
              <a:t>│перечень  не  является  исчерпывающим:  согласно  данной  норме  в   </a:t>
            </a:r>
            <a:r>
              <a:rPr lang="ru-RU" sz="1100" dirty="0" smtClean="0"/>
              <a:t>него</a:t>
            </a:r>
            <a:endParaRPr lang="ru-RU" sz="1100" dirty="0"/>
          </a:p>
          <a:p>
            <a:r>
              <a:rPr lang="ru-RU" sz="1100" dirty="0"/>
              <a:t>│включаются "и другие условия, устанавливаемые в соответствии с  </a:t>
            </a:r>
            <a:r>
              <a:rPr lang="ru-RU" sz="1100" dirty="0" smtClean="0"/>
              <a:t>настоящим</a:t>
            </a:r>
            <a:endParaRPr lang="ru-RU" sz="1100" dirty="0"/>
          </a:p>
          <a:p>
            <a:r>
              <a:rPr lang="ru-RU" sz="1100" dirty="0"/>
              <a:t>│Кодексом".  Расширительное  толкование   нормы   позволяет   относить   </a:t>
            </a:r>
            <a:r>
              <a:rPr lang="ru-RU" sz="1100" dirty="0" smtClean="0"/>
              <a:t>к</a:t>
            </a:r>
            <a:endParaRPr lang="ru-RU" sz="1100" dirty="0"/>
          </a:p>
          <a:p>
            <a:r>
              <a:rPr lang="ru-RU" sz="1100" dirty="0"/>
              <a:t>│существенным  условиям  труда,  в  частности,  такое  изменение  </a:t>
            </a:r>
            <a:r>
              <a:rPr lang="ru-RU" sz="1100" dirty="0" smtClean="0"/>
              <a:t>трудовых</a:t>
            </a:r>
            <a:endParaRPr lang="ru-RU" sz="1100" dirty="0"/>
          </a:p>
          <a:p>
            <a:r>
              <a:rPr lang="ru-RU" sz="1100" dirty="0"/>
              <a:t>│отношений, как переход на  контракт  с  работником,  трудовой  договор  </a:t>
            </a:r>
            <a:r>
              <a:rPr lang="ru-RU" sz="1100" dirty="0" smtClean="0"/>
              <a:t>с</a:t>
            </a:r>
            <a:endParaRPr lang="ru-RU" sz="1100" dirty="0"/>
          </a:p>
          <a:p>
            <a:r>
              <a:rPr lang="ru-RU" sz="1100" dirty="0"/>
              <a:t>│которым был заключен на неопределенный срок                              </a:t>
            </a:r>
          </a:p>
          <a:p>
            <a:r>
              <a:rPr lang="ru-RU" sz="1100" dirty="0" smtClean="0"/>
              <a:t>└─────────────────────────────────────────────────────────</a:t>
            </a:r>
            <a:endParaRPr lang="ru-RU" sz="1100" dirty="0"/>
          </a:p>
        </p:txBody>
      </p:sp>
    </p:spTree>
    <p:extLst>
      <p:ext uri="{BB962C8B-B14F-4D97-AF65-F5344CB8AC3E}">
        <p14:creationId xmlns:p14="http://schemas.microsoft.com/office/powerpoint/2010/main" val="49834479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4. Результаты толкования</a:t>
            </a:r>
            <a:endParaRPr lang="ru-RU" sz="3200" dirty="0"/>
          </a:p>
        </p:txBody>
      </p:sp>
      <p:sp>
        <p:nvSpPr>
          <p:cNvPr id="3" name="Прямоугольник 2"/>
          <p:cNvSpPr/>
          <p:nvPr/>
        </p:nvSpPr>
        <p:spPr>
          <a:xfrm>
            <a:off x="323528" y="1556792"/>
            <a:ext cx="4572000" cy="923330"/>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r>
              <a:rPr lang="ru-RU" dirty="0"/>
              <a:t>Расширительное толкование иногда возможно и при отсутствии указания на это в НПА.</a:t>
            </a:r>
          </a:p>
        </p:txBody>
      </p:sp>
      <p:sp>
        <p:nvSpPr>
          <p:cNvPr id="5" name="Прямоугольник 4"/>
          <p:cNvSpPr/>
          <p:nvPr/>
        </p:nvSpPr>
        <p:spPr>
          <a:xfrm>
            <a:off x="2305131" y="3501008"/>
            <a:ext cx="6246440" cy="1954381"/>
          </a:xfrm>
          <a:prstGeom prst="rect">
            <a:avLst/>
          </a:prstGeom>
        </p:spPr>
        <p:txBody>
          <a:bodyPr wrap="square">
            <a:spAutoFit/>
          </a:bodyPr>
          <a:lstStyle/>
          <a:p>
            <a:endParaRPr lang="ru-RU" sz="1100" dirty="0"/>
          </a:p>
          <a:p>
            <a:r>
              <a:rPr lang="ru-RU" sz="1100" dirty="0" smtClean="0"/>
              <a:t>┌────────────────────────────────────────────────────────────</a:t>
            </a:r>
            <a:endParaRPr lang="ru-RU" sz="1100" dirty="0"/>
          </a:p>
          <a:p>
            <a:r>
              <a:rPr lang="ru-RU" sz="1100" dirty="0"/>
              <a:t>│    В </a:t>
            </a:r>
            <a:r>
              <a:rPr lang="ru-RU" sz="1100" dirty="0">
                <a:hlinkClick r:id="rId2"/>
              </a:rPr>
              <a:t>Указе  Президента  Республики  Беларусь  от  16.10.2009  N  510  "</a:t>
            </a:r>
            <a:r>
              <a:rPr lang="ru-RU" sz="1100" dirty="0" smtClean="0">
                <a:hlinkClick r:id="rId2"/>
              </a:rPr>
              <a:t>О</a:t>
            </a:r>
            <a:endParaRPr lang="ru-RU" sz="1100" dirty="0">
              <a:hlinkClick r:id="rId2"/>
            </a:endParaRPr>
          </a:p>
          <a:p>
            <a:r>
              <a:rPr lang="ru-RU" sz="1100" dirty="0"/>
              <a:t>│совершенствовании  контрольной  (надзорной)  деятельности  в   </a:t>
            </a:r>
            <a:r>
              <a:rPr lang="ru-RU" sz="1100" dirty="0" smtClean="0"/>
              <a:t>Республике</a:t>
            </a:r>
            <a:endParaRPr lang="ru-RU" sz="1100" dirty="0"/>
          </a:p>
          <a:p>
            <a:r>
              <a:rPr lang="ru-RU" sz="1100" dirty="0"/>
              <a:t>│Беларусь" и утвержденном им </a:t>
            </a:r>
            <a:r>
              <a:rPr lang="ru-RU" sz="1100" dirty="0">
                <a:hlinkClick r:id="rId3"/>
              </a:rPr>
              <a:t>Положении о порядке организации и  </a:t>
            </a:r>
            <a:r>
              <a:rPr lang="ru-RU" sz="1100" dirty="0" smtClean="0">
                <a:hlinkClick r:id="rId3"/>
              </a:rPr>
              <a:t>проведения</a:t>
            </a:r>
            <a:endParaRPr lang="ru-RU" sz="1100" dirty="0">
              <a:hlinkClick r:id="rId3"/>
            </a:endParaRPr>
          </a:p>
          <a:p>
            <a:r>
              <a:rPr lang="ru-RU" sz="1100" dirty="0"/>
              <a:t>│проверок, используется термин "граждане".  В данном  случае  этот  </a:t>
            </a:r>
            <a:r>
              <a:rPr lang="ru-RU" sz="1100" dirty="0" smtClean="0"/>
              <a:t>термин</a:t>
            </a:r>
            <a:endParaRPr lang="ru-RU" sz="1100" dirty="0"/>
          </a:p>
          <a:p>
            <a:r>
              <a:rPr lang="ru-RU" sz="1100" dirty="0"/>
              <a:t>│подлежит  расширительному   толкованию  и подразумевает  не  только  лиц</a:t>
            </a:r>
            <a:r>
              <a:rPr lang="ru-RU" sz="1100" dirty="0" smtClean="0"/>
              <a:t>,</a:t>
            </a:r>
            <a:endParaRPr lang="ru-RU" sz="1100" dirty="0"/>
          </a:p>
          <a:p>
            <a:r>
              <a:rPr lang="ru-RU" sz="1100" dirty="0"/>
              <a:t>│имеющих   гражданство  какого-либо  государства, в  том числе </a:t>
            </a:r>
            <a:r>
              <a:rPr lang="ru-RU" sz="1100" dirty="0" smtClean="0"/>
              <a:t>гражданство</a:t>
            </a:r>
            <a:endParaRPr lang="ru-RU" sz="1100" dirty="0"/>
          </a:p>
          <a:p>
            <a:r>
              <a:rPr lang="ru-RU" sz="1100" dirty="0"/>
              <a:t>│Республики    Беларусь,  но   и   лиц   без   гражданства,   т.е.   </a:t>
            </a:r>
            <a:r>
              <a:rPr lang="ru-RU" sz="1100" dirty="0" smtClean="0"/>
              <a:t>любых</a:t>
            </a:r>
            <a:endParaRPr lang="ru-RU" sz="1100" dirty="0"/>
          </a:p>
          <a:p>
            <a:r>
              <a:rPr lang="ru-RU" sz="1100" dirty="0"/>
              <a:t>│физических лиц                                                           │</a:t>
            </a:r>
          </a:p>
          <a:p>
            <a:r>
              <a:rPr lang="ru-RU" sz="1100" dirty="0" smtClean="0"/>
              <a:t>└────────────────────────────────────────────────────────────</a:t>
            </a:r>
            <a:endParaRPr lang="ru-RU" sz="1100" dirty="0"/>
          </a:p>
        </p:txBody>
      </p:sp>
    </p:spTree>
    <p:extLst>
      <p:ext uri="{BB962C8B-B14F-4D97-AF65-F5344CB8AC3E}">
        <p14:creationId xmlns:p14="http://schemas.microsoft.com/office/powerpoint/2010/main" val="98093701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4. Результаты толкования</a:t>
            </a:r>
            <a:endParaRPr lang="ru-RU" sz="3200" dirty="0"/>
          </a:p>
        </p:txBody>
      </p:sp>
      <p:sp>
        <p:nvSpPr>
          <p:cNvPr id="3" name="Прямоугольник 2"/>
          <p:cNvSpPr/>
          <p:nvPr/>
        </p:nvSpPr>
        <p:spPr>
          <a:xfrm>
            <a:off x="467544" y="1654322"/>
            <a:ext cx="4572000" cy="1200329"/>
          </a:xfrm>
          <a:prstGeom prst="rect">
            <a:avLst/>
          </a:prstGeom>
        </p:spPr>
        <p:style>
          <a:lnRef idx="1">
            <a:schemeClr val="dk1"/>
          </a:lnRef>
          <a:fillRef idx="3">
            <a:schemeClr val="dk1"/>
          </a:fillRef>
          <a:effectRef idx="2">
            <a:schemeClr val="dk1"/>
          </a:effectRef>
          <a:fontRef idx="minor">
            <a:schemeClr val="lt1"/>
          </a:fontRef>
        </p:style>
        <p:txBody>
          <a:bodyPr>
            <a:spAutoFit/>
          </a:bodyPr>
          <a:lstStyle/>
          <a:p>
            <a:r>
              <a:rPr lang="ru-RU" dirty="0"/>
              <a:t>При ограничительном толковании норме права придается более узкий смысл, чем это вытекает из буквального текста толкуемой нормы.</a:t>
            </a:r>
          </a:p>
        </p:txBody>
      </p:sp>
      <p:sp>
        <p:nvSpPr>
          <p:cNvPr id="5" name="Прямоугольник 4"/>
          <p:cNvSpPr/>
          <p:nvPr/>
        </p:nvSpPr>
        <p:spPr>
          <a:xfrm>
            <a:off x="2411760" y="3140968"/>
            <a:ext cx="5958408" cy="3416320"/>
          </a:xfrm>
          <a:prstGeom prst="rect">
            <a:avLst/>
          </a:prstGeom>
        </p:spPr>
        <p:txBody>
          <a:bodyPr wrap="square">
            <a:spAutoFit/>
          </a:bodyPr>
          <a:lstStyle/>
          <a:p>
            <a:r>
              <a:rPr lang="ru-RU" dirty="0"/>
              <a:t> Статья 30. Граждане Республики Беларусь имеют право свободно передвигаться и выбирать место жительства в пределах Республики Беларусь, покидать ее и беспрепятственно возвращаться обратно.</a:t>
            </a:r>
          </a:p>
          <a:p>
            <a:endParaRPr lang="ru-RU" dirty="0" smtClean="0"/>
          </a:p>
          <a:p>
            <a:pPr algn="r"/>
            <a:r>
              <a:rPr lang="ru-RU" dirty="0" smtClean="0"/>
              <a:t>Конституция</a:t>
            </a:r>
            <a:endParaRPr lang="ru-RU" dirty="0"/>
          </a:p>
          <a:p>
            <a:endParaRPr lang="ru-RU" dirty="0" smtClean="0"/>
          </a:p>
          <a:p>
            <a:r>
              <a:rPr lang="ru-RU" i="1" dirty="0" smtClean="0"/>
              <a:t>Слово </a:t>
            </a:r>
            <a:r>
              <a:rPr lang="ru-RU" i="1" dirty="0"/>
              <a:t>«каждый» нельзя толковать буквально. Например, </a:t>
            </a:r>
            <a:r>
              <a:rPr lang="ru-RU" i="1" dirty="0" smtClean="0"/>
              <a:t>граждане</a:t>
            </a:r>
            <a:r>
              <a:rPr lang="ru-RU" i="1" dirty="0"/>
              <a:t>, отбывающие уголовное наказание, не могут свободно выезжать за пределы </a:t>
            </a:r>
            <a:r>
              <a:rPr lang="ru-RU" i="1" dirty="0" smtClean="0"/>
              <a:t>страны</a:t>
            </a:r>
            <a:endParaRPr lang="ru-RU" i="1" dirty="0"/>
          </a:p>
        </p:txBody>
      </p:sp>
    </p:spTree>
    <p:extLst>
      <p:ext uri="{BB962C8B-B14F-4D97-AF65-F5344CB8AC3E}">
        <p14:creationId xmlns:p14="http://schemas.microsoft.com/office/powerpoint/2010/main" val="22529794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smtClean="0"/>
              <a:t>4. Результаты толкования</a:t>
            </a:r>
            <a:endParaRPr lang="ru-RU" sz="3200" dirty="0"/>
          </a:p>
        </p:txBody>
      </p:sp>
      <p:sp>
        <p:nvSpPr>
          <p:cNvPr id="4" name="Объект 3"/>
          <p:cNvSpPr>
            <a:spLocks noGrp="1"/>
          </p:cNvSpPr>
          <p:nvPr>
            <p:ph idx="1"/>
          </p:nvPr>
        </p:nvSpPr>
        <p:spPr/>
        <p:txBody>
          <a:bodyPr>
            <a:normAutofit fontScale="92500"/>
          </a:bodyPr>
          <a:lstStyle/>
          <a:p>
            <a:r>
              <a:rPr lang="ru-RU" dirty="0"/>
              <a:t>Отметим, что результат толкования не всегда однозначен. Потенциальных вариантов может быть несколько. В действующем законодательстве иногда встречаются противоречия (коллизии), которые невозможно решить с использованием специальных правил их устранения. Окончательное решение в данном случае может дать только официальное толкование.</a:t>
            </a:r>
          </a:p>
          <a:p>
            <a:endParaRPr lang="ru-RU" dirty="0"/>
          </a:p>
        </p:txBody>
      </p:sp>
      <p:sp>
        <p:nvSpPr>
          <p:cNvPr id="5" name="TextBox 4"/>
          <p:cNvSpPr txBox="1"/>
          <p:nvPr/>
        </p:nvSpPr>
        <p:spPr>
          <a:xfrm>
            <a:off x="8172400" y="4653136"/>
            <a:ext cx="504056" cy="1569660"/>
          </a:xfrm>
          <a:prstGeom prst="rect">
            <a:avLst/>
          </a:prstGeom>
          <a:noFill/>
        </p:spPr>
        <p:txBody>
          <a:bodyPr wrap="square" rtlCol="0">
            <a:spAutoFit/>
          </a:bodyPr>
          <a:lstStyle/>
          <a:p>
            <a:r>
              <a:rPr lang="ru-RU" sz="9600" dirty="0" smtClean="0">
                <a:solidFill>
                  <a:srgbClr val="FF0000"/>
                </a:solidFill>
              </a:rPr>
              <a:t>!</a:t>
            </a:r>
            <a:endParaRPr lang="ru-RU" sz="9600" dirty="0">
              <a:solidFill>
                <a:srgbClr val="FF0000"/>
              </a:solidFill>
            </a:endParaRPr>
          </a:p>
        </p:txBody>
      </p:sp>
    </p:spTree>
    <p:extLst>
      <p:ext uri="{BB962C8B-B14F-4D97-AF65-F5344CB8AC3E}">
        <p14:creationId xmlns:p14="http://schemas.microsoft.com/office/powerpoint/2010/main" val="936627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1. Понятие правовой герменевтики</a:t>
            </a:r>
          </a:p>
        </p:txBody>
      </p:sp>
      <p:sp>
        <p:nvSpPr>
          <p:cNvPr id="3" name="Объект 2"/>
          <p:cNvSpPr>
            <a:spLocks noGrp="1"/>
          </p:cNvSpPr>
          <p:nvPr>
            <p:ph idx="1"/>
          </p:nvPr>
        </p:nvSpPr>
        <p:spPr>
          <a:xfrm>
            <a:off x="457200" y="1600200"/>
            <a:ext cx="6059016" cy="4061047"/>
          </a:xfrm>
        </p:spPr>
        <p:txBody>
          <a:bodyPr>
            <a:normAutofit fontScale="92500" lnSpcReduction="10000"/>
          </a:bodyPr>
          <a:lstStyle/>
          <a:p>
            <a:r>
              <a:rPr lang="ru-RU" dirty="0"/>
              <a:t>У христианских писателей герменевтика – искусство толкования Библии. Особое значение она приобрела у протестантских теологов в их полемике с католическими богословами. Протестанты считали, что возможна свободная интерпретация Священного писания.</a:t>
            </a:r>
          </a:p>
          <a:p>
            <a:endParaRPr lang="ru-RU" dirty="0"/>
          </a:p>
        </p:txBody>
      </p:sp>
      <p:pic>
        <p:nvPicPr>
          <p:cNvPr id="2052" name="Picture 4" descr="http://dataup.sdasofia.org/ind-new.php?path=PRESENTACII%2FPICTURES%2FKARTINI%2FLectures%2FThe%20End%20Of%20Time%2F&amp;download=015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4437112"/>
            <a:ext cx="2927648" cy="219573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95996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1. Понятие правовой герменевтики</a:t>
            </a:r>
          </a:p>
        </p:txBody>
      </p:sp>
      <p:sp>
        <p:nvSpPr>
          <p:cNvPr id="3" name="Объект 2"/>
          <p:cNvSpPr>
            <a:spLocks noGrp="1"/>
          </p:cNvSpPr>
          <p:nvPr>
            <p:ph idx="1"/>
          </p:nvPr>
        </p:nvSpPr>
        <p:spPr>
          <a:xfrm>
            <a:off x="457200" y="1600201"/>
            <a:ext cx="6347048" cy="4709119"/>
          </a:xfrm>
        </p:spPr>
        <p:txBody>
          <a:bodyPr>
            <a:normAutofit lnSpcReduction="10000"/>
          </a:bodyPr>
          <a:lstStyle/>
          <a:p>
            <a:r>
              <a:rPr lang="ru-RU" dirty="0"/>
              <a:t>Как самостоятельное философское учение герменевтика возникла в начале </a:t>
            </a:r>
            <a:r>
              <a:rPr lang="en-US" dirty="0"/>
              <a:t>XIX</a:t>
            </a:r>
            <a:r>
              <a:rPr lang="ru-RU" dirty="0"/>
              <a:t> века. Ее родоначальниками считаются немецкие философы. </a:t>
            </a:r>
            <a:r>
              <a:rPr lang="ru-RU" b="1" dirty="0"/>
              <a:t>Фридрих </a:t>
            </a:r>
            <a:r>
              <a:rPr lang="ru-RU" b="1" dirty="0" err="1"/>
              <a:t>Шлейермахер</a:t>
            </a:r>
            <a:r>
              <a:rPr lang="ru-RU" dirty="0"/>
              <a:t> (1768-1834) и </a:t>
            </a:r>
            <a:r>
              <a:rPr lang="ru-RU" b="1" dirty="0"/>
              <a:t>Фридрих Шлегель</a:t>
            </a:r>
            <a:r>
              <a:rPr lang="ru-RU" dirty="0"/>
              <a:t> (1772-1829), которые впервые поставили проблему понимания как разновидность искусства</a:t>
            </a:r>
            <a:r>
              <a:rPr lang="ru-RU" dirty="0" smtClean="0"/>
              <a:t>.</a:t>
            </a:r>
            <a:endParaRPr lang="ru-RU" dirty="0"/>
          </a:p>
        </p:txBody>
      </p:sp>
      <p:pic>
        <p:nvPicPr>
          <p:cNvPr id="4098" name="Picture 2" descr="http://www.payer.de/exegese/exegese04b05.gif"/>
          <p:cNvPicPr>
            <a:picLocks noChangeAspect="1" noChangeArrowheads="1"/>
          </p:cNvPicPr>
          <p:nvPr/>
        </p:nvPicPr>
        <p:blipFill rotWithShape="1">
          <a:blip r:embed="rId2">
            <a:extLst>
              <a:ext uri="{28A0092B-C50C-407E-A947-70E740481C1C}">
                <a14:useLocalDpi xmlns:a14="http://schemas.microsoft.com/office/drawing/2010/main" val="0"/>
              </a:ext>
            </a:extLst>
          </a:blip>
          <a:srcRect l="14818" r="11573"/>
          <a:stretch/>
        </p:blipFill>
        <p:spPr bwMode="auto">
          <a:xfrm>
            <a:off x="7424857" y="4077072"/>
            <a:ext cx="1375873" cy="192548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4100" name="Picture 4" descr="http://images.zeno.org/Philosophie/I/305-500/slei_000.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24857" y="1618277"/>
            <a:ext cx="1375873" cy="225553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86300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1. Понятие правовой герменевтики</a:t>
            </a:r>
          </a:p>
        </p:txBody>
      </p:sp>
      <p:sp>
        <p:nvSpPr>
          <p:cNvPr id="3" name="Объект 2"/>
          <p:cNvSpPr>
            <a:spLocks noGrp="1"/>
          </p:cNvSpPr>
          <p:nvPr>
            <p:ph idx="1"/>
          </p:nvPr>
        </p:nvSpPr>
        <p:spPr>
          <a:xfrm>
            <a:off x="457200" y="1600200"/>
            <a:ext cx="6275040" cy="4525963"/>
          </a:xfrm>
        </p:spPr>
        <p:txBody>
          <a:bodyPr>
            <a:normAutofit fontScale="77500" lnSpcReduction="20000"/>
          </a:bodyPr>
          <a:lstStyle/>
          <a:p>
            <a:r>
              <a:rPr lang="ru-RU" dirty="0"/>
              <a:t>Несмотря на существующие требования к нормативным правовым актам (лаконичность, простота изложения, недопустимость использования в одном и том же смысле разных терминов и т.д.) &lt;1&gt;, далеко не всегда содержащиеся в них предписания сформулированы четко и однозначно. В таких ситуациях для правильного применения нормы необходимо ее толкование.</a:t>
            </a:r>
          </a:p>
          <a:p>
            <a:pPr marL="36576" indent="0">
              <a:buNone/>
            </a:pPr>
            <a:r>
              <a:rPr lang="ru-RU" dirty="0"/>
              <a:t>--------------------------------</a:t>
            </a:r>
          </a:p>
          <a:p>
            <a:pPr marL="36576" indent="0">
              <a:buNone/>
            </a:pPr>
            <a:r>
              <a:rPr lang="ru-RU" dirty="0"/>
              <a:t>&lt;1&gt; Разд. II Закона Республики Беларусь от 10.01.2000 N 361-З "О нормативных правовых актах Республики Беларусь" (далее - Закон о НПА).</a:t>
            </a:r>
          </a:p>
          <a:p>
            <a:endParaRPr lang="ru-RU" dirty="0"/>
          </a:p>
        </p:txBody>
      </p:sp>
      <p:pic>
        <p:nvPicPr>
          <p:cNvPr id="5122" name="Picture 2" descr="http://obuk.ru/uploads/posts/2013-02/1359728240_mhgpfct6dxy8ena.jpeg"/>
          <p:cNvPicPr>
            <a:picLocks noChangeAspect="1" noChangeArrowheads="1"/>
          </p:cNvPicPr>
          <p:nvPr/>
        </p:nvPicPr>
        <p:blipFill rotWithShape="1">
          <a:blip r:embed="rId2">
            <a:extLst>
              <a:ext uri="{28A0092B-C50C-407E-A947-70E740481C1C}">
                <a14:useLocalDpi xmlns:a14="http://schemas.microsoft.com/office/drawing/2010/main" val="0"/>
              </a:ext>
            </a:extLst>
          </a:blip>
          <a:srcRect l="7357" t="12785" r="20670" b="25728"/>
          <a:stretch/>
        </p:blipFill>
        <p:spPr bwMode="auto">
          <a:xfrm>
            <a:off x="7236296" y="1628800"/>
            <a:ext cx="1606609" cy="204244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24894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1. Понятие правовой герменевтики</a:t>
            </a:r>
          </a:p>
        </p:txBody>
      </p:sp>
      <p:sp>
        <p:nvSpPr>
          <p:cNvPr id="3" name="Объект 2"/>
          <p:cNvSpPr>
            <a:spLocks noGrp="1"/>
          </p:cNvSpPr>
          <p:nvPr>
            <p:ph idx="1"/>
          </p:nvPr>
        </p:nvSpPr>
        <p:spPr/>
        <p:txBody>
          <a:bodyPr/>
          <a:lstStyle/>
          <a:p>
            <a:r>
              <a:rPr lang="ru-RU" b="1" i="1" dirty="0"/>
              <a:t>Толкование </a:t>
            </a:r>
            <a:r>
              <a:rPr lang="ru-RU" b="1" i="1" dirty="0" smtClean="0"/>
              <a:t>права </a:t>
            </a:r>
            <a:r>
              <a:rPr lang="ru-RU" dirty="0"/>
              <a:t>- это деятельность по уяснению (т.е. пониманию содержания нормы) и разъяснению (доведению содержания нормы до других) смысла правовых норм, вложенного в них законодателем, в целях ее правильной реализации (применения).</a:t>
            </a:r>
          </a:p>
          <a:p>
            <a:endParaRPr lang="ru-RU" dirty="0"/>
          </a:p>
        </p:txBody>
      </p:sp>
    </p:spTree>
    <p:extLst>
      <p:ext uri="{BB962C8B-B14F-4D97-AF65-F5344CB8AC3E}">
        <p14:creationId xmlns:p14="http://schemas.microsoft.com/office/powerpoint/2010/main" val="35259372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1. Понятие правовой герменевтики</a:t>
            </a:r>
          </a:p>
        </p:txBody>
      </p:sp>
      <p:graphicFrame>
        <p:nvGraphicFramePr>
          <p:cNvPr id="4" name="Объект 3"/>
          <p:cNvGraphicFramePr>
            <a:graphicFrameLocks noGrp="1"/>
          </p:cNvGraphicFramePr>
          <p:nvPr>
            <p:ph idx="1"/>
            <p:extLst>
              <p:ext uri="{D42A27DB-BD31-4B8C-83A1-F6EECF244321}">
                <p14:modId xmlns:p14="http://schemas.microsoft.com/office/powerpoint/2010/main" val="3054798325"/>
              </p:ext>
            </p:extLst>
          </p:nvPr>
        </p:nvGraphicFramePr>
        <p:xfrm>
          <a:off x="611560" y="1196752"/>
          <a:ext cx="7992888" cy="54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6831328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ru-RU" sz="3200" dirty="0"/>
              <a:t>2</a:t>
            </a:r>
            <a:r>
              <a:rPr lang="ru-RU" sz="3200" dirty="0" smtClean="0"/>
              <a:t>. Виды толкования норм права</a:t>
            </a:r>
            <a:endParaRPr lang="ru-RU" sz="3200" dirty="0"/>
          </a:p>
        </p:txBody>
      </p:sp>
      <p:graphicFrame>
        <p:nvGraphicFramePr>
          <p:cNvPr id="4" name="Объект 3"/>
          <p:cNvGraphicFramePr>
            <a:graphicFrameLocks noGrp="1"/>
          </p:cNvGraphicFramePr>
          <p:nvPr>
            <p:ph idx="1"/>
            <p:extLst>
              <p:ext uri="{D42A27DB-BD31-4B8C-83A1-F6EECF244321}">
                <p14:modId xmlns:p14="http://schemas.microsoft.com/office/powerpoint/2010/main" val="1796006052"/>
              </p:ext>
            </p:extLst>
          </p:nvPr>
        </p:nvGraphicFramePr>
        <p:xfrm>
          <a:off x="457200" y="1600200"/>
          <a:ext cx="7931224" cy="48531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9040695"/>
      </p:ext>
    </p:extLst>
  </p:cSld>
  <p:clrMapOvr>
    <a:masterClrMapping/>
  </p:clrMapOvr>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126</TotalTime>
  <Words>2645</Words>
  <Application>Microsoft Office PowerPoint</Application>
  <PresentationFormat>Экран (4:3)</PresentationFormat>
  <Paragraphs>271</Paragraphs>
  <Slides>36</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36</vt:i4>
      </vt:variant>
    </vt:vector>
  </HeadingPairs>
  <TitlesOfParts>
    <vt:vector size="37" baseType="lpstr">
      <vt:lpstr>Техническая</vt:lpstr>
      <vt:lpstr>Правовая Герменевтика</vt:lpstr>
      <vt:lpstr>1. Понятие правовой герменевтики</vt:lpstr>
      <vt:lpstr>1. Понятие правовой герменевтики</vt:lpstr>
      <vt:lpstr>1. Понятие правовой герменевтики</vt:lpstr>
      <vt:lpstr>1. Понятие правовой герменевтики</vt:lpstr>
      <vt:lpstr>1. Понятие правовой герменевтики</vt:lpstr>
      <vt:lpstr>1. Понятие правовой герменевтики</vt:lpstr>
      <vt:lpstr>1. Понятие правовой герменевтики</vt:lpstr>
      <vt:lpstr>2. Виды толкования норм права</vt:lpstr>
      <vt:lpstr>2. Виды толкования норм права</vt:lpstr>
      <vt:lpstr>2. Виды толкования норм права</vt:lpstr>
      <vt:lpstr>2. Виды толкования норм права</vt:lpstr>
      <vt:lpstr>2. Виды толкования норм права</vt:lpstr>
      <vt:lpstr>2. Виды толкования норм права</vt:lpstr>
      <vt:lpstr>2. Виды толкования норм права</vt:lpstr>
      <vt:lpstr>2. Виды толкования норм права</vt:lpstr>
      <vt:lpstr>2. Виды толкования норм права</vt:lpstr>
      <vt:lpstr>2. Виды толкования норм права</vt:lpstr>
      <vt:lpstr>2. Виды толкования норм права</vt:lpstr>
      <vt:lpstr>2. Виды толкования норм права</vt:lpstr>
      <vt:lpstr>2. Виды толкования норм права</vt:lpstr>
      <vt:lpstr>2. Виды толкования норм права</vt:lpstr>
      <vt:lpstr>3. Способы толкования норм права</vt:lpstr>
      <vt:lpstr>3. Способы толкования норм права</vt:lpstr>
      <vt:lpstr>3. Способы толкования норм права</vt:lpstr>
      <vt:lpstr>3. Способы толкования норм права</vt:lpstr>
      <vt:lpstr>3. Способы толкования норм права</vt:lpstr>
      <vt:lpstr>3. Способы толкования норм права</vt:lpstr>
      <vt:lpstr>3. Способы толкования норм права</vt:lpstr>
      <vt:lpstr>3. Способы толкования норм права</vt:lpstr>
      <vt:lpstr>4. Результаты толкования</vt:lpstr>
      <vt:lpstr>4. Результаты толкования</vt:lpstr>
      <vt:lpstr>4. Результаты толкования</vt:lpstr>
      <vt:lpstr>4. Результаты толкования</vt:lpstr>
      <vt:lpstr>4. Результаты толкования</vt:lpstr>
      <vt:lpstr>4. Результаты толкования</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Правовая Герменевтика</dc:title>
  <dc:creator>Соловьев</dc:creator>
  <cp:lastModifiedBy>Соловьев</cp:lastModifiedBy>
  <cp:revision>13</cp:revision>
  <dcterms:created xsi:type="dcterms:W3CDTF">2014-02-23T14:33:46Z</dcterms:created>
  <dcterms:modified xsi:type="dcterms:W3CDTF">2014-02-23T16:43:22Z</dcterms:modified>
</cp:coreProperties>
</file>