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0" r:id="rId12"/>
    <p:sldId id="272" r:id="rId13"/>
    <p:sldId id="273" r:id="rId14"/>
    <p:sldId id="274" r:id="rId15"/>
    <p:sldId id="275" r:id="rId16"/>
    <p:sldId id="269" r:id="rId17"/>
    <p:sldId id="268" r:id="rId18"/>
    <p:sldId id="276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5050"/>
    <a:srgbClr val="3333FF"/>
    <a:srgbClr val="CC6600"/>
    <a:srgbClr val="FF0000"/>
    <a:srgbClr val="993300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4660"/>
  </p:normalViewPr>
  <p:slideViewPr>
    <p:cSldViewPr>
      <p:cViewPr varScale="1">
        <p:scale>
          <a:sx n="107" d="100"/>
          <a:sy n="107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B845E-45D4-41FA-A106-3F25884E7B31}" type="doc">
      <dgm:prSet loTypeId="urn:microsoft.com/office/officeart/2005/8/layout/hierarchy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654B09E-A74B-4EB2-AAF2-B89EF5E29443}">
      <dgm:prSet phldrT="[Текст]" custT="1"/>
      <dgm:spPr/>
      <dgm:t>
        <a:bodyPr/>
        <a:lstStyle/>
        <a:p>
          <a:r>
            <a:rPr lang="ru-RU" sz="1200" b="1"/>
            <a:t>ВАКУУМНЫЕ НАСОСЫ</a:t>
          </a:r>
        </a:p>
      </dgm:t>
    </dgm:pt>
    <dgm:pt modelId="{41A2479E-A0E1-4795-8AEC-5EDED30BF9AD}" type="parTrans" cxnId="{A90C799C-C796-40AC-BDF1-59A1FD6D25C1}">
      <dgm:prSet/>
      <dgm:spPr/>
      <dgm:t>
        <a:bodyPr/>
        <a:lstStyle/>
        <a:p>
          <a:endParaRPr lang="ru-RU"/>
        </a:p>
      </dgm:t>
    </dgm:pt>
    <dgm:pt modelId="{CC998E47-A169-4E9A-821B-8C6F33DB5100}" type="sibTrans" cxnId="{A90C799C-C796-40AC-BDF1-59A1FD6D25C1}">
      <dgm:prSet/>
      <dgm:spPr/>
      <dgm:t>
        <a:bodyPr/>
        <a:lstStyle/>
        <a:p>
          <a:endParaRPr lang="ru-RU"/>
        </a:p>
      </dgm:t>
    </dgm:pt>
    <dgm:pt modelId="{DE0F3EFE-8225-40CB-AF8A-E7EAAFDD43DE}">
      <dgm:prSet phldrT="[Текст]"/>
      <dgm:spPr/>
      <dgm:t>
        <a:bodyPr/>
        <a:lstStyle/>
        <a:p>
          <a:r>
            <a:rPr lang="ru-RU" b="1"/>
            <a:t>Механические</a:t>
          </a:r>
        </a:p>
      </dgm:t>
    </dgm:pt>
    <dgm:pt modelId="{BC293B93-D723-4AC1-B905-D581BCE260B5}" type="parTrans" cxnId="{A53E5D2E-78AF-4451-9581-122A63FB5260}">
      <dgm:prSet/>
      <dgm:spPr/>
      <dgm:t>
        <a:bodyPr/>
        <a:lstStyle/>
        <a:p>
          <a:endParaRPr lang="ru-RU"/>
        </a:p>
      </dgm:t>
    </dgm:pt>
    <dgm:pt modelId="{A6D60E78-94FB-4A86-A7DB-6FC7BF9DE47A}" type="sibTrans" cxnId="{A53E5D2E-78AF-4451-9581-122A63FB5260}">
      <dgm:prSet/>
      <dgm:spPr/>
      <dgm:t>
        <a:bodyPr/>
        <a:lstStyle/>
        <a:p>
          <a:endParaRPr lang="ru-RU"/>
        </a:p>
      </dgm:t>
    </dgm:pt>
    <dgm:pt modelId="{74CDD816-2011-4200-A5F1-BFD24388C06F}">
      <dgm:prSet phldrT="[Текст]" custT="1"/>
      <dgm:spPr/>
      <dgm:t>
        <a:bodyPr/>
        <a:lstStyle/>
        <a:p>
          <a:r>
            <a:rPr lang="ru-RU" sz="1000" b="1"/>
            <a:t>Объемные</a:t>
          </a:r>
        </a:p>
      </dgm:t>
    </dgm:pt>
    <dgm:pt modelId="{2F84826C-0033-4A0C-BB35-4CD1EC613B11}" type="parTrans" cxnId="{170D9DD3-343A-4E48-B13C-D70962617071}">
      <dgm:prSet/>
      <dgm:spPr/>
      <dgm:t>
        <a:bodyPr/>
        <a:lstStyle/>
        <a:p>
          <a:endParaRPr lang="ru-RU"/>
        </a:p>
      </dgm:t>
    </dgm:pt>
    <dgm:pt modelId="{71FB13B7-2511-496A-8D30-DE78488AC430}" type="sibTrans" cxnId="{170D9DD3-343A-4E48-B13C-D70962617071}">
      <dgm:prSet/>
      <dgm:spPr/>
      <dgm:t>
        <a:bodyPr/>
        <a:lstStyle/>
        <a:p>
          <a:endParaRPr lang="ru-RU"/>
        </a:p>
      </dgm:t>
    </dgm:pt>
    <dgm:pt modelId="{8D4D16C8-9B26-4DE5-BA1A-AD28486107AC}">
      <dgm:prSet phldrT="[Текст]" custT="1"/>
      <dgm:spPr/>
      <dgm:t>
        <a:bodyPr/>
        <a:lstStyle/>
        <a:p>
          <a:r>
            <a:rPr lang="ru-RU" sz="1000" b="1"/>
            <a:t>Молекулярные</a:t>
          </a:r>
        </a:p>
      </dgm:t>
    </dgm:pt>
    <dgm:pt modelId="{14748EF4-6322-4343-A369-F6B4915B541D}" type="parTrans" cxnId="{CD4455E5-A615-48A8-A847-0AADF2672E2A}">
      <dgm:prSet/>
      <dgm:spPr/>
      <dgm:t>
        <a:bodyPr/>
        <a:lstStyle/>
        <a:p>
          <a:endParaRPr lang="ru-RU"/>
        </a:p>
      </dgm:t>
    </dgm:pt>
    <dgm:pt modelId="{9542EB6E-9875-417F-B22C-28A2FE67AFAF}" type="sibTrans" cxnId="{CD4455E5-A615-48A8-A847-0AADF2672E2A}">
      <dgm:prSet/>
      <dgm:spPr/>
      <dgm:t>
        <a:bodyPr/>
        <a:lstStyle/>
        <a:p>
          <a:endParaRPr lang="ru-RU"/>
        </a:p>
      </dgm:t>
    </dgm:pt>
    <dgm:pt modelId="{5D02E92D-0DA8-4E17-AC3A-3C5BB3D722E4}">
      <dgm:prSet phldrT="[Текст]"/>
      <dgm:spPr/>
      <dgm:t>
        <a:bodyPr/>
        <a:lstStyle/>
        <a:p>
          <a:r>
            <a:rPr lang="ru-RU" b="1"/>
            <a:t>Физико-химические</a:t>
          </a:r>
        </a:p>
      </dgm:t>
    </dgm:pt>
    <dgm:pt modelId="{FCD2B928-CE1C-4C03-A3E0-63A34A9A2B5F}" type="parTrans" cxnId="{EBFF9030-3447-4095-8366-FF562C364B40}">
      <dgm:prSet/>
      <dgm:spPr/>
      <dgm:t>
        <a:bodyPr/>
        <a:lstStyle/>
        <a:p>
          <a:endParaRPr lang="ru-RU"/>
        </a:p>
      </dgm:t>
    </dgm:pt>
    <dgm:pt modelId="{509EF2DE-945D-4EF5-8805-C599F4A5CDA1}" type="sibTrans" cxnId="{EBFF9030-3447-4095-8366-FF562C364B40}">
      <dgm:prSet/>
      <dgm:spPr/>
      <dgm:t>
        <a:bodyPr/>
        <a:lstStyle/>
        <a:p>
          <a:endParaRPr lang="ru-RU"/>
        </a:p>
      </dgm:t>
    </dgm:pt>
    <dgm:pt modelId="{51ECB587-0898-4B0D-A7E5-798BF90207C4}">
      <dgm:prSet phldrT="[Текст]"/>
      <dgm:spPr/>
      <dgm:t>
        <a:bodyPr vert="vert270"/>
        <a:lstStyle/>
        <a:p>
          <a:r>
            <a:rPr lang="ru-RU" b="1"/>
            <a:t>Криогенные</a:t>
          </a:r>
        </a:p>
      </dgm:t>
    </dgm:pt>
    <dgm:pt modelId="{7A38D6F6-A2AD-4756-BC6B-90AB9E040757}" type="parTrans" cxnId="{9A04DC4C-92F9-470F-B893-03DE1B4E369E}">
      <dgm:prSet/>
      <dgm:spPr/>
      <dgm:t>
        <a:bodyPr/>
        <a:lstStyle/>
        <a:p>
          <a:endParaRPr lang="ru-RU"/>
        </a:p>
      </dgm:t>
    </dgm:pt>
    <dgm:pt modelId="{4FF2D78F-BD22-4F05-B589-87F9248ADBAB}" type="sibTrans" cxnId="{9A04DC4C-92F9-470F-B893-03DE1B4E369E}">
      <dgm:prSet/>
      <dgm:spPr/>
      <dgm:t>
        <a:bodyPr/>
        <a:lstStyle/>
        <a:p>
          <a:endParaRPr lang="ru-RU"/>
        </a:p>
      </dgm:t>
    </dgm:pt>
    <dgm:pt modelId="{D6D00D35-5323-4195-A389-C53A07331257}">
      <dgm:prSet phldrT="[Текст]" custT="1"/>
      <dgm:spPr/>
      <dgm:t>
        <a:bodyPr vert="vert270"/>
        <a:lstStyle/>
        <a:p>
          <a:r>
            <a:rPr lang="ru-RU" sz="1000" b="1"/>
            <a:t>Пластинчато-роторные</a:t>
          </a:r>
        </a:p>
      </dgm:t>
    </dgm:pt>
    <dgm:pt modelId="{4F139F78-C369-4CE9-9C95-85946AF83803}" type="parTrans" cxnId="{7D794039-3D87-4585-B245-B101096F1E20}">
      <dgm:prSet/>
      <dgm:spPr/>
      <dgm:t>
        <a:bodyPr/>
        <a:lstStyle/>
        <a:p>
          <a:endParaRPr lang="ru-RU"/>
        </a:p>
      </dgm:t>
    </dgm:pt>
    <dgm:pt modelId="{3EE290CA-8C46-435F-B6D0-BEF97E364FF1}" type="sibTrans" cxnId="{7D794039-3D87-4585-B245-B101096F1E20}">
      <dgm:prSet/>
      <dgm:spPr/>
      <dgm:t>
        <a:bodyPr/>
        <a:lstStyle/>
        <a:p>
          <a:endParaRPr lang="ru-RU"/>
        </a:p>
      </dgm:t>
    </dgm:pt>
    <dgm:pt modelId="{F66C1ACC-C8D7-4CC2-8112-3D8288CDF185}">
      <dgm:prSet phldrT="[Текст]" custT="1"/>
      <dgm:spPr/>
      <dgm:t>
        <a:bodyPr vert="vert270"/>
        <a:lstStyle/>
        <a:p>
          <a:r>
            <a:rPr lang="ru-RU" sz="1000" b="1"/>
            <a:t>Пластинчато-статорные</a:t>
          </a:r>
        </a:p>
      </dgm:t>
    </dgm:pt>
    <dgm:pt modelId="{F64C49B2-0BDF-4598-B4AC-18E481F9F7F5}" type="parTrans" cxnId="{683E3B51-23A8-4F9B-A20D-7809FD815B36}">
      <dgm:prSet/>
      <dgm:spPr/>
      <dgm:t>
        <a:bodyPr/>
        <a:lstStyle/>
        <a:p>
          <a:endParaRPr lang="ru-RU"/>
        </a:p>
      </dgm:t>
    </dgm:pt>
    <dgm:pt modelId="{2C37D563-7213-4D47-AFB6-034E0FCB8F1C}" type="sibTrans" cxnId="{683E3B51-23A8-4F9B-A20D-7809FD815B36}">
      <dgm:prSet/>
      <dgm:spPr/>
      <dgm:t>
        <a:bodyPr/>
        <a:lstStyle/>
        <a:p>
          <a:endParaRPr lang="ru-RU"/>
        </a:p>
      </dgm:t>
    </dgm:pt>
    <dgm:pt modelId="{5349778D-52C3-48C9-921D-4BDF4340A8F6}">
      <dgm:prSet phldrT="[Текст]" custT="1"/>
      <dgm:spPr/>
      <dgm:t>
        <a:bodyPr vert="vert270"/>
        <a:lstStyle/>
        <a:p>
          <a:r>
            <a:rPr lang="ru-RU" sz="1000" b="1"/>
            <a:t>Золотниковые</a:t>
          </a:r>
        </a:p>
      </dgm:t>
    </dgm:pt>
    <dgm:pt modelId="{1FFD529B-062F-4616-A3E9-520659E5F9F6}" type="parTrans" cxnId="{F440C16F-B0AD-4B45-809F-C5F03CBFB6BA}">
      <dgm:prSet/>
      <dgm:spPr/>
      <dgm:t>
        <a:bodyPr/>
        <a:lstStyle/>
        <a:p>
          <a:endParaRPr lang="ru-RU"/>
        </a:p>
      </dgm:t>
    </dgm:pt>
    <dgm:pt modelId="{46013540-9731-4633-AD4E-BB4B14B0C6F4}" type="sibTrans" cxnId="{F440C16F-B0AD-4B45-809F-C5F03CBFB6BA}">
      <dgm:prSet/>
      <dgm:spPr/>
      <dgm:t>
        <a:bodyPr/>
        <a:lstStyle/>
        <a:p>
          <a:endParaRPr lang="ru-RU"/>
        </a:p>
      </dgm:t>
    </dgm:pt>
    <dgm:pt modelId="{78CA125D-C7D8-4F87-BED7-2B9873B6AE88}">
      <dgm:prSet/>
      <dgm:spPr/>
      <dgm:t>
        <a:bodyPr vert="vert270"/>
        <a:lstStyle/>
        <a:p>
          <a:r>
            <a:rPr lang="ru-RU" b="1"/>
            <a:t>Ионные</a:t>
          </a:r>
        </a:p>
      </dgm:t>
    </dgm:pt>
    <dgm:pt modelId="{43EA722D-218D-4357-A97E-8F4F4B865DBD}" type="parTrans" cxnId="{EBAEE72B-230F-4CEB-80E3-D9F81AABEDD5}">
      <dgm:prSet/>
      <dgm:spPr/>
      <dgm:t>
        <a:bodyPr/>
        <a:lstStyle/>
        <a:p>
          <a:endParaRPr lang="ru-RU"/>
        </a:p>
      </dgm:t>
    </dgm:pt>
    <dgm:pt modelId="{80F9D1C5-221D-47C2-B8A9-F2CD397ACA52}" type="sibTrans" cxnId="{EBAEE72B-230F-4CEB-80E3-D9F81AABEDD5}">
      <dgm:prSet/>
      <dgm:spPr/>
      <dgm:t>
        <a:bodyPr/>
        <a:lstStyle/>
        <a:p>
          <a:endParaRPr lang="ru-RU"/>
        </a:p>
      </dgm:t>
    </dgm:pt>
    <dgm:pt modelId="{DBDEA7F9-48C3-4B73-B943-14E815C9CC68}">
      <dgm:prSet phldrT="[Текст]" custT="1"/>
      <dgm:spPr/>
      <dgm:t>
        <a:bodyPr vert="vert270"/>
        <a:lstStyle/>
        <a:p>
          <a:r>
            <a:rPr lang="ru-RU" sz="1000" b="1"/>
            <a:t>Насосы Рутса</a:t>
          </a:r>
        </a:p>
      </dgm:t>
    </dgm:pt>
    <dgm:pt modelId="{CEB634F1-66FF-41D1-A13C-DAD947B6B391}" type="parTrans" cxnId="{D6811316-BA66-49CB-A3E7-8C043479D8E8}">
      <dgm:prSet/>
      <dgm:spPr/>
      <dgm:t>
        <a:bodyPr/>
        <a:lstStyle/>
        <a:p>
          <a:endParaRPr lang="ru-RU"/>
        </a:p>
      </dgm:t>
    </dgm:pt>
    <dgm:pt modelId="{4F9DBA21-1243-4310-BCD6-46912C4DB093}" type="sibTrans" cxnId="{D6811316-BA66-49CB-A3E7-8C043479D8E8}">
      <dgm:prSet/>
      <dgm:spPr/>
      <dgm:t>
        <a:bodyPr/>
        <a:lstStyle/>
        <a:p>
          <a:endParaRPr lang="ru-RU"/>
        </a:p>
      </dgm:t>
    </dgm:pt>
    <dgm:pt modelId="{FDC1B52D-346A-4180-957C-C5C50BDA20E5}">
      <dgm:prSet phldrT="[Текст]"/>
      <dgm:spPr/>
      <dgm:t>
        <a:bodyPr vert="vert270"/>
        <a:lstStyle/>
        <a:p>
          <a:r>
            <a:rPr lang="ru-RU" b="1"/>
            <a:t>Диффузионные</a:t>
          </a:r>
        </a:p>
      </dgm:t>
    </dgm:pt>
    <dgm:pt modelId="{0C5B5EF7-6CE8-46B7-A8A0-1E04D27BF7F1}" type="parTrans" cxnId="{42C9F2F6-3A96-4333-B805-4E333CB9CB1B}">
      <dgm:prSet/>
      <dgm:spPr/>
      <dgm:t>
        <a:bodyPr/>
        <a:lstStyle/>
        <a:p>
          <a:endParaRPr lang="ru-RU"/>
        </a:p>
      </dgm:t>
    </dgm:pt>
    <dgm:pt modelId="{0019B8C6-1F12-4754-931E-F6B4C3E139E5}" type="sibTrans" cxnId="{42C9F2F6-3A96-4333-B805-4E333CB9CB1B}">
      <dgm:prSet/>
      <dgm:spPr/>
      <dgm:t>
        <a:bodyPr/>
        <a:lstStyle/>
        <a:p>
          <a:endParaRPr lang="ru-RU"/>
        </a:p>
      </dgm:t>
    </dgm:pt>
    <dgm:pt modelId="{C648F7F0-AA7F-404E-A06E-4F161804A905}">
      <dgm:prSet phldrT="[Текст]" custT="1"/>
      <dgm:spPr/>
      <dgm:t>
        <a:bodyPr vert="vert270"/>
        <a:lstStyle/>
        <a:p>
          <a:r>
            <a:rPr lang="ru-RU" sz="800" b="1"/>
            <a:t>Турбомолекулярные</a:t>
          </a:r>
        </a:p>
      </dgm:t>
    </dgm:pt>
    <dgm:pt modelId="{79C98CD9-ECF1-46A5-9135-3E42F2E30636}" type="parTrans" cxnId="{224A97C7-F6EF-47D7-A149-E3928CF507F0}">
      <dgm:prSet/>
      <dgm:spPr/>
      <dgm:t>
        <a:bodyPr/>
        <a:lstStyle/>
        <a:p>
          <a:endParaRPr lang="ru-RU"/>
        </a:p>
      </dgm:t>
    </dgm:pt>
    <dgm:pt modelId="{AF6121F4-C167-48BD-8EFD-87C9C193FDB9}" type="sibTrans" cxnId="{224A97C7-F6EF-47D7-A149-E3928CF507F0}">
      <dgm:prSet/>
      <dgm:spPr/>
      <dgm:t>
        <a:bodyPr/>
        <a:lstStyle/>
        <a:p>
          <a:endParaRPr lang="ru-RU"/>
        </a:p>
      </dgm:t>
    </dgm:pt>
    <dgm:pt modelId="{63A26A8A-E8FD-47D0-B310-45363E7CA066}" type="pres">
      <dgm:prSet presAssocID="{B98B845E-45D4-41FA-A106-3F25884E7B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73E8D7-46C0-42D8-B270-6CD838649E2F}" type="pres">
      <dgm:prSet presAssocID="{4654B09E-A74B-4EB2-AAF2-B89EF5E29443}" presName="hierRoot1" presStyleCnt="0"/>
      <dgm:spPr/>
      <dgm:t>
        <a:bodyPr/>
        <a:lstStyle/>
        <a:p>
          <a:endParaRPr lang="ru-RU"/>
        </a:p>
      </dgm:t>
    </dgm:pt>
    <dgm:pt modelId="{3F4760B5-3439-468A-8B56-6115E5DA3211}" type="pres">
      <dgm:prSet presAssocID="{4654B09E-A74B-4EB2-AAF2-B89EF5E29443}" presName="composite" presStyleCnt="0"/>
      <dgm:spPr/>
      <dgm:t>
        <a:bodyPr/>
        <a:lstStyle/>
        <a:p>
          <a:endParaRPr lang="ru-RU"/>
        </a:p>
      </dgm:t>
    </dgm:pt>
    <dgm:pt modelId="{F0044BEC-11F0-4A23-B9F3-8CF80525DB63}" type="pres">
      <dgm:prSet presAssocID="{4654B09E-A74B-4EB2-AAF2-B89EF5E29443}" presName="background" presStyleLbl="node0" presStyleIdx="0" presStyleCnt="7"/>
      <dgm:spPr/>
      <dgm:t>
        <a:bodyPr/>
        <a:lstStyle/>
        <a:p>
          <a:endParaRPr lang="ru-RU"/>
        </a:p>
      </dgm:t>
    </dgm:pt>
    <dgm:pt modelId="{8F00CC22-F272-48DB-808C-A69AEC16BB2E}" type="pres">
      <dgm:prSet presAssocID="{4654B09E-A74B-4EB2-AAF2-B89EF5E29443}" presName="text" presStyleLbl="fgAcc0" presStyleIdx="0" presStyleCnt="7" custScaleX="239678" custScaleY="195862" custLinFactX="11310" custLinFactY="-628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4DDD9-D76B-413D-B763-2FE1FA3D6885}" type="pres">
      <dgm:prSet presAssocID="{4654B09E-A74B-4EB2-AAF2-B89EF5E29443}" presName="hierChild2" presStyleCnt="0"/>
      <dgm:spPr/>
      <dgm:t>
        <a:bodyPr/>
        <a:lstStyle/>
        <a:p>
          <a:endParaRPr lang="ru-RU"/>
        </a:p>
      </dgm:t>
    </dgm:pt>
    <dgm:pt modelId="{B0C3CD84-8B01-4BE9-B3C4-A560425726C9}" type="pres">
      <dgm:prSet presAssocID="{BC293B93-D723-4AC1-B905-D581BCE260B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DD21512-EA89-4277-A2CE-3CAE6F5F060F}" type="pres">
      <dgm:prSet presAssocID="{DE0F3EFE-8225-40CB-AF8A-E7EAAFDD43DE}" presName="hierRoot2" presStyleCnt="0"/>
      <dgm:spPr/>
      <dgm:t>
        <a:bodyPr/>
        <a:lstStyle/>
        <a:p>
          <a:endParaRPr lang="ru-RU"/>
        </a:p>
      </dgm:t>
    </dgm:pt>
    <dgm:pt modelId="{32A21CA9-565D-42B2-90B6-AB56B85D6B00}" type="pres">
      <dgm:prSet presAssocID="{DE0F3EFE-8225-40CB-AF8A-E7EAAFDD43DE}" presName="composite2" presStyleCnt="0"/>
      <dgm:spPr/>
      <dgm:t>
        <a:bodyPr/>
        <a:lstStyle/>
        <a:p>
          <a:endParaRPr lang="ru-RU"/>
        </a:p>
      </dgm:t>
    </dgm:pt>
    <dgm:pt modelId="{059D37B3-F482-4031-BC22-364686C1A913}" type="pres">
      <dgm:prSet presAssocID="{DE0F3EFE-8225-40CB-AF8A-E7EAAFDD43DE}" presName="background2" presStyleLbl="node2" presStyleIdx="0" presStyleCnt="2"/>
      <dgm:spPr/>
      <dgm:t>
        <a:bodyPr/>
        <a:lstStyle/>
        <a:p>
          <a:endParaRPr lang="ru-RU"/>
        </a:p>
      </dgm:t>
    </dgm:pt>
    <dgm:pt modelId="{44D36A90-DF4A-4B4F-9306-A4A2065215D7}" type="pres">
      <dgm:prSet presAssocID="{DE0F3EFE-8225-40CB-AF8A-E7EAAFDD43DE}" presName="text2" presStyleLbl="fgAcc2" presStyleIdx="0" presStyleCnt="2" custScaleX="348329" custScaleY="72428" custLinFactNeighborX="16555" custLinFactNeighborY="-70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3F9F5-EC51-4F19-98B3-08BC67B11C0A}" type="pres">
      <dgm:prSet presAssocID="{DE0F3EFE-8225-40CB-AF8A-E7EAAFDD43DE}" presName="hierChild3" presStyleCnt="0"/>
      <dgm:spPr/>
      <dgm:t>
        <a:bodyPr/>
        <a:lstStyle/>
        <a:p>
          <a:endParaRPr lang="ru-RU"/>
        </a:p>
      </dgm:t>
    </dgm:pt>
    <dgm:pt modelId="{38804239-1B89-4B5B-9517-917B64E04E31}" type="pres">
      <dgm:prSet presAssocID="{2F84826C-0033-4A0C-BB35-4CD1EC613B1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B883118-A1C5-47B9-8DF6-60A201BDC584}" type="pres">
      <dgm:prSet presAssocID="{74CDD816-2011-4200-A5F1-BFD24388C06F}" presName="hierRoot3" presStyleCnt="0"/>
      <dgm:spPr/>
      <dgm:t>
        <a:bodyPr/>
        <a:lstStyle/>
        <a:p>
          <a:endParaRPr lang="ru-RU"/>
        </a:p>
      </dgm:t>
    </dgm:pt>
    <dgm:pt modelId="{86D81638-D187-48A4-8E2C-F68AF5AD4AB1}" type="pres">
      <dgm:prSet presAssocID="{74CDD816-2011-4200-A5F1-BFD24388C06F}" presName="composite3" presStyleCnt="0"/>
      <dgm:spPr/>
      <dgm:t>
        <a:bodyPr/>
        <a:lstStyle/>
        <a:p>
          <a:endParaRPr lang="ru-RU"/>
        </a:p>
      </dgm:t>
    </dgm:pt>
    <dgm:pt modelId="{BE6A4442-D053-407D-82F7-00FB28C513B9}" type="pres">
      <dgm:prSet presAssocID="{74CDD816-2011-4200-A5F1-BFD24388C06F}" presName="background3" presStyleLbl="node3" presStyleIdx="0" presStyleCnt="4"/>
      <dgm:spPr/>
      <dgm:t>
        <a:bodyPr/>
        <a:lstStyle/>
        <a:p>
          <a:endParaRPr lang="ru-RU"/>
        </a:p>
      </dgm:t>
    </dgm:pt>
    <dgm:pt modelId="{0A4C56FC-B3FC-426D-B1D6-41F831D34B4F}" type="pres">
      <dgm:prSet presAssocID="{74CDD816-2011-4200-A5F1-BFD24388C06F}" presName="text3" presStyleLbl="fgAcc3" presStyleIdx="0" presStyleCnt="4" custScaleX="176054" custScaleY="65802" custLinFactNeighborX="34530" custLinFactNeighborY="-28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9886A-6AD9-4234-861A-E80633086D6E}" type="pres">
      <dgm:prSet presAssocID="{74CDD816-2011-4200-A5F1-BFD24388C06F}" presName="hierChild4" presStyleCnt="0"/>
      <dgm:spPr/>
      <dgm:t>
        <a:bodyPr/>
        <a:lstStyle/>
        <a:p>
          <a:endParaRPr lang="ru-RU"/>
        </a:p>
      </dgm:t>
    </dgm:pt>
    <dgm:pt modelId="{A12500C1-7D07-4B4E-B72D-28C540F0BE58}" type="pres">
      <dgm:prSet presAssocID="{14748EF4-6322-4343-A369-F6B4915B541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0622983-AB7F-4A9A-A8DE-7A48174BBDA2}" type="pres">
      <dgm:prSet presAssocID="{8D4D16C8-9B26-4DE5-BA1A-AD28486107AC}" presName="hierRoot3" presStyleCnt="0"/>
      <dgm:spPr/>
      <dgm:t>
        <a:bodyPr/>
        <a:lstStyle/>
        <a:p>
          <a:endParaRPr lang="ru-RU"/>
        </a:p>
      </dgm:t>
    </dgm:pt>
    <dgm:pt modelId="{4BA10893-EF25-4E56-9D6C-CACDF0A621B0}" type="pres">
      <dgm:prSet presAssocID="{8D4D16C8-9B26-4DE5-BA1A-AD28486107AC}" presName="composite3" presStyleCnt="0"/>
      <dgm:spPr/>
      <dgm:t>
        <a:bodyPr/>
        <a:lstStyle/>
        <a:p>
          <a:endParaRPr lang="ru-RU"/>
        </a:p>
      </dgm:t>
    </dgm:pt>
    <dgm:pt modelId="{0F14FFC9-8E53-49CE-9968-2DBACED600CA}" type="pres">
      <dgm:prSet presAssocID="{8D4D16C8-9B26-4DE5-BA1A-AD28486107AC}" presName="background3" presStyleLbl="node3" presStyleIdx="1" presStyleCnt="4"/>
      <dgm:spPr/>
      <dgm:t>
        <a:bodyPr/>
        <a:lstStyle/>
        <a:p>
          <a:endParaRPr lang="ru-RU"/>
        </a:p>
      </dgm:t>
    </dgm:pt>
    <dgm:pt modelId="{6F39384D-6ECD-45EC-B88D-627807E188B4}" type="pres">
      <dgm:prSet presAssocID="{8D4D16C8-9B26-4DE5-BA1A-AD28486107AC}" presName="text3" presStyleLbl="fgAcc3" presStyleIdx="1" presStyleCnt="4" custFlipHor="1" custScaleX="168719" custScaleY="65936" custLinFactNeighborX="48051" custLinFactNeighborY="-27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77B00-C57F-4D03-86B8-A02828A78739}" type="pres">
      <dgm:prSet presAssocID="{8D4D16C8-9B26-4DE5-BA1A-AD28486107AC}" presName="hierChild4" presStyleCnt="0"/>
      <dgm:spPr/>
      <dgm:t>
        <a:bodyPr/>
        <a:lstStyle/>
        <a:p>
          <a:endParaRPr lang="ru-RU"/>
        </a:p>
      </dgm:t>
    </dgm:pt>
    <dgm:pt modelId="{784E238A-FADE-4B99-B099-22C313AD939C}" type="pres">
      <dgm:prSet presAssocID="{FCD2B928-CE1C-4C03-A3E0-63A34A9A2B5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684031-6F9B-47DB-AC10-55AFD1285736}" type="pres">
      <dgm:prSet presAssocID="{5D02E92D-0DA8-4E17-AC3A-3C5BB3D722E4}" presName="hierRoot2" presStyleCnt="0"/>
      <dgm:spPr/>
      <dgm:t>
        <a:bodyPr/>
        <a:lstStyle/>
        <a:p>
          <a:endParaRPr lang="ru-RU"/>
        </a:p>
      </dgm:t>
    </dgm:pt>
    <dgm:pt modelId="{0C23B041-04B8-4983-AFD9-95BB50AA5A3F}" type="pres">
      <dgm:prSet presAssocID="{5D02E92D-0DA8-4E17-AC3A-3C5BB3D722E4}" presName="composite2" presStyleCnt="0"/>
      <dgm:spPr/>
      <dgm:t>
        <a:bodyPr/>
        <a:lstStyle/>
        <a:p>
          <a:endParaRPr lang="ru-RU"/>
        </a:p>
      </dgm:t>
    </dgm:pt>
    <dgm:pt modelId="{187188C3-FE5C-409B-8122-B1E3DFEEB696}" type="pres">
      <dgm:prSet presAssocID="{5D02E92D-0DA8-4E17-AC3A-3C5BB3D722E4}" presName="background2" presStyleLbl="node2" presStyleIdx="1" presStyleCnt="2"/>
      <dgm:spPr/>
      <dgm:t>
        <a:bodyPr/>
        <a:lstStyle/>
        <a:p>
          <a:endParaRPr lang="ru-RU"/>
        </a:p>
      </dgm:t>
    </dgm:pt>
    <dgm:pt modelId="{4A4CAF75-BA7A-44C2-AA07-06EE334AC4E3}" type="pres">
      <dgm:prSet presAssocID="{5D02E92D-0DA8-4E17-AC3A-3C5BB3D722E4}" presName="text2" presStyleLbl="fgAcc2" presStyleIdx="1" presStyleCnt="2" custScaleX="235004" custScaleY="75058" custLinFactX="41616" custLinFactNeighborX="100000" custLinFactNeighborY="-71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34CE70-2B1A-4697-B349-41C812AD122D}" type="pres">
      <dgm:prSet presAssocID="{5D02E92D-0DA8-4E17-AC3A-3C5BB3D722E4}" presName="hierChild3" presStyleCnt="0"/>
      <dgm:spPr/>
      <dgm:t>
        <a:bodyPr/>
        <a:lstStyle/>
        <a:p>
          <a:endParaRPr lang="ru-RU"/>
        </a:p>
      </dgm:t>
    </dgm:pt>
    <dgm:pt modelId="{CB2554DB-122C-49EA-B879-E345AE3543B9}" type="pres">
      <dgm:prSet presAssocID="{7A38D6F6-A2AD-4756-BC6B-90AB9E04075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B283F44-72B9-4798-8C4D-A8311B6FDB93}" type="pres">
      <dgm:prSet presAssocID="{51ECB587-0898-4B0D-A7E5-798BF90207C4}" presName="hierRoot3" presStyleCnt="0"/>
      <dgm:spPr/>
      <dgm:t>
        <a:bodyPr/>
        <a:lstStyle/>
        <a:p>
          <a:endParaRPr lang="ru-RU"/>
        </a:p>
      </dgm:t>
    </dgm:pt>
    <dgm:pt modelId="{90A14418-7C97-4FC6-97D6-50CF6D4B94F1}" type="pres">
      <dgm:prSet presAssocID="{51ECB587-0898-4B0D-A7E5-798BF90207C4}" presName="composite3" presStyleCnt="0"/>
      <dgm:spPr/>
      <dgm:t>
        <a:bodyPr/>
        <a:lstStyle/>
        <a:p>
          <a:endParaRPr lang="ru-RU"/>
        </a:p>
      </dgm:t>
    </dgm:pt>
    <dgm:pt modelId="{59929955-86E4-414C-9F95-1A42D005A359}" type="pres">
      <dgm:prSet presAssocID="{51ECB587-0898-4B0D-A7E5-798BF90207C4}" presName="background3" presStyleLbl="node3" presStyleIdx="2" presStyleCnt="4"/>
      <dgm:spPr/>
      <dgm:t>
        <a:bodyPr/>
        <a:lstStyle/>
        <a:p>
          <a:endParaRPr lang="ru-RU"/>
        </a:p>
      </dgm:t>
    </dgm:pt>
    <dgm:pt modelId="{AE955C20-1EB1-46AD-9824-E0AD17D44D48}" type="pres">
      <dgm:prSet presAssocID="{51ECB587-0898-4B0D-A7E5-798BF90207C4}" presName="text3" presStyleLbl="fgAcc3" presStyleIdx="2" presStyleCnt="4" custAng="10800000" custFlipVert="1" custScaleX="37992" custScaleY="211444" custLinFactX="44566" custLinFactNeighborX="100000" custLinFactNeighborY="86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1056F6-B62B-47E8-8AF8-70B8D6ADFAD5}" type="pres">
      <dgm:prSet presAssocID="{51ECB587-0898-4B0D-A7E5-798BF90207C4}" presName="hierChild4" presStyleCnt="0"/>
      <dgm:spPr/>
      <dgm:t>
        <a:bodyPr/>
        <a:lstStyle/>
        <a:p>
          <a:endParaRPr lang="ru-RU"/>
        </a:p>
      </dgm:t>
    </dgm:pt>
    <dgm:pt modelId="{D575D0C1-FD0F-4CD5-92B3-1425BDFE15D6}" type="pres">
      <dgm:prSet presAssocID="{43EA722D-218D-4357-A97E-8F4F4B865DBD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CC2BDA2-4579-4B8E-A466-51FA84833D25}" type="pres">
      <dgm:prSet presAssocID="{78CA125D-C7D8-4F87-BED7-2B9873B6AE88}" presName="hierRoot3" presStyleCnt="0"/>
      <dgm:spPr/>
      <dgm:t>
        <a:bodyPr/>
        <a:lstStyle/>
        <a:p>
          <a:endParaRPr lang="ru-RU"/>
        </a:p>
      </dgm:t>
    </dgm:pt>
    <dgm:pt modelId="{EC644306-5FB6-44B2-90AD-66C7E6FB35F4}" type="pres">
      <dgm:prSet presAssocID="{78CA125D-C7D8-4F87-BED7-2B9873B6AE88}" presName="composite3" presStyleCnt="0"/>
      <dgm:spPr/>
      <dgm:t>
        <a:bodyPr/>
        <a:lstStyle/>
        <a:p>
          <a:endParaRPr lang="ru-RU"/>
        </a:p>
      </dgm:t>
    </dgm:pt>
    <dgm:pt modelId="{26B35ED1-4979-445B-9D65-D7DE30E08B03}" type="pres">
      <dgm:prSet presAssocID="{78CA125D-C7D8-4F87-BED7-2B9873B6AE88}" presName="background3" presStyleLbl="node3" presStyleIdx="3" presStyleCnt="4"/>
      <dgm:spPr/>
      <dgm:t>
        <a:bodyPr/>
        <a:lstStyle/>
        <a:p>
          <a:endParaRPr lang="ru-RU"/>
        </a:p>
      </dgm:t>
    </dgm:pt>
    <dgm:pt modelId="{B1F56BFD-351C-4D44-AA9B-D7D57DA9AE78}" type="pres">
      <dgm:prSet presAssocID="{78CA125D-C7D8-4F87-BED7-2B9873B6AE88}" presName="text3" presStyleLbl="fgAcc3" presStyleIdx="3" presStyleCnt="4" custScaleX="38639" custScaleY="208130" custLinFactX="72560" custLinFactNeighborX="100000" custLinFactNeighborY="86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EDC6ED-B1C9-4CAF-A0B1-23AACA6D0033}" type="pres">
      <dgm:prSet presAssocID="{78CA125D-C7D8-4F87-BED7-2B9873B6AE88}" presName="hierChild4" presStyleCnt="0"/>
      <dgm:spPr/>
      <dgm:t>
        <a:bodyPr/>
        <a:lstStyle/>
        <a:p>
          <a:endParaRPr lang="ru-RU"/>
        </a:p>
      </dgm:t>
    </dgm:pt>
    <dgm:pt modelId="{E1B60ECB-97EE-4FE9-8FBA-D08346C84638}" type="pres">
      <dgm:prSet presAssocID="{D6D00D35-5323-4195-A389-C53A07331257}" presName="hierRoot1" presStyleCnt="0"/>
      <dgm:spPr/>
      <dgm:t>
        <a:bodyPr/>
        <a:lstStyle/>
        <a:p>
          <a:endParaRPr lang="ru-RU"/>
        </a:p>
      </dgm:t>
    </dgm:pt>
    <dgm:pt modelId="{D73219EA-82A9-4AC2-988B-1ED934511478}" type="pres">
      <dgm:prSet presAssocID="{D6D00D35-5323-4195-A389-C53A07331257}" presName="composite" presStyleCnt="0"/>
      <dgm:spPr/>
      <dgm:t>
        <a:bodyPr/>
        <a:lstStyle/>
        <a:p>
          <a:endParaRPr lang="ru-RU"/>
        </a:p>
      </dgm:t>
    </dgm:pt>
    <dgm:pt modelId="{112D7165-BC5F-4380-BB4F-39873CEE6644}" type="pres">
      <dgm:prSet presAssocID="{D6D00D35-5323-4195-A389-C53A07331257}" presName="background" presStyleLbl="node0" presStyleIdx="1" presStyleCnt="7"/>
      <dgm:spPr/>
      <dgm:t>
        <a:bodyPr/>
        <a:lstStyle/>
        <a:p>
          <a:endParaRPr lang="ru-RU"/>
        </a:p>
      </dgm:t>
    </dgm:pt>
    <dgm:pt modelId="{5A6FD4CD-E88C-41F3-8BFE-5AF5895DAD0A}" type="pres">
      <dgm:prSet presAssocID="{D6D00D35-5323-4195-A389-C53A07331257}" presName="text" presStyleLbl="fgAcc0" presStyleIdx="1" presStyleCnt="7" custScaleX="34656" custScaleY="198441" custLinFactX="-200000" custLinFactY="200000" custLinFactNeighborX="-243157" custLinFactNeighborY="260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15739B-6BF8-4DDC-A9EB-6A45D54709F8}" type="pres">
      <dgm:prSet presAssocID="{D6D00D35-5323-4195-A389-C53A07331257}" presName="hierChild2" presStyleCnt="0"/>
      <dgm:spPr/>
      <dgm:t>
        <a:bodyPr/>
        <a:lstStyle/>
        <a:p>
          <a:endParaRPr lang="ru-RU"/>
        </a:p>
      </dgm:t>
    </dgm:pt>
    <dgm:pt modelId="{4C9BEC04-A6F3-46B8-9CC0-7011B4554DA2}" type="pres">
      <dgm:prSet presAssocID="{F66C1ACC-C8D7-4CC2-8112-3D8288CDF185}" presName="hierRoot1" presStyleCnt="0"/>
      <dgm:spPr/>
      <dgm:t>
        <a:bodyPr/>
        <a:lstStyle/>
        <a:p>
          <a:endParaRPr lang="ru-RU"/>
        </a:p>
      </dgm:t>
    </dgm:pt>
    <dgm:pt modelId="{F09A3CD7-D205-49E7-AEB9-54BB54556E1F}" type="pres">
      <dgm:prSet presAssocID="{F66C1ACC-C8D7-4CC2-8112-3D8288CDF185}" presName="composite" presStyleCnt="0"/>
      <dgm:spPr/>
      <dgm:t>
        <a:bodyPr/>
        <a:lstStyle/>
        <a:p>
          <a:endParaRPr lang="ru-RU"/>
        </a:p>
      </dgm:t>
    </dgm:pt>
    <dgm:pt modelId="{C42B91E1-5AD5-4E3F-910C-0478FA57F0D6}" type="pres">
      <dgm:prSet presAssocID="{F66C1ACC-C8D7-4CC2-8112-3D8288CDF185}" presName="background" presStyleLbl="node0" presStyleIdx="2" presStyleCnt="7"/>
      <dgm:spPr/>
      <dgm:t>
        <a:bodyPr/>
        <a:lstStyle/>
        <a:p>
          <a:endParaRPr lang="ru-RU"/>
        </a:p>
      </dgm:t>
    </dgm:pt>
    <dgm:pt modelId="{5B8ABCF3-3B05-4317-B99D-02B31F24BB56}" type="pres">
      <dgm:prSet presAssocID="{F66C1ACC-C8D7-4CC2-8112-3D8288CDF185}" presName="text" presStyleLbl="fgAcc0" presStyleIdx="2" presStyleCnt="7" custScaleX="34979" custScaleY="202310" custLinFactX="-200000" custLinFactY="200000" custLinFactNeighborX="-237080" custLinFactNeighborY="255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5B546-25C0-4164-B524-F0F6C010F3D1}" type="pres">
      <dgm:prSet presAssocID="{F66C1ACC-C8D7-4CC2-8112-3D8288CDF185}" presName="hierChild2" presStyleCnt="0"/>
      <dgm:spPr/>
      <dgm:t>
        <a:bodyPr/>
        <a:lstStyle/>
        <a:p>
          <a:endParaRPr lang="ru-RU"/>
        </a:p>
      </dgm:t>
    </dgm:pt>
    <dgm:pt modelId="{CE0F7370-618F-42BD-91A9-9AC74AAB2F52}" type="pres">
      <dgm:prSet presAssocID="{5349778D-52C3-48C9-921D-4BDF4340A8F6}" presName="hierRoot1" presStyleCnt="0"/>
      <dgm:spPr/>
      <dgm:t>
        <a:bodyPr/>
        <a:lstStyle/>
        <a:p>
          <a:endParaRPr lang="ru-RU"/>
        </a:p>
      </dgm:t>
    </dgm:pt>
    <dgm:pt modelId="{B5935EE5-F563-4FD6-8E96-1A3DA93E2EA1}" type="pres">
      <dgm:prSet presAssocID="{5349778D-52C3-48C9-921D-4BDF4340A8F6}" presName="composite" presStyleCnt="0"/>
      <dgm:spPr/>
      <dgm:t>
        <a:bodyPr/>
        <a:lstStyle/>
        <a:p>
          <a:endParaRPr lang="ru-RU"/>
        </a:p>
      </dgm:t>
    </dgm:pt>
    <dgm:pt modelId="{29A4EEE0-6017-4EEB-9591-F04C13ABD632}" type="pres">
      <dgm:prSet presAssocID="{5349778D-52C3-48C9-921D-4BDF4340A8F6}" presName="background" presStyleLbl="node0" presStyleIdx="3" presStyleCnt="7"/>
      <dgm:spPr/>
      <dgm:t>
        <a:bodyPr/>
        <a:lstStyle/>
        <a:p>
          <a:endParaRPr lang="ru-RU"/>
        </a:p>
      </dgm:t>
    </dgm:pt>
    <dgm:pt modelId="{0D310473-5B0E-412C-9663-FD2F3CB7F4C3}" type="pres">
      <dgm:prSet presAssocID="{5349778D-52C3-48C9-921D-4BDF4340A8F6}" presName="text" presStyleLbl="fgAcc0" presStyleIdx="3" presStyleCnt="7" custFlipHor="1" custScaleX="35108" custScaleY="203672" custLinFactX="-200000" custLinFactY="200000" custLinFactNeighborX="-227708" custLinFactNeighborY="254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C0348-22CD-4D44-96CA-48CD2209F637}" type="pres">
      <dgm:prSet presAssocID="{5349778D-52C3-48C9-921D-4BDF4340A8F6}" presName="hierChild2" presStyleCnt="0"/>
      <dgm:spPr/>
      <dgm:t>
        <a:bodyPr/>
        <a:lstStyle/>
        <a:p>
          <a:endParaRPr lang="ru-RU"/>
        </a:p>
      </dgm:t>
    </dgm:pt>
    <dgm:pt modelId="{B1FE5ECF-9B92-4A7E-BE3A-7830843B4F10}" type="pres">
      <dgm:prSet presAssocID="{DBDEA7F9-48C3-4B73-B943-14E815C9CC68}" presName="hierRoot1" presStyleCnt="0"/>
      <dgm:spPr/>
      <dgm:t>
        <a:bodyPr/>
        <a:lstStyle/>
        <a:p>
          <a:endParaRPr lang="ru-RU"/>
        </a:p>
      </dgm:t>
    </dgm:pt>
    <dgm:pt modelId="{FA886BAD-D8C2-46A0-8712-2D19ADB7774E}" type="pres">
      <dgm:prSet presAssocID="{DBDEA7F9-48C3-4B73-B943-14E815C9CC68}" presName="composite" presStyleCnt="0"/>
      <dgm:spPr/>
      <dgm:t>
        <a:bodyPr/>
        <a:lstStyle/>
        <a:p>
          <a:endParaRPr lang="ru-RU"/>
        </a:p>
      </dgm:t>
    </dgm:pt>
    <dgm:pt modelId="{E83BF8A8-D522-437C-883C-09981A67A2DF}" type="pres">
      <dgm:prSet presAssocID="{DBDEA7F9-48C3-4B73-B943-14E815C9CC68}" presName="background" presStyleLbl="node0" presStyleIdx="4" presStyleCnt="7"/>
      <dgm:spPr/>
      <dgm:t>
        <a:bodyPr/>
        <a:lstStyle/>
        <a:p>
          <a:endParaRPr lang="ru-RU"/>
        </a:p>
      </dgm:t>
    </dgm:pt>
    <dgm:pt modelId="{96FF961F-D201-41FD-9251-C13E2F844407}" type="pres">
      <dgm:prSet presAssocID="{DBDEA7F9-48C3-4B73-B943-14E815C9CC68}" presName="text" presStyleLbl="fgAcc0" presStyleIdx="4" presStyleCnt="7" custFlipHor="1" custScaleX="35108" custScaleY="206433" custLinFactX="-200000" custLinFactY="200000" custLinFactNeighborX="-220339" custLinFactNeighborY="252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86F6E6-3769-4D87-ABB0-D3B7F77411C0}" type="pres">
      <dgm:prSet presAssocID="{DBDEA7F9-48C3-4B73-B943-14E815C9CC68}" presName="hierChild2" presStyleCnt="0"/>
      <dgm:spPr/>
      <dgm:t>
        <a:bodyPr/>
        <a:lstStyle/>
        <a:p>
          <a:endParaRPr lang="ru-RU"/>
        </a:p>
      </dgm:t>
    </dgm:pt>
    <dgm:pt modelId="{33BF0525-5EE4-46F5-932D-985C259BC8F4}" type="pres">
      <dgm:prSet presAssocID="{FDC1B52D-346A-4180-957C-C5C50BDA20E5}" presName="hierRoot1" presStyleCnt="0"/>
      <dgm:spPr/>
      <dgm:t>
        <a:bodyPr/>
        <a:lstStyle/>
        <a:p>
          <a:endParaRPr lang="ru-RU"/>
        </a:p>
      </dgm:t>
    </dgm:pt>
    <dgm:pt modelId="{960A3356-77DF-4849-8BCE-EB91DB002392}" type="pres">
      <dgm:prSet presAssocID="{FDC1B52D-346A-4180-957C-C5C50BDA20E5}" presName="composite" presStyleCnt="0"/>
      <dgm:spPr/>
      <dgm:t>
        <a:bodyPr/>
        <a:lstStyle/>
        <a:p>
          <a:endParaRPr lang="ru-RU"/>
        </a:p>
      </dgm:t>
    </dgm:pt>
    <dgm:pt modelId="{6495D459-75C6-4020-81D0-7C5AB5D09F31}" type="pres">
      <dgm:prSet presAssocID="{FDC1B52D-346A-4180-957C-C5C50BDA20E5}" presName="background" presStyleLbl="node0" presStyleIdx="5" presStyleCnt="7"/>
      <dgm:spPr/>
      <dgm:t>
        <a:bodyPr/>
        <a:lstStyle/>
        <a:p>
          <a:endParaRPr lang="ru-RU"/>
        </a:p>
      </dgm:t>
    </dgm:pt>
    <dgm:pt modelId="{D57CD3DF-8CB5-4472-9DAD-ED3FA509583D}" type="pres">
      <dgm:prSet presAssocID="{FDC1B52D-346A-4180-957C-C5C50BDA20E5}" presName="text" presStyleLbl="fgAcc0" presStyleIdx="5" presStyleCnt="7" custFlipHor="1" custScaleX="35108" custScaleY="206431" custLinFactX="-200000" custLinFactY="200000" custLinFactNeighborX="-200684" custLinFactNeighborY="252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97BFE-FA1D-4373-AEAB-BDA40913E2BF}" type="pres">
      <dgm:prSet presAssocID="{FDC1B52D-346A-4180-957C-C5C50BDA20E5}" presName="hierChild2" presStyleCnt="0"/>
      <dgm:spPr/>
      <dgm:t>
        <a:bodyPr/>
        <a:lstStyle/>
        <a:p>
          <a:endParaRPr lang="ru-RU"/>
        </a:p>
      </dgm:t>
    </dgm:pt>
    <dgm:pt modelId="{179440B8-208C-48FD-A655-0FCFA8404503}" type="pres">
      <dgm:prSet presAssocID="{C648F7F0-AA7F-404E-A06E-4F161804A905}" presName="hierRoot1" presStyleCnt="0"/>
      <dgm:spPr/>
      <dgm:t>
        <a:bodyPr/>
        <a:lstStyle/>
        <a:p>
          <a:endParaRPr lang="ru-RU"/>
        </a:p>
      </dgm:t>
    </dgm:pt>
    <dgm:pt modelId="{D444DBBE-5245-49F3-A87C-01A990FDD389}" type="pres">
      <dgm:prSet presAssocID="{C648F7F0-AA7F-404E-A06E-4F161804A905}" presName="composite" presStyleCnt="0"/>
      <dgm:spPr/>
      <dgm:t>
        <a:bodyPr/>
        <a:lstStyle/>
        <a:p>
          <a:endParaRPr lang="ru-RU"/>
        </a:p>
      </dgm:t>
    </dgm:pt>
    <dgm:pt modelId="{1C9A8C33-3B8D-410A-996A-301E86500421}" type="pres">
      <dgm:prSet presAssocID="{C648F7F0-AA7F-404E-A06E-4F161804A905}" presName="background" presStyleLbl="node0" presStyleIdx="6" presStyleCnt="7"/>
      <dgm:spPr/>
      <dgm:t>
        <a:bodyPr/>
        <a:lstStyle/>
        <a:p>
          <a:endParaRPr lang="ru-RU"/>
        </a:p>
      </dgm:t>
    </dgm:pt>
    <dgm:pt modelId="{5A445E7B-9B01-4419-8612-CFEA57B39AEE}" type="pres">
      <dgm:prSet presAssocID="{C648F7F0-AA7F-404E-A06E-4F161804A905}" presName="text" presStyleLbl="fgAcc0" presStyleIdx="6" presStyleCnt="7" custFlipHor="1" custScaleX="35108" custScaleY="206432" custLinFactX="-193313" custLinFactY="200000" custLinFactNeighborX="-200000" custLinFactNeighborY="252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34EC2-9939-499B-86FF-4506AA7001E5}" type="pres">
      <dgm:prSet presAssocID="{C648F7F0-AA7F-404E-A06E-4F161804A905}" presName="hierChild2" presStyleCnt="0"/>
      <dgm:spPr/>
      <dgm:t>
        <a:bodyPr/>
        <a:lstStyle/>
        <a:p>
          <a:endParaRPr lang="ru-RU"/>
        </a:p>
      </dgm:t>
    </dgm:pt>
  </dgm:ptLst>
  <dgm:cxnLst>
    <dgm:cxn modelId="{EBFF9030-3447-4095-8366-FF562C364B40}" srcId="{4654B09E-A74B-4EB2-AAF2-B89EF5E29443}" destId="{5D02E92D-0DA8-4E17-AC3A-3C5BB3D722E4}" srcOrd="1" destOrd="0" parTransId="{FCD2B928-CE1C-4C03-A3E0-63A34A9A2B5F}" sibTransId="{509EF2DE-945D-4EF5-8805-C599F4A5CDA1}"/>
    <dgm:cxn modelId="{A2E35DA9-A7DA-4E99-97FC-99E472466F92}" type="presOf" srcId="{5349778D-52C3-48C9-921D-4BDF4340A8F6}" destId="{0D310473-5B0E-412C-9663-FD2F3CB7F4C3}" srcOrd="0" destOrd="0" presId="urn:microsoft.com/office/officeart/2005/8/layout/hierarchy1"/>
    <dgm:cxn modelId="{224A97C7-F6EF-47D7-A149-E3928CF507F0}" srcId="{B98B845E-45D4-41FA-A106-3F25884E7B31}" destId="{C648F7F0-AA7F-404E-A06E-4F161804A905}" srcOrd="6" destOrd="0" parTransId="{79C98CD9-ECF1-46A5-9135-3E42F2E30636}" sibTransId="{AF6121F4-C167-48BD-8EFD-87C9C193FDB9}"/>
    <dgm:cxn modelId="{BD8EA266-8486-4712-9F20-156546FB322B}" type="presOf" srcId="{74CDD816-2011-4200-A5F1-BFD24388C06F}" destId="{0A4C56FC-B3FC-426D-B1D6-41F831D34B4F}" srcOrd="0" destOrd="0" presId="urn:microsoft.com/office/officeart/2005/8/layout/hierarchy1"/>
    <dgm:cxn modelId="{982B13EC-EF54-41F1-B972-B9E4B8728539}" type="presOf" srcId="{C648F7F0-AA7F-404E-A06E-4F161804A905}" destId="{5A445E7B-9B01-4419-8612-CFEA57B39AEE}" srcOrd="0" destOrd="0" presId="urn:microsoft.com/office/officeart/2005/8/layout/hierarchy1"/>
    <dgm:cxn modelId="{42C9F2F6-3A96-4333-B805-4E333CB9CB1B}" srcId="{B98B845E-45D4-41FA-A106-3F25884E7B31}" destId="{FDC1B52D-346A-4180-957C-C5C50BDA20E5}" srcOrd="5" destOrd="0" parTransId="{0C5B5EF7-6CE8-46B7-A8A0-1E04D27BF7F1}" sibTransId="{0019B8C6-1F12-4754-931E-F6B4C3E139E5}"/>
    <dgm:cxn modelId="{2D0BD32F-91D3-4C4D-9CD0-F6D9DD3EB7B6}" type="presOf" srcId="{FDC1B52D-346A-4180-957C-C5C50BDA20E5}" destId="{D57CD3DF-8CB5-4472-9DAD-ED3FA509583D}" srcOrd="0" destOrd="0" presId="urn:microsoft.com/office/officeart/2005/8/layout/hierarchy1"/>
    <dgm:cxn modelId="{B3659AE7-17A8-42E6-BD45-E1DF229EF7BA}" type="presOf" srcId="{5D02E92D-0DA8-4E17-AC3A-3C5BB3D722E4}" destId="{4A4CAF75-BA7A-44C2-AA07-06EE334AC4E3}" srcOrd="0" destOrd="0" presId="urn:microsoft.com/office/officeart/2005/8/layout/hierarchy1"/>
    <dgm:cxn modelId="{A5BE73C2-4AF7-4D9D-92F7-BA7E61E0AC8B}" type="presOf" srcId="{DE0F3EFE-8225-40CB-AF8A-E7EAAFDD43DE}" destId="{44D36A90-DF4A-4B4F-9306-A4A2065215D7}" srcOrd="0" destOrd="0" presId="urn:microsoft.com/office/officeart/2005/8/layout/hierarchy1"/>
    <dgm:cxn modelId="{AD8A136A-80BF-4D56-8AA8-54AA2C04D88D}" type="presOf" srcId="{BC293B93-D723-4AC1-B905-D581BCE260B5}" destId="{B0C3CD84-8B01-4BE9-B3C4-A560425726C9}" srcOrd="0" destOrd="0" presId="urn:microsoft.com/office/officeart/2005/8/layout/hierarchy1"/>
    <dgm:cxn modelId="{9A04DC4C-92F9-470F-B893-03DE1B4E369E}" srcId="{5D02E92D-0DA8-4E17-AC3A-3C5BB3D722E4}" destId="{51ECB587-0898-4B0D-A7E5-798BF90207C4}" srcOrd="0" destOrd="0" parTransId="{7A38D6F6-A2AD-4756-BC6B-90AB9E040757}" sibTransId="{4FF2D78F-BD22-4F05-B589-87F9248ADBAB}"/>
    <dgm:cxn modelId="{D6811316-BA66-49CB-A3E7-8C043479D8E8}" srcId="{B98B845E-45D4-41FA-A106-3F25884E7B31}" destId="{DBDEA7F9-48C3-4B73-B943-14E815C9CC68}" srcOrd="4" destOrd="0" parTransId="{CEB634F1-66FF-41D1-A13C-DAD947B6B391}" sibTransId="{4F9DBA21-1243-4310-BCD6-46912C4DB093}"/>
    <dgm:cxn modelId="{CF5BF52F-8C18-4DEA-B0F7-003D25EE6FEE}" type="presOf" srcId="{78CA125D-C7D8-4F87-BED7-2B9873B6AE88}" destId="{B1F56BFD-351C-4D44-AA9B-D7D57DA9AE78}" srcOrd="0" destOrd="0" presId="urn:microsoft.com/office/officeart/2005/8/layout/hierarchy1"/>
    <dgm:cxn modelId="{7D794039-3D87-4585-B245-B101096F1E20}" srcId="{B98B845E-45D4-41FA-A106-3F25884E7B31}" destId="{D6D00D35-5323-4195-A389-C53A07331257}" srcOrd="1" destOrd="0" parTransId="{4F139F78-C369-4CE9-9C95-85946AF83803}" sibTransId="{3EE290CA-8C46-435F-B6D0-BEF97E364FF1}"/>
    <dgm:cxn modelId="{CD4455E5-A615-48A8-A847-0AADF2672E2A}" srcId="{DE0F3EFE-8225-40CB-AF8A-E7EAAFDD43DE}" destId="{8D4D16C8-9B26-4DE5-BA1A-AD28486107AC}" srcOrd="1" destOrd="0" parTransId="{14748EF4-6322-4343-A369-F6B4915B541D}" sibTransId="{9542EB6E-9875-417F-B22C-28A2FE67AFAF}"/>
    <dgm:cxn modelId="{A90C799C-C796-40AC-BDF1-59A1FD6D25C1}" srcId="{B98B845E-45D4-41FA-A106-3F25884E7B31}" destId="{4654B09E-A74B-4EB2-AAF2-B89EF5E29443}" srcOrd="0" destOrd="0" parTransId="{41A2479E-A0E1-4795-8AEC-5EDED30BF9AD}" sibTransId="{CC998E47-A169-4E9A-821B-8C6F33DB5100}"/>
    <dgm:cxn modelId="{753DAFB1-716B-4FCB-B7D1-2D0820EBAF30}" type="presOf" srcId="{F66C1ACC-C8D7-4CC2-8112-3D8288CDF185}" destId="{5B8ABCF3-3B05-4317-B99D-02B31F24BB56}" srcOrd="0" destOrd="0" presId="urn:microsoft.com/office/officeart/2005/8/layout/hierarchy1"/>
    <dgm:cxn modelId="{2A6A98B7-4F51-4D12-A443-8D1BB0BA280E}" type="presOf" srcId="{14748EF4-6322-4343-A369-F6B4915B541D}" destId="{A12500C1-7D07-4B4E-B72D-28C540F0BE58}" srcOrd="0" destOrd="0" presId="urn:microsoft.com/office/officeart/2005/8/layout/hierarchy1"/>
    <dgm:cxn modelId="{6B1E041C-F06C-45A9-AAEA-334EFF38AF0D}" type="presOf" srcId="{4654B09E-A74B-4EB2-AAF2-B89EF5E29443}" destId="{8F00CC22-F272-48DB-808C-A69AEC16BB2E}" srcOrd="0" destOrd="0" presId="urn:microsoft.com/office/officeart/2005/8/layout/hierarchy1"/>
    <dgm:cxn modelId="{170D9DD3-343A-4E48-B13C-D70962617071}" srcId="{DE0F3EFE-8225-40CB-AF8A-E7EAAFDD43DE}" destId="{74CDD816-2011-4200-A5F1-BFD24388C06F}" srcOrd="0" destOrd="0" parTransId="{2F84826C-0033-4A0C-BB35-4CD1EC613B11}" sibTransId="{71FB13B7-2511-496A-8D30-DE78488AC430}"/>
    <dgm:cxn modelId="{66B00CE5-CC0F-420E-9859-44D614E0A737}" type="presOf" srcId="{51ECB587-0898-4B0D-A7E5-798BF90207C4}" destId="{AE955C20-1EB1-46AD-9824-E0AD17D44D48}" srcOrd="0" destOrd="0" presId="urn:microsoft.com/office/officeart/2005/8/layout/hierarchy1"/>
    <dgm:cxn modelId="{A53E5D2E-78AF-4451-9581-122A63FB5260}" srcId="{4654B09E-A74B-4EB2-AAF2-B89EF5E29443}" destId="{DE0F3EFE-8225-40CB-AF8A-E7EAAFDD43DE}" srcOrd="0" destOrd="0" parTransId="{BC293B93-D723-4AC1-B905-D581BCE260B5}" sibTransId="{A6D60E78-94FB-4A86-A7DB-6FC7BF9DE47A}"/>
    <dgm:cxn modelId="{15593427-DCBE-4E69-884C-871D7BEE23C9}" type="presOf" srcId="{8D4D16C8-9B26-4DE5-BA1A-AD28486107AC}" destId="{6F39384D-6ECD-45EC-B88D-627807E188B4}" srcOrd="0" destOrd="0" presId="urn:microsoft.com/office/officeart/2005/8/layout/hierarchy1"/>
    <dgm:cxn modelId="{E0539106-2159-4B56-B81F-47F47E755615}" type="presOf" srcId="{7A38D6F6-A2AD-4756-BC6B-90AB9E040757}" destId="{CB2554DB-122C-49EA-B879-E345AE3543B9}" srcOrd="0" destOrd="0" presId="urn:microsoft.com/office/officeart/2005/8/layout/hierarchy1"/>
    <dgm:cxn modelId="{683E3B51-23A8-4F9B-A20D-7809FD815B36}" srcId="{B98B845E-45D4-41FA-A106-3F25884E7B31}" destId="{F66C1ACC-C8D7-4CC2-8112-3D8288CDF185}" srcOrd="2" destOrd="0" parTransId="{F64C49B2-0BDF-4598-B4AC-18E481F9F7F5}" sibTransId="{2C37D563-7213-4D47-AFB6-034E0FCB8F1C}"/>
    <dgm:cxn modelId="{A1B98DD2-8557-4EA4-978E-4764216D249C}" type="presOf" srcId="{B98B845E-45D4-41FA-A106-3F25884E7B31}" destId="{63A26A8A-E8FD-47D0-B310-45363E7CA066}" srcOrd="0" destOrd="0" presId="urn:microsoft.com/office/officeart/2005/8/layout/hierarchy1"/>
    <dgm:cxn modelId="{A78FCF1F-5805-41C9-8140-81A59526D35A}" type="presOf" srcId="{FCD2B928-CE1C-4C03-A3E0-63A34A9A2B5F}" destId="{784E238A-FADE-4B99-B099-22C313AD939C}" srcOrd="0" destOrd="0" presId="urn:microsoft.com/office/officeart/2005/8/layout/hierarchy1"/>
    <dgm:cxn modelId="{F440C16F-B0AD-4B45-809F-C5F03CBFB6BA}" srcId="{B98B845E-45D4-41FA-A106-3F25884E7B31}" destId="{5349778D-52C3-48C9-921D-4BDF4340A8F6}" srcOrd="3" destOrd="0" parTransId="{1FFD529B-062F-4616-A3E9-520659E5F9F6}" sibTransId="{46013540-9731-4633-AD4E-BB4B14B0C6F4}"/>
    <dgm:cxn modelId="{A20C41E8-6418-414F-947A-E377F38EF788}" type="presOf" srcId="{2F84826C-0033-4A0C-BB35-4CD1EC613B11}" destId="{38804239-1B89-4B5B-9517-917B64E04E31}" srcOrd="0" destOrd="0" presId="urn:microsoft.com/office/officeart/2005/8/layout/hierarchy1"/>
    <dgm:cxn modelId="{9842D50A-7F7D-462A-A08E-8B419FB2F02E}" type="presOf" srcId="{43EA722D-218D-4357-A97E-8F4F4B865DBD}" destId="{D575D0C1-FD0F-4CD5-92B3-1425BDFE15D6}" srcOrd="0" destOrd="0" presId="urn:microsoft.com/office/officeart/2005/8/layout/hierarchy1"/>
    <dgm:cxn modelId="{4A1B277A-B003-48FC-B161-C7D9C2E513A9}" type="presOf" srcId="{DBDEA7F9-48C3-4B73-B943-14E815C9CC68}" destId="{96FF961F-D201-41FD-9251-C13E2F844407}" srcOrd="0" destOrd="0" presId="urn:microsoft.com/office/officeart/2005/8/layout/hierarchy1"/>
    <dgm:cxn modelId="{5B7E17D7-6AD3-4124-8918-98EAED3E76F6}" type="presOf" srcId="{D6D00D35-5323-4195-A389-C53A07331257}" destId="{5A6FD4CD-E88C-41F3-8BFE-5AF5895DAD0A}" srcOrd="0" destOrd="0" presId="urn:microsoft.com/office/officeart/2005/8/layout/hierarchy1"/>
    <dgm:cxn modelId="{EBAEE72B-230F-4CEB-80E3-D9F81AABEDD5}" srcId="{5D02E92D-0DA8-4E17-AC3A-3C5BB3D722E4}" destId="{78CA125D-C7D8-4F87-BED7-2B9873B6AE88}" srcOrd="1" destOrd="0" parTransId="{43EA722D-218D-4357-A97E-8F4F4B865DBD}" sibTransId="{80F9D1C5-221D-47C2-B8A9-F2CD397ACA52}"/>
    <dgm:cxn modelId="{FBB7DA1F-41B3-4B8F-990E-B1411778FB0F}" type="presParOf" srcId="{63A26A8A-E8FD-47D0-B310-45363E7CA066}" destId="{D873E8D7-46C0-42D8-B270-6CD838649E2F}" srcOrd="0" destOrd="0" presId="urn:microsoft.com/office/officeart/2005/8/layout/hierarchy1"/>
    <dgm:cxn modelId="{ED793122-7A05-45D5-AE51-AC25C171F642}" type="presParOf" srcId="{D873E8D7-46C0-42D8-B270-6CD838649E2F}" destId="{3F4760B5-3439-468A-8B56-6115E5DA3211}" srcOrd="0" destOrd="0" presId="urn:microsoft.com/office/officeart/2005/8/layout/hierarchy1"/>
    <dgm:cxn modelId="{D40A98CA-5FF0-4C30-B319-A873B2BBDED1}" type="presParOf" srcId="{3F4760B5-3439-468A-8B56-6115E5DA3211}" destId="{F0044BEC-11F0-4A23-B9F3-8CF80525DB63}" srcOrd="0" destOrd="0" presId="urn:microsoft.com/office/officeart/2005/8/layout/hierarchy1"/>
    <dgm:cxn modelId="{266F45EF-6F94-4F28-9C88-17FE0BA824DB}" type="presParOf" srcId="{3F4760B5-3439-468A-8B56-6115E5DA3211}" destId="{8F00CC22-F272-48DB-808C-A69AEC16BB2E}" srcOrd="1" destOrd="0" presId="urn:microsoft.com/office/officeart/2005/8/layout/hierarchy1"/>
    <dgm:cxn modelId="{260FF5C4-FC98-4A4D-ADF7-0CA7F47F6AF3}" type="presParOf" srcId="{D873E8D7-46C0-42D8-B270-6CD838649E2F}" destId="{C504DDD9-D76B-413D-B763-2FE1FA3D6885}" srcOrd="1" destOrd="0" presId="urn:microsoft.com/office/officeart/2005/8/layout/hierarchy1"/>
    <dgm:cxn modelId="{A90E5CA7-7241-4D00-835B-B815C5923294}" type="presParOf" srcId="{C504DDD9-D76B-413D-B763-2FE1FA3D6885}" destId="{B0C3CD84-8B01-4BE9-B3C4-A560425726C9}" srcOrd="0" destOrd="0" presId="urn:microsoft.com/office/officeart/2005/8/layout/hierarchy1"/>
    <dgm:cxn modelId="{D3973F45-B24B-4204-9206-EE1875588C9D}" type="presParOf" srcId="{C504DDD9-D76B-413D-B763-2FE1FA3D6885}" destId="{FDD21512-EA89-4277-A2CE-3CAE6F5F060F}" srcOrd="1" destOrd="0" presId="urn:microsoft.com/office/officeart/2005/8/layout/hierarchy1"/>
    <dgm:cxn modelId="{4BD61CE1-FA24-4664-B27C-C3797145BC41}" type="presParOf" srcId="{FDD21512-EA89-4277-A2CE-3CAE6F5F060F}" destId="{32A21CA9-565D-42B2-90B6-AB56B85D6B00}" srcOrd="0" destOrd="0" presId="urn:microsoft.com/office/officeart/2005/8/layout/hierarchy1"/>
    <dgm:cxn modelId="{48D796E1-B72C-4D63-AD5C-863D313F4087}" type="presParOf" srcId="{32A21CA9-565D-42B2-90B6-AB56B85D6B00}" destId="{059D37B3-F482-4031-BC22-364686C1A913}" srcOrd="0" destOrd="0" presId="urn:microsoft.com/office/officeart/2005/8/layout/hierarchy1"/>
    <dgm:cxn modelId="{A8D422DC-CA3C-40DA-B515-D4A580D622A2}" type="presParOf" srcId="{32A21CA9-565D-42B2-90B6-AB56B85D6B00}" destId="{44D36A90-DF4A-4B4F-9306-A4A2065215D7}" srcOrd="1" destOrd="0" presId="urn:microsoft.com/office/officeart/2005/8/layout/hierarchy1"/>
    <dgm:cxn modelId="{C322C9EC-ACC6-4653-96D9-93AA6625A449}" type="presParOf" srcId="{FDD21512-EA89-4277-A2CE-3CAE6F5F060F}" destId="{EA53F9F5-EC51-4F19-98B3-08BC67B11C0A}" srcOrd="1" destOrd="0" presId="urn:microsoft.com/office/officeart/2005/8/layout/hierarchy1"/>
    <dgm:cxn modelId="{78F13F8C-9641-4013-9FDB-DCDE85F4C726}" type="presParOf" srcId="{EA53F9F5-EC51-4F19-98B3-08BC67B11C0A}" destId="{38804239-1B89-4B5B-9517-917B64E04E31}" srcOrd="0" destOrd="0" presId="urn:microsoft.com/office/officeart/2005/8/layout/hierarchy1"/>
    <dgm:cxn modelId="{D8DA2240-8C08-4D08-B68C-A4319DB2C011}" type="presParOf" srcId="{EA53F9F5-EC51-4F19-98B3-08BC67B11C0A}" destId="{5B883118-A1C5-47B9-8DF6-60A201BDC584}" srcOrd="1" destOrd="0" presId="urn:microsoft.com/office/officeart/2005/8/layout/hierarchy1"/>
    <dgm:cxn modelId="{42DEF0AC-B8BA-4B39-8214-822C68A7B126}" type="presParOf" srcId="{5B883118-A1C5-47B9-8DF6-60A201BDC584}" destId="{86D81638-D187-48A4-8E2C-F68AF5AD4AB1}" srcOrd="0" destOrd="0" presId="urn:microsoft.com/office/officeart/2005/8/layout/hierarchy1"/>
    <dgm:cxn modelId="{EDA64463-DCD7-48A5-836A-D5A9EFE67CB8}" type="presParOf" srcId="{86D81638-D187-48A4-8E2C-F68AF5AD4AB1}" destId="{BE6A4442-D053-407D-82F7-00FB28C513B9}" srcOrd="0" destOrd="0" presId="urn:microsoft.com/office/officeart/2005/8/layout/hierarchy1"/>
    <dgm:cxn modelId="{21233322-3E84-4A1F-A5C9-4B39880811E3}" type="presParOf" srcId="{86D81638-D187-48A4-8E2C-F68AF5AD4AB1}" destId="{0A4C56FC-B3FC-426D-B1D6-41F831D34B4F}" srcOrd="1" destOrd="0" presId="urn:microsoft.com/office/officeart/2005/8/layout/hierarchy1"/>
    <dgm:cxn modelId="{C20754EC-C844-46CB-A240-8AF77A1A7EEC}" type="presParOf" srcId="{5B883118-A1C5-47B9-8DF6-60A201BDC584}" destId="{BC29886A-6AD9-4234-861A-E80633086D6E}" srcOrd="1" destOrd="0" presId="urn:microsoft.com/office/officeart/2005/8/layout/hierarchy1"/>
    <dgm:cxn modelId="{9D3433E1-1BC2-493D-B17F-619FCB46EACB}" type="presParOf" srcId="{EA53F9F5-EC51-4F19-98B3-08BC67B11C0A}" destId="{A12500C1-7D07-4B4E-B72D-28C540F0BE58}" srcOrd="2" destOrd="0" presId="urn:microsoft.com/office/officeart/2005/8/layout/hierarchy1"/>
    <dgm:cxn modelId="{7618923A-EF93-4554-9C59-C51A6BBE9DBE}" type="presParOf" srcId="{EA53F9F5-EC51-4F19-98B3-08BC67B11C0A}" destId="{F0622983-AB7F-4A9A-A8DE-7A48174BBDA2}" srcOrd="3" destOrd="0" presId="urn:microsoft.com/office/officeart/2005/8/layout/hierarchy1"/>
    <dgm:cxn modelId="{EEA65512-D73D-4BC1-9983-3F75BB562E01}" type="presParOf" srcId="{F0622983-AB7F-4A9A-A8DE-7A48174BBDA2}" destId="{4BA10893-EF25-4E56-9D6C-CACDF0A621B0}" srcOrd="0" destOrd="0" presId="urn:microsoft.com/office/officeart/2005/8/layout/hierarchy1"/>
    <dgm:cxn modelId="{02470449-775F-492D-8A8E-405FD8F1B10D}" type="presParOf" srcId="{4BA10893-EF25-4E56-9D6C-CACDF0A621B0}" destId="{0F14FFC9-8E53-49CE-9968-2DBACED600CA}" srcOrd="0" destOrd="0" presId="urn:microsoft.com/office/officeart/2005/8/layout/hierarchy1"/>
    <dgm:cxn modelId="{69F93C38-180F-4DDB-82EC-735A64E0666A}" type="presParOf" srcId="{4BA10893-EF25-4E56-9D6C-CACDF0A621B0}" destId="{6F39384D-6ECD-45EC-B88D-627807E188B4}" srcOrd="1" destOrd="0" presId="urn:microsoft.com/office/officeart/2005/8/layout/hierarchy1"/>
    <dgm:cxn modelId="{75306DCA-9764-42D5-8173-56CB15ACB193}" type="presParOf" srcId="{F0622983-AB7F-4A9A-A8DE-7A48174BBDA2}" destId="{F1277B00-C57F-4D03-86B8-A02828A78739}" srcOrd="1" destOrd="0" presId="urn:microsoft.com/office/officeart/2005/8/layout/hierarchy1"/>
    <dgm:cxn modelId="{4745E4BE-ADEA-482F-80D7-EE4E0C8FD4C5}" type="presParOf" srcId="{C504DDD9-D76B-413D-B763-2FE1FA3D6885}" destId="{784E238A-FADE-4B99-B099-22C313AD939C}" srcOrd="2" destOrd="0" presId="urn:microsoft.com/office/officeart/2005/8/layout/hierarchy1"/>
    <dgm:cxn modelId="{1F448F4D-4EED-45EE-B422-6921E5287942}" type="presParOf" srcId="{C504DDD9-D76B-413D-B763-2FE1FA3D6885}" destId="{C4684031-6F9B-47DB-AC10-55AFD1285736}" srcOrd="3" destOrd="0" presId="urn:microsoft.com/office/officeart/2005/8/layout/hierarchy1"/>
    <dgm:cxn modelId="{310AF52A-6682-4666-9659-46A37B1E682C}" type="presParOf" srcId="{C4684031-6F9B-47DB-AC10-55AFD1285736}" destId="{0C23B041-04B8-4983-AFD9-95BB50AA5A3F}" srcOrd="0" destOrd="0" presId="urn:microsoft.com/office/officeart/2005/8/layout/hierarchy1"/>
    <dgm:cxn modelId="{F1FECD76-9CDD-4DB7-8124-F57E6DD8BD54}" type="presParOf" srcId="{0C23B041-04B8-4983-AFD9-95BB50AA5A3F}" destId="{187188C3-FE5C-409B-8122-B1E3DFEEB696}" srcOrd="0" destOrd="0" presId="urn:microsoft.com/office/officeart/2005/8/layout/hierarchy1"/>
    <dgm:cxn modelId="{6C5A9D08-0FA8-48AA-B7F8-F9588B1F8013}" type="presParOf" srcId="{0C23B041-04B8-4983-AFD9-95BB50AA5A3F}" destId="{4A4CAF75-BA7A-44C2-AA07-06EE334AC4E3}" srcOrd="1" destOrd="0" presId="urn:microsoft.com/office/officeart/2005/8/layout/hierarchy1"/>
    <dgm:cxn modelId="{6DC86B61-CBE0-4C9E-91D9-B136FE808B97}" type="presParOf" srcId="{C4684031-6F9B-47DB-AC10-55AFD1285736}" destId="{4734CE70-2B1A-4697-B349-41C812AD122D}" srcOrd="1" destOrd="0" presId="urn:microsoft.com/office/officeart/2005/8/layout/hierarchy1"/>
    <dgm:cxn modelId="{457350FC-D804-466D-827C-AD3331971A24}" type="presParOf" srcId="{4734CE70-2B1A-4697-B349-41C812AD122D}" destId="{CB2554DB-122C-49EA-B879-E345AE3543B9}" srcOrd="0" destOrd="0" presId="urn:microsoft.com/office/officeart/2005/8/layout/hierarchy1"/>
    <dgm:cxn modelId="{3ED61ABC-01F9-4EF5-A197-81EA34921043}" type="presParOf" srcId="{4734CE70-2B1A-4697-B349-41C812AD122D}" destId="{5B283F44-72B9-4798-8C4D-A8311B6FDB93}" srcOrd="1" destOrd="0" presId="urn:microsoft.com/office/officeart/2005/8/layout/hierarchy1"/>
    <dgm:cxn modelId="{4132C482-EBD3-4A5F-98F0-7ACDD8927249}" type="presParOf" srcId="{5B283F44-72B9-4798-8C4D-A8311B6FDB93}" destId="{90A14418-7C97-4FC6-97D6-50CF6D4B94F1}" srcOrd="0" destOrd="0" presId="urn:microsoft.com/office/officeart/2005/8/layout/hierarchy1"/>
    <dgm:cxn modelId="{00E57EDD-503D-4148-9E4B-31714E29AE66}" type="presParOf" srcId="{90A14418-7C97-4FC6-97D6-50CF6D4B94F1}" destId="{59929955-86E4-414C-9F95-1A42D005A359}" srcOrd="0" destOrd="0" presId="urn:microsoft.com/office/officeart/2005/8/layout/hierarchy1"/>
    <dgm:cxn modelId="{3DA50C20-B770-4D76-A854-8CAC3640B6CB}" type="presParOf" srcId="{90A14418-7C97-4FC6-97D6-50CF6D4B94F1}" destId="{AE955C20-1EB1-46AD-9824-E0AD17D44D48}" srcOrd="1" destOrd="0" presId="urn:microsoft.com/office/officeart/2005/8/layout/hierarchy1"/>
    <dgm:cxn modelId="{553CF974-A038-4538-AE68-4070C4EB59A6}" type="presParOf" srcId="{5B283F44-72B9-4798-8C4D-A8311B6FDB93}" destId="{5E1056F6-B62B-47E8-8AF8-70B8D6ADFAD5}" srcOrd="1" destOrd="0" presId="urn:microsoft.com/office/officeart/2005/8/layout/hierarchy1"/>
    <dgm:cxn modelId="{A14648B3-BE24-4186-80B6-96A29985838C}" type="presParOf" srcId="{4734CE70-2B1A-4697-B349-41C812AD122D}" destId="{D575D0C1-FD0F-4CD5-92B3-1425BDFE15D6}" srcOrd="2" destOrd="0" presId="urn:microsoft.com/office/officeart/2005/8/layout/hierarchy1"/>
    <dgm:cxn modelId="{D71BC638-445E-46E7-AEED-67054E1AA512}" type="presParOf" srcId="{4734CE70-2B1A-4697-B349-41C812AD122D}" destId="{BCC2BDA2-4579-4B8E-A466-51FA84833D25}" srcOrd="3" destOrd="0" presId="urn:microsoft.com/office/officeart/2005/8/layout/hierarchy1"/>
    <dgm:cxn modelId="{ACCC0AFB-5569-4CBE-B2FC-EAAA06BC077D}" type="presParOf" srcId="{BCC2BDA2-4579-4B8E-A466-51FA84833D25}" destId="{EC644306-5FB6-44B2-90AD-66C7E6FB35F4}" srcOrd="0" destOrd="0" presId="urn:microsoft.com/office/officeart/2005/8/layout/hierarchy1"/>
    <dgm:cxn modelId="{2309F5CC-D0BF-42A3-B64C-D6FE273219D7}" type="presParOf" srcId="{EC644306-5FB6-44B2-90AD-66C7E6FB35F4}" destId="{26B35ED1-4979-445B-9D65-D7DE30E08B03}" srcOrd="0" destOrd="0" presId="urn:microsoft.com/office/officeart/2005/8/layout/hierarchy1"/>
    <dgm:cxn modelId="{935BF0A0-01CD-414B-8D65-517B0E6024AA}" type="presParOf" srcId="{EC644306-5FB6-44B2-90AD-66C7E6FB35F4}" destId="{B1F56BFD-351C-4D44-AA9B-D7D57DA9AE78}" srcOrd="1" destOrd="0" presId="urn:microsoft.com/office/officeart/2005/8/layout/hierarchy1"/>
    <dgm:cxn modelId="{9B0D72F0-43B7-4AD5-BF28-28237F8E7FBB}" type="presParOf" srcId="{BCC2BDA2-4579-4B8E-A466-51FA84833D25}" destId="{AFEDC6ED-B1C9-4CAF-A0B1-23AACA6D0033}" srcOrd="1" destOrd="0" presId="urn:microsoft.com/office/officeart/2005/8/layout/hierarchy1"/>
    <dgm:cxn modelId="{813D652F-57A1-4D9A-A404-96A302A7AB2A}" type="presParOf" srcId="{63A26A8A-E8FD-47D0-B310-45363E7CA066}" destId="{E1B60ECB-97EE-4FE9-8FBA-D08346C84638}" srcOrd="1" destOrd="0" presId="urn:microsoft.com/office/officeart/2005/8/layout/hierarchy1"/>
    <dgm:cxn modelId="{F3A75FDC-9DB3-4C2A-8F73-FBD881B41A1A}" type="presParOf" srcId="{E1B60ECB-97EE-4FE9-8FBA-D08346C84638}" destId="{D73219EA-82A9-4AC2-988B-1ED934511478}" srcOrd="0" destOrd="0" presId="urn:microsoft.com/office/officeart/2005/8/layout/hierarchy1"/>
    <dgm:cxn modelId="{ABDC4A93-BDAE-4E32-AE6F-41D522CF8AFE}" type="presParOf" srcId="{D73219EA-82A9-4AC2-988B-1ED934511478}" destId="{112D7165-BC5F-4380-BB4F-39873CEE6644}" srcOrd="0" destOrd="0" presId="urn:microsoft.com/office/officeart/2005/8/layout/hierarchy1"/>
    <dgm:cxn modelId="{56279F2A-475C-4E30-B0E8-D8458059612C}" type="presParOf" srcId="{D73219EA-82A9-4AC2-988B-1ED934511478}" destId="{5A6FD4CD-E88C-41F3-8BFE-5AF5895DAD0A}" srcOrd="1" destOrd="0" presId="urn:microsoft.com/office/officeart/2005/8/layout/hierarchy1"/>
    <dgm:cxn modelId="{78DB8728-9C34-406E-8F6F-4322D0A6883B}" type="presParOf" srcId="{E1B60ECB-97EE-4FE9-8FBA-D08346C84638}" destId="{F815739B-6BF8-4DDC-A9EB-6A45D54709F8}" srcOrd="1" destOrd="0" presId="urn:microsoft.com/office/officeart/2005/8/layout/hierarchy1"/>
    <dgm:cxn modelId="{66FF52FF-E4D8-403A-82C2-156CC8317415}" type="presParOf" srcId="{63A26A8A-E8FD-47D0-B310-45363E7CA066}" destId="{4C9BEC04-A6F3-46B8-9CC0-7011B4554DA2}" srcOrd="2" destOrd="0" presId="urn:microsoft.com/office/officeart/2005/8/layout/hierarchy1"/>
    <dgm:cxn modelId="{725CF20A-5A3A-4695-82F4-7EC749E41C22}" type="presParOf" srcId="{4C9BEC04-A6F3-46B8-9CC0-7011B4554DA2}" destId="{F09A3CD7-D205-49E7-AEB9-54BB54556E1F}" srcOrd="0" destOrd="0" presId="urn:microsoft.com/office/officeart/2005/8/layout/hierarchy1"/>
    <dgm:cxn modelId="{D4E61058-92AF-442F-8CB9-17306FB9D91A}" type="presParOf" srcId="{F09A3CD7-D205-49E7-AEB9-54BB54556E1F}" destId="{C42B91E1-5AD5-4E3F-910C-0478FA57F0D6}" srcOrd="0" destOrd="0" presId="urn:microsoft.com/office/officeart/2005/8/layout/hierarchy1"/>
    <dgm:cxn modelId="{12CE0EF5-5E96-489C-B324-C31C15B90E4F}" type="presParOf" srcId="{F09A3CD7-D205-49E7-AEB9-54BB54556E1F}" destId="{5B8ABCF3-3B05-4317-B99D-02B31F24BB56}" srcOrd="1" destOrd="0" presId="urn:microsoft.com/office/officeart/2005/8/layout/hierarchy1"/>
    <dgm:cxn modelId="{8DC9E6BD-3E85-475B-A23A-5CE096A799B3}" type="presParOf" srcId="{4C9BEC04-A6F3-46B8-9CC0-7011B4554DA2}" destId="{4C85B546-25C0-4164-B524-F0F6C010F3D1}" srcOrd="1" destOrd="0" presId="urn:microsoft.com/office/officeart/2005/8/layout/hierarchy1"/>
    <dgm:cxn modelId="{2B5FA985-787F-4A44-8CF3-236C31CAA29A}" type="presParOf" srcId="{63A26A8A-E8FD-47D0-B310-45363E7CA066}" destId="{CE0F7370-618F-42BD-91A9-9AC74AAB2F52}" srcOrd="3" destOrd="0" presId="urn:microsoft.com/office/officeart/2005/8/layout/hierarchy1"/>
    <dgm:cxn modelId="{768C9301-B87F-493A-A209-A0DEA3FAB0E6}" type="presParOf" srcId="{CE0F7370-618F-42BD-91A9-9AC74AAB2F52}" destId="{B5935EE5-F563-4FD6-8E96-1A3DA93E2EA1}" srcOrd="0" destOrd="0" presId="urn:microsoft.com/office/officeart/2005/8/layout/hierarchy1"/>
    <dgm:cxn modelId="{C6D7E4F0-CBED-4A40-8D45-852C113520D3}" type="presParOf" srcId="{B5935EE5-F563-4FD6-8E96-1A3DA93E2EA1}" destId="{29A4EEE0-6017-4EEB-9591-F04C13ABD632}" srcOrd="0" destOrd="0" presId="urn:microsoft.com/office/officeart/2005/8/layout/hierarchy1"/>
    <dgm:cxn modelId="{5179D7A3-5292-4058-A750-387DE8A7D20C}" type="presParOf" srcId="{B5935EE5-F563-4FD6-8E96-1A3DA93E2EA1}" destId="{0D310473-5B0E-412C-9663-FD2F3CB7F4C3}" srcOrd="1" destOrd="0" presId="urn:microsoft.com/office/officeart/2005/8/layout/hierarchy1"/>
    <dgm:cxn modelId="{E0CFF5BD-EC86-4F93-8E10-03E727DF5844}" type="presParOf" srcId="{CE0F7370-618F-42BD-91A9-9AC74AAB2F52}" destId="{AC1C0348-22CD-4D44-96CA-48CD2209F637}" srcOrd="1" destOrd="0" presId="urn:microsoft.com/office/officeart/2005/8/layout/hierarchy1"/>
    <dgm:cxn modelId="{8426D4F8-7A09-414E-B6C7-30B1CC5B87E2}" type="presParOf" srcId="{63A26A8A-E8FD-47D0-B310-45363E7CA066}" destId="{B1FE5ECF-9B92-4A7E-BE3A-7830843B4F10}" srcOrd="4" destOrd="0" presId="urn:microsoft.com/office/officeart/2005/8/layout/hierarchy1"/>
    <dgm:cxn modelId="{AE9A4D84-9E78-4AD5-9863-E3CCE3C144D6}" type="presParOf" srcId="{B1FE5ECF-9B92-4A7E-BE3A-7830843B4F10}" destId="{FA886BAD-D8C2-46A0-8712-2D19ADB7774E}" srcOrd="0" destOrd="0" presId="urn:microsoft.com/office/officeart/2005/8/layout/hierarchy1"/>
    <dgm:cxn modelId="{ECB12C4C-5B39-45B3-B8D7-8E2DE9086996}" type="presParOf" srcId="{FA886BAD-D8C2-46A0-8712-2D19ADB7774E}" destId="{E83BF8A8-D522-437C-883C-09981A67A2DF}" srcOrd="0" destOrd="0" presId="urn:microsoft.com/office/officeart/2005/8/layout/hierarchy1"/>
    <dgm:cxn modelId="{80B364CB-FAAE-4F2C-B300-23989A1468FD}" type="presParOf" srcId="{FA886BAD-D8C2-46A0-8712-2D19ADB7774E}" destId="{96FF961F-D201-41FD-9251-C13E2F844407}" srcOrd="1" destOrd="0" presId="urn:microsoft.com/office/officeart/2005/8/layout/hierarchy1"/>
    <dgm:cxn modelId="{75B58A31-C786-4F7D-8CDF-537E30773204}" type="presParOf" srcId="{B1FE5ECF-9B92-4A7E-BE3A-7830843B4F10}" destId="{0E86F6E6-3769-4D87-ABB0-D3B7F77411C0}" srcOrd="1" destOrd="0" presId="urn:microsoft.com/office/officeart/2005/8/layout/hierarchy1"/>
    <dgm:cxn modelId="{E01B3CCC-6534-4FC8-AEE4-4CAF2D2966C5}" type="presParOf" srcId="{63A26A8A-E8FD-47D0-B310-45363E7CA066}" destId="{33BF0525-5EE4-46F5-932D-985C259BC8F4}" srcOrd="5" destOrd="0" presId="urn:microsoft.com/office/officeart/2005/8/layout/hierarchy1"/>
    <dgm:cxn modelId="{65CA2363-DD94-4A1D-9E58-DEAB171F18A4}" type="presParOf" srcId="{33BF0525-5EE4-46F5-932D-985C259BC8F4}" destId="{960A3356-77DF-4849-8BCE-EB91DB002392}" srcOrd="0" destOrd="0" presId="urn:microsoft.com/office/officeart/2005/8/layout/hierarchy1"/>
    <dgm:cxn modelId="{9AC1AAE7-D402-4B4B-9B70-EBD59D12F144}" type="presParOf" srcId="{960A3356-77DF-4849-8BCE-EB91DB002392}" destId="{6495D459-75C6-4020-81D0-7C5AB5D09F31}" srcOrd="0" destOrd="0" presId="urn:microsoft.com/office/officeart/2005/8/layout/hierarchy1"/>
    <dgm:cxn modelId="{2A5AC08C-C7A2-4E89-9ADF-0A846046093E}" type="presParOf" srcId="{960A3356-77DF-4849-8BCE-EB91DB002392}" destId="{D57CD3DF-8CB5-4472-9DAD-ED3FA509583D}" srcOrd="1" destOrd="0" presId="urn:microsoft.com/office/officeart/2005/8/layout/hierarchy1"/>
    <dgm:cxn modelId="{683B6D71-8355-499F-9600-4617A255312C}" type="presParOf" srcId="{33BF0525-5EE4-46F5-932D-985C259BC8F4}" destId="{99397BFE-FA1D-4373-AEAB-BDA40913E2BF}" srcOrd="1" destOrd="0" presId="urn:microsoft.com/office/officeart/2005/8/layout/hierarchy1"/>
    <dgm:cxn modelId="{FA7E7825-9361-4C22-B898-EAE4DE8A6403}" type="presParOf" srcId="{63A26A8A-E8FD-47D0-B310-45363E7CA066}" destId="{179440B8-208C-48FD-A655-0FCFA8404503}" srcOrd="6" destOrd="0" presId="urn:microsoft.com/office/officeart/2005/8/layout/hierarchy1"/>
    <dgm:cxn modelId="{952C7457-300C-46BB-A9B1-B8031011702D}" type="presParOf" srcId="{179440B8-208C-48FD-A655-0FCFA8404503}" destId="{D444DBBE-5245-49F3-A87C-01A990FDD389}" srcOrd="0" destOrd="0" presId="urn:microsoft.com/office/officeart/2005/8/layout/hierarchy1"/>
    <dgm:cxn modelId="{99D2CB96-C3E8-4723-AA36-83CC319184CA}" type="presParOf" srcId="{D444DBBE-5245-49F3-A87C-01A990FDD389}" destId="{1C9A8C33-3B8D-410A-996A-301E86500421}" srcOrd="0" destOrd="0" presId="urn:microsoft.com/office/officeart/2005/8/layout/hierarchy1"/>
    <dgm:cxn modelId="{D917AB6C-9EF9-4BB3-A94A-4EC78904871B}" type="presParOf" srcId="{D444DBBE-5245-49F3-A87C-01A990FDD389}" destId="{5A445E7B-9B01-4419-8612-CFEA57B39AEE}" srcOrd="1" destOrd="0" presId="urn:microsoft.com/office/officeart/2005/8/layout/hierarchy1"/>
    <dgm:cxn modelId="{AD7F7AE5-3DCC-480A-8842-88D06B4817A9}" type="presParOf" srcId="{179440B8-208C-48FD-A655-0FCFA8404503}" destId="{D9734EC2-9939-499B-86FF-4506AA7001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5D0C1-FD0F-4CD5-92B3-1425BDFE15D6}">
      <dsp:nvSpPr>
        <dsp:cNvPr id="0" name=""/>
        <dsp:cNvSpPr/>
      </dsp:nvSpPr>
      <dsp:spPr>
        <a:xfrm>
          <a:off x="6381902" y="2506306"/>
          <a:ext cx="609292" cy="129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483"/>
              </a:lnTo>
              <a:lnTo>
                <a:pt x="609292" y="1199483"/>
              </a:lnTo>
              <a:lnTo>
                <a:pt x="609292" y="12919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554DB-122C-49EA-B879-E345AE3543B9}">
      <dsp:nvSpPr>
        <dsp:cNvPr id="0" name=""/>
        <dsp:cNvSpPr/>
      </dsp:nvSpPr>
      <dsp:spPr>
        <a:xfrm>
          <a:off x="6107644" y="2506306"/>
          <a:ext cx="274257" cy="1288964"/>
        </a:xfrm>
        <a:custGeom>
          <a:avLst/>
          <a:gdLst/>
          <a:ahLst/>
          <a:cxnLst/>
          <a:rect l="0" t="0" r="0" b="0"/>
          <a:pathLst>
            <a:path>
              <a:moveTo>
                <a:pt x="274257" y="0"/>
              </a:moveTo>
              <a:lnTo>
                <a:pt x="274257" y="1196510"/>
              </a:lnTo>
              <a:lnTo>
                <a:pt x="0" y="1196510"/>
              </a:lnTo>
              <a:lnTo>
                <a:pt x="0" y="12889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E238A-FADE-4B99-B099-22C313AD939C}">
      <dsp:nvSpPr>
        <dsp:cNvPr id="0" name=""/>
        <dsp:cNvSpPr/>
      </dsp:nvSpPr>
      <dsp:spPr>
        <a:xfrm>
          <a:off x="4230388" y="1518104"/>
          <a:ext cx="2151513" cy="512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080"/>
              </a:lnTo>
              <a:lnTo>
                <a:pt x="2151513" y="420080"/>
              </a:lnTo>
              <a:lnTo>
                <a:pt x="2151513" y="5125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500C1-7D07-4B4E-B72D-28C540F0BE58}">
      <dsp:nvSpPr>
        <dsp:cNvPr id="0" name=""/>
        <dsp:cNvSpPr/>
      </dsp:nvSpPr>
      <dsp:spPr>
        <a:xfrm>
          <a:off x="2001165" y="2496413"/>
          <a:ext cx="1303733" cy="559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64"/>
              </a:lnTo>
              <a:lnTo>
                <a:pt x="1303733" y="467464"/>
              </a:lnTo>
              <a:lnTo>
                <a:pt x="1303733" y="5599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04239-1B89-4B5B-9517-917B64E04E31}">
      <dsp:nvSpPr>
        <dsp:cNvPr id="0" name=""/>
        <dsp:cNvSpPr/>
      </dsp:nvSpPr>
      <dsp:spPr>
        <a:xfrm>
          <a:off x="1227756" y="2496413"/>
          <a:ext cx="773409" cy="553949"/>
        </a:xfrm>
        <a:custGeom>
          <a:avLst/>
          <a:gdLst/>
          <a:ahLst/>
          <a:cxnLst/>
          <a:rect l="0" t="0" r="0" b="0"/>
          <a:pathLst>
            <a:path>
              <a:moveTo>
                <a:pt x="773409" y="0"/>
              </a:moveTo>
              <a:lnTo>
                <a:pt x="773409" y="461495"/>
              </a:lnTo>
              <a:lnTo>
                <a:pt x="0" y="461495"/>
              </a:lnTo>
              <a:lnTo>
                <a:pt x="0" y="5539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3CD84-8B01-4BE9-B3C4-A560425726C9}">
      <dsp:nvSpPr>
        <dsp:cNvPr id="0" name=""/>
        <dsp:cNvSpPr/>
      </dsp:nvSpPr>
      <dsp:spPr>
        <a:xfrm>
          <a:off x="2001165" y="1518104"/>
          <a:ext cx="2229223" cy="519309"/>
        </a:xfrm>
        <a:custGeom>
          <a:avLst/>
          <a:gdLst/>
          <a:ahLst/>
          <a:cxnLst/>
          <a:rect l="0" t="0" r="0" b="0"/>
          <a:pathLst>
            <a:path>
              <a:moveTo>
                <a:pt x="2229223" y="0"/>
              </a:moveTo>
              <a:lnTo>
                <a:pt x="2229223" y="426855"/>
              </a:lnTo>
              <a:lnTo>
                <a:pt x="0" y="426855"/>
              </a:lnTo>
              <a:lnTo>
                <a:pt x="0" y="5193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44BEC-11F0-4A23-B9F3-8CF80525DB63}">
      <dsp:nvSpPr>
        <dsp:cNvPr id="0" name=""/>
        <dsp:cNvSpPr/>
      </dsp:nvSpPr>
      <dsp:spPr>
        <a:xfrm>
          <a:off x="3034390" y="276863"/>
          <a:ext cx="2391996" cy="1241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0CC22-F272-48DB-808C-A69AEC16BB2E}">
      <dsp:nvSpPr>
        <dsp:cNvPr id="0" name=""/>
        <dsp:cNvSpPr/>
      </dsp:nvSpPr>
      <dsp:spPr>
        <a:xfrm>
          <a:off x="3145279" y="382208"/>
          <a:ext cx="2391996" cy="1241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/>
            <a:t>ВАКУУМНЫЕ НАСОСЫ</a:t>
          </a:r>
        </a:p>
      </dsp:txBody>
      <dsp:txXfrm>
        <a:off x="3181634" y="418563"/>
        <a:ext cx="2319286" cy="1168531"/>
      </dsp:txXfrm>
    </dsp:sp>
    <dsp:sp modelId="{059D37B3-F482-4031-BC22-364686C1A913}">
      <dsp:nvSpPr>
        <dsp:cNvPr id="0" name=""/>
        <dsp:cNvSpPr/>
      </dsp:nvSpPr>
      <dsp:spPr>
        <a:xfrm>
          <a:off x="262996" y="2037413"/>
          <a:ext cx="3476338" cy="458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D36A90-DF4A-4B4F-9306-A4A2065215D7}">
      <dsp:nvSpPr>
        <dsp:cNvPr id="0" name=""/>
        <dsp:cNvSpPr/>
      </dsp:nvSpPr>
      <dsp:spPr>
        <a:xfrm>
          <a:off x="373886" y="2142758"/>
          <a:ext cx="3476338" cy="458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Механические</a:t>
          </a:r>
        </a:p>
      </dsp:txBody>
      <dsp:txXfrm>
        <a:off x="387330" y="2156202"/>
        <a:ext cx="3449450" cy="432111"/>
      </dsp:txXfrm>
    </dsp:sp>
    <dsp:sp modelId="{BE6A4442-D053-407D-82F7-00FB28C513B9}">
      <dsp:nvSpPr>
        <dsp:cNvPr id="0" name=""/>
        <dsp:cNvSpPr/>
      </dsp:nvSpPr>
      <dsp:spPr>
        <a:xfrm>
          <a:off x="349243" y="3050362"/>
          <a:ext cx="1757026" cy="417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4C56FC-B3FC-426D-B1D6-41F831D34B4F}">
      <dsp:nvSpPr>
        <dsp:cNvPr id="0" name=""/>
        <dsp:cNvSpPr/>
      </dsp:nvSpPr>
      <dsp:spPr>
        <a:xfrm>
          <a:off x="460132" y="3155707"/>
          <a:ext cx="1757026" cy="417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Объемные</a:t>
          </a:r>
        </a:p>
      </dsp:txBody>
      <dsp:txXfrm>
        <a:off x="472346" y="3167921"/>
        <a:ext cx="1732598" cy="392580"/>
      </dsp:txXfrm>
    </dsp:sp>
    <dsp:sp modelId="{0F14FFC9-8E53-49CE-9968-2DBACED600CA}">
      <dsp:nvSpPr>
        <dsp:cNvPr id="0" name=""/>
        <dsp:cNvSpPr/>
      </dsp:nvSpPr>
      <dsp:spPr>
        <a:xfrm flipH="1">
          <a:off x="2462988" y="3056332"/>
          <a:ext cx="1683822" cy="417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39384D-6ECD-45EC-B88D-627807E188B4}">
      <dsp:nvSpPr>
        <dsp:cNvPr id="0" name=""/>
        <dsp:cNvSpPr/>
      </dsp:nvSpPr>
      <dsp:spPr>
        <a:xfrm flipH="1">
          <a:off x="2573877" y="3161677"/>
          <a:ext cx="1683822" cy="417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Молекулярные</a:t>
          </a:r>
        </a:p>
      </dsp:txBody>
      <dsp:txXfrm>
        <a:off x="2586116" y="3173916"/>
        <a:ext cx="1659344" cy="393379"/>
      </dsp:txXfrm>
    </dsp:sp>
    <dsp:sp modelId="{187188C3-FE5C-409B-8122-B1E3DFEEB696}">
      <dsp:nvSpPr>
        <dsp:cNvPr id="0" name=""/>
        <dsp:cNvSpPr/>
      </dsp:nvSpPr>
      <dsp:spPr>
        <a:xfrm>
          <a:off x="5209227" y="2030639"/>
          <a:ext cx="2345349" cy="475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4CAF75-BA7A-44C2-AA07-06EE334AC4E3}">
      <dsp:nvSpPr>
        <dsp:cNvPr id="0" name=""/>
        <dsp:cNvSpPr/>
      </dsp:nvSpPr>
      <dsp:spPr>
        <a:xfrm>
          <a:off x="5320116" y="2135984"/>
          <a:ext cx="2345349" cy="475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Физико-химические</a:t>
          </a:r>
        </a:p>
      </dsp:txBody>
      <dsp:txXfrm>
        <a:off x="5334048" y="2149916"/>
        <a:ext cx="2317485" cy="447803"/>
      </dsp:txXfrm>
    </dsp:sp>
    <dsp:sp modelId="{59929955-86E4-414C-9F95-1A42D005A359}">
      <dsp:nvSpPr>
        <dsp:cNvPr id="0" name=""/>
        <dsp:cNvSpPr/>
      </dsp:nvSpPr>
      <dsp:spPr>
        <a:xfrm rot="10800000" flipV="1">
          <a:off x="5918063" y="3795271"/>
          <a:ext cx="379161" cy="133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955C20-1EB1-46AD-9824-E0AD17D44D48}">
      <dsp:nvSpPr>
        <dsp:cNvPr id="0" name=""/>
        <dsp:cNvSpPr/>
      </dsp:nvSpPr>
      <dsp:spPr>
        <a:xfrm rot="10800000" flipV="1">
          <a:off x="6028953" y="3900616"/>
          <a:ext cx="379161" cy="1339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Криогенные</a:t>
          </a:r>
        </a:p>
      </dsp:txBody>
      <dsp:txXfrm rot="-10800000">
        <a:off x="6040058" y="3911721"/>
        <a:ext cx="356951" cy="1317779"/>
      </dsp:txXfrm>
    </dsp:sp>
    <dsp:sp modelId="{26B35ED1-4979-445B-9D65-D7DE30E08B03}">
      <dsp:nvSpPr>
        <dsp:cNvPr id="0" name=""/>
        <dsp:cNvSpPr/>
      </dsp:nvSpPr>
      <dsp:spPr>
        <a:xfrm>
          <a:off x="6798385" y="3798243"/>
          <a:ext cx="385618" cy="1318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F56BFD-351C-4D44-AA9B-D7D57DA9AE78}">
      <dsp:nvSpPr>
        <dsp:cNvPr id="0" name=""/>
        <dsp:cNvSpPr/>
      </dsp:nvSpPr>
      <dsp:spPr>
        <a:xfrm>
          <a:off x="6909274" y="3903588"/>
          <a:ext cx="385618" cy="1318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Ионные</a:t>
          </a:r>
        </a:p>
      </dsp:txBody>
      <dsp:txXfrm>
        <a:off x="6920568" y="3914882"/>
        <a:ext cx="363030" cy="1296399"/>
      </dsp:txXfrm>
    </dsp:sp>
    <dsp:sp modelId="{112D7165-BC5F-4380-BB4F-39873CEE6644}">
      <dsp:nvSpPr>
        <dsp:cNvPr id="0" name=""/>
        <dsp:cNvSpPr/>
      </dsp:nvSpPr>
      <dsp:spPr>
        <a:xfrm>
          <a:off x="114561" y="3867060"/>
          <a:ext cx="345868" cy="1257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FD4CD-E88C-41F3-8BFE-5AF5895DAD0A}">
      <dsp:nvSpPr>
        <dsp:cNvPr id="0" name=""/>
        <dsp:cNvSpPr/>
      </dsp:nvSpPr>
      <dsp:spPr>
        <a:xfrm>
          <a:off x="225451" y="3972405"/>
          <a:ext cx="345868" cy="125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Пластинчато-роторные</a:t>
          </a:r>
        </a:p>
      </dsp:txBody>
      <dsp:txXfrm>
        <a:off x="235581" y="3982535"/>
        <a:ext cx="325608" cy="1237325"/>
      </dsp:txXfrm>
    </dsp:sp>
    <dsp:sp modelId="{C42B91E1-5AD5-4E3F-910C-0478FA57F0D6}">
      <dsp:nvSpPr>
        <dsp:cNvPr id="0" name=""/>
        <dsp:cNvSpPr/>
      </dsp:nvSpPr>
      <dsp:spPr>
        <a:xfrm>
          <a:off x="742857" y="3838047"/>
          <a:ext cx="349091" cy="128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8ABCF3-3B05-4317-B99D-02B31F24BB56}">
      <dsp:nvSpPr>
        <dsp:cNvPr id="0" name=""/>
        <dsp:cNvSpPr/>
      </dsp:nvSpPr>
      <dsp:spPr>
        <a:xfrm>
          <a:off x="853746" y="3943392"/>
          <a:ext cx="349091" cy="1282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Пластинчато-статорные</a:t>
          </a:r>
        </a:p>
      </dsp:txBody>
      <dsp:txXfrm>
        <a:off x="863971" y="3953617"/>
        <a:ext cx="328641" cy="1261654"/>
      </dsp:txXfrm>
    </dsp:sp>
    <dsp:sp modelId="{29A4EEE0-6017-4EEB-9591-F04C13ABD632}">
      <dsp:nvSpPr>
        <dsp:cNvPr id="0" name=""/>
        <dsp:cNvSpPr/>
      </dsp:nvSpPr>
      <dsp:spPr>
        <a:xfrm flipH="1">
          <a:off x="1407261" y="3829391"/>
          <a:ext cx="350379" cy="1290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10473-5B0E-412C-9663-FD2F3CB7F4C3}">
      <dsp:nvSpPr>
        <dsp:cNvPr id="0" name=""/>
        <dsp:cNvSpPr/>
      </dsp:nvSpPr>
      <dsp:spPr>
        <a:xfrm flipH="1">
          <a:off x="1518150" y="3934736"/>
          <a:ext cx="350379" cy="1290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Золотниковые</a:t>
          </a:r>
        </a:p>
      </dsp:txBody>
      <dsp:txXfrm>
        <a:off x="1528412" y="3944998"/>
        <a:ext cx="329855" cy="1270212"/>
      </dsp:txXfrm>
    </dsp:sp>
    <dsp:sp modelId="{E83BF8A8-D522-437C-883C-09981A67A2DF}">
      <dsp:nvSpPr>
        <dsp:cNvPr id="0" name=""/>
        <dsp:cNvSpPr/>
      </dsp:nvSpPr>
      <dsp:spPr>
        <a:xfrm flipH="1">
          <a:off x="2052962" y="3817128"/>
          <a:ext cx="350379" cy="1308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F961F-D201-41FD-9251-C13E2F844407}">
      <dsp:nvSpPr>
        <dsp:cNvPr id="0" name=""/>
        <dsp:cNvSpPr/>
      </dsp:nvSpPr>
      <dsp:spPr>
        <a:xfrm flipH="1">
          <a:off x="2163851" y="3922473"/>
          <a:ext cx="350379" cy="1308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Насосы Рутса</a:t>
          </a:r>
        </a:p>
      </dsp:txBody>
      <dsp:txXfrm>
        <a:off x="2174113" y="3932735"/>
        <a:ext cx="329855" cy="1287709"/>
      </dsp:txXfrm>
    </dsp:sp>
    <dsp:sp modelId="{6495D459-75C6-4020-81D0-7C5AB5D09F31}">
      <dsp:nvSpPr>
        <dsp:cNvPr id="0" name=""/>
        <dsp:cNvSpPr/>
      </dsp:nvSpPr>
      <dsp:spPr>
        <a:xfrm flipH="1">
          <a:off x="2821277" y="3817134"/>
          <a:ext cx="350379" cy="1308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7CD3DF-8CB5-4472-9DAD-ED3FA509583D}">
      <dsp:nvSpPr>
        <dsp:cNvPr id="0" name=""/>
        <dsp:cNvSpPr/>
      </dsp:nvSpPr>
      <dsp:spPr>
        <a:xfrm flipH="1">
          <a:off x="2932167" y="3922479"/>
          <a:ext cx="350379" cy="130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Диффузионные</a:t>
          </a:r>
        </a:p>
      </dsp:txBody>
      <dsp:txXfrm>
        <a:off x="2942429" y="3932741"/>
        <a:ext cx="329855" cy="1287696"/>
      </dsp:txXfrm>
    </dsp:sp>
    <dsp:sp modelId="{1C9A8C33-3B8D-410A-996A-301E86500421}">
      <dsp:nvSpPr>
        <dsp:cNvPr id="0" name=""/>
        <dsp:cNvSpPr/>
      </dsp:nvSpPr>
      <dsp:spPr>
        <a:xfrm flipH="1">
          <a:off x="3466998" y="3817128"/>
          <a:ext cx="350379" cy="13082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45E7B-9B01-4419-8612-CFEA57B39AEE}">
      <dsp:nvSpPr>
        <dsp:cNvPr id="0" name=""/>
        <dsp:cNvSpPr/>
      </dsp:nvSpPr>
      <dsp:spPr>
        <a:xfrm flipH="1">
          <a:off x="3577888" y="3922473"/>
          <a:ext cx="350379" cy="1308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vert270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/>
            <a:t>Турбомолекулярные</a:t>
          </a:r>
        </a:p>
      </dsp:txBody>
      <dsp:txXfrm>
        <a:off x="3588150" y="3932735"/>
        <a:ext cx="329855" cy="1287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E7A4D45-701E-486F-B56D-AA97B02BDD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66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17F6F-9EE3-434D-B0A5-CDD72DE7439C}" type="slidenum">
              <a:rPr lang="ru-RU"/>
              <a:pPr/>
              <a:t>1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65926-8BC2-4B94-B641-EA5F8B3D0F83}" type="slidenum">
              <a:rPr lang="ru-RU"/>
              <a:pPr/>
              <a:t>10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D2720-9E6E-4901-A481-5A2152338459}" type="slidenum">
              <a:rPr lang="ru-RU"/>
              <a:pPr/>
              <a:t>11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65926-8BC2-4B94-B641-EA5F8B3D0F83}" type="slidenum">
              <a:rPr lang="ru-RU"/>
              <a:pPr/>
              <a:t>12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65926-8BC2-4B94-B641-EA5F8B3D0F83}" type="slidenum">
              <a:rPr lang="ru-RU"/>
              <a:pPr/>
              <a:t>13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65926-8BC2-4B94-B641-EA5F8B3D0F83}" type="slidenum">
              <a:rPr lang="ru-RU"/>
              <a:pPr/>
              <a:t>14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65926-8BC2-4B94-B641-EA5F8B3D0F83}" type="slidenum">
              <a:rPr lang="ru-RU"/>
              <a:pPr/>
              <a:t>15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64B7A-2D0D-428A-951B-750699B67BA7}" type="slidenum">
              <a:rPr lang="ru-RU"/>
              <a:pPr/>
              <a:t>16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BD203-EAA3-4ADC-9512-17F6836D88B6}" type="slidenum">
              <a:rPr lang="ru-RU"/>
              <a:pPr/>
              <a:t>17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BD203-EAA3-4ADC-9512-17F6836D88B6}" type="slidenum">
              <a:rPr lang="ru-RU"/>
              <a:pPr/>
              <a:t>18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F1E43-8108-4F7D-9250-28F77031F349}" type="slidenum">
              <a:rPr lang="ru-RU"/>
              <a:pPr/>
              <a:t>2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659DE-E942-48BD-89B1-453DD6544E2A}" type="slidenum">
              <a:rPr lang="ru-RU"/>
              <a:pPr/>
              <a:t>3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3744B-5F64-473A-A1E1-C4F1E0E5A4C7}" type="slidenum">
              <a:rPr lang="ru-RU"/>
              <a:pPr/>
              <a:t>4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DC062-8AA2-42C4-87B5-6DD8C59F06A1}" type="slidenum">
              <a:rPr lang="ru-RU"/>
              <a:pPr/>
              <a:t>5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36F49-A608-4BE7-9356-FEC74D9E0F54}" type="slidenum">
              <a:rPr lang="ru-RU"/>
              <a:pPr/>
              <a:t>6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00844-962F-4B85-802A-652E63724027}" type="slidenum">
              <a:rPr lang="ru-RU"/>
              <a:pPr/>
              <a:t>7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D0021-910B-4D08-A646-3862D536BC88}" type="slidenum">
              <a:rPr lang="ru-RU"/>
              <a:pPr/>
              <a:t>8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5CD5F-B537-43A8-AE55-F8711AA4121B}" type="slidenum">
              <a:rPr lang="ru-RU"/>
              <a:pPr/>
              <a:t>9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53FEA-A154-43E7-A070-48405B3BA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D74C2-6DC1-4BCC-82D5-579A28C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5D833-CEFD-4D1E-804D-60C3AE934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9D212-CA57-43E7-9A29-43EA8ADCF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FC61B-2B0F-4EB7-9516-793755381A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CA5180-A980-4A4F-BF7F-57C9DC744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9E01C-5F22-48B9-8740-CCF6B6EE6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750AC-D9E5-4755-9742-2974C8FAA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2F621-73FF-4B07-A5F9-16A412DD28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FB6D6E-81FD-4BDB-830A-E8BB25983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4AEA47-03F8-425F-9FB1-FF2CFFC7B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1A414D-9B2C-433E-8A8C-6D43FDDB5E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wmf"/><Relationship Id="rId1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 dirty="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 dirty="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 dirty="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00113" y="476250"/>
            <a:ext cx="7527925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ФИЗИЧЕСКИЕ ОСНОВЫ ВАКУУМНОЙ И ПЛАЗМЕННОЙ ЭЛЕКТРОНИКИ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827088" y="2349500"/>
            <a:ext cx="1511300" cy="647700"/>
          </a:xfrm>
          <a:prstGeom prst="wedgeRectCallout">
            <a:avLst>
              <a:gd name="adj1" fmla="val 191384"/>
              <a:gd name="adj2" fmla="val -215685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ФИЗИКА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ВАКУУМА</a:t>
            </a: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827088" y="4508500"/>
            <a:ext cx="2160587" cy="1150938"/>
          </a:xfrm>
          <a:prstGeom prst="wedgeRectCallout">
            <a:avLst>
              <a:gd name="adj1" fmla="val 128838"/>
              <a:gd name="adj2" fmla="val -312069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 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ФИЗИЧЕСКИЕ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ОСНОВЫ ЭМИССИОННОЙ ЭЛЕКТРОНИКИ</a:t>
            </a: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4427538" y="4652963"/>
            <a:ext cx="2160587" cy="1150937"/>
          </a:xfrm>
          <a:prstGeom prst="wedgeRectCallout">
            <a:avLst>
              <a:gd name="adj1" fmla="val -27810"/>
              <a:gd name="adj2" fmla="val -320620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3. 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ФИЗИЧЕСКИЕ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ОСНОВЫ ВАКУУМНОЙ ЭЛЕКТРОНИКИ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372225" y="2852738"/>
            <a:ext cx="2160588" cy="1150937"/>
          </a:xfrm>
          <a:prstGeom prst="wedgeRectCallout">
            <a:avLst>
              <a:gd name="adj1" fmla="val -97759"/>
              <a:gd name="adj2" fmla="val -168343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4. 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ФИЗИЧЕСКИЕ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ОСНОВЫ ПЛАЗМЕННОЙ ЭЛЕКТРОНИКИ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8" grpId="0" animBg="1"/>
      <p:bldP spid="6169" grpId="0" animBg="1"/>
      <p:bldP spid="6170" grpId="0" animBg="1"/>
      <p:bldP spid="61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179388" y="333375"/>
            <a:ext cx="8785225" cy="626427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ru-RU"/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300288" y="476250"/>
            <a:ext cx="431323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Методы создания вакуума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55650" y="1052513"/>
            <a:ext cx="7466013" cy="1465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3525" algn="l"/>
            <a:r>
              <a:rPr lang="ru-RU" b="1" i="1"/>
              <a:t>Принципы создания вакуума</a:t>
            </a:r>
          </a:p>
          <a:p>
            <a:pPr indent="263525" algn="l">
              <a:buFontTx/>
              <a:buChar char="•"/>
            </a:pPr>
            <a:r>
              <a:rPr lang="ru-RU" b="1" i="1"/>
              <a:t>Удаление газов из откачиваемого объема</a:t>
            </a:r>
          </a:p>
          <a:p>
            <a:pPr indent="263525" algn="l">
              <a:buFontTx/>
              <a:buChar char="•"/>
            </a:pPr>
            <a:r>
              <a:rPr lang="ru-RU" b="1" i="1"/>
              <a:t>Связывание газов за счет из конденсации при низких температурах или за счет связывания на стеках сосуда специальными материалами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906713" y="2466975"/>
            <a:ext cx="30035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>
            <a:spAutoFit/>
          </a:bodyPr>
          <a:lstStyle/>
          <a:p>
            <a:r>
              <a:rPr lang="ru-RU" sz="2000" b="1"/>
              <a:t>Механические насосы</a:t>
            </a: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>
            <a:off x="539750" y="2924175"/>
            <a:ext cx="1800225" cy="649288"/>
          </a:xfrm>
          <a:prstGeom prst="wedgeRectCallout">
            <a:avLst>
              <a:gd name="adj1" fmla="val 147796"/>
              <a:gd name="adj2" fmla="val -6784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С масляным уплотнением</a:t>
            </a: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6084888" y="3068638"/>
            <a:ext cx="2447925" cy="360362"/>
          </a:xfrm>
          <a:prstGeom prst="wedgeRectCallout">
            <a:avLst>
              <a:gd name="adj1" fmla="val -108301"/>
              <a:gd name="adj2" fmla="val -126653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турбомолекулярные</a:t>
            </a:r>
          </a:p>
        </p:txBody>
      </p:sp>
      <p:sp>
        <p:nvSpPr>
          <p:cNvPr id="72722" name="AutoShape 18"/>
          <p:cNvSpPr>
            <a:spLocks noChangeArrowheads="1"/>
          </p:cNvSpPr>
          <p:nvPr/>
        </p:nvSpPr>
        <p:spPr bwMode="auto">
          <a:xfrm>
            <a:off x="971550" y="4652963"/>
            <a:ext cx="3024188" cy="1150937"/>
          </a:xfrm>
          <a:prstGeom prst="flowChart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pPr indent="269875" algn="l">
              <a:buFontTx/>
              <a:buChar char="•"/>
            </a:pPr>
            <a:r>
              <a:rPr lang="ru-RU"/>
              <a:t>Пластинчато-роторные</a:t>
            </a:r>
          </a:p>
          <a:p>
            <a:pPr indent="269875" algn="l">
              <a:buFontTx/>
              <a:buChar char="•"/>
            </a:pPr>
            <a:r>
              <a:rPr lang="ru-RU"/>
              <a:t>Пластинчато-статорные</a:t>
            </a:r>
          </a:p>
          <a:p>
            <a:pPr indent="269875" algn="l">
              <a:buFontTx/>
              <a:buChar char="•"/>
            </a:pPr>
            <a:r>
              <a:rPr lang="ru-RU"/>
              <a:t>Золотниковые </a:t>
            </a:r>
          </a:p>
          <a:p>
            <a:pPr indent="269875" algn="l"/>
            <a:r>
              <a:rPr lang="ru-RU"/>
              <a:t>(плунжерные)</a:t>
            </a:r>
          </a:p>
        </p:txBody>
      </p:sp>
      <p:grpSp>
        <p:nvGrpSpPr>
          <p:cNvPr id="72736" name="Group 32"/>
          <p:cNvGrpSpPr>
            <a:grpSpLocks/>
          </p:cNvGrpSpPr>
          <p:nvPr/>
        </p:nvGrpSpPr>
        <p:grpSpPr bwMode="auto">
          <a:xfrm>
            <a:off x="5076825" y="3573463"/>
            <a:ext cx="3887788" cy="3095625"/>
            <a:chOff x="3198" y="2251"/>
            <a:chExt cx="2449" cy="1950"/>
          </a:xfrm>
        </p:grpSpPr>
        <p:sp>
          <p:nvSpPr>
            <p:cNvPr id="72725" name="AutoShape 21"/>
            <p:cNvSpPr>
              <a:spLocks noChangeArrowheads="1"/>
            </p:cNvSpPr>
            <p:nvPr/>
          </p:nvSpPr>
          <p:spPr bwMode="auto">
            <a:xfrm>
              <a:off x="3198" y="2251"/>
              <a:ext cx="2449" cy="1950"/>
            </a:xfrm>
            <a:prstGeom prst="wedgeRectCallout">
              <a:avLst>
                <a:gd name="adj1" fmla="val -108759"/>
                <a:gd name="adj2" fmla="val 9847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7272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2296"/>
              <a:ext cx="2313" cy="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2728" name="AutoShape 24"/>
          <p:cNvCxnSpPr>
            <a:cxnSpLocks noChangeShapeType="1"/>
            <a:stCxn id="72716" idx="2"/>
            <a:endCxn id="72722" idx="1"/>
          </p:cNvCxnSpPr>
          <p:nvPr/>
        </p:nvCxnSpPr>
        <p:spPr bwMode="auto">
          <a:xfrm rot="5400000">
            <a:off x="377826" y="4167187"/>
            <a:ext cx="1655762" cy="468313"/>
          </a:xfrm>
          <a:prstGeom prst="bentConnector4">
            <a:avLst>
              <a:gd name="adj1" fmla="val 32505"/>
              <a:gd name="adj2" fmla="val 148815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grpSp>
        <p:nvGrpSpPr>
          <p:cNvPr id="72735" name="Group 31"/>
          <p:cNvGrpSpPr>
            <a:grpSpLocks/>
          </p:cNvGrpSpPr>
          <p:nvPr/>
        </p:nvGrpSpPr>
        <p:grpSpPr bwMode="auto">
          <a:xfrm>
            <a:off x="5148263" y="115888"/>
            <a:ext cx="3743325" cy="3313112"/>
            <a:chOff x="3243" y="73"/>
            <a:chExt cx="2358" cy="2087"/>
          </a:xfrm>
        </p:grpSpPr>
        <p:sp>
          <p:nvSpPr>
            <p:cNvPr id="72730" name="AutoShape 26"/>
            <p:cNvSpPr>
              <a:spLocks noChangeArrowheads="1"/>
            </p:cNvSpPr>
            <p:nvPr/>
          </p:nvSpPr>
          <p:spPr bwMode="auto">
            <a:xfrm>
              <a:off x="3243" y="73"/>
              <a:ext cx="2358" cy="2087"/>
            </a:xfrm>
            <a:prstGeom prst="wedgeRectCallout">
              <a:avLst>
                <a:gd name="adj1" fmla="val -133713"/>
                <a:gd name="adj2" fmla="val 90727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72731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0" y="74"/>
              <a:ext cx="2226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740" name="Group 36"/>
          <p:cNvGrpSpPr>
            <a:grpSpLocks/>
          </p:cNvGrpSpPr>
          <p:nvPr/>
        </p:nvGrpSpPr>
        <p:grpSpPr bwMode="auto">
          <a:xfrm>
            <a:off x="323850" y="333375"/>
            <a:ext cx="4176713" cy="2554288"/>
            <a:chOff x="204" y="210"/>
            <a:chExt cx="2631" cy="1609"/>
          </a:xfrm>
        </p:grpSpPr>
        <p:sp>
          <p:nvSpPr>
            <p:cNvPr id="72738" name="AutoShape 34"/>
            <p:cNvSpPr>
              <a:spLocks noChangeArrowheads="1"/>
            </p:cNvSpPr>
            <p:nvPr/>
          </p:nvSpPr>
          <p:spPr bwMode="auto">
            <a:xfrm>
              <a:off x="204" y="210"/>
              <a:ext cx="2631" cy="1609"/>
            </a:xfrm>
            <a:prstGeom prst="wedgeRectCallout">
              <a:avLst>
                <a:gd name="adj1" fmla="val 96486"/>
                <a:gd name="adj2" fmla="val 51306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72739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220"/>
              <a:ext cx="2494" cy="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742" name="AutoShape 38"/>
          <p:cNvSpPr>
            <a:spLocks noChangeArrowheads="1"/>
          </p:cNvSpPr>
          <p:nvPr/>
        </p:nvSpPr>
        <p:spPr bwMode="auto">
          <a:xfrm>
            <a:off x="395288" y="2997200"/>
            <a:ext cx="3168650" cy="2592388"/>
          </a:xfrm>
          <a:prstGeom prst="flowChart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2743" name="Picture 39"/>
          <p:cNvPicPr>
            <a:picLocks noChangeAspect="1" noChangeArrowheads="1"/>
          </p:cNvPicPr>
          <p:nvPr/>
        </p:nvPicPr>
        <p:blipFill>
          <a:blip r:embed="rId6" cstate="print"/>
          <a:srcRect l="3963" t="9909" r="5945" b="9909"/>
          <a:stretch>
            <a:fillRect/>
          </a:stretch>
        </p:blipFill>
        <p:spPr bwMode="auto">
          <a:xfrm>
            <a:off x="649288" y="3068638"/>
            <a:ext cx="2770187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745" name="AutoShape 41"/>
          <p:cNvCxnSpPr>
            <a:cxnSpLocks noChangeShapeType="1"/>
            <a:stCxn id="72738" idx="3"/>
            <a:endCxn id="0" idx="3"/>
          </p:cNvCxnSpPr>
          <p:nvPr/>
        </p:nvCxnSpPr>
        <p:spPr bwMode="auto">
          <a:xfrm flipH="1">
            <a:off x="3419475" y="1611313"/>
            <a:ext cx="1081088" cy="2692400"/>
          </a:xfrm>
          <a:prstGeom prst="bentConnector3">
            <a:avLst>
              <a:gd name="adj1" fmla="val -21000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grpSp>
        <p:nvGrpSpPr>
          <p:cNvPr id="72750" name="Group 46"/>
          <p:cNvGrpSpPr>
            <a:grpSpLocks/>
          </p:cNvGrpSpPr>
          <p:nvPr/>
        </p:nvGrpSpPr>
        <p:grpSpPr bwMode="auto">
          <a:xfrm>
            <a:off x="4500563" y="2852738"/>
            <a:ext cx="4392612" cy="3673475"/>
            <a:chOff x="2835" y="1797"/>
            <a:chExt cx="2767" cy="2314"/>
          </a:xfrm>
        </p:grpSpPr>
        <p:sp>
          <p:nvSpPr>
            <p:cNvPr id="72747" name="AutoShape 43"/>
            <p:cNvSpPr>
              <a:spLocks noChangeArrowheads="1"/>
            </p:cNvSpPr>
            <p:nvPr/>
          </p:nvSpPr>
          <p:spPr bwMode="auto">
            <a:xfrm>
              <a:off x="2835" y="1797"/>
              <a:ext cx="2767" cy="2314"/>
            </a:xfrm>
            <a:prstGeom prst="flowChartProcess">
              <a:avLst/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748" name="Picture 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5" y="1962"/>
              <a:ext cx="2677" cy="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2749" name="AutoShape 45"/>
          <p:cNvCxnSpPr>
            <a:cxnSpLocks noChangeShapeType="1"/>
            <a:stCxn id="0" idx="2"/>
            <a:endCxn id="0" idx="1"/>
          </p:cNvCxnSpPr>
          <p:nvPr/>
        </p:nvCxnSpPr>
        <p:spPr bwMode="auto">
          <a:xfrm rot="5400000" flipH="1" flipV="1">
            <a:off x="2926557" y="3820318"/>
            <a:ext cx="825500" cy="2608263"/>
          </a:xfrm>
          <a:prstGeom prst="bentConnector4">
            <a:avLst>
              <a:gd name="adj1" fmla="val -27500"/>
              <a:gd name="adj2" fmla="val 76505"/>
            </a:avLst>
          </a:prstGeom>
          <a:noFill/>
          <a:ln w="12700">
            <a:solidFill>
              <a:srgbClr val="3333CC"/>
            </a:solidFill>
            <a:miter lim="800000"/>
            <a:headEnd/>
            <a:tailEnd type="triangle" w="med" len="med"/>
          </a:ln>
          <a:effectLst>
            <a:outerShdw dist="45791" dir="2021404" algn="ctr" rotWithShape="0">
              <a:srgbClr val="9999FF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2714" grpId="0"/>
      <p:bldP spid="72715" grpId="0"/>
      <p:bldP spid="72716" grpId="0" animBg="1"/>
      <p:bldP spid="72717" grpId="0" animBg="1"/>
      <p:bldP spid="72722" grpId="0" animBg="1"/>
      <p:bldP spid="72722" grpId="1" animBg="1"/>
      <p:bldP spid="727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8675688" y="6381750"/>
            <a:ext cx="2873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11</a:t>
            </a:r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300288" y="476250"/>
            <a:ext cx="431323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Методы создания вакуума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276600" y="981075"/>
            <a:ext cx="233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/>
              <a:t>Струйные насосы</a:t>
            </a: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68313" y="1916113"/>
            <a:ext cx="2089150" cy="358775"/>
          </a:xfrm>
          <a:prstGeom prst="wedgeRectCallout">
            <a:avLst>
              <a:gd name="adj1" fmla="val 125380"/>
              <a:gd name="adj2" fmla="val -209292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жидкоструйные</a:t>
            </a:r>
          </a:p>
        </p:txBody>
      </p:sp>
      <p:sp>
        <p:nvSpPr>
          <p:cNvPr id="70668" name="AutoShape 12"/>
          <p:cNvSpPr>
            <a:spLocks noChangeArrowheads="1"/>
          </p:cNvSpPr>
          <p:nvPr/>
        </p:nvSpPr>
        <p:spPr bwMode="auto">
          <a:xfrm>
            <a:off x="3635375" y="1916113"/>
            <a:ext cx="2089150" cy="358775"/>
          </a:xfrm>
          <a:prstGeom prst="wedgeRectCallout">
            <a:avLst>
              <a:gd name="adj1" fmla="val -10639"/>
              <a:gd name="adj2" fmla="val -212833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газоструйные</a:t>
            </a:r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6300788" y="1916113"/>
            <a:ext cx="2089150" cy="358775"/>
          </a:xfrm>
          <a:prstGeom prst="wedgeRectCallout">
            <a:avLst>
              <a:gd name="adj1" fmla="val -120139"/>
              <a:gd name="adj2" fmla="val -20840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пароструйные</a:t>
            </a:r>
          </a:p>
        </p:txBody>
      </p: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611188" y="2420938"/>
            <a:ext cx="4105275" cy="3960812"/>
            <a:chOff x="385" y="1525"/>
            <a:chExt cx="2586" cy="2495"/>
          </a:xfrm>
        </p:grpSpPr>
        <p:sp>
          <p:nvSpPr>
            <p:cNvPr id="70672" name="AutoShape 16"/>
            <p:cNvSpPr>
              <a:spLocks noChangeArrowheads="1"/>
            </p:cNvSpPr>
            <p:nvPr/>
          </p:nvSpPr>
          <p:spPr bwMode="auto">
            <a:xfrm>
              <a:off x="385" y="1525"/>
              <a:ext cx="2586" cy="2495"/>
            </a:xfrm>
            <a:prstGeom prst="wedgeRectCallout">
              <a:avLst>
                <a:gd name="adj1" fmla="val 100657"/>
                <a:gd name="adj2" fmla="val -54690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70673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 l="1440" t="2832" r="1440" b="2832"/>
            <a:stretch>
              <a:fillRect/>
            </a:stretch>
          </p:blipFill>
          <p:spPr bwMode="auto">
            <a:xfrm rot="21540000">
              <a:off x="476" y="1600"/>
              <a:ext cx="2404" cy="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6011863" y="2852738"/>
            <a:ext cx="271303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/>
              <a:t>Сорбционные насосы</a:t>
            </a:r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auto">
          <a:xfrm>
            <a:off x="5076825" y="4005263"/>
            <a:ext cx="2089150" cy="358775"/>
          </a:xfrm>
          <a:prstGeom prst="wedgeRectCallout">
            <a:avLst>
              <a:gd name="adj1" fmla="val 65426"/>
              <a:gd name="adj2" fmla="val -277435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испарительные</a:t>
            </a:r>
          </a:p>
        </p:txBody>
      </p:sp>
      <p:sp>
        <p:nvSpPr>
          <p:cNvPr id="70677" name="AutoShape 21"/>
          <p:cNvSpPr>
            <a:spLocks noChangeArrowheads="1"/>
          </p:cNvSpPr>
          <p:nvPr/>
        </p:nvSpPr>
        <p:spPr bwMode="auto">
          <a:xfrm>
            <a:off x="7596188" y="4005263"/>
            <a:ext cx="1223962" cy="431800"/>
          </a:xfrm>
          <a:prstGeom prst="wedgeRectCallout">
            <a:avLst>
              <a:gd name="adj1" fmla="val -47926"/>
              <a:gd name="adj2" fmla="val -226102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ионные</a:t>
            </a: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5651500" y="5445125"/>
            <a:ext cx="2232025" cy="358775"/>
          </a:xfrm>
          <a:prstGeom prst="wedgeRectCallout">
            <a:avLst>
              <a:gd name="adj1" fmla="val 34352"/>
              <a:gd name="adj2" fmla="val -656639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магниторазрядные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/>
      <p:bldP spid="70666" grpId="0"/>
      <p:bldP spid="70667" grpId="0" animBg="1"/>
      <p:bldP spid="70668" grpId="0" animBg="1"/>
      <p:bldP spid="70669" grpId="0" animBg="1"/>
      <p:bldP spid="70675" grpId="0"/>
      <p:bldP spid="70676" grpId="0" animBg="1"/>
      <p:bldP spid="70677" grpId="0" animBg="1"/>
      <p:bldP spid="706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graphicFrame>
        <p:nvGraphicFramePr>
          <p:cNvPr id="31" name="Схема 30"/>
          <p:cNvGraphicFramePr/>
          <p:nvPr/>
        </p:nvGraphicFramePr>
        <p:xfrm>
          <a:off x="785786" y="571480"/>
          <a:ext cx="7858180" cy="564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pic>
        <p:nvPicPr>
          <p:cNvPr id="72" name="Рисунок 71" descr="D:\Work\Документы_Левчук\Вакуумная теория\Рисунки к лекциям\IMG_1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500462" cy="2643206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571472" y="335756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Многоступенчатый </a:t>
            </a:r>
            <a:r>
              <a:rPr lang="ru-RU" dirty="0" smtClean="0"/>
              <a:t>пластинчато-роторный </a:t>
            </a:r>
            <a:r>
              <a:rPr lang="ru-RU" dirty="0"/>
              <a:t>насос</a:t>
            </a:r>
          </a:p>
        </p:txBody>
      </p:sp>
      <p:pic>
        <p:nvPicPr>
          <p:cNvPr id="74" name="Рисунок 73" descr="D:\Work\Документы_Левчук\Вакуумная теория\Рисунки к лекциям\IMG_09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71480"/>
            <a:ext cx="3714776" cy="2714644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5143504" y="3357562"/>
            <a:ext cx="270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Насос </a:t>
            </a:r>
            <a:r>
              <a:rPr lang="ru-RU" dirty="0" err="1"/>
              <a:t>Рутса</a:t>
            </a:r>
            <a:endParaRPr lang="ru-RU" dirty="0"/>
          </a:p>
        </p:txBody>
      </p:sp>
      <p:pic>
        <p:nvPicPr>
          <p:cNvPr id="76" name="Рисунок 75" descr="D:\Work\Документы_Левчук\Вакуумная теория\Рисунки к лекциям\Когтевой насос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357430"/>
            <a:ext cx="3143272" cy="4059166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77" name="Рисунок 76" descr="D:\Work\Документы_Левчук\Вакуумная теория\Рисунки к лекциям\IMG_10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3786214" cy="2428892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928958" cy="3714776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507207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работы и устройство диффузионного насоса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2928958" cy="4000528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642918"/>
            <a:ext cx="5389811" cy="5034837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43306" y="571501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Устройство турбомолекулярного насоса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8645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и принцип откачки криогенного насоса</a:t>
            </a:r>
          </a:p>
        </p:txBody>
      </p:sp>
      <p:pic>
        <p:nvPicPr>
          <p:cNvPr id="15" name="Рисунок 14" descr="D:\Work\Документы_Левчук\Вакуумная теория\Рисунки к лекциям\Кроинасос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4071934" cy="5286412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D:\Work\Документы_Левчук\Вакуумная теория\Рисунки к лекциям\IMG_09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3876682" cy="2143140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714876" y="4357694"/>
            <a:ext cx="414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магниторазрядного</a:t>
            </a:r>
            <a:r>
              <a:rPr lang="ru-RU" dirty="0"/>
              <a:t> насоса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68615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192338" y="476250"/>
            <a:ext cx="453231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Методы измерения вакуума</a:t>
            </a:r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3851275" y="979488"/>
            <a:ext cx="1439863" cy="504825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 b="1" dirty="0"/>
              <a:t>манометры</a:t>
            </a: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1187450" y="1412875"/>
            <a:ext cx="1655763" cy="358775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 b="1"/>
              <a:t>абсолютные</a:t>
            </a:r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auto">
          <a:xfrm>
            <a:off x="6156325" y="1412875"/>
            <a:ext cx="2016125" cy="4318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 b="1"/>
              <a:t>относительные</a:t>
            </a: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>
            <a:off x="6732588" y="2060575"/>
            <a:ext cx="2087562" cy="4318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деформационные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857224" y="2071678"/>
            <a:ext cx="2303462" cy="8636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гидростатические</a:t>
            </a:r>
            <a:r>
              <a:rPr lang="ru-RU" dirty="0"/>
              <a:t>  </a:t>
            </a:r>
          </a:p>
          <a:p>
            <a:r>
              <a:rPr lang="en-US" dirty="0"/>
              <a:t>U – </a:t>
            </a:r>
            <a:r>
              <a:rPr lang="ru-RU" dirty="0"/>
              <a:t>образные </a:t>
            </a:r>
          </a:p>
          <a:p>
            <a:r>
              <a:rPr lang="ru-RU" dirty="0" err="1"/>
              <a:t>вакууметры</a:t>
            </a:r>
            <a:endParaRPr lang="ru-RU" dirty="0"/>
          </a:p>
        </p:txBody>
      </p:sp>
      <p:cxnSp>
        <p:nvCxnSpPr>
          <p:cNvPr id="68625" name="AutoShape 17"/>
          <p:cNvCxnSpPr>
            <a:cxnSpLocks noChangeShapeType="1"/>
            <a:stCxn id="68619" idx="1"/>
            <a:endCxn id="68620" idx="0"/>
          </p:cNvCxnSpPr>
          <p:nvPr/>
        </p:nvCxnSpPr>
        <p:spPr bwMode="auto">
          <a:xfrm rot="10800000" flipV="1">
            <a:off x="2016125" y="1231900"/>
            <a:ext cx="1835150" cy="180975"/>
          </a:xfrm>
          <a:prstGeom prst="bentConnector2">
            <a:avLst/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26" name="AutoShape 18"/>
          <p:cNvCxnSpPr>
            <a:cxnSpLocks noChangeShapeType="1"/>
            <a:stCxn id="68619" idx="3"/>
            <a:endCxn id="68622" idx="0"/>
          </p:cNvCxnSpPr>
          <p:nvPr/>
        </p:nvCxnSpPr>
        <p:spPr bwMode="auto">
          <a:xfrm>
            <a:off x="5291138" y="1231900"/>
            <a:ext cx="1873250" cy="180975"/>
          </a:xfrm>
          <a:prstGeom prst="bentConnector2">
            <a:avLst/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27" name="AutoShape 19"/>
          <p:cNvCxnSpPr>
            <a:cxnSpLocks noChangeShapeType="1"/>
            <a:stCxn id="68620" idx="2"/>
            <a:endCxn id="68624" idx="0"/>
          </p:cNvCxnSpPr>
          <p:nvPr/>
        </p:nvCxnSpPr>
        <p:spPr bwMode="auto">
          <a:xfrm rot="5400000">
            <a:off x="1862130" y="1918476"/>
            <a:ext cx="300028" cy="6377"/>
          </a:xfrm>
          <a:prstGeom prst="straightConnector1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68628" name="Picture 20"/>
          <p:cNvPicPr>
            <a:picLocks noChangeAspect="1" noChangeArrowheads="1"/>
          </p:cNvPicPr>
          <p:nvPr/>
        </p:nvPicPr>
        <p:blipFill>
          <a:blip r:embed="rId4" cstate="print"/>
          <a:srcRect l="3714" t="3963" r="5571" b="9909"/>
          <a:stretch>
            <a:fillRect/>
          </a:stretch>
        </p:blipFill>
        <p:spPr bwMode="auto">
          <a:xfrm rot="60000">
            <a:off x="665940" y="3026393"/>
            <a:ext cx="30051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928688" y="5589588"/>
          <a:ext cx="23177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Формула" r:id="rId5" imgW="1155600" imgH="457200" progId="Equation.3">
                  <p:embed/>
                </p:oleObj>
              </mc:Choice>
              <mc:Fallback>
                <p:oleObj name="Формула" r:id="rId5" imgW="1155600" imgH="457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589588"/>
                        <a:ext cx="231775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0" name="AutoShape 22"/>
          <p:cNvSpPr>
            <a:spLocks noChangeArrowheads="1"/>
          </p:cNvSpPr>
          <p:nvPr/>
        </p:nvSpPr>
        <p:spPr bwMode="auto">
          <a:xfrm>
            <a:off x="3995738" y="1773238"/>
            <a:ext cx="1152525" cy="4318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тепловые</a:t>
            </a:r>
          </a:p>
        </p:txBody>
      </p:sp>
      <p:sp>
        <p:nvSpPr>
          <p:cNvPr id="68631" name="AutoShape 23"/>
          <p:cNvSpPr>
            <a:spLocks noChangeArrowheads="1"/>
          </p:cNvSpPr>
          <p:nvPr/>
        </p:nvSpPr>
        <p:spPr bwMode="auto">
          <a:xfrm>
            <a:off x="7308850" y="2636838"/>
            <a:ext cx="1152525" cy="4318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трубчатые</a:t>
            </a:r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7308850" y="3644900"/>
            <a:ext cx="1439863" cy="4318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мембранные</a:t>
            </a:r>
          </a:p>
        </p:txBody>
      </p:sp>
      <p:sp>
        <p:nvSpPr>
          <p:cNvPr id="68633" name="AutoShape 25"/>
          <p:cNvSpPr>
            <a:spLocks noChangeArrowheads="1"/>
          </p:cNvSpPr>
          <p:nvPr/>
        </p:nvSpPr>
        <p:spPr bwMode="auto">
          <a:xfrm>
            <a:off x="7308850" y="3141663"/>
            <a:ext cx="1439863" cy="4318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сильфонные</a:t>
            </a:r>
          </a:p>
        </p:txBody>
      </p:sp>
      <p:cxnSp>
        <p:nvCxnSpPr>
          <p:cNvPr id="68634" name="AutoShape 26"/>
          <p:cNvCxnSpPr>
            <a:cxnSpLocks noChangeShapeType="1"/>
            <a:stCxn id="68622" idx="1"/>
            <a:endCxn id="68630" idx="0"/>
          </p:cNvCxnSpPr>
          <p:nvPr/>
        </p:nvCxnSpPr>
        <p:spPr bwMode="auto">
          <a:xfrm rot="10800000" flipV="1">
            <a:off x="4572000" y="1628775"/>
            <a:ext cx="1584325" cy="144463"/>
          </a:xfrm>
          <a:prstGeom prst="bentConnector2">
            <a:avLst/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35" name="AutoShape 27"/>
          <p:cNvCxnSpPr>
            <a:cxnSpLocks noChangeShapeType="1"/>
            <a:stCxn id="68622" idx="3"/>
            <a:endCxn id="68623" idx="3"/>
          </p:cNvCxnSpPr>
          <p:nvPr/>
        </p:nvCxnSpPr>
        <p:spPr bwMode="auto">
          <a:xfrm>
            <a:off x="8172450" y="1628775"/>
            <a:ext cx="647700" cy="647700"/>
          </a:xfrm>
          <a:prstGeom prst="bentConnector3">
            <a:avLst>
              <a:gd name="adj1" fmla="val 123282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36" name="AutoShape 28"/>
          <p:cNvCxnSpPr>
            <a:cxnSpLocks noChangeShapeType="1"/>
            <a:stCxn id="68623" idx="1"/>
            <a:endCxn id="68631" idx="1"/>
          </p:cNvCxnSpPr>
          <p:nvPr/>
        </p:nvCxnSpPr>
        <p:spPr bwMode="auto">
          <a:xfrm rot="10800000" flipH="1" flipV="1">
            <a:off x="6732588" y="2276475"/>
            <a:ext cx="576262" cy="576263"/>
          </a:xfrm>
          <a:prstGeom prst="bentConnector3">
            <a:avLst>
              <a:gd name="adj1" fmla="val -39671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37" name="AutoShape 29"/>
          <p:cNvCxnSpPr>
            <a:cxnSpLocks noChangeShapeType="1"/>
            <a:stCxn id="68623" idx="1"/>
            <a:endCxn id="68633" idx="1"/>
          </p:cNvCxnSpPr>
          <p:nvPr/>
        </p:nvCxnSpPr>
        <p:spPr bwMode="auto">
          <a:xfrm rot="10800000" flipH="1" flipV="1">
            <a:off x="6732588" y="2276475"/>
            <a:ext cx="576262" cy="1081088"/>
          </a:xfrm>
          <a:prstGeom prst="bentConnector3">
            <a:avLst>
              <a:gd name="adj1" fmla="val -39671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38" name="AutoShape 30"/>
          <p:cNvCxnSpPr>
            <a:cxnSpLocks noChangeShapeType="1"/>
            <a:stCxn id="68623" idx="1"/>
            <a:endCxn id="68632" idx="1"/>
          </p:cNvCxnSpPr>
          <p:nvPr/>
        </p:nvCxnSpPr>
        <p:spPr bwMode="auto">
          <a:xfrm rot="10800000" flipH="1" flipV="1">
            <a:off x="6732588" y="2276475"/>
            <a:ext cx="576262" cy="1584325"/>
          </a:xfrm>
          <a:prstGeom prst="bentConnector3">
            <a:avLst>
              <a:gd name="adj1" fmla="val -39671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68639" name="AutoShape 31"/>
          <p:cNvSpPr>
            <a:spLocks noChangeArrowheads="1"/>
          </p:cNvSpPr>
          <p:nvPr/>
        </p:nvSpPr>
        <p:spPr bwMode="auto">
          <a:xfrm>
            <a:off x="3995738" y="2924175"/>
            <a:ext cx="1512887" cy="433388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термопарные</a:t>
            </a:r>
          </a:p>
        </p:txBody>
      </p:sp>
      <p:sp>
        <p:nvSpPr>
          <p:cNvPr id="68640" name="AutoShape 32"/>
          <p:cNvSpPr>
            <a:spLocks noChangeArrowheads="1"/>
          </p:cNvSpPr>
          <p:nvPr/>
        </p:nvSpPr>
        <p:spPr bwMode="auto">
          <a:xfrm>
            <a:off x="3995738" y="2276475"/>
            <a:ext cx="2089150" cy="574675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преобразователи </a:t>
            </a:r>
          </a:p>
          <a:p>
            <a:r>
              <a:rPr lang="ru-RU"/>
              <a:t>сопротивления</a:t>
            </a:r>
          </a:p>
        </p:txBody>
      </p:sp>
      <p:cxnSp>
        <p:nvCxnSpPr>
          <p:cNvPr id="68641" name="AutoShape 33"/>
          <p:cNvCxnSpPr>
            <a:cxnSpLocks noChangeShapeType="1"/>
            <a:stCxn id="68630" idx="1"/>
            <a:endCxn id="68640" idx="1"/>
          </p:cNvCxnSpPr>
          <p:nvPr/>
        </p:nvCxnSpPr>
        <p:spPr bwMode="auto">
          <a:xfrm rot="10800000" flipH="1" flipV="1">
            <a:off x="3995738" y="1989138"/>
            <a:ext cx="1587" cy="574675"/>
          </a:xfrm>
          <a:prstGeom prst="bentConnector3">
            <a:avLst>
              <a:gd name="adj1" fmla="val -14400000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42" name="AutoShape 34"/>
          <p:cNvCxnSpPr>
            <a:cxnSpLocks noChangeShapeType="1"/>
            <a:stCxn id="68630" idx="1"/>
            <a:endCxn id="68639" idx="1"/>
          </p:cNvCxnSpPr>
          <p:nvPr/>
        </p:nvCxnSpPr>
        <p:spPr bwMode="auto">
          <a:xfrm rot="10800000" flipH="1" flipV="1">
            <a:off x="3995738" y="1989138"/>
            <a:ext cx="1587" cy="1152525"/>
          </a:xfrm>
          <a:prstGeom prst="bentConnector3">
            <a:avLst>
              <a:gd name="adj1" fmla="val -14400000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68643" name="Picture 35"/>
          <p:cNvPicPr>
            <a:picLocks noChangeAspect="1" noChangeArrowheads="1"/>
          </p:cNvPicPr>
          <p:nvPr/>
        </p:nvPicPr>
        <p:blipFill>
          <a:blip r:embed="rId7" cstate="print"/>
          <a:srcRect l="4744" t="3679" r="2371" b="1840"/>
          <a:stretch>
            <a:fillRect/>
          </a:stretch>
        </p:blipFill>
        <p:spPr bwMode="auto">
          <a:xfrm>
            <a:off x="3857620" y="3500438"/>
            <a:ext cx="2079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6372225" y="4724400"/>
            <a:ext cx="1727200" cy="576263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электронные</a:t>
            </a:r>
          </a:p>
          <a:p>
            <a:r>
              <a:rPr lang="ru-RU"/>
              <a:t>ионизационные</a:t>
            </a:r>
          </a:p>
        </p:txBody>
      </p:sp>
      <p:sp>
        <p:nvSpPr>
          <p:cNvPr id="68659" name="AutoShape 51"/>
          <p:cNvSpPr>
            <a:spLocks noChangeArrowheads="1"/>
          </p:cNvSpPr>
          <p:nvPr/>
        </p:nvSpPr>
        <p:spPr bwMode="auto">
          <a:xfrm>
            <a:off x="6372225" y="5949950"/>
            <a:ext cx="1728788" cy="576263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магнитные </a:t>
            </a:r>
          </a:p>
          <a:p>
            <a:r>
              <a:rPr lang="ru-RU"/>
              <a:t>газоразрядные</a:t>
            </a:r>
          </a:p>
        </p:txBody>
      </p:sp>
      <p:sp>
        <p:nvSpPr>
          <p:cNvPr id="68660" name="AutoShape 52"/>
          <p:cNvSpPr>
            <a:spLocks noChangeArrowheads="1"/>
          </p:cNvSpPr>
          <p:nvPr/>
        </p:nvSpPr>
        <p:spPr bwMode="auto">
          <a:xfrm>
            <a:off x="6300788" y="5373688"/>
            <a:ext cx="1800225" cy="503237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радиоизотопные</a:t>
            </a:r>
          </a:p>
        </p:txBody>
      </p:sp>
      <p:sp>
        <p:nvSpPr>
          <p:cNvPr id="68664" name="AutoShape 56"/>
          <p:cNvSpPr>
            <a:spLocks noChangeArrowheads="1"/>
          </p:cNvSpPr>
          <p:nvPr/>
        </p:nvSpPr>
        <p:spPr bwMode="auto">
          <a:xfrm>
            <a:off x="6300788" y="4149725"/>
            <a:ext cx="1800225" cy="431800"/>
          </a:xfrm>
          <a:prstGeom prst="flowChartAlternateProcess">
            <a:avLst/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ионизационные</a:t>
            </a:r>
          </a:p>
        </p:txBody>
      </p:sp>
      <p:cxnSp>
        <p:nvCxnSpPr>
          <p:cNvPr id="68665" name="AutoShape 57"/>
          <p:cNvCxnSpPr>
            <a:cxnSpLocks noChangeShapeType="1"/>
            <a:stCxn id="68622" idx="2"/>
            <a:endCxn id="68664" idx="1"/>
          </p:cNvCxnSpPr>
          <p:nvPr/>
        </p:nvCxnSpPr>
        <p:spPr bwMode="auto">
          <a:xfrm rot="5400000">
            <a:off x="5472113" y="2673350"/>
            <a:ext cx="2520950" cy="863600"/>
          </a:xfrm>
          <a:prstGeom prst="bentConnector4">
            <a:avLst>
              <a:gd name="adj1" fmla="val 4532"/>
              <a:gd name="adj2" fmla="val 110657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66" name="AutoShape 58"/>
          <p:cNvCxnSpPr>
            <a:cxnSpLocks noChangeShapeType="1"/>
            <a:stCxn id="68664" idx="3"/>
            <a:endCxn id="68658" idx="3"/>
          </p:cNvCxnSpPr>
          <p:nvPr/>
        </p:nvCxnSpPr>
        <p:spPr bwMode="auto">
          <a:xfrm flipH="1">
            <a:off x="8099425" y="4365625"/>
            <a:ext cx="1588" cy="647700"/>
          </a:xfrm>
          <a:prstGeom prst="bentConnector3">
            <a:avLst>
              <a:gd name="adj1" fmla="val -14400000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67" name="AutoShape 59"/>
          <p:cNvCxnSpPr>
            <a:cxnSpLocks noChangeShapeType="1"/>
            <a:stCxn id="68664" idx="3"/>
            <a:endCxn id="68660" idx="3"/>
          </p:cNvCxnSpPr>
          <p:nvPr/>
        </p:nvCxnSpPr>
        <p:spPr bwMode="auto">
          <a:xfrm>
            <a:off x="8101013" y="4365625"/>
            <a:ext cx="1587" cy="1260475"/>
          </a:xfrm>
          <a:prstGeom prst="bentConnector3">
            <a:avLst>
              <a:gd name="adj1" fmla="val 14400000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68668" name="AutoShape 60"/>
          <p:cNvCxnSpPr>
            <a:cxnSpLocks noChangeShapeType="1"/>
            <a:stCxn id="68664" idx="3"/>
            <a:endCxn id="68659" idx="3"/>
          </p:cNvCxnSpPr>
          <p:nvPr/>
        </p:nvCxnSpPr>
        <p:spPr bwMode="auto">
          <a:xfrm>
            <a:off x="8101013" y="4365625"/>
            <a:ext cx="1587" cy="1873250"/>
          </a:xfrm>
          <a:prstGeom prst="bentConnector3">
            <a:avLst>
              <a:gd name="adj1" fmla="val 14400000"/>
            </a:avLst>
          </a:prstGeom>
          <a:noFill/>
          <a:ln w="12700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44" name="Рисунок 4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1071546"/>
            <a:ext cx="292895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  <p:bldP spid="68619" grpId="0" animBg="1"/>
      <p:bldP spid="68620" grpId="0" animBg="1"/>
      <p:bldP spid="68622" grpId="0" animBg="1"/>
      <p:bldP spid="68623" grpId="0" animBg="1"/>
      <p:bldP spid="68624" grpId="0" animBg="1"/>
      <p:bldP spid="68630" grpId="0" animBg="1"/>
      <p:bldP spid="68631" grpId="0" animBg="1"/>
      <p:bldP spid="68632" grpId="0" animBg="1"/>
      <p:bldP spid="68633" grpId="0" animBg="1"/>
      <p:bldP spid="68639" grpId="0" animBg="1"/>
      <p:bldP spid="68640" grpId="0" animBg="1"/>
      <p:bldP spid="68658" grpId="0" animBg="1"/>
      <p:bldP spid="68659" grpId="0" animBg="1"/>
      <p:bldP spid="68660" grpId="0" animBg="1"/>
      <p:bldP spid="686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 cstate="print"/>
          <a:srcRect l="2579" t="3911" r="1720" b="1956"/>
          <a:stretch>
            <a:fillRect/>
          </a:stretch>
        </p:blipFill>
        <p:spPr bwMode="auto">
          <a:xfrm>
            <a:off x="1403350" y="908050"/>
            <a:ext cx="648176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192338" y="476250"/>
            <a:ext cx="453231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Методы измерения вакуума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8677275" y="638175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722570" y="476250"/>
            <a:ext cx="3471848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 Методы </a:t>
            </a:r>
            <a:r>
              <a:rPr lang="ru-RU" sz="2400" b="1" dirty="0" err="1" smtClean="0"/>
              <a:t>течеискания</a:t>
            </a:r>
            <a:endParaRPr lang="ru-RU" sz="2400" b="1" dirty="0"/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179150" y="1214422"/>
            <a:ext cx="235494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/>
              <a:t>Вакуумный метод</a:t>
            </a:r>
            <a:endParaRPr lang="ru-RU" b="1" i="1" dirty="0"/>
          </a:p>
        </p:txBody>
      </p:sp>
      <p:grpSp>
        <p:nvGrpSpPr>
          <p:cNvPr id="97369" name="Group 89"/>
          <p:cNvGrpSpPr>
            <a:grpSpLocks/>
          </p:cNvGrpSpPr>
          <p:nvPr/>
        </p:nvGrpSpPr>
        <p:grpSpPr bwMode="auto">
          <a:xfrm>
            <a:off x="500034" y="1643050"/>
            <a:ext cx="4524375" cy="2076450"/>
            <a:chOff x="2445" y="9670"/>
            <a:chExt cx="7125" cy="3271"/>
          </a:xfrm>
        </p:grpSpPr>
        <p:cxnSp>
          <p:nvCxnSpPr>
            <p:cNvPr id="97370" name="AutoShape 90"/>
            <p:cNvCxnSpPr>
              <a:cxnSpLocks noChangeShapeType="1"/>
            </p:cNvCxnSpPr>
            <p:nvPr/>
          </p:nvCxnSpPr>
          <p:spPr bwMode="auto">
            <a:xfrm flipV="1">
              <a:off x="3840" y="11050"/>
              <a:ext cx="120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7371" name="AutoShape 91"/>
            <p:cNvCxnSpPr>
              <a:cxnSpLocks noChangeShapeType="1"/>
            </p:cNvCxnSpPr>
            <p:nvPr/>
          </p:nvCxnSpPr>
          <p:spPr bwMode="auto">
            <a:xfrm>
              <a:off x="3840" y="11275"/>
              <a:ext cx="21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7372" name="AutoShape 92"/>
            <p:cNvCxnSpPr>
              <a:cxnSpLocks noChangeShapeType="1"/>
            </p:cNvCxnSpPr>
            <p:nvPr/>
          </p:nvCxnSpPr>
          <p:spPr bwMode="auto">
            <a:xfrm>
              <a:off x="3765" y="11275"/>
              <a:ext cx="285" cy="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97373" name="Group 93"/>
            <p:cNvGrpSpPr>
              <a:grpSpLocks/>
            </p:cNvGrpSpPr>
            <p:nvPr/>
          </p:nvGrpSpPr>
          <p:grpSpPr bwMode="auto">
            <a:xfrm>
              <a:off x="2445" y="9670"/>
              <a:ext cx="7125" cy="3271"/>
              <a:chOff x="2445" y="9670"/>
              <a:chExt cx="7125" cy="3271"/>
            </a:xfrm>
          </p:grpSpPr>
          <p:sp>
            <p:nvSpPr>
              <p:cNvPr id="97374" name="Rectangle 94"/>
              <p:cNvSpPr>
                <a:spLocks noChangeArrowheads="1"/>
              </p:cNvSpPr>
              <p:nvPr/>
            </p:nvSpPr>
            <p:spPr bwMode="auto">
              <a:xfrm>
                <a:off x="4965" y="12341"/>
                <a:ext cx="60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75" name="AutoShape 95"/>
              <p:cNvSpPr>
                <a:spLocks noChangeArrowheads="1"/>
              </p:cNvSpPr>
              <p:nvPr/>
            </p:nvSpPr>
            <p:spPr bwMode="auto">
              <a:xfrm rot="16200000">
                <a:off x="2625" y="9911"/>
                <a:ext cx="180" cy="270"/>
              </a:xfrm>
              <a:prstGeom prst="flowChartCollat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97376" name="AutoShape 96"/>
              <p:cNvCxnSpPr>
                <a:cxnSpLocks noChangeShapeType="1"/>
              </p:cNvCxnSpPr>
              <p:nvPr/>
            </p:nvCxnSpPr>
            <p:spPr bwMode="auto">
              <a:xfrm>
                <a:off x="2700" y="10061"/>
                <a:ext cx="0" cy="16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377" name="AutoShape 97"/>
              <p:cNvCxnSpPr>
                <a:cxnSpLocks noChangeShapeType="1"/>
              </p:cNvCxnSpPr>
              <p:nvPr/>
            </p:nvCxnSpPr>
            <p:spPr bwMode="auto">
              <a:xfrm flipH="1">
                <a:off x="5220" y="12040"/>
                <a:ext cx="31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378" name="AutoShape 98"/>
              <p:cNvCxnSpPr>
                <a:cxnSpLocks noChangeShapeType="1"/>
              </p:cNvCxnSpPr>
              <p:nvPr/>
            </p:nvCxnSpPr>
            <p:spPr bwMode="auto">
              <a:xfrm>
                <a:off x="5565" y="11936"/>
                <a:ext cx="0" cy="22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97379" name="Group 99"/>
              <p:cNvGrpSpPr>
                <a:grpSpLocks/>
              </p:cNvGrpSpPr>
              <p:nvPr/>
            </p:nvGrpSpPr>
            <p:grpSpPr bwMode="auto">
              <a:xfrm>
                <a:off x="2445" y="9670"/>
                <a:ext cx="7125" cy="3166"/>
                <a:chOff x="2445" y="9670"/>
                <a:chExt cx="7125" cy="3166"/>
              </a:xfrm>
            </p:grpSpPr>
            <p:sp>
              <p:nvSpPr>
                <p:cNvPr id="97380" name="AutoShape 100"/>
                <p:cNvSpPr>
                  <a:spLocks noChangeArrowheads="1"/>
                </p:cNvSpPr>
                <p:nvPr/>
              </p:nvSpPr>
              <p:spPr bwMode="auto">
                <a:xfrm>
                  <a:off x="4128" y="9670"/>
                  <a:ext cx="2100" cy="198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        Вакуумная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         камера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7381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45" y="10226"/>
                  <a:ext cx="600" cy="13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Не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7382" name="AutoShape 102"/>
                <p:cNvSpPr>
                  <a:spLocks noChangeArrowheads="1"/>
                </p:cNvSpPr>
                <p:nvPr/>
              </p:nvSpPr>
              <p:spPr bwMode="auto">
                <a:xfrm>
                  <a:off x="5055" y="12446"/>
                  <a:ext cx="420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7383" name="AutoShape 103"/>
                <p:cNvSpPr>
                  <a:spLocks noChangeArrowheads="1"/>
                </p:cNvSpPr>
                <p:nvPr/>
              </p:nvSpPr>
              <p:spPr bwMode="auto">
                <a:xfrm>
                  <a:off x="7500" y="9761"/>
                  <a:ext cx="2070" cy="1035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 Течеискатель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7384" name="AutoShape 104"/>
                <p:cNvCxnSpPr>
                  <a:cxnSpLocks noChangeShapeType="1"/>
                </p:cNvCxnSpPr>
                <p:nvPr/>
              </p:nvCxnSpPr>
              <p:spPr bwMode="auto">
                <a:xfrm>
                  <a:off x="5220" y="11651"/>
                  <a:ext cx="0" cy="69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7385" name="Freeform 105"/>
                <p:cNvSpPr>
                  <a:spLocks/>
                </p:cNvSpPr>
                <p:nvPr/>
              </p:nvSpPr>
              <p:spPr bwMode="auto">
                <a:xfrm flipV="1">
                  <a:off x="2850" y="10061"/>
                  <a:ext cx="915" cy="1215"/>
                </a:xfrm>
                <a:custGeom>
                  <a:avLst/>
                  <a:gdLst/>
                  <a:ahLst/>
                  <a:cxnLst>
                    <a:cxn ang="0">
                      <a:pos x="0" y="1782"/>
                    </a:cxn>
                    <a:cxn ang="0">
                      <a:pos x="1305" y="1557"/>
                    </a:cxn>
                    <a:cxn ang="0">
                      <a:pos x="1650" y="252"/>
                    </a:cxn>
                    <a:cxn ang="0">
                      <a:pos x="1935" y="42"/>
                    </a:cxn>
                  </a:cxnLst>
                  <a:rect l="0" t="0" r="r" b="b"/>
                  <a:pathLst>
                    <a:path w="1935" h="1812">
                      <a:moveTo>
                        <a:pt x="0" y="1782"/>
                      </a:moveTo>
                      <a:cubicBezTo>
                        <a:pt x="515" y="1797"/>
                        <a:pt x="1030" y="1812"/>
                        <a:pt x="1305" y="1557"/>
                      </a:cubicBezTo>
                      <a:cubicBezTo>
                        <a:pt x="1580" y="1302"/>
                        <a:pt x="1545" y="504"/>
                        <a:pt x="1650" y="252"/>
                      </a:cubicBezTo>
                      <a:cubicBezTo>
                        <a:pt x="1755" y="0"/>
                        <a:pt x="1888" y="77"/>
                        <a:pt x="1935" y="4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7386" name="Freeform 106"/>
                <p:cNvSpPr>
                  <a:spLocks/>
                </p:cNvSpPr>
                <p:nvPr/>
              </p:nvSpPr>
              <p:spPr bwMode="auto">
                <a:xfrm>
                  <a:off x="5565" y="10436"/>
                  <a:ext cx="1935" cy="1605"/>
                </a:xfrm>
                <a:custGeom>
                  <a:avLst/>
                  <a:gdLst/>
                  <a:ahLst/>
                  <a:cxnLst>
                    <a:cxn ang="0">
                      <a:pos x="0" y="1782"/>
                    </a:cxn>
                    <a:cxn ang="0">
                      <a:pos x="1305" y="1557"/>
                    </a:cxn>
                    <a:cxn ang="0">
                      <a:pos x="1650" y="252"/>
                    </a:cxn>
                    <a:cxn ang="0">
                      <a:pos x="1935" y="42"/>
                    </a:cxn>
                  </a:cxnLst>
                  <a:rect l="0" t="0" r="r" b="b"/>
                  <a:pathLst>
                    <a:path w="1935" h="1812">
                      <a:moveTo>
                        <a:pt x="0" y="1782"/>
                      </a:moveTo>
                      <a:cubicBezTo>
                        <a:pt x="515" y="1797"/>
                        <a:pt x="1030" y="1812"/>
                        <a:pt x="1305" y="1557"/>
                      </a:cubicBezTo>
                      <a:cubicBezTo>
                        <a:pt x="1580" y="1302"/>
                        <a:pt x="1545" y="504"/>
                        <a:pt x="1650" y="252"/>
                      </a:cubicBezTo>
                      <a:cubicBezTo>
                        <a:pt x="1755" y="0"/>
                        <a:pt x="1888" y="77"/>
                        <a:pt x="1935" y="4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642910" y="3786190"/>
            <a:ext cx="327108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/>
              <a:t>Глубоковакуумный метод</a:t>
            </a:r>
            <a:endParaRPr lang="ru-RU" b="1" i="1" dirty="0"/>
          </a:p>
        </p:txBody>
      </p:sp>
      <p:grpSp>
        <p:nvGrpSpPr>
          <p:cNvPr id="97387" name="Group 107"/>
          <p:cNvGrpSpPr>
            <a:grpSpLocks/>
          </p:cNvGrpSpPr>
          <p:nvPr/>
        </p:nvGrpSpPr>
        <p:grpSpPr bwMode="auto">
          <a:xfrm>
            <a:off x="357158" y="4286256"/>
            <a:ext cx="4638675" cy="1876425"/>
            <a:chOff x="2880" y="5491"/>
            <a:chExt cx="7305" cy="2955"/>
          </a:xfrm>
        </p:grpSpPr>
        <p:sp>
          <p:nvSpPr>
            <p:cNvPr id="97388" name="AutoShape 108"/>
            <p:cNvSpPr>
              <a:spLocks noChangeArrowheads="1"/>
            </p:cNvSpPr>
            <p:nvPr/>
          </p:nvSpPr>
          <p:spPr bwMode="auto">
            <a:xfrm>
              <a:off x="8115" y="6136"/>
              <a:ext cx="2070" cy="1035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Течеискатель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389" name="AutoShape 109"/>
            <p:cNvSpPr>
              <a:spLocks noChangeArrowheads="1"/>
            </p:cNvSpPr>
            <p:nvPr/>
          </p:nvSpPr>
          <p:spPr bwMode="auto">
            <a:xfrm>
              <a:off x="4785" y="5491"/>
              <a:ext cx="2415" cy="2955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       Вакуумная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        камера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390" name="AutoShape 110"/>
            <p:cNvSpPr>
              <a:spLocks noChangeArrowheads="1"/>
            </p:cNvSpPr>
            <p:nvPr/>
          </p:nvSpPr>
          <p:spPr bwMode="auto">
            <a:xfrm>
              <a:off x="5160" y="7091"/>
              <a:ext cx="1620" cy="1260"/>
            </a:xfrm>
            <a:prstGeom prst="flowChartMagneticDisk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   Исследуемый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         объект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391" name="Rectangle 111"/>
            <p:cNvSpPr>
              <a:spLocks noChangeArrowheads="1"/>
            </p:cNvSpPr>
            <p:nvPr/>
          </p:nvSpPr>
          <p:spPr bwMode="auto">
            <a:xfrm>
              <a:off x="2880" y="6821"/>
              <a:ext cx="60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Не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392" name="AutoShape 112"/>
            <p:cNvSpPr>
              <a:spLocks noChangeArrowheads="1"/>
            </p:cNvSpPr>
            <p:nvPr/>
          </p:nvSpPr>
          <p:spPr bwMode="auto">
            <a:xfrm rot="16200000">
              <a:off x="3030" y="6511"/>
              <a:ext cx="180" cy="270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393" name="Freeform 113"/>
            <p:cNvSpPr>
              <a:spLocks/>
            </p:cNvSpPr>
            <p:nvPr/>
          </p:nvSpPr>
          <p:spPr bwMode="auto">
            <a:xfrm flipV="1">
              <a:off x="3255" y="6656"/>
              <a:ext cx="1530" cy="435"/>
            </a:xfrm>
            <a:custGeom>
              <a:avLst/>
              <a:gdLst/>
              <a:ahLst/>
              <a:cxnLst>
                <a:cxn ang="0">
                  <a:pos x="0" y="1782"/>
                </a:cxn>
                <a:cxn ang="0">
                  <a:pos x="1305" y="1557"/>
                </a:cxn>
                <a:cxn ang="0">
                  <a:pos x="1650" y="252"/>
                </a:cxn>
                <a:cxn ang="0">
                  <a:pos x="1935" y="42"/>
                </a:cxn>
              </a:cxnLst>
              <a:rect l="0" t="0" r="r" b="b"/>
              <a:pathLst>
                <a:path w="1935" h="1812">
                  <a:moveTo>
                    <a:pt x="0" y="1782"/>
                  </a:moveTo>
                  <a:cubicBezTo>
                    <a:pt x="515" y="1797"/>
                    <a:pt x="1030" y="1812"/>
                    <a:pt x="1305" y="1557"/>
                  </a:cubicBezTo>
                  <a:cubicBezTo>
                    <a:pt x="1580" y="1302"/>
                    <a:pt x="1545" y="504"/>
                    <a:pt x="1650" y="252"/>
                  </a:cubicBezTo>
                  <a:cubicBezTo>
                    <a:pt x="1755" y="0"/>
                    <a:pt x="1888" y="77"/>
                    <a:pt x="1935" y="4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394" name="Freeform 114"/>
            <p:cNvSpPr>
              <a:spLocks/>
            </p:cNvSpPr>
            <p:nvPr/>
          </p:nvSpPr>
          <p:spPr bwMode="auto">
            <a:xfrm>
              <a:off x="7200" y="6821"/>
              <a:ext cx="915" cy="270"/>
            </a:xfrm>
            <a:custGeom>
              <a:avLst/>
              <a:gdLst/>
              <a:ahLst/>
              <a:cxnLst>
                <a:cxn ang="0">
                  <a:pos x="0" y="1782"/>
                </a:cxn>
                <a:cxn ang="0">
                  <a:pos x="1305" y="1557"/>
                </a:cxn>
                <a:cxn ang="0">
                  <a:pos x="1650" y="252"/>
                </a:cxn>
                <a:cxn ang="0">
                  <a:pos x="1935" y="42"/>
                </a:cxn>
              </a:cxnLst>
              <a:rect l="0" t="0" r="r" b="b"/>
              <a:pathLst>
                <a:path w="1935" h="1812">
                  <a:moveTo>
                    <a:pt x="0" y="1782"/>
                  </a:moveTo>
                  <a:cubicBezTo>
                    <a:pt x="515" y="1797"/>
                    <a:pt x="1030" y="1812"/>
                    <a:pt x="1305" y="1557"/>
                  </a:cubicBezTo>
                  <a:cubicBezTo>
                    <a:pt x="1580" y="1302"/>
                    <a:pt x="1545" y="504"/>
                    <a:pt x="1650" y="252"/>
                  </a:cubicBezTo>
                  <a:cubicBezTo>
                    <a:pt x="1755" y="0"/>
                    <a:pt x="1888" y="77"/>
                    <a:pt x="1935" y="4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6629360" y="1285860"/>
            <a:ext cx="166924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 smtClean="0"/>
              <a:t>Метод щупа</a:t>
            </a:r>
            <a:endParaRPr lang="ru-RU" b="1" i="1" dirty="0"/>
          </a:p>
        </p:txBody>
      </p:sp>
      <p:grpSp>
        <p:nvGrpSpPr>
          <p:cNvPr id="97395" name="Group 115"/>
          <p:cNvGrpSpPr>
            <a:grpSpLocks/>
          </p:cNvGrpSpPr>
          <p:nvPr/>
        </p:nvGrpSpPr>
        <p:grpSpPr bwMode="auto">
          <a:xfrm>
            <a:off x="4143375" y="2500306"/>
            <a:ext cx="5000625" cy="1314450"/>
            <a:chOff x="2880" y="12891"/>
            <a:chExt cx="7875" cy="2070"/>
          </a:xfrm>
        </p:grpSpPr>
        <p:sp>
          <p:nvSpPr>
            <p:cNvPr id="97396" name="AutoShape 116"/>
            <p:cNvSpPr>
              <a:spLocks noChangeArrowheads="1"/>
            </p:cNvSpPr>
            <p:nvPr/>
          </p:nvSpPr>
          <p:spPr bwMode="auto">
            <a:xfrm>
              <a:off x="8685" y="13926"/>
              <a:ext cx="2070" cy="1035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 Течеискатель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397" name="Freeform 117"/>
            <p:cNvSpPr>
              <a:spLocks/>
            </p:cNvSpPr>
            <p:nvPr/>
          </p:nvSpPr>
          <p:spPr bwMode="auto">
            <a:xfrm flipV="1">
              <a:off x="7980" y="13281"/>
              <a:ext cx="705" cy="1220"/>
            </a:xfrm>
            <a:custGeom>
              <a:avLst/>
              <a:gdLst/>
              <a:ahLst/>
              <a:cxnLst>
                <a:cxn ang="0">
                  <a:pos x="0" y="1782"/>
                </a:cxn>
                <a:cxn ang="0">
                  <a:pos x="1305" y="1557"/>
                </a:cxn>
                <a:cxn ang="0">
                  <a:pos x="1650" y="252"/>
                </a:cxn>
                <a:cxn ang="0">
                  <a:pos x="1935" y="42"/>
                </a:cxn>
              </a:cxnLst>
              <a:rect l="0" t="0" r="r" b="b"/>
              <a:pathLst>
                <a:path w="1935" h="1812">
                  <a:moveTo>
                    <a:pt x="0" y="1782"/>
                  </a:moveTo>
                  <a:cubicBezTo>
                    <a:pt x="515" y="1797"/>
                    <a:pt x="1030" y="1812"/>
                    <a:pt x="1305" y="1557"/>
                  </a:cubicBezTo>
                  <a:cubicBezTo>
                    <a:pt x="1580" y="1302"/>
                    <a:pt x="1545" y="504"/>
                    <a:pt x="1650" y="252"/>
                  </a:cubicBezTo>
                  <a:cubicBezTo>
                    <a:pt x="1755" y="0"/>
                    <a:pt x="1888" y="77"/>
                    <a:pt x="1935" y="4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398" name="Rectangle 118"/>
            <p:cNvSpPr>
              <a:spLocks noChangeArrowheads="1"/>
            </p:cNvSpPr>
            <p:nvPr/>
          </p:nvSpPr>
          <p:spPr bwMode="auto">
            <a:xfrm>
              <a:off x="7320" y="13101"/>
              <a:ext cx="660" cy="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щуп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7399" name="Group 119"/>
            <p:cNvGrpSpPr>
              <a:grpSpLocks/>
            </p:cNvGrpSpPr>
            <p:nvPr/>
          </p:nvGrpSpPr>
          <p:grpSpPr bwMode="auto">
            <a:xfrm>
              <a:off x="2880" y="12891"/>
              <a:ext cx="4440" cy="1980"/>
              <a:chOff x="2880" y="12891"/>
              <a:chExt cx="4440" cy="1980"/>
            </a:xfrm>
          </p:grpSpPr>
          <p:grpSp>
            <p:nvGrpSpPr>
              <p:cNvPr id="97400" name="Group 120"/>
              <p:cNvGrpSpPr>
                <a:grpSpLocks/>
              </p:cNvGrpSpPr>
              <p:nvPr/>
            </p:nvGrpSpPr>
            <p:grpSpPr bwMode="auto">
              <a:xfrm>
                <a:off x="2880" y="12891"/>
                <a:ext cx="4083" cy="1980"/>
                <a:chOff x="2880" y="12891"/>
                <a:chExt cx="4083" cy="1980"/>
              </a:xfrm>
            </p:grpSpPr>
            <p:sp>
              <p:nvSpPr>
                <p:cNvPr id="97401" name="AutoShape 121"/>
                <p:cNvSpPr>
                  <a:spLocks noChangeArrowheads="1"/>
                </p:cNvSpPr>
                <p:nvPr/>
              </p:nvSpPr>
              <p:spPr bwMode="auto">
                <a:xfrm>
                  <a:off x="4863" y="12891"/>
                  <a:ext cx="2100" cy="198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        Вакуумная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          камера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7402" name="Rectangle 122"/>
                <p:cNvSpPr>
                  <a:spLocks noChangeArrowheads="1"/>
                </p:cNvSpPr>
                <p:nvPr/>
              </p:nvSpPr>
              <p:spPr bwMode="auto">
                <a:xfrm>
                  <a:off x="2880" y="13351"/>
                  <a:ext cx="600" cy="13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itchFamily="34" charset="0"/>
                    </a:rPr>
                    <a:t>Не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7403" name="AutoShape 123"/>
                <p:cNvSpPr>
                  <a:spLocks noChangeArrowheads="1"/>
                </p:cNvSpPr>
                <p:nvPr/>
              </p:nvSpPr>
              <p:spPr bwMode="auto">
                <a:xfrm rot="16200000">
                  <a:off x="3105" y="13056"/>
                  <a:ext cx="180" cy="270"/>
                </a:xfrm>
                <a:prstGeom prst="flowChartCollat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97404" name="AutoShape 124"/>
                <p:cNvCxnSpPr>
                  <a:cxnSpLocks noChangeShapeType="1"/>
                </p:cNvCxnSpPr>
                <p:nvPr/>
              </p:nvCxnSpPr>
              <p:spPr bwMode="auto">
                <a:xfrm>
                  <a:off x="3165" y="13186"/>
                  <a:ext cx="0" cy="16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7405" name="Freeform 125"/>
                <p:cNvSpPr>
                  <a:spLocks/>
                </p:cNvSpPr>
                <p:nvPr/>
              </p:nvSpPr>
              <p:spPr bwMode="auto">
                <a:xfrm flipV="1">
                  <a:off x="3333" y="13186"/>
                  <a:ext cx="1530" cy="435"/>
                </a:xfrm>
                <a:custGeom>
                  <a:avLst/>
                  <a:gdLst/>
                  <a:ahLst/>
                  <a:cxnLst>
                    <a:cxn ang="0">
                      <a:pos x="0" y="1782"/>
                    </a:cxn>
                    <a:cxn ang="0">
                      <a:pos x="1305" y="1557"/>
                    </a:cxn>
                    <a:cxn ang="0">
                      <a:pos x="1650" y="252"/>
                    </a:cxn>
                    <a:cxn ang="0">
                      <a:pos x="1935" y="42"/>
                    </a:cxn>
                  </a:cxnLst>
                  <a:rect l="0" t="0" r="r" b="b"/>
                  <a:pathLst>
                    <a:path w="1935" h="1812">
                      <a:moveTo>
                        <a:pt x="0" y="1782"/>
                      </a:moveTo>
                      <a:cubicBezTo>
                        <a:pt x="515" y="1797"/>
                        <a:pt x="1030" y="1812"/>
                        <a:pt x="1305" y="1557"/>
                      </a:cubicBezTo>
                      <a:cubicBezTo>
                        <a:pt x="1580" y="1302"/>
                        <a:pt x="1545" y="504"/>
                        <a:pt x="1650" y="252"/>
                      </a:cubicBezTo>
                      <a:cubicBezTo>
                        <a:pt x="1755" y="0"/>
                        <a:pt x="1888" y="77"/>
                        <a:pt x="1935" y="4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97406" name="AutoShape 126"/>
              <p:cNvCxnSpPr>
                <a:cxnSpLocks noChangeShapeType="1"/>
              </p:cNvCxnSpPr>
              <p:nvPr/>
            </p:nvCxnSpPr>
            <p:spPr bwMode="auto">
              <a:xfrm flipV="1">
                <a:off x="7053" y="13101"/>
                <a:ext cx="267" cy="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7407" name="AutoShape 127"/>
              <p:cNvCxnSpPr>
                <a:cxnSpLocks noChangeShapeType="1"/>
              </p:cNvCxnSpPr>
              <p:nvPr/>
            </p:nvCxnSpPr>
            <p:spPr bwMode="auto">
              <a:xfrm>
                <a:off x="7053" y="13281"/>
                <a:ext cx="26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7408" name="AutoShape 128"/>
              <p:cNvCxnSpPr>
                <a:cxnSpLocks noChangeShapeType="1"/>
              </p:cNvCxnSpPr>
              <p:nvPr/>
            </p:nvCxnSpPr>
            <p:spPr bwMode="auto">
              <a:xfrm>
                <a:off x="7053" y="13400"/>
                <a:ext cx="267" cy="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116" name="Text Box 19"/>
          <p:cNvSpPr txBox="1">
            <a:spLocks noChangeArrowheads="1"/>
          </p:cNvSpPr>
          <p:nvPr/>
        </p:nvSpPr>
        <p:spPr bwMode="auto">
          <a:xfrm>
            <a:off x="5286380" y="4572008"/>
            <a:ext cx="3597358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Метод «обратного тока» (накопления)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  <p:bldP spid="51" grpId="0"/>
      <p:bldP spid="92" grpId="0"/>
      <p:bldP spid="101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103779" y="476250"/>
            <a:ext cx="3422219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ФИЗИКА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ВАКУУМА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276600" y="955675"/>
            <a:ext cx="297021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Свойства вакуума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23850" y="1989138"/>
            <a:ext cx="8280400" cy="337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49263" algn="l">
              <a:buFontTx/>
              <a:buChar char="•"/>
            </a:pPr>
            <a:r>
              <a:rPr lang="ru-RU" sz="2400"/>
              <a:t>Газ состоит из отдельных движущихся молекул</a:t>
            </a:r>
          </a:p>
          <a:p>
            <a:pPr indent="449263" algn="l">
              <a:buFontTx/>
              <a:buChar char="•"/>
            </a:pPr>
            <a:r>
              <a:rPr lang="ru-RU" sz="2400"/>
              <a:t>Существует постоянное распределение молекул по скоростям</a:t>
            </a:r>
          </a:p>
          <a:p>
            <a:pPr indent="449263" algn="l">
              <a:buFontTx/>
              <a:buChar char="•"/>
            </a:pPr>
            <a:r>
              <a:rPr lang="ru-RU" sz="2400"/>
              <a:t>При движении газа не преимущественных направлений – пространство изотропно</a:t>
            </a:r>
          </a:p>
          <a:p>
            <a:pPr indent="449263" algn="l">
              <a:buFontTx/>
              <a:buChar char="•"/>
            </a:pPr>
            <a:r>
              <a:rPr lang="ru-RU" sz="2400"/>
              <a:t>Температура газа - величина, пропорциональная энергии его молекул</a:t>
            </a:r>
          </a:p>
          <a:p>
            <a:pPr indent="449263" algn="l">
              <a:buFontTx/>
              <a:buChar char="•"/>
            </a:pPr>
            <a:r>
              <a:rPr lang="ru-RU" sz="2400"/>
              <a:t>При взаимодействии с поверхностью твердого тела молекулы газа адсорбируются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708400" y="1484313"/>
            <a:ext cx="18510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Постулаты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5580063" y="2852738"/>
            <a:ext cx="3024187" cy="1296987"/>
          </a:xfrm>
          <a:prstGeom prst="wedgeRoundRectCallout">
            <a:avLst>
              <a:gd name="adj1" fmla="val -33463"/>
              <a:gd name="adj2" fmla="val -175824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Состояние газа при котором его давление ниже атмосферного называется </a:t>
            </a: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вакуумом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2" grpId="0"/>
      <p:bldP spid="44044" grpId="0"/>
      <p:bldP spid="44045" grpId="0"/>
      <p:bldP spid="44048" grpId="0" animBg="1"/>
      <p:bldP spid="440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251200" y="476250"/>
            <a:ext cx="23653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Давление газа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5724525" y="836613"/>
            <a:ext cx="3168650" cy="1439862"/>
          </a:xfrm>
          <a:prstGeom prst="wedgeRoundRectCallout">
            <a:avLst>
              <a:gd name="adj1" fmla="val -86023"/>
              <a:gd name="adj2" fmla="val -58157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 sz="1600"/>
              <a:t>Под </a:t>
            </a:r>
            <a:r>
              <a:rPr lang="ru-RU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давлением газа</a:t>
            </a:r>
            <a:r>
              <a:rPr lang="ru-RU" sz="1600"/>
              <a:t> понимают средний импульс </a:t>
            </a:r>
            <a:r>
              <a:rPr lang="ru-RU" sz="1600" i="1">
                <a:sym typeface="Symbol" pitchFamily="18" charset="2"/>
              </a:rPr>
              <a:t></a:t>
            </a:r>
            <a:r>
              <a:rPr lang="en-US" sz="1600" i="1">
                <a:sym typeface="Symbol" pitchFamily="18" charset="2"/>
              </a:rPr>
              <a:t>P</a:t>
            </a:r>
            <a:r>
              <a:rPr lang="ru-RU" sz="1600"/>
              <a:t> , передаваемый молекулами газа единице площади в единицу времени</a:t>
            </a:r>
          </a:p>
        </p:txBody>
      </p:sp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1316038" y="3030538"/>
          <a:ext cx="26098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Формула" r:id="rId4" imgW="977760" imgH="177480" progId="Equation.3">
                  <p:embed/>
                </p:oleObj>
              </mc:Choice>
              <mc:Fallback>
                <p:oleObj name="Формула" r:id="rId4" imgW="97776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030538"/>
                        <a:ext cx="260985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6" cstate="print"/>
          <a:srcRect l="12012" t="10738" r="8008" b="10738"/>
          <a:stretch>
            <a:fillRect/>
          </a:stretch>
        </p:blipFill>
        <p:spPr bwMode="auto">
          <a:xfrm>
            <a:off x="4787900" y="908050"/>
            <a:ext cx="4030663" cy="3686175"/>
          </a:xfrm>
          <a:prstGeom prst="rect">
            <a:avLst/>
          </a:prstGeom>
          <a:noFill/>
        </p:spPr>
      </p:pic>
      <p:graphicFrame>
        <p:nvGraphicFramePr>
          <p:cNvPr id="46102" name="Group 22"/>
          <p:cNvGraphicFramePr>
            <a:graphicFrameLocks noGrp="1"/>
          </p:cNvGraphicFramePr>
          <p:nvPr/>
        </p:nvGraphicFramePr>
        <p:xfrm>
          <a:off x="4479925" y="0"/>
          <a:ext cx="208280" cy="15716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0" y="1571625"/>
            <a:ext cx="18415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tx1"/>
                </a:solidFill>
              </a:rPr>
              <a:t/>
            </a:r>
            <a:br>
              <a:rPr lang="ru-RU">
                <a:solidFill>
                  <a:schemeClr val="tx1"/>
                </a:solidFill>
              </a:rPr>
            </a:br>
            <a:endParaRPr lang="ru-RU">
              <a:solidFill>
                <a:schemeClr val="tx1"/>
              </a:solidFill>
            </a:endParaRPr>
          </a:p>
          <a:p>
            <a:pPr algn="l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6117" name="Object 37"/>
          <p:cNvGraphicFramePr>
            <a:graphicFrameLocks noChangeAspect="1"/>
          </p:cNvGraphicFramePr>
          <p:nvPr/>
        </p:nvGraphicFramePr>
        <p:xfrm>
          <a:off x="1476375" y="1517650"/>
          <a:ext cx="21685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Формула" r:id="rId7" imgW="812520" imgH="177480" progId="Equation.3">
                  <p:embed/>
                </p:oleObj>
              </mc:Choice>
              <mc:Fallback>
                <p:oleObj name="Формула" r:id="rId7" imgW="812520" imgH="17748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17650"/>
                        <a:ext cx="216852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8" name="Text Box 38"/>
          <p:cNvSpPr txBox="1">
            <a:spLocks noChangeArrowheads="1"/>
          </p:cNvSpPr>
          <p:nvPr/>
        </p:nvSpPr>
        <p:spPr bwMode="auto">
          <a:xfrm>
            <a:off x="1154113" y="1052513"/>
            <a:ext cx="29495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Импульс молекулы газа</a:t>
            </a:r>
          </a:p>
        </p:txBody>
      </p:sp>
      <p:sp>
        <p:nvSpPr>
          <p:cNvPr id="46119" name="Text Box 39"/>
          <p:cNvSpPr txBox="1">
            <a:spLocks noChangeArrowheads="1"/>
          </p:cNvSpPr>
          <p:nvPr/>
        </p:nvSpPr>
        <p:spPr bwMode="auto">
          <a:xfrm>
            <a:off x="611188" y="1989138"/>
            <a:ext cx="4032250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Суммарное изменение импульса адсорбированной и десорбированной молекулы</a:t>
            </a:r>
          </a:p>
        </p:txBody>
      </p:sp>
      <p:graphicFrame>
        <p:nvGraphicFramePr>
          <p:cNvPr id="46120" name="Object 40"/>
          <p:cNvGraphicFramePr>
            <a:graphicFrameLocks noChangeAspect="1"/>
          </p:cNvGraphicFramePr>
          <p:nvPr/>
        </p:nvGraphicFramePr>
        <p:xfrm>
          <a:off x="684213" y="3500438"/>
          <a:ext cx="38877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Формула" r:id="rId9" imgW="1396800" imgH="393480" progId="Equation.3">
                  <p:embed/>
                </p:oleObj>
              </mc:Choice>
              <mc:Fallback>
                <p:oleObj name="Формула" r:id="rId9" imgW="1396800" imgH="39348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00438"/>
                        <a:ext cx="3887787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1" name="AutoShape 41"/>
          <p:cNvSpPr>
            <a:spLocks noChangeArrowheads="1"/>
          </p:cNvSpPr>
          <p:nvPr/>
        </p:nvSpPr>
        <p:spPr bwMode="auto">
          <a:xfrm>
            <a:off x="395288" y="2997200"/>
            <a:ext cx="1511300" cy="647700"/>
          </a:xfrm>
          <a:prstGeom prst="wedgeRoundRectCallout">
            <a:avLst>
              <a:gd name="adj1" fmla="val -21639"/>
              <a:gd name="adj2" fmla="val 124019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Согласно </a:t>
            </a:r>
            <a:r>
              <a:rPr lang="en-US"/>
              <a:t>II </a:t>
            </a:r>
            <a:r>
              <a:rPr lang="ru-RU"/>
              <a:t>Ньютона</a:t>
            </a:r>
          </a:p>
        </p:txBody>
      </p:sp>
      <p:sp>
        <p:nvSpPr>
          <p:cNvPr id="46122" name="Text Box 42"/>
          <p:cNvSpPr txBox="1">
            <a:spLocks noChangeArrowheads="1"/>
          </p:cNvSpPr>
          <p:nvPr/>
        </p:nvSpPr>
        <p:spPr bwMode="auto">
          <a:xfrm>
            <a:off x="395288" y="4724400"/>
            <a:ext cx="50403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Число молекул в элементарном объеме</a:t>
            </a:r>
          </a:p>
        </p:txBody>
      </p:sp>
      <p:graphicFrame>
        <p:nvGraphicFramePr>
          <p:cNvPr id="46123" name="Object 43"/>
          <p:cNvGraphicFramePr>
            <a:graphicFrameLocks noChangeAspect="1"/>
          </p:cNvGraphicFramePr>
          <p:nvPr/>
        </p:nvGraphicFramePr>
        <p:xfrm>
          <a:off x="900113" y="5157788"/>
          <a:ext cx="24479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Формула" r:id="rId11" imgW="927000" imgH="393480" progId="Equation.3">
                  <p:embed/>
                </p:oleObj>
              </mc:Choice>
              <mc:Fallback>
                <p:oleObj name="Формула" r:id="rId11" imgW="927000" imgH="39348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57788"/>
                        <a:ext cx="2447925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6732588" y="3500438"/>
            <a:ext cx="1944687" cy="1257300"/>
            <a:chOff x="4241" y="2205"/>
            <a:chExt cx="1225" cy="792"/>
          </a:xfrm>
        </p:grpSpPr>
        <p:sp>
          <p:nvSpPr>
            <p:cNvPr id="46124" name="AutoShape 44"/>
            <p:cNvSpPr>
              <a:spLocks noChangeArrowheads="1"/>
            </p:cNvSpPr>
            <p:nvPr/>
          </p:nvSpPr>
          <p:spPr bwMode="auto">
            <a:xfrm>
              <a:off x="4241" y="2205"/>
              <a:ext cx="1225" cy="792"/>
            </a:xfrm>
            <a:prstGeom prst="wedgeRoundRectCallout">
              <a:avLst>
                <a:gd name="adj1" fmla="val -46000"/>
                <a:gd name="adj2" fmla="val -116542"/>
                <a:gd name="adj3" fmla="val 16667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r>
                <a:rPr lang="ru-RU"/>
                <a:t>Телесный угол</a:t>
              </a:r>
            </a:p>
          </p:txBody>
        </p:sp>
        <p:graphicFrame>
          <p:nvGraphicFramePr>
            <p:cNvPr id="46125" name="Object 45"/>
            <p:cNvGraphicFramePr>
              <a:graphicFrameLocks noChangeAspect="1"/>
            </p:cNvGraphicFramePr>
            <p:nvPr/>
          </p:nvGraphicFramePr>
          <p:xfrm>
            <a:off x="4286" y="2478"/>
            <a:ext cx="1134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2" name="Формула" r:id="rId13" imgW="914400" imgH="393480" progId="Equation.3">
                    <p:embed/>
                  </p:oleObj>
                </mc:Choice>
                <mc:Fallback>
                  <p:oleObj name="Формула" r:id="rId13" imgW="914400" imgH="393480" progId="Equation.3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" y="2478"/>
                          <a:ext cx="1134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127" name="Object 47"/>
          <p:cNvGraphicFramePr>
            <a:graphicFrameLocks noChangeAspect="1"/>
          </p:cNvGraphicFramePr>
          <p:nvPr/>
        </p:nvGraphicFramePr>
        <p:xfrm>
          <a:off x="3924300" y="5373688"/>
          <a:ext cx="36718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Формула" r:id="rId15" imgW="1282680" imgH="228600" progId="Equation.3">
                  <p:embed/>
                </p:oleObj>
              </mc:Choice>
              <mc:Fallback>
                <p:oleObj name="Формула" r:id="rId15" imgW="1282680" imgH="228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373688"/>
                        <a:ext cx="3671888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8" name="AutoShape 48"/>
          <p:cNvSpPr>
            <a:spLocks noChangeArrowheads="1"/>
          </p:cNvSpPr>
          <p:nvPr/>
        </p:nvSpPr>
        <p:spPr bwMode="auto">
          <a:xfrm>
            <a:off x="4140200" y="4941888"/>
            <a:ext cx="3168650" cy="1439862"/>
          </a:xfrm>
          <a:prstGeom prst="wedgeRoundRectCallout">
            <a:avLst>
              <a:gd name="adj1" fmla="val -153907"/>
              <a:gd name="adj2" fmla="val -102259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 sz="1600"/>
              <a:t>Под </a:t>
            </a:r>
            <a:r>
              <a:rPr lang="ru-RU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давлением газа</a:t>
            </a:r>
            <a:r>
              <a:rPr lang="ru-RU" sz="1600"/>
              <a:t> понимают средний импульс </a:t>
            </a:r>
            <a:r>
              <a:rPr lang="ru-RU" sz="1600" i="1">
                <a:sym typeface="Symbol" pitchFamily="18" charset="2"/>
              </a:rPr>
              <a:t></a:t>
            </a:r>
            <a:r>
              <a:rPr lang="en-US" sz="1600" i="1">
                <a:sym typeface="Symbol" pitchFamily="18" charset="2"/>
              </a:rPr>
              <a:t>P</a:t>
            </a:r>
            <a:r>
              <a:rPr lang="ru-RU" sz="1600"/>
              <a:t> , передаваемый молекулами газа единице площади в единицу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89" grpId="0" animBg="1"/>
      <p:bldP spid="46089" grpId="1" animBg="1"/>
      <p:bldP spid="46118" grpId="0"/>
      <p:bldP spid="46119" grpId="0"/>
      <p:bldP spid="46121" grpId="0" animBg="1"/>
      <p:bldP spid="46121" grpId="1" animBg="1"/>
      <p:bldP spid="46122" grpId="0"/>
      <p:bldP spid="46128" grpId="0" animBg="1"/>
      <p:bldP spid="461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755650" y="836613"/>
          <a:ext cx="76327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4" name="Формула" r:id="rId4" imgW="3009600" imgH="533160" progId="Equation.3">
                  <p:embed/>
                </p:oleObj>
              </mc:Choice>
              <mc:Fallback>
                <p:oleObj name="Формула" r:id="rId4" imgW="3009600" imgH="533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836613"/>
                        <a:ext cx="76327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251200" y="476250"/>
            <a:ext cx="23653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Давление газа</a:t>
            </a:r>
          </a:p>
        </p:txBody>
      </p:sp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1835150" y="2205038"/>
          <a:ext cx="54133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5" name="Формула" r:id="rId6" imgW="2133360" imgH="304560" progId="Equation.3">
                  <p:embed/>
                </p:oleObj>
              </mc:Choice>
              <mc:Fallback>
                <p:oleObj name="Формула" r:id="rId6" imgW="2133360" imgH="3045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05038"/>
                        <a:ext cx="5413375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795963" y="549275"/>
            <a:ext cx="2519362" cy="360363"/>
          </a:xfrm>
          <a:prstGeom prst="wedgeRoundRectCallout">
            <a:avLst>
              <a:gd name="adj1" fmla="val -12824"/>
              <a:gd name="adj2" fmla="val 485241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плотность газа</a:t>
            </a:r>
          </a:p>
        </p:txBody>
      </p: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539750" y="3284538"/>
            <a:ext cx="3816350" cy="1762125"/>
            <a:chOff x="295" y="2251"/>
            <a:chExt cx="2404" cy="1110"/>
          </a:xfrm>
        </p:grpSpPr>
        <p:sp>
          <p:nvSpPr>
            <p:cNvPr id="48143" name="AutoShape 15"/>
            <p:cNvSpPr>
              <a:spLocks noChangeArrowheads="1"/>
            </p:cNvSpPr>
            <p:nvPr/>
          </p:nvSpPr>
          <p:spPr bwMode="auto">
            <a:xfrm>
              <a:off x="295" y="2251"/>
              <a:ext cx="2404" cy="1110"/>
            </a:xfrm>
            <a:prstGeom prst="wedgeRoundRectCallout">
              <a:avLst>
                <a:gd name="adj1" fmla="val 78120"/>
                <a:gd name="adj2" fmla="val -89458"/>
                <a:gd name="adj3" fmla="val 16667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r>
                <a:rPr lang="ru-RU"/>
                <a:t>среднеквадратичная скорость</a:t>
              </a:r>
            </a:p>
            <a:p>
              <a:endParaRPr lang="ru-RU"/>
            </a:p>
          </p:txBody>
        </p:sp>
        <p:graphicFrame>
          <p:nvGraphicFramePr>
            <p:cNvPr id="48144" name="Object 16"/>
            <p:cNvGraphicFramePr>
              <a:graphicFrameLocks noChangeAspect="1"/>
            </p:cNvGraphicFramePr>
            <p:nvPr/>
          </p:nvGraphicFramePr>
          <p:xfrm>
            <a:off x="748" y="2568"/>
            <a:ext cx="1433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6" name="Формула" r:id="rId8" imgW="1091880" imgH="431640" progId="Equation.3">
                    <p:embed/>
                  </p:oleObj>
                </mc:Choice>
                <mc:Fallback>
                  <p:oleObj name="Формула" r:id="rId8" imgW="109188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568"/>
                          <a:ext cx="1433" cy="5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242" name="Group 114"/>
          <p:cNvGraphicFramePr>
            <a:graphicFrameLocks noGrp="1"/>
          </p:cNvGraphicFramePr>
          <p:nvPr/>
        </p:nvGraphicFramePr>
        <p:xfrm>
          <a:off x="2628900" y="2852738"/>
          <a:ext cx="6119813" cy="3070225"/>
        </p:xfrm>
        <a:graphic>
          <a:graphicData uri="http://schemas.openxmlformats.org/drawingml/2006/table">
            <a:tbl>
              <a:tblPr/>
              <a:tblGrid>
                <a:gridCol w="1655763"/>
                <a:gridCol w="1152525"/>
                <a:gridCol w="1655762"/>
                <a:gridCol w="1655763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единицы давления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мм рт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физ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атм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7.5 10-3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9.87 10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мм рт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1.33 10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1.32 10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физ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атм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1.01 10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7.6 10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41" name="Object 113"/>
          <p:cNvGraphicFramePr>
            <a:graphicFrameLocks noChangeAspect="1"/>
          </p:cNvGraphicFramePr>
          <p:nvPr/>
        </p:nvGraphicFramePr>
        <p:xfrm>
          <a:off x="827088" y="3284538"/>
          <a:ext cx="143986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Формула" r:id="rId10" imgW="545760" imgH="203040" progId="Equation.3">
                  <p:embed/>
                </p:oleObj>
              </mc:Choice>
              <mc:Fallback>
                <p:oleObj name="Формула" r:id="rId10" imgW="545760" imgH="20304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1439862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43" name="Object 115"/>
          <p:cNvGraphicFramePr>
            <a:graphicFrameLocks noChangeAspect="1"/>
          </p:cNvGraphicFramePr>
          <p:nvPr/>
        </p:nvGraphicFramePr>
        <p:xfrm>
          <a:off x="468313" y="4797425"/>
          <a:ext cx="216058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8" name="Формула" r:id="rId12" imgW="774360" imgH="419040" progId="Equation.3">
                  <p:embed/>
                </p:oleObj>
              </mc:Choice>
              <mc:Fallback>
                <p:oleObj name="Формула" r:id="rId12" imgW="774360" imgH="41904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97425"/>
                        <a:ext cx="2160587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44" name="AutoShape 116"/>
          <p:cNvSpPr>
            <a:spLocks noChangeArrowheads="1"/>
          </p:cNvSpPr>
          <p:nvPr/>
        </p:nvSpPr>
        <p:spPr bwMode="auto">
          <a:xfrm>
            <a:off x="827088" y="4005263"/>
            <a:ext cx="1584325" cy="792162"/>
          </a:xfrm>
          <a:prstGeom prst="roundRect">
            <a:avLst>
              <a:gd name="adj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round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/>
          <a:p>
            <a:r>
              <a:rPr lang="ru-RU"/>
              <a:t>уравнения </a:t>
            </a:r>
          </a:p>
          <a:p>
            <a:r>
              <a:rPr lang="ru-RU"/>
              <a:t>состояния</a:t>
            </a:r>
          </a:p>
          <a:p>
            <a:r>
              <a:rPr lang="ru-RU"/>
              <a:t> газа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9" grpId="0" animBg="1"/>
      <p:bldP spid="48139" grpId="1" animBg="1"/>
      <p:bldP spid="48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451100" y="476250"/>
            <a:ext cx="399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Распределение молекул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331913" y="1341438"/>
          <a:ext cx="6121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Формула" r:id="rId4" imgW="2311200" imgH="507960" progId="Equation.3">
                  <p:embed/>
                </p:oleObj>
              </mc:Choice>
              <mc:Fallback>
                <p:oleObj name="Формула" r:id="rId4" imgW="231120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1438"/>
                        <a:ext cx="61214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55650" y="1052513"/>
            <a:ext cx="359727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Распределение Максвелла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323850" y="188913"/>
            <a:ext cx="2376488" cy="1295400"/>
          </a:xfrm>
          <a:prstGeom prst="wedgeRoundRectCallout">
            <a:avLst>
              <a:gd name="adj1" fmla="val 6713"/>
              <a:gd name="adj2" fmla="val 84190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Число молекул, скорости которых заключены в интервале </a:t>
            </a:r>
            <a:r>
              <a:rPr lang="en-US" b="1" i="1"/>
              <a:t>v, v+dv</a:t>
            </a:r>
            <a:endParaRPr lang="ru-RU" b="1" i="1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39750" y="2565400"/>
            <a:ext cx="5903913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 Для безразмерной скорости распределение имеет более простой вид</a:t>
            </a:r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6732588" y="2205038"/>
          <a:ext cx="1871662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Формула" r:id="rId6" imgW="736560" imgH="444240" progId="Equation.3">
                  <p:embed/>
                </p:oleObj>
              </mc:Choice>
              <mc:Fallback>
                <p:oleObj name="Формула" r:id="rId6" imgW="736560" imgH="444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205038"/>
                        <a:ext cx="1871662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1476375" y="3284538"/>
          <a:ext cx="25923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Формула" r:id="rId8" imgW="888840" imgH="228600" progId="Equation.3">
                  <p:embed/>
                </p:oleObj>
              </mc:Choice>
              <mc:Fallback>
                <p:oleObj name="Формула" r:id="rId8" imgW="88884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284538"/>
                        <a:ext cx="2592388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2" name="Object 16"/>
          <p:cNvGraphicFramePr>
            <a:graphicFrameLocks noChangeAspect="1"/>
          </p:cNvGraphicFramePr>
          <p:nvPr/>
        </p:nvGraphicFramePr>
        <p:xfrm>
          <a:off x="755650" y="3933825"/>
          <a:ext cx="410368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Формула" r:id="rId10" imgW="1498320" imgH="419040" progId="Equation.3">
                  <p:embed/>
                </p:oleObj>
              </mc:Choice>
              <mc:Fallback>
                <p:oleObj name="Формула" r:id="rId10" imgW="149832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933825"/>
                        <a:ext cx="4103688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12" cstate="print"/>
          <a:srcRect l="3580" t="13197" r="57266" b="8247"/>
          <a:stretch>
            <a:fillRect/>
          </a:stretch>
        </p:blipFill>
        <p:spPr bwMode="auto">
          <a:xfrm>
            <a:off x="5076825" y="3429000"/>
            <a:ext cx="32448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987425" y="5013325"/>
            <a:ext cx="32797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максимум соответствует </a:t>
            </a:r>
            <a:r>
              <a:rPr lang="en-US" b="1" i="1"/>
              <a:t>u=1</a:t>
            </a:r>
            <a:endParaRPr lang="ru-RU" b="1" i="1"/>
          </a:p>
        </p:txBody>
      </p:sp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1692275" y="5300663"/>
          <a:ext cx="203200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Формула" r:id="rId13" imgW="799920" imgH="444240" progId="Equation.3">
                  <p:embed/>
                </p:oleObj>
              </mc:Choice>
              <mc:Fallback>
                <p:oleObj name="Формула" r:id="rId13" imgW="799920" imgH="4442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300663"/>
                        <a:ext cx="2032000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6" grpId="0"/>
      <p:bldP spid="50187" grpId="1" animBg="1"/>
      <p:bldP spid="50187" grpId="2" animBg="1"/>
      <p:bldP spid="50188" grpId="0"/>
      <p:bldP spid="50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8675688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5795963" y="2492375"/>
          <a:ext cx="20875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Формула" r:id="rId4" imgW="901440" imgH="419040" progId="Equation.3">
                  <p:embed/>
                </p:oleObj>
              </mc:Choice>
              <mc:Fallback>
                <p:oleObj name="Формула" r:id="rId4" imgW="9014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492375"/>
                        <a:ext cx="2087562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451100" y="476250"/>
            <a:ext cx="399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Распределение молекул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73050" y="1052513"/>
            <a:ext cx="422751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/>
              <a:t>Среднеарифметическая скорость</a:t>
            </a:r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468313" y="1412875"/>
          <a:ext cx="37449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Формула" r:id="rId6" imgW="1955520" imgH="482400" progId="Equation.3">
                  <p:embed/>
                </p:oleObj>
              </mc:Choice>
              <mc:Fallback>
                <p:oleObj name="Формула" r:id="rId6" imgW="1955520" imgH="482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12875"/>
                        <a:ext cx="37449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859338" y="1052513"/>
            <a:ext cx="38798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/>
              <a:t>Среднеквадратичная скорость</a:t>
            </a:r>
          </a:p>
        </p:txBody>
      </p:sp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4716463" y="1341438"/>
          <a:ext cx="4032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Формула" r:id="rId8" imgW="2133360" imgH="520560" progId="Equation.3">
                  <p:embed/>
                </p:oleObj>
              </mc:Choice>
              <mc:Fallback>
                <p:oleObj name="Формула" r:id="rId8" imgW="2133360" imgH="520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341438"/>
                        <a:ext cx="4032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323850" y="2636838"/>
            <a:ext cx="5472113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 Для безразмерной энергии распределение имеет вид</a:t>
            </a:r>
          </a:p>
        </p:txBody>
      </p:sp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1258888" y="3357563"/>
          <a:ext cx="27400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Формула" r:id="rId10" imgW="939600" imgH="215640" progId="Equation.3">
                  <p:embed/>
                </p:oleObj>
              </mc:Choice>
              <mc:Fallback>
                <p:oleObj name="Формула" r:id="rId10" imgW="93960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357563"/>
                        <a:ext cx="274002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611188" y="4076700"/>
          <a:ext cx="417195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Формула" r:id="rId12" imgW="1523880" imgH="419040" progId="Equation.3">
                  <p:embed/>
                </p:oleObj>
              </mc:Choice>
              <mc:Fallback>
                <p:oleObj name="Формула" r:id="rId12" imgW="152388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76700"/>
                        <a:ext cx="4171950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4" cstate="print"/>
          <a:srcRect l="45097" t="3299" r="2147" b="8247"/>
          <a:stretch>
            <a:fillRect/>
          </a:stretch>
        </p:blipFill>
        <p:spPr bwMode="auto">
          <a:xfrm>
            <a:off x="5003800" y="3500438"/>
            <a:ext cx="367188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896938" y="5149850"/>
            <a:ext cx="34639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Максимум соответствует </a:t>
            </a:r>
            <a:r>
              <a:rPr lang="en-US" b="1" i="1">
                <a:sym typeface="Symbol" pitchFamily="18" charset="2"/>
              </a:rPr>
              <a:t></a:t>
            </a:r>
            <a:r>
              <a:rPr lang="en-US" b="1" i="1"/>
              <a:t>=</a:t>
            </a:r>
            <a:r>
              <a:rPr lang="ru-RU" b="1" i="1"/>
              <a:t>0.5</a:t>
            </a:r>
          </a:p>
        </p:txBody>
      </p:sp>
      <p:graphicFrame>
        <p:nvGraphicFramePr>
          <p:cNvPr id="52243" name="Object 19"/>
          <p:cNvGraphicFramePr>
            <a:graphicFrameLocks noChangeAspect="1"/>
          </p:cNvGraphicFramePr>
          <p:nvPr/>
        </p:nvGraphicFramePr>
        <p:xfrm>
          <a:off x="684213" y="5516563"/>
          <a:ext cx="19431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Формула" r:id="rId15" imgW="812520" imgH="304560" progId="Equation.3">
                  <p:embed/>
                </p:oleObj>
              </mc:Choice>
              <mc:Fallback>
                <p:oleObj name="Формула" r:id="rId15" imgW="812520" imgH="3045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516563"/>
                        <a:ext cx="1943100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2843213" y="5516563"/>
          <a:ext cx="185261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Формула" r:id="rId17" imgW="774360" imgH="304560" progId="Equation.3">
                  <p:embed/>
                </p:oleObj>
              </mc:Choice>
              <mc:Fallback>
                <p:oleObj name="Формула" r:id="rId17" imgW="774360" imgH="3045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516563"/>
                        <a:ext cx="1852612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6" grpId="0"/>
      <p:bldP spid="52238" grpId="0"/>
      <p:bldP spid="52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579563" y="476250"/>
            <a:ext cx="576421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Средняя длина свободного пробега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003800" y="2133600"/>
            <a:ext cx="363220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 учетом зависимости эффективного диаметра молекулы от температуры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23850" y="3068638"/>
            <a:ext cx="2881313" cy="1225550"/>
          </a:xfrm>
          <a:prstGeom prst="wedgeRoundRectCallout">
            <a:avLst>
              <a:gd name="adj1" fmla="val -29833"/>
              <a:gd name="adj2" fmla="val -153495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Расстояние, которое частица проходит в среднем между столкновениями</a:t>
            </a:r>
          </a:p>
          <a:p>
            <a:endParaRPr lang="ru-RU"/>
          </a:p>
        </p:txBody>
      </p:sp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755650" y="1052513"/>
          <a:ext cx="12954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Формула" r:id="rId4" imgW="482400" imgH="419040" progId="Equation.3">
                  <p:embed/>
                </p:oleObj>
              </mc:Choice>
              <mc:Fallback>
                <p:oleObj name="Формула" r:id="rId4" imgW="48240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52513"/>
                        <a:ext cx="1295400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5508625" y="981075"/>
          <a:ext cx="23050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Формула" r:id="rId6" imgW="825480" imgH="444240" progId="Equation.3">
                  <p:embed/>
                </p:oleObj>
              </mc:Choice>
              <mc:Fallback>
                <p:oleObj name="Формула" r:id="rId6" imgW="825480" imgH="4442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981075"/>
                        <a:ext cx="2305050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5003800" y="3141663"/>
          <a:ext cx="37226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Формула" r:id="rId8" imgW="1333440" imgH="495000" progId="Equation.3">
                  <p:embed/>
                </p:oleObj>
              </mc:Choice>
              <mc:Fallback>
                <p:oleObj name="Формула" r:id="rId8" imgW="133344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141663"/>
                        <a:ext cx="3722688" cy="138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10" cstate="print"/>
          <a:srcRect l="10324" t="6737" r="4129" b="4491"/>
          <a:stretch>
            <a:fillRect/>
          </a:stretch>
        </p:blipFill>
        <p:spPr bwMode="auto">
          <a:xfrm>
            <a:off x="2555875" y="981075"/>
            <a:ext cx="24257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11188" y="2276475"/>
            <a:ext cx="1871662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Эффективный диаметр молекулы</a:t>
            </a:r>
          </a:p>
        </p:txBody>
      </p:sp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539750" y="3357563"/>
          <a:ext cx="23749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Формула" r:id="rId11" imgW="990360" imgH="431640" progId="Equation.3">
                  <p:embed/>
                </p:oleObj>
              </mc:Choice>
              <mc:Fallback>
                <p:oleObj name="Формула" r:id="rId11" imgW="99036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23749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9" name="Object 17"/>
          <p:cNvGraphicFramePr>
            <a:graphicFrameLocks noChangeAspect="1"/>
          </p:cNvGraphicFramePr>
          <p:nvPr/>
        </p:nvGraphicFramePr>
        <p:xfrm>
          <a:off x="3132138" y="4652963"/>
          <a:ext cx="51054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Формула" r:id="rId13" imgW="1828800" imgH="444240" progId="Equation.3">
                  <p:embed/>
                </p:oleObj>
              </mc:Choice>
              <mc:Fallback>
                <p:oleObj name="Формула" r:id="rId13" imgW="1828800" imgH="4442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652963"/>
                        <a:ext cx="5105400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84213" y="4868863"/>
            <a:ext cx="2303462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расчетах используют выражения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1" grpId="0"/>
      <p:bldP spid="54282" grpId="0" animBg="1"/>
      <p:bldP spid="54282" grpId="1" animBg="1"/>
      <p:bldP spid="54287" grpId="0"/>
      <p:bldP spid="54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579563" y="476250"/>
            <a:ext cx="576421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Средняя длина свободного пробега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3850" y="1125538"/>
            <a:ext cx="2879725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случае смеси двух газов с концентрациями  </a:t>
            </a:r>
            <a:r>
              <a:rPr lang="en-US" b="1" i="1"/>
              <a:t>n</a:t>
            </a:r>
            <a:r>
              <a:rPr lang="en-US" b="1" i="1" baseline="-25000"/>
              <a:t>1</a:t>
            </a:r>
            <a:r>
              <a:rPr lang="en-US"/>
              <a:t> </a:t>
            </a:r>
            <a:r>
              <a:rPr lang="ru-RU"/>
              <a:t>и  </a:t>
            </a:r>
            <a:r>
              <a:rPr lang="en-US" b="1" i="1"/>
              <a:t>n</a:t>
            </a:r>
            <a:r>
              <a:rPr lang="en-US" b="1" i="1" baseline="-25000"/>
              <a:t>2</a:t>
            </a:r>
            <a:endParaRPr lang="ru-RU" b="1" i="1"/>
          </a:p>
        </p:txBody>
      </p:sp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3132138" y="908050"/>
          <a:ext cx="5672137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Формула" r:id="rId4" imgW="2031840" imgH="609480" progId="Equation.3">
                  <p:embed/>
                </p:oleObj>
              </mc:Choice>
              <mc:Fallback>
                <p:oleObj name="Формула" r:id="rId4" imgW="2031840" imgH="609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08050"/>
                        <a:ext cx="5672137" cy="170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33" name="Group 13"/>
          <p:cNvGrpSpPr>
            <a:grpSpLocks/>
          </p:cNvGrpSpPr>
          <p:nvPr/>
        </p:nvGrpSpPr>
        <p:grpSpPr bwMode="auto">
          <a:xfrm>
            <a:off x="6443663" y="2924175"/>
            <a:ext cx="2520950" cy="1152525"/>
            <a:chOff x="4172" y="1888"/>
            <a:chExt cx="1588" cy="726"/>
          </a:xfrm>
        </p:grpSpPr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>
              <a:off x="4172" y="1888"/>
              <a:ext cx="1588" cy="726"/>
            </a:xfrm>
            <a:prstGeom prst="wedgeRoundRectCallout">
              <a:avLst>
                <a:gd name="adj1" fmla="val -50190"/>
                <a:gd name="adj2" fmla="val -111157"/>
                <a:gd name="adj3" fmla="val 16667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4315" y="1979"/>
            <a:ext cx="1445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5" name="Формула" r:id="rId6" imgW="1130040" imgH="393480" progId="Equation.3">
                    <p:embed/>
                  </p:oleObj>
                </mc:Choice>
                <mc:Fallback>
                  <p:oleObj name="Формула" r:id="rId6" imgW="1130040" imgH="39348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5" y="1979"/>
                          <a:ext cx="1445" cy="5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68313" y="2565400"/>
            <a:ext cx="5832475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Вследствие столкновений направленный поток молекул убывает</a:t>
            </a:r>
          </a:p>
        </p:txBody>
      </p:sp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6443663" y="2565400"/>
          <a:ext cx="20367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Формула" r:id="rId8" imgW="761760" imgH="203040" progId="Equation.3">
                  <p:embed/>
                </p:oleObj>
              </mc:Choice>
              <mc:Fallback>
                <p:oleObj name="Формула" r:id="rId8" imgW="76176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65400"/>
                        <a:ext cx="20367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6" name="Object 16"/>
          <p:cNvGraphicFramePr>
            <a:graphicFrameLocks noChangeAspect="1"/>
          </p:cNvGraphicFramePr>
          <p:nvPr/>
        </p:nvGraphicFramePr>
        <p:xfrm>
          <a:off x="684213" y="3068638"/>
          <a:ext cx="59690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Формула" r:id="rId10" imgW="1866600" imgH="291960" progId="Equation.3">
                  <p:embed/>
                </p:oleObj>
              </mc:Choice>
              <mc:Fallback>
                <p:oleObj name="Формула" r:id="rId10" imgW="1866600" imgH="2919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068638"/>
                        <a:ext cx="5969000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7" name="Object 17"/>
          <p:cNvGraphicFramePr>
            <a:graphicFrameLocks noChangeAspect="1"/>
          </p:cNvGraphicFramePr>
          <p:nvPr/>
        </p:nvGraphicFramePr>
        <p:xfrm>
          <a:off x="6156325" y="3789363"/>
          <a:ext cx="23034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Формула" r:id="rId12" imgW="914400" imgH="393480" progId="Equation.3">
                  <p:embed/>
                </p:oleObj>
              </mc:Choice>
              <mc:Fallback>
                <p:oleObj name="Формула" r:id="rId12" imgW="91440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89363"/>
                        <a:ext cx="2303463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611188" y="3933825"/>
            <a:ext cx="5040312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/>
              <a:t>Распределение молекул по длинам свободного пробега</a:t>
            </a:r>
          </a:p>
        </p:txBody>
      </p:sp>
      <p:graphicFrame>
        <p:nvGraphicFramePr>
          <p:cNvPr id="56339" name="Object 19"/>
          <p:cNvGraphicFramePr>
            <a:graphicFrameLocks noChangeAspect="1"/>
          </p:cNvGraphicFramePr>
          <p:nvPr/>
        </p:nvGraphicFramePr>
        <p:xfrm>
          <a:off x="539750" y="4652963"/>
          <a:ext cx="84185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Формула" r:id="rId14" imgW="3149280" imgH="393480" progId="Equation.3">
                  <p:embed/>
                </p:oleObj>
              </mc:Choice>
              <mc:Fallback>
                <p:oleObj name="Формула" r:id="rId14" imgW="3149280" imgH="393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652963"/>
                        <a:ext cx="841851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0" name="Object 20"/>
          <p:cNvGraphicFramePr>
            <a:graphicFrameLocks noChangeAspect="1"/>
          </p:cNvGraphicFramePr>
          <p:nvPr/>
        </p:nvGraphicFramePr>
        <p:xfrm>
          <a:off x="2268538" y="5589588"/>
          <a:ext cx="431958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Формула" r:id="rId16" imgW="1790640" imgH="393480" progId="Equation.3">
                  <p:embed/>
                </p:oleObj>
              </mc:Choice>
              <mc:Fallback>
                <p:oleObj name="Формула" r:id="rId16" imgW="179064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589588"/>
                        <a:ext cx="4319587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250825" y="3500438"/>
            <a:ext cx="3313113" cy="935037"/>
          </a:xfrm>
          <a:prstGeom prst="wedgeRoundRectCallout">
            <a:avLst>
              <a:gd name="adj1" fmla="val 16796"/>
              <a:gd name="adj2" fmla="val 219778"/>
              <a:gd name="adj3" fmla="val 16667"/>
            </a:avLst>
          </a:prstGeom>
          <a:solidFill>
            <a:srgbClr val="B2B2B2">
              <a:alpha val="50000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r>
              <a:rPr lang="ru-RU"/>
              <a:t>Полное эффективное сечение для столкновений молекул</a:t>
            </a: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4572000" y="2565400"/>
            <a:ext cx="3095625" cy="1800225"/>
            <a:chOff x="2880" y="1616"/>
            <a:chExt cx="1950" cy="1134"/>
          </a:xfrm>
        </p:grpSpPr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2880" y="1616"/>
              <a:ext cx="1950" cy="1134"/>
            </a:xfrm>
            <a:prstGeom prst="wedgeRoundRectCallout">
              <a:avLst>
                <a:gd name="adj1" fmla="val 3486"/>
                <a:gd name="adj2" fmla="val 140565"/>
                <a:gd name="adj3" fmla="val 16667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r>
                <a:rPr lang="ru-RU"/>
                <a:t>Эффективное сечение одной молекулы для столкновения молекул</a:t>
              </a:r>
            </a:p>
          </p:txBody>
        </p:sp>
        <p:graphicFrame>
          <p:nvGraphicFramePr>
            <p:cNvPr id="56343" name="Object 23"/>
            <p:cNvGraphicFramePr>
              <a:graphicFrameLocks noChangeAspect="1"/>
            </p:cNvGraphicFramePr>
            <p:nvPr/>
          </p:nvGraphicFramePr>
          <p:xfrm>
            <a:off x="3334" y="2251"/>
            <a:ext cx="1042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51" name="Формула" r:id="rId18" imgW="685800" imgH="241200" progId="Equation.3">
                    <p:embed/>
                  </p:oleObj>
                </mc:Choice>
                <mc:Fallback>
                  <p:oleObj name="Формула" r:id="rId18" imgW="685800" imgH="2412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2251"/>
                          <a:ext cx="1042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  <p:bldP spid="56334" grpId="0"/>
      <p:bldP spid="56338" grpId="0"/>
      <p:bldP spid="563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8696325" y="6381750"/>
            <a:ext cx="1238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107950" y="114300"/>
            <a:ext cx="936625" cy="14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лекция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5148263" y="0"/>
            <a:ext cx="3995737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Раздел </a:t>
            </a:r>
            <a:r>
              <a:rPr lang="en-US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I </a:t>
            </a:r>
            <a:r>
              <a:rPr lang="ru-RU" sz="1600" kern="10">
                <a:ln w="63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atang"/>
              </a:rPr>
              <a:t>Физика вакуума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579563" y="476250"/>
            <a:ext cx="5764212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 Средняя длина свободного пробега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11188" y="981075"/>
            <a:ext cx="3479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Частота столкновений между молекулами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1476375" y="1557338"/>
          <a:ext cx="151288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Формула" r:id="rId4" imgW="571320" imgH="419040" progId="Equation.3">
                  <p:embed/>
                </p:oleObj>
              </mc:Choice>
              <mc:Fallback>
                <p:oleObj name="Формула" r:id="rId4" imgW="571320" imgH="419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57338"/>
                        <a:ext cx="1512888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219700" y="908050"/>
            <a:ext cx="288131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Частота столкновений со стенкой</a:t>
            </a:r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5292725" y="1557338"/>
          <a:ext cx="28575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Формула" r:id="rId6" imgW="1079280" imgH="469800" progId="Equation.3">
                  <p:embed/>
                </p:oleObj>
              </mc:Choice>
              <mc:Fallback>
                <p:oleObj name="Формула" r:id="rId6" imgW="1079280" imgH="469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557338"/>
                        <a:ext cx="28575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385" name="Group 17"/>
          <p:cNvGrpSpPr>
            <a:grpSpLocks/>
          </p:cNvGrpSpPr>
          <p:nvPr/>
        </p:nvGrpSpPr>
        <p:grpSpPr bwMode="auto">
          <a:xfrm>
            <a:off x="2195513" y="836613"/>
            <a:ext cx="3022600" cy="2381250"/>
            <a:chOff x="1383" y="527"/>
            <a:chExt cx="1904" cy="1500"/>
          </a:xfrm>
        </p:grpSpPr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1383" y="527"/>
              <a:ext cx="1904" cy="1497"/>
            </a:xfrm>
            <a:prstGeom prst="wedgeRoundRectCallout">
              <a:avLst>
                <a:gd name="adj1" fmla="val 84347"/>
                <a:gd name="adj2" fmla="val 23412"/>
                <a:gd name="adj3" fmla="val 16667"/>
              </a:avLst>
            </a:prstGeom>
            <a:solidFill>
              <a:srgbClr val="B2B2B2">
                <a:alpha val="50000"/>
              </a:srgbClr>
            </a:solidFill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</p:spPr>
          <p:txBody>
            <a:bodyPr/>
            <a:lstStyle/>
            <a:p>
              <a:r>
                <a:rPr lang="ru-RU" b="1"/>
                <a:t>эффективный размер вакуумной камеры</a:t>
              </a:r>
            </a:p>
          </p:txBody>
        </p:sp>
        <p:graphicFrame>
          <p:nvGraphicFramePr>
            <p:cNvPr id="58382" name="Object 14"/>
            <p:cNvGraphicFramePr>
              <a:graphicFrameLocks noChangeAspect="1"/>
            </p:cNvGraphicFramePr>
            <p:nvPr/>
          </p:nvGraphicFramePr>
          <p:xfrm>
            <a:off x="1746" y="935"/>
            <a:ext cx="1179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0" name="Формула" r:id="rId8" imgW="850680" imgH="304560" progId="Equation.3">
                    <p:embed/>
                  </p:oleObj>
                </mc:Choice>
                <mc:Fallback>
                  <p:oleObj name="Формула" r:id="rId8" imgW="850680" imgH="30456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935"/>
                          <a:ext cx="1179" cy="4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3" name="Object 15"/>
            <p:cNvGraphicFramePr>
              <a:graphicFrameLocks noChangeAspect="1"/>
            </p:cNvGraphicFramePr>
            <p:nvPr/>
          </p:nvGraphicFramePr>
          <p:xfrm>
            <a:off x="1791" y="1298"/>
            <a:ext cx="1043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1" name="Формула" r:id="rId10" imgW="736560" imgH="253800" progId="Equation.3">
                    <p:embed/>
                  </p:oleObj>
                </mc:Choice>
                <mc:Fallback>
                  <p:oleObj name="Формула" r:id="rId10" imgW="736560" imgH="2538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1298"/>
                          <a:ext cx="1043" cy="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4" name="Object 16"/>
            <p:cNvGraphicFramePr>
              <a:graphicFrameLocks noChangeAspect="1"/>
            </p:cNvGraphicFramePr>
            <p:nvPr/>
          </p:nvGraphicFramePr>
          <p:xfrm>
            <a:off x="1791" y="1661"/>
            <a:ext cx="104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2" name="Формула" r:id="rId12" imgW="723600" imgH="253800" progId="Equation.3">
                    <p:embed/>
                  </p:oleObj>
                </mc:Choice>
                <mc:Fallback>
                  <p:oleObj name="Формула" r:id="rId12" imgW="723600" imgH="2538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1661"/>
                          <a:ext cx="1043" cy="3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468313" y="2781300"/>
            <a:ext cx="24844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Критерий Кнудсена</a:t>
            </a:r>
          </a:p>
        </p:txBody>
      </p:sp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3563938" y="2852738"/>
          <a:ext cx="23336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Формула" r:id="rId14" imgW="1066680" imgH="444240" progId="Equation.3">
                  <p:embed/>
                </p:oleObj>
              </mc:Choice>
              <mc:Fallback>
                <p:oleObj name="Формула" r:id="rId14" imgW="1066680" imgH="4442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52738"/>
                        <a:ext cx="233362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83" name="Group 215"/>
          <p:cNvGraphicFramePr>
            <a:graphicFrameLocks noGrp="1"/>
          </p:cNvGraphicFramePr>
          <p:nvPr/>
        </p:nvGraphicFramePr>
        <p:xfrm>
          <a:off x="1187450" y="4005263"/>
          <a:ext cx="6965950" cy="1728343"/>
        </p:xfrm>
        <a:graphic>
          <a:graphicData uri="http://schemas.openxmlformats.org/drawingml/2006/table">
            <a:tbl>
              <a:tblPr/>
              <a:tblGrid>
                <a:gridCol w="2149475"/>
                <a:gridCol w="982663"/>
                <a:gridCol w="1035050"/>
                <a:gridCol w="1071562"/>
                <a:gridCol w="17272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Степень вакуума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сверхвысокий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Критерий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Кнудсена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&lt;&lt;1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&lt;&lt;d</a:t>
                      </a:r>
                      <a:r>
                        <a:rPr kumimoji="0" lang="ru-RU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эфф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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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</a:t>
                      </a:r>
                      <a:r>
                        <a:rPr kumimoji="0" lang="ru-RU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эфф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&gt;d</a:t>
                      </a:r>
                      <a:r>
                        <a:rPr kumimoji="0" lang="ru-RU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эфф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&gt;&gt;1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&gt;&gt;d</a:t>
                      </a:r>
                      <a:r>
                        <a:rPr kumimoji="0" lang="ru-RU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эфф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100-10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мм рт 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&lt;10</a:t>
                      </a:r>
                      <a:r>
                        <a:rPr kumimoji="0" lang="en-US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  <p:bldP spid="58377" grpId="0"/>
      <p:bldP spid="58379" grpId="0"/>
      <p:bldP spid="583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1383</TotalTime>
  <Words>670</Words>
  <Application>Microsoft Office PowerPoint</Application>
  <PresentationFormat>Экран (4:3)</PresentationFormat>
  <Paragraphs>252</Paragraphs>
  <Slides>18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Солнцестояние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нннн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Администратор</cp:lastModifiedBy>
  <cp:revision>36</cp:revision>
  <dcterms:created xsi:type="dcterms:W3CDTF">2007-02-08T11:03:30Z</dcterms:created>
  <dcterms:modified xsi:type="dcterms:W3CDTF">2015-04-29T05:58:07Z</dcterms:modified>
</cp:coreProperties>
</file>