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6" r:id="rId5"/>
    <p:sldId id="267" r:id="rId6"/>
    <p:sldId id="268" r:id="rId7"/>
    <p:sldId id="271" r:id="rId8"/>
    <p:sldId id="272" r:id="rId9"/>
    <p:sldId id="274" r:id="rId10"/>
    <p:sldId id="276" r:id="rId11"/>
    <p:sldId id="278" r:id="rId12"/>
    <p:sldId id="275" r:id="rId13"/>
    <p:sldId id="262" r:id="rId14"/>
    <p:sldId id="282" r:id="rId15"/>
    <p:sldId id="283" r:id="rId16"/>
    <p:sldId id="279" r:id="rId17"/>
    <p:sldId id="280" r:id="rId18"/>
    <p:sldId id="281" r:id="rId19"/>
    <p:sldId id="277" r:id="rId20"/>
    <p:sldId id="284" r:id="rId21"/>
    <p:sldId id="286" r:id="rId22"/>
    <p:sldId id="270" r:id="rId23"/>
    <p:sldId id="261" r:id="rId24"/>
    <p:sldId id="28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6D493-0FAA-44BC-9838-5861D6FCE858}" type="doc">
      <dgm:prSet loTypeId="urn:microsoft.com/office/officeart/2008/layout/VerticalCircle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63D9C6-8C22-4B00-9F71-A5985F53B21A}">
      <dgm:prSet phldrT="[Текст]"/>
      <dgm:spPr/>
      <dgm:t>
        <a:bodyPr/>
        <a:lstStyle/>
        <a:p>
          <a:r>
            <a:rPr lang="ru-RU" dirty="0" smtClean="0"/>
            <a:t>СРАВНИТЕЛЬНОЕ</a:t>
          </a:r>
          <a:endParaRPr lang="ru-RU" dirty="0"/>
        </a:p>
      </dgm:t>
    </dgm:pt>
    <dgm:pt modelId="{CA914259-C89B-45F4-B903-C7BCA9D02C58}" type="parTrans" cxnId="{E64C207E-4126-4A3B-A8DB-669530D46EA2}">
      <dgm:prSet/>
      <dgm:spPr/>
      <dgm:t>
        <a:bodyPr/>
        <a:lstStyle/>
        <a:p>
          <a:endParaRPr lang="ru-RU"/>
        </a:p>
      </dgm:t>
    </dgm:pt>
    <dgm:pt modelId="{58323398-ECDA-4A40-AA5B-ECA92C4097F0}" type="sibTrans" cxnId="{E64C207E-4126-4A3B-A8DB-669530D46EA2}">
      <dgm:prSet/>
      <dgm:spPr/>
      <dgm:t>
        <a:bodyPr/>
        <a:lstStyle/>
        <a:p>
          <a:endParaRPr lang="ru-RU"/>
        </a:p>
      </dgm:t>
    </dgm:pt>
    <dgm:pt modelId="{5C029711-6E37-418C-B357-C4452CC9C0F9}">
      <dgm:prSet phldrT="[Текст]"/>
      <dgm:spPr/>
      <dgm:t>
        <a:bodyPr/>
        <a:lstStyle/>
        <a:p>
          <a:r>
            <a:rPr lang="ru-RU" dirty="0" smtClean="0"/>
            <a:t>Сравнительный анализ</a:t>
          </a:r>
          <a:endParaRPr lang="ru-RU" dirty="0"/>
        </a:p>
      </dgm:t>
    </dgm:pt>
    <dgm:pt modelId="{9C68AF5B-E1D4-40FF-BC73-BFDBB919ADD0}" type="parTrans" cxnId="{02984C34-D07A-49A7-8B09-4C60A0A2D662}">
      <dgm:prSet/>
      <dgm:spPr/>
      <dgm:t>
        <a:bodyPr/>
        <a:lstStyle/>
        <a:p>
          <a:endParaRPr lang="ru-RU"/>
        </a:p>
      </dgm:t>
    </dgm:pt>
    <dgm:pt modelId="{81E8FE4B-71A6-4F01-85F6-57770AD6734A}" type="sibTrans" cxnId="{02984C34-D07A-49A7-8B09-4C60A0A2D662}">
      <dgm:prSet/>
      <dgm:spPr/>
      <dgm:t>
        <a:bodyPr/>
        <a:lstStyle/>
        <a:p>
          <a:endParaRPr lang="ru-RU"/>
        </a:p>
      </dgm:t>
    </dgm:pt>
    <dgm:pt modelId="{8A221665-BC9F-4118-8465-77CBC0FE72FD}">
      <dgm:prSet phldrT="[Текст]"/>
      <dgm:spPr/>
      <dgm:t>
        <a:bodyPr/>
        <a:lstStyle/>
        <a:p>
          <a:r>
            <a:rPr lang="ru-RU" dirty="0" smtClean="0"/>
            <a:t>Сравнительный метод</a:t>
          </a:r>
          <a:endParaRPr lang="ru-RU" dirty="0"/>
        </a:p>
      </dgm:t>
    </dgm:pt>
    <dgm:pt modelId="{AD4EBF7E-8BB1-4EF3-ABD4-9F7E8F394DF9}" type="parTrans" cxnId="{EA7D2A88-6AD3-4D11-95D5-D8D1C2AAD3F6}">
      <dgm:prSet/>
      <dgm:spPr/>
      <dgm:t>
        <a:bodyPr/>
        <a:lstStyle/>
        <a:p>
          <a:endParaRPr lang="ru-RU"/>
        </a:p>
      </dgm:t>
    </dgm:pt>
    <dgm:pt modelId="{B36A493B-06D3-48AF-9B41-7CB08483BA76}" type="sibTrans" cxnId="{EA7D2A88-6AD3-4D11-95D5-D8D1C2AAD3F6}">
      <dgm:prSet/>
      <dgm:spPr/>
      <dgm:t>
        <a:bodyPr/>
        <a:lstStyle/>
        <a:p>
          <a:endParaRPr lang="ru-RU"/>
        </a:p>
      </dgm:t>
    </dgm:pt>
    <dgm:pt modelId="{32440050-E52F-4099-951D-D5EFD58FA4ED}">
      <dgm:prSet phldrT="[Текст]"/>
      <dgm:spPr/>
      <dgm:t>
        <a:bodyPr/>
        <a:lstStyle/>
        <a:p>
          <a:r>
            <a:rPr lang="ru-RU" dirty="0" smtClean="0"/>
            <a:t>ПРАВОВЕДЕНИЕ</a:t>
          </a:r>
          <a:endParaRPr lang="ru-RU" dirty="0"/>
        </a:p>
      </dgm:t>
    </dgm:pt>
    <dgm:pt modelId="{6F972930-D2CD-41C4-9634-7E16D1E9F185}" type="parTrans" cxnId="{313D547F-884C-46FB-8333-E264E8016E21}">
      <dgm:prSet/>
      <dgm:spPr/>
      <dgm:t>
        <a:bodyPr/>
        <a:lstStyle/>
        <a:p>
          <a:endParaRPr lang="ru-RU"/>
        </a:p>
      </dgm:t>
    </dgm:pt>
    <dgm:pt modelId="{DB75FD4C-37E7-4955-9D95-F3292C286E51}" type="sibTrans" cxnId="{313D547F-884C-46FB-8333-E264E8016E21}">
      <dgm:prSet/>
      <dgm:spPr/>
      <dgm:t>
        <a:bodyPr/>
        <a:lstStyle/>
        <a:p>
          <a:endParaRPr lang="ru-RU"/>
        </a:p>
      </dgm:t>
    </dgm:pt>
    <dgm:pt modelId="{BA28C8AE-89C7-46D7-AFDA-0AAA1C23E90C}">
      <dgm:prSet phldrT="[Текст]"/>
      <dgm:spPr/>
      <dgm:t>
        <a:bodyPr/>
        <a:lstStyle/>
        <a:p>
          <a:r>
            <a:rPr lang="ru-RU" dirty="0" smtClean="0"/>
            <a:t>Сопоставление</a:t>
          </a:r>
          <a:endParaRPr lang="ru-RU" dirty="0"/>
        </a:p>
      </dgm:t>
    </dgm:pt>
    <dgm:pt modelId="{880E9D16-F059-4312-AA5F-6ECA38F309DC}" type="parTrans" cxnId="{5FEF1AE2-5755-4194-A407-6404C92FDF2C}">
      <dgm:prSet/>
      <dgm:spPr/>
      <dgm:t>
        <a:bodyPr/>
        <a:lstStyle/>
        <a:p>
          <a:endParaRPr lang="ru-RU"/>
        </a:p>
      </dgm:t>
    </dgm:pt>
    <dgm:pt modelId="{0E0E75E9-07B6-4E8C-891A-69DCFFED7436}" type="sibTrans" cxnId="{5FEF1AE2-5755-4194-A407-6404C92FDF2C}">
      <dgm:prSet/>
      <dgm:spPr/>
      <dgm:t>
        <a:bodyPr/>
        <a:lstStyle/>
        <a:p>
          <a:endParaRPr lang="ru-RU"/>
        </a:p>
      </dgm:t>
    </dgm:pt>
    <dgm:pt modelId="{915E1411-D786-4365-AEF4-AE78EB2BD71D}">
      <dgm:prSet phldrT="[Текст]"/>
      <dgm:spPr/>
      <dgm:t>
        <a:bodyPr/>
        <a:lstStyle/>
        <a:p>
          <a:r>
            <a:rPr lang="ru-RU" dirty="0" smtClean="0"/>
            <a:t>Противопоставление</a:t>
          </a:r>
          <a:endParaRPr lang="ru-RU" dirty="0"/>
        </a:p>
      </dgm:t>
    </dgm:pt>
    <dgm:pt modelId="{879BE270-0F9F-442D-ABD5-DF9893B37917}" type="parTrans" cxnId="{66A35B41-F060-4A14-B373-6889BA23BDC5}">
      <dgm:prSet/>
      <dgm:spPr/>
      <dgm:t>
        <a:bodyPr/>
        <a:lstStyle/>
        <a:p>
          <a:endParaRPr lang="ru-RU"/>
        </a:p>
      </dgm:t>
    </dgm:pt>
    <dgm:pt modelId="{D7C2241C-FF14-46A1-9E70-52D6B8E3A721}" type="sibTrans" cxnId="{66A35B41-F060-4A14-B373-6889BA23BDC5}">
      <dgm:prSet/>
      <dgm:spPr/>
      <dgm:t>
        <a:bodyPr/>
        <a:lstStyle/>
        <a:p>
          <a:endParaRPr lang="ru-RU"/>
        </a:p>
      </dgm:t>
    </dgm:pt>
    <dgm:pt modelId="{77BC329F-F851-4C02-BF01-C17F08AF499C}">
      <dgm:prSet phldrT="[Текст]"/>
      <dgm:spPr/>
      <dgm:t>
        <a:bodyPr/>
        <a:lstStyle/>
        <a:p>
          <a:endParaRPr lang="ru-RU" dirty="0"/>
        </a:p>
      </dgm:t>
    </dgm:pt>
    <dgm:pt modelId="{F3AE6E8E-900F-41E4-A6E2-086B7212E6FD}" type="parTrans" cxnId="{8A900783-639D-470E-8122-F4A657795368}">
      <dgm:prSet/>
      <dgm:spPr/>
      <dgm:t>
        <a:bodyPr/>
        <a:lstStyle/>
        <a:p>
          <a:endParaRPr lang="ru-RU"/>
        </a:p>
      </dgm:t>
    </dgm:pt>
    <dgm:pt modelId="{C089BDDD-93C4-48FB-B5D5-955AE1D53D26}" type="sibTrans" cxnId="{8A900783-639D-470E-8122-F4A657795368}">
      <dgm:prSet/>
      <dgm:spPr/>
      <dgm:t>
        <a:bodyPr/>
        <a:lstStyle/>
        <a:p>
          <a:endParaRPr lang="ru-RU"/>
        </a:p>
      </dgm:t>
    </dgm:pt>
    <dgm:pt modelId="{DF1519AF-B13A-4B5D-A2DF-9FB41A690C6D}">
      <dgm:prSet phldrT="[Текст]"/>
      <dgm:spPr/>
      <dgm:t>
        <a:bodyPr/>
        <a:lstStyle/>
        <a:p>
          <a:r>
            <a:rPr lang="ru-RU" dirty="0" smtClean="0"/>
            <a:t>Правовая наука</a:t>
          </a:r>
          <a:endParaRPr lang="ru-RU" dirty="0"/>
        </a:p>
      </dgm:t>
    </dgm:pt>
    <dgm:pt modelId="{BFA3552A-E5E8-43EA-8C84-691CAC053F53}" type="parTrans" cxnId="{42CF4CEF-22E8-47C3-BF49-339DCFF17735}">
      <dgm:prSet/>
      <dgm:spPr/>
      <dgm:t>
        <a:bodyPr/>
        <a:lstStyle/>
        <a:p>
          <a:endParaRPr lang="ru-RU"/>
        </a:p>
      </dgm:t>
    </dgm:pt>
    <dgm:pt modelId="{18A13EFD-DA79-4E28-9FCB-CF374332D29B}" type="sibTrans" cxnId="{42CF4CEF-22E8-47C3-BF49-339DCFF17735}">
      <dgm:prSet/>
      <dgm:spPr/>
      <dgm:t>
        <a:bodyPr/>
        <a:lstStyle/>
        <a:p>
          <a:endParaRPr lang="ru-RU"/>
        </a:p>
      </dgm:t>
    </dgm:pt>
    <dgm:pt modelId="{92D3204F-0E2E-428A-B4B2-CE9E16F8A8C0}">
      <dgm:prSet phldrT="[Текст]"/>
      <dgm:spPr/>
      <dgm:t>
        <a:bodyPr/>
        <a:lstStyle/>
        <a:p>
          <a:r>
            <a:rPr lang="ru-RU" dirty="0" smtClean="0"/>
            <a:t>Правовые явления</a:t>
          </a:r>
          <a:endParaRPr lang="ru-RU" dirty="0"/>
        </a:p>
      </dgm:t>
    </dgm:pt>
    <dgm:pt modelId="{DF3E4389-BD43-4901-A3AB-A41A6E8E430D}" type="parTrans" cxnId="{F0AD5387-318C-4842-84DF-8E651B7FA124}">
      <dgm:prSet/>
      <dgm:spPr/>
      <dgm:t>
        <a:bodyPr/>
        <a:lstStyle/>
        <a:p>
          <a:endParaRPr lang="ru-RU"/>
        </a:p>
      </dgm:t>
    </dgm:pt>
    <dgm:pt modelId="{28B2A6B2-A4DE-4A45-AB29-58D3B6466832}" type="sibTrans" cxnId="{F0AD5387-318C-4842-84DF-8E651B7FA124}">
      <dgm:prSet/>
      <dgm:spPr/>
      <dgm:t>
        <a:bodyPr/>
        <a:lstStyle/>
        <a:p>
          <a:endParaRPr lang="ru-RU"/>
        </a:p>
      </dgm:t>
    </dgm:pt>
    <dgm:pt modelId="{3173E2F6-EFE1-47D8-9F27-6A4120C2D716}">
      <dgm:prSet phldrT="[Текст]"/>
      <dgm:spPr/>
      <dgm:t>
        <a:bodyPr/>
        <a:lstStyle/>
        <a:p>
          <a:r>
            <a:rPr lang="ru-RU" dirty="0" smtClean="0"/>
            <a:t>Сравнение</a:t>
          </a:r>
          <a:endParaRPr lang="ru-RU" dirty="0"/>
        </a:p>
      </dgm:t>
    </dgm:pt>
    <dgm:pt modelId="{F0B0C656-250D-46E1-BDEA-AEDC774F6339}" type="parTrans" cxnId="{20AA8E92-3679-4591-8202-A09554F88B39}">
      <dgm:prSet/>
      <dgm:spPr/>
      <dgm:t>
        <a:bodyPr/>
        <a:lstStyle/>
        <a:p>
          <a:endParaRPr lang="ru-RU"/>
        </a:p>
      </dgm:t>
    </dgm:pt>
    <dgm:pt modelId="{36B67A68-0A0E-4925-84F0-16247B72D9DA}" type="sibTrans" cxnId="{20AA8E92-3679-4591-8202-A09554F88B39}">
      <dgm:prSet/>
      <dgm:spPr/>
      <dgm:t>
        <a:bodyPr/>
        <a:lstStyle/>
        <a:p>
          <a:endParaRPr lang="ru-RU"/>
        </a:p>
      </dgm:t>
    </dgm:pt>
    <dgm:pt modelId="{599A1960-8632-4A80-83B7-8CE22B2160BF}">
      <dgm:prSet phldrT="[Текст]"/>
      <dgm:spPr/>
      <dgm:t>
        <a:bodyPr/>
        <a:lstStyle/>
        <a:p>
          <a:r>
            <a:rPr lang="ru-RU" dirty="0" smtClean="0"/>
            <a:t>Право</a:t>
          </a:r>
          <a:endParaRPr lang="ru-RU" dirty="0"/>
        </a:p>
      </dgm:t>
    </dgm:pt>
    <dgm:pt modelId="{3A27BE68-A91D-4F79-B882-20F958883FC6}" type="parTrans" cxnId="{6288AE39-ADBF-4608-84A1-494DDDFA91E6}">
      <dgm:prSet/>
      <dgm:spPr/>
      <dgm:t>
        <a:bodyPr/>
        <a:lstStyle/>
        <a:p>
          <a:endParaRPr lang="ru-RU"/>
        </a:p>
      </dgm:t>
    </dgm:pt>
    <dgm:pt modelId="{41AE0A08-8CE5-4895-A8E4-A2CD76F99363}" type="sibTrans" cxnId="{6288AE39-ADBF-4608-84A1-494DDDFA91E6}">
      <dgm:prSet/>
      <dgm:spPr/>
      <dgm:t>
        <a:bodyPr/>
        <a:lstStyle/>
        <a:p>
          <a:endParaRPr lang="ru-RU"/>
        </a:p>
      </dgm:t>
    </dgm:pt>
    <dgm:pt modelId="{A9F4249C-00ED-4B10-B3D2-FA84960B4BA8}">
      <dgm:prSet phldrT="[Текст]"/>
      <dgm:spPr/>
      <dgm:t>
        <a:bodyPr/>
        <a:lstStyle/>
        <a:p>
          <a:r>
            <a:rPr lang="ru-RU" dirty="0" smtClean="0"/>
            <a:t>Правовая реальность</a:t>
          </a:r>
          <a:endParaRPr lang="ru-RU" dirty="0"/>
        </a:p>
      </dgm:t>
    </dgm:pt>
    <dgm:pt modelId="{662787B9-ED99-447D-92D0-DB3B2DAB0156}" type="parTrans" cxnId="{FE3D5CB4-9F1C-467D-A436-632E36054C47}">
      <dgm:prSet/>
      <dgm:spPr/>
      <dgm:t>
        <a:bodyPr/>
        <a:lstStyle/>
        <a:p>
          <a:endParaRPr lang="ru-RU"/>
        </a:p>
      </dgm:t>
    </dgm:pt>
    <dgm:pt modelId="{53B93636-4204-4AE0-9BB4-FB09FC6EACC8}" type="sibTrans" cxnId="{FE3D5CB4-9F1C-467D-A436-632E36054C47}">
      <dgm:prSet/>
      <dgm:spPr/>
      <dgm:t>
        <a:bodyPr/>
        <a:lstStyle/>
        <a:p>
          <a:endParaRPr lang="ru-RU"/>
        </a:p>
      </dgm:t>
    </dgm:pt>
    <dgm:pt modelId="{AB0E88BE-230E-4612-80C5-D7EBBBB0B7B3}" type="pres">
      <dgm:prSet presAssocID="{F186D493-0FAA-44BC-9838-5861D6FCE858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80CD7772-6429-4AB2-9A46-32A095DF2D7B}" type="pres">
      <dgm:prSet presAssocID="{5463D9C6-8C22-4B00-9F71-A5985F53B21A}" presName="withChildren" presStyleCnt="0"/>
      <dgm:spPr/>
    </dgm:pt>
    <dgm:pt modelId="{875E2A70-FA5F-48A0-854B-93DE5169BB4E}" type="pres">
      <dgm:prSet presAssocID="{5463D9C6-8C22-4B00-9F71-A5985F53B21A}" presName="bigCircle" presStyleLbl="vennNode1" presStyleIdx="0" presStyleCnt="12"/>
      <dgm:spPr/>
    </dgm:pt>
    <dgm:pt modelId="{B69F35B6-85E6-42C8-91DB-645D169B5C46}" type="pres">
      <dgm:prSet presAssocID="{5463D9C6-8C22-4B00-9F71-A5985F53B21A}" presName="medCircle" presStyleLbl="vennNode1" presStyleIdx="1" presStyleCnt="12"/>
      <dgm:spPr/>
    </dgm:pt>
    <dgm:pt modelId="{7A2377A2-A70E-4333-8888-B64A4D0B5C7D}" type="pres">
      <dgm:prSet presAssocID="{5463D9C6-8C22-4B00-9F71-A5985F53B21A}" presName="txLvl1" presStyleLbl="revTx" presStyleIdx="0" presStyleCnt="12"/>
      <dgm:spPr/>
      <dgm:t>
        <a:bodyPr/>
        <a:lstStyle/>
        <a:p>
          <a:endParaRPr lang="ru-RU"/>
        </a:p>
      </dgm:t>
    </dgm:pt>
    <dgm:pt modelId="{848567CA-C904-45F3-91CE-BD7E51252FFF}" type="pres">
      <dgm:prSet presAssocID="{5463D9C6-8C22-4B00-9F71-A5985F53B21A}" presName="lin" presStyleCnt="0"/>
      <dgm:spPr/>
    </dgm:pt>
    <dgm:pt modelId="{FBE97FC2-E198-4CEA-8625-7736DFCB5DF3}" type="pres">
      <dgm:prSet presAssocID="{5C029711-6E37-418C-B357-C4452CC9C0F9}" presName="txLvl2" presStyleLbl="revTx" presStyleIdx="1" presStyleCnt="12"/>
      <dgm:spPr/>
      <dgm:t>
        <a:bodyPr/>
        <a:lstStyle/>
        <a:p>
          <a:endParaRPr lang="ru-RU"/>
        </a:p>
      </dgm:t>
    </dgm:pt>
    <dgm:pt modelId="{62C47B2A-D364-4F3D-B255-84E2EE89EC73}" type="pres">
      <dgm:prSet presAssocID="{81E8FE4B-71A6-4F01-85F6-57770AD6734A}" presName="smCircle" presStyleLbl="vennNode1" presStyleIdx="2" presStyleCnt="12"/>
      <dgm:spPr/>
    </dgm:pt>
    <dgm:pt modelId="{33F6777F-C2D3-4475-A581-A08C097A6457}" type="pres">
      <dgm:prSet presAssocID="{8A221665-BC9F-4118-8465-77CBC0FE72FD}" presName="txLvl2" presStyleLbl="revTx" presStyleIdx="2" presStyleCnt="12"/>
      <dgm:spPr/>
      <dgm:t>
        <a:bodyPr/>
        <a:lstStyle/>
        <a:p>
          <a:endParaRPr lang="ru-RU"/>
        </a:p>
      </dgm:t>
    </dgm:pt>
    <dgm:pt modelId="{9DC70D48-4C3C-4DB8-AB92-03923A3269CD}" type="pres">
      <dgm:prSet presAssocID="{B36A493B-06D3-48AF-9B41-7CB08483BA76}" presName="smCircle" presStyleLbl="vennNode1" presStyleIdx="3" presStyleCnt="12"/>
      <dgm:spPr/>
    </dgm:pt>
    <dgm:pt modelId="{23C36BE1-33B6-4EE5-89CE-67F6BA3DE06A}" type="pres">
      <dgm:prSet presAssocID="{3173E2F6-EFE1-47D8-9F27-6A4120C2D716}" presName="txLvl2" presStyleLbl="revTx" presStyleIdx="3" presStyleCnt="12"/>
      <dgm:spPr/>
      <dgm:t>
        <a:bodyPr/>
        <a:lstStyle/>
        <a:p>
          <a:endParaRPr lang="ru-RU"/>
        </a:p>
      </dgm:t>
    </dgm:pt>
    <dgm:pt modelId="{42858D3C-4F3F-4356-BAB6-5DCA5FDCFCA0}" type="pres">
      <dgm:prSet presAssocID="{36B67A68-0A0E-4925-84F0-16247B72D9DA}" presName="smCircle" presStyleLbl="vennNode1" presStyleIdx="4" presStyleCnt="12"/>
      <dgm:spPr/>
    </dgm:pt>
    <dgm:pt modelId="{020F13BA-B1AF-463E-9712-B741C21088FC}" type="pres">
      <dgm:prSet presAssocID="{BA28C8AE-89C7-46D7-AFDA-0AAA1C23E90C}" presName="txLvl2" presStyleLbl="revTx" presStyleIdx="4" presStyleCnt="12"/>
      <dgm:spPr/>
      <dgm:t>
        <a:bodyPr/>
        <a:lstStyle/>
        <a:p>
          <a:endParaRPr lang="ru-RU"/>
        </a:p>
      </dgm:t>
    </dgm:pt>
    <dgm:pt modelId="{B0A1B595-2EF1-4D87-980E-DAD3AEE5C09F}" type="pres">
      <dgm:prSet presAssocID="{0E0E75E9-07B6-4E8C-891A-69DCFFED7436}" presName="smCircle" presStyleLbl="vennNode1" presStyleIdx="5" presStyleCnt="12"/>
      <dgm:spPr/>
    </dgm:pt>
    <dgm:pt modelId="{C5B8506A-1F9E-4A7A-97C8-FC18D1ABF05D}" type="pres">
      <dgm:prSet presAssocID="{915E1411-D786-4365-AEF4-AE78EB2BD71D}" presName="txLvl2" presStyleLbl="revTx" presStyleIdx="5" presStyleCnt="12"/>
      <dgm:spPr/>
      <dgm:t>
        <a:bodyPr/>
        <a:lstStyle/>
        <a:p>
          <a:endParaRPr lang="ru-RU"/>
        </a:p>
      </dgm:t>
    </dgm:pt>
    <dgm:pt modelId="{657EA26F-3D6D-44A9-9624-DA281748889B}" type="pres">
      <dgm:prSet presAssocID="{D7C2241C-FF14-46A1-9E70-52D6B8E3A721}" presName="smCircle" presStyleLbl="vennNode1" presStyleIdx="6" presStyleCnt="12"/>
      <dgm:spPr/>
    </dgm:pt>
    <dgm:pt modelId="{72F84EDF-750E-4FE4-AF90-4D998913B916}" type="pres">
      <dgm:prSet presAssocID="{77BC329F-F851-4C02-BF01-C17F08AF499C}" presName="txLvl2" presStyleLbl="revTx" presStyleIdx="6" presStyleCnt="12"/>
      <dgm:spPr/>
      <dgm:t>
        <a:bodyPr/>
        <a:lstStyle/>
        <a:p>
          <a:endParaRPr lang="ru-RU"/>
        </a:p>
      </dgm:t>
    </dgm:pt>
    <dgm:pt modelId="{08A70EEC-2E4E-499D-8628-A7DE2DFEF663}" type="pres">
      <dgm:prSet presAssocID="{5463D9C6-8C22-4B00-9F71-A5985F53B21A}" presName="overlap" presStyleCnt="0"/>
      <dgm:spPr/>
    </dgm:pt>
    <dgm:pt modelId="{58A8A019-7EDE-4933-8D20-6ACEFA2EC347}" type="pres">
      <dgm:prSet presAssocID="{32440050-E52F-4099-951D-D5EFD58FA4ED}" presName="withChildren" presStyleCnt="0"/>
      <dgm:spPr/>
    </dgm:pt>
    <dgm:pt modelId="{B731FC10-598A-4CA8-88B4-7D2FE87B3723}" type="pres">
      <dgm:prSet presAssocID="{32440050-E52F-4099-951D-D5EFD58FA4ED}" presName="bigCircle" presStyleLbl="vennNode1" presStyleIdx="7" presStyleCnt="12"/>
      <dgm:spPr/>
    </dgm:pt>
    <dgm:pt modelId="{EC2462DD-33CB-422D-8FD2-FC359E9BBEC9}" type="pres">
      <dgm:prSet presAssocID="{32440050-E52F-4099-951D-D5EFD58FA4ED}" presName="medCircle" presStyleLbl="vennNode1" presStyleIdx="8" presStyleCnt="12"/>
      <dgm:spPr/>
    </dgm:pt>
    <dgm:pt modelId="{4417BC8E-7834-4BE8-82F3-D29BCF5EF817}" type="pres">
      <dgm:prSet presAssocID="{32440050-E52F-4099-951D-D5EFD58FA4ED}" presName="txLvl1" presStyleLbl="revTx" presStyleIdx="7" presStyleCnt="12"/>
      <dgm:spPr/>
      <dgm:t>
        <a:bodyPr/>
        <a:lstStyle/>
        <a:p>
          <a:endParaRPr lang="ru-RU"/>
        </a:p>
      </dgm:t>
    </dgm:pt>
    <dgm:pt modelId="{F93A9695-B47D-4FB2-BD5E-263FED999A72}" type="pres">
      <dgm:prSet presAssocID="{32440050-E52F-4099-951D-D5EFD58FA4ED}" presName="lin" presStyleCnt="0"/>
      <dgm:spPr/>
    </dgm:pt>
    <dgm:pt modelId="{0BB425B6-C9E2-4CEE-893D-BCAFA865FB74}" type="pres">
      <dgm:prSet presAssocID="{599A1960-8632-4A80-83B7-8CE22B2160BF}" presName="txLvl2" presStyleLbl="revTx" presStyleIdx="8" presStyleCnt="12"/>
      <dgm:spPr/>
      <dgm:t>
        <a:bodyPr/>
        <a:lstStyle/>
        <a:p>
          <a:endParaRPr lang="ru-RU"/>
        </a:p>
      </dgm:t>
    </dgm:pt>
    <dgm:pt modelId="{244A4512-F2BC-407F-B103-5B52247A5D15}" type="pres">
      <dgm:prSet presAssocID="{41AE0A08-8CE5-4895-A8E4-A2CD76F99363}" presName="smCircle" presStyleLbl="vennNode1" presStyleIdx="9" presStyleCnt="12"/>
      <dgm:spPr/>
    </dgm:pt>
    <dgm:pt modelId="{03197BD7-251C-4152-AB1C-0FA4EE6FEEAA}" type="pres">
      <dgm:prSet presAssocID="{DF1519AF-B13A-4B5D-A2DF-9FB41A690C6D}" presName="txLvl2" presStyleLbl="revTx" presStyleIdx="9" presStyleCnt="12"/>
      <dgm:spPr/>
      <dgm:t>
        <a:bodyPr/>
        <a:lstStyle/>
        <a:p>
          <a:endParaRPr lang="ru-RU"/>
        </a:p>
      </dgm:t>
    </dgm:pt>
    <dgm:pt modelId="{ECCC286F-AF54-4E51-85F7-004D3EAA1605}" type="pres">
      <dgm:prSet presAssocID="{18A13EFD-DA79-4E28-9FCB-CF374332D29B}" presName="smCircle" presStyleLbl="vennNode1" presStyleIdx="10" presStyleCnt="12"/>
      <dgm:spPr/>
    </dgm:pt>
    <dgm:pt modelId="{F0166673-A1C0-416B-8DC3-940F5EB8351D}" type="pres">
      <dgm:prSet presAssocID="{92D3204F-0E2E-428A-B4B2-CE9E16F8A8C0}" presName="txLvl2" presStyleLbl="revTx" presStyleIdx="10" presStyleCnt="12"/>
      <dgm:spPr/>
      <dgm:t>
        <a:bodyPr/>
        <a:lstStyle/>
        <a:p>
          <a:endParaRPr lang="ru-RU"/>
        </a:p>
      </dgm:t>
    </dgm:pt>
    <dgm:pt modelId="{47B3CB51-AA9B-49AF-AC09-2B90AC3A4D1A}" type="pres">
      <dgm:prSet presAssocID="{28B2A6B2-A4DE-4A45-AB29-58D3B6466832}" presName="smCircle" presStyleLbl="vennNode1" presStyleIdx="11" presStyleCnt="12"/>
      <dgm:spPr/>
    </dgm:pt>
    <dgm:pt modelId="{A84CF890-6AE3-4BCB-92AF-866DBCEBE6C9}" type="pres">
      <dgm:prSet presAssocID="{A9F4249C-00ED-4B10-B3D2-FA84960B4BA8}" presName="txLvl2" presStyleLbl="revTx" presStyleIdx="11" presStyleCnt="12"/>
      <dgm:spPr/>
      <dgm:t>
        <a:bodyPr/>
        <a:lstStyle/>
        <a:p>
          <a:endParaRPr lang="ru-RU"/>
        </a:p>
      </dgm:t>
    </dgm:pt>
  </dgm:ptLst>
  <dgm:cxnLst>
    <dgm:cxn modelId="{FDEBFB65-C1A0-451E-A357-353940ED81F9}" type="presOf" srcId="{F186D493-0FAA-44BC-9838-5861D6FCE858}" destId="{AB0E88BE-230E-4612-80C5-D7EBBBB0B7B3}" srcOrd="0" destOrd="0" presId="urn:microsoft.com/office/officeart/2008/layout/VerticalCircleList"/>
    <dgm:cxn modelId="{42CF4CEF-22E8-47C3-BF49-339DCFF17735}" srcId="{32440050-E52F-4099-951D-D5EFD58FA4ED}" destId="{DF1519AF-B13A-4B5D-A2DF-9FB41A690C6D}" srcOrd="1" destOrd="0" parTransId="{BFA3552A-E5E8-43EA-8C84-691CAC053F53}" sibTransId="{18A13EFD-DA79-4E28-9FCB-CF374332D29B}"/>
    <dgm:cxn modelId="{AE963876-05D3-48FB-AA29-33CAEA2C36D2}" type="presOf" srcId="{599A1960-8632-4A80-83B7-8CE22B2160BF}" destId="{0BB425B6-C9E2-4CEE-893D-BCAFA865FB74}" srcOrd="0" destOrd="0" presId="urn:microsoft.com/office/officeart/2008/layout/VerticalCircleList"/>
    <dgm:cxn modelId="{A27374BB-53FF-4E1E-A59D-3542ED62ECF9}" type="presOf" srcId="{A9F4249C-00ED-4B10-B3D2-FA84960B4BA8}" destId="{A84CF890-6AE3-4BCB-92AF-866DBCEBE6C9}" srcOrd="0" destOrd="0" presId="urn:microsoft.com/office/officeart/2008/layout/VerticalCircleList"/>
    <dgm:cxn modelId="{66A35B41-F060-4A14-B373-6889BA23BDC5}" srcId="{5463D9C6-8C22-4B00-9F71-A5985F53B21A}" destId="{915E1411-D786-4365-AEF4-AE78EB2BD71D}" srcOrd="4" destOrd="0" parTransId="{879BE270-0F9F-442D-ABD5-DF9893B37917}" sibTransId="{D7C2241C-FF14-46A1-9E70-52D6B8E3A721}"/>
    <dgm:cxn modelId="{E64C207E-4126-4A3B-A8DB-669530D46EA2}" srcId="{F186D493-0FAA-44BC-9838-5861D6FCE858}" destId="{5463D9C6-8C22-4B00-9F71-A5985F53B21A}" srcOrd="0" destOrd="0" parTransId="{CA914259-C89B-45F4-B903-C7BCA9D02C58}" sibTransId="{58323398-ECDA-4A40-AA5B-ECA92C4097F0}"/>
    <dgm:cxn modelId="{313D547F-884C-46FB-8333-E264E8016E21}" srcId="{F186D493-0FAA-44BC-9838-5861D6FCE858}" destId="{32440050-E52F-4099-951D-D5EFD58FA4ED}" srcOrd="1" destOrd="0" parTransId="{6F972930-D2CD-41C4-9634-7E16D1E9F185}" sibTransId="{DB75FD4C-37E7-4955-9D95-F3292C286E51}"/>
    <dgm:cxn modelId="{D579786C-5C62-4132-AA07-B107951942D1}" type="presOf" srcId="{3173E2F6-EFE1-47D8-9F27-6A4120C2D716}" destId="{23C36BE1-33B6-4EE5-89CE-67F6BA3DE06A}" srcOrd="0" destOrd="0" presId="urn:microsoft.com/office/officeart/2008/layout/VerticalCircleList"/>
    <dgm:cxn modelId="{FE3D5CB4-9F1C-467D-A436-632E36054C47}" srcId="{32440050-E52F-4099-951D-D5EFD58FA4ED}" destId="{A9F4249C-00ED-4B10-B3D2-FA84960B4BA8}" srcOrd="3" destOrd="0" parTransId="{662787B9-ED99-447D-92D0-DB3B2DAB0156}" sibTransId="{53B93636-4204-4AE0-9BB4-FB09FC6EACC8}"/>
    <dgm:cxn modelId="{D8198B2D-4E1F-4D53-B991-35707216FCF3}" type="presOf" srcId="{8A221665-BC9F-4118-8465-77CBC0FE72FD}" destId="{33F6777F-C2D3-4475-A581-A08C097A6457}" srcOrd="0" destOrd="0" presId="urn:microsoft.com/office/officeart/2008/layout/VerticalCircleList"/>
    <dgm:cxn modelId="{8D02991D-E0B6-4824-AECB-6F6EE2131FE3}" type="presOf" srcId="{5C029711-6E37-418C-B357-C4452CC9C0F9}" destId="{FBE97FC2-E198-4CEA-8625-7736DFCB5DF3}" srcOrd="0" destOrd="0" presId="urn:microsoft.com/office/officeart/2008/layout/VerticalCircleList"/>
    <dgm:cxn modelId="{20AA8E92-3679-4591-8202-A09554F88B39}" srcId="{5463D9C6-8C22-4B00-9F71-A5985F53B21A}" destId="{3173E2F6-EFE1-47D8-9F27-6A4120C2D716}" srcOrd="2" destOrd="0" parTransId="{F0B0C656-250D-46E1-BDEA-AEDC774F6339}" sibTransId="{36B67A68-0A0E-4925-84F0-16247B72D9DA}"/>
    <dgm:cxn modelId="{1621CC28-A4D1-4D33-87CE-5063F105FB3C}" type="presOf" srcId="{92D3204F-0E2E-428A-B4B2-CE9E16F8A8C0}" destId="{F0166673-A1C0-416B-8DC3-940F5EB8351D}" srcOrd="0" destOrd="0" presId="urn:microsoft.com/office/officeart/2008/layout/VerticalCircleList"/>
    <dgm:cxn modelId="{F0AD5387-318C-4842-84DF-8E651B7FA124}" srcId="{32440050-E52F-4099-951D-D5EFD58FA4ED}" destId="{92D3204F-0E2E-428A-B4B2-CE9E16F8A8C0}" srcOrd="2" destOrd="0" parTransId="{DF3E4389-BD43-4901-A3AB-A41A6E8E430D}" sibTransId="{28B2A6B2-A4DE-4A45-AB29-58D3B6466832}"/>
    <dgm:cxn modelId="{5FEF1AE2-5755-4194-A407-6404C92FDF2C}" srcId="{5463D9C6-8C22-4B00-9F71-A5985F53B21A}" destId="{BA28C8AE-89C7-46D7-AFDA-0AAA1C23E90C}" srcOrd="3" destOrd="0" parTransId="{880E9D16-F059-4312-AA5F-6ECA38F309DC}" sibTransId="{0E0E75E9-07B6-4E8C-891A-69DCFFED7436}"/>
    <dgm:cxn modelId="{60E1E005-B9C9-44A9-8A09-60B7C929DDCF}" type="presOf" srcId="{BA28C8AE-89C7-46D7-AFDA-0AAA1C23E90C}" destId="{020F13BA-B1AF-463E-9712-B741C21088FC}" srcOrd="0" destOrd="0" presId="urn:microsoft.com/office/officeart/2008/layout/VerticalCircleList"/>
    <dgm:cxn modelId="{E1F8A8BE-FA77-466D-BFCF-E6F3A3FDFCE1}" type="presOf" srcId="{32440050-E52F-4099-951D-D5EFD58FA4ED}" destId="{4417BC8E-7834-4BE8-82F3-D29BCF5EF817}" srcOrd="0" destOrd="0" presId="urn:microsoft.com/office/officeart/2008/layout/VerticalCircleList"/>
    <dgm:cxn modelId="{10F42662-89F0-40AC-825E-AD3EF7FFDD73}" type="presOf" srcId="{DF1519AF-B13A-4B5D-A2DF-9FB41A690C6D}" destId="{03197BD7-251C-4152-AB1C-0FA4EE6FEEAA}" srcOrd="0" destOrd="0" presId="urn:microsoft.com/office/officeart/2008/layout/VerticalCircleList"/>
    <dgm:cxn modelId="{EA7D2A88-6AD3-4D11-95D5-D8D1C2AAD3F6}" srcId="{5463D9C6-8C22-4B00-9F71-A5985F53B21A}" destId="{8A221665-BC9F-4118-8465-77CBC0FE72FD}" srcOrd="1" destOrd="0" parTransId="{AD4EBF7E-8BB1-4EF3-ABD4-9F7E8F394DF9}" sibTransId="{B36A493B-06D3-48AF-9B41-7CB08483BA76}"/>
    <dgm:cxn modelId="{FFD71F74-E593-4666-8CF9-5059BADF7FC3}" type="presOf" srcId="{77BC329F-F851-4C02-BF01-C17F08AF499C}" destId="{72F84EDF-750E-4FE4-AF90-4D998913B916}" srcOrd="0" destOrd="0" presId="urn:microsoft.com/office/officeart/2008/layout/VerticalCircleList"/>
    <dgm:cxn modelId="{02984C34-D07A-49A7-8B09-4C60A0A2D662}" srcId="{5463D9C6-8C22-4B00-9F71-A5985F53B21A}" destId="{5C029711-6E37-418C-B357-C4452CC9C0F9}" srcOrd="0" destOrd="0" parTransId="{9C68AF5B-E1D4-40FF-BC73-BFDBB919ADD0}" sibTransId="{81E8FE4B-71A6-4F01-85F6-57770AD6734A}"/>
    <dgm:cxn modelId="{3A992952-4A83-406D-95CE-4C4A9F734C5E}" type="presOf" srcId="{915E1411-D786-4365-AEF4-AE78EB2BD71D}" destId="{C5B8506A-1F9E-4A7A-97C8-FC18D1ABF05D}" srcOrd="0" destOrd="0" presId="urn:microsoft.com/office/officeart/2008/layout/VerticalCircleList"/>
    <dgm:cxn modelId="{8A900783-639D-470E-8122-F4A657795368}" srcId="{5463D9C6-8C22-4B00-9F71-A5985F53B21A}" destId="{77BC329F-F851-4C02-BF01-C17F08AF499C}" srcOrd="5" destOrd="0" parTransId="{F3AE6E8E-900F-41E4-A6E2-086B7212E6FD}" sibTransId="{C089BDDD-93C4-48FB-B5D5-955AE1D53D26}"/>
    <dgm:cxn modelId="{7891FFA6-A505-47D9-9586-D84108115C99}" type="presOf" srcId="{5463D9C6-8C22-4B00-9F71-A5985F53B21A}" destId="{7A2377A2-A70E-4333-8888-B64A4D0B5C7D}" srcOrd="0" destOrd="0" presId="urn:microsoft.com/office/officeart/2008/layout/VerticalCircleList"/>
    <dgm:cxn modelId="{6288AE39-ADBF-4608-84A1-494DDDFA91E6}" srcId="{32440050-E52F-4099-951D-D5EFD58FA4ED}" destId="{599A1960-8632-4A80-83B7-8CE22B2160BF}" srcOrd="0" destOrd="0" parTransId="{3A27BE68-A91D-4F79-B882-20F958883FC6}" sibTransId="{41AE0A08-8CE5-4895-A8E4-A2CD76F99363}"/>
    <dgm:cxn modelId="{80CF1E68-D7DA-4A21-AB57-1A46D85857A7}" type="presParOf" srcId="{AB0E88BE-230E-4612-80C5-D7EBBBB0B7B3}" destId="{80CD7772-6429-4AB2-9A46-32A095DF2D7B}" srcOrd="0" destOrd="0" presId="urn:microsoft.com/office/officeart/2008/layout/VerticalCircleList"/>
    <dgm:cxn modelId="{232A3A85-5EC0-4AA2-A270-54C6707B8197}" type="presParOf" srcId="{80CD7772-6429-4AB2-9A46-32A095DF2D7B}" destId="{875E2A70-FA5F-48A0-854B-93DE5169BB4E}" srcOrd="0" destOrd="0" presId="urn:microsoft.com/office/officeart/2008/layout/VerticalCircleList"/>
    <dgm:cxn modelId="{1A78B981-30BD-4961-9A80-F69C865B7482}" type="presParOf" srcId="{80CD7772-6429-4AB2-9A46-32A095DF2D7B}" destId="{B69F35B6-85E6-42C8-91DB-645D169B5C46}" srcOrd="1" destOrd="0" presId="urn:microsoft.com/office/officeart/2008/layout/VerticalCircleList"/>
    <dgm:cxn modelId="{9E601248-B078-4A44-A80E-68CAEC209BF2}" type="presParOf" srcId="{80CD7772-6429-4AB2-9A46-32A095DF2D7B}" destId="{7A2377A2-A70E-4333-8888-B64A4D0B5C7D}" srcOrd="2" destOrd="0" presId="urn:microsoft.com/office/officeart/2008/layout/VerticalCircleList"/>
    <dgm:cxn modelId="{B086752A-1FA8-49F5-9010-D800E62FE494}" type="presParOf" srcId="{80CD7772-6429-4AB2-9A46-32A095DF2D7B}" destId="{848567CA-C904-45F3-91CE-BD7E51252FFF}" srcOrd="3" destOrd="0" presId="urn:microsoft.com/office/officeart/2008/layout/VerticalCircleList"/>
    <dgm:cxn modelId="{1B4663FE-D1C3-4C94-9CF0-57A448D1E3CB}" type="presParOf" srcId="{848567CA-C904-45F3-91CE-BD7E51252FFF}" destId="{FBE97FC2-E198-4CEA-8625-7736DFCB5DF3}" srcOrd="0" destOrd="0" presId="urn:microsoft.com/office/officeart/2008/layout/VerticalCircleList"/>
    <dgm:cxn modelId="{1F6B5A88-A054-4526-A01C-D4DC815B35EF}" type="presParOf" srcId="{848567CA-C904-45F3-91CE-BD7E51252FFF}" destId="{62C47B2A-D364-4F3D-B255-84E2EE89EC73}" srcOrd="1" destOrd="0" presId="urn:microsoft.com/office/officeart/2008/layout/VerticalCircleList"/>
    <dgm:cxn modelId="{8EF30A60-406D-436B-99DD-F2A2C907889A}" type="presParOf" srcId="{848567CA-C904-45F3-91CE-BD7E51252FFF}" destId="{33F6777F-C2D3-4475-A581-A08C097A6457}" srcOrd="2" destOrd="0" presId="urn:microsoft.com/office/officeart/2008/layout/VerticalCircleList"/>
    <dgm:cxn modelId="{337E03B1-7EE0-496B-BCA8-EF853A315729}" type="presParOf" srcId="{848567CA-C904-45F3-91CE-BD7E51252FFF}" destId="{9DC70D48-4C3C-4DB8-AB92-03923A3269CD}" srcOrd="3" destOrd="0" presId="urn:microsoft.com/office/officeart/2008/layout/VerticalCircleList"/>
    <dgm:cxn modelId="{24F5FB27-1374-4511-B68D-EBD9C8D1A5CB}" type="presParOf" srcId="{848567CA-C904-45F3-91CE-BD7E51252FFF}" destId="{23C36BE1-33B6-4EE5-89CE-67F6BA3DE06A}" srcOrd="4" destOrd="0" presId="urn:microsoft.com/office/officeart/2008/layout/VerticalCircleList"/>
    <dgm:cxn modelId="{6334625F-7777-4C1F-B17C-6B968971115C}" type="presParOf" srcId="{848567CA-C904-45F3-91CE-BD7E51252FFF}" destId="{42858D3C-4F3F-4356-BAB6-5DCA5FDCFCA0}" srcOrd="5" destOrd="0" presId="urn:microsoft.com/office/officeart/2008/layout/VerticalCircleList"/>
    <dgm:cxn modelId="{742FA8CF-D0E7-4667-90B8-B5738C8C4DCC}" type="presParOf" srcId="{848567CA-C904-45F3-91CE-BD7E51252FFF}" destId="{020F13BA-B1AF-463E-9712-B741C21088FC}" srcOrd="6" destOrd="0" presId="urn:microsoft.com/office/officeart/2008/layout/VerticalCircleList"/>
    <dgm:cxn modelId="{C539F0F8-2525-4695-8F29-4977D4195E04}" type="presParOf" srcId="{848567CA-C904-45F3-91CE-BD7E51252FFF}" destId="{B0A1B595-2EF1-4D87-980E-DAD3AEE5C09F}" srcOrd="7" destOrd="0" presId="urn:microsoft.com/office/officeart/2008/layout/VerticalCircleList"/>
    <dgm:cxn modelId="{E19CFC0D-94B5-41E7-B007-72BBA2657F81}" type="presParOf" srcId="{848567CA-C904-45F3-91CE-BD7E51252FFF}" destId="{C5B8506A-1F9E-4A7A-97C8-FC18D1ABF05D}" srcOrd="8" destOrd="0" presId="urn:microsoft.com/office/officeart/2008/layout/VerticalCircleList"/>
    <dgm:cxn modelId="{542CDE06-C04C-4536-B887-159A1A4781D6}" type="presParOf" srcId="{848567CA-C904-45F3-91CE-BD7E51252FFF}" destId="{657EA26F-3D6D-44A9-9624-DA281748889B}" srcOrd="9" destOrd="0" presId="urn:microsoft.com/office/officeart/2008/layout/VerticalCircleList"/>
    <dgm:cxn modelId="{B3C364A9-BAB8-48BD-B865-B850E64A9177}" type="presParOf" srcId="{848567CA-C904-45F3-91CE-BD7E51252FFF}" destId="{72F84EDF-750E-4FE4-AF90-4D998913B916}" srcOrd="10" destOrd="0" presId="urn:microsoft.com/office/officeart/2008/layout/VerticalCircleList"/>
    <dgm:cxn modelId="{5B0AD39A-6FEA-4468-B02F-DE19F6D04C93}" type="presParOf" srcId="{AB0E88BE-230E-4612-80C5-D7EBBBB0B7B3}" destId="{08A70EEC-2E4E-499D-8628-A7DE2DFEF663}" srcOrd="1" destOrd="0" presId="urn:microsoft.com/office/officeart/2008/layout/VerticalCircleList"/>
    <dgm:cxn modelId="{962F5750-6A91-4EDC-B38C-A0FC9D5A9877}" type="presParOf" srcId="{AB0E88BE-230E-4612-80C5-D7EBBBB0B7B3}" destId="{58A8A019-7EDE-4933-8D20-6ACEFA2EC347}" srcOrd="2" destOrd="0" presId="urn:microsoft.com/office/officeart/2008/layout/VerticalCircleList"/>
    <dgm:cxn modelId="{87244254-BB56-4A85-9F7B-FE7D092C4282}" type="presParOf" srcId="{58A8A019-7EDE-4933-8D20-6ACEFA2EC347}" destId="{B731FC10-598A-4CA8-88B4-7D2FE87B3723}" srcOrd="0" destOrd="0" presId="urn:microsoft.com/office/officeart/2008/layout/VerticalCircleList"/>
    <dgm:cxn modelId="{69E5C9E3-052F-4BD3-A77E-44FC69C2D63A}" type="presParOf" srcId="{58A8A019-7EDE-4933-8D20-6ACEFA2EC347}" destId="{EC2462DD-33CB-422D-8FD2-FC359E9BBEC9}" srcOrd="1" destOrd="0" presId="urn:microsoft.com/office/officeart/2008/layout/VerticalCircleList"/>
    <dgm:cxn modelId="{5262E06D-036D-4965-9E6F-23192B784B67}" type="presParOf" srcId="{58A8A019-7EDE-4933-8D20-6ACEFA2EC347}" destId="{4417BC8E-7834-4BE8-82F3-D29BCF5EF817}" srcOrd="2" destOrd="0" presId="urn:microsoft.com/office/officeart/2008/layout/VerticalCircleList"/>
    <dgm:cxn modelId="{84A809B8-0735-49EF-AD30-5E6E3700BD24}" type="presParOf" srcId="{58A8A019-7EDE-4933-8D20-6ACEFA2EC347}" destId="{F93A9695-B47D-4FB2-BD5E-263FED999A72}" srcOrd="3" destOrd="0" presId="urn:microsoft.com/office/officeart/2008/layout/VerticalCircleList"/>
    <dgm:cxn modelId="{EBD70159-0DCE-4AFF-BCB4-C00EE1A5E5F3}" type="presParOf" srcId="{F93A9695-B47D-4FB2-BD5E-263FED999A72}" destId="{0BB425B6-C9E2-4CEE-893D-BCAFA865FB74}" srcOrd="0" destOrd="0" presId="urn:microsoft.com/office/officeart/2008/layout/VerticalCircleList"/>
    <dgm:cxn modelId="{A41B2028-6F9D-4A02-A08A-EB4570D6AF85}" type="presParOf" srcId="{F93A9695-B47D-4FB2-BD5E-263FED999A72}" destId="{244A4512-F2BC-407F-B103-5B52247A5D15}" srcOrd="1" destOrd="0" presId="urn:microsoft.com/office/officeart/2008/layout/VerticalCircleList"/>
    <dgm:cxn modelId="{C9BDE79A-71C0-4769-9D13-A5B9C3173CA2}" type="presParOf" srcId="{F93A9695-B47D-4FB2-BD5E-263FED999A72}" destId="{03197BD7-251C-4152-AB1C-0FA4EE6FEEAA}" srcOrd="2" destOrd="0" presId="urn:microsoft.com/office/officeart/2008/layout/VerticalCircleList"/>
    <dgm:cxn modelId="{8BE4867E-254D-43C1-8FE2-F230961A837E}" type="presParOf" srcId="{F93A9695-B47D-4FB2-BD5E-263FED999A72}" destId="{ECCC286F-AF54-4E51-85F7-004D3EAA1605}" srcOrd="3" destOrd="0" presId="urn:microsoft.com/office/officeart/2008/layout/VerticalCircleList"/>
    <dgm:cxn modelId="{2729E8B3-D23B-49ED-897D-8FAD3086C12C}" type="presParOf" srcId="{F93A9695-B47D-4FB2-BD5E-263FED999A72}" destId="{F0166673-A1C0-416B-8DC3-940F5EB8351D}" srcOrd="4" destOrd="0" presId="urn:microsoft.com/office/officeart/2008/layout/VerticalCircleList"/>
    <dgm:cxn modelId="{0441ED07-A491-4CB2-8F7C-E6132A4E36CB}" type="presParOf" srcId="{F93A9695-B47D-4FB2-BD5E-263FED999A72}" destId="{47B3CB51-AA9B-49AF-AC09-2B90AC3A4D1A}" srcOrd="5" destOrd="0" presId="urn:microsoft.com/office/officeart/2008/layout/VerticalCircleList"/>
    <dgm:cxn modelId="{86B0E735-9138-4010-99B1-9787C47E12A8}" type="presParOf" srcId="{F93A9695-B47D-4FB2-BD5E-263FED999A72}" destId="{A84CF890-6AE3-4BCB-92AF-866DBCEBE6C9}" srcOrd="6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5B1D92-7A1C-4922-8489-50C04EF29C0E}" type="doc">
      <dgm:prSet loTypeId="urn:microsoft.com/office/officeart/2005/8/layout/arrow1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D4B7A34-DFCE-4236-969C-477121D4C111}">
      <dgm:prSet phldrT="[Текст]"/>
      <dgm:spPr/>
      <dgm:t>
        <a:bodyPr/>
        <a:lstStyle/>
        <a:p>
          <a:r>
            <a:rPr lang="ru-RU" dirty="0" smtClean="0"/>
            <a:t>Объект науки</a:t>
          </a:r>
          <a:endParaRPr lang="ru-RU" dirty="0"/>
        </a:p>
      </dgm:t>
    </dgm:pt>
    <dgm:pt modelId="{31EDC9FF-9559-4327-A199-70A682CC31DB}" type="parTrans" cxnId="{E491EC57-B62B-4FE1-BDDB-D11918473FEF}">
      <dgm:prSet/>
      <dgm:spPr/>
      <dgm:t>
        <a:bodyPr/>
        <a:lstStyle/>
        <a:p>
          <a:endParaRPr lang="ru-RU"/>
        </a:p>
      </dgm:t>
    </dgm:pt>
    <dgm:pt modelId="{FEBAA296-FDF5-4C09-8CB9-6F67ACCB8E96}" type="sibTrans" cxnId="{E491EC57-B62B-4FE1-BDDB-D11918473FEF}">
      <dgm:prSet/>
      <dgm:spPr/>
      <dgm:t>
        <a:bodyPr/>
        <a:lstStyle/>
        <a:p>
          <a:endParaRPr lang="ru-RU"/>
        </a:p>
      </dgm:t>
    </dgm:pt>
    <dgm:pt modelId="{57D1FCB0-7566-40C5-9343-D11F36CDE055}">
      <dgm:prSet phldrT="[Текст]"/>
      <dgm:spPr/>
      <dgm:t>
        <a:bodyPr/>
        <a:lstStyle/>
        <a:p>
          <a:r>
            <a:rPr lang="ru-RU" dirty="0" smtClean="0"/>
            <a:t>является общим для ряда наук</a:t>
          </a:r>
          <a:endParaRPr lang="ru-RU" dirty="0"/>
        </a:p>
      </dgm:t>
    </dgm:pt>
    <dgm:pt modelId="{37BD060D-D745-4967-89E2-C66BE63BC4D8}" type="parTrans" cxnId="{7169980A-30A3-4AA9-BA42-CAEAEF11E53E}">
      <dgm:prSet/>
      <dgm:spPr/>
      <dgm:t>
        <a:bodyPr/>
        <a:lstStyle/>
        <a:p>
          <a:endParaRPr lang="ru-RU"/>
        </a:p>
      </dgm:t>
    </dgm:pt>
    <dgm:pt modelId="{02618A65-EC31-4913-B3E0-8F2D4604742A}" type="sibTrans" cxnId="{7169980A-30A3-4AA9-BA42-CAEAEF11E53E}">
      <dgm:prSet/>
      <dgm:spPr/>
      <dgm:t>
        <a:bodyPr/>
        <a:lstStyle/>
        <a:p>
          <a:endParaRPr lang="ru-RU"/>
        </a:p>
      </dgm:t>
    </dgm:pt>
    <dgm:pt modelId="{0170AE25-C210-44AF-BB68-EDEC2BCA5B74}">
      <dgm:prSet phldrT="[Текст]"/>
      <dgm:spPr/>
      <dgm:t>
        <a:bodyPr/>
        <a:lstStyle/>
        <a:p>
          <a:r>
            <a:rPr lang="ru-RU" dirty="0" smtClean="0"/>
            <a:t>Предмет науки</a:t>
          </a:r>
          <a:endParaRPr lang="ru-RU" dirty="0"/>
        </a:p>
      </dgm:t>
    </dgm:pt>
    <dgm:pt modelId="{8D9A6437-7ACB-413B-96AF-8AD0548E2CB9}" type="parTrans" cxnId="{ECA6F737-1CF2-4A03-A2D3-25484EDA39B5}">
      <dgm:prSet/>
      <dgm:spPr/>
      <dgm:t>
        <a:bodyPr/>
        <a:lstStyle/>
        <a:p>
          <a:endParaRPr lang="ru-RU"/>
        </a:p>
      </dgm:t>
    </dgm:pt>
    <dgm:pt modelId="{D9F4D7E3-8E18-4436-963D-DAD2A491DA6E}" type="sibTrans" cxnId="{ECA6F737-1CF2-4A03-A2D3-25484EDA39B5}">
      <dgm:prSet/>
      <dgm:spPr/>
      <dgm:t>
        <a:bodyPr/>
        <a:lstStyle/>
        <a:p>
          <a:endParaRPr lang="ru-RU"/>
        </a:p>
      </dgm:t>
    </dgm:pt>
    <dgm:pt modelId="{2D42D219-9EE2-4AE5-ACED-C1B184BFF1FA}">
      <dgm:prSet phldrT="[Текст]"/>
      <dgm:spPr/>
      <dgm:t>
        <a:bodyPr/>
        <a:lstStyle/>
        <a:p>
          <a:r>
            <a:rPr lang="ru-RU" dirty="0" smtClean="0"/>
            <a:t>не может совпадать с предметом другой науки </a:t>
          </a:r>
          <a:endParaRPr lang="ru-RU" dirty="0"/>
        </a:p>
      </dgm:t>
    </dgm:pt>
    <dgm:pt modelId="{E80EC7BF-D2D7-4335-A789-1620A6E5A9A1}" type="parTrans" cxnId="{B5CAB2FF-3E0F-4E1B-B548-894153434F06}">
      <dgm:prSet/>
      <dgm:spPr/>
      <dgm:t>
        <a:bodyPr/>
        <a:lstStyle/>
        <a:p>
          <a:endParaRPr lang="ru-RU"/>
        </a:p>
      </dgm:t>
    </dgm:pt>
    <dgm:pt modelId="{44C309A8-8A3F-4D06-9FF8-6E47196AF547}" type="sibTrans" cxnId="{B5CAB2FF-3E0F-4E1B-B548-894153434F06}">
      <dgm:prSet/>
      <dgm:spPr/>
      <dgm:t>
        <a:bodyPr/>
        <a:lstStyle/>
        <a:p>
          <a:endParaRPr lang="ru-RU"/>
        </a:p>
      </dgm:t>
    </dgm:pt>
    <dgm:pt modelId="{3CFD49AB-35B1-43C5-9B5E-E94D8835808A}" type="pres">
      <dgm:prSet presAssocID="{895B1D92-7A1C-4922-8489-50C04EF29C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54E63-16D7-4BBA-BC28-6470F146C61C}" type="pres">
      <dgm:prSet presAssocID="{0D4B7A34-DFCE-4236-969C-477121D4C11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C85D2-BEDE-4952-ABE6-7621A7438CE9}" type="pres">
      <dgm:prSet presAssocID="{0170AE25-C210-44AF-BB68-EDEC2BCA5B7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AB2FF-3E0F-4E1B-B548-894153434F06}" srcId="{0170AE25-C210-44AF-BB68-EDEC2BCA5B74}" destId="{2D42D219-9EE2-4AE5-ACED-C1B184BFF1FA}" srcOrd="0" destOrd="0" parTransId="{E80EC7BF-D2D7-4335-A789-1620A6E5A9A1}" sibTransId="{44C309A8-8A3F-4D06-9FF8-6E47196AF547}"/>
    <dgm:cxn modelId="{ECA6F737-1CF2-4A03-A2D3-25484EDA39B5}" srcId="{895B1D92-7A1C-4922-8489-50C04EF29C0E}" destId="{0170AE25-C210-44AF-BB68-EDEC2BCA5B74}" srcOrd="1" destOrd="0" parTransId="{8D9A6437-7ACB-413B-96AF-8AD0548E2CB9}" sibTransId="{D9F4D7E3-8E18-4436-963D-DAD2A491DA6E}"/>
    <dgm:cxn modelId="{CB89DA15-A95A-4B70-8B45-B83DE79658CD}" type="presOf" srcId="{0170AE25-C210-44AF-BB68-EDEC2BCA5B74}" destId="{B7AC85D2-BEDE-4952-ABE6-7621A7438CE9}" srcOrd="0" destOrd="0" presId="urn:microsoft.com/office/officeart/2005/8/layout/arrow1"/>
    <dgm:cxn modelId="{5CF958BB-68E8-4DDF-86DA-1BBE98051E0C}" type="presOf" srcId="{0D4B7A34-DFCE-4236-969C-477121D4C111}" destId="{71F54E63-16D7-4BBA-BC28-6470F146C61C}" srcOrd="0" destOrd="0" presId="urn:microsoft.com/office/officeart/2005/8/layout/arrow1"/>
    <dgm:cxn modelId="{95FA5412-BF6E-42CF-8DE4-495CD70DFBD8}" type="presOf" srcId="{57D1FCB0-7566-40C5-9343-D11F36CDE055}" destId="{71F54E63-16D7-4BBA-BC28-6470F146C61C}" srcOrd="0" destOrd="1" presId="urn:microsoft.com/office/officeart/2005/8/layout/arrow1"/>
    <dgm:cxn modelId="{4F963D40-0B3E-4C8E-9A04-8AFAFF517D7C}" type="presOf" srcId="{2D42D219-9EE2-4AE5-ACED-C1B184BFF1FA}" destId="{B7AC85D2-BEDE-4952-ABE6-7621A7438CE9}" srcOrd="0" destOrd="1" presId="urn:microsoft.com/office/officeart/2005/8/layout/arrow1"/>
    <dgm:cxn modelId="{E491EC57-B62B-4FE1-BDDB-D11918473FEF}" srcId="{895B1D92-7A1C-4922-8489-50C04EF29C0E}" destId="{0D4B7A34-DFCE-4236-969C-477121D4C111}" srcOrd="0" destOrd="0" parTransId="{31EDC9FF-9559-4327-A199-70A682CC31DB}" sibTransId="{FEBAA296-FDF5-4C09-8CB9-6F67ACCB8E96}"/>
    <dgm:cxn modelId="{3114FE26-0A5C-4303-ACA6-150AA2314D72}" type="presOf" srcId="{895B1D92-7A1C-4922-8489-50C04EF29C0E}" destId="{3CFD49AB-35B1-43C5-9B5E-E94D8835808A}" srcOrd="0" destOrd="0" presId="urn:microsoft.com/office/officeart/2005/8/layout/arrow1"/>
    <dgm:cxn modelId="{7169980A-30A3-4AA9-BA42-CAEAEF11E53E}" srcId="{0D4B7A34-DFCE-4236-969C-477121D4C111}" destId="{57D1FCB0-7566-40C5-9343-D11F36CDE055}" srcOrd="0" destOrd="0" parTransId="{37BD060D-D745-4967-89E2-C66BE63BC4D8}" sibTransId="{02618A65-EC31-4913-B3E0-8F2D4604742A}"/>
    <dgm:cxn modelId="{3F2AB195-DA81-4003-96F3-0C9308201567}" type="presParOf" srcId="{3CFD49AB-35B1-43C5-9B5E-E94D8835808A}" destId="{71F54E63-16D7-4BBA-BC28-6470F146C61C}" srcOrd="0" destOrd="0" presId="urn:microsoft.com/office/officeart/2005/8/layout/arrow1"/>
    <dgm:cxn modelId="{0147AA82-3252-4234-B785-826E125931DD}" type="presParOf" srcId="{3CFD49AB-35B1-43C5-9B5E-E94D8835808A}" destId="{B7AC85D2-BEDE-4952-ABE6-7621A7438CE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0E5FF3-CC49-454B-810C-EF7AC42842A6}" type="doc">
      <dgm:prSet loTypeId="urn:microsoft.com/office/officeart/2005/8/layout/default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40EC165-8490-4C57-B71C-998841FF4905}">
      <dgm:prSet phldrT="[Текст]"/>
      <dgm:spPr/>
      <dgm:t>
        <a:bodyPr/>
        <a:lstStyle/>
        <a:p>
          <a:r>
            <a:rPr lang="ru-RU" dirty="0" smtClean="0"/>
            <a:t>Источники права</a:t>
          </a:r>
          <a:endParaRPr lang="ru-RU" dirty="0"/>
        </a:p>
      </dgm:t>
    </dgm:pt>
    <dgm:pt modelId="{BF3E9AC7-27B4-4801-8F0D-64F5A8E7E29A}" type="parTrans" cxnId="{65BDF5DE-A76A-4B33-BF2F-BF4E3103FDF2}">
      <dgm:prSet/>
      <dgm:spPr/>
      <dgm:t>
        <a:bodyPr/>
        <a:lstStyle/>
        <a:p>
          <a:endParaRPr lang="ru-RU"/>
        </a:p>
      </dgm:t>
    </dgm:pt>
    <dgm:pt modelId="{04DBD2A0-7352-4B0C-972E-29684481EDD5}" type="sibTrans" cxnId="{65BDF5DE-A76A-4B33-BF2F-BF4E3103FDF2}">
      <dgm:prSet/>
      <dgm:spPr/>
      <dgm:t>
        <a:bodyPr/>
        <a:lstStyle/>
        <a:p>
          <a:endParaRPr lang="ru-RU"/>
        </a:p>
      </dgm:t>
    </dgm:pt>
    <dgm:pt modelId="{F9543BA8-5BF5-4640-A7BD-E68BB259FF15}">
      <dgm:prSet phldrT="[Текст]"/>
      <dgm:spPr/>
      <dgm:t>
        <a:bodyPr/>
        <a:lstStyle/>
        <a:p>
          <a:r>
            <a:rPr lang="ru-RU" dirty="0" smtClean="0"/>
            <a:t>Правовые институты</a:t>
          </a:r>
          <a:endParaRPr lang="ru-RU" dirty="0"/>
        </a:p>
      </dgm:t>
    </dgm:pt>
    <dgm:pt modelId="{AFE84C45-5459-4D91-85A9-045609851DD3}" type="parTrans" cxnId="{2725B8C7-1CDE-49FA-B861-24B9B8686D69}">
      <dgm:prSet/>
      <dgm:spPr/>
      <dgm:t>
        <a:bodyPr/>
        <a:lstStyle/>
        <a:p>
          <a:endParaRPr lang="ru-RU"/>
        </a:p>
      </dgm:t>
    </dgm:pt>
    <dgm:pt modelId="{CE7EB973-8BC9-4755-ADE4-3284103DCE61}" type="sibTrans" cxnId="{2725B8C7-1CDE-49FA-B861-24B9B8686D69}">
      <dgm:prSet/>
      <dgm:spPr/>
      <dgm:t>
        <a:bodyPr/>
        <a:lstStyle/>
        <a:p>
          <a:endParaRPr lang="ru-RU"/>
        </a:p>
      </dgm:t>
    </dgm:pt>
    <dgm:pt modelId="{62067035-72BC-437F-86ED-C7912279349C}">
      <dgm:prSet phldrT="[Текст]"/>
      <dgm:spPr/>
      <dgm:t>
        <a:bodyPr/>
        <a:lstStyle/>
        <a:p>
          <a:r>
            <a:rPr lang="ru-RU" dirty="0" smtClean="0"/>
            <a:t>Отрасли права</a:t>
          </a:r>
          <a:endParaRPr lang="ru-RU" dirty="0"/>
        </a:p>
      </dgm:t>
    </dgm:pt>
    <dgm:pt modelId="{B617AC72-0FE3-467E-8575-ECEE0E6EC0F7}" type="parTrans" cxnId="{D29880A8-3F12-4646-8083-7E58FD714B2A}">
      <dgm:prSet/>
      <dgm:spPr/>
      <dgm:t>
        <a:bodyPr/>
        <a:lstStyle/>
        <a:p>
          <a:endParaRPr lang="ru-RU"/>
        </a:p>
      </dgm:t>
    </dgm:pt>
    <dgm:pt modelId="{4C172AEC-6972-43AB-8BC3-7D3537486515}" type="sibTrans" cxnId="{D29880A8-3F12-4646-8083-7E58FD714B2A}">
      <dgm:prSet/>
      <dgm:spPr/>
      <dgm:t>
        <a:bodyPr/>
        <a:lstStyle/>
        <a:p>
          <a:endParaRPr lang="ru-RU"/>
        </a:p>
      </dgm:t>
    </dgm:pt>
    <dgm:pt modelId="{1AA8E8A6-3016-4068-9A47-F559999922A4}">
      <dgm:prSet phldrT="[Текст]"/>
      <dgm:spPr/>
      <dgm:t>
        <a:bodyPr/>
        <a:lstStyle/>
        <a:p>
          <a:r>
            <a:rPr lang="ru-RU" dirty="0" smtClean="0"/>
            <a:t>Правовые системы </a:t>
          </a:r>
          <a:endParaRPr lang="ru-RU" dirty="0"/>
        </a:p>
      </dgm:t>
    </dgm:pt>
    <dgm:pt modelId="{29EACF19-5AAE-438F-8885-CDF0B07CBBF9}" type="parTrans" cxnId="{DFDCE153-BA37-45BE-B718-E001354CE2D5}">
      <dgm:prSet/>
      <dgm:spPr/>
      <dgm:t>
        <a:bodyPr/>
        <a:lstStyle/>
        <a:p>
          <a:endParaRPr lang="ru-RU"/>
        </a:p>
      </dgm:t>
    </dgm:pt>
    <dgm:pt modelId="{68AD855D-A2BF-4585-ACE3-812C63B70235}" type="sibTrans" cxnId="{DFDCE153-BA37-45BE-B718-E001354CE2D5}">
      <dgm:prSet/>
      <dgm:spPr/>
      <dgm:t>
        <a:bodyPr/>
        <a:lstStyle/>
        <a:p>
          <a:endParaRPr lang="ru-RU"/>
        </a:p>
      </dgm:t>
    </dgm:pt>
    <dgm:pt modelId="{0552F83F-2854-4857-9DEF-9982DC3ED33D}">
      <dgm:prSet phldrT="[Текст]"/>
      <dgm:spPr/>
      <dgm:t>
        <a:bodyPr/>
        <a:lstStyle/>
        <a:p>
          <a:r>
            <a:rPr lang="ru-RU" dirty="0" smtClean="0"/>
            <a:t>Правовая культура</a:t>
          </a:r>
          <a:endParaRPr lang="ru-RU" dirty="0"/>
        </a:p>
      </dgm:t>
    </dgm:pt>
    <dgm:pt modelId="{6556E7BA-9C9C-471D-BFE8-BE4BBA5FC737}" type="parTrans" cxnId="{2BF8B838-A1B5-42F2-8FFE-5B8BF086BEE3}">
      <dgm:prSet/>
      <dgm:spPr/>
      <dgm:t>
        <a:bodyPr/>
        <a:lstStyle/>
        <a:p>
          <a:endParaRPr lang="ru-RU"/>
        </a:p>
      </dgm:t>
    </dgm:pt>
    <dgm:pt modelId="{5ED3D8FF-1B8B-41E6-B4CE-E35602784F9D}" type="sibTrans" cxnId="{2BF8B838-A1B5-42F2-8FFE-5B8BF086BEE3}">
      <dgm:prSet/>
      <dgm:spPr/>
      <dgm:t>
        <a:bodyPr/>
        <a:lstStyle/>
        <a:p>
          <a:endParaRPr lang="ru-RU"/>
        </a:p>
      </dgm:t>
    </dgm:pt>
    <dgm:pt modelId="{38A93DED-A8B2-4232-B53E-F6378F52FEFE}">
      <dgm:prSet phldrT="[Текст]"/>
      <dgm:spPr/>
      <dgm:t>
        <a:bodyPr/>
        <a:lstStyle/>
        <a:p>
          <a:r>
            <a:rPr lang="ru-RU" dirty="0" smtClean="0"/>
            <a:t>Правовая идеология</a:t>
          </a:r>
          <a:endParaRPr lang="ru-RU" dirty="0"/>
        </a:p>
      </dgm:t>
    </dgm:pt>
    <dgm:pt modelId="{92881923-B10E-43AB-B79C-C90F3DE98767}" type="parTrans" cxnId="{85DD45D2-E611-4901-9B95-44B79D4F9C43}">
      <dgm:prSet/>
      <dgm:spPr/>
      <dgm:t>
        <a:bodyPr/>
        <a:lstStyle/>
        <a:p>
          <a:endParaRPr lang="ru-RU"/>
        </a:p>
      </dgm:t>
    </dgm:pt>
    <dgm:pt modelId="{C12B822F-12B2-4B38-BB6C-0622532B0615}" type="sibTrans" cxnId="{85DD45D2-E611-4901-9B95-44B79D4F9C43}">
      <dgm:prSet/>
      <dgm:spPr/>
      <dgm:t>
        <a:bodyPr/>
        <a:lstStyle/>
        <a:p>
          <a:endParaRPr lang="ru-RU"/>
        </a:p>
      </dgm:t>
    </dgm:pt>
    <dgm:pt modelId="{D3447A46-BAF9-41D7-A368-E39582BD058A}">
      <dgm:prSet phldrT="[Текст]"/>
      <dgm:spPr/>
      <dgm:t>
        <a:bodyPr/>
        <a:lstStyle/>
        <a:p>
          <a:r>
            <a:rPr lang="ru-RU" dirty="0" smtClean="0"/>
            <a:t>Правоотношения</a:t>
          </a:r>
          <a:endParaRPr lang="ru-RU" dirty="0"/>
        </a:p>
      </dgm:t>
    </dgm:pt>
    <dgm:pt modelId="{EF53ACAD-1F10-408B-9D75-92A092BBC27F}" type="parTrans" cxnId="{FB2D99F7-B9EA-4ECA-901A-C71ED3C24778}">
      <dgm:prSet/>
      <dgm:spPr/>
      <dgm:t>
        <a:bodyPr/>
        <a:lstStyle/>
        <a:p>
          <a:endParaRPr lang="ru-RU"/>
        </a:p>
      </dgm:t>
    </dgm:pt>
    <dgm:pt modelId="{E8E3510C-7BB2-45FF-9C9E-2CB806F386F2}" type="sibTrans" cxnId="{FB2D99F7-B9EA-4ECA-901A-C71ED3C24778}">
      <dgm:prSet/>
      <dgm:spPr/>
      <dgm:t>
        <a:bodyPr/>
        <a:lstStyle/>
        <a:p>
          <a:endParaRPr lang="ru-RU"/>
        </a:p>
      </dgm:t>
    </dgm:pt>
    <dgm:pt modelId="{AFACED25-0C24-4757-A780-668B5FCD1128}">
      <dgm:prSet phldrT="[Текст]"/>
      <dgm:spPr/>
      <dgm:t>
        <a:bodyPr/>
        <a:lstStyle/>
        <a:p>
          <a:r>
            <a:rPr lang="ru-RU" dirty="0" smtClean="0"/>
            <a:t>Правосознание</a:t>
          </a:r>
          <a:endParaRPr lang="ru-RU" dirty="0"/>
        </a:p>
      </dgm:t>
    </dgm:pt>
    <dgm:pt modelId="{F4CC9CEC-3BDF-43D4-807E-6770BA3EB4BE}" type="parTrans" cxnId="{24255FDE-E904-409E-9229-AF892531DE6B}">
      <dgm:prSet/>
      <dgm:spPr/>
      <dgm:t>
        <a:bodyPr/>
        <a:lstStyle/>
        <a:p>
          <a:endParaRPr lang="ru-RU"/>
        </a:p>
      </dgm:t>
    </dgm:pt>
    <dgm:pt modelId="{4DE75AE1-D3E0-4C43-AE35-1B17A696B9BE}" type="sibTrans" cxnId="{24255FDE-E904-409E-9229-AF892531DE6B}">
      <dgm:prSet/>
      <dgm:spPr/>
      <dgm:t>
        <a:bodyPr/>
        <a:lstStyle/>
        <a:p>
          <a:endParaRPr lang="ru-RU"/>
        </a:p>
      </dgm:t>
    </dgm:pt>
    <dgm:pt modelId="{1F17DC7B-6D81-4821-AFFB-1B6CD7E5BA65}">
      <dgm:prSet phldrT="[Текст]"/>
      <dgm:spPr/>
      <dgm:t>
        <a:bodyPr/>
        <a:lstStyle/>
        <a:p>
          <a:r>
            <a:rPr lang="ru-RU" dirty="0" smtClean="0"/>
            <a:t>Правовая практика</a:t>
          </a:r>
          <a:endParaRPr lang="ru-RU" dirty="0"/>
        </a:p>
      </dgm:t>
    </dgm:pt>
    <dgm:pt modelId="{5C675310-A03A-46CC-9027-CA0DA98AE6E8}" type="parTrans" cxnId="{1B10EE0E-1373-4021-BBD8-C05E81FABB62}">
      <dgm:prSet/>
      <dgm:spPr/>
      <dgm:t>
        <a:bodyPr/>
        <a:lstStyle/>
        <a:p>
          <a:endParaRPr lang="ru-RU"/>
        </a:p>
      </dgm:t>
    </dgm:pt>
    <dgm:pt modelId="{AC98B679-1C67-4F15-9141-78D13AE644C7}" type="sibTrans" cxnId="{1B10EE0E-1373-4021-BBD8-C05E81FABB62}">
      <dgm:prSet/>
      <dgm:spPr/>
      <dgm:t>
        <a:bodyPr/>
        <a:lstStyle/>
        <a:p>
          <a:endParaRPr lang="ru-RU"/>
        </a:p>
      </dgm:t>
    </dgm:pt>
    <dgm:pt modelId="{47A0165C-8EF4-4AA6-9B15-761AFA6E33B2}">
      <dgm:prSet phldrT="[Текст]"/>
      <dgm:spPr/>
      <dgm:t>
        <a:bodyPr/>
        <a:lstStyle/>
        <a:p>
          <a:r>
            <a:rPr lang="ru-RU" dirty="0" smtClean="0"/>
            <a:t>Правовая доктрина</a:t>
          </a:r>
          <a:endParaRPr lang="ru-RU" dirty="0"/>
        </a:p>
      </dgm:t>
    </dgm:pt>
    <dgm:pt modelId="{8C33A2A3-F9FF-4600-A625-D5B95CF2962B}" type="parTrans" cxnId="{D4729780-0BDA-4A6D-AED7-34B6263FF453}">
      <dgm:prSet/>
      <dgm:spPr/>
      <dgm:t>
        <a:bodyPr/>
        <a:lstStyle/>
        <a:p>
          <a:endParaRPr lang="ru-RU"/>
        </a:p>
      </dgm:t>
    </dgm:pt>
    <dgm:pt modelId="{E4066411-D7AC-4CCA-A8E5-A4AF752292B5}" type="sibTrans" cxnId="{D4729780-0BDA-4A6D-AED7-34B6263FF453}">
      <dgm:prSet/>
      <dgm:spPr/>
      <dgm:t>
        <a:bodyPr/>
        <a:lstStyle/>
        <a:p>
          <a:endParaRPr lang="ru-RU"/>
        </a:p>
      </dgm:t>
    </dgm:pt>
    <dgm:pt modelId="{4DFA9FEB-A1DF-4418-9CDD-54F76AC9498F}">
      <dgm:prSet phldrT="[Текст]"/>
      <dgm:spPr/>
      <dgm:t>
        <a:bodyPr/>
        <a:lstStyle/>
        <a:p>
          <a:r>
            <a:rPr lang="ru-RU" dirty="0" smtClean="0"/>
            <a:t>Правовые нормы</a:t>
          </a:r>
          <a:endParaRPr lang="ru-RU" dirty="0"/>
        </a:p>
      </dgm:t>
    </dgm:pt>
    <dgm:pt modelId="{32C2E0B3-33CD-49D3-91E9-56EEFCC00CF4}" type="parTrans" cxnId="{D574611C-51CE-4F93-BC8F-625231D9EC10}">
      <dgm:prSet/>
      <dgm:spPr/>
      <dgm:t>
        <a:bodyPr/>
        <a:lstStyle/>
        <a:p>
          <a:endParaRPr lang="ru-RU"/>
        </a:p>
      </dgm:t>
    </dgm:pt>
    <dgm:pt modelId="{384AF2C7-F133-4620-A952-F4FDD07A9A22}" type="sibTrans" cxnId="{D574611C-51CE-4F93-BC8F-625231D9EC10}">
      <dgm:prSet/>
      <dgm:spPr/>
      <dgm:t>
        <a:bodyPr/>
        <a:lstStyle/>
        <a:p>
          <a:endParaRPr lang="ru-RU"/>
        </a:p>
      </dgm:t>
    </dgm:pt>
    <dgm:pt modelId="{A22BA9DE-9A57-4D05-BBD3-02473F0E720A}" type="pres">
      <dgm:prSet presAssocID="{CE0E5FF3-CC49-454B-810C-EF7AC42842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C8709-C4A5-4E35-9473-5D82B670BF24}" type="pres">
      <dgm:prSet presAssocID="{540EC165-8490-4C57-B71C-998841FF490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E1E6C-FEBE-446B-878A-EFB6B1EF7864}" type="pres">
      <dgm:prSet presAssocID="{04DBD2A0-7352-4B0C-972E-29684481EDD5}" presName="sibTrans" presStyleCnt="0"/>
      <dgm:spPr/>
    </dgm:pt>
    <dgm:pt modelId="{0098E862-9803-47B1-B23E-4D521306453F}" type="pres">
      <dgm:prSet presAssocID="{4DFA9FEB-A1DF-4418-9CDD-54F76AC9498F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4A5A5-54A9-495C-899B-E27AE1893B97}" type="pres">
      <dgm:prSet presAssocID="{384AF2C7-F133-4620-A952-F4FDD07A9A22}" presName="sibTrans" presStyleCnt="0"/>
      <dgm:spPr/>
    </dgm:pt>
    <dgm:pt modelId="{FB052BD2-A9C6-4D21-98B7-4DEEB3FFC14A}" type="pres">
      <dgm:prSet presAssocID="{F9543BA8-5BF5-4640-A7BD-E68BB259FF1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426E8-70D0-4C7B-AD09-48D5FBDF794C}" type="pres">
      <dgm:prSet presAssocID="{CE7EB973-8BC9-4755-ADE4-3284103DCE61}" presName="sibTrans" presStyleCnt="0"/>
      <dgm:spPr/>
    </dgm:pt>
    <dgm:pt modelId="{1F734521-530F-4D48-8BD3-39B54D966D73}" type="pres">
      <dgm:prSet presAssocID="{62067035-72BC-437F-86ED-C7912279349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74C26-EB71-42B1-AE4B-CC0F4FC5A46F}" type="pres">
      <dgm:prSet presAssocID="{4C172AEC-6972-43AB-8BC3-7D3537486515}" presName="sibTrans" presStyleCnt="0"/>
      <dgm:spPr/>
    </dgm:pt>
    <dgm:pt modelId="{4A0A714A-5ABB-4F70-B61D-54DFF20D3A7F}" type="pres">
      <dgm:prSet presAssocID="{1AA8E8A6-3016-4068-9A47-F559999922A4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D81DF-FCAB-433B-8749-30CEEADD8A40}" type="pres">
      <dgm:prSet presAssocID="{68AD855D-A2BF-4585-ACE3-812C63B70235}" presName="sibTrans" presStyleCnt="0"/>
      <dgm:spPr/>
    </dgm:pt>
    <dgm:pt modelId="{D40AB7BF-AEA8-4958-B069-2CF364E98187}" type="pres">
      <dgm:prSet presAssocID="{0552F83F-2854-4857-9DEF-9982DC3ED33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609AE-99B9-41B6-A27F-97CDD75EDA5B}" type="pres">
      <dgm:prSet presAssocID="{5ED3D8FF-1B8B-41E6-B4CE-E35602784F9D}" presName="sibTrans" presStyleCnt="0"/>
      <dgm:spPr/>
    </dgm:pt>
    <dgm:pt modelId="{EEE21A46-7E20-4780-83F2-60AC37BD21CF}" type="pres">
      <dgm:prSet presAssocID="{38A93DED-A8B2-4232-B53E-F6378F52FEFE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A2C6D-F6EC-451D-8689-BCF50DAF71CD}" type="pres">
      <dgm:prSet presAssocID="{C12B822F-12B2-4B38-BB6C-0622532B0615}" presName="sibTrans" presStyleCnt="0"/>
      <dgm:spPr/>
    </dgm:pt>
    <dgm:pt modelId="{E2855BD4-C4DD-4FBF-95B8-0862C7F10B16}" type="pres">
      <dgm:prSet presAssocID="{D3447A46-BAF9-41D7-A368-E39582BD058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1BB0A-34AB-4791-91B8-2D74431BA654}" type="pres">
      <dgm:prSet presAssocID="{E8E3510C-7BB2-45FF-9C9E-2CB806F386F2}" presName="sibTrans" presStyleCnt="0"/>
      <dgm:spPr/>
    </dgm:pt>
    <dgm:pt modelId="{E9205B67-D268-4114-B61B-4B622006430C}" type="pres">
      <dgm:prSet presAssocID="{AFACED25-0C24-4757-A780-668B5FCD1128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0EE20-9896-490E-A632-BD69B6F87F60}" type="pres">
      <dgm:prSet presAssocID="{4DE75AE1-D3E0-4C43-AE35-1B17A696B9BE}" presName="sibTrans" presStyleCnt="0"/>
      <dgm:spPr/>
    </dgm:pt>
    <dgm:pt modelId="{AE2B3AA5-D186-437F-AB4D-840A0778F7D0}" type="pres">
      <dgm:prSet presAssocID="{1F17DC7B-6D81-4821-AFFB-1B6CD7E5BA65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A1F90-773A-4468-9351-425CB0C7DA88}" type="pres">
      <dgm:prSet presAssocID="{AC98B679-1C67-4F15-9141-78D13AE644C7}" presName="sibTrans" presStyleCnt="0"/>
      <dgm:spPr/>
    </dgm:pt>
    <dgm:pt modelId="{4F7A9254-6635-4D51-8D79-7551282F6550}" type="pres">
      <dgm:prSet presAssocID="{47A0165C-8EF4-4AA6-9B15-761AFA6E33B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74611C-51CE-4F93-BC8F-625231D9EC10}" srcId="{CE0E5FF3-CC49-454B-810C-EF7AC42842A6}" destId="{4DFA9FEB-A1DF-4418-9CDD-54F76AC9498F}" srcOrd="1" destOrd="0" parTransId="{32C2E0B3-33CD-49D3-91E9-56EEFCC00CF4}" sibTransId="{384AF2C7-F133-4620-A952-F4FDD07A9A22}"/>
    <dgm:cxn modelId="{FB2D99F7-B9EA-4ECA-901A-C71ED3C24778}" srcId="{CE0E5FF3-CC49-454B-810C-EF7AC42842A6}" destId="{D3447A46-BAF9-41D7-A368-E39582BD058A}" srcOrd="7" destOrd="0" parTransId="{EF53ACAD-1F10-408B-9D75-92A092BBC27F}" sibTransId="{E8E3510C-7BB2-45FF-9C9E-2CB806F386F2}"/>
    <dgm:cxn modelId="{6430AF6F-A9D1-4D22-90E1-B2098CAAD25F}" type="presOf" srcId="{1F17DC7B-6D81-4821-AFFB-1B6CD7E5BA65}" destId="{AE2B3AA5-D186-437F-AB4D-840A0778F7D0}" srcOrd="0" destOrd="0" presId="urn:microsoft.com/office/officeart/2005/8/layout/default"/>
    <dgm:cxn modelId="{1E8F07B7-C965-4BF4-B19E-929E7037E44D}" type="presOf" srcId="{540EC165-8490-4C57-B71C-998841FF4905}" destId="{1E6C8709-C4A5-4E35-9473-5D82B670BF24}" srcOrd="0" destOrd="0" presId="urn:microsoft.com/office/officeart/2005/8/layout/default"/>
    <dgm:cxn modelId="{2007C033-58D5-41F9-A36E-FAF235F2403C}" type="presOf" srcId="{AFACED25-0C24-4757-A780-668B5FCD1128}" destId="{E9205B67-D268-4114-B61B-4B622006430C}" srcOrd="0" destOrd="0" presId="urn:microsoft.com/office/officeart/2005/8/layout/default"/>
    <dgm:cxn modelId="{CB27B032-A299-4EAF-821C-A493CA54776E}" type="presOf" srcId="{4DFA9FEB-A1DF-4418-9CDD-54F76AC9498F}" destId="{0098E862-9803-47B1-B23E-4D521306453F}" srcOrd="0" destOrd="0" presId="urn:microsoft.com/office/officeart/2005/8/layout/default"/>
    <dgm:cxn modelId="{67635936-D34C-41E3-836C-5CF5077B1B2A}" type="presOf" srcId="{0552F83F-2854-4857-9DEF-9982DC3ED33D}" destId="{D40AB7BF-AEA8-4958-B069-2CF364E98187}" srcOrd="0" destOrd="0" presId="urn:microsoft.com/office/officeart/2005/8/layout/default"/>
    <dgm:cxn modelId="{D6FC4AE0-3B38-4BE3-B4AC-6EDB839D303D}" type="presOf" srcId="{CE0E5FF3-CC49-454B-810C-EF7AC42842A6}" destId="{A22BA9DE-9A57-4D05-BBD3-02473F0E720A}" srcOrd="0" destOrd="0" presId="urn:microsoft.com/office/officeart/2005/8/layout/default"/>
    <dgm:cxn modelId="{D29880A8-3F12-4646-8083-7E58FD714B2A}" srcId="{CE0E5FF3-CC49-454B-810C-EF7AC42842A6}" destId="{62067035-72BC-437F-86ED-C7912279349C}" srcOrd="3" destOrd="0" parTransId="{B617AC72-0FE3-467E-8575-ECEE0E6EC0F7}" sibTransId="{4C172AEC-6972-43AB-8BC3-7D3537486515}"/>
    <dgm:cxn modelId="{D4729780-0BDA-4A6D-AED7-34B6263FF453}" srcId="{CE0E5FF3-CC49-454B-810C-EF7AC42842A6}" destId="{47A0165C-8EF4-4AA6-9B15-761AFA6E33B2}" srcOrd="10" destOrd="0" parTransId="{8C33A2A3-F9FF-4600-A625-D5B95CF2962B}" sibTransId="{E4066411-D7AC-4CCA-A8E5-A4AF752292B5}"/>
    <dgm:cxn modelId="{24255FDE-E904-409E-9229-AF892531DE6B}" srcId="{CE0E5FF3-CC49-454B-810C-EF7AC42842A6}" destId="{AFACED25-0C24-4757-A780-668B5FCD1128}" srcOrd="8" destOrd="0" parTransId="{F4CC9CEC-3BDF-43D4-807E-6770BA3EB4BE}" sibTransId="{4DE75AE1-D3E0-4C43-AE35-1B17A696B9BE}"/>
    <dgm:cxn modelId="{9EDABB66-EF84-4336-803F-F1A5E9E9F28F}" type="presOf" srcId="{62067035-72BC-437F-86ED-C7912279349C}" destId="{1F734521-530F-4D48-8BD3-39B54D966D73}" srcOrd="0" destOrd="0" presId="urn:microsoft.com/office/officeart/2005/8/layout/default"/>
    <dgm:cxn modelId="{65BDF5DE-A76A-4B33-BF2F-BF4E3103FDF2}" srcId="{CE0E5FF3-CC49-454B-810C-EF7AC42842A6}" destId="{540EC165-8490-4C57-B71C-998841FF4905}" srcOrd="0" destOrd="0" parTransId="{BF3E9AC7-27B4-4801-8F0D-64F5A8E7E29A}" sibTransId="{04DBD2A0-7352-4B0C-972E-29684481EDD5}"/>
    <dgm:cxn modelId="{EEE75F16-49A0-4719-98C3-A49E845C8406}" type="presOf" srcId="{38A93DED-A8B2-4232-B53E-F6378F52FEFE}" destId="{EEE21A46-7E20-4780-83F2-60AC37BD21CF}" srcOrd="0" destOrd="0" presId="urn:microsoft.com/office/officeart/2005/8/layout/default"/>
    <dgm:cxn modelId="{85DD45D2-E611-4901-9B95-44B79D4F9C43}" srcId="{CE0E5FF3-CC49-454B-810C-EF7AC42842A6}" destId="{38A93DED-A8B2-4232-B53E-F6378F52FEFE}" srcOrd="6" destOrd="0" parTransId="{92881923-B10E-43AB-B79C-C90F3DE98767}" sibTransId="{C12B822F-12B2-4B38-BB6C-0622532B0615}"/>
    <dgm:cxn modelId="{2BF8B838-A1B5-42F2-8FFE-5B8BF086BEE3}" srcId="{CE0E5FF3-CC49-454B-810C-EF7AC42842A6}" destId="{0552F83F-2854-4857-9DEF-9982DC3ED33D}" srcOrd="5" destOrd="0" parTransId="{6556E7BA-9C9C-471D-BFE8-BE4BBA5FC737}" sibTransId="{5ED3D8FF-1B8B-41E6-B4CE-E35602784F9D}"/>
    <dgm:cxn modelId="{2B23308A-E93E-4904-A236-6033CB6231F0}" type="presOf" srcId="{F9543BA8-5BF5-4640-A7BD-E68BB259FF15}" destId="{FB052BD2-A9C6-4D21-98B7-4DEEB3FFC14A}" srcOrd="0" destOrd="0" presId="urn:microsoft.com/office/officeart/2005/8/layout/default"/>
    <dgm:cxn modelId="{4CFE528F-F8F2-4171-A9A8-70CBF1C95798}" type="presOf" srcId="{47A0165C-8EF4-4AA6-9B15-761AFA6E33B2}" destId="{4F7A9254-6635-4D51-8D79-7551282F6550}" srcOrd="0" destOrd="0" presId="urn:microsoft.com/office/officeart/2005/8/layout/default"/>
    <dgm:cxn modelId="{1B10EE0E-1373-4021-BBD8-C05E81FABB62}" srcId="{CE0E5FF3-CC49-454B-810C-EF7AC42842A6}" destId="{1F17DC7B-6D81-4821-AFFB-1B6CD7E5BA65}" srcOrd="9" destOrd="0" parTransId="{5C675310-A03A-46CC-9027-CA0DA98AE6E8}" sibTransId="{AC98B679-1C67-4F15-9141-78D13AE644C7}"/>
    <dgm:cxn modelId="{11C6EA8C-57D4-4E12-9DBA-47720D914846}" type="presOf" srcId="{D3447A46-BAF9-41D7-A368-E39582BD058A}" destId="{E2855BD4-C4DD-4FBF-95B8-0862C7F10B16}" srcOrd="0" destOrd="0" presId="urn:microsoft.com/office/officeart/2005/8/layout/default"/>
    <dgm:cxn modelId="{73136E02-5B86-4FDA-B705-BC033A211729}" type="presOf" srcId="{1AA8E8A6-3016-4068-9A47-F559999922A4}" destId="{4A0A714A-5ABB-4F70-B61D-54DFF20D3A7F}" srcOrd="0" destOrd="0" presId="urn:microsoft.com/office/officeart/2005/8/layout/default"/>
    <dgm:cxn modelId="{2725B8C7-1CDE-49FA-B861-24B9B8686D69}" srcId="{CE0E5FF3-CC49-454B-810C-EF7AC42842A6}" destId="{F9543BA8-5BF5-4640-A7BD-E68BB259FF15}" srcOrd="2" destOrd="0" parTransId="{AFE84C45-5459-4D91-85A9-045609851DD3}" sibTransId="{CE7EB973-8BC9-4755-ADE4-3284103DCE61}"/>
    <dgm:cxn modelId="{DFDCE153-BA37-45BE-B718-E001354CE2D5}" srcId="{CE0E5FF3-CC49-454B-810C-EF7AC42842A6}" destId="{1AA8E8A6-3016-4068-9A47-F559999922A4}" srcOrd="4" destOrd="0" parTransId="{29EACF19-5AAE-438F-8885-CDF0B07CBBF9}" sibTransId="{68AD855D-A2BF-4585-ACE3-812C63B70235}"/>
    <dgm:cxn modelId="{F0BCE0E3-BCC6-4863-8A7B-5CCE7917A653}" type="presParOf" srcId="{A22BA9DE-9A57-4D05-BBD3-02473F0E720A}" destId="{1E6C8709-C4A5-4E35-9473-5D82B670BF24}" srcOrd="0" destOrd="0" presId="urn:microsoft.com/office/officeart/2005/8/layout/default"/>
    <dgm:cxn modelId="{D645DBD4-D58E-43D1-8D28-E1B5E2D04415}" type="presParOf" srcId="{A22BA9DE-9A57-4D05-BBD3-02473F0E720A}" destId="{F79E1E6C-FEBE-446B-878A-EFB6B1EF7864}" srcOrd="1" destOrd="0" presId="urn:microsoft.com/office/officeart/2005/8/layout/default"/>
    <dgm:cxn modelId="{C16FAD7B-F3B0-4A7A-8802-3E68E1A1A419}" type="presParOf" srcId="{A22BA9DE-9A57-4D05-BBD3-02473F0E720A}" destId="{0098E862-9803-47B1-B23E-4D521306453F}" srcOrd="2" destOrd="0" presId="urn:microsoft.com/office/officeart/2005/8/layout/default"/>
    <dgm:cxn modelId="{1955156B-57A2-4173-9F1E-084527423B36}" type="presParOf" srcId="{A22BA9DE-9A57-4D05-BBD3-02473F0E720A}" destId="{CC54A5A5-54A9-495C-899B-E27AE1893B97}" srcOrd="3" destOrd="0" presId="urn:microsoft.com/office/officeart/2005/8/layout/default"/>
    <dgm:cxn modelId="{BB97018F-33C3-4DE9-BFFF-CDEF65D4594A}" type="presParOf" srcId="{A22BA9DE-9A57-4D05-BBD3-02473F0E720A}" destId="{FB052BD2-A9C6-4D21-98B7-4DEEB3FFC14A}" srcOrd="4" destOrd="0" presId="urn:microsoft.com/office/officeart/2005/8/layout/default"/>
    <dgm:cxn modelId="{2FE2DA51-6F4A-4231-A485-187643954369}" type="presParOf" srcId="{A22BA9DE-9A57-4D05-BBD3-02473F0E720A}" destId="{22A426E8-70D0-4C7B-AD09-48D5FBDF794C}" srcOrd="5" destOrd="0" presId="urn:microsoft.com/office/officeart/2005/8/layout/default"/>
    <dgm:cxn modelId="{BF738966-9AEE-4B76-9B42-BB834A7BD89F}" type="presParOf" srcId="{A22BA9DE-9A57-4D05-BBD3-02473F0E720A}" destId="{1F734521-530F-4D48-8BD3-39B54D966D73}" srcOrd="6" destOrd="0" presId="urn:microsoft.com/office/officeart/2005/8/layout/default"/>
    <dgm:cxn modelId="{CA5FA9ED-FF63-48AA-940B-4C72AEB2531C}" type="presParOf" srcId="{A22BA9DE-9A57-4D05-BBD3-02473F0E720A}" destId="{75B74C26-EB71-42B1-AE4B-CC0F4FC5A46F}" srcOrd="7" destOrd="0" presId="urn:microsoft.com/office/officeart/2005/8/layout/default"/>
    <dgm:cxn modelId="{180A7457-0F34-48CA-8A5B-91E5EC7B7547}" type="presParOf" srcId="{A22BA9DE-9A57-4D05-BBD3-02473F0E720A}" destId="{4A0A714A-5ABB-4F70-B61D-54DFF20D3A7F}" srcOrd="8" destOrd="0" presId="urn:microsoft.com/office/officeart/2005/8/layout/default"/>
    <dgm:cxn modelId="{0926BC6D-8C18-493D-9F74-AA1BD478C3BB}" type="presParOf" srcId="{A22BA9DE-9A57-4D05-BBD3-02473F0E720A}" destId="{860D81DF-FCAB-433B-8749-30CEEADD8A40}" srcOrd="9" destOrd="0" presId="urn:microsoft.com/office/officeart/2005/8/layout/default"/>
    <dgm:cxn modelId="{B00F4506-77A1-4282-BD44-70B53B67D6EA}" type="presParOf" srcId="{A22BA9DE-9A57-4D05-BBD3-02473F0E720A}" destId="{D40AB7BF-AEA8-4958-B069-2CF364E98187}" srcOrd="10" destOrd="0" presId="urn:microsoft.com/office/officeart/2005/8/layout/default"/>
    <dgm:cxn modelId="{815ECAE8-B476-47A2-B6A4-0A112A389D84}" type="presParOf" srcId="{A22BA9DE-9A57-4D05-BBD3-02473F0E720A}" destId="{0AF609AE-99B9-41B6-A27F-97CDD75EDA5B}" srcOrd="11" destOrd="0" presId="urn:microsoft.com/office/officeart/2005/8/layout/default"/>
    <dgm:cxn modelId="{716C93F7-AEBA-44BA-B932-AACA4CB95D4C}" type="presParOf" srcId="{A22BA9DE-9A57-4D05-BBD3-02473F0E720A}" destId="{EEE21A46-7E20-4780-83F2-60AC37BD21CF}" srcOrd="12" destOrd="0" presId="urn:microsoft.com/office/officeart/2005/8/layout/default"/>
    <dgm:cxn modelId="{C1A42B50-5497-4263-AC78-D04C1AEF7624}" type="presParOf" srcId="{A22BA9DE-9A57-4D05-BBD3-02473F0E720A}" destId="{EA1A2C6D-F6EC-451D-8689-BCF50DAF71CD}" srcOrd="13" destOrd="0" presId="urn:microsoft.com/office/officeart/2005/8/layout/default"/>
    <dgm:cxn modelId="{F7C924A9-A0A0-4F7F-B86E-2A14A22FC228}" type="presParOf" srcId="{A22BA9DE-9A57-4D05-BBD3-02473F0E720A}" destId="{E2855BD4-C4DD-4FBF-95B8-0862C7F10B16}" srcOrd="14" destOrd="0" presId="urn:microsoft.com/office/officeart/2005/8/layout/default"/>
    <dgm:cxn modelId="{81E17925-2EF8-4110-89C3-3123EA47413D}" type="presParOf" srcId="{A22BA9DE-9A57-4D05-BBD3-02473F0E720A}" destId="{13F1BB0A-34AB-4791-91B8-2D74431BA654}" srcOrd="15" destOrd="0" presId="urn:microsoft.com/office/officeart/2005/8/layout/default"/>
    <dgm:cxn modelId="{15086D55-39C8-4D40-AB1D-FF52BBF32745}" type="presParOf" srcId="{A22BA9DE-9A57-4D05-BBD3-02473F0E720A}" destId="{E9205B67-D268-4114-B61B-4B622006430C}" srcOrd="16" destOrd="0" presId="urn:microsoft.com/office/officeart/2005/8/layout/default"/>
    <dgm:cxn modelId="{38F5FD04-743D-46CC-BC1E-52912136072C}" type="presParOf" srcId="{A22BA9DE-9A57-4D05-BBD3-02473F0E720A}" destId="{BA00EE20-9896-490E-A632-BD69B6F87F60}" srcOrd="17" destOrd="0" presId="urn:microsoft.com/office/officeart/2005/8/layout/default"/>
    <dgm:cxn modelId="{63DD0A73-4E1A-4508-B29E-2673FBA61D2C}" type="presParOf" srcId="{A22BA9DE-9A57-4D05-BBD3-02473F0E720A}" destId="{AE2B3AA5-D186-437F-AB4D-840A0778F7D0}" srcOrd="18" destOrd="0" presId="urn:microsoft.com/office/officeart/2005/8/layout/default"/>
    <dgm:cxn modelId="{A5068DB4-0609-4272-ADCD-4A41A75D4682}" type="presParOf" srcId="{A22BA9DE-9A57-4D05-BBD3-02473F0E720A}" destId="{D09A1F90-773A-4468-9351-425CB0C7DA88}" srcOrd="19" destOrd="0" presId="urn:microsoft.com/office/officeart/2005/8/layout/default"/>
    <dgm:cxn modelId="{DE58A8F3-53FA-45B8-BFCA-9C21EFC78FFE}" type="presParOf" srcId="{A22BA9DE-9A57-4D05-BBD3-02473F0E720A}" destId="{4F7A9254-6635-4D51-8D79-7551282F655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BE89D3-B169-42C1-BCC6-67F0E29D2969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34434B-F1E9-4F01-83D5-95E881A6A519}">
      <dgm:prSet phldrT="[Текст]"/>
      <dgm:spPr/>
      <dgm:t>
        <a:bodyPr/>
        <a:lstStyle/>
        <a:p>
          <a:r>
            <a:rPr lang="ru-RU" dirty="0" smtClean="0"/>
            <a:t>Теоретические (познавательно-аналитические)</a:t>
          </a:r>
          <a:endParaRPr lang="ru-RU" dirty="0"/>
        </a:p>
      </dgm:t>
    </dgm:pt>
    <dgm:pt modelId="{B1A83A2D-FC5D-400D-A6A4-EA7F2015DA6C}" type="parTrans" cxnId="{81924AED-CAA3-4402-9AB9-2DE4D69DAB2C}">
      <dgm:prSet/>
      <dgm:spPr/>
      <dgm:t>
        <a:bodyPr/>
        <a:lstStyle/>
        <a:p>
          <a:endParaRPr lang="ru-RU"/>
        </a:p>
      </dgm:t>
    </dgm:pt>
    <dgm:pt modelId="{9E0FACE9-F1DA-4558-A43D-D85E95F44C41}" type="sibTrans" cxnId="{81924AED-CAA3-4402-9AB9-2DE4D69DAB2C}">
      <dgm:prSet/>
      <dgm:spPr/>
      <dgm:t>
        <a:bodyPr/>
        <a:lstStyle/>
        <a:p>
          <a:endParaRPr lang="ru-RU"/>
        </a:p>
      </dgm:t>
    </dgm:pt>
    <dgm:pt modelId="{E5CE2873-EF06-46F7-8B91-D6236DB12C5B}">
      <dgm:prSet phldrT="[Текст]"/>
      <dgm:spPr/>
      <dgm:t>
        <a:bodyPr/>
        <a:lstStyle/>
        <a:p>
          <a:r>
            <a:rPr lang="ru-RU" dirty="0" smtClean="0"/>
            <a:t>гносеологическая</a:t>
          </a:r>
          <a:endParaRPr lang="ru-RU" dirty="0"/>
        </a:p>
      </dgm:t>
    </dgm:pt>
    <dgm:pt modelId="{7C6F14FB-DE6A-4114-A4CA-55F2AA86A7D1}" type="parTrans" cxnId="{A91DCBD7-3F12-42C3-B084-DE1C656D940B}">
      <dgm:prSet/>
      <dgm:spPr/>
      <dgm:t>
        <a:bodyPr/>
        <a:lstStyle/>
        <a:p>
          <a:endParaRPr lang="ru-RU"/>
        </a:p>
      </dgm:t>
    </dgm:pt>
    <dgm:pt modelId="{894CD4D3-2735-4258-B6D6-08F70020CC67}" type="sibTrans" cxnId="{A91DCBD7-3F12-42C3-B084-DE1C656D940B}">
      <dgm:prSet/>
      <dgm:spPr/>
      <dgm:t>
        <a:bodyPr/>
        <a:lstStyle/>
        <a:p>
          <a:endParaRPr lang="ru-RU"/>
        </a:p>
      </dgm:t>
    </dgm:pt>
    <dgm:pt modelId="{881AC93C-1574-4E6C-A47C-AF868AE7101F}">
      <dgm:prSet phldrT="[Текст]"/>
      <dgm:spPr/>
      <dgm:t>
        <a:bodyPr/>
        <a:lstStyle/>
        <a:p>
          <a:r>
            <a:rPr lang="ru-RU" dirty="0" smtClean="0"/>
            <a:t>методологическая</a:t>
          </a:r>
          <a:endParaRPr lang="ru-RU" dirty="0"/>
        </a:p>
      </dgm:t>
    </dgm:pt>
    <dgm:pt modelId="{96409BEC-C808-46A8-BDEC-596D5DAE0DA6}" type="parTrans" cxnId="{7101F3AB-FB30-47F4-8BBF-CCEA98D626AD}">
      <dgm:prSet/>
      <dgm:spPr/>
      <dgm:t>
        <a:bodyPr/>
        <a:lstStyle/>
        <a:p>
          <a:endParaRPr lang="ru-RU"/>
        </a:p>
      </dgm:t>
    </dgm:pt>
    <dgm:pt modelId="{DA4E694D-8378-4953-BD87-BCBD1692D1B9}" type="sibTrans" cxnId="{7101F3AB-FB30-47F4-8BBF-CCEA98D626AD}">
      <dgm:prSet/>
      <dgm:spPr/>
      <dgm:t>
        <a:bodyPr/>
        <a:lstStyle/>
        <a:p>
          <a:endParaRPr lang="ru-RU"/>
        </a:p>
      </dgm:t>
    </dgm:pt>
    <dgm:pt modelId="{A328523A-85AE-44A4-881F-678496F84682}">
      <dgm:prSet phldrT="[Текст]"/>
      <dgm:spPr/>
      <dgm:t>
        <a:bodyPr/>
        <a:lstStyle/>
        <a:p>
          <a:r>
            <a:rPr lang="ru-RU" dirty="0" smtClean="0"/>
            <a:t>Прикладные</a:t>
          </a:r>
          <a:endParaRPr lang="ru-RU" dirty="0"/>
        </a:p>
      </dgm:t>
    </dgm:pt>
    <dgm:pt modelId="{E37CFA77-B456-4407-A663-2E7445B75AB8}" type="parTrans" cxnId="{DAE72822-9270-419F-8C8C-76F5F4B60909}">
      <dgm:prSet/>
      <dgm:spPr/>
      <dgm:t>
        <a:bodyPr/>
        <a:lstStyle/>
        <a:p>
          <a:endParaRPr lang="ru-RU"/>
        </a:p>
      </dgm:t>
    </dgm:pt>
    <dgm:pt modelId="{C6FEEBE0-F0F9-4835-8351-3492674BC060}" type="sibTrans" cxnId="{DAE72822-9270-419F-8C8C-76F5F4B60909}">
      <dgm:prSet/>
      <dgm:spPr/>
      <dgm:t>
        <a:bodyPr/>
        <a:lstStyle/>
        <a:p>
          <a:endParaRPr lang="ru-RU"/>
        </a:p>
      </dgm:t>
    </dgm:pt>
    <dgm:pt modelId="{54167BC8-4D13-40DE-A995-A69584935A25}">
      <dgm:prSet phldrT="[Текст]"/>
      <dgm:spPr/>
      <dgm:t>
        <a:bodyPr/>
        <a:lstStyle/>
        <a:p>
          <a:r>
            <a:rPr lang="ru-RU" dirty="0" smtClean="0"/>
            <a:t>интеграционная</a:t>
          </a:r>
          <a:endParaRPr lang="ru-RU" dirty="0"/>
        </a:p>
      </dgm:t>
    </dgm:pt>
    <dgm:pt modelId="{0B4DA540-EFC9-4BD1-A62E-C43B2C4B1266}" type="parTrans" cxnId="{69635DBB-4261-44F2-B702-7DEA7EEBA77A}">
      <dgm:prSet/>
      <dgm:spPr/>
      <dgm:t>
        <a:bodyPr/>
        <a:lstStyle/>
        <a:p>
          <a:endParaRPr lang="ru-RU"/>
        </a:p>
      </dgm:t>
    </dgm:pt>
    <dgm:pt modelId="{D2FD7085-F7D2-4784-AE75-AF0252E44B48}" type="sibTrans" cxnId="{69635DBB-4261-44F2-B702-7DEA7EEBA77A}">
      <dgm:prSet/>
      <dgm:spPr/>
      <dgm:t>
        <a:bodyPr/>
        <a:lstStyle/>
        <a:p>
          <a:endParaRPr lang="ru-RU"/>
        </a:p>
      </dgm:t>
    </dgm:pt>
    <dgm:pt modelId="{A648C688-30D2-4F82-99B9-BF00BF0C9BAD}">
      <dgm:prSet phldrT="[Текст]"/>
      <dgm:spPr/>
      <dgm:t>
        <a:bodyPr/>
        <a:lstStyle/>
        <a:p>
          <a:r>
            <a:rPr lang="ru-RU" dirty="0" smtClean="0"/>
            <a:t>методологическая</a:t>
          </a:r>
          <a:endParaRPr lang="ru-RU" dirty="0"/>
        </a:p>
      </dgm:t>
    </dgm:pt>
    <dgm:pt modelId="{FF7F52D3-4B2D-4539-B520-243C522970C3}" type="parTrans" cxnId="{3E9884F1-D4F5-45E3-A4B7-BBD495D7D375}">
      <dgm:prSet/>
      <dgm:spPr/>
      <dgm:t>
        <a:bodyPr/>
        <a:lstStyle/>
        <a:p>
          <a:endParaRPr lang="ru-RU"/>
        </a:p>
      </dgm:t>
    </dgm:pt>
    <dgm:pt modelId="{33BFA66E-892E-4E2C-BB8B-D78F6EF66156}" type="sibTrans" cxnId="{3E9884F1-D4F5-45E3-A4B7-BBD495D7D375}">
      <dgm:prSet/>
      <dgm:spPr/>
      <dgm:t>
        <a:bodyPr/>
        <a:lstStyle/>
        <a:p>
          <a:endParaRPr lang="ru-RU"/>
        </a:p>
      </dgm:t>
    </dgm:pt>
    <dgm:pt modelId="{169E3469-710F-4156-97A4-1B56587EB5AC}" type="pres">
      <dgm:prSet presAssocID="{5EBE89D3-B169-42C1-BCC6-67F0E29D29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DCA714-3C49-4D2C-9AE0-8BE213897047}" type="pres">
      <dgm:prSet presAssocID="{B834434B-F1E9-4F01-83D5-95E881A6A519}" presName="root" presStyleCnt="0"/>
      <dgm:spPr/>
    </dgm:pt>
    <dgm:pt modelId="{4DBA93BA-04C7-4589-BBDE-2CE67C223589}" type="pres">
      <dgm:prSet presAssocID="{B834434B-F1E9-4F01-83D5-95E881A6A519}" presName="rootComposite" presStyleCnt="0"/>
      <dgm:spPr/>
    </dgm:pt>
    <dgm:pt modelId="{B9A47D2C-38B5-49CD-A50C-EF93BDD6EB9C}" type="pres">
      <dgm:prSet presAssocID="{B834434B-F1E9-4F01-83D5-95E881A6A519}" presName="rootText" presStyleLbl="node1" presStyleIdx="0" presStyleCnt="2"/>
      <dgm:spPr/>
      <dgm:t>
        <a:bodyPr/>
        <a:lstStyle/>
        <a:p>
          <a:endParaRPr lang="ru-RU"/>
        </a:p>
      </dgm:t>
    </dgm:pt>
    <dgm:pt modelId="{2BAB9E97-D5D5-4C32-9100-96A7218507F8}" type="pres">
      <dgm:prSet presAssocID="{B834434B-F1E9-4F01-83D5-95E881A6A519}" presName="rootConnector" presStyleLbl="node1" presStyleIdx="0" presStyleCnt="2"/>
      <dgm:spPr/>
      <dgm:t>
        <a:bodyPr/>
        <a:lstStyle/>
        <a:p>
          <a:endParaRPr lang="ru-RU"/>
        </a:p>
      </dgm:t>
    </dgm:pt>
    <dgm:pt modelId="{F3062CFD-3F5E-41DD-947E-7B493DBD83FF}" type="pres">
      <dgm:prSet presAssocID="{B834434B-F1E9-4F01-83D5-95E881A6A519}" presName="childShape" presStyleCnt="0"/>
      <dgm:spPr/>
    </dgm:pt>
    <dgm:pt modelId="{CE0EE7C3-A50A-4230-A044-E0739ECD297E}" type="pres">
      <dgm:prSet presAssocID="{7C6F14FB-DE6A-4114-A4CA-55F2AA86A7D1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EF5B4DB-8EBE-4ED6-973E-5636529D0D22}" type="pres">
      <dgm:prSet presAssocID="{E5CE2873-EF06-46F7-8B91-D6236DB12C5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BE85A-E275-4776-AB16-63679EF38E4D}" type="pres">
      <dgm:prSet presAssocID="{96409BEC-C808-46A8-BDEC-596D5DAE0DA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E3BCDA4-295C-41FD-9231-BA1FAC438658}" type="pres">
      <dgm:prSet presAssocID="{881AC93C-1574-4E6C-A47C-AF868AE7101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C2390-F0DA-437E-9A95-5765B64ECD5C}" type="pres">
      <dgm:prSet presAssocID="{A328523A-85AE-44A4-881F-678496F84682}" presName="root" presStyleCnt="0"/>
      <dgm:spPr/>
    </dgm:pt>
    <dgm:pt modelId="{0D7D3375-0D3D-4462-911B-E43E5323839A}" type="pres">
      <dgm:prSet presAssocID="{A328523A-85AE-44A4-881F-678496F84682}" presName="rootComposite" presStyleCnt="0"/>
      <dgm:spPr/>
    </dgm:pt>
    <dgm:pt modelId="{A3A0EE13-E922-4A10-891D-A21BAFA7C4DD}" type="pres">
      <dgm:prSet presAssocID="{A328523A-85AE-44A4-881F-678496F84682}" presName="rootText" presStyleLbl="node1" presStyleIdx="1" presStyleCnt="2"/>
      <dgm:spPr/>
      <dgm:t>
        <a:bodyPr/>
        <a:lstStyle/>
        <a:p>
          <a:endParaRPr lang="ru-RU"/>
        </a:p>
      </dgm:t>
    </dgm:pt>
    <dgm:pt modelId="{C80C090A-F348-4BBC-A41A-BC3A7E3D34B7}" type="pres">
      <dgm:prSet presAssocID="{A328523A-85AE-44A4-881F-678496F84682}" presName="rootConnector" presStyleLbl="node1" presStyleIdx="1" presStyleCnt="2"/>
      <dgm:spPr/>
      <dgm:t>
        <a:bodyPr/>
        <a:lstStyle/>
        <a:p>
          <a:endParaRPr lang="ru-RU"/>
        </a:p>
      </dgm:t>
    </dgm:pt>
    <dgm:pt modelId="{6783B16F-AB07-4E6D-AF07-093DC6A03FBC}" type="pres">
      <dgm:prSet presAssocID="{A328523A-85AE-44A4-881F-678496F84682}" presName="childShape" presStyleCnt="0"/>
      <dgm:spPr/>
    </dgm:pt>
    <dgm:pt modelId="{61C49CC5-CEDD-4372-9A4A-BBEAC698177D}" type="pres">
      <dgm:prSet presAssocID="{0B4DA540-EFC9-4BD1-A62E-C43B2C4B126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E0808455-6FA5-4E2C-B598-7D1703347003}" type="pres">
      <dgm:prSet presAssocID="{54167BC8-4D13-40DE-A995-A69584935A2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ADBCF-DC1F-480A-ABBC-ADFF06AC2201}" type="pres">
      <dgm:prSet presAssocID="{FF7F52D3-4B2D-4539-B520-243C522970C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96C5E51-ED47-4D6B-AA80-D0EC7E046064}" type="pres">
      <dgm:prSet presAssocID="{A648C688-30D2-4F82-99B9-BF00BF0C9BA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884F1-D4F5-45E3-A4B7-BBD495D7D375}" srcId="{A328523A-85AE-44A4-881F-678496F84682}" destId="{A648C688-30D2-4F82-99B9-BF00BF0C9BAD}" srcOrd="1" destOrd="0" parTransId="{FF7F52D3-4B2D-4539-B520-243C522970C3}" sibTransId="{33BFA66E-892E-4E2C-BB8B-D78F6EF66156}"/>
    <dgm:cxn modelId="{42A8C5D2-C63A-41FB-AE94-9B9E3FDF5CC0}" type="presOf" srcId="{B834434B-F1E9-4F01-83D5-95E881A6A519}" destId="{B9A47D2C-38B5-49CD-A50C-EF93BDD6EB9C}" srcOrd="0" destOrd="0" presId="urn:microsoft.com/office/officeart/2005/8/layout/hierarchy3"/>
    <dgm:cxn modelId="{C14F648F-CC5B-488A-9857-93F8DA4F9829}" type="presOf" srcId="{0B4DA540-EFC9-4BD1-A62E-C43B2C4B1266}" destId="{61C49CC5-CEDD-4372-9A4A-BBEAC698177D}" srcOrd="0" destOrd="0" presId="urn:microsoft.com/office/officeart/2005/8/layout/hierarchy3"/>
    <dgm:cxn modelId="{FDD8B345-EE7F-4117-BC27-00BFC62E57E8}" type="presOf" srcId="{96409BEC-C808-46A8-BDEC-596D5DAE0DA6}" destId="{FE0BE85A-E275-4776-AB16-63679EF38E4D}" srcOrd="0" destOrd="0" presId="urn:microsoft.com/office/officeart/2005/8/layout/hierarchy3"/>
    <dgm:cxn modelId="{5EAB6418-5624-4B86-8572-90D575427DB4}" type="presOf" srcId="{E5CE2873-EF06-46F7-8B91-D6236DB12C5B}" destId="{FEF5B4DB-8EBE-4ED6-973E-5636529D0D22}" srcOrd="0" destOrd="0" presId="urn:microsoft.com/office/officeart/2005/8/layout/hierarchy3"/>
    <dgm:cxn modelId="{DE8EC571-2DA2-48AA-BDF4-1834A504E5B2}" type="presOf" srcId="{B834434B-F1E9-4F01-83D5-95E881A6A519}" destId="{2BAB9E97-D5D5-4C32-9100-96A7218507F8}" srcOrd="1" destOrd="0" presId="urn:microsoft.com/office/officeart/2005/8/layout/hierarchy3"/>
    <dgm:cxn modelId="{E61970AE-5126-4287-87F6-1BAF62BB5191}" type="presOf" srcId="{A328523A-85AE-44A4-881F-678496F84682}" destId="{C80C090A-F348-4BBC-A41A-BC3A7E3D34B7}" srcOrd="1" destOrd="0" presId="urn:microsoft.com/office/officeart/2005/8/layout/hierarchy3"/>
    <dgm:cxn modelId="{9CD02AAC-651C-4C3F-82C7-5BB7928EFA97}" type="presOf" srcId="{FF7F52D3-4B2D-4539-B520-243C522970C3}" destId="{38DADBCF-DC1F-480A-ABBC-ADFF06AC2201}" srcOrd="0" destOrd="0" presId="urn:microsoft.com/office/officeart/2005/8/layout/hierarchy3"/>
    <dgm:cxn modelId="{76612083-E945-4465-A4F0-E43B660CA0DE}" type="presOf" srcId="{54167BC8-4D13-40DE-A995-A69584935A25}" destId="{E0808455-6FA5-4E2C-B598-7D1703347003}" srcOrd="0" destOrd="0" presId="urn:microsoft.com/office/officeart/2005/8/layout/hierarchy3"/>
    <dgm:cxn modelId="{81924AED-CAA3-4402-9AB9-2DE4D69DAB2C}" srcId="{5EBE89D3-B169-42C1-BCC6-67F0E29D2969}" destId="{B834434B-F1E9-4F01-83D5-95E881A6A519}" srcOrd="0" destOrd="0" parTransId="{B1A83A2D-FC5D-400D-A6A4-EA7F2015DA6C}" sibTransId="{9E0FACE9-F1DA-4558-A43D-D85E95F44C41}"/>
    <dgm:cxn modelId="{21840347-7859-4E45-A7A0-C62FB17E5BE7}" type="presOf" srcId="{A648C688-30D2-4F82-99B9-BF00BF0C9BAD}" destId="{896C5E51-ED47-4D6B-AA80-D0EC7E046064}" srcOrd="0" destOrd="0" presId="urn:microsoft.com/office/officeart/2005/8/layout/hierarchy3"/>
    <dgm:cxn modelId="{69635DBB-4261-44F2-B702-7DEA7EEBA77A}" srcId="{A328523A-85AE-44A4-881F-678496F84682}" destId="{54167BC8-4D13-40DE-A995-A69584935A25}" srcOrd="0" destOrd="0" parTransId="{0B4DA540-EFC9-4BD1-A62E-C43B2C4B1266}" sibTransId="{D2FD7085-F7D2-4784-AE75-AF0252E44B48}"/>
    <dgm:cxn modelId="{7101F3AB-FB30-47F4-8BBF-CCEA98D626AD}" srcId="{B834434B-F1E9-4F01-83D5-95E881A6A519}" destId="{881AC93C-1574-4E6C-A47C-AF868AE7101F}" srcOrd="1" destOrd="0" parTransId="{96409BEC-C808-46A8-BDEC-596D5DAE0DA6}" sibTransId="{DA4E694D-8378-4953-BD87-BCBD1692D1B9}"/>
    <dgm:cxn modelId="{ED2C085D-94E4-4D2E-85A2-7F4828A40250}" type="presOf" srcId="{881AC93C-1574-4E6C-A47C-AF868AE7101F}" destId="{4E3BCDA4-295C-41FD-9231-BA1FAC438658}" srcOrd="0" destOrd="0" presId="urn:microsoft.com/office/officeart/2005/8/layout/hierarchy3"/>
    <dgm:cxn modelId="{A91DCBD7-3F12-42C3-B084-DE1C656D940B}" srcId="{B834434B-F1E9-4F01-83D5-95E881A6A519}" destId="{E5CE2873-EF06-46F7-8B91-D6236DB12C5B}" srcOrd="0" destOrd="0" parTransId="{7C6F14FB-DE6A-4114-A4CA-55F2AA86A7D1}" sibTransId="{894CD4D3-2735-4258-B6D6-08F70020CC67}"/>
    <dgm:cxn modelId="{DAE72822-9270-419F-8C8C-76F5F4B60909}" srcId="{5EBE89D3-B169-42C1-BCC6-67F0E29D2969}" destId="{A328523A-85AE-44A4-881F-678496F84682}" srcOrd="1" destOrd="0" parTransId="{E37CFA77-B456-4407-A663-2E7445B75AB8}" sibTransId="{C6FEEBE0-F0F9-4835-8351-3492674BC060}"/>
    <dgm:cxn modelId="{0AC6316F-E410-4AF8-866F-604B5A4FDA23}" type="presOf" srcId="{5EBE89D3-B169-42C1-BCC6-67F0E29D2969}" destId="{169E3469-710F-4156-97A4-1B56587EB5AC}" srcOrd="0" destOrd="0" presId="urn:microsoft.com/office/officeart/2005/8/layout/hierarchy3"/>
    <dgm:cxn modelId="{ED821452-F124-48D5-B923-42ED4FBA0905}" type="presOf" srcId="{7C6F14FB-DE6A-4114-A4CA-55F2AA86A7D1}" destId="{CE0EE7C3-A50A-4230-A044-E0739ECD297E}" srcOrd="0" destOrd="0" presId="urn:microsoft.com/office/officeart/2005/8/layout/hierarchy3"/>
    <dgm:cxn modelId="{A10A8B14-C89B-4FB2-8F08-8EBCA5E24778}" type="presOf" srcId="{A328523A-85AE-44A4-881F-678496F84682}" destId="{A3A0EE13-E922-4A10-891D-A21BAFA7C4DD}" srcOrd="0" destOrd="0" presId="urn:microsoft.com/office/officeart/2005/8/layout/hierarchy3"/>
    <dgm:cxn modelId="{BD591811-3E25-48CB-B407-74B35F71B2B2}" type="presParOf" srcId="{169E3469-710F-4156-97A4-1B56587EB5AC}" destId="{57DCA714-3C49-4D2C-9AE0-8BE213897047}" srcOrd="0" destOrd="0" presId="urn:microsoft.com/office/officeart/2005/8/layout/hierarchy3"/>
    <dgm:cxn modelId="{3AE90C48-FA24-4BA3-AB9B-C3AEB286217C}" type="presParOf" srcId="{57DCA714-3C49-4D2C-9AE0-8BE213897047}" destId="{4DBA93BA-04C7-4589-BBDE-2CE67C223589}" srcOrd="0" destOrd="0" presId="urn:microsoft.com/office/officeart/2005/8/layout/hierarchy3"/>
    <dgm:cxn modelId="{AF0AA995-7EE4-49DB-A420-CF8C3BB928A8}" type="presParOf" srcId="{4DBA93BA-04C7-4589-BBDE-2CE67C223589}" destId="{B9A47D2C-38B5-49CD-A50C-EF93BDD6EB9C}" srcOrd="0" destOrd="0" presId="urn:microsoft.com/office/officeart/2005/8/layout/hierarchy3"/>
    <dgm:cxn modelId="{CFF4961E-11BB-4452-8679-84F629297BBD}" type="presParOf" srcId="{4DBA93BA-04C7-4589-BBDE-2CE67C223589}" destId="{2BAB9E97-D5D5-4C32-9100-96A7218507F8}" srcOrd="1" destOrd="0" presId="urn:microsoft.com/office/officeart/2005/8/layout/hierarchy3"/>
    <dgm:cxn modelId="{539AB99E-29D6-436F-907D-1EA37992A4EA}" type="presParOf" srcId="{57DCA714-3C49-4D2C-9AE0-8BE213897047}" destId="{F3062CFD-3F5E-41DD-947E-7B493DBD83FF}" srcOrd="1" destOrd="0" presId="urn:microsoft.com/office/officeart/2005/8/layout/hierarchy3"/>
    <dgm:cxn modelId="{83918B5B-93CD-4B24-88EC-4BD7C95E9D40}" type="presParOf" srcId="{F3062CFD-3F5E-41DD-947E-7B493DBD83FF}" destId="{CE0EE7C3-A50A-4230-A044-E0739ECD297E}" srcOrd="0" destOrd="0" presId="urn:microsoft.com/office/officeart/2005/8/layout/hierarchy3"/>
    <dgm:cxn modelId="{C91A4BA8-7245-4998-8901-8E0DD0DB2E58}" type="presParOf" srcId="{F3062CFD-3F5E-41DD-947E-7B493DBD83FF}" destId="{FEF5B4DB-8EBE-4ED6-973E-5636529D0D22}" srcOrd="1" destOrd="0" presId="urn:microsoft.com/office/officeart/2005/8/layout/hierarchy3"/>
    <dgm:cxn modelId="{D818898A-E9E7-48AC-88AF-F10BF16D754B}" type="presParOf" srcId="{F3062CFD-3F5E-41DD-947E-7B493DBD83FF}" destId="{FE0BE85A-E275-4776-AB16-63679EF38E4D}" srcOrd="2" destOrd="0" presId="urn:microsoft.com/office/officeart/2005/8/layout/hierarchy3"/>
    <dgm:cxn modelId="{5C88345D-6CAF-4C70-94AE-6A102DB7A5B8}" type="presParOf" srcId="{F3062CFD-3F5E-41DD-947E-7B493DBD83FF}" destId="{4E3BCDA4-295C-41FD-9231-BA1FAC438658}" srcOrd="3" destOrd="0" presId="urn:microsoft.com/office/officeart/2005/8/layout/hierarchy3"/>
    <dgm:cxn modelId="{133F0524-BF25-46AF-A2E2-38134E4B191F}" type="presParOf" srcId="{169E3469-710F-4156-97A4-1B56587EB5AC}" destId="{50EC2390-F0DA-437E-9A95-5765B64ECD5C}" srcOrd="1" destOrd="0" presId="urn:microsoft.com/office/officeart/2005/8/layout/hierarchy3"/>
    <dgm:cxn modelId="{D38AE603-95F1-4CC0-B212-7DB4C1420C4F}" type="presParOf" srcId="{50EC2390-F0DA-437E-9A95-5765B64ECD5C}" destId="{0D7D3375-0D3D-4462-911B-E43E5323839A}" srcOrd="0" destOrd="0" presId="urn:microsoft.com/office/officeart/2005/8/layout/hierarchy3"/>
    <dgm:cxn modelId="{95174717-60EE-4E1E-A461-A2340B5B5015}" type="presParOf" srcId="{0D7D3375-0D3D-4462-911B-E43E5323839A}" destId="{A3A0EE13-E922-4A10-891D-A21BAFA7C4DD}" srcOrd="0" destOrd="0" presId="urn:microsoft.com/office/officeart/2005/8/layout/hierarchy3"/>
    <dgm:cxn modelId="{F3D5BF3A-D805-415B-9C4E-4B9C647C8FCA}" type="presParOf" srcId="{0D7D3375-0D3D-4462-911B-E43E5323839A}" destId="{C80C090A-F348-4BBC-A41A-BC3A7E3D34B7}" srcOrd="1" destOrd="0" presId="urn:microsoft.com/office/officeart/2005/8/layout/hierarchy3"/>
    <dgm:cxn modelId="{036B7645-A9F2-4B85-BBC1-62272652D637}" type="presParOf" srcId="{50EC2390-F0DA-437E-9A95-5765B64ECD5C}" destId="{6783B16F-AB07-4E6D-AF07-093DC6A03FBC}" srcOrd="1" destOrd="0" presId="urn:microsoft.com/office/officeart/2005/8/layout/hierarchy3"/>
    <dgm:cxn modelId="{DCEDCCDA-B501-4C44-A3A0-0DB65FF81CB7}" type="presParOf" srcId="{6783B16F-AB07-4E6D-AF07-093DC6A03FBC}" destId="{61C49CC5-CEDD-4372-9A4A-BBEAC698177D}" srcOrd="0" destOrd="0" presId="urn:microsoft.com/office/officeart/2005/8/layout/hierarchy3"/>
    <dgm:cxn modelId="{488C50CA-9AA5-4547-A239-1EDFD362AF5B}" type="presParOf" srcId="{6783B16F-AB07-4E6D-AF07-093DC6A03FBC}" destId="{E0808455-6FA5-4E2C-B598-7D1703347003}" srcOrd="1" destOrd="0" presId="urn:microsoft.com/office/officeart/2005/8/layout/hierarchy3"/>
    <dgm:cxn modelId="{C41FEE08-76C8-4F68-B3AC-742010B98914}" type="presParOf" srcId="{6783B16F-AB07-4E6D-AF07-093DC6A03FBC}" destId="{38DADBCF-DC1F-480A-ABBC-ADFF06AC2201}" srcOrd="2" destOrd="0" presId="urn:microsoft.com/office/officeart/2005/8/layout/hierarchy3"/>
    <dgm:cxn modelId="{2CD164D5-09C1-4021-9AA7-82E676690D66}" type="presParOf" srcId="{6783B16F-AB07-4E6D-AF07-093DC6A03FBC}" destId="{896C5E51-ED47-4D6B-AA80-D0EC7E04606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1B5C20-41B5-4619-BD06-AE33D28A3FBC}" type="doc">
      <dgm:prSet loTypeId="urn:microsoft.com/office/officeart/2005/8/layout/vList5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5B03EAC-C834-4A5A-BCF9-DCE18BEDF882}">
      <dgm:prSet phldrT="[Текст]"/>
      <dgm:spPr/>
      <dgm:t>
        <a:bodyPr/>
        <a:lstStyle/>
        <a:p>
          <a:r>
            <a:rPr lang="ru-RU" dirty="0" smtClean="0"/>
            <a:t>Общая (методологическая) часть</a:t>
          </a:r>
          <a:endParaRPr lang="ru-RU" dirty="0"/>
        </a:p>
      </dgm:t>
    </dgm:pt>
    <dgm:pt modelId="{54FC19B5-33E3-4260-B318-6D14FFF236A3}" type="parTrans" cxnId="{24C6C291-CCD5-4E56-9E0A-B12642F3F11E}">
      <dgm:prSet/>
      <dgm:spPr/>
      <dgm:t>
        <a:bodyPr/>
        <a:lstStyle/>
        <a:p>
          <a:endParaRPr lang="ru-RU"/>
        </a:p>
      </dgm:t>
    </dgm:pt>
    <dgm:pt modelId="{EC07BC74-4309-4E1D-A99F-D65C8DE2E19B}" type="sibTrans" cxnId="{24C6C291-CCD5-4E56-9E0A-B12642F3F11E}">
      <dgm:prSet/>
      <dgm:spPr/>
      <dgm:t>
        <a:bodyPr/>
        <a:lstStyle/>
        <a:p>
          <a:endParaRPr lang="ru-RU"/>
        </a:p>
      </dgm:t>
    </dgm:pt>
    <dgm:pt modelId="{ABB2E5BF-3418-4C99-984F-EE300FA032D4}">
      <dgm:prSet phldrT="[Текст]"/>
      <dgm:spPr/>
      <dgm:t>
        <a:bodyPr/>
        <a:lstStyle/>
        <a:p>
          <a:r>
            <a:rPr lang="ru-RU" dirty="0" smtClean="0"/>
            <a:t>Общая теория науки сравнительного правоведения (предмет и объекты, функции, методология, генезис)</a:t>
          </a:r>
          <a:endParaRPr lang="ru-RU" dirty="0"/>
        </a:p>
      </dgm:t>
    </dgm:pt>
    <dgm:pt modelId="{79DC9985-0EC0-4CD8-95EC-4C01C677BA6A}" type="parTrans" cxnId="{B77333B0-E32F-4CF1-86EE-3A5D4783E552}">
      <dgm:prSet/>
      <dgm:spPr/>
      <dgm:t>
        <a:bodyPr/>
        <a:lstStyle/>
        <a:p>
          <a:endParaRPr lang="ru-RU"/>
        </a:p>
      </dgm:t>
    </dgm:pt>
    <dgm:pt modelId="{15A3D38B-99BB-4C50-81ED-2F8F38618D01}" type="sibTrans" cxnId="{B77333B0-E32F-4CF1-86EE-3A5D4783E552}">
      <dgm:prSet/>
      <dgm:spPr/>
      <dgm:t>
        <a:bodyPr/>
        <a:lstStyle/>
        <a:p>
          <a:endParaRPr lang="ru-RU"/>
        </a:p>
      </dgm:t>
    </dgm:pt>
    <dgm:pt modelId="{E281334C-480E-4C29-ABA1-31BD071F0F11}">
      <dgm:prSet phldrT="[Текст]"/>
      <dgm:spPr/>
      <dgm:t>
        <a:bodyPr/>
        <a:lstStyle/>
        <a:p>
          <a:r>
            <a:rPr lang="ru-RU" dirty="0" smtClean="0"/>
            <a:t>Особенная часть</a:t>
          </a:r>
          <a:endParaRPr lang="ru-RU" dirty="0"/>
        </a:p>
      </dgm:t>
    </dgm:pt>
    <dgm:pt modelId="{129F5BBC-9F6D-4BCB-AA4D-F64FD0006133}" type="parTrans" cxnId="{459E4A42-E413-47DB-8470-2AE9AB086C77}">
      <dgm:prSet/>
      <dgm:spPr/>
      <dgm:t>
        <a:bodyPr/>
        <a:lstStyle/>
        <a:p>
          <a:endParaRPr lang="ru-RU"/>
        </a:p>
      </dgm:t>
    </dgm:pt>
    <dgm:pt modelId="{972BC8A5-9D2A-471C-A662-90EE83645746}" type="sibTrans" cxnId="{459E4A42-E413-47DB-8470-2AE9AB086C77}">
      <dgm:prSet/>
      <dgm:spPr/>
      <dgm:t>
        <a:bodyPr/>
        <a:lstStyle/>
        <a:p>
          <a:endParaRPr lang="ru-RU"/>
        </a:p>
      </dgm:t>
    </dgm:pt>
    <dgm:pt modelId="{6B965651-DB1A-4077-A64E-FB2356388C17}">
      <dgm:prSet phldrT="[Текст]"/>
      <dgm:spPr/>
      <dgm:t>
        <a:bodyPr/>
        <a:lstStyle/>
        <a:p>
          <a:r>
            <a:rPr lang="ru-RU" dirty="0" smtClean="0"/>
            <a:t>Сравнительно-правовые исследования правовых семей</a:t>
          </a:r>
          <a:endParaRPr lang="ru-RU" dirty="0"/>
        </a:p>
      </dgm:t>
    </dgm:pt>
    <dgm:pt modelId="{B4C1DD90-D5AE-4F62-8F74-66FB24573077}" type="parTrans" cxnId="{58B1B3A9-C899-4B95-BF90-B9E9F3CA4349}">
      <dgm:prSet/>
      <dgm:spPr/>
      <dgm:t>
        <a:bodyPr/>
        <a:lstStyle/>
        <a:p>
          <a:endParaRPr lang="ru-RU"/>
        </a:p>
      </dgm:t>
    </dgm:pt>
    <dgm:pt modelId="{55D21676-5B9F-4179-A502-8588D06558EF}" type="sibTrans" cxnId="{58B1B3A9-C899-4B95-BF90-B9E9F3CA4349}">
      <dgm:prSet/>
      <dgm:spPr/>
      <dgm:t>
        <a:bodyPr/>
        <a:lstStyle/>
        <a:p>
          <a:endParaRPr lang="ru-RU"/>
        </a:p>
      </dgm:t>
    </dgm:pt>
    <dgm:pt modelId="{33E47C80-3255-4742-A17A-0626E0F627AB}">
      <dgm:prSet phldrT="[Текст]"/>
      <dgm:spPr/>
      <dgm:t>
        <a:bodyPr/>
        <a:lstStyle/>
        <a:p>
          <a:r>
            <a:rPr lang="ru-RU" dirty="0" smtClean="0"/>
            <a:t>Специальная часть</a:t>
          </a:r>
          <a:endParaRPr lang="ru-RU" dirty="0"/>
        </a:p>
      </dgm:t>
    </dgm:pt>
    <dgm:pt modelId="{7EDA107D-35F4-400D-8408-43FBE92B8E6B}" type="parTrans" cxnId="{5CEE9F3A-E3B4-460C-9FD1-04AFA875E4F0}">
      <dgm:prSet/>
      <dgm:spPr/>
      <dgm:t>
        <a:bodyPr/>
        <a:lstStyle/>
        <a:p>
          <a:endParaRPr lang="ru-RU"/>
        </a:p>
      </dgm:t>
    </dgm:pt>
    <dgm:pt modelId="{390567E9-B134-4D23-BC3D-957B3542BC19}" type="sibTrans" cxnId="{5CEE9F3A-E3B4-460C-9FD1-04AFA875E4F0}">
      <dgm:prSet/>
      <dgm:spPr/>
      <dgm:t>
        <a:bodyPr/>
        <a:lstStyle/>
        <a:p>
          <a:endParaRPr lang="ru-RU"/>
        </a:p>
      </dgm:t>
    </dgm:pt>
    <dgm:pt modelId="{4E395212-D165-4E9B-8970-273E89D563A7}">
      <dgm:prSet phldrT="[Текст]"/>
      <dgm:spPr/>
      <dgm:t>
        <a:bodyPr/>
        <a:lstStyle/>
        <a:p>
          <a:r>
            <a:rPr lang="ru-RU" dirty="0" smtClean="0"/>
            <a:t>Отраслевые сравнительно-правовые исследования (отраслей, институтов, норм, юридической практики, правовой доктрины, права сообществ)</a:t>
          </a:r>
          <a:endParaRPr lang="ru-RU" dirty="0"/>
        </a:p>
      </dgm:t>
    </dgm:pt>
    <dgm:pt modelId="{1B977CC0-9A4C-4C95-BC72-0C3EBE596B08}" type="parTrans" cxnId="{F6DE9EF9-8186-417D-AF91-C7223696AED8}">
      <dgm:prSet/>
      <dgm:spPr/>
      <dgm:t>
        <a:bodyPr/>
        <a:lstStyle/>
        <a:p>
          <a:endParaRPr lang="ru-RU"/>
        </a:p>
      </dgm:t>
    </dgm:pt>
    <dgm:pt modelId="{F02ACEA5-CAA5-436F-B28B-700C7FBB92B0}" type="sibTrans" cxnId="{F6DE9EF9-8186-417D-AF91-C7223696AED8}">
      <dgm:prSet/>
      <dgm:spPr/>
      <dgm:t>
        <a:bodyPr/>
        <a:lstStyle/>
        <a:p>
          <a:endParaRPr lang="ru-RU"/>
        </a:p>
      </dgm:t>
    </dgm:pt>
    <dgm:pt modelId="{4CE518C2-F6CE-4E16-81C9-054EAADB56FA}">
      <dgm:prSet phldrT="[Текст]"/>
      <dgm:spPr/>
      <dgm:t>
        <a:bodyPr/>
        <a:lstStyle/>
        <a:p>
          <a:r>
            <a:rPr lang="ru-RU" dirty="0" smtClean="0"/>
            <a:t>Общая теория объектов сравнительного правоведения</a:t>
          </a:r>
          <a:endParaRPr lang="ru-RU" dirty="0"/>
        </a:p>
      </dgm:t>
    </dgm:pt>
    <dgm:pt modelId="{59588B1C-9A58-4732-B7B0-6759A4922432}" type="parTrans" cxnId="{DE89B4BE-6F37-43E1-AA21-5DA3E3546036}">
      <dgm:prSet/>
      <dgm:spPr/>
      <dgm:t>
        <a:bodyPr/>
        <a:lstStyle/>
        <a:p>
          <a:endParaRPr lang="ru-RU"/>
        </a:p>
      </dgm:t>
    </dgm:pt>
    <dgm:pt modelId="{2A7D5C63-5EBF-4087-ABCE-1D9A8B5D0CF9}" type="sibTrans" cxnId="{DE89B4BE-6F37-43E1-AA21-5DA3E3546036}">
      <dgm:prSet/>
      <dgm:spPr/>
      <dgm:t>
        <a:bodyPr/>
        <a:lstStyle/>
        <a:p>
          <a:endParaRPr lang="ru-RU"/>
        </a:p>
      </dgm:t>
    </dgm:pt>
    <dgm:pt modelId="{E8A7C12C-3CB1-4F9D-B2D6-796CC6E6E944}">
      <dgm:prSet phldrT="[Текст]"/>
      <dgm:spPr/>
      <dgm:t>
        <a:bodyPr/>
        <a:lstStyle/>
        <a:p>
          <a:r>
            <a:rPr lang="ru-RU" dirty="0" smtClean="0"/>
            <a:t>Сравнительно-правовые исследования правовых систем</a:t>
          </a:r>
          <a:endParaRPr lang="ru-RU" dirty="0"/>
        </a:p>
      </dgm:t>
    </dgm:pt>
    <dgm:pt modelId="{FA6B4C10-48FA-4526-986F-354CDEAAE4CE}" type="parTrans" cxnId="{513603EE-092A-4065-A074-6C99EAC7317D}">
      <dgm:prSet/>
      <dgm:spPr/>
      <dgm:t>
        <a:bodyPr/>
        <a:lstStyle/>
        <a:p>
          <a:endParaRPr lang="ru-RU"/>
        </a:p>
      </dgm:t>
    </dgm:pt>
    <dgm:pt modelId="{5CCDE7CC-0F5E-4529-8FFE-43676386ABE2}" type="sibTrans" cxnId="{513603EE-092A-4065-A074-6C99EAC7317D}">
      <dgm:prSet/>
      <dgm:spPr/>
      <dgm:t>
        <a:bodyPr/>
        <a:lstStyle/>
        <a:p>
          <a:endParaRPr lang="ru-RU"/>
        </a:p>
      </dgm:t>
    </dgm:pt>
    <dgm:pt modelId="{2630C337-7D28-4B31-847C-9A8BEA5090BC}" type="pres">
      <dgm:prSet presAssocID="{FB1B5C20-41B5-4619-BD06-AE33D28A3F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4E58F-9DD0-4D9D-B02A-BD2BA49368F6}" type="pres">
      <dgm:prSet presAssocID="{85B03EAC-C834-4A5A-BCF9-DCE18BEDF882}" presName="linNode" presStyleCnt="0"/>
      <dgm:spPr/>
    </dgm:pt>
    <dgm:pt modelId="{F5C8C94A-FA73-4E8B-8EE0-BF3911C38EE4}" type="pres">
      <dgm:prSet presAssocID="{85B03EAC-C834-4A5A-BCF9-DCE18BEDF8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DA8A-3E93-4934-B5B0-B1E728F07594}" type="pres">
      <dgm:prSet presAssocID="{85B03EAC-C834-4A5A-BCF9-DCE18BEDF88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040F2-9A61-4592-851D-65C8F4661D57}" type="pres">
      <dgm:prSet presAssocID="{EC07BC74-4309-4E1D-A99F-D65C8DE2E19B}" presName="sp" presStyleCnt="0"/>
      <dgm:spPr/>
    </dgm:pt>
    <dgm:pt modelId="{FFE1BF90-7193-48AB-B1B2-579A76D4E734}" type="pres">
      <dgm:prSet presAssocID="{E281334C-480E-4C29-ABA1-31BD071F0F11}" presName="linNode" presStyleCnt="0"/>
      <dgm:spPr/>
    </dgm:pt>
    <dgm:pt modelId="{3F61BB96-ABC2-4875-B98D-31D51CF6C1ED}" type="pres">
      <dgm:prSet presAssocID="{E281334C-480E-4C29-ABA1-31BD071F0F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EE387-B19F-415A-B1C4-876709956784}" type="pres">
      <dgm:prSet presAssocID="{E281334C-480E-4C29-ABA1-31BD071F0F1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DE22F-DAF1-490A-B74E-F5FD011793E9}" type="pres">
      <dgm:prSet presAssocID="{972BC8A5-9D2A-471C-A662-90EE83645746}" presName="sp" presStyleCnt="0"/>
      <dgm:spPr/>
    </dgm:pt>
    <dgm:pt modelId="{76388724-7CAE-4D51-80E2-74ABA4F3AEC5}" type="pres">
      <dgm:prSet presAssocID="{33E47C80-3255-4742-A17A-0626E0F627AB}" presName="linNode" presStyleCnt="0"/>
      <dgm:spPr/>
    </dgm:pt>
    <dgm:pt modelId="{D572FD63-B116-4E1C-9237-5F100F037350}" type="pres">
      <dgm:prSet presAssocID="{33E47C80-3255-4742-A17A-0626E0F627A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0A7E3-A28E-436E-A832-78D20517F5DF}" type="pres">
      <dgm:prSet presAssocID="{33E47C80-3255-4742-A17A-0626E0F627A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6C291-CCD5-4E56-9E0A-B12642F3F11E}" srcId="{FB1B5C20-41B5-4619-BD06-AE33D28A3FBC}" destId="{85B03EAC-C834-4A5A-BCF9-DCE18BEDF882}" srcOrd="0" destOrd="0" parTransId="{54FC19B5-33E3-4260-B318-6D14FFF236A3}" sibTransId="{EC07BC74-4309-4E1D-A99F-D65C8DE2E19B}"/>
    <dgm:cxn modelId="{19B830FB-307D-41AD-BE70-5601510A4CA5}" type="presOf" srcId="{6B965651-DB1A-4077-A64E-FB2356388C17}" destId="{168EE387-B19F-415A-B1C4-876709956784}" srcOrd="0" destOrd="0" presId="urn:microsoft.com/office/officeart/2005/8/layout/vList5"/>
    <dgm:cxn modelId="{D4266D5D-0914-439E-ACB9-D11837BE4F1F}" type="presOf" srcId="{33E47C80-3255-4742-A17A-0626E0F627AB}" destId="{D572FD63-B116-4E1C-9237-5F100F037350}" srcOrd="0" destOrd="0" presId="urn:microsoft.com/office/officeart/2005/8/layout/vList5"/>
    <dgm:cxn modelId="{271C7058-136B-4B7E-9B85-4DC7F879753D}" type="presOf" srcId="{E281334C-480E-4C29-ABA1-31BD071F0F11}" destId="{3F61BB96-ABC2-4875-B98D-31D51CF6C1ED}" srcOrd="0" destOrd="0" presId="urn:microsoft.com/office/officeart/2005/8/layout/vList5"/>
    <dgm:cxn modelId="{F6DE9EF9-8186-417D-AF91-C7223696AED8}" srcId="{33E47C80-3255-4742-A17A-0626E0F627AB}" destId="{4E395212-D165-4E9B-8970-273E89D563A7}" srcOrd="0" destOrd="0" parTransId="{1B977CC0-9A4C-4C95-BC72-0C3EBE596B08}" sibTransId="{F02ACEA5-CAA5-436F-B28B-700C7FBB92B0}"/>
    <dgm:cxn modelId="{513603EE-092A-4065-A074-6C99EAC7317D}" srcId="{E281334C-480E-4C29-ABA1-31BD071F0F11}" destId="{E8A7C12C-3CB1-4F9D-B2D6-796CC6E6E944}" srcOrd="1" destOrd="0" parTransId="{FA6B4C10-48FA-4526-986F-354CDEAAE4CE}" sibTransId="{5CCDE7CC-0F5E-4529-8FFE-43676386ABE2}"/>
    <dgm:cxn modelId="{B77333B0-E32F-4CF1-86EE-3A5D4783E552}" srcId="{85B03EAC-C834-4A5A-BCF9-DCE18BEDF882}" destId="{ABB2E5BF-3418-4C99-984F-EE300FA032D4}" srcOrd="0" destOrd="0" parTransId="{79DC9985-0EC0-4CD8-95EC-4C01C677BA6A}" sibTransId="{15A3D38B-99BB-4C50-81ED-2F8F38618D01}"/>
    <dgm:cxn modelId="{83717C30-3A35-4E1D-9F86-E03819D0F7DD}" type="presOf" srcId="{4E395212-D165-4E9B-8970-273E89D563A7}" destId="{0030A7E3-A28E-436E-A832-78D20517F5DF}" srcOrd="0" destOrd="0" presId="urn:microsoft.com/office/officeart/2005/8/layout/vList5"/>
    <dgm:cxn modelId="{DE89B4BE-6F37-43E1-AA21-5DA3E3546036}" srcId="{85B03EAC-C834-4A5A-BCF9-DCE18BEDF882}" destId="{4CE518C2-F6CE-4E16-81C9-054EAADB56FA}" srcOrd="1" destOrd="0" parTransId="{59588B1C-9A58-4732-B7B0-6759A4922432}" sibTransId="{2A7D5C63-5EBF-4087-ABCE-1D9A8B5D0CF9}"/>
    <dgm:cxn modelId="{9C01849B-95F2-40D9-B89C-68DEFB9C66C6}" type="presOf" srcId="{85B03EAC-C834-4A5A-BCF9-DCE18BEDF882}" destId="{F5C8C94A-FA73-4E8B-8EE0-BF3911C38EE4}" srcOrd="0" destOrd="0" presId="urn:microsoft.com/office/officeart/2005/8/layout/vList5"/>
    <dgm:cxn modelId="{06B90273-14AD-4669-907E-26EA684742FD}" type="presOf" srcId="{ABB2E5BF-3418-4C99-984F-EE300FA032D4}" destId="{2923DA8A-3E93-4934-B5B0-B1E728F07594}" srcOrd="0" destOrd="0" presId="urn:microsoft.com/office/officeart/2005/8/layout/vList5"/>
    <dgm:cxn modelId="{58B1B3A9-C899-4B95-BF90-B9E9F3CA4349}" srcId="{E281334C-480E-4C29-ABA1-31BD071F0F11}" destId="{6B965651-DB1A-4077-A64E-FB2356388C17}" srcOrd="0" destOrd="0" parTransId="{B4C1DD90-D5AE-4F62-8F74-66FB24573077}" sibTransId="{55D21676-5B9F-4179-A502-8588D06558EF}"/>
    <dgm:cxn modelId="{34A0C721-449D-40C6-B81C-C5097D7A835B}" type="presOf" srcId="{4CE518C2-F6CE-4E16-81C9-054EAADB56FA}" destId="{2923DA8A-3E93-4934-B5B0-B1E728F07594}" srcOrd="0" destOrd="1" presId="urn:microsoft.com/office/officeart/2005/8/layout/vList5"/>
    <dgm:cxn modelId="{A3ABB2BE-51F5-4C13-B578-DC86B4C93FC5}" type="presOf" srcId="{FB1B5C20-41B5-4619-BD06-AE33D28A3FBC}" destId="{2630C337-7D28-4B31-847C-9A8BEA5090BC}" srcOrd="0" destOrd="0" presId="urn:microsoft.com/office/officeart/2005/8/layout/vList5"/>
    <dgm:cxn modelId="{3541663E-9B05-4540-818F-5727662537F1}" type="presOf" srcId="{E8A7C12C-3CB1-4F9D-B2D6-796CC6E6E944}" destId="{168EE387-B19F-415A-B1C4-876709956784}" srcOrd="0" destOrd="1" presId="urn:microsoft.com/office/officeart/2005/8/layout/vList5"/>
    <dgm:cxn modelId="{459E4A42-E413-47DB-8470-2AE9AB086C77}" srcId="{FB1B5C20-41B5-4619-BD06-AE33D28A3FBC}" destId="{E281334C-480E-4C29-ABA1-31BD071F0F11}" srcOrd="1" destOrd="0" parTransId="{129F5BBC-9F6D-4BCB-AA4D-F64FD0006133}" sibTransId="{972BC8A5-9D2A-471C-A662-90EE83645746}"/>
    <dgm:cxn modelId="{5CEE9F3A-E3B4-460C-9FD1-04AFA875E4F0}" srcId="{FB1B5C20-41B5-4619-BD06-AE33D28A3FBC}" destId="{33E47C80-3255-4742-A17A-0626E0F627AB}" srcOrd="2" destOrd="0" parTransId="{7EDA107D-35F4-400D-8408-43FBE92B8E6B}" sibTransId="{390567E9-B134-4D23-BC3D-957B3542BC19}"/>
    <dgm:cxn modelId="{FE24F5E1-3F20-4BAD-AF86-AED1AE0CC321}" type="presParOf" srcId="{2630C337-7D28-4B31-847C-9A8BEA5090BC}" destId="{0304E58F-9DD0-4D9D-B02A-BD2BA49368F6}" srcOrd="0" destOrd="0" presId="urn:microsoft.com/office/officeart/2005/8/layout/vList5"/>
    <dgm:cxn modelId="{03B555FF-A0C6-4A63-88AD-DE49D02E73E5}" type="presParOf" srcId="{0304E58F-9DD0-4D9D-B02A-BD2BA49368F6}" destId="{F5C8C94A-FA73-4E8B-8EE0-BF3911C38EE4}" srcOrd="0" destOrd="0" presId="urn:microsoft.com/office/officeart/2005/8/layout/vList5"/>
    <dgm:cxn modelId="{6BDD9C52-BD65-4640-9609-ED2B0D7EE928}" type="presParOf" srcId="{0304E58F-9DD0-4D9D-B02A-BD2BA49368F6}" destId="{2923DA8A-3E93-4934-B5B0-B1E728F07594}" srcOrd="1" destOrd="0" presId="urn:microsoft.com/office/officeart/2005/8/layout/vList5"/>
    <dgm:cxn modelId="{B4CCCC41-88AD-4CE8-98EA-99782B115217}" type="presParOf" srcId="{2630C337-7D28-4B31-847C-9A8BEA5090BC}" destId="{829040F2-9A61-4592-851D-65C8F4661D57}" srcOrd="1" destOrd="0" presId="urn:microsoft.com/office/officeart/2005/8/layout/vList5"/>
    <dgm:cxn modelId="{D2053C6E-C626-429E-9470-32E81BE6777D}" type="presParOf" srcId="{2630C337-7D28-4B31-847C-9A8BEA5090BC}" destId="{FFE1BF90-7193-48AB-B1B2-579A76D4E734}" srcOrd="2" destOrd="0" presId="urn:microsoft.com/office/officeart/2005/8/layout/vList5"/>
    <dgm:cxn modelId="{49BF74AF-B6C6-4631-A221-B01CAE1B1CF6}" type="presParOf" srcId="{FFE1BF90-7193-48AB-B1B2-579A76D4E734}" destId="{3F61BB96-ABC2-4875-B98D-31D51CF6C1ED}" srcOrd="0" destOrd="0" presId="urn:microsoft.com/office/officeart/2005/8/layout/vList5"/>
    <dgm:cxn modelId="{9F159B2E-D4FC-4A3C-9D94-5D3E017A1F3C}" type="presParOf" srcId="{FFE1BF90-7193-48AB-B1B2-579A76D4E734}" destId="{168EE387-B19F-415A-B1C4-876709956784}" srcOrd="1" destOrd="0" presId="urn:microsoft.com/office/officeart/2005/8/layout/vList5"/>
    <dgm:cxn modelId="{B96C496F-BD3A-4675-BCAF-B05C3C1E39B8}" type="presParOf" srcId="{2630C337-7D28-4B31-847C-9A8BEA5090BC}" destId="{502DE22F-DAF1-490A-B74E-F5FD011793E9}" srcOrd="3" destOrd="0" presId="urn:microsoft.com/office/officeart/2005/8/layout/vList5"/>
    <dgm:cxn modelId="{FC8F9555-BE94-4C67-8999-AC4F996A55AD}" type="presParOf" srcId="{2630C337-7D28-4B31-847C-9A8BEA5090BC}" destId="{76388724-7CAE-4D51-80E2-74ABA4F3AEC5}" srcOrd="4" destOrd="0" presId="urn:microsoft.com/office/officeart/2005/8/layout/vList5"/>
    <dgm:cxn modelId="{ACEB6801-E421-49A4-904A-92CAEA13DFE8}" type="presParOf" srcId="{76388724-7CAE-4D51-80E2-74ABA4F3AEC5}" destId="{D572FD63-B116-4E1C-9237-5F100F037350}" srcOrd="0" destOrd="0" presId="urn:microsoft.com/office/officeart/2005/8/layout/vList5"/>
    <dgm:cxn modelId="{32FE5A5C-A15D-4A62-892B-C6485069D26F}" type="presParOf" srcId="{76388724-7CAE-4D51-80E2-74ABA4F3AEC5}" destId="{0030A7E3-A28E-436E-A832-78D20517F5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447C6A-FB7E-42FD-8559-2ECA4F2DDA4A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AB784C-E52A-49C2-9DA7-3D0028D00112}">
      <dgm:prSet phldrT="[Текст]"/>
      <dgm:spPr/>
      <dgm:t>
        <a:bodyPr/>
        <a:lstStyle/>
        <a:p>
          <a:r>
            <a:rPr lang="ru-RU" dirty="0" smtClean="0"/>
            <a:t>Сравнительное правоведение</a:t>
          </a:r>
          <a:endParaRPr lang="ru-RU" dirty="0"/>
        </a:p>
      </dgm:t>
    </dgm:pt>
    <dgm:pt modelId="{B613F427-D517-40E8-9F32-31525E744533}" type="parTrans" cxnId="{88578FC5-A41B-4CF9-AD0C-1536419F3963}">
      <dgm:prSet/>
      <dgm:spPr/>
      <dgm:t>
        <a:bodyPr/>
        <a:lstStyle/>
        <a:p>
          <a:endParaRPr lang="ru-RU"/>
        </a:p>
      </dgm:t>
    </dgm:pt>
    <dgm:pt modelId="{5439D249-DA9E-4041-898E-136E5B9D8330}" type="sibTrans" cxnId="{88578FC5-A41B-4CF9-AD0C-1536419F3963}">
      <dgm:prSet/>
      <dgm:spPr/>
      <dgm:t>
        <a:bodyPr/>
        <a:lstStyle/>
        <a:p>
          <a:endParaRPr lang="ru-RU"/>
        </a:p>
      </dgm:t>
    </dgm:pt>
    <dgm:pt modelId="{BE4D2409-9DB9-4C04-BD72-27AA146D8C05}">
      <dgm:prSet phldrT="[Текст]"/>
      <dgm:spPr/>
      <dgm:t>
        <a:bodyPr/>
        <a:lstStyle/>
        <a:p>
          <a:r>
            <a:rPr lang="ru-RU" dirty="0" smtClean="0"/>
            <a:t>ФИЛОСОФИЯ</a:t>
          </a:r>
          <a:endParaRPr lang="ru-RU" dirty="0"/>
        </a:p>
      </dgm:t>
    </dgm:pt>
    <dgm:pt modelId="{74275EA4-E47B-4087-8743-FE21F96476BE}" type="parTrans" cxnId="{9FD509BF-5850-4860-BD61-B8743712F84F}">
      <dgm:prSet/>
      <dgm:spPr/>
      <dgm:t>
        <a:bodyPr/>
        <a:lstStyle/>
        <a:p>
          <a:endParaRPr lang="ru-RU"/>
        </a:p>
      </dgm:t>
    </dgm:pt>
    <dgm:pt modelId="{07BE0A09-6590-4EF5-8960-55C905276DCE}" type="sibTrans" cxnId="{9FD509BF-5850-4860-BD61-B8743712F84F}">
      <dgm:prSet/>
      <dgm:spPr/>
      <dgm:t>
        <a:bodyPr/>
        <a:lstStyle/>
        <a:p>
          <a:endParaRPr lang="ru-RU"/>
        </a:p>
      </dgm:t>
    </dgm:pt>
    <dgm:pt modelId="{F55B6C6F-8F8B-4D91-B4AA-9F45BBCE9C80}">
      <dgm:prSet phldrT="[Текст]"/>
      <dgm:spPr/>
      <dgm:t>
        <a:bodyPr/>
        <a:lstStyle/>
        <a:p>
          <a:r>
            <a:rPr lang="ru-RU" dirty="0" smtClean="0"/>
            <a:t>ПОЛИТОЛОГИЯ </a:t>
          </a:r>
          <a:endParaRPr lang="ru-RU" dirty="0"/>
        </a:p>
      </dgm:t>
    </dgm:pt>
    <dgm:pt modelId="{7C39AF19-0D47-4C74-AB80-788592B0DC0C}" type="parTrans" cxnId="{D84B7141-7B00-4DF9-A521-88804CF51549}">
      <dgm:prSet/>
      <dgm:spPr/>
      <dgm:t>
        <a:bodyPr/>
        <a:lstStyle/>
        <a:p>
          <a:endParaRPr lang="ru-RU"/>
        </a:p>
      </dgm:t>
    </dgm:pt>
    <dgm:pt modelId="{A7F813DE-7F62-4698-823F-BA9CD88F9E4E}" type="sibTrans" cxnId="{D84B7141-7B00-4DF9-A521-88804CF51549}">
      <dgm:prSet/>
      <dgm:spPr/>
      <dgm:t>
        <a:bodyPr/>
        <a:lstStyle/>
        <a:p>
          <a:endParaRPr lang="ru-RU"/>
        </a:p>
      </dgm:t>
    </dgm:pt>
    <dgm:pt modelId="{5C9959B6-BFAF-4F9C-AEBC-8A65AB178731}">
      <dgm:prSet phldrT="[Текст]"/>
      <dgm:spPr/>
      <dgm:t>
        <a:bodyPr/>
        <a:lstStyle/>
        <a:p>
          <a:r>
            <a:rPr lang="ru-RU" dirty="0" smtClean="0"/>
            <a:t>СОЦИОЛОГИЯ</a:t>
          </a:r>
          <a:endParaRPr lang="ru-RU" dirty="0"/>
        </a:p>
      </dgm:t>
    </dgm:pt>
    <dgm:pt modelId="{7FE4B322-37A6-406A-9E5E-679D4730A2C7}" type="parTrans" cxnId="{7041EA05-FC4D-4CE0-BE27-AB837D826E5E}">
      <dgm:prSet/>
      <dgm:spPr/>
      <dgm:t>
        <a:bodyPr/>
        <a:lstStyle/>
        <a:p>
          <a:endParaRPr lang="ru-RU"/>
        </a:p>
      </dgm:t>
    </dgm:pt>
    <dgm:pt modelId="{B1BAE5E0-4EC3-42B5-8189-7D415E87355E}" type="sibTrans" cxnId="{7041EA05-FC4D-4CE0-BE27-AB837D826E5E}">
      <dgm:prSet/>
      <dgm:spPr/>
      <dgm:t>
        <a:bodyPr/>
        <a:lstStyle/>
        <a:p>
          <a:endParaRPr lang="ru-RU"/>
        </a:p>
      </dgm:t>
    </dgm:pt>
    <dgm:pt modelId="{8713E9A7-9D62-4D45-8C98-A1326FB1182A}">
      <dgm:prSet phldrT="[Текст]"/>
      <dgm:spPr/>
      <dgm:t>
        <a:bodyPr/>
        <a:lstStyle/>
        <a:p>
          <a:r>
            <a:rPr lang="ru-RU" dirty="0" smtClean="0"/>
            <a:t>КУЛЬТУРОЛОГИЯ</a:t>
          </a:r>
          <a:endParaRPr lang="ru-RU" dirty="0"/>
        </a:p>
      </dgm:t>
    </dgm:pt>
    <dgm:pt modelId="{836959AD-EC4D-4243-915C-5A16ABE91B0F}" type="parTrans" cxnId="{6F43821A-198F-41C0-B8A6-6E7FF61D08C8}">
      <dgm:prSet/>
      <dgm:spPr/>
      <dgm:t>
        <a:bodyPr/>
        <a:lstStyle/>
        <a:p>
          <a:endParaRPr lang="ru-RU"/>
        </a:p>
      </dgm:t>
    </dgm:pt>
    <dgm:pt modelId="{D16F3FC3-7BDB-4DE8-A8DC-F9C402C18F3D}" type="sibTrans" cxnId="{6F43821A-198F-41C0-B8A6-6E7FF61D08C8}">
      <dgm:prSet/>
      <dgm:spPr/>
      <dgm:t>
        <a:bodyPr/>
        <a:lstStyle/>
        <a:p>
          <a:endParaRPr lang="ru-RU"/>
        </a:p>
      </dgm:t>
    </dgm:pt>
    <dgm:pt modelId="{E9F9E3A1-C797-4677-875A-FF2D3EE6D5B8}" type="pres">
      <dgm:prSet presAssocID="{1F447C6A-FB7E-42FD-8559-2ECA4F2DDA4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674CDE-71F0-4495-B435-46248314CFC5}" type="pres">
      <dgm:prSet presAssocID="{1F447C6A-FB7E-42FD-8559-2ECA4F2DDA4A}" presName="matrix" presStyleCnt="0"/>
      <dgm:spPr/>
    </dgm:pt>
    <dgm:pt modelId="{AD81F1F6-A3B5-4214-AE9D-28E624280F40}" type="pres">
      <dgm:prSet presAssocID="{1F447C6A-FB7E-42FD-8559-2ECA4F2DDA4A}" presName="tile1" presStyleLbl="node1" presStyleIdx="0" presStyleCnt="4"/>
      <dgm:spPr/>
      <dgm:t>
        <a:bodyPr/>
        <a:lstStyle/>
        <a:p>
          <a:endParaRPr lang="ru-RU"/>
        </a:p>
      </dgm:t>
    </dgm:pt>
    <dgm:pt modelId="{D40D9DF9-1839-4EE7-9F50-5E5B460BB56F}" type="pres">
      <dgm:prSet presAssocID="{1F447C6A-FB7E-42FD-8559-2ECA4F2DDA4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6E2AC-8B26-42AA-9AF3-CCFC5802D071}" type="pres">
      <dgm:prSet presAssocID="{1F447C6A-FB7E-42FD-8559-2ECA4F2DDA4A}" presName="tile2" presStyleLbl="node1" presStyleIdx="1" presStyleCnt="4"/>
      <dgm:spPr/>
      <dgm:t>
        <a:bodyPr/>
        <a:lstStyle/>
        <a:p>
          <a:endParaRPr lang="ru-RU"/>
        </a:p>
      </dgm:t>
    </dgm:pt>
    <dgm:pt modelId="{E8FA7587-470C-4BC8-AC13-449E18699BB3}" type="pres">
      <dgm:prSet presAssocID="{1F447C6A-FB7E-42FD-8559-2ECA4F2DDA4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28B30-9868-463B-BA44-36C59E41E0D4}" type="pres">
      <dgm:prSet presAssocID="{1F447C6A-FB7E-42FD-8559-2ECA4F2DDA4A}" presName="tile3" presStyleLbl="node1" presStyleIdx="2" presStyleCnt="4"/>
      <dgm:spPr/>
      <dgm:t>
        <a:bodyPr/>
        <a:lstStyle/>
        <a:p>
          <a:endParaRPr lang="ru-RU"/>
        </a:p>
      </dgm:t>
    </dgm:pt>
    <dgm:pt modelId="{EB8143CF-B52A-46DD-A96D-5963B8A0EA0F}" type="pres">
      <dgm:prSet presAssocID="{1F447C6A-FB7E-42FD-8559-2ECA4F2DDA4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C5920-94FD-4825-AFF4-DC919BDF2732}" type="pres">
      <dgm:prSet presAssocID="{1F447C6A-FB7E-42FD-8559-2ECA4F2DDA4A}" presName="tile4" presStyleLbl="node1" presStyleIdx="3" presStyleCnt="4"/>
      <dgm:spPr/>
      <dgm:t>
        <a:bodyPr/>
        <a:lstStyle/>
        <a:p>
          <a:endParaRPr lang="ru-RU"/>
        </a:p>
      </dgm:t>
    </dgm:pt>
    <dgm:pt modelId="{814716E6-5AC6-46E5-8664-082DE2FCFFCE}" type="pres">
      <dgm:prSet presAssocID="{1F447C6A-FB7E-42FD-8559-2ECA4F2DDA4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BAA74-C6C3-48BC-95DE-5550F89926C1}" type="pres">
      <dgm:prSet presAssocID="{1F447C6A-FB7E-42FD-8559-2ECA4F2DDA4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84B7141-7B00-4DF9-A521-88804CF51549}" srcId="{69AB784C-E52A-49C2-9DA7-3D0028D00112}" destId="{F55B6C6F-8F8B-4D91-B4AA-9F45BBCE9C80}" srcOrd="1" destOrd="0" parTransId="{7C39AF19-0D47-4C74-AB80-788592B0DC0C}" sibTransId="{A7F813DE-7F62-4698-823F-BA9CD88F9E4E}"/>
    <dgm:cxn modelId="{6380E230-1808-4D25-BE8E-C195F4D95A35}" type="presOf" srcId="{BE4D2409-9DB9-4C04-BD72-27AA146D8C05}" destId="{D40D9DF9-1839-4EE7-9F50-5E5B460BB56F}" srcOrd="1" destOrd="0" presId="urn:microsoft.com/office/officeart/2005/8/layout/matrix1"/>
    <dgm:cxn modelId="{6F43821A-198F-41C0-B8A6-6E7FF61D08C8}" srcId="{69AB784C-E52A-49C2-9DA7-3D0028D00112}" destId="{8713E9A7-9D62-4D45-8C98-A1326FB1182A}" srcOrd="3" destOrd="0" parTransId="{836959AD-EC4D-4243-915C-5A16ABE91B0F}" sibTransId="{D16F3FC3-7BDB-4DE8-A8DC-F9C402C18F3D}"/>
    <dgm:cxn modelId="{9B59A43C-423F-45E4-BE66-94B4728D5894}" type="presOf" srcId="{5C9959B6-BFAF-4F9C-AEBC-8A65AB178731}" destId="{61128B30-9868-463B-BA44-36C59E41E0D4}" srcOrd="0" destOrd="0" presId="urn:microsoft.com/office/officeart/2005/8/layout/matrix1"/>
    <dgm:cxn modelId="{9FD509BF-5850-4860-BD61-B8743712F84F}" srcId="{69AB784C-E52A-49C2-9DA7-3D0028D00112}" destId="{BE4D2409-9DB9-4C04-BD72-27AA146D8C05}" srcOrd="0" destOrd="0" parTransId="{74275EA4-E47B-4087-8743-FE21F96476BE}" sibTransId="{07BE0A09-6590-4EF5-8960-55C905276DCE}"/>
    <dgm:cxn modelId="{A324DC6C-786D-4769-88B6-BE68DEE17C14}" type="presOf" srcId="{8713E9A7-9D62-4D45-8C98-A1326FB1182A}" destId="{6FDC5920-94FD-4825-AFF4-DC919BDF2732}" srcOrd="0" destOrd="0" presId="urn:microsoft.com/office/officeart/2005/8/layout/matrix1"/>
    <dgm:cxn modelId="{7041EA05-FC4D-4CE0-BE27-AB837D826E5E}" srcId="{69AB784C-E52A-49C2-9DA7-3D0028D00112}" destId="{5C9959B6-BFAF-4F9C-AEBC-8A65AB178731}" srcOrd="2" destOrd="0" parTransId="{7FE4B322-37A6-406A-9E5E-679D4730A2C7}" sibTransId="{B1BAE5E0-4EC3-42B5-8189-7D415E87355E}"/>
    <dgm:cxn modelId="{C05E4E89-101B-4ED6-9C03-2BF511CE6F59}" type="presOf" srcId="{1F447C6A-FB7E-42FD-8559-2ECA4F2DDA4A}" destId="{E9F9E3A1-C797-4677-875A-FF2D3EE6D5B8}" srcOrd="0" destOrd="0" presId="urn:microsoft.com/office/officeart/2005/8/layout/matrix1"/>
    <dgm:cxn modelId="{D58C6FC0-3740-45AD-8692-A79E5BC06F34}" type="presOf" srcId="{BE4D2409-9DB9-4C04-BD72-27AA146D8C05}" destId="{AD81F1F6-A3B5-4214-AE9D-28E624280F40}" srcOrd="0" destOrd="0" presId="urn:microsoft.com/office/officeart/2005/8/layout/matrix1"/>
    <dgm:cxn modelId="{1BDE6348-AD95-450F-8731-0FE2466260E8}" type="presOf" srcId="{F55B6C6F-8F8B-4D91-B4AA-9F45BBCE9C80}" destId="{7A26E2AC-8B26-42AA-9AF3-CCFC5802D071}" srcOrd="0" destOrd="0" presId="urn:microsoft.com/office/officeart/2005/8/layout/matrix1"/>
    <dgm:cxn modelId="{88578FC5-A41B-4CF9-AD0C-1536419F3963}" srcId="{1F447C6A-FB7E-42FD-8559-2ECA4F2DDA4A}" destId="{69AB784C-E52A-49C2-9DA7-3D0028D00112}" srcOrd="0" destOrd="0" parTransId="{B613F427-D517-40E8-9F32-31525E744533}" sibTransId="{5439D249-DA9E-4041-898E-136E5B9D8330}"/>
    <dgm:cxn modelId="{32FED942-8EB2-4D20-BAC5-0D83EE6009DE}" type="presOf" srcId="{69AB784C-E52A-49C2-9DA7-3D0028D00112}" destId="{03DBAA74-C6C3-48BC-95DE-5550F89926C1}" srcOrd="0" destOrd="0" presId="urn:microsoft.com/office/officeart/2005/8/layout/matrix1"/>
    <dgm:cxn modelId="{E8498F52-45D5-4E0C-8D99-CC9F364B321F}" type="presOf" srcId="{F55B6C6F-8F8B-4D91-B4AA-9F45BBCE9C80}" destId="{E8FA7587-470C-4BC8-AC13-449E18699BB3}" srcOrd="1" destOrd="0" presId="urn:microsoft.com/office/officeart/2005/8/layout/matrix1"/>
    <dgm:cxn modelId="{BDBD5135-6EB9-4097-BB99-6079987B7CF5}" type="presOf" srcId="{8713E9A7-9D62-4D45-8C98-A1326FB1182A}" destId="{814716E6-5AC6-46E5-8664-082DE2FCFFCE}" srcOrd="1" destOrd="0" presId="urn:microsoft.com/office/officeart/2005/8/layout/matrix1"/>
    <dgm:cxn modelId="{0A90ACE7-D96E-4843-B5BB-8092A5979B9F}" type="presOf" srcId="{5C9959B6-BFAF-4F9C-AEBC-8A65AB178731}" destId="{EB8143CF-B52A-46DD-A96D-5963B8A0EA0F}" srcOrd="1" destOrd="0" presId="urn:microsoft.com/office/officeart/2005/8/layout/matrix1"/>
    <dgm:cxn modelId="{171CE95C-354D-4F50-903F-26D4FE3AE002}" type="presParOf" srcId="{E9F9E3A1-C797-4677-875A-FF2D3EE6D5B8}" destId="{99674CDE-71F0-4495-B435-46248314CFC5}" srcOrd="0" destOrd="0" presId="urn:microsoft.com/office/officeart/2005/8/layout/matrix1"/>
    <dgm:cxn modelId="{0E3D557B-C5A9-4AB4-B260-44CAE71BF919}" type="presParOf" srcId="{99674CDE-71F0-4495-B435-46248314CFC5}" destId="{AD81F1F6-A3B5-4214-AE9D-28E624280F40}" srcOrd="0" destOrd="0" presId="urn:microsoft.com/office/officeart/2005/8/layout/matrix1"/>
    <dgm:cxn modelId="{8F7293A8-927C-43C1-B9AB-2CFA62FF08BB}" type="presParOf" srcId="{99674CDE-71F0-4495-B435-46248314CFC5}" destId="{D40D9DF9-1839-4EE7-9F50-5E5B460BB56F}" srcOrd="1" destOrd="0" presId="urn:microsoft.com/office/officeart/2005/8/layout/matrix1"/>
    <dgm:cxn modelId="{4441A234-A194-432D-A1EA-E8928EF54F48}" type="presParOf" srcId="{99674CDE-71F0-4495-B435-46248314CFC5}" destId="{7A26E2AC-8B26-42AA-9AF3-CCFC5802D071}" srcOrd="2" destOrd="0" presId="urn:microsoft.com/office/officeart/2005/8/layout/matrix1"/>
    <dgm:cxn modelId="{8C800CFF-403F-4A37-B4C5-AD5895B5B82B}" type="presParOf" srcId="{99674CDE-71F0-4495-B435-46248314CFC5}" destId="{E8FA7587-470C-4BC8-AC13-449E18699BB3}" srcOrd="3" destOrd="0" presId="urn:microsoft.com/office/officeart/2005/8/layout/matrix1"/>
    <dgm:cxn modelId="{08A03BC3-DC71-443B-8F3C-D25C9A098879}" type="presParOf" srcId="{99674CDE-71F0-4495-B435-46248314CFC5}" destId="{61128B30-9868-463B-BA44-36C59E41E0D4}" srcOrd="4" destOrd="0" presId="urn:microsoft.com/office/officeart/2005/8/layout/matrix1"/>
    <dgm:cxn modelId="{68C288C9-583E-4DDA-BB28-E6F9E24DB4B9}" type="presParOf" srcId="{99674CDE-71F0-4495-B435-46248314CFC5}" destId="{EB8143CF-B52A-46DD-A96D-5963B8A0EA0F}" srcOrd="5" destOrd="0" presId="urn:microsoft.com/office/officeart/2005/8/layout/matrix1"/>
    <dgm:cxn modelId="{871A37A2-3363-467D-BA87-DDCFD8CC3B49}" type="presParOf" srcId="{99674CDE-71F0-4495-B435-46248314CFC5}" destId="{6FDC5920-94FD-4825-AFF4-DC919BDF2732}" srcOrd="6" destOrd="0" presId="urn:microsoft.com/office/officeart/2005/8/layout/matrix1"/>
    <dgm:cxn modelId="{0BE4F3D3-15BF-43F5-8ADE-C83A88FAB07F}" type="presParOf" srcId="{99674CDE-71F0-4495-B435-46248314CFC5}" destId="{814716E6-5AC6-46E5-8664-082DE2FCFFCE}" srcOrd="7" destOrd="0" presId="urn:microsoft.com/office/officeart/2005/8/layout/matrix1"/>
    <dgm:cxn modelId="{066EB949-C0D4-49FE-ACEE-E68BF4FE4B7E}" type="presParOf" srcId="{E9F9E3A1-C797-4677-875A-FF2D3EE6D5B8}" destId="{03DBAA74-C6C3-48BC-95DE-5550F89926C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6A53EF-578C-4FEF-80CC-1A710246F51C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9CA410-A8F6-466B-AFD2-1F1F396EAD28}">
      <dgm:prSet phldrT="[Текст]" custT="1"/>
      <dgm:spPr/>
      <dgm:t>
        <a:bodyPr/>
        <a:lstStyle/>
        <a:p>
          <a:r>
            <a:rPr lang="ru-RU" sz="4000" b="1" dirty="0" smtClean="0"/>
            <a:t>ОТП</a:t>
          </a:r>
          <a:endParaRPr lang="ru-RU" sz="4000" b="1" dirty="0"/>
        </a:p>
      </dgm:t>
    </dgm:pt>
    <dgm:pt modelId="{D6DBE8FB-CA02-40AC-980B-5792EEA13624}" type="parTrans" cxnId="{263B6028-711C-4211-AEAA-3E1266059C7D}">
      <dgm:prSet/>
      <dgm:spPr/>
      <dgm:t>
        <a:bodyPr/>
        <a:lstStyle/>
        <a:p>
          <a:endParaRPr lang="ru-RU"/>
        </a:p>
      </dgm:t>
    </dgm:pt>
    <dgm:pt modelId="{84FC4EAC-5FE4-4D80-9BEB-C9A144F036B0}" type="sibTrans" cxnId="{263B6028-711C-4211-AEAA-3E1266059C7D}">
      <dgm:prSet/>
      <dgm:spPr/>
      <dgm:t>
        <a:bodyPr/>
        <a:lstStyle/>
        <a:p>
          <a:endParaRPr lang="ru-RU"/>
        </a:p>
      </dgm:t>
    </dgm:pt>
    <dgm:pt modelId="{22715371-8C63-43DF-A971-A30139B03FF8}">
      <dgm:prSet phldrT="[Текст]" custT="1"/>
      <dgm:spPr/>
      <dgm:t>
        <a:bodyPr/>
        <a:lstStyle/>
        <a:p>
          <a:r>
            <a:rPr lang="ru-RU" sz="1600" dirty="0" smtClean="0"/>
            <a:t>Сравнительное правоведение</a:t>
          </a:r>
          <a:endParaRPr lang="ru-RU" sz="1600" dirty="0"/>
        </a:p>
      </dgm:t>
    </dgm:pt>
    <dgm:pt modelId="{4F3005C8-0108-43FA-86BA-73930ADEB2A9}" type="parTrans" cxnId="{459E5D6D-66B5-4382-93C4-FE2AF910B070}">
      <dgm:prSet/>
      <dgm:spPr/>
      <dgm:t>
        <a:bodyPr/>
        <a:lstStyle/>
        <a:p>
          <a:endParaRPr lang="ru-RU"/>
        </a:p>
      </dgm:t>
    </dgm:pt>
    <dgm:pt modelId="{5A3C37F7-2DC2-4D7B-B602-6539FBA46834}" type="sibTrans" cxnId="{459E5D6D-66B5-4382-93C4-FE2AF910B070}">
      <dgm:prSet/>
      <dgm:spPr/>
      <dgm:t>
        <a:bodyPr/>
        <a:lstStyle/>
        <a:p>
          <a:endParaRPr lang="ru-RU"/>
        </a:p>
      </dgm:t>
    </dgm:pt>
    <dgm:pt modelId="{B6F4587A-5C86-4DA4-B820-64E767033AD4}">
      <dgm:prSet phldrT="[Текст]" custT="1"/>
      <dgm:spPr/>
      <dgm:t>
        <a:bodyPr/>
        <a:lstStyle/>
        <a:p>
          <a:r>
            <a:rPr lang="ru-RU" sz="1800" dirty="0" smtClean="0"/>
            <a:t>Теория государства</a:t>
          </a:r>
          <a:endParaRPr lang="ru-RU" sz="1800" dirty="0"/>
        </a:p>
      </dgm:t>
    </dgm:pt>
    <dgm:pt modelId="{003F16B6-9677-475B-B9D0-98C590FE3BFD}" type="parTrans" cxnId="{22C0A024-B847-4398-8416-3A969CCA0C7D}">
      <dgm:prSet/>
      <dgm:spPr/>
      <dgm:t>
        <a:bodyPr/>
        <a:lstStyle/>
        <a:p>
          <a:endParaRPr lang="ru-RU"/>
        </a:p>
      </dgm:t>
    </dgm:pt>
    <dgm:pt modelId="{8252BB1F-6271-4166-A32B-E890FAFCDF16}" type="sibTrans" cxnId="{22C0A024-B847-4398-8416-3A969CCA0C7D}">
      <dgm:prSet/>
      <dgm:spPr/>
      <dgm:t>
        <a:bodyPr/>
        <a:lstStyle/>
        <a:p>
          <a:endParaRPr lang="ru-RU"/>
        </a:p>
      </dgm:t>
    </dgm:pt>
    <dgm:pt modelId="{74271EA3-8586-41FD-84E4-CB762F7214A9}">
      <dgm:prSet phldrT="[Текст]"/>
      <dgm:spPr/>
      <dgm:t>
        <a:bodyPr/>
        <a:lstStyle/>
        <a:p>
          <a:r>
            <a:rPr lang="ru-RU" dirty="0" smtClean="0"/>
            <a:t>Отраслевые юридические науки</a:t>
          </a:r>
          <a:endParaRPr lang="ru-RU" dirty="0"/>
        </a:p>
      </dgm:t>
    </dgm:pt>
    <dgm:pt modelId="{BB250AC6-6276-4431-B024-AF08B8762ED4}" type="parTrans" cxnId="{AFBB983F-1903-48C3-B2AA-532120DDD47C}">
      <dgm:prSet/>
      <dgm:spPr/>
      <dgm:t>
        <a:bodyPr/>
        <a:lstStyle/>
        <a:p>
          <a:endParaRPr lang="ru-RU"/>
        </a:p>
      </dgm:t>
    </dgm:pt>
    <dgm:pt modelId="{074B4A6A-3A18-4116-A71E-F0D3FA9BDC10}" type="sibTrans" cxnId="{AFBB983F-1903-48C3-B2AA-532120DDD47C}">
      <dgm:prSet/>
      <dgm:spPr/>
      <dgm:t>
        <a:bodyPr/>
        <a:lstStyle/>
        <a:p>
          <a:endParaRPr lang="ru-RU"/>
        </a:p>
      </dgm:t>
    </dgm:pt>
    <dgm:pt modelId="{6C96FC81-EFD6-488D-8085-907268C7A8B5}">
      <dgm:prSet phldrT="[Текст]" custT="1"/>
      <dgm:spPr/>
      <dgm:t>
        <a:bodyPr/>
        <a:lstStyle/>
        <a:p>
          <a:r>
            <a:rPr lang="ru-RU" sz="1600" dirty="0" smtClean="0"/>
            <a:t>Философия права</a:t>
          </a:r>
          <a:endParaRPr lang="ru-RU" sz="1600" dirty="0"/>
        </a:p>
      </dgm:t>
    </dgm:pt>
    <dgm:pt modelId="{A1008A28-88C8-401C-92E2-17289274AB17}" type="parTrans" cxnId="{91D800B8-3238-4481-B6A9-6223444AD69C}">
      <dgm:prSet/>
      <dgm:spPr/>
      <dgm:t>
        <a:bodyPr/>
        <a:lstStyle/>
        <a:p>
          <a:endParaRPr lang="ru-RU"/>
        </a:p>
      </dgm:t>
    </dgm:pt>
    <dgm:pt modelId="{1F3BFD8C-77CB-4004-A873-0DDCD40523A4}" type="sibTrans" cxnId="{91D800B8-3238-4481-B6A9-6223444AD69C}">
      <dgm:prSet/>
      <dgm:spPr/>
      <dgm:t>
        <a:bodyPr/>
        <a:lstStyle/>
        <a:p>
          <a:endParaRPr lang="ru-RU"/>
        </a:p>
      </dgm:t>
    </dgm:pt>
    <dgm:pt modelId="{7C5C5D90-44FA-4D12-BEDA-1F8ED7C85602}">
      <dgm:prSet phldrT="[Текст]" custT="1"/>
      <dgm:spPr/>
      <dgm:t>
        <a:bodyPr/>
        <a:lstStyle/>
        <a:p>
          <a:r>
            <a:rPr lang="ru-RU" sz="1800" dirty="0" smtClean="0"/>
            <a:t>Социология права</a:t>
          </a:r>
          <a:endParaRPr lang="ru-RU" sz="1800" dirty="0"/>
        </a:p>
      </dgm:t>
    </dgm:pt>
    <dgm:pt modelId="{5C0179F7-EF35-41E1-9F33-B92F999E6C14}" type="parTrans" cxnId="{9B31BC2F-6BF4-45D7-B22B-F21516002D81}">
      <dgm:prSet/>
      <dgm:spPr/>
      <dgm:t>
        <a:bodyPr/>
        <a:lstStyle/>
        <a:p>
          <a:endParaRPr lang="ru-RU"/>
        </a:p>
      </dgm:t>
    </dgm:pt>
    <dgm:pt modelId="{AE82921A-7D40-4C94-A9BE-C2F3E2512F28}" type="sibTrans" cxnId="{9B31BC2F-6BF4-45D7-B22B-F21516002D81}">
      <dgm:prSet/>
      <dgm:spPr/>
      <dgm:t>
        <a:bodyPr/>
        <a:lstStyle/>
        <a:p>
          <a:endParaRPr lang="ru-RU"/>
        </a:p>
      </dgm:t>
    </dgm:pt>
    <dgm:pt modelId="{1294FBBE-5517-4075-B81E-CF665C320A94}" type="pres">
      <dgm:prSet presAssocID="{136A53EF-578C-4FEF-80CC-1A710246F51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929498-C09F-4EFB-9A9D-E7CCE5829646}" type="pres">
      <dgm:prSet presAssocID="{859CA410-A8F6-466B-AFD2-1F1F396EAD28}" presName="Parent" presStyleLbl="node0" presStyleIdx="0" presStyleCnt="1" custScaleX="184896" custScaleY="178699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2289BF-1C44-4F6A-B0C7-A4ACE4B51B6C}" type="pres">
      <dgm:prSet presAssocID="{859CA410-A8F6-466B-AFD2-1F1F396EAD28}" presName="Accent2" presStyleLbl="node1" presStyleIdx="0" presStyleCnt="19"/>
      <dgm:spPr/>
    </dgm:pt>
    <dgm:pt modelId="{875360DC-B024-4A58-93DC-EB9C381DE909}" type="pres">
      <dgm:prSet presAssocID="{859CA410-A8F6-466B-AFD2-1F1F396EAD28}" presName="Accent3" presStyleLbl="node1" presStyleIdx="1" presStyleCnt="19" custLinFactNeighborX="-7725" custLinFactNeighborY="61806"/>
      <dgm:spPr/>
    </dgm:pt>
    <dgm:pt modelId="{99B80144-7F22-4CB1-BBC3-7478058075B4}" type="pres">
      <dgm:prSet presAssocID="{859CA410-A8F6-466B-AFD2-1F1F396EAD28}" presName="Accent4" presStyleLbl="node1" presStyleIdx="2" presStyleCnt="19"/>
      <dgm:spPr/>
    </dgm:pt>
    <dgm:pt modelId="{D1BAC00E-C11A-4FD8-951E-DCFCCF476DCA}" type="pres">
      <dgm:prSet presAssocID="{859CA410-A8F6-466B-AFD2-1F1F396EAD28}" presName="Accent5" presStyleLbl="node1" presStyleIdx="3" presStyleCnt="19" custLinFactX="-100000" custLinFactY="-147660" custLinFactNeighborX="-100850" custLinFactNeighborY="-200000"/>
      <dgm:spPr/>
    </dgm:pt>
    <dgm:pt modelId="{FF4FE9EB-7858-4583-BFDA-8D571C2411EA}" type="pres">
      <dgm:prSet presAssocID="{859CA410-A8F6-466B-AFD2-1F1F396EAD28}" presName="Accent6" presStyleLbl="node1" presStyleIdx="4" presStyleCnt="19" custLinFactNeighborX="-38625" custLinFactNeighborY="92710"/>
      <dgm:spPr/>
    </dgm:pt>
    <dgm:pt modelId="{B78F9022-6955-4E12-A87D-4648752F6C5A}" type="pres">
      <dgm:prSet presAssocID="{22715371-8C63-43DF-A971-A30139B03FF8}" presName="Child1" presStyleLbl="node1" presStyleIdx="5" presStyleCnt="19" custScaleX="176223" custScaleY="184308" custLinFactNeighborX="-45909" custLinFactNeighborY="3202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1576C8B-DFF8-4141-A865-2069AE25736C}" type="pres">
      <dgm:prSet presAssocID="{22715371-8C63-43DF-A971-A30139B03FF8}" presName="Accent7" presStyleCnt="0"/>
      <dgm:spPr/>
    </dgm:pt>
    <dgm:pt modelId="{AC6B885F-EE60-4D02-A9C1-E92CFD294FB8}" type="pres">
      <dgm:prSet presAssocID="{22715371-8C63-43DF-A971-A30139B03FF8}" presName="AccentHold1" presStyleLbl="node1" presStyleIdx="6" presStyleCnt="19" custLinFactY="-100000" custLinFactNeighborX="-56013" custLinFactNeighborY="-134898"/>
      <dgm:spPr/>
    </dgm:pt>
    <dgm:pt modelId="{D22B3DA5-A442-4227-8ECE-8A5A59186195}" type="pres">
      <dgm:prSet presAssocID="{22715371-8C63-43DF-A971-A30139B03FF8}" presName="Accent8" presStyleCnt="0"/>
      <dgm:spPr/>
    </dgm:pt>
    <dgm:pt modelId="{3BC984E0-F3C1-49F8-A380-0CC5914FCC1F}" type="pres">
      <dgm:prSet presAssocID="{22715371-8C63-43DF-A971-A30139B03FF8}" presName="AccentHold2" presStyleLbl="node1" presStyleIdx="7" presStyleCnt="19" custScaleX="169415" custScaleY="167489" custLinFactX="100000" custLinFactY="-181003" custLinFactNeighborX="130123" custLinFactNeighborY="-200000"/>
      <dgm:spPr/>
    </dgm:pt>
    <dgm:pt modelId="{33AE2A8D-0377-4E41-AFAB-F890E8C87576}" type="pres">
      <dgm:prSet presAssocID="{B6F4587A-5C86-4DA4-B820-64E767033AD4}" presName="Child2" presStyleLbl="node1" presStyleIdx="8" presStyleCnt="19" custScaleX="171695" custScaleY="150923" custLinFactX="-69447" custLinFactY="100000" custLinFactNeighborX="-100000" custLinFactNeighborY="10393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1BB6416-69F0-46D1-B663-A102884878AD}" type="pres">
      <dgm:prSet presAssocID="{B6F4587A-5C86-4DA4-B820-64E767033AD4}" presName="Accent9" presStyleCnt="0"/>
      <dgm:spPr/>
    </dgm:pt>
    <dgm:pt modelId="{594486F8-7FF0-463B-849B-ABA654132042}" type="pres">
      <dgm:prSet presAssocID="{B6F4587A-5C86-4DA4-B820-64E767033AD4}" presName="AccentHold1" presStyleLbl="node1" presStyleIdx="9" presStyleCnt="19" custLinFactX="84900" custLinFactNeighborX="100000" custLinFactNeighborY="-97951"/>
      <dgm:spPr/>
    </dgm:pt>
    <dgm:pt modelId="{2B87032E-0DDA-40D6-920D-2E9B293D025A}" type="pres">
      <dgm:prSet presAssocID="{B6F4587A-5C86-4DA4-B820-64E767033AD4}" presName="Accent10" presStyleCnt="0"/>
      <dgm:spPr/>
    </dgm:pt>
    <dgm:pt modelId="{9BFB44F5-F58B-432C-BF34-18638F3AE739}" type="pres">
      <dgm:prSet presAssocID="{B6F4587A-5C86-4DA4-B820-64E767033AD4}" presName="AccentHold2" presStyleLbl="node1" presStyleIdx="10" presStyleCnt="19"/>
      <dgm:spPr/>
    </dgm:pt>
    <dgm:pt modelId="{523E5B16-437E-4751-9436-BCB58EC69988}" type="pres">
      <dgm:prSet presAssocID="{B6F4587A-5C86-4DA4-B820-64E767033AD4}" presName="Accent11" presStyleCnt="0"/>
      <dgm:spPr/>
    </dgm:pt>
    <dgm:pt modelId="{AAC26922-A0DE-4673-AB0A-27C5C566A4D9}" type="pres">
      <dgm:prSet presAssocID="{B6F4587A-5C86-4DA4-B820-64E767033AD4}" presName="AccentHold3" presStyleLbl="node1" presStyleIdx="11" presStyleCnt="19"/>
      <dgm:spPr/>
    </dgm:pt>
    <dgm:pt modelId="{5D49700F-799C-461D-8599-15A4A77C6308}" type="pres">
      <dgm:prSet presAssocID="{74271EA3-8586-41FD-84E4-CB762F7214A9}" presName="Child3" presStyleLbl="node1" presStyleIdx="12" presStyleCnt="19" custScaleX="183676" custScaleY="160320" custLinFactY="-100000" custLinFactNeighborX="63183" custLinFactNeighborY="-16500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59338F8-2016-43DB-9C3B-04B6B9769B4B}" type="pres">
      <dgm:prSet presAssocID="{74271EA3-8586-41FD-84E4-CB762F7214A9}" presName="Accent12" presStyleCnt="0"/>
      <dgm:spPr/>
    </dgm:pt>
    <dgm:pt modelId="{2ECE4C85-E148-45FE-BB6F-A3CC5B15BD61}" type="pres">
      <dgm:prSet presAssocID="{74271EA3-8586-41FD-84E4-CB762F7214A9}" presName="AccentHold1" presStyleLbl="node1" presStyleIdx="13" presStyleCnt="19"/>
      <dgm:spPr/>
    </dgm:pt>
    <dgm:pt modelId="{A4862539-A384-4708-B013-E2949BC94F16}" type="pres">
      <dgm:prSet presAssocID="{6C96FC81-EFD6-488D-8085-907268C7A8B5}" presName="Child4" presStyleLbl="node1" presStyleIdx="14" presStyleCnt="19" custScaleX="134780" custScaleY="117830" custLinFactNeighborX="-90739" custLinFactNeighborY="-307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12974A-E5AA-4E34-904D-504CC4F190F8}" type="pres">
      <dgm:prSet presAssocID="{6C96FC81-EFD6-488D-8085-907268C7A8B5}" presName="Accent13" presStyleCnt="0"/>
      <dgm:spPr/>
    </dgm:pt>
    <dgm:pt modelId="{20CBB6A1-9EFA-4EC7-8CA8-AFFF39001B4C}" type="pres">
      <dgm:prSet presAssocID="{6C96FC81-EFD6-488D-8085-907268C7A8B5}" presName="AccentHold1" presStyleLbl="node1" presStyleIdx="15" presStyleCnt="19" custLinFactX="-200000" custLinFactY="-100000" custLinFactNeighborX="-230847" custLinFactNeighborY="-153062"/>
      <dgm:spPr/>
    </dgm:pt>
    <dgm:pt modelId="{F2DA3AD4-A090-49D7-A24C-CF8F81835373}" type="pres">
      <dgm:prSet presAssocID="{7C5C5D90-44FA-4D12-BEDA-1F8ED7C85602}" presName="Child5" presStyleLbl="node1" presStyleIdx="16" presStyleCnt="19" custScaleX="171940" custScaleY="162534" custLinFactNeighborX="51614" custLinFactNeighborY="89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15E5353-8ACE-4ACD-A296-56134D42F0B6}" type="pres">
      <dgm:prSet presAssocID="{7C5C5D90-44FA-4D12-BEDA-1F8ED7C85602}" presName="Accent15" presStyleCnt="0"/>
      <dgm:spPr/>
    </dgm:pt>
    <dgm:pt modelId="{1A8386F6-23DF-44F1-B89D-CDB3EF19B7A7}" type="pres">
      <dgm:prSet presAssocID="{7C5C5D90-44FA-4D12-BEDA-1F8ED7C85602}" presName="AccentHold2" presStyleLbl="node1" presStyleIdx="17" presStyleCnt="19"/>
      <dgm:spPr/>
    </dgm:pt>
    <dgm:pt modelId="{45CAD7D4-A8B5-4FCC-A20C-C956BC7D5141}" type="pres">
      <dgm:prSet presAssocID="{7C5C5D90-44FA-4D12-BEDA-1F8ED7C85602}" presName="Accent16" presStyleCnt="0"/>
      <dgm:spPr/>
    </dgm:pt>
    <dgm:pt modelId="{F82E4E25-6B6F-456F-96A2-F37BF7E10410}" type="pres">
      <dgm:prSet presAssocID="{7C5C5D90-44FA-4D12-BEDA-1F8ED7C85602}" presName="AccentHold3" presStyleLbl="node1" presStyleIdx="18" presStyleCnt="19" custLinFactX="-131370" custLinFactY="247591" custLinFactNeighborX="-200000" custLinFactNeighborY="300000"/>
      <dgm:spPr/>
    </dgm:pt>
  </dgm:ptLst>
  <dgm:cxnLst>
    <dgm:cxn modelId="{F2B3D1A2-35D2-4A6B-A0E7-3B08BDF8DCB4}" type="presOf" srcId="{74271EA3-8586-41FD-84E4-CB762F7214A9}" destId="{5D49700F-799C-461D-8599-15A4A77C6308}" srcOrd="0" destOrd="0" presId="urn:microsoft.com/office/officeart/2009/3/layout/CircleRelationship"/>
    <dgm:cxn modelId="{91D800B8-3238-4481-B6A9-6223444AD69C}" srcId="{859CA410-A8F6-466B-AFD2-1F1F396EAD28}" destId="{6C96FC81-EFD6-488D-8085-907268C7A8B5}" srcOrd="3" destOrd="0" parTransId="{A1008A28-88C8-401C-92E2-17289274AB17}" sibTransId="{1F3BFD8C-77CB-4004-A873-0DDCD40523A4}"/>
    <dgm:cxn modelId="{9B31BC2F-6BF4-45D7-B22B-F21516002D81}" srcId="{859CA410-A8F6-466B-AFD2-1F1F396EAD28}" destId="{7C5C5D90-44FA-4D12-BEDA-1F8ED7C85602}" srcOrd="4" destOrd="0" parTransId="{5C0179F7-EF35-41E1-9F33-B92F999E6C14}" sibTransId="{AE82921A-7D40-4C94-A9BE-C2F3E2512F28}"/>
    <dgm:cxn modelId="{4BA01B3C-7050-43C7-A086-EED1AAEE9E9E}" type="presOf" srcId="{22715371-8C63-43DF-A971-A30139B03FF8}" destId="{B78F9022-6955-4E12-A87D-4648752F6C5A}" srcOrd="0" destOrd="0" presId="urn:microsoft.com/office/officeart/2009/3/layout/CircleRelationship"/>
    <dgm:cxn modelId="{263B6028-711C-4211-AEAA-3E1266059C7D}" srcId="{136A53EF-578C-4FEF-80CC-1A710246F51C}" destId="{859CA410-A8F6-466B-AFD2-1F1F396EAD28}" srcOrd="0" destOrd="0" parTransId="{D6DBE8FB-CA02-40AC-980B-5792EEA13624}" sibTransId="{84FC4EAC-5FE4-4D80-9BEB-C9A144F036B0}"/>
    <dgm:cxn modelId="{22C0A024-B847-4398-8416-3A969CCA0C7D}" srcId="{859CA410-A8F6-466B-AFD2-1F1F396EAD28}" destId="{B6F4587A-5C86-4DA4-B820-64E767033AD4}" srcOrd="1" destOrd="0" parTransId="{003F16B6-9677-475B-B9D0-98C590FE3BFD}" sibTransId="{8252BB1F-6271-4166-A32B-E890FAFCDF16}"/>
    <dgm:cxn modelId="{E11A6DB0-167A-4C4D-953B-AEC75E526DB8}" type="presOf" srcId="{6C96FC81-EFD6-488D-8085-907268C7A8B5}" destId="{A4862539-A384-4708-B013-E2949BC94F16}" srcOrd="0" destOrd="0" presId="urn:microsoft.com/office/officeart/2009/3/layout/CircleRelationship"/>
    <dgm:cxn modelId="{71EE9BE1-9C8C-46F7-BB0F-BD8A8F48EC52}" type="presOf" srcId="{7C5C5D90-44FA-4D12-BEDA-1F8ED7C85602}" destId="{F2DA3AD4-A090-49D7-A24C-CF8F81835373}" srcOrd="0" destOrd="0" presId="urn:microsoft.com/office/officeart/2009/3/layout/CircleRelationship"/>
    <dgm:cxn modelId="{41DA12A9-5055-4352-9BB9-F3A428E8FF15}" type="presOf" srcId="{136A53EF-578C-4FEF-80CC-1A710246F51C}" destId="{1294FBBE-5517-4075-B81E-CF665C320A94}" srcOrd="0" destOrd="0" presId="urn:microsoft.com/office/officeart/2009/3/layout/CircleRelationship"/>
    <dgm:cxn modelId="{9F5E1171-F3D0-4152-81A2-F7F693EDBC83}" type="presOf" srcId="{B6F4587A-5C86-4DA4-B820-64E767033AD4}" destId="{33AE2A8D-0377-4E41-AFAB-F890E8C87576}" srcOrd="0" destOrd="0" presId="urn:microsoft.com/office/officeart/2009/3/layout/CircleRelationship"/>
    <dgm:cxn modelId="{AFBB983F-1903-48C3-B2AA-532120DDD47C}" srcId="{859CA410-A8F6-466B-AFD2-1F1F396EAD28}" destId="{74271EA3-8586-41FD-84E4-CB762F7214A9}" srcOrd="2" destOrd="0" parTransId="{BB250AC6-6276-4431-B024-AF08B8762ED4}" sibTransId="{074B4A6A-3A18-4116-A71E-F0D3FA9BDC10}"/>
    <dgm:cxn modelId="{459E5D6D-66B5-4382-93C4-FE2AF910B070}" srcId="{859CA410-A8F6-466B-AFD2-1F1F396EAD28}" destId="{22715371-8C63-43DF-A971-A30139B03FF8}" srcOrd="0" destOrd="0" parTransId="{4F3005C8-0108-43FA-86BA-73930ADEB2A9}" sibTransId="{5A3C37F7-2DC2-4D7B-B602-6539FBA46834}"/>
    <dgm:cxn modelId="{B6AEA65F-7F0D-4EA1-B478-B3E7691E2FC7}" type="presOf" srcId="{859CA410-A8F6-466B-AFD2-1F1F396EAD28}" destId="{D0929498-C09F-4EFB-9A9D-E7CCE5829646}" srcOrd="0" destOrd="0" presId="urn:microsoft.com/office/officeart/2009/3/layout/CircleRelationship"/>
    <dgm:cxn modelId="{2A3D98CA-53EA-48BE-A124-BCF083D36CD0}" type="presParOf" srcId="{1294FBBE-5517-4075-B81E-CF665C320A94}" destId="{D0929498-C09F-4EFB-9A9D-E7CCE5829646}" srcOrd="0" destOrd="0" presId="urn:microsoft.com/office/officeart/2009/3/layout/CircleRelationship"/>
    <dgm:cxn modelId="{6FCCE4D8-DCCE-4EB8-9DA1-E801016B9B1D}" type="presParOf" srcId="{1294FBBE-5517-4075-B81E-CF665C320A94}" destId="{1F2289BF-1C44-4F6A-B0C7-A4ACE4B51B6C}" srcOrd="1" destOrd="0" presId="urn:microsoft.com/office/officeart/2009/3/layout/CircleRelationship"/>
    <dgm:cxn modelId="{57D16959-40E9-472B-A08B-1303BCCA032D}" type="presParOf" srcId="{1294FBBE-5517-4075-B81E-CF665C320A94}" destId="{875360DC-B024-4A58-93DC-EB9C381DE909}" srcOrd="2" destOrd="0" presId="urn:microsoft.com/office/officeart/2009/3/layout/CircleRelationship"/>
    <dgm:cxn modelId="{BF5A383F-1A23-4341-83F1-F8F135F1776D}" type="presParOf" srcId="{1294FBBE-5517-4075-B81E-CF665C320A94}" destId="{99B80144-7F22-4CB1-BBC3-7478058075B4}" srcOrd="3" destOrd="0" presId="urn:microsoft.com/office/officeart/2009/3/layout/CircleRelationship"/>
    <dgm:cxn modelId="{CD1CEC58-3E20-4D78-ACCD-A32C830EBCB0}" type="presParOf" srcId="{1294FBBE-5517-4075-B81E-CF665C320A94}" destId="{D1BAC00E-C11A-4FD8-951E-DCFCCF476DCA}" srcOrd="4" destOrd="0" presId="urn:microsoft.com/office/officeart/2009/3/layout/CircleRelationship"/>
    <dgm:cxn modelId="{69E0F50A-BC2C-4C62-8BD8-237F5361A506}" type="presParOf" srcId="{1294FBBE-5517-4075-B81E-CF665C320A94}" destId="{FF4FE9EB-7858-4583-BFDA-8D571C2411EA}" srcOrd="5" destOrd="0" presId="urn:microsoft.com/office/officeart/2009/3/layout/CircleRelationship"/>
    <dgm:cxn modelId="{8855CF52-AABA-4404-AC1E-55808C7F5B3E}" type="presParOf" srcId="{1294FBBE-5517-4075-B81E-CF665C320A94}" destId="{B78F9022-6955-4E12-A87D-4648752F6C5A}" srcOrd="6" destOrd="0" presId="urn:microsoft.com/office/officeart/2009/3/layout/CircleRelationship"/>
    <dgm:cxn modelId="{844B1165-711D-4D56-9E2D-21F8A9CDD0F7}" type="presParOf" srcId="{1294FBBE-5517-4075-B81E-CF665C320A94}" destId="{81576C8B-DFF8-4141-A865-2069AE25736C}" srcOrd="7" destOrd="0" presId="urn:microsoft.com/office/officeart/2009/3/layout/CircleRelationship"/>
    <dgm:cxn modelId="{65331023-A218-4D0D-955E-1F4115F131EC}" type="presParOf" srcId="{81576C8B-DFF8-4141-A865-2069AE25736C}" destId="{AC6B885F-EE60-4D02-A9C1-E92CFD294FB8}" srcOrd="0" destOrd="0" presId="urn:microsoft.com/office/officeart/2009/3/layout/CircleRelationship"/>
    <dgm:cxn modelId="{D5ECE9B0-21F4-4817-9497-17DA2C0752AC}" type="presParOf" srcId="{1294FBBE-5517-4075-B81E-CF665C320A94}" destId="{D22B3DA5-A442-4227-8ECE-8A5A59186195}" srcOrd="8" destOrd="0" presId="urn:microsoft.com/office/officeart/2009/3/layout/CircleRelationship"/>
    <dgm:cxn modelId="{120D1208-D196-468E-9B2B-BDDD28F6E8D6}" type="presParOf" srcId="{D22B3DA5-A442-4227-8ECE-8A5A59186195}" destId="{3BC984E0-F3C1-49F8-A380-0CC5914FCC1F}" srcOrd="0" destOrd="0" presId="urn:microsoft.com/office/officeart/2009/3/layout/CircleRelationship"/>
    <dgm:cxn modelId="{0C083806-E89D-4694-88A0-348D0671A7A0}" type="presParOf" srcId="{1294FBBE-5517-4075-B81E-CF665C320A94}" destId="{33AE2A8D-0377-4E41-AFAB-F890E8C87576}" srcOrd="9" destOrd="0" presId="urn:microsoft.com/office/officeart/2009/3/layout/CircleRelationship"/>
    <dgm:cxn modelId="{5CC655A8-5614-4568-8CAA-99DE131432EA}" type="presParOf" srcId="{1294FBBE-5517-4075-B81E-CF665C320A94}" destId="{11BB6416-69F0-46D1-B663-A102884878AD}" srcOrd="10" destOrd="0" presId="urn:microsoft.com/office/officeart/2009/3/layout/CircleRelationship"/>
    <dgm:cxn modelId="{05ADF730-654C-4128-9BFF-0B56DBE2D8AE}" type="presParOf" srcId="{11BB6416-69F0-46D1-B663-A102884878AD}" destId="{594486F8-7FF0-463B-849B-ABA654132042}" srcOrd="0" destOrd="0" presId="urn:microsoft.com/office/officeart/2009/3/layout/CircleRelationship"/>
    <dgm:cxn modelId="{C6A1CAFB-EAE1-4D41-959A-DD17E5E9CF68}" type="presParOf" srcId="{1294FBBE-5517-4075-B81E-CF665C320A94}" destId="{2B87032E-0DDA-40D6-920D-2E9B293D025A}" srcOrd="11" destOrd="0" presId="urn:microsoft.com/office/officeart/2009/3/layout/CircleRelationship"/>
    <dgm:cxn modelId="{9C7AAC87-A51E-4FEC-8C30-2693E06AAC5B}" type="presParOf" srcId="{2B87032E-0DDA-40D6-920D-2E9B293D025A}" destId="{9BFB44F5-F58B-432C-BF34-18638F3AE739}" srcOrd="0" destOrd="0" presId="urn:microsoft.com/office/officeart/2009/3/layout/CircleRelationship"/>
    <dgm:cxn modelId="{C2E49182-9879-47DA-8937-11F8DC408C8F}" type="presParOf" srcId="{1294FBBE-5517-4075-B81E-CF665C320A94}" destId="{523E5B16-437E-4751-9436-BCB58EC69988}" srcOrd="12" destOrd="0" presId="urn:microsoft.com/office/officeart/2009/3/layout/CircleRelationship"/>
    <dgm:cxn modelId="{0D5230F1-065A-432E-97A1-6514F3232B13}" type="presParOf" srcId="{523E5B16-437E-4751-9436-BCB58EC69988}" destId="{AAC26922-A0DE-4673-AB0A-27C5C566A4D9}" srcOrd="0" destOrd="0" presId="urn:microsoft.com/office/officeart/2009/3/layout/CircleRelationship"/>
    <dgm:cxn modelId="{C61E6375-8340-4CDE-B744-9B38D7C8EB6C}" type="presParOf" srcId="{1294FBBE-5517-4075-B81E-CF665C320A94}" destId="{5D49700F-799C-461D-8599-15A4A77C6308}" srcOrd="13" destOrd="0" presId="urn:microsoft.com/office/officeart/2009/3/layout/CircleRelationship"/>
    <dgm:cxn modelId="{53CA30A8-60EE-4B13-B628-BEAF6A0C6E0F}" type="presParOf" srcId="{1294FBBE-5517-4075-B81E-CF665C320A94}" destId="{459338F8-2016-43DB-9C3B-04B6B9769B4B}" srcOrd="14" destOrd="0" presId="urn:microsoft.com/office/officeart/2009/3/layout/CircleRelationship"/>
    <dgm:cxn modelId="{71DA4AAA-88C7-47D3-8CBD-B604C4AE6F05}" type="presParOf" srcId="{459338F8-2016-43DB-9C3B-04B6B9769B4B}" destId="{2ECE4C85-E148-45FE-BB6F-A3CC5B15BD61}" srcOrd="0" destOrd="0" presId="urn:microsoft.com/office/officeart/2009/3/layout/CircleRelationship"/>
    <dgm:cxn modelId="{5A1D6F34-BD33-4B58-8801-FF871E8B3773}" type="presParOf" srcId="{1294FBBE-5517-4075-B81E-CF665C320A94}" destId="{A4862539-A384-4708-B013-E2949BC94F16}" srcOrd="15" destOrd="0" presId="urn:microsoft.com/office/officeart/2009/3/layout/CircleRelationship"/>
    <dgm:cxn modelId="{6D6456DF-BE1B-431F-8A8C-1360A9400EFC}" type="presParOf" srcId="{1294FBBE-5517-4075-B81E-CF665C320A94}" destId="{0B12974A-E5AA-4E34-904D-504CC4F190F8}" srcOrd="16" destOrd="0" presId="urn:microsoft.com/office/officeart/2009/3/layout/CircleRelationship"/>
    <dgm:cxn modelId="{5420464B-177C-47F8-AFEC-294AD179C229}" type="presParOf" srcId="{0B12974A-E5AA-4E34-904D-504CC4F190F8}" destId="{20CBB6A1-9EFA-4EC7-8CA8-AFFF39001B4C}" srcOrd="0" destOrd="0" presId="urn:microsoft.com/office/officeart/2009/3/layout/CircleRelationship"/>
    <dgm:cxn modelId="{887E850B-0E7C-4819-9AD1-5CCB4D4AC9F6}" type="presParOf" srcId="{1294FBBE-5517-4075-B81E-CF665C320A94}" destId="{F2DA3AD4-A090-49D7-A24C-CF8F81835373}" srcOrd="17" destOrd="0" presId="urn:microsoft.com/office/officeart/2009/3/layout/CircleRelationship"/>
    <dgm:cxn modelId="{8A716DBB-2B2E-44AF-9FBB-F4839A2F1C52}" type="presParOf" srcId="{1294FBBE-5517-4075-B81E-CF665C320A94}" destId="{215E5353-8ACE-4ACD-A296-56134D42F0B6}" srcOrd="18" destOrd="0" presId="urn:microsoft.com/office/officeart/2009/3/layout/CircleRelationship"/>
    <dgm:cxn modelId="{11BE8609-E600-447E-ABAA-971F09E37D16}" type="presParOf" srcId="{215E5353-8ACE-4ACD-A296-56134D42F0B6}" destId="{1A8386F6-23DF-44F1-B89D-CDB3EF19B7A7}" srcOrd="0" destOrd="0" presId="urn:microsoft.com/office/officeart/2009/3/layout/CircleRelationship"/>
    <dgm:cxn modelId="{7C8FA8B3-20D4-4ADD-B7B7-8EF82C6A098B}" type="presParOf" srcId="{1294FBBE-5517-4075-B81E-CF665C320A94}" destId="{45CAD7D4-A8B5-4FCC-A20C-C956BC7D5141}" srcOrd="19" destOrd="0" presId="urn:microsoft.com/office/officeart/2009/3/layout/CircleRelationship"/>
    <dgm:cxn modelId="{B16182E6-7508-45EA-95EC-C4B50C6E23E6}" type="presParOf" srcId="{45CAD7D4-A8B5-4FCC-A20C-C956BC7D5141}" destId="{F82E4E25-6B6F-456F-96A2-F37BF7E1041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E2A70-FA5F-48A0-854B-93DE5169BB4E}">
      <dsp:nvSpPr>
        <dsp:cNvPr id="0" name=""/>
        <dsp:cNvSpPr/>
      </dsp:nvSpPr>
      <dsp:spPr>
        <a:xfrm>
          <a:off x="785185" y="3870"/>
          <a:ext cx="3183656" cy="318365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69F35B6-85E6-42C8-91DB-645D169B5C46}">
      <dsp:nvSpPr>
        <dsp:cNvPr id="0" name=""/>
        <dsp:cNvSpPr/>
      </dsp:nvSpPr>
      <dsp:spPr>
        <a:xfrm>
          <a:off x="935787" y="137584"/>
          <a:ext cx="573058" cy="5730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A2377A2-A70E-4333-8888-B64A4D0B5C7D}">
      <dsp:nvSpPr>
        <dsp:cNvPr id="0" name=""/>
        <dsp:cNvSpPr/>
      </dsp:nvSpPr>
      <dsp:spPr>
        <a:xfrm>
          <a:off x="1222316" y="137584"/>
          <a:ext cx="3065241" cy="573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СРАВНИТЕЛЬНОЕ</a:t>
          </a:r>
          <a:endParaRPr lang="ru-RU" sz="2200" kern="1200" dirty="0"/>
        </a:p>
      </dsp:txBody>
      <dsp:txXfrm>
        <a:off x="1222316" y="137584"/>
        <a:ext cx="3065241" cy="573058"/>
      </dsp:txXfrm>
    </dsp:sp>
    <dsp:sp modelId="{FBE97FC2-E198-4CEA-8625-7736DFCB5DF3}">
      <dsp:nvSpPr>
        <dsp:cNvPr id="0" name=""/>
        <dsp:cNvSpPr/>
      </dsp:nvSpPr>
      <dsp:spPr>
        <a:xfrm>
          <a:off x="1222316" y="710642"/>
          <a:ext cx="3065241" cy="287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Сравнительный анализ</a:t>
          </a:r>
          <a:endParaRPr lang="ru-RU" sz="1700" kern="1200" dirty="0"/>
        </a:p>
      </dsp:txBody>
      <dsp:txXfrm>
        <a:off x="1222316" y="710642"/>
        <a:ext cx="3065241" cy="287779"/>
      </dsp:txXfrm>
    </dsp:sp>
    <dsp:sp modelId="{62C47B2A-D364-4F3D-B255-84E2EE89EC73}">
      <dsp:nvSpPr>
        <dsp:cNvPr id="0" name=""/>
        <dsp:cNvSpPr/>
      </dsp:nvSpPr>
      <dsp:spPr>
        <a:xfrm>
          <a:off x="1222316" y="998422"/>
          <a:ext cx="86994" cy="86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F6777F-C2D3-4475-A581-A08C097A6457}">
      <dsp:nvSpPr>
        <dsp:cNvPr id="0" name=""/>
        <dsp:cNvSpPr/>
      </dsp:nvSpPr>
      <dsp:spPr>
        <a:xfrm>
          <a:off x="1222316" y="1085416"/>
          <a:ext cx="3065241" cy="287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Сравнительный метод</a:t>
          </a:r>
          <a:endParaRPr lang="ru-RU" sz="1700" kern="1200" dirty="0"/>
        </a:p>
      </dsp:txBody>
      <dsp:txXfrm>
        <a:off x="1222316" y="1085416"/>
        <a:ext cx="3065241" cy="287779"/>
      </dsp:txXfrm>
    </dsp:sp>
    <dsp:sp modelId="{9DC70D48-4C3C-4DB8-AB92-03923A3269CD}">
      <dsp:nvSpPr>
        <dsp:cNvPr id="0" name=""/>
        <dsp:cNvSpPr/>
      </dsp:nvSpPr>
      <dsp:spPr>
        <a:xfrm>
          <a:off x="1222316" y="1373195"/>
          <a:ext cx="86994" cy="86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C36BE1-33B6-4EE5-89CE-67F6BA3DE06A}">
      <dsp:nvSpPr>
        <dsp:cNvPr id="0" name=""/>
        <dsp:cNvSpPr/>
      </dsp:nvSpPr>
      <dsp:spPr>
        <a:xfrm>
          <a:off x="1222316" y="1460190"/>
          <a:ext cx="3065241" cy="287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Сравнение</a:t>
          </a:r>
          <a:endParaRPr lang="ru-RU" sz="1700" kern="1200" dirty="0"/>
        </a:p>
      </dsp:txBody>
      <dsp:txXfrm>
        <a:off x="1222316" y="1460190"/>
        <a:ext cx="3065241" cy="287779"/>
      </dsp:txXfrm>
    </dsp:sp>
    <dsp:sp modelId="{42858D3C-4F3F-4356-BAB6-5DCA5FDCFCA0}">
      <dsp:nvSpPr>
        <dsp:cNvPr id="0" name=""/>
        <dsp:cNvSpPr/>
      </dsp:nvSpPr>
      <dsp:spPr>
        <a:xfrm>
          <a:off x="1222316" y="1747969"/>
          <a:ext cx="86994" cy="86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0F13BA-B1AF-463E-9712-B741C21088FC}">
      <dsp:nvSpPr>
        <dsp:cNvPr id="0" name=""/>
        <dsp:cNvSpPr/>
      </dsp:nvSpPr>
      <dsp:spPr>
        <a:xfrm>
          <a:off x="1222316" y="1834963"/>
          <a:ext cx="3065241" cy="287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Сопоставление</a:t>
          </a:r>
          <a:endParaRPr lang="ru-RU" sz="1700" kern="1200" dirty="0"/>
        </a:p>
      </dsp:txBody>
      <dsp:txXfrm>
        <a:off x="1222316" y="1834963"/>
        <a:ext cx="3065241" cy="287779"/>
      </dsp:txXfrm>
    </dsp:sp>
    <dsp:sp modelId="{B0A1B595-2EF1-4D87-980E-DAD3AEE5C09F}">
      <dsp:nvSpPr>
        <dsp:cNvPr id="0" name=""/>
        <dsp:cNvSpPr/>
      </dsp:nvSpPr>
      <dsp:spPr>
        <a:xfrm>
          <a:off x="1222316" y="2122743"/>
          <a:ext cx="86994" cy="86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B8506A-1F9E-4A7A-97C8-FC18D1ABF05D}">
      <dsp:nvSpPr>
        <dsp:cNvPr id="0" name=""/>
        <dsp:cNvSpPr/>
      </dsp:nvSpPr>
      <dsp:spPr>
        <a:xfrm>
          <a:off x="1222316" y="2209737"/>
          <a:ext cx="3065241" cy="287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Противопоставление</a:t>
          </a:r>
          <a:endParaRPr lang="ru-RU" sz="1700" kern="1200" dirty="0"/>
        </a:p>
      </dsp:txBody>
      <dsp:txXfrm>
        <a:off x="1222316" y="2209737"/>
        <a:ext cx="3065241" cy="287779"/>
      </dsp:txXfrm>
    </dsp:sp>
    <dsp:sp modelId="{657EA26F-3D6D-44A9-9624-DA281748889B}">
      <dsp:nvSpPr>
        <dsp:cNvPr id="0" name=""/>
        <dsp:cNvSpPr/>
      </dsp:nvSpPr>
      <dsp:spPr>
        <a:xfrm>
          <a:off x="1222316" y="2497517"/>
          <a:ext cx="86994" cy="86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F84EDF-750E-4FE4-AF90-4D998913B916}">
      <dsp:nvSpPr>
        <dsp:cNvPr id="0" name=""/>
        <dsp:cNvSpPr/>
      </dsp:nvSpPr>
      <dsp:spPr>
        <a:xfrm>
          <a:off x="1222316" y="2584511"/>
          <a:ext cx="3065241" cy="242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222316" y="2584511"/>
        <a:ext cx="3065241" cy="242340"/>
      </dsp:txXfrm>
    </dsp:sp>
    <dsp:sp modelId="{B731FC10-598A-4CA8-88B4-7D2FE87B3723}">
      <dsp:nvSpPr>
        <dsp:cNvPr id="0" name=""/>
        <dsp:cNvSpPr/>
      </dsp:nvSpPr>
      <dsp:spPr>
        <a:xfrm>
          <a:off x="785185" y="2875815"/>
          <a:ext cx="3183656" cy="318365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2462DD-33CB-422D-8FD2-FC359E9BBEC9}">
      <dsp:nvSpPr>
        <dsp:cNvPr id="0" name=""/>
        <dsp:cNvSpPr/>
      </dsp:nvSpPr>
      <dsp:spPr>
        <a:xfrm>
          <a:off x="935787" y="3009529"/>
          <a:ext cx="573058" cy="5730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17BC8E-7834-4BE8-82F3-D29BCF5EF817}">
      <dsp:nvSpPr>
        <dsp:cNvPr id="0" name=""/>
        <dsp:cNvSpPr/>
      </dsp:nvSpPr>
      <dsp:spPr>
        <a:xfrm>
          <a:off x="1222316" y="3009529"/>
          <a:ext cx="3065241" cy="573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ПРАВОВЕДЕНИЕ</a:t>
          </a:r>
          <a:endParaRPr lang="ru-RU" sz="2200" kern="1200" dirty="0"/>
        </a:p>
      </dsp:txBody>
      <dsp:txXfrm>
        <a:off x="1222316" y="3009529"/>
        <a:ext cx="3065241" cy="573058"/>
      </dsp:txXfrm>
    </dsp:sp>
    <dsp:sp modelId="{0BB425B6-C9E2-4CEE-893D-BCAFA865FB74}">
      <dsp:nvSpPr>
        <dsp:cNvPr id="0" name=""/>
        <dsp:cNvSpPr/>
      </dsp:nvSpPr>
      <dsp:spPr>
        <a:xfrm>
          <a:off x="1222316" y="3582587"/>
          <a:ext cx="3065241" cy="283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Право</a:t>
          </a:r>
          <a:endParaRPr lang="ru-RU" sz="1700" kern="1200" dirty="0"/>
        </a:p>
      </dsp:txBody>
      <dsp:txXfrm>
        <a:off x="1222316" y="3582587"/>
        <a:ext cx="3065241" cy="283432"/>
      </dsp:txXfrm>
    </dsp:sp>
    <dsp:sp modelId="{244A4512-F2BC-407F-B103-5B52247A5D15}">
      <dsp:nvSpPr>
        <dsp:cNvPr id="0" name=""/>
        <dsp:cNvSpPr/>
      </dsp:nvSpPr>
      <dsp:spPr>
        <a:xfrm>
          <a:off x="1222316" y="3866020"/>
          <a:ext cx="85680" cy="85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197BD7-251C-4152-AB1C-0FA4EE6FEEAA}">
      <dsp:nvSpPr>
        <dsp:cNvPr id="0" name=""/>
        <dsp:cNvSpPr/>
      </dsp:nvSpPr>
      <dsp:spPr>
        <a:xfrm>
          <a:off x="1222316" y="3951700"/>
          <a:ext cx="3065241" cy="283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Правовая наука</a:t>
          </a:r>
          <a:endParaRPr lang="ru-RU" sz="1700" kern="1200" dirty="0"/>
        </a:p>
      </dsp:txBody>
      <dsp:txXfrm>
        <a:off x="1222316" y="3951700"/>
        <a:ext cx="3065241" cy="283432"/>
      </dsp:txXfrm>
    </dsp:sp>
    <dsp:sp modelId="{ECCC286F-AF54-4E51-85F7-004D3EAA1605}">
      <dsp:nvSpPr>
        <dsp:cNvPr id="0" name=""/>
        <dsp:cNvSpPr/>
      </dsp:nvSpPr>
      <dsp:spPr>
        <a:xfrm>
          <a:off x="1222316" y="4235132"/>
          <a:ext cx="85680" cy="85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166673-A1C0-416B-8DC3-940F5EB8351D}">
      <dsp:nvSpPr>
        <dsp:cNvPr id="0" name=""/>
        <dsp:cNvSpPr/>
      </dsp:nvSpPr>
      <dsp:spPr>
        <a:xfrm>
          <a:off x="1222316" y="4320812"/>
          <a:ext cx="3065241" cy="283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Правовые явления</a:t>
          </a:r>
          <a:endParaRPr lang="ru-RU" sz="1700" kern="1200" dirty="0"/>
        </a:p>
      </dsp:txBody>
      <dsp:txXfrm>
        <a:off x="1222316" y="4320812"/>
        <a:ext cx="3065241" cy="283432"/>
      </dsp:txXfrm>
    </dsp:sp>
    <dsp:sp modelId="{47B3CB51-AA9B-49AF-AC09-2B90AC3A4D1A}">
      <dsp:nvSpPr>
        <dsp:cNvPr id="0" name=""/>
        <dsp:cNvSpPr/>
      </dsp:nvSpPr>
      <dsp:spPr>
        <a:xfrm>
          <a:off x="1222316" y="4604245"/>
          <a:ext cx="85680" cy="85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4CF890-6AE3-4BCB-92AF-866DBCEBE6C9}">
      <dsp:nvSpPr>
        <dsp:cNvPr id="0" name=""/>
        <dsp:cNvSpPr/>
      </dsp:nvSpPr>
      <dsp:spPr>
        <a:xfrm>
          <a:off x="1222316" y="4689925"/>
          <a:ext cx="3065241" cy="283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Правовая реальность</a:t>
          </a:r>
          <a:endParaRPr lang="ru-RU" sz="1700" kern="1200" dirty="0"/>
        </a:p>
      </dsp:txBody>
      <dsp:txXfrm>
        <a:off x="1222316" y="4689925"/>
        <a:ext cx="3065241" cy="283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4E63-16D7-4BBA-BC28-6470F146C61C}">
      <dsp:nvSpPr>
        <dsp:cNvPr id="0" name=""/>
        <dsp:cNvSpPr/>
      </dsp:nvSpPr>
      <dsp:spPr>
        <a:xfrm rot="16200000">
          <a:off x="3192" y="273"/>
          <a:ext cx="4190454" cy="419045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Объект науки</a:t>
          </a:r>
          <a:endParaRPr lang="ru-R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является общим для ряда наук</a:t>
          </a:r>
          <a:endParaRPr lang="ru-RU" sz="2400" kern="1200" dirty="0"/>
        </a:p>
      </dsp:txBody>
      <dsp:txXfrm rot="5400000">
        <a:off x="736521" y="1047886"/>
        <a:ext cx="3457125" cy="2095227"/>
      </dsp:txXfrm>
    </dsp:sp>
    <dsp:sp modelId="{B7AC85D2-BEDE-4952-ABE6-7621A7438CE9}">
      <dsp:nvSpPr>
        <dsp:cNvPr id="0" name=""/>
        <dsp:cNvSpPr/>
      </dsp:nvSpPr>
      <dsp:spPr>
        <a:xfrm rot="5400000">
          <a:off x="5750791" y="273"/>
          <a:ext cx="4190454" cy="419045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Предмет науки</a:t>
          </a:r>
          <a:endParaRPr lang="ru-R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 может совпадать с предметом другой науки </a:t>
          </a:r>
          <a:endParaRPr lang="ru-RU" sz="2400" kern="1200" dirty="0"/>
        </a:p>
      </dsp:txBody>
      <dsp:txXfrm rot="-5400000">
        <a:off x="5750791" y="1047887"/>
        <a:ext cx="3457125" cy="2095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C8709-C4A5-4E35-9473-5D82B670BF24}">
      <dsp:nvSpPr>
        <dsp:cNvPr id="0" name=""/>
        <dsp:cNvSpPr/>
      </dsp:nvSpPr>
      <dsp:spPr>
        <a:xfrm>
          <a:off x="2935" y="147932"/>
          <a:ext cx="2328567" cy="139714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Источники права</a:t>
          </a:r>
          <a:endParaRPr lang="ru-RU" sz="2200" kern="1200" dirty="0"/>
        </a:p>
      </dsp:txBody>
      <dsp:txXfrm>
        <a:off x="2935" y="147932"/>
        <a:ext cx="2328567" cy="1397140"/>
      </dsp:txXfrm>
    </dsp:sp>
    <dsp:sp modelId="{0098E862-9803-47B1-B23E-4D521306453F}">
      <dsp:nvSpPr>
        <dsp:cNvPr id="0" name=""/>
        <dsp:cNvSpPr/>
      </dsp:nvSpPr>
      <dsp:spPr>
        <a:xfrm>
          <a:off x="2564359" y="147932"/>
          <a:ext cx="2328567" cy="1397140"/>
        </a:xfrm>
        <a:prstGeom prst="rect">
          <a:avLst/>
        </a:prstGeom>
        <a:solidFill>
          <a:schemeClr val="accent1">
            <a:shade val="50000"/>
            <a:hueOff val="90268"/>
            <a:satOff val="1288"/>
            <a:lumOff val="78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Правовые нормы</a:t>
          </a:r>
          <a:endParaRPr lang="ru-RU" sz="2200" kern="1200" dirty="0"/>
        </a:p>
      </dsp:txBody>
      <dsp:txXfrm>
        <a:off x="2564359" y="147932"/>
        <a:ext cx="2328567" cy="1397140"/>
      </dsp:txXfrm>
    </dsp:sp>
    <dsp:sp modelId="{FB052BD2-A9C6-4D21-98B7-4DEEB3FFC14A}">
      <dsp:nvSpPr>
        <dsp:cNvPr id="0" name=""/>
        <dsp:cNvSpPr/>
      </dsp:nvSpPr>
      <dsp:spPr>
        <a:xfrm>
          <a:off x="5125784" y="147932"/>
          <a:ext cx="2328567" cy="1397140"/>
        </a:xfrm>
        <a:prstGeom prst="rect">
          <a:avLst/>
        </a:prstGeom>
        <a:solidFill>
          <a:schemeClr val="accent1">
            <a:shade val="50000"/>
            <a:hueOff val="180536"/>
            <a:satOff val="2575"/>
            <a:lumOff val="1574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Правовые институты</a:t>
          </a:r>
          <a:endParaRPr lang="ru-RU" sz="2200" kern="1200" dirty="0"/>
        </a:p>
      </dsp:txBody>
      <dsp:txXfrm>
        <a:off x="5125784" y="147932"/>
        <a:ext cx="2328567" cy="1397140"/>
      </dsp:txXfrm>
    </dsp:sp>
    <dsp:sp modelId="{1F734521-530F-4D48-8BD3-39B54D966D73}">
      <dsp:nvSpPr>
        <dsp:cNvPr id="0" name=""/>
        <dsp:cNvSpPr/>
      </dsp:nvSpPr>
      <dsp:spPr>
        <a:xfrm>
          <a:off x="7687209" y="147932"/>
          <a:ext cx="2328567" cy="1397140"/>
        </a:xfrm>
        <a:prstGeom prst="rect">
          <a:avLst/>
        </a:prstGeom>
        <a:solidFill>
          <a:schemeClr val="accent1">
            <a:shade val="50000"/>
            <a:hueOff val="270804"/>
            <a:satOff val="3863"/>
            <a:lumOff val="236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Отрасли права</a:t>
          </a:r>
          <a:endParaRPr lang="ru-RU" sz="2200" kern="1200" dirty="0"/>
        </a:p>
      </dsp:txBody>
      <dsp:txXfrm>
        <a:off x="7687209" y="147932"/>
        <a:ext cx="2328567" cy="1397140"/>
      </dsp:txXfrm>
    </dsp:sp>
    <dsp:sp modelId="{4A0A714A-5ABB-4F70-B61D-54DFF20D3A7F}">
      <dsp:nvSpPr>
        <dsp:cNvPr id="0" name=""/>
        <dsp:cNvSpPr/>
      </dsp:nvSpPr>
      <dsp:spPr>
        <a:xfrm>
          <a:off x="2935" y="1777929"/>
          <a:ext cx="2328567" cy="1397140"/>
        </a:xfrm>
        <a:prstGeom prst="rect">
          <a:avLst/>
        </a:prstGeom>
        <a:solidFill>
          <a:schemeClr val="accent1">
            <a:shade val="50000"/>
            <a:hueOff val="361072"/>
            <a:satOff val="5151"/>
            <a:lumOff val="3148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Правовые системы </a:t>
          </a:r>
          <a:endParaRPr lang="ru-RU" sz="2200" kern="1200" dirty="0"/>
        </a:p>
      </dsp:txBody>
      <dsp:txXfrm>
        <a:off x="2935" y="1777929"/>
        <a:ext cx="2328567" cy="1397140"/>
      </dsp:txXfrm>
    </dsp:sp>
    <dsp:sp modelId="{D40AB7BF-AEA8-4958-B069-2CF364E98187}">
      <dsp:nvSpPr>
        <dsp:cNvPr id="0" name=""/>
        <dsp:cNvSpPr/>
      </dsp:nvSpPr>
      <dsp:spPr>
        <a:xfrm>
          <a:off x="2564359" y="1777929"/>
          <a:ext cx="2328567" cy="1397140"/>
        </a:xfrm>
        <a:prstGeom prst="rect">
          <a:avLst/>
        </a:prstGeom>
        <a:solidFill>
          <a:schemeClr val="accent1">
            <a:shade val="50000"/>
            <a:hueOff val="451340"/>
            <a:satOff val="6438"/>
            <a:lumOff val="3935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культура</a:t>
          </a:r>
          <a:endParaRPr lang="ru-RU" sz="2200" kern="1200" dirty="0"/>
        </a:p>
      </dsp:txBody>
      <dsp:txXfrm>
        <a:off x="2564359" y="1777929"/>
        <a:ext cx="2328567" cy="1397140"/>
      </dsp:txXfrm>
    </dsp:sp>
    <dsp:sp modelId="{EEE21A46-7E20-4780-83F2-60AC37BD21CF}">
      <dsp:nvSpPr>
        <dsp:cNvPr id="0" name=""/>
        <dsp:cNvSpPr/>
      </dsp:nvSpPr>
      <dsp:spPr>
        <a:xfrm>
          <a:off x="5125784" y="1777929"/>
          <a:ext cx="2328567" cy="1397140"/>
        </a:xfrm>
        <a:prstGeom prst="rect">
          <a:avLst/>
        </a:prstGeom>
        <a:solidFill>
          <a:schemeClr val="accent1">
            <a:shade val="50000"/>
            <a:hueOff val="451340"/>
            <a:satOff val="6438"/>
            <a:lumOff val="3935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идеология</a:t>
          </a:r>
          <a:endParaRPr lang="ru-RU" sz="2200" kern="1200" dirty="0"/>
        </a:p>
      </dsp:txBody>
      <dsp:txXfrm>
        <a:off x="5125784" y="1777929"/>
        <a:ext cx="2328567" cy="1397140"/>
      </dsp:txXfrm>
    </dsp:sp>
    <dsp:sp modelId="{E2855BD4-C4DD-4FBF-95B8-0862C7F10B16}">
      <dsp:nvSpPr>
        <dsp:cNvPr id="0" name=""/>
        <dsp:cNvSpPr/>
      </dsp:nvSpPr>
      <dsp:spPr>
        <a:xfrm>
          <a:off x="7687209" y="1777929"/>
          <a:ext cx="2328567" cy="1397140"/>
        </a:xfrm>
        <a:prstGeom prst="rect">
          <a:avLst/>
        </a:prstGeom>
        <a:solidFill>
          <a:schemeClr val="accent1">
            <a:shade val="50000"/>
            <a:hueOff val="361072"/>
            <a:satOff val="5151"/>
            <a:lumOff val="3148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Правоотношения</a:t>
          </a:r>
          <a:endParaRPr lang="ru-RU" sz="2200" kern="1200" dirty="0"/>
        </a:p>
      </dsp:txBody>
      <dsp:txXfrm>
        <a:off x="7687209" y="1777929"/>
        <a:ext cx="2328567" cy="1397140"/>
      </dsp:txXfrm>
    </dsp:sp>
    <dsp:sp modelId="{E9205B67-D268-4114-B61B-4B622006430C}">
      <dsp:nvSpPr>
        <dsp:cNvPr id="0" name=""/>
        <dsp:cNvSpPr/>
      </dsp:nvSpPr>
      <dsp:spPr>
        <a:xfrm>
          <a:off x="1283647" y="3407927"/>
          <a:ext cx="2328567" cy="1397140"/>
        </a:xfrm>
        <a:prstGeom prst="rect">
          <a:avLst/>
        </a:prstGeom>
        <a:solidFill>
          <a:schemeClr val="accent1">
            <a:shade val="50000"/>
            <a:hueOff val="270804"/>
            <a:satOff val="3863"/>
            <a:lumOff val="236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Правосознание</a:t>
          </a:r>
          <a:endParaRPr lang="ru-RU" sz="2200" kern="1200" dirty="0"/>
        </a:p>
      </dsp:txBody>
      <dsp:txXfrm>
        <a:off x="1283647" y="3407927"/>
        <a:ext cx="2328567" cy="1397140"/>
      </dsp:txXfrm>
    </dsp:sp>
    <dsp:sp modelId="{AE2B3AA5-D186-437F-AB4D-840A0778F7D0}">
      <dsp:nvSpPr>
        <dsp:cNvPr id="0" name=""/>
        <dsp:cNvSpPr/>
      </dsp:nvSpPr>
      <dsp:spPr>
        <a:xfrm>
          <a:off x="3845072" y="3407927"/>
          <a:ext cx="2328567" cy="1397140"/>
        </a:xfrm>
        <a:prstGeom prst="rect">
          <a:avLst/>
        </a:prstGeom>
        <a:solidFill>
          <a:schemeClr val="accent1">
            <a:shade val="50000"/>
            <a:hueOff val="180536"/>
            <a:satOff val="2575"/>
            <a:lumOff val="1574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практика</a:t>
          </a:r>
          <a:endParaRPr lang="ru-RU" sz="2200" kern="1200" dirty="0"/>
        </a:p>
      </dsp:txBody>
      <dsp:txXfrm>
        <a:off x="3845072" y="3407927"/>
        <a:ext cx="2328567" cy="1397140"/>
      </dsp:txXfrm>
    </dsp:sp>
    <dsp:sp modelId="{4F7A9254-6635-4D51-8D79-7551282F6550}">
      <dsp:nvSpPr>
        <dsp:cNvPr id="0" name=""/>
        <dsp:cNvSpPr/>
      </dsp:nvSpPr>
      <dsp:spPr>
        <a:xfrm>
          <a:off x="6406496" y="3407927"/>
          <a:ext cx="2328567" cy="1397140"/>
        </a:xfrm>
        <a:prstGeom prst="rect">
          <a:avLst/>
        </a:prstGeom>
        <a:solidFill>
          <a:schemeClr val="accent1">
            <a:shade val="50000"/>
            <a:hueOff val="90268"/>
            <a:satOff val="1288"/>
            <a:lumOff val="787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доктрина</a:t>
          </a:r>
          <a:endParaRPr lang="ru-RU" sz="2200" kern="1200" dirty="0"/>
        </a:p>
      </dsp:txBody>
      <dsp:txXfrm>
        <a:off x="6406496" y="3407927"/>
        <a:ext cx="2328567" cy="1397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47D2C-38B5-49CD-A50C-EF93BDD6EB9C}">
      <dsp:nvSpPr>
        <dsp:cNvPr id="0" name=""/>
        <dsp:cNvSpPr/>
      </dsp:nvSpPr>
      <dsp:spPr>
        <a:xfrm>
          <a:off x="1657759" y="331"/>
          <a:ext cx="2979197" cy="1489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Теоретические (познавательно-аналитические)</a:t>
          </a:r>
          <a:endParaRPr lang="ru-RU" sz="3000" kern="1200" dirty="0"/>
        </a:p>
      </dsp:txBody>
      <dsp:txXfrm>
        <a:off x="1701388" y="43960"/>
        <a:ext cx="2891939" cy="1402340"/>
      </dsp:txXfrm>
    </dsp:sp>
    <dsp:sp modelId="{CE0EE7C3-A50A-4230-A044-E0739ECD297E}">
      <dsp:nvSpPr>
        <dsp:cNvPr id="0" name=""/>
        <dsp:cNvSpPr/>
      </dsp:nvSpPr>
      <dsp:spPr>
        <a:xfrm>
          <a:off x="1955678" y="1489929"/>
          <a:ext cx="297919" cy="1117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198"/>
              </a:lnTo>
              <a:lnTo>
                <a:pt x="297919" y="111719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5B4DB-8EBE-4ED6-973E-5636529D0D22}">
      <dsp:nvSpPr>
        <dsp:cNvPr id="0" name=""/>
        <dsp:cNvSpPr/>
      </dsp:nvSpPr>
      <dsp:spPr>
        <a:xfrm>
          <a:off x="2253598" y="1862329"/>
          <a:ext cx="2383357" cy="1489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гносеологическая</a:t>
          </a:r>
          <a:endParaRPr lang="ru-RU" sz="2100" kern="1200" dirty="0"/>
        </a:p>
      </dsp:txBody>
      <dsp:txXfrm>
        <a:off x="2297227" y="1905958"/>
        <a:ext cx="2296099" cy="1402340"/>
      </dsp:txXfrm>
    </dsp:sp>
    <dsp:sp modelId="{FE0BE85A-E275-4776-AB16-63679EF38E4D}">
      <dsp:nvSpPr>
        <dsp:cNvPr id="0" name=""/>
        <dsp:cNvSpPr/>
      </dsp:nvSpPr>
      <dsp:spPr>
        <a:xfrm>
          <a:off x="1955678" y="1489929"/>
          <a:ext cx="297919" cy="297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197"/>
              </a:lnTo>
              <a:lnTo>
                <a:pt x="297919" y="297919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BCDA4-295C-41FD-9231-BA1FAC438658}">
      <dsp:nvSpPr>
        <dsp:cNvPr id="0" name=""/>
        <dsp:cNvSpPr/>
      </dsp:nvSpPr>
      <dsp:spPr>
        <a:xfrm>
          <a:off x="2253598" y="3724327"/>
          <a:ext cx="2383357" cy="1489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методологическая</a:t>
          </a:r>
          <a:endParaRPr lang="ru-RU" sz="2100" kern="1200" dirty="0"/>
        </a:p>
      </dsp:txBody>
      <dsp:txXfrm>
        <a:off x="2297227" y="3767956"/>
        <a:ext cx="2296099" cy="1402340"/>
      </dsp:txXfrm>
    </dsp:sp>
    <dsp:sp modelId="{A3A0EE13-E922-4A10-891D-A21BAFA7C4DD}">
      <dsp:nvSpPr>
        <dsp:cNvPr id="0" name=""/>
        <dsp:cNvSpPr/>
      </dsp:nvSpPr>
      <dsp:spPr>
        <a:xfrm>
          <a:off x="5381755" y="331"/>
          <a:ext cx="2979197" cy="1489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Прикладные</a:t>
          </a:r>
          <a:endParaRPr lang="ru-RU" sz="3000" kern="1200" dirty="0"/>
        </a:p>
      </dsp:txBody>
      <dsp:txXfrm>
        <a:off x="5425384" y="43960"/>
        <a:ext cx="2891939" cy="1402340"/>
      </dsp:txXfrm>
    </dsp:sp>
    <dsp:sp modelId="{61C49CC5-CEDD-4372-9A4A-BBEAC698177D}">
      <dsp:nvSpPr>
        <dsp:cNvPr id="0" name=""/>
        <dsp:cNvSpPr/>
      </dsp:nvSpPr>
      <dsp:spPr>
        <a:xfrm>
          <a:off x="5679675" y="1489929"/>
          <a:ext cx="297919" cy="1117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198"/>
              </a:lnTo>
              <a:lnTo>
                <a:pt x="297919" y="111719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08455-6FA5-4E2C-B598-7D1703347003}">
      <dsp:nvSpPr>
        <dsp:cNvPr id="0" name=""/>
        <dsp:cNvSpPr/>
      </dsp:nvSpPr>
      <dsp:spPr>
        <a:xfrm>
          <a:off x="5977595" y="1862329"/>
          <a:ext cx="2383357" cy="1489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интеграционная</a:t>
          </a:r>
          <a:endParaRPr lang="ru-RU" sz="2100" kern="1200" dirty="0"/>
        </a:p>
      </dsp:txBody>
      <dsp:txXfrm>
        <a:off x="6021224" y="1905958"/>
        <a:ext cx="2296099" cy="1402340"/>
      </dsp:txXfrm>
    </dsp:sp>
    <dsp:sp modelId="{38DADBCF-DC1F-480A-ABBC-ADFF06AC2201}">
      <dsp:nvSpPr>
        <dsp:cNvPr id="0" name=""/>
        <dsp:cNvSpPr/>
      </dsp:nvSpPr>
      <dsp:spPr>
        <a:xfrm>
          <a:off x="5679675" y="1489929"/>
          <a:ext cx="297919" cy="297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197"/>
              </a:lnTo>
              <a:lnTo>
                <a:pt x="297919" y="297919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5E51-ED47-4D6B-AA80-D0EC7E046064}">
      <dsp:nvSpPr>
        <dsp:cNvPr id="0" name=""/>
        <dsp:cNvSpPr/>
      </dsp:nvSpPr>
      <dsp:spPr>
        <a:xfrm>
          <a:off x="5977595" y="3724327"/>
          <a:ext cx="2383357" cy="1489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методологическая</a:t>
          </a:r>
          <a:endParaRPr lang="ru-RU" sz="2100" kern="1200" dirty="0"/>
        </a:p>
      </dsp:txBody>
      <dsp:txXfrm>
        <a:off x="6021224" y="3767956"/>
        <a:ext cx="2296099" cy="1402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3DA8A-3E93-4934-B5B0-B1E728F07594}">
      <dsp:nvSpPr>
        <dsp:cNvPr id="0" name=""/>
        <dsp:cNvSpPr/>
      </dsp:nvSpPr>
      <dsp:spPr>
        <a:xfrm rot="5400000">
          <a:off x="5928268" y="-2255652"/>
          <a:ext cx="1363946" cy="622140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Общая теория науки сравнительного правоведения (предмет и объекты, функции, методология, генезис)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Общая теория объектов сравнительного правоведения</a:t>
          </a:r>
          <a:endParaRPr lang="ru-RU" sz="1900" kern="1200" dirty="0"/>
        </a:p>
      </dsp:txBody>
      <dsp:txXfrm rot="-5400000">
        <a:off x="3499539" y="239659"/>
        <a:ext cx="6154822" cy="1230782"/>
      </dsp:txXfrm>
    </dsp:sp>
    <dsp:sp modelId="{F5C8C94A-FA73-4E8B-8EE0-BF3911C38EE4}">
      <dsp:nvSpPr>
        <dsp:cNvPr id="0" name=""/>
        <dsp:cNvSpPr/>
      </dsp:nvSpPr>
      <dsp:spPr>
        <a:xfrm>
          <a:off x="0" y="2583"/>
          <a:ext cx="3499539" cy="17049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Общая (методологическая) часть</a:t>
          </a:r>
          <a:endParaRPr lang="ru-RU" sz="2600" kern="1200" dirty="0"/>
        </a:p>
      </dsp:txBody>
      <dsp:txXfrm>
        <a:off x="83228" y="85811"/>
        <a:ext cx="3333083" cy="1538476"/>
      </dsp:txXfrm>
    </dsp:sp>
    <dsp:sp modelId="{168EE387-B19F-415A-B1C4-876709956784}">
      <dsp:nvSpPr>
        <dsp:cNvPr id="0" name=""/>
        <dsp:cNvSpPr/>
      </dsp:nvSpPr>
      <dsp:spPr>
        <a:xfrm rot="5400000">
          <a:off x="5928268" y="-465473"/>
          <a:ext cx="1363946" cy="622140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Сравнительно-правовые исследования правовых семей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Сравнительно-правовые исследования правовых систем</a:t>
          </a:r>
          <a:endParaRPr lang="ru-RU" sz="1900" kern="1200" dirty="0"/>
        </a:p>
      </dsp:txBody>
      <dsp:txXfrm rot="-5400000">
        <a:off x="3499539" y="2029838"/>
        <a:ext cx="6154822" cy="1230782"/>
      </dsp:txXfrm>
    </dsp:sp>
    <dsp:sp modelId="{3F61BB96-ABC2-4875-B98D-31D51CF6C1ED}">
      <dsp:nvSpPr>
        <dsp:cNvPr id="0" name=""/>
        <dsp:cNvSpPr/>
      </dsp:nvSpPr>
      <dsp:spPr>
        <a:xfrm>
          <a:off x="0" y="1792762"/>
          <a:ext cx="3499539" cy="17049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Особенная часть</a:t>
          </a:r>
          <a:endParaRPr lang="ru-RU" sz="2600" kern="1200" dirty="0"/>
        </a:p>
      </dsp:txBody>
      <dsp:txXfrm>
        <a:off x="83228" y="1875990"/>
        <a:ext cx="3333083" cy="1538476"/>
      </dsp:txXfrm>
    </dsp:sp>
    <dsp:sp modelId="{0030A7E3-A28E-436E-A832-78D20517F5DF}">
      <dsp:nvSpPr>
        <dsp:cNvPr id="0" name=""/>
        <dsp:cNvSpPr/>
      </dsp:nvSpPr>
      <dsp:spPr>
        <a:xfrm rot="5400000">
          <a:off x="5928268" y="1324706"/>
          <a:ext cx="1363946" cy="622140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Отраслевые сравнительно-правовые исследования (отраслей, институтов, норм, юридической практики, правовой доктрины, права сообществ)</a:t>
          </a:r>
          <a:endParaRPr lang="ru-RU" sz="1900" kern="1200" dirty="0"/>
        </a:p>
      </dsp:txBody>
      <dsp:txXfrm rot="-5400000">
        <a:off x="3499539" y="3820017"/>
        <a:ext cx="6154822" cy="1230782"/>
      </dsp:txXfrm>
    </dsp:sp>
    <dsp:sp modelId="{D572FD63-B116-4E1C-9237-5F100F037350}">
      <dsp:nvSpPr>
        <dsp:cNvPr id="0" name=""/>
        <dsp:cNvSpPr/>
      </dsp:nvSpPr>
      <dsp:spPr>
        <a:xfrm>
          <a:off x="0" y="3582942"/>
          <a:ext cx="3499539" cy="170493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Специальная часть</a:t>
          </a:r>
          <a:endParaRPr lang="ru-RU" sz="2600" kern="1200" dirty="0"/>
        </a:p>
      </dsp:txBody>
      <dsp:txXfrm>
        <a:off x="83228" y="3666170"/>
        <a:ext cx="3333083" cy="15384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1F1F6-A3B5-4214-AE9D-28E624280F40}">
      <dsp:nvSpPr>
        <dsp:cNvPr id="0" name=""/>
        <dsp:cNvSpPr/>
      </dsp:nvSpPr>
      <dsp:spPr>
        <a:xfrm rot="16200000">
          <a:off x="993321" y="-993321"/>
          <a:ext cx="1937657" cy="39243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ФИЛОСОФИЯ</a:t>
          </a:r>
          <a:endParaRPr lang="ru-RU" sz="2400" kern="1200" dirty="0"/>
        </a:p>
      </dsp:txBody>
      <dsp:txXfrm rot="5400000">
        <a:off x="0" y="0"/>
        <a:ext cx="3924300" cy="1453243"/>
      </dsp:txXfrm>
    </dsp:sp>
    <dsp:sp modelId="{7A26E2AC-8B26-42AA-9AF3-CCFC5802D071}">
      <dsp:nvSpPr>
        <dsp:cNvPr id="0" name=""/>
        <dsp:cNvSpPr/>
      </dsp:nvSpPr>
      <dsp:spPr>
        <a:xfrm>
          <a:off x="3924300" y="0"/>
          <a:ext cx="3924300" cy="193765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ПОЛИТОЛОГИЯ </a:t>
          </a:r>
          <a:endParaRPr lang="ru-RU" sz="2400" kern="1200" dirty="0"/>
        </a:p>
      </dsp:txBody>
      <dsp:txXfrm>
        <a:off x="3924300" y="0"/>
        <a:ext cx="3924300" cy="1453243"/>
      </dsp:txXfrm>
    </dsp:sp>
    <dsp:sp modelId="{61128B30-9868-463B-BA44-36C59E41E0D4}">
      <dsp:nvSpPr>
        <dsp:cNvPr id="0" name=""/>
        <dsp:cNvSpPr/>
      </dsp:nvSpPr>
      <dsp:spPr>
        <a:xfrm rot="10800000">
          <a:off x="0" y="1937657"/>
          <a:ext cx="3924300" cy="193765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СОЦИОЛОГИЯ</a:t>
          </a:r>
          <a:endParaRPr lang="ru-RU" sz="2400" kern="1200" dirty="0"/>
        </a:p>
      </dsp:txBody>
      <dsp:txXfrm rot="10800000">
        <a:off x="0" y="2422071"/>
        <a:ext cx="3924300" cy="1453243"/>
      </dsp:txXfrm>
    </dsp:sp>
    <dsp:sp modelId="{6FDC5920-94FD-4825-AFF4-DC919BDF2732}">
      <dsp:nvSpPr>
        <dsp:cNvPr id="0" name=""/>
        <dsp:cNvSpPr/>
      </dsp:nvSpPr>
      <dsp:spPr>
        <a:xfrm rot="5400000">
          <a:off x="4917621" y="944336"/>
          <a:ext cx="1937657" cy="39243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КУЛЬТУРОЛОГИЯ</a:t>
          </a:r>
          <a:endParaRPr lang="ru-RU" sz="2400" kern="1200" dirty="0"/>
        </a:p>
      </dsp:txBody>
      <dsp:txXfrm rot="-5400000">
        <a:off x="3924300" y="2422071"/>
        <a:ext cx="3924300" cy="1453243"/>
      </dsp:txXfrm>
    </dsp:sp>
    <dsp:sp modelId="{03DBAA74-C6C3-48BC-95DE-5550F89926C1}">
      <dsp:nvSpPr>
        <dsp:cNvPr id="0" name=""/>
        <dsp:cNvSpPr/>
      </dsp:nvSpPr>
      <dsp:spPr>
        <a:xfrm>
          <a:off x="2747010" y="1453243"/>
          <a:ext cx="2354580" cy="96882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Сравнительное правоведение</a:t>
          </a:r>
          <a:endParaRPr lang="ru-RU" sz="2400" kern="1200" dirty="0"/>
        </a:p>
      </dsp:txBody>
      <dsp:txXfrm>
        <a:off x="2794304" y="1500537"/>
        <a:ext cx="2259992" cy="874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1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3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5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2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59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82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48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0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56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5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8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4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2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8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4963CE-05B5-4B8E-883B-1FA0F3E3284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E8377F-6AB6-4873-A7DE-79A9C9537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lib.psu.by:8080/handle/123456789/13717" TargetMode="External"/><Relationship Id="rId2" Type="http://schemas.openxmlformats.org/officeDocument/2006/relationships/hyperlink" Target="http://elib.psu.by:8080/handle/123456789/137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0BxIjQ6ax2ZwCbGtibTdFaG9vSHc/view?usp=sharing" TargetMode="External"/><Relationship Id="rId4" Type="http://schemas.openxmlformats.org/officeDocument/2006/relationships/hyperlink" Target="http://elib.psu.by:8080/handle/123456789/13719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Понятие сравнительного правоведения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3128" y="4828371"/>
            <a:ext cx="7049895" cy="1736006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Старший преподаватель </a:t>
            </a:r>
          </a:p>
          <a:p>
            <a:r>
              <a:rPr lang="ru-RU" sz="2900" dirty="0" smtClean="0"/>
              <a:t>кафедры теории и истории государства и права</a:t>
            </a:r>
          </a:p>
          <a:p>
            <a:r>
              <a:rPr lang="ru-RU" sz="2900" b="1" dirty="0" smtClean="0"/>
              <a:t>Раханова Надежда Александровна</a:t>
            </a:r>
          </a:p>
          <a:p>
            <a:r>
              <a:rPr lang="en-US" sz="2900" b="1" dirty="0" smtClean="0"/>
              <a:t>E-mail</a:t>
            </a:r>
            <a:r>
              <a:rPr lang="be-BY" sz="2900" b="1" dirty="0" smtClean="0"/>
              <a:t>:</a:t>
            </a:r>
            <a:r>
              <a:rPr lang="en-US" sz="2900" b="1" dirty="0" smtClean="0"/>
              <a:t> </a:t>
            </a:r>
            <a:r>
              <a:rPr lang="en-US" sz="2900" b="1" dirty="0" smtClean="0">
                <a:hlinkClick r:id="rId2"/>
              </a:rPr>
              <a:t>n.rakhanova@psu.by</a:t>
            </a:r>
            <a:endParaRPr lang="ru-RU" sz="2900" dirty="0" smtClean="0"/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81248" y="501134"/>
            <a:ext cx="5630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Полоцкий государственный университет</a:t>
            </a:r>
            <a:endParaRPr lang="en-US" sz="2400" dirty="0" smtClean="0"/>
          </a:p>
          <a:p>
            <a:pPr algn="ctr"/>
            <a:r>
              <a:rPr lang="ru-RU" sz="2400" dirty="0" smtClean="0"/>
              <a:t>Юридический факультет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8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Предмет правовой компаративистики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8482" y="2917371"/>
            <a:ext cx="10018713" cy="2220686"/>
          </a:xfrm>
        </p:spPr>
        <p:txBody>
          <a:bodyPr/>
          <a:lstStyle/>
          <a:p>
            <a:r>
              <a:rPr lang="ru-RU" altLang="ru-RU" sz="3200" dirty="0"/>
              <a:t>типичные, устойчивые, всеобщие </a:t>
            </a:r>
            <a:r>
              <a:rPr lang="ru-RU" altLang="ru-RU" sz="3200" u="sng" dirty="0"/>
              <a:t>закономерности</a:t>
            </a:r>
            <a:r>
              <a:rPr lang="ru-RU" altLang="ru-RU" sz="3200" dirty="0"/>
              <a:t> возникновения, функционирования и развития правовых элементов и явлений, существующих в различных правовых </a:t>
            </a:r>
            <a:r>
              <a:rPr lang="ru-RU" altLang="ru-RU" sz="3200" dirty="0" smtClean="0"/>
              <a:t>системах</a:t>
            </a:r>
            <a:endParaRPr lang="ru-RU" alt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Почему не</a:t>
            </a:r>
            <a:r>
              <a:rPr lang="ru-RU" dirty="0" smtClean="0"/>
              <a:t> являются сравнительным правоведением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иностранного права, в том числе в историческом аспект</a:t>
            </a:r>
          </a:p>
          <a:p>
            <a:r>
              <a:rPr lang="ru-RU" dirty="0" smtClean="0"/>
              <a:t>Международное частное право</a:t>
            </a:r>
          </a:p>
          <a:p>
            <a:r>
              <a:rPr lang="ru-RU" dirty="0" smtClean="0"/>
              <a:t>Культурологические исследования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Вопросы для размышления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9367" y="2205608"/>
            <a:ext cx="6288092" cy="3156859"/>
          </a:xfrm>
        </p:spPr>
        <p:txBody>
          <a:bodyPr/>
          <a:lstStyle/>
          <a:p>
            <a:r>
              <a:rPr lang="ru-RU" dirty="0" smtClean="0"/>
              <a:t>Является ли сравнительное правоведение самостоятельной юридической наукой?</a:t>
            </a:r>
          </a:p>
          <a:p>
            <a:r>
              <a:rPr lang="ru-RU" dirty="0" smtClean="0"/>
              <a:t>Входит ли в предмет науки сравнительного правоведения сравнительно-правовой метод?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84" y="2205608"/>
            <a:ext cx="3545565" cy="4431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77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77241"/>
            <a:ext cx="10018713" cy="5013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Зачем изучать сравнительное правоведение?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725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82" y="0"/>
            <a:ext cx="10018713" cy="11865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</a:t>
            </a:r>
            <a:br>
              <a:rPr lang="ru-RU" dirty="0" smtClean="0"/>
            </a:br>
            <a:r>
              <a:rPr lang="ru-RU" dirty="0" smtClean="0"/>
              <a:t>сравнительного правоведения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746224"/>
              </p:ext>
            </p:extLst>
          </p:nvPr>
        </p:nvGraphicFramePr>
        <p:xfrm>
          <a:off x="1669370" y="1371601"/>
          <a:ext cx="10018712" cy="521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554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изучение различных правовых систем современности, оценка их взаимного влияния;</a:t>
            </a:r>
          </a:p>
          <a:p>
            <a:r>
              <a:rPr lang="ru-RU" altLang="ru-RU" dirty="0"/>
              <a:t>выявление тенденций и закономерностей общеправового развития;</a:t>
            </a:r>
          </a:p>
          <a:p>
            <a:r>
              <a:rPr lang="ru-RU" altLang="ru-RU" dirty="0"/>
              <a:t>овладение приемами сопоставления и оценки правовых систем современности;</a:t>
            </a:r>
          </a:p>
          <a:p>
            <a:r>
              <a:rPr lang="ru-RU" altLang="ru-RU" dirty="0"/>
              <a:t>творческое использование оправдавшего себя зарубежного опыта развития отдельных правовых институтов и </a:t>
            </a:r>
            <a:r>
              <a:rPr lang="ru-RU" altLang="ru-RU" dirty="0" smtClean="0"/>
              <a:t>отраслей.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09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597" y="0"/>
            <a:ext cx="10018713" cy="859971"/>
          </a:xfrm>
        </p:spPr>
        <p:txBody>
          <a:bodyPr/>
          <a:lstStyle/>
          <a:p>
            <a:r>
              <a:rPr lang="ru-RU" dirty="0" smtClean="0"/>
              <a:t>Система  сравнительного правоведения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22812"/>
              </p:ext>
            </p:extLst>
          </p:nvPr>
        </p:nvGraphicFramePr>
        <p:xfrm>
          <a:off x="1945366" y="990599"/>
          <a:ext cx="9720944" cy="529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1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2025" y="108858"/>
            <a:ext cx="10018713" cy="1752599"/>
          </a:xfrm>
        </p:spPr>
        <p:txBody>
          <a:bodyPr/>
          <a:lstStyle/>
          <a:p>
            <a:r>
              <a:rPr lang="ru-RU" dirty="0" smtClean="0"/>
              <a:t>Сравнительное правоведение в системе гуманитарных (социальных) наук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40521"/>
              </p:ext>
            </p:extLst>
          </p:nvPr>
        </p:nvGraphicFramePr>
        <p:xfrm>
          <a:off x="2787081" y="2024742"/>
          <a:ext cx="7848600" cy="387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797" y="0"/>
            <a:ext cx="10018713" cy="11429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Сравнительное правоведение в системе юридических наук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582367"/>
              </p:ext>
            </p:extLst>
          </p:nvPr>
        </p:nvGraphicFramePr>
        <p:xfrm>
          <a:off x="1578429" y="1328057"/>
          <a:ext cx="9924596" cy="537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9601198" y="3363686"/>
            <a:ext cx="2141311" cy="176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Прикладные юридически науки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567541" y="903514"/>
            <a:ext cx="2111829" cy="1926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История государства и права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371113" y="5127171"/>
            <a:ext cx="2645229" cy="1730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Международное право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733153" y="3363686"/>
            <a:ext cx="1839686" cy="1654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Теория права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8229" y="1850571"/>
            <a:ext cx="2177142" cy="2122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Методология права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503713" y="2911928"/>
            <a:ext cx="396992" cy="32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8409552" y="2596242"/>
            <a:ext cx="272143" cy="3102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545623" y="2933701"/>
            <a:ext cx="429648" cy="288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760447" y="3880758"/>
            <a:ext cx="753667" cy="293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8760448" y="4245429"/>
            <a:ext cx="710124" cy="2612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8234104" y="5192492"/>
            <a:ext cx="350895" cy="2612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8077200" y="5519069"/>
            <a:ext cx="332351" cy="261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учебная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596" y="2438399"/>
            <a:ext cx="10018713" cy="312420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altLang="ru-RU" dirty="0"/>
              <a:t>Давид, Р. Основные правовые системы современности / Р. Давид, К. </a:t>
            </a:r>
            <a:r>
              <a:rPr lang="ru-RU" altLang="ru-RU" dirty="0" err="1"/>
              <a:t>Жоффре-Спинози</a:t>
            </a:r>
            <a:r>
              <a:rPr lang="ru-RU" altLang="ru-RU" dirty="0"/>
              <a:t>; пер. с фр. </a:t>
            </a:r>
            <a:r>
              <a:rPr lang="ru-RU" altLang="ru-RU" dirty="0" err="1"/>
              <a:t>В.А.Туманова</a:t>
            </a:r>
            <a:r>
              <a:rPr lang="ru-RU" altLang="ru-RU" dirty="0"/>
              <a:t>. – М.: Международные отношения, 1996. – 399 с. </a:t>
            </a:r>
            <a:endParaRPr lang="ru-RU" alt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altLang="ru-RU" dirty="0"/>
              <a:t>Саидов, А.Х. Сравнительное правоведение: основные правовые системы современности: учебник / А.Х. Саидов. – 2-е изд., доп. и пер. - М.: </a:t>
            </a:r>
            <a:r>
              <a:rPr lang="ru-RU" altLang="ru-RU" dirty="0" err="1"/>
              <a:t>Юристъ</a:t>
            </a:r>
            <a:r>
              <a:rPr lang="ru-RU" altLang="ru-RU" dirty="0"/>
              <a:t>, 2007. – 509 с</a:t>
            </a:r>
            <a:r>
              <a:rPr lang="ru-RU" alt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/>
              <a:t>Егоров, А.В. Основы сравнительного правоведения: учеб. пособие / А.В. Егоров. – Новополоцк: Изд-во ПГУ, 1999. – 276 с</a:t>
            </a:r>
            <a:r>
              <a:rPr lang="ru-RU" alt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8481" y="2362199"/>
            <a:ext cx="10018713" cy="3124201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Понятие и природа сравнительного правоведения</a:t>
            </a:r>
          </a:p>
          <a:p>
            <a:r>
              <a:rPr lang="ru-RU" sz="2800" dirty="0" smtClean="0"/>
              <a:t>Предмет и объекты сравнительного правоведения</a:t>
            </a:r>
          </a:p>
          <a:p>
            <a:r>
              <a:rPr lang="ru-RU" sz="2800" dirty="0" smtClean="0"/>
              <a:t>Функции сравнительного правоведения</a:t>
            </a:r>
          </a:p>
          <a:p>
            <a:r>
              <a:rPr lang="ru-RU" sz="2800" dirty="0"/>
              <a:t>Система сравнительного </a:t>
            </a:r>
            <a:r>
              <a:rPr lang="ru-RU" sz="2800" dirty="0" smtClean="0"/>
              <a:t>правоведения</a:t>
            </a:r>
          </a:p>
          <a:p>
            <a:r>
              <a:rPr lang="ru-RU" sz="2800" dirty="0" smtClean="0"/>
              <a:t>Место сравнительного правоведения в системе гуманитарного (социального) знания и системе юридических наук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2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597" y="217715"/>
            <a:ext cx="10018713" cy="1752599"/>
          </a:xfrm>
        </p:spPr>
        <p:txBody>
          <a:bodyPr/>
          <a:lstStyle/>
          <a:p>
            <a:r>
              <a:rPr lang="ru-RU" altLang="ru-RU" dirty="0"/>
              <a:t>Основные трудности,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связанные </a:t>
            </a:r>
            <a:r>
              <a:rPr lang="ru-RU" altLang="ru-RU" dirty="0"/>
              <a:t>с изучением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31571"/>
            <a:ext cx="10018713" cy="44304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dirty="0"/>
              <a:t>масштабность и необозримость </a:t>
            </a:r>
            <a:r>
              <a:rPr lang="ru-RU" altLang="ru-RU" dirty="0" smtClean="0"/>
              <a:t>учебного</a:t>
            </a:r>
            <a:r>
              <a:rPr lang="ru-RU" altLang="ru-RU" dirty="0"/>
              <a:t>, научного и методического материала;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потребность в многочисленном и высококвалифицированном профессорско-преподавательском составе;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«</a:t>
            </a:r>
            <a:r>
              <a:rPr lang="ru-RU" altLang="ru-RU" dirty="0" err="1"/>
              <a:t>финансовоемкость</a:t>
            </a:r>
            <a:r>
              <a:rPr lang="ru-RU" altLang="ru-RU" dirty="0"/>
              <a:t>» курса; 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низкая лингвистическая подготовка </a:t>
            </a:r>
            <a:r>
              <a:rPr lang="ru-RU" altLang="ru-RU" dirty="0" smtClean="0"/>
              <a:t>юристов;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недостаток </a:t>
            </a:r>
            <a:r>
              <a:rPr lang="ru-RU" altLang="ru-RU" dirty="0"/>
              <a:t>специальной литературы;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«провинциализм» юридического образования и недооценка роли сравнительного </a:t>
            </a:r>
            <a:r>
              <a:rPr lang="ru-RU" altLang="ru-RU" dirty="0" smtClean="0"/>
              <a:t>правоведения, </a:t>
            </a:r>
            <a:r>
              <a:rPr lang="ru-RU" altLang="ru-RU" dirty="0"/>
              <a:t>неопределенность его структуры и конкретного назначения.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938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17715"/>
            <a:ext cx="10018713" cy="1752599"/>
          </a:xfrm>
        </p:spPr>
        <p:txBody>
          <a:bodyPr/>
          <a:lstStyle/>
          <a:p>
            <a:r>
              <a:rPr lang="ru-RU" dirty="0" smtClean="0"/>
              <a:t>Критерии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70314"/>
            <a:ext cx="10018713" cy="3973285"/>
          </a:xfrm>
        </p:spPr>
        <p:txBody>
          <a:bodyPr>
            <a:normAutofit/>
          </a:bodyPr>
          <a:lstStyle/>
          <a:p>
            <a:r>
              <a:rPr lang="ru-RU" dirty="0" smtClean="0"/>
              <a:t>Посещение занятий</a:t>
            </a:r>
          </a:p>
          <a:p>
            <a:r>
              <a:rPr lang="ru-RU" dirty="0" smtClean="0"/>
              <a:t>Выполнение письменных заданий (управляемая самостоятельная работа)</a:t>
            </a:r>
          </a:p>
          <a:p>
            <a:r>
              <a:rPr lang="ru-RU" dirty="0" smtClean="0"/>
              <a:t>Работа на семинарских занятиях</a:t>
            </a:r>
          </a:p>
          <a:p>
            <a:r>
              <a:rPr lang="ru-RU" dirty="0" smtClean="0"/>
              <a:t>Коллоквиумы</a:t>
            </a:r>
          </a:p>
          <a:p>
            <a:r>
              <a:rPr lang="ru-RU" dirty="0" smtClean="0"/>
              <a:t>Экзамен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Коэффициент для итоговой оценки – 0,5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331" y="206829"/>
            <a:ext cx="8988423" cy="94705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Вопросы для самоконтроля*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2" y="838200"/>
            <a:ext cx="10406742" cy="574765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Является ли термин «сравнительное право» корректным для наименования учебной дисциплины?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Является ли термин «компаративистика» корректным для наименования юридической науки?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является предметом сравнительного 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правовые явления могут быть объектами сравнительно-правового изучения?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чем состоит познавательно-аналитическая функция сравнительного 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прикладные функции выполняет сравнительное правоведение?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Каково значение достижений сравнительного правоведения для юриспруденции в целом и отраслевых юридических наук?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тематические блоки входят в общую часть сравнительного 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тематические блоки входят в особенную часть сравнительного 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тематические блоки входят в специальную часть сравнительного 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Почему </a:t>
            </a:r>
            <a:r>
              <a:rPr lang="ru-RU" dirty="0"/>
              <a:t>нельзя отказаться от изучения сравнительного </a:t>
            </a:r>
            <a:r>
              <a:rPr lang="ru-RU" dirty="0" smtClean="0"/>
              <a:t>правоведения?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 </a:t>
            </a:r>
            <a:r>
              <a:rPr lang="ru-RU" dirty="0"/>
              <a:t>какими трудностями может столкнуться </a:t>
            </a:r>
            <a:r>
              <a:rPr lang="ru-RU" dirty="0" smtClean="0"/>
              <a:t>студент </a:t>
            </a:r>
            <a:r>
              <a:rPr lang="ru-RU" dirty="0"/>
              <a:t>при изучении сравнительного </a:t>
            </a:r>
            <a:r>
              <a:rPr lang="ru-RU" dirty="0" smtClean="0"/>
              <a:t>правоведения?</a:t>
            </a:r>
          </a:p>
          <a:p>
            <a:pPr marL="0" indent="0">
              <a:buNone/>
            </a:pPr>
            <a:r>
              <a:rPr lang="ru-RU" dirty="0" smtClean="0"/>
              <a:t>__________</a:t>
            </a:r>
          </a:p>
          <a:p>
            <a:pPr marL="0" indent="0">
              <a:buNone/>
            </a:pPr>
            <a:r>
              <a:rPr lang="ru-RU" dirty="0" smtClean="0"/>
              <a:t>*выносятся на коллоквиум</a:t>
            </a:r>
          </a:p>
        </p:txBody>
      </p:sp>
    </p:spTree>
    <p:extLst>
      <p:ext uri="{BB962C8B-B14F-4D97-AF65-F5344CB8AC3E}">
        <p14:creationId xmlns:p14="http://schemas.microsoft.com/office/powerpoint/2010/main" val="9310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463" y="0"/>
            <a:ext cx="10018713" cy="1752599"/>
          </a:xfrm>
        </p:spPr>
        <p:txBody>
          <a:bodyPr/>
          <a:lstStyle/>
          <a:p>
            <a:r>
              <a:rPr lang="ru-RU" dirty="0" smtClean="0"/>
              <a:t>Ссылки на методические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92808"/>
            <a:ext cx="10018713" cy="4645152"/>
          </a:xfrm>
        </p:spPr>
        <p:txBody>
          <a:bodyPr>
            <a:normAutofit/>
          </a:bodyPr>
          <a:lstStyle/>
          <a:p>
            <a:r>
              <a:rPr lang="ru-RU" dirty="0" smtClean="0"/>
              <a:t>Учебные программы по дисциплине: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elib.psu.by:8080/handle/123456789/13716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Краткий конспект </a:t>
            </a:r>
            <a:r>
              <a:rPr lang="ru-RU" dirty="0" smtClean="0"/>
              <a:t>лекций (СП_ЛК1), </a:t>
            </a:r>
            <a:r>
              <a:rPr lang="ru-RU" dirty="0"/>
              <a:t>з</a:t>
            </a:r>
            <a:r>
              <a:rPr lang="ru-RU" dirty="0" smtClean="0"/>
              <a:t>адания для </a:t>
            </a:r>
            <a:r>
              <a:rPr lang="ru-RU" dirty="0" smtClean="0"/>
              <a:t>УСРС (СП_УСРС1):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elib.psu.by:8080/handle/123456789/13717</a:t>
            </a:r>
            <a:r>
              <a:rPr lang="ru-RU" dirty="0" smtClean="0"/>
              <a:t>   </a:t>
            </a:r>
          </a:p>
          <a:p>
            <a:r>
              <a:rPr lang="ru-RU" dirty="0" smtClean="0"/>
              <a:t>Вопросы для контроля знаний: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elib.psu.by:8080/handle/123456789/13719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Дополнительные материалы для чтения и выполнения заданий управляемой самостоятельной работы:</a:t>
            </a:r>
          </a:p>
          <a:p>
            <a:pPr lvl="1"/>
            <a:r>
              <a:rPr lang="ru-RU" dirty="0" smtClean="0"/>
              <a:t>УСРС-1 </a:t>
            </a:r>
            <a:r>
              <a:rPr lang="en-US" dirty="0" smtClean="0">
                <a:hlinkClick r:id="rId5"/>
              </a:rPr>
              <a:t>https://drive.google.com/file/d/0BxIjQ6ax2ZwCbGtibTdFaG9vSHc/view?usp=sharing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91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151" y="2532888"/>
            <a:ext cx="10018713" cy="1752599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08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8318" y="1350263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Что такое «сравнительное правоведение»?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164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543" y="1349830"/>
            <a:ext cx="6975450" cy="3886199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369064"/>
              </p:ext>
            </p:extLst>
          </p:nvPr>
        </p:nvGraphicFramePr>
        <p:xfrm>
          <a:off x="783771" y="359228"/>
          <a:ext cx="5072743" cy="6063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59074" y="76590"/>
            <a:ext cx="62504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Наименование науки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4417" y="5678272"/>
            <a:ext cx="7654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Необходимо ли терминологическое единство?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сравнительного правоведения: основные позиции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75114"/>
            <a:ext cx="10018713" cy="4191001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Сравнительное правоведение – </a:t>
            </a:r>
            <a:r>
              <a:rPr lang="ru-RU" b="1" dirty="0" smtClean="0"/>
              <a:t>научный метод </a:t>
            </a:r>
            <a:r>
              <a:rPr lang="ru-RU" dirty="0" smtClean="0"/>
              <a:t>(универсальный для всех отраслей юриспруденции комплекс научных приемов познания правовых явлений (К. </a:t>
            </a:r>
            <a:r>
              <a:rPr lang="ru-RU" dirty="0" err="1" smtClean="0"/>
              <a:t>Осакве</a:t>
            </a:r>
            <a:r>
              <a:rPr lang="ru-RU" dirty="0" smtClean="0"/>
              <a:t>, </a:t>
            </a:r>
            <a:r>
              <a:rPr lang="ru-RU" dirty="0" err="1" smtClean="0"/>
              <a:t>М.Ансель</a:t>
            </a:r>
            <a:r>
              <a:rPr lang="ru-RU" dirty="0" smtClean="0"/>
              <a:t>)).</a:t>
            </a:r>
          </a:p>
          <a:p>
            <a:r>
              <a:rPr lang="ru-RU" dirty="0" smtClean="0"/>
              <a:t>Сравнительное правоведение – </a:t>
            </a:r>
            <a:r>
              <a:rPr lang="ru-RU" b="1" dirty="0" smtClean="0"/>
              <a:t>вспомогательная дисциплина</a:t>
            </a:r>
            <a:r>
              <a:rPr lang="ru-RU" dirty="0" smtClean="0"/>
              <a:t> в рамках общей теории права (В.М. Сырых).</a:t>
            </a:r>
          </a:p>
          <a:p>
            <a:r>
              <a:rPr lang="ru-RU" dirty="0" smtClean="0"/>
              <a:t>Сравнительное правоведение – </a:t>
            </a:r>
            <a:r>
              <a:rPr lang="ru-RU" b="1" dirty="0" smtClean="0"/>
              <a:t>самостоятельная наука</a:t>
            </a:r>
            <a:r>
              <a:rPr lang="ru-RU" dirty="0" smtClean="0"/>
              <a:t> с собственным предметом и методом исследования (А.Х. Саидов, Н.М. Марченко, </a:t>
            </a:r>
            <a:r>
              <a:rPr lang="ru-RU" dirty="0" err="1" smtClean="0"/>
              <a:t>Ю.А.Тихомиров</a:t>
            </a:r>
            <a:r>
              <a:rPr lang="ru-RU" dirty="0" smtClean="0"/>
              <a:t>, К. </a:t>
            </a:r>
            <a:r>
              <a:rPr lang="ru-RU" dirty="0" err="1" smtClean="0"/>
              <a:t>Цвайгерт</a:t>
            </a:r>
            <a:r>
              <a:rPr lang="ru-RU" dirty="0" smtClean="0"/>
              <a:t>, Х. </a:t>
            </a:r>
            <a:r>
              <a:rPr lang="ru-RU" dirty="0" err="1" smtClean="0"/>
              <a:t>Кётц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1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167" y="1534885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Что изучает сравнительное правоведение?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491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796" y="261257"/>
            <a:ext cx="10018713" cy="1752599"/>
          </a:xfrm>
        </p:spPr>
        <p:txBody>
          <a:bodyPr>
            <a:normAutofit/>
          </a:bodyPr>
          <a:lstStyle/>
          <a:p>
            <a:r>
              <a:rPr lang="ru-RU" dirty="0" smtClean="0"/>
              <a:t>Объективная реальность, </a:t>
            </a:r>
            <a:br>
              <a:rPr lang="ru-RU" dirty="0" smtClean="0"/>
            </a:br>
            <a:r>
              <a:rPr lang="ru-RU" dirty="0" smtClean="0"/>
              <a:t>подвергаемая научному исследованию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920587"/>
              </p:ext>
            </p:extLst>
          </p:nvPr>
        </p:nvGraphicFramePr>
        <p:xfrm>
          <a:off x="1717391" y="2068285"/>
          <a:ext cx="9944438" cy="4191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92659" y="3298763"/>
            <a:ext cx="8809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chemeClr val="bg1">
                    <a:lumMod val="50000"/>
                  </a:schemeClr>
                </a:solidFill>
              </a:rPr>
              <a:t>≠</a:t>
            </a:r>
            <a:endParaRPr lang="ru-RU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Универсальный объект правовой науки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596" y="2122713"/>
            <a:ext cx="10018713" cy="312420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Правовая реальность</a:t>
            </a:r>
            <a:r>
              <a:rPr lang="ru-RU" sz="3200" dirty="0" smtClean="0"/>
              <a:t> – все объективно существующие правовые явления (элементы), требующие анализа и оценки (как упорядоченные, так и хаотичные).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43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940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Объекты сравнительного правоведения – элементы правовой реальности </a:t>
            </a:r>
            <a:br>
              <a:rPr lang="ru-RU" dirty="0" smtClean="0"/>
            </a:br>
            <a:r>
              <a:rPr lang="ru-RU" dirty="0" smtClean="0"/>
              <a:t>(правовые явления)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835105"/>
              </p:ext>
            </p:extLst>
          </p:nvPr>
        </p:nvGraphicFramePr>
        <p:xfrm>
          <a:off x="1527856" y="1752600"/>
          <a:ext cx="10018712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835</TotalTime>
  <Words>742</Words>
  <Application>Microsoft Office PowerPoint</Application>
  <PresentationFormat>Широкоэкранный</PresentationFormat>
  <Paragraphs>143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Corbel</vt:lpstr>
      <vt:lpstr>Параллакс</vt:lpstr>
      <vt:lpstr>Понятие сравнительного правоведения</vt:lpstr>
      <vt:lpstr>Структура лекции</vt:lpstr>
      <vt:lpstr>Презентация PowerPoint</vt:lpstr>
      <vt:lpstr>Презентация PowerPoint</vt:lpstr>
      <vt:lpstr>Природа сравнительного правоведения: основные позиции</vt:lpstr>
      <vt:lpstr>Презентация PowerPoint</vt:lpstr>
      <vt:lpstr>Объективная реальность,  подвергаемая научному исследованию</vt:lpstr>
      <vt:lpstr>Универсальный объект правовой науки</vt:lpstr>
      <vt:lpstr>Объекты сравнительного правоведения – элементы правовой реальности  (правовые явления)</vt:lpstr>
      <vt:lpstr>Предмет правовой компаративистики</vt:lpstr>
      <vt:lpstr>Почему не являются сравнительным правоведением</vt:lpstr>
      <vt:lpstr>Вопросы для размышления</vt:lpstr>
      <vt:lpstr>Презентация PowerPoint</vt:lpstr>
      <vt:lpstr>Функции  сравнительного правоведения</vt:lpstr>
      <vt:lpstr>Ожидаемые результаты</vt:lpstr>
      <vt:lpstr>Система  сравнительного правоведения</vt:lpstr>
      <vt:lpstr>Сравнительное правоведение в системе гуманитарных (социальных) наук</vt:lpstr>
      <vt:lpstr>Сравнительное правоведение в системе юридических наук</vt:lpstr>
      <vt:lpstr>Основная учебная литература</vt:lpstr>
      <vt:lpstr>Основные трудности,  связанные с изучением курса</vt:lpstr>
      <vt:lpstr>Критерии оценки</vt:lpstr>
      <vt:lpstr>Вопросы для самоконтроля*</vt:lpstr>
      <vt:lpstr>Ссылки на методические материалы</vt:lpstr>
      <vt:lpstr>Спасибо за внимание!</vt:lpstr>
    </vt:vector>
  </TitlesOfParts>
  <Company>ПГУ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сравнительного правоведения</dc:title>
  <dc:creator>Nadzeya Rakhanava</dc:creator>
  <cp:lastModifiedBy>Nadzeya Rakhanava</cp:lastModifiedBy>
  <cp:revision>36</cp:revision>
  <dcterms:created xsi:type="dcterms:W3CDTF">2015-09-02T17:04:33Z</dcterms:created>
  <dcterms:modified xsi:type="dcterms:W3CDTF">2015-09-23T17:06:02Z</dcterms:modified>
</cp:coreProperties>
</file>