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97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67" r:id="rId17"/>
    <p:sldId id="257" r:id="rId18"/>
    <p:sldId id="258" r:id="rId19"/>
    <p:sldId id="259" r:id="rId20"/>
    <p:sldId id="260" r:id="rId21"/>
    <p:sldId id="261" r:id="rId22"/>
    <p:sldId id="262" r:id="rId23"/>
    <p:sldId id="269" r:id="rId24"/>
    <p:sldId id="263" r:id="rId25"/>
    <p:sldId id="264" r:id="rId26"/>
    <p:sldId id="268" r:id="rId27"/>
    <p:sldId id="270" r:id="rId28"/>
    <p:sldId id="271" r:id="rId29"/>
    <p:sldId id="272" r:id="rId30"/>
    <p:sldId id="273" r:id="rId31"/>
    <p:sldId id="274" r:id="rId32"/>
    <p:sldId id="294" r:id="rId33"/>
    <p:sldId id="295" r:id="rId34"/>
    <p:sldId id="296" r:id="rId35"/>
    <p:sldId id="275" r:id="rId36"/>
    <p:sldId id="276" r:id="rId37"/>
    <p:sldId id="277" r:id="rId38"/>
    <p:sldId id="278" r:id="rId39"/>
    <p:sldId id="279" r:id="rId40"/>
    <p:sldId id="265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54261-EC81-478C-9B44-B54594927E18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2F49F8F-C98A-43FF-8A6F-D830249430D0}">
      <dgm:prSet phldrT="[Текст]" custT="1"/>
      <dgm:spPr/>
      <dgm:t>
        <a:bodyPr/>
        <a:lstStyle/>
        <a:p>
          <a:r>
            <a:rPr lang="ru-RU" sz="1600" dirty="0" smtClean="0"/>
            <a:t>Внутренняя  политика</a:t>
          </a:r>
          <a:endParaRPr lang="ru-RU" sz="1600" dirty="0"/>
        </a:p>
      </dgm:t>
    </dgm:pt>
    <dgm:pt modelId="{59BF2AF7-2549-46FB-9798-5DE8C805756F}" type="parTrans" cxnId="{EB319516-DC34-46FB-968D-9E8F54EAD554}">
      <dgm:prSet/>
      <dgm:spPr/>
      <dgm:t>
        <a:bodyPr/>
        <a:lstStyle/>
        <a:p>
          <a:endParaRPr lang="ru-RU"/>
        </a:p>
      </dgm:t>
    </dgm:pt>
    <dgm:pt modelId="{9E44BDF4-7088-4405-8C01-92F741A1D362}" type="sibTrans" cxnId="{EB319516-DC34-46FB-968D-9E8F54EAD554}">
      <dgm:prSet/>
      <dgm:spPr/>
      <dgm:t>
        <a:bodyPr/>
        <a:lstStyle/>
        <a:p>
          <a:endParaRPr lang="ru-RU"/>
        </a:p>
      </dgm:t>
    </dgm:pt>
    <dgm:pt modelId="{4DC1C8E6-9873-4E08-976B-1B2555AF1E2F}">
      <dgm:prSet phldrT="[Текст]" custT="1"/>
      <dgm:spPr/>
      <dgm:t>
        <a:bodyPr/>
        <a:lstStyle/>
        <a:p>
          <a:pPr algn="l"/>
          <a:r>
            <a:rPr lang="ru-RU" sz="900" b="0" i="0" dirty="0" smtClean="0"/>
            <a:t>Кабинет Ллойда Джорджа провел ряд мероприятий, чтобы ослабить силу движения. В начале 1918 г. парламент принял закон, предоставивший избирательные права мужчинам в возрасте 17 лет и женщинам, достигшим 30 лет.</a:t>
          </a:r>
          <a:endParaRPr lang="ru-RU" sz="900" dirty="0"/>
        </a:p>
      </dgm:t>
    </dgm:pt>
    <dgm:pt modelId="{05D4748D-7E4F-4C74-BEAA-C9EE61658082}" type="parTrans" cxnId="{CFD95166-5690-41A7-8F20-706B6F4109BE}">
      <dgm:prSet/>
      <dgm:spPr/>
      <dgm:t>
        <a:bodyPr/>
        <a:lstStyle/>
        <a:p>
          <a:endParaRPr lang="ru-RU"/>
        </a:p>
      </dgm:t>
    </dgm:pt>
    <dgm:pt modelId="{F2B68A6A-7DB0-40A3-B1EE-D9CEF64F7F57}" type="sibTrans" cxnId="{CFD95166-5690-41A7-8F20-706B6F4109BE}">
      <dgm:prSet/>
      <dgm:spPr/>
      <dgm:t>
        <a:bodyPr/>
        <a:lstStyle/>
        <a:p>
          <a:endParaRPr lang="ru-RU"/>
        </a:p>
      </dgm:t>
    </dgm:pt>
    <dgm:pt modelId="{638FAE5C-BD48-45F6-B5DA-E8882A38A25C}">
      <dgm:prSet phldrT="[Текст]"/>
      <dgm:spPr/>
      <dgm:t>
        <a:bodyPr/>
        <a:lstStyle/>
        <a:p>
          <a:r>
            <a:rPr lang="ru-RU" b="0" i="0" dirty="0" smtClean="0"/>
            <a:t>Был принят также Закон о реформе народного образования, вводивший обязательное обучение детей до 14 лет. В Лейбористской партии наряду с коллективным членством устанавливалось индивидуальное членство.</a:t>
          </a:r>
          <a:endParaRPr lang="ru-RU" dirty="0"/>
        </a:p>
      </dgm:t>
    </dgm:pt>
    <dgm:pt modelId="{6DE0F160-1406-4889-8AF0-A4478B94FBFE}" type="parTrans" cxnId="{8E23EA5C-3339-4C0C-9FBB-59B18085B045}">
      <dgm:prSet/>
      <dgm:spPr/>
      <dgm:t>
        <a:bodyPr/>
        <a:lstStyle/>
        <a:p>
          <a:endParaRPr lang="ru-RU"/>
        </a:p>
      </dgm:t>
    </dgm:pt>
    <dgm:pt modelId="{EEE01622-90F0-41F4-98E2-39801655AA7B}" type="sibTrans" cxnId="{8E23EA5C-3339-4C0C-9FBB-59B18085B045}">
      <dgm:prSet/>
      <dgm:spPr/>
      <dgm:t>
        <a:bodyPr/>
        <a:lstStyle/>
        <a:p>
          <a:endParaRPr lang="ru-RU"/>
        </a:p>
      </dgm:t>
    </dgm:pt>
    <dgm:pt modelId="{F2469CBB-D3C6-484E-9E32-DB66C72BB29B}">
      <dgm:prSet phldrT="[Текст]"/>
      <dgm:spPr/>
      <dgm:t>
        <a:bodyPr/>
        <a:lstStyle/>
        <a:p>
          <a:r>
            <a:rPr lang="ru-RU" b="0" i="0" dirty="0" smtClean="0"/>
            <a:t>Упал индекс промышленного производства, выросла безработица. Парламент принял Закон о введении чрезвычайного положения в стране. Для подавления движения трудящихся правительство могло применить силы полиции и армии.</a:t>
          </a:r>
          <a:endParaRPr lang="ru-RU" dirty="0"/>
        </a:p>
      </dgm:t>
    </dgm:pt>
    <dgm:pt modelId="{9CDB673C-E7B6-4570-A7C2-694105C3CBE7}" type="parTrans" cxnId="{B9A1FBCA-85E8-4633-BE7E-1D98C6916EF2}">
      <dgm:prSet/>
      <dgm:spPr/>
      <dgm:t>
        <a:bodyPr/>
        <a:lstStyle/>
        <a:p>
          <a:endParaRPr lang="ru-RU"/>
        </a:p>
      </dgm:t>
    </dgm:pt>
    <dgm:pt modelId="{016CC064-9C9D-4466-97D6-252FB53E2B79}" type="sibTrans" cxnId="{B9A1FBCA-85E8-4633-BE7E-1D98C6916EF2}">
      <dgm:prSet/>
      <dgm:spPr/>
      <dgm:t>
        <a:bodyPr/>
        <a:lstStyle/>
        <a:p>
          <a:endParaRPr lang="ru-RU"/>
        </a:p>
      </dgm:t>
    </dgm:pt>
    <dgm:pt modelId="{C855FE4B-6B12-4105-BF48-128AC986D92F}" type="pres">
      <dgm:prSet presAssocID="{1DF54261-EC81-478C-9B44-B54594927E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D07422-DCDD-49C6-BC79-2EF733AFA078}" type="pres">
      <dgm:prSet presAssocID="{12F49F8F-C98A-43FF-8A6F-D830249430D0}" presName="root" presStyleCnt="0"/>
      <dgm:spPr/>
    </dgm:pt>
    <dgm:pt modelId="{0ECBA9B2-E3B0-4393-96E7-35429CFAEC2A}" type="pres">
      <dgm:prSet presAssocID="{12F49F8F-C98A-43FF-8A6F-D830249430D0}" presName="rootComposite" presStyleCnt="0"/>
      <dgm:spPr/>
    </dgm:pt>
    <dgm:pt modelId="{69F19F4B-F473-44ED-9E8F-1668254C2A81}" type="pres">
      <dgm:prSet presAssocID="{12F49F8F-C98A-43FF-8A6F-D830249430D0}" presName="rootText" presStyleLbl="node1" presStyleIdx="0" presStyleCnt="1" custLinFactNeighborX="187" custLinFactNeighborY="-318"/>
      <dgm:spPr/>
      <dgm:t>
        <a:bodyPr/>
        <a:lstStyle/>
        <a:p>
          <a:endParaRPr lang="ru-RU"/>
        </a:p>
      </dgm:t>
    </dgm:pt>
    <dgm:pt modelId="{98B03586-B46D-403D-A50A-59C0821298AD}" type="pres">
      <dgm:prSet presAssocID="{12F49F8F-C98A-43FF-8A6F-D830249430D0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8B98C1-1D72-4EF4-952C-A0142EDDEDD5}" type="pres">
      <dgm:prSet presAssocID="{12F49F8F-C98A-43FF-8A6F-D830249430D0}" presName="childShape" presStyleCnt="0"/>
      <dgm:spPr/>
    </dgm:pt>
    <dgm:pt modelId="{FF30C1E0-2635-445B-A8A9-8EC8ED046D6D}" type="pres">
      <dgm:prSet presAssocID="{05D4748D-7E4F-4C74-BEAA-C9EE61658082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4932C43-B419-4B2E-B41E-BA62339E74CA}" type="pres">
      <dgm:prSet presAssocID="{4DC1C8E6-9873-4E08-976B-1B2555AF1E2F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0E910-E444-4881-BD98-4D9165F96763}" type="pres">
      <dgm:prSet presAssocID="{6DE0F160-1406-4889-8AF0-A4478B94FBF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7138B44B-01E4-451B-90AA-5614ED9F110B}" type="pres">
      <dgm:prSet presAssocID="{638FAE5C-BD48-45F6-B5DA-E8882A38A25C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D9530-B46B-4516-A293-0C58C9929157}" type="pres">
      <dgm:prSet presAssocID="{9CDB673C-E7B6-4570-A7C2-694105C3CBE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51E646E-D0D3-4D19-B6C5-8ED138D2233E}" type="pres">
      <dgm:prSet presAssocID="{F2469CBB-D3C6-484E-9E32-DB66C72BB29B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ED270-9AA3-49F7-9E74-58DCADD729FE}" type="presOf" srcId="{6DE0F160-1406-4889-8AF0-A4478B94FBFE}" destId="{5ED0E910-E444-4881-BD98-4D9165F96763}" srcOrd="0" destOrd="0" presId="urn:microsoft.com/office/officeart/2005/8/layout/hierarchy3"/>
    <dgm:cxn modelId="{73923ECE-F7B9-42F4-BAF5-7FAB234E6FCB}" type="presOf" srcId="{1DF54261-EC81-478C-9B44-B54594927E18}" destId="{C855FE4B-6B12-4105-BF48-128AC986D92F}" srcOrd="0" destOrd="0" presId="urn:microsoft.com/office/officeart/2005/8/layout/hierarchy3"/>
    <dgm:cxn modelId="{8E23EA5C-3339-4C0C-9FBB-59B18085B045}" srcId="{12F49F8F-C98A-43FF-8A6F-D830249430D0}" destId="{638FAE5C-BD48-45F6-B5DA-E8882A38A25C}" srcOrd="1" destOrd="0" parTransId="{6DE0F160-1406-4889-8AF0-A4478B94FBFE}" sibTransId="{EEE01622-90F0-41F4-98E2-39801655AA7B}"/>
    <dgm:cxn modelId="{55B1991A-5B70-4B2E-883B-288DEBF8CE8B}" type="presOf" srcId="{4DC1C8E6-9873-4E08-976B-1B2555AF1E2F}" destId="{94932C43-B419-4B2E-B41E-BA62339E74CA}" srcOrd="0" destOrd="0" presId="urn:microsoft.com/office/officeart/2005/8/layout/hierarchy3"/>
    <dgm:cxn modelId="{07FEA6C9-8782-47C6-97AC-0E52597695DB}" type="presOf" srcId="{F2469CBB-D3C6-484E-9E32-DB66C72BB29B}" destId="{F51E646E-D0D3-4D19-B6C5-8ED138D2233E}" srcOrd="0" destOrd="0" presId="urn:microsoft.com/office/officeart/2005/8/layout/hierarchy3"/>
    <dgm:cxn modelId="{CFD95166-5690-41A7-8F20-706B6F4109BE}" srcId="{12F49F8F-C98A-43FF-8A6F-D830249430D0}" destId="{4DC1C8E6-9873-4E08-976B-1B2555AF1E2F}" srcOrd="0" destOrd="0" parTransId="{05D4748D-7E4F-4C74-BEAA-C9EE61658082}" sibTransId="{F2B68A6A-7DB0-40A3-B1EE-D9CEF64F7F57}"/>
    <dgm:cxn modelId="{673BC865-1CA9-48EA-8578-A6889CE53772}" type="presOf" srcId="{12F49F8F-C98A-43FF-8A6F-D830249430D0}" destId="{69F19F4B-F473-44ED-9E8F-1668254C2A81}" srcOrd="0" destOrd="0" presId="urn:microsoft.com/office/officeart/2005/8/layout/hierarchy3"/>
    <dgm:cxn modelId="{892972E7-FA31-4513-B0FE-1E06B5BE12CB}" type="presOf" srcId="{05D4748D-7E4F-4C74-BEAA-C9EE61658082}" destId="{FF30C1E0-2635-445B-A8A9-8EC8ED046D6D}" srcOrd="0" destOrd="0" presId="urn:microsoft.com/office/officeart/2005/8/layout/hierarchy3"/>
    <dgm:cxn modelId="{EB319516-DC34-46FB-968D-9E8F54EAD554}" srcId="{1DF54261-EC81-478C-9B44-B54594927E18}" destId="{12F49F8F-C98A-43FF-8A6F-D830249430D0}" srcOrd="0" destOrd="0" parTransId="{59BF2AF7-2549-46FB-9798-5DE8C805756F}" sibTransId="{9E44BDF4-7088-4405-8C01-92F741A1D362}"/>
    <dgm:cxn modelId="{B9A1FBCA-85E8-4633-BE7E-1D98C6916EF2}" srcId="{12F49F8F-C98A-43FF-8A6F-D830249430D0}" destId="{F2469CBB-D3C6-484E-9E32-DB66C72BB29B}" srcOrd="2" destOrd="0" parTransId="{9CDB673C-E7B6-4570-A7C2-694105C3CBE7}" sibTransId="{016CC064-9C9D-4466-97D6-252FB53E2B79}"/>
    <dgm:cxn modelId="{C520EFE7-20DA-4C7D-829F-911826C4D4F9}" type="presOf" srcId="{12F49F8F-C98A-43FF-8A6F-D830249430D0}" destId="{98B03586-B46D-403D-A50A-59C0821298AD}" srcOrd="1" destOrd="0" presId="urn:microsoft.com/office/officeart/2005/8/layout/hierarchy3"/>
    <dgm:cxn modelId="{C7D2A1FB-61D1-4F69-B788-013B03675DDD}" type="presOf" srcId="{9CDB673C-E7B6-4570-A7C2-694105C3CBE7}" destId="{667D9530-B46B-4516-A293-0C58C9929157}" srcOrd="0" destOrd="0" presId="urn:microsoft.com/office/officeart/2005/8/layout/hierarchy3"/>
    <dgm:cxn modelId="{D7577104-A0C0-471F-8F2D-3F5D58E1C310}" type="presOf" srcId="{638FAE5C-BD48-45F6-B5DA-E8882A38A25C}" destId="{7138B44B-01E4-451B-90AA-5614ED9F110B}" srcOrd="0" destOrd="0" presId="urn:microsoft.com/office/officeart/2005/8/layout/hierarchy3"/>
    <dgm:cxn modelId="{DBCDB74D-4182-4312-AD6A-90AAECCEF65D}" type="presParOf" srcId="{C855FE4B-6B12-4105-BF48-128AC986D92F}" destId="{76D07422-DCDD-49C6-BC79-2EF733AFA078}" srcOrd="0" destOrd="0" presId="urn:microsoft.com/office/officeart/2005/8/layout/hierarchy3"/>
    <dgm:cxn modelId="{1E6DA4F8-90E4-4DFE-8D32-9F9908FA35CE}" type="presParOf" srcId="{76D07422-DCDD-49C6-BC79-2EF733AFA078}" destId="{0ECBA9B2-E3B0-4393-96E7-35429CFAEC2A}" srcOrd="0" destOrd="0" presId="urn:microsoft.com/office/officeart/2005/8/layout/hierarchy3"/>
    <dgm:cxn modelId="{A35DAA10-99FF-4362-9351-597A71357117}" type="presParOf" srcId="{0ECBA9B2-E3B0-4393-96E7-35429CFAEC2A}" destId="{69F19F4B-F473-44ED-9E8F-1668254C2A81}" srcOrd="0" destOrd="0" presId="urn:microsoft.com/office/officeart/2005/8/layout/hierarchy3"/>
    <dgm:cxn modelId="{5EC7725F-756A-4939-9047-DC0F0E52FCF6}" type="presParOf" srcId="{0ECBA9B2-E3B0-4393-96E7-35429CFAEC2A}" destId="{98B03586-B46D-403D-A50A-59C0821298AD}" srcOrd="1" destOrd="0" presId="urn:microsoft.com/office/officeart/2005/8/layout/hierarchy3"/>
    <dgm:cxn modelId="{6284B8D5-1D4B-4090-800B-9C6D03375B50}" type="presParOf" srcId="{76D07422-DCDD-49C6-BC79-2EF733AFA078}" destId="{8E8B98C1-1D72-4EF4-952C-A0142EDDEDD5}" srcOrd="1" destOrd="0" presId="urn:microsoft.com/office/officeart/2005/8/layout/hierarchy3"/>
    <dgm:cxn modelId="{A4B81FF5-FD2D-4C0A-9F74-607DC05B214D}" type="presParOf" srcId="{8E8B98C1-1D72-4EF4-952C-A0142EDDEDD5}" destId="{FF30C1E0-2635-445B-A8A9-8EC8ED046D6D}" srcOrd="0" destOrd="0" presId="urn:microsoft.com/office/officeart/2005/8/layout/hierarchy3"/>
    <dgm:cxn modelId="{DAD28BEF-00D8-465B-AD19-1D8EA9B1DFED}" type="presParOf" srcId="{8E8B98C1-1D72-4EF4-952C-A0142EDDEDD5}" destId="{94932C43-B419-4B2E-B41E-BA62339E74CA}" srcOrd="1" destOrd="0" presId="urn:microsoft.com/office/officeart/2005/8/layout/hierarchy3"/>
    <dgm:cxn modelId="{F30B7381-B923-420E-BB60-1780ED998EDF}" type="presParOf" srcId="{8E8B98C1-1D72-4EF4-952C-A0142EDDEDD5}" destId="{5ED0E910-E444-4881-BD98-4D9165F96763}" srcOrd="2" destOrd="0" presId="urn:microsoft.com/office/officeart/2005/8/layout/hierarchy3"/>
    <dgm:cxn modelId="{01FAF1DE-3DD4-4DC6-B8F7-328F127D4B06}" type="presParOf" srcId="{8E8B98C1-1D72-4EF4-952C-A0142EDDEDD5}" destId="{7138B44B-01E4-451B-90AA-5614ED9F110B}" srcOrd="3" destOrd="0" presId="urn:microsoft.com/office/officeart/2005/8/layout/hierarchy3"/>
    <dgm:cxn modelId="{86527B7D-29DD-4096-809F-2601B9E1F3EA}" type="presParOf" srcId="{8E8B98C1-1D72-4EF4-952C-A0142EDDEDD5}" destId="{667D9530-B46B-4516-A293-0C58C9929157}" srcOrd="4" destOrd="0" presId="urn:microsoft.com/office/officeart/2005/8/layout/hierarchy3"/>
    <dgm:cxn modelId="{B941CD33-F77B-4FB6-AB98-57647C41605F}" type="presParOf" srcId="{8E8B98C1-1D72-4EF4-952C-A0142EDDEDD5}" destId="{F51E646E-D0D3-4D19-B6C5-8ED138D2233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F54261-EC81-478C-9B44-B54594927E18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2F49F8F-C98A-43FF-8A6F-D830249430D0}">
      <dgm:prSet phldrT="[Текст]" custT="1"/>
      <dgm:spPr/>
      <dgm:t>
        <a:bodyPr/>
        <a:lstStyle/>
        <a:p>
          <a:r>
            <a:rPr lang="ru-RU" sz="1600" b="0" i="0" dirty="0" smtClean="0"/>
            <a:t>Внешняя политика</a:t>
          </a:r>
          <a:endParaRPr lang="ru-RU" sz="1600" dirty="0"/>
        </a:p>
      </dgm:t>
    </dgm:pt>
    <dgm:pt modelId="{59BF2AF7-2549-46FB-9798-5DE8C805756F}" type="parTrans" cxnId="{EB319516-DC34-46FB-968D-9E8F54EAD554}">
      <dgm:prSet/>
      <dgm:spPr/>
      <dgm:t>
        <a:bodyPr/>
        <a:lstStyle/>
        <a:p>
          <a:endParaRPr lang="ru-RU"/>
        </a:p>
      </dgm:t>
    </dgm:pt>
    <dgm:pt modelId="{9E44BDF4-7088-4405-8C01-92F741A1D362}" type="sibTrans" cxnId="{EB319516-DC34-46FB-968D-9E8F54EAD554}">
      <dgm:prSet/>
      <dgm:spPr/>
      <dgm:t>
        <a:bodyPr/>
        <a:lstStyle/>
        <a:p>
          <a:endParaRPr lang="ru-RU"/>
        </a:p>
      </dgm:t>
    </dgm:pt>
    <dgm:pt modelId="{4DC1C8E6-9873-4E08-976B-1B2555AF1E2F}">
      <dgm:prSet phldrT="[Текст]" custT="1"/>
      <dgm:spPr/>
      <dgm:t>
        <a:bodyPr/>
        <a:lstStyle/>
        <a:p>
          <a:pPr algn="l"/>
          <a:r>
            <a:rPr lang="ru-RU" sz="1200" b="0" i="0" dirty="0" smtClean="0"/>
            <a:t>В 1919 г. английская интервенция в Афганистане закончилась неудачей. Англия вынуждена была подписать мир и признать суверенитет Афганистана.</a:t>
          </a:r>
          <a:endParaRPr lang="ru-RU" sz="1200" dirty="0"/>
        </a:p>
      </dgm:t>
    </dgm:pt>
    <dgm:pt modelId="{05D4748D-7E4F-4C74-BEAA-C9EE61658082}" type="parTrans" cxnId="{CFD95166-5690-41A7-8F20-706B6F4109BE}">
      <dgm:prSet/>
      <dgm:spPr/>
      <dgm:t>
        <a:bodyPr/>
        <a:lstStyle/>
        <a:p>
          <a:endParaRPr lang="ru-RU"/>
        </a:p>
      </dgm:t>
    </dgm:pt>
    <dgm:pt modelId="{F2B68A6A-7DB0-40A3-B1EE-D9CEF64F7F57}" type="sibTrans" cxnId="{CFD95166-5690-41A7-8F20-706B6F4109BE}">
      <dgm:prSet/>
      <dgm:spPr/>
      <dgm:t>
        <a:bodyPr/>
        <a:lstStyle/>
        <a:p>
          <a:endParaRPr lang="ru-RU"/>
        </a:p>
      </dgm:t>
    </dgm:pt>
    <dgm:pt modelId="{638FAE5C-BD48-45F6-B5DA-E8882A38A25C}">
      <dgm:prSet phldrT="[Текст]" custT="1"/>
      <dgm:spPr/>
      <dgm:t>
        <a:bodyPr/>
        <a:lstStyle/>
        <a:p>
          <a:r>
            <a:rPr lang="ru-RU" sz="1200" b="0" i="0" dirty="0" smtClean="0"/>
            <a:t>Потерпело поражение греко-английское вторжение в Турцию. 19 октября 1922 г. кабинет Ллойда Джорджа подал в отставку. Так закончилась политическая карьера выдающегося деятеля старой волны Ллойда Джорджа. До начала 30-х годов XX в. Ллойд Джордж был одним из самых ярких и выдающихся деятелей западного мира</a:t>
          </a:r>
          <a:endParaRPr lang="ru-RU" sz="1200" dirty="0"/>
        </a:p>
      </dgm:t>
    </dgm:pt>
    <dgm:pt modelId="{6DE0F160-1406-4889-8AF0-A4478B94FBFE}" type="parTrans" cxnId="{8E23EA5C-3339-4C0C-9FBB-59B18085B045}">
      <dgm:prSet/>
      <dgm:spPr/>
      <dgm:t>
        <a:bodyPr/>
        <a:lstStyle/>
        <a:p>
          <a:endParaRPr lang="ru-RU"/>
        </a:p>
      </dgm:t>
    </dgm:pt>
    <dgm:pt modelId="{EEE01622-90F0-41F4-98E2-39801655AA7B}" type="sibTrans" cxnId="{8E23EA5C-3339-4C0C-9FBB-59B18085B045}">
      <dgm:prSet/>
      <dgm:spPr/>
      <dgm:t>
        <a:bodyPr/>
        <a:lstStyle/>
        <a:p>
          <a:endParaRPr lang="ru-RU"/>
        </a:p>
      </dgm:t>
    </dgm:pt>
    <dgm:pt modelId="{F2469CBB-D3C6-484E-9E32-DB66C72BB29B}">
      <dgm:prSet phldrT="[Текст]"/>
      <dgm:spPr/>
      <dgm:t>
        <a:bodyPr/>
        <a:lstStyle/>
        <a:p>
          <a:r>
            <a:rPr lang="ru-RU" b="0" i="0" dirty="0" smtClean="0"/>
            <a:t>Первое лейбористское правительство. Консерваторы, пришедшие к власти в 1922—1923 гг., ничем не проявив себя в управлении государством, решили в 1923 г. провести досрочные парламентские выборы. Ни одна из партий, участвовавших в выборах, не получила преобладающего большинства голосов.</a:t>
          </a:r>
          <a:endParaRPr lang="ru-RU" dirty="0"/>
        </a:p>
      </dgm:t>
    </dgm:pt>
    <dgm:pt modelId="{9CDB673C-E7B6-4570-A7C2-694105C3CBE7}" type="parTrans" cxnId="{B9A1FBCA-85E8-4633-BE7E-1D98C6916EF2}">
      <dgm:prSet/>
      <dgm:spPr/>
      <dgm:t>
        <a:bodyPr/>
        <a:lstStyle/>
        <a:p>
          <a:endParaRPr lang="ru-RU"/>
        </a:p>
      </dgm:t>
    </dgm:pt>
    <dgm:pt modelId="{016CC064-9C9D-4466-97D6-252FB53E2B79}" type="sibTrans" cxnId="{B9A1FBCA-85E8-4633-BE7E-1D98C6916EF2}">
      <dgm:prSet/>
      <dgm:spPr/>
      <dgm:t>
        <a:bodyPr/>
        <a:lstStyle/>
        <a:p>
          <a:endParaRPr lang="ru-RU"/>
        </a:p>
      </dgm:t>
    </dgm:pt>
    <dgm:pt modelId="{C855FE4B-6B12-4105-BF48-128AC986D92F}" type="pres">
      <dgm:prSet presAssocID="{1DF54261-EC81-478C-9B44-B54594927E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D07422-DCDD-49C6-BC79-2EF733AFA078}" type="pres">
      <dgm:prSet presAssocID="{12F49F8F-C98A-43FF-8A6F-D830249430D0}" presName="root" presStyleCnt="0"/>
      <dgm:spPr/>
    </dgm:pt>
    <dgm:pt modelId="{0ECBA9B2-E3B0-4393-96E7-35429CFAEC2A}" type="pres">
      <dgm:prSet presAssocID="{12F49F8F-C98A-43FF-8A6F-D830249430D0}" presName="rootComposite" presStyleCnt="0"/>
      <dgm:spPr/>
    </dgm:pt>
    <dgm:pt modelId="{69F19F4B-F473-44ED-9E8F-1668254C2A81}" type="pres">
      <dgm:prSet presAssocID="{12F49F8F-C98A-43FF-8A6F-D830249430D0}" presName="rootText" presStyleLbl="node1" presStyleIdx="0" presStyleCnt="1" custScaleY="41132" custLinFactNeighborX="4243" custLinFactNeighborY="-76"/>
      <dgm:spPr/>
      <dgm:t>
        <a:bodyPr/>
        <a:lstStyle/>
        <a:p>
          <a:endParaRPr lang="ru-RU"/>
        </a:p>
      </dgm:t>
    </dgm:pt>
    <dgm:pt modelId="{98B03586-B46D-403D-A50A-59C0821298AD}" type="pres">
      <dgm:prSet presAssocID="{12F49F8F-C98A-43FF-8A6F-D830249430D0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8B98C1-1D72-4EF4-952C-A0142EDDEDD5}" type="pres">
      <dgm:prSet presAssocID="{12F49F8F-C98A-43FF-8A6F-D830249430D0}" presName="childShape" presStyleCnt="0"/>
      <dgm:spPr/>
    </dgm:pt>
    <dgm:pt modelId="{FF30C1E0-2635-445B-A8A9-8EC8ED046D6D}" type="pres">
      <dgm:prSet presAssocID="{05D4748D-7E4F-4C74-BEAA-C9EE61658082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4932C43-B419-4B2E-B41E-BA62339E74CA}" type="pres">
      <dgm:prSet presAssocID="{4DC1C8E6-9873-4E08-976B-1B2555AF1E2F}" presName="childText" presStyleLbl="bgAcc1" presStyleIdx="0" presStyleCnt="3" custScaleX="110564" custScaleY="33995" custLinFactNeighborX="7918" custLinFactNeighborY="-20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0E910-E444-4881-BD98-4D9165F96763}" type="pres">
      <dgm:prSet presAssocID="{6DE0F160-1406-4889-8AF0-A4478B94FBF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7138B44B-01E4-451B-90AA-5614ED9F110B}" type="pres">
      <dgm:prSet presAssocID="{638FAE5C-BD48-45F6-B5DA-E8882A38A25C}" presName="childText" presStyleLbl="bgAcc1" presStyleIdx="1" presStyleCnt="3" custScaleX="114737" custScaleY="57716" custLinFactNeighborX="6405" custLinFactNeighborY="-2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D9530-B46B-4516-A293-0C58C9929157}" type="pres">
      <dgm:prSet presAssocID="{9CDB673C-E7B6-4570-A7C2-694105C3CBE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51E646E-D0D3-4D19-B6C5-8ED138D2233E}" type="pres">
      <dgm:prSet presAssocID="{F2469CBB-D3C6-484E-9E32-DB66C72BB29B}" presName="childText" presStyleLbl="bgAcc1" presStyleIdx="2" presStyleCnt="3" custScaleX="125027" custScaleY="56105" custLinFactNeighborX="6838" custLinFactNeighborY="-3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23EA5C-3339-4C0C-9FBB-59B18085B045}" srcId="{12F49F8F-C98A-43FF-8A6F-D830249430D0}" destId="{638FAE5C-BD48-45F6-B5DA-E8882A38A25C}" srcOrd="1" destOrd="0" parTransId="{6DE0F160-1406-4889-8AF0-A4478B94FBFE}" sibTransId="{EEE01622-90F0-41F4-98E2-39801655AA7B}"/>
    <dgm:cxn modelId="{35A17F29-7FF8-480D-BEED-CB8EFB2B699A}" type="presOf" srcId="{1DF54261-EC81-478C-9B44-B54594927E18}" destId="{C855FE4B-6B12-4105-BF48-128AC986D92F}" srcOrd="0" destOrd="0" presId="urn:microsoft.com/office/officeart/2005/8/layout/hierarchy3"/>
    <dgm:cxn modelId="{CFD95166-5690-41A7-8F20-706B6F4109BE}" srcId="{12F49F8F-C98A-43FF-8A6F-D830249430D0}" destId="{4DC1C8E6-9873-4E08-976B-1B2555AF1E2F}" srcOrd="0" destOrd="0" parTransId="{05D4748D-7E4F-4C74-BEAA-C9EE61658082}" sibTransId="{F2B68A6A-7DB0-40A3-B1EE-D9CEF64F7F57}"/>
    <dgm:cxn modelId="{30877D96-9526-4C61-BA88-D6FC9984025C}" type="presOf" srcId="{05D4748D-7E4F-4C74-BEAA-C9EE61658082}" destId="{FF30C1E0-2635-445B-A8A9-8EC8ED046D6D}" srcOrd="0" destOrd="0" presId="urn:microsoft.com/office/officeart/2005/8/layout/hierarchy3"/>
    <dgm:cxn modelId="{9B653CF2-81A9-4C47-AAB3-2A4432E65E8E}" type="presOf" srcId="{F2469CBB-D3C6-484E-9E32-DB66C72BB29B}" destId="{F51E646E-D0D3-4D19-B6C5-8ED138D2233E}" srcOrd="0" destOrd="0" presId="urn:microsoft.com/office/officeart/2005/8/layout/hierarchy3"/>
    <dgm:cxn modelId="{EB319516-DC34-46FB-968D-9E8F54EAD554}" srcId="{1DF54261-EC81-478C-9B44-B54594927E18}" destId="{12F49F8F-C98A-43FF-8A6F-D830249430D0}" srcOrd="0" destOrd="0" parTransId="{59BF2AF7-2549-46FB-9798-5DE8C805756F}" sibTransId="{9E44BDF4-7088-4405-8C01-92F741A1D362}"/>
    <dgm:cxn modelId="{B9A1FBCA-85E8-4633-BE7E-1D98C6916EF2}" srcId="{12F49F8F-C98A-43FF-8A6F-D830249430D0}" destId="{F2469CBB-D3C6-484E-9E32-DB66C72BB29B}" srcOrd="2" destOrd="0" parTransId="{9CDB673C-E7B6-4570-A7C2-694105C3CBE7}" sibTransId="{016CC064-9C9D-4466-97D6-252FB53E2B79}"/>
    <dgm:cxn modelId="{4209A11B-9E2E-4FDB-B814-F5273E0E146A}" type="presOf" srcId="{638FAE5C-BD48-45F6-B5DA-E8882A38A25C}" destId="{7138B44B-01E4-451B-90AA-5614ED9F110B}" srcOrd="0" destOrd="0" presId="urn:microsoft.com/office/officeart/2005/8/layout/hierarchy3"/>
    <dgm:cxn modelId="{5D5A834B-9190-4D44-9C0B-A0B7B445B261}" type="presOf" srcId="{4DC1C8E6-9873-4E08-976B-1B2555AF1E2F}" destId="{94932C43-B419-4B2E-B41E-BA62339E74CA}" srcOrd="0" destOrd="0" presId="urn:microsoft.com/office/officeart/2005/8/layout/hierarchy3"/>
    <dgm:cxn modelId="{246A52BD-38FC-4C2E-A139-FDFA23393998}" type="presOf" srcId="{6DE0F160-1406-4889-8AF0-A4478B94FBFE}" destId="{5ED0E910-E444-4881-BD98-4D9165F96763}" srcOrd="0" destOrd="0" presId="urn:microsoft.com/office/officeart/2005/8/layout/hierarchy3"/>
    <dgm:cxn modelId="{BBFCB71B-A8E9-4611-86F2-CF9B063DB71C}" type="presOf" srcId="{9CDB673C-E7B6-4570-A7C2-694105C3CBE7}" destId="{667D9530-B46B-4516-A293-0C58C9929157}" srcOrd="0" destOrd="0" presId="urn:microsoft.com/office/officeart/2005/8/layout/hierarchy3"/>
    <dgm:cxn modelId="{FEA3C585-9AB5-489F-9F38-CDB18FCE9E8D}" type="presOf" srcId="{12F49F8F-C98A-43FF-8A6F-D830249430D0}" destId="{69F19F4B-F473-44ED-9E8F-1668254C2A81}" srcOrd="0" destOrd="0" presId="urn:microsoft.com/office/officeart/2005/8/layout/hierarchy3"/>
    <dgm:cxn modelId="{A93C0A33-ADFA-423C-9300-2C095E50F6D1}" type="presOf" srcId="{12F49F8F-C98A-43FF-8A6F-D830249430D0}" destId="{98B03586-B46D-403D-A50A-59C0821298AD}" srcOrd="1" destOrd="0" presId="urn:microsoft.com/office/officeart/2005/8/layout/hierarchy3"/>
    <dgm:cxn modelId="{B67579BF-55B5-4453-A06D-4830AA2CB23A}" type="presParOf" srcId="{C855FE4B-6B12-4105-BF48-128AC986D92F}" destId="{76D07422-DCDD-49C6-BC79-2EF733AFA078}" srcOrd="0" destOrd="0" presId="urn:microsoft.com/office/officeart/2005/8/layout/hierarchy3"/>
    <dgm:cxn modelId="{B2DEE17C-53C2-427E-B8B1-41D57AA21F56}" type="presParOf" srcId="{76D07422-DCDD-49C6-BC79-2EF733AFA078}" destId="{0ECBA9B2-E3B0-4393-96E7-35429CFAEC2A}" srcOrd="0" destOrd="0" presId="urn:microsoft.com/office/officeart/2005/8/layout/hierarchy3"/>
    <dgm:cxn modelId="{9ADEBD50-DDEA-4C88-874D-209A8F5CCC30}" type="presParOf" srcId="{0ECBA9B2-E3B0-4393-96E7-35429CFAEC2A}" destId="{69F19F4B-F473-44ED-9E8F-1668254C2A81}" srcOrd="0" destOrd="0" presId="urn:microsoft.com/office/officeart/2005/8/layout/hierarchy3"/>
    <dgm:cxn modelId="{FBF7A406-D84F-4993-979F-8101357E6412}" type="presParOf" srcId="{0ECBA9B2-E3B0-4393-96E7-35429CFAEC2A}" destId="{98B03586-B46D-403D-A50A-59C0821298AD}" srcOrd="1" destOrd="0" presId="urn:microsoft.com/office/officeart/2005/8/layout/hierarchy3"/>
    <dgm:cxn modelId="{54472E87-4ABC-4D22-A107-D61494BEAA9C}" type="presParOf" srcId="{76D07422-DCDD-49C6-BC79-2EF733AFA078}" destId="{8E8B98C1-1D72-4EF4-952C-A0142EDDEDD5}" srcOrd="1" destOrd="0" presId="urn:microsoft.com/office/officeart/2005/8/layout/hierarchy3"/>
    <dgm:cxn modelId="{047BECBE-097E-40E2-8F23-C5019C3F771D}" type="presParOf" srcId="{8E8B98C1-1D72-4EF4-952C-A0142EDDEDD5}" destId="{FF30C1E0-2635-445B-A8A9-8EC8ED046D6D}" srcOrd="0" destOrd="0" presId="urn:microsoft.com/office/officeart/2005/8/layout/hierarchy3"/>
    <dgm:cxn modelId="{29B9A2F6-5EF6-4FD4-9D31-203BC37C6A1C}" type="presParOf" srcId="{8E8B98C1-1D72-4EF4-952C-A0142EDDEDD5}" destId="{94932C43-B419-4B2E-B41E-BA62339E74CA}" srcOrd="1" destOrd="0" presId="urn:microsoft.com/office/officeart/2005/8/layout/hierarchy3"/>
    <dgm:cxn modelId="{B37970EB-B692-46B9-ADE9-DDE321D7885F}" type="presParOf" srcId="{8E8B98C1-1D72-4EF4-952C-A0142EDDEDD5}" destId="{5ED0E910-E444-4881-BD98-4D9165F96763}" srcOrd="2" destOrd="0" presId="urn:microsoft.com/office/officeart/2005/8/layout/hierarchy3"/>
    <dgm:cxn modelId="{4B293003-44DB-4932-95DC-3D669F756130}" type="presParOf" srcId="{8E8B98C1-1D72-4EF4-952C-A0142EDDEDD5}" destId="{7138B44B-01E4-451B-90AA-5614ED9F110B}" srcOrd="3" destOrd="0" presId="urn:microsoft.com/office/officeart/2005/8/layout/hierarchy3"/>
    <dgm:cxn modelId="{FB181387-F309-432B-932B-BAF264F528CC}" type="presParOf" srcId="{8E8B98C1-1D72-4EF4-952C-A0142EDDEDD5}" destId="{667D9530-B46B-4516-A293-0C58C9929157}" srcOrd="4" destOrd="0" presId="urn:microsoft.com/office/officeart/2005/8/layout/hierarchy3"/>
    <dgm:cxn modelId="{08A08868-DC52-4624-ACF0-5B6F2B44BB82}" type="presParOf" srcId="{8E8B98C1-1D72-4EF4-952C-A0142EDDEDD5}" destId="{F51E646E-D0D3-4D19-B6C5-8ED138D2233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E87C4-C5F0-4FF3-825B-F7AD17500EF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3E9825-09B3-43E7-99B4-26ED4CD971BE}">
      <dgm:prSet phldrT="[Текст]"/>
      <dgm:spPr/>
      <dgm:t>
        <a:bodyPr/>
        <a:lstStyle/>
        <a:p>
          <a:r>
            <a:rPr lang="ru-RU" dirty="0" smtClean="0"/>
            <a:t>1931 — Англия столкнулась с большими бюджетными затруднениями, связанными с сокращением доходов в результате кризиса и увеличением расходов, с ним же связанных</a:t>
          </a:r>
          <a:endParaRPr lang="ru-RU" dirty="0"/>
        </a:p>
      </dgm:t>
    </dgm:pt>
    <dgm:pt modelId="{A8508EA3-567D-4ADB-A7E9-86DF527EE953}" type="parTrans" cxnId="{F674900C-65BF-4523-9273-1A4D3A1B666D}">
      <dgm:prSet/>
      <dgm:spPr/>
      <dgm:t>
        <a:bodyPr/>
        <a:lstStyle/>
        <a:p>
          <a:endParaRPr lang="ru-RU"/>
        </a:p>
      </dgm:t>
    </dgm:pt>
    <dgm:pt modelId="{7AB8DA9A-B929-4F70-B49E-175C1FB29E48}" type="sibTrans" cxnId="{F674900C-65BF-4523-9273-1A4D3A1B666D}">
      <dgm:prSet/>
      <dgm:spPr/>
      <dgm:t>
        <a:bodyPr/>
        <a:lstStyle/>
        <a:p>
          <a:endParaRPr lang="ru-RU"/>
        </a:p>
      </dgm:t>
    </dgm:pt>
    <dgm:pt modelId="{A42E2EB1-715F-474D-888D-EA6143865970}">
      <dgm:prSet phldrT="[Текст]"/>
      <dgm:spPr/>
      <dgm:t>
        <a:bodyPr/>
        <a:lstStyle/>
        <a:p>
          <a:r>
            <a:rPr lang="ru-RU" dirty="0" smtClean="0"/>
            <a:t>Сентябрь 1931- отмена  золотого стандарта и введение </a:t>
          </a:r>
          <a:r>
            <a:rPr lang="ru-RU" dirty="0" err="1" smtClean="0"/>
            <a:t>свободно-плавающего</a:t>
          </a:r>
          <a:r>
            <a:rPr lang="ru-RU" dirty="0" smtClean="0"/>
            <a:t> курса фунта стерлингов. С целью управления курсом был создан специальный «Счет стабилизации обмена».</a:t>
          </a:r>
          <a:endParaRPr lang="ru-RU" dirty="0"/>
        </a:p>
      </dgm:t>
    </dgm:pt>
    <dgm:pt modelId="{D65889DA-814A-451F-AF3F-656112CCBA7B}" type="parTrans" cxnId="{1C188352-1836-42DF-8B87-612CA44D61B2}">
      <dgm:prSet/>
      <dgm:spPr/>
      <dgm:t>
        <a:bodyPr/>
        <a:lstStyle/>
        <a:p>
          <a:endParaRPr lang="ru-RU"/>
        </a:p>
      </dgm:t>
    </dgm:pt>
    <dgm:pt modelId="{7B4483CE-89D0-42B9-BFD6-BB31BB3672FE}" type="sibTrans" cxnId="{1C188352-1836-42DF-8B87-612CA44D61B2}">
      <dgm:prSet/>
      <dgm:spPr/>
      <dgm:t>
        <a:bodyPr/>
        <a:lstStyle/>
        <a:p>
          <a:endParaRPr lang="ru-RU"/>
        </a:p>
      </dgm:t>
    </dgm:pt>
    <dgm:pt modelId="{8F7E9BF7-3F1A-40D9-9033-D531DE9AAE6C}" type="pres">
      <dgm:prSet presAssocID="{BAEE87C4-C5F0-4FF3-825B-F7AD17500E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0C16F-8AB0-41AB-8B3E-AA5AB93B9159}" type="pres">
      <dgm:prSet presAssocID="{B73E9825-09B3-43E7-99B4-26ED4CD971BE}" presName="node" presStyleLbl="node1" presStyleIdx="0" presStyleCnt="2" custScaleX="87430" custLinFactNeighborX="-24" custLinFactNeighborY="-2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AB043-9520-442C-930C-0B5BD8020FFB}" type="pres">
      <dgm:prSet presAssocID="{7AB8DA9A-B929-4F70-B49E-175C1FB29E48}" presName="sibTrans" presStyleCnt="0"/>
      <dgm:spPr/>
    </dgm:pt>
    <dgm:pt modelId="{C4D371A1-E5F7-4348-A279-E1A4C21235F0}" type="pres">
      <dgm:prSet presAssocID="{A42E2EB1-715F-474D-888D-EA6143865970}" presName="node" presStyleLbl="node1" presStyleIdx="1" presStyleCnt="2" custScaleX="96462" custScaleY="104273" custLinFactNeighborX="-1358" custLinFactNeighborY="-21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B3CF05-8FE7-4980-B4FC-23216EECFF66}" type="presOf" srcId="{BAEE87C4-C5F0-4FF3-825B-F7AD17500EF3}" destId="{8F7E9BF7-3F1A-40D9-9033-D531DE9AAE6C}" srcOrd="0" destOrd="0" presId="urn:microsoft.com/office/officeart/2005/8/layout/default#1"/>
    <dgm:cxn modelId="{F674900C-65BF-4523-9273-1A4D3A1B666D}" srcId="{BAEE87C4-C5F0-4FF3-825B-F7AD17500EF3}" destId="{B73E9825-09B3-43E7-99B4-26ED4CD971BE}" srcOrd="0" destOrd="0" parTransId="{A8508EA3-567D-4ADB-A7E9-86DF527EE953}" sibTransId="{7AB8DA9A-B929-4F70-B49E-175C1FB29E48}"/>
    <dgm:cxn modelId="{D19C7DB9-B35B-49E6-9A07-F9E221E2773D}" type="presOf" srcId="{A42E2EB1-715F-474D-888D-EA6143865970}" destId="{C4D371A1-E5F7-4348-A279-E1A4C21235F0}" srcOrd="0" destOrd="0" presId="urn:microsoft.com/office/officeart/2005/8/layout/default#1"/>
    <dgm:cxn modelId="{1C188352-1836-42DF-8B87-612CA44D61B2}" srcId="{BAEE87C4-C5F0-4FF3-825B-F7AD17500EF3}" destId="{A42E2EB1-715F-474D-888D-EA6143865970}" srcOrd="1" destOrd="0" parTransId="{D65889DA-814A-451F-AF3F-656112CCBA7B}" sibTransId="{7B4483CE-89D0-42B9-BFD6-BB31BB3672FE}"/>
    <dgm:cxn modelId="{E99FB655-ABD6-4039-B773-F7BC07511596}" type="presOf" srcId="{B73E9825-09B3-43E7-99B4-26ED4CD971BE}" destId="{DF10C16F-8AB0-41AB-8B3E-AA5AB93B9159}" srcOrd="0" destOrd="0" presId="urn:microsoft.com/office/officeart/2005/8/layout/default#1"/>
    <dgm:cxn modelId="{856986B5-54E9-4868-A1B5-58CF0EAC8DC4}" type="presParOf" srcId="{8F7E9BF7-3F1A-40D9-9033-D531DE9AAE6C}" destId="{DF10C16F-8AB0-41AB-8B3E-AA5AB93B9159}" srcOrd="0" destOrd="0" presId="urn:microsoft.com/office/officeart/2005/8/layout/default#1"/>
    <dgm:cxn modelId="{45016E30-6B86-4930-9C1E-10FFCA71477B}" type="presParOf" srcId="{8F7E9BF7-3F1A-40D9-9033-D531DE9AAE6C}" destId="{554AB043-9520-442C-930C-0B5BD8020FFB}" srcOrd="1" destOrd="0" presId="urn:microsoft.com/office/officeart/2005/8/layout/default#1"/>
    <dgm:cxn modelId="{B91273DA-4EC5-4FBF-9EF6-6B047C3D7235}" type="presParOf" srcId="{8F7E9BF7-3F1A-40D9-9033-D531DE9AAE6C}" destId="{C4D371A1-E5F7-4348-A279-E1A4C21235F0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59F640-F41C-4103-9B26-2ED3C93FE94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2053F3F-0952-45CF-8EF1-6F90158497E6}">
      <dgm:prSet phldrT="[Текст]" custT="1"/>
      <dgm:spPr/>
      <dgm:t>
        <a:bodyPr/>
        <a:lstStyle/>
        <a:p>
          <a:r>
            <a:rPr lang="be-BY" sz="1400" dirty="0" smtClean="0"/>
            <a:t>Цель конференции</a:t>
          </a:r>
          <a:r>
            <a:rPr lang="en-US" sz="1400" dirty="0" smtClean="0"/>
            <a:t>:</a:t>
          </a:r>
          <a:endParaRPr lang="be-BY" sz="1400" dirty="0" smtClean="0"/>
        </a:p>
        <a:p>
          <a:r>
            <a:rPr lang="be-BY" sz="1400" dirty="0" smtClean="0"/>
            <a:t>У</a:t>
          </a:r>
          <a:r>
            <a:rPr lang="ru-RU" sz="1400" dirty="0" smtClean="0"/>
            <a:t>регулирование экономических вопросов во взаимоотношениях членов Британского Содружества наций</a:t>
          </a:r>
          <a:endParaRPr lang="ru-RU" sz="1400" dirty="0"/>
        </a:p>
      </dgm:t>
    </dgm:pt>
    <dgm:pt modelId="{354D22AD-2156-4912-965E-F6DB6A7AA28C}" type="parTrans" cxnId="{5ACCCA9C-7A91-4016-BA5E-8BC6C54000BC}">
      <dgm:prSet/>
      <dgm:spPr/>
      <dgm:t>
        <a:bodyPr/>
        <a:lstStyle/>
        <a:p>
          <a:endParaRPr lang="ru-RU"/>
        </a:p>
      </dgm:t>
    </dgm:pt>
    <dgm:pt modelId="{991E59E5-AEF8-40EA-B303-CCFBD415251B}" type="sibTrans" cxnId="{5ACCCA9C-7A91-4016-BA5E-8BC6C54000BC}">
      <dgm:prSet/>
      <dgm:spPr/>
      <dgm:t>
        <a:bodyPr/>
        <a:lstStyle/>
        <a:p>
          <a:endParaRPr lang="ru-RU"/>
        </a:p>
      </dgm:t>
    </dgm:pt>
    <dgm:pt modelId="{80B76840-A6D5-4CF5-B7BE-49EA45F9DF3C}">
      <dgm:prSet phldrT="[Текст]" custT="1"/>
      <dgm:spPr/>
      <dgm:t>
        <a:bodyPr/>
        <a:lstStyle/>
        <a:p>
          <a:r>
            <a:rPr lang="ru-RU" sz="1400" dirty="0" smtClean="0"/>
            <a:t>12 соглашений) закрепили систему протекционистской защиты единого рынка Содружества. Великобритания и доминионы обеспечили преимущественное положение товаров друг друга на своих внутренних рынках</a:t>
          </a:r>
          <a:endParaRPr lang="ru-RU" sz="1400" dirty="0"/>
        </a:p>
      </dgm:t>
    </dgm:pt>
    <dgm:pt modelId="{A8E769CC-5F59-4B28-A0C3-9D4F9BD5892C}" type="parTrans" cxnId="{D421C0A4-1738-4DCF-AE66-E00FFF508E43}">
      <dgm:prSet/>
      <dgm:spPr/>
      <dgm:t>
        <a:bodyPr/>
        <a:lstStyle/>
        <a:p>
          <a:endParaRPr lang="ru-RU"/>
        </a:p>
      </dgm:t>
    </dgm:pt>
    <dgm:pt modelId="{87B83663-0BD2-4629-B260-612DAAA58D5C}" type="sibTrans" cxnId="{D421C0A4-1738-4DCF-AE66-E00FFF508E43}">
      <dgm:prSet/>
      <dgm:spPr/>
      <dgm:t>
        <a:bodyPr/>
        <a:lstStyle/>
        <a:p>
          <a:endParaRPr lang="ru-RU"/>
        </a:p>
      </dgm:t>
    </dgm:pt>
    <dgm:pt modelId="{295D7262-2BE3-4D75-89BA-A496D43CA800}" type="pres">
      <dgm:prSet presAssocID="{1D59F640-F41C-4103-9B26-2ED3C93FE942}" presName="Name0" presStyleCnt="0">
        <dgm:presLayoutVars>
          <dgm:dir/>
          <dgm:resizeHandles val="exact"/>
        </dgm:presLayoutVars>
      </dgm:prSet>
      <dgm:spPr/>
    </dgm:pt>
    <dgm:pt modelId="{29787AF1-3FAA-4961-AAEC-3DA706D34FF1}" type="pres">
      <dgm:prSet presAssocID="{32053F3F-0952-45CF-8EF1-6F90158497E6}" presName="node" presStyleLbl="node1" presStyleIdx="0" presStyleCnt="2" custLinFactNeighborX="-117" custLinFactNeighborY="-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D4904-FB13-49B0-8463-98BA829B23B0}" type="pres">
      <dgm:prSet presAssocID="{991E59E5-AEF8-40EA-B303-CCFBD415251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D5FA2FB-6D61-4D9C-925C-852F1F64765B}" type="pres">
      <dgm:prSet presAssocID="{991E59E5-AEF8-40EA-B303-CCFBD415251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89B3134-FFD5-4FD5-8715-D5568FEAC2B9}" type="pres">
      <dgm:prSet presAssocID="{80B76840-A6D5-4CF5-B7BE-49EA45F9DF3C}" presName="node" presStyleLbl="node1" presStyleIdx="1" presStyleCnt="2" custLinFactNeighborX="-75789" custLinFactNeighborY="-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21C0A4-1738-4DCF-AE66-E00FFF508E43}" srcId="{1D59F640-F41C-4103-9B26-2ED3C93FE942}" destId="{80B76840-A6D5-4CF5-B7BE-49EA45F9DF3C}" srcOrd="1" destOrd="0" parTransId="{A8E769CC-5F59-4B28-A0C3-9D4F9BD5892C}" sibTransId="{87B83663-0BD2-4629-B260-612DAAA58D5C}"/>
    <dgm:cxn modelId="{1C0F1807-7649-4E70-A178-6CBBF4DF9E67}" type="presOf" srcId="{1D59F640-F41C-4103-9B26-2ED3C93FE942}" destId="{295D7262-2BE3-4D75-89BA-A496D43CA800}" srcOrd="0" destOrd="0" presId="urn:microsoft.com/office/officeart/2005/8/layout/process1"/>
    <dgm:cxn modelId="{FE645036-2BF4-4397-9BC4-B82E305E87FC}" type="presOf" srcId="{991E59E5-AEF8-40EA-B303-CCFBD415251B}" destId="{6D5FA2FB-6D61-4D9C-925C-852F1F64765B}" srcOrd="1" destOrd="0" presId="urn:microsoft.com/office/officeart/2005/8/layout/process1"/>
    <dgm:cxn modelId="{2015AEB7-46D5-416B-BA92-00DCAC8BA420}" type="presOf" srcId="{991E59E5-AEF8-40EA-B303-CCFBD415251B}" destId="{261D4904-FB13-49B0-8463-98BA829B23B0}" srcOrd="0" destOrd="0" presId="urn:microsoft.com/office/officeart/2005/8/layout/process1"/>
    <dgm:cxn modelId="{5ACCCA9C-7A91-4016-BA5E-8BC6C54000BC}" srcId="{1D59F640-F41C-4103-9B26-2ED3C93FE942}" destId="{32053F3F-0952-45CF-8EF1-6F90158497E6}" srcOrd="0" destOrd="0" parTransId="{354D22AD-2156-4912-965E-F6DB6A7AA28C}" sibTransId="{991E59E5-AEF8-40EA-B303-CCFBD415251B}"/>
    <dgm:cxn modelId="{FA2BD000-67E9-4D12-A630-89FDB3FB00FD}" type="presOf" srcId="{32053F3F-0952-45CF-8EF1-6F90158497E6}" destId="{29787AF1-3FAA-4961-AAEC-3DA706D34FF1}" srcOrd="0" destOrd="0" presId="urn:microsoft.com/office/officeart/2005/8/layout/process1"/>
    <dgm:cxn modelId="{633B694E-18A2-4451-910E-5055D4B53325}" type="presOf" srcId="{80B76840-A6D5-4CF5-B7BE-49EA45F9DF3C}" destId="{689B3134-FFD5-4FD5-8715-D5568FEAC2B9}" srcOrd="0" destOrd="0" presId="urn:microsoft.com/office/officeart/2005/8/layout/process1"/>
    <dgm:cxn modelId="{7E3102A4-D4C1-40EF-A51D-71542F3771C9}" type="presParOf" srcId="{295D7262-2BE3-4D75-89BA-A496D43CA800}" destId="{29787AF1-3FAA-4961-AAEC-3DA706D34FF1}" srcOrd="0" destOrd="0" presId="urn:microsoft.com/office/officeart/2005/8/layout/process1"/>
    <dgm:cxn modelId="{4F9088DF-C12F-4CA5-9335-8E7A3ACE33FA}" type="presParOf" srcId="{295D7262-2BE3-4D75-89BA-A496D43CA800}" destId="{261D4904-FB13-49B0-8463-98BA829B23B0}" srcOrd="1" destOrd="0" presId="urn:microsoft.com/office/officeart/2005/8/layout/process1"/>
    <dgm:cxn modelId="{AD741A6A-1E5E-421C-9483-B943FDAFBC2E}" type="presParOf" srcId="{261D4904-FB13-49B0-8463-98BA829B23B0}" destId="{6D5FA2FB-6D61-4D9C-925C-852F1F64765B}" srcOrd="0" destOrd="0" presId="urn:microsoft.com/office/officeart/2005/8/layout/process1"/>
    <dgm:cxn modelId="{6095B429-649F-49E5-AFEA-E98FE128BB3D}" type="presParOf" srcId="{295D7262-2BE3-4D75-89BA-A496D43CA800}" destId="{689B3134-FFD5-4FD5-8715-D5568FEAC2B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5E1007-9699-4EBC-AA72-F33B3EA7052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053CB606-60FF-4045-B551-EB1869B5920D}">
      <dgm:prSet/>
      <dgm:spPr/>
      <dgm:t>
        <a:bodyPr/>
        <a:lstStyle/>
        <a:p>
          <a:pPr rtl="0"/>
          <a:r>
            <a:rPr lang="ru-RU" dirty="0" smtClean="0"/>
            <a:t>Ограничение власти парламента и установление диктатуры со своим лидером во главе.</a:t>
          </a:r>
          <a:endParaRPr lang="ru-RU" dirty="0"/>
        </a:p>
      </dgm:t>
    </dgm:pt>
    <dgm:pt modelId="{8A787338-F576-4967-89F8-7E76C6B64F9B}" type="parTrans" cxnId="{630FA05C-C644-4DE2-ACAC-7E5F84450503}">
      <dgm:prSet/>
      <dgm:spPr/>
      <dgm:t>
        <a:bodyPr/>
        <a:lstStyle/>
        <a:p>
          <a:endParaRPr lang="ru-RU"/>
        </a:p>
      </dgm:t>
    </dgm:pt>
    <dgm:pt modelId="{3869C03A-FA94-4635-AA87-53E27765716F}" type="sibTrans" cxnId="{630FA05C-C644-4DE2-ACAC-7E5F84450503}">
      <dgm:prSet/>
      <dgm:spPr/>
      <dgm:t>
        <a:bodyPr/>
        <a:lstStyle/>
        <a:p>
          <a:endParaRPr lang="ru-RU"/>
        </a:p>
      </dgm:t>
    </dgm:pt>
    <dgm:pt modelId="{B3A100E4-9FDB-4A66-A979-077B264B19D7}">
      <dgm:prSet/>
      <dgm:spPr/>
      <dgm:t>
        <a:bodyPr/>
        <a:lstStyle/>
        <a:p>
          <a:pPr rtl="0"/>
          <a:r>
            <a:rPr lang="ru-RU" dirty="0" smtClean="0"/>
            <a:t>Антикоммунистическая и националистическая пропаганда</a:t>
          </a:r>
          <a:endParaRPr lang="ru-RU" dirty="0"/>
        </a:p>
      </dgm:t>
    </dgm:pt>
    <dgm:pt modelId="{89C46AED-6962-4A9D-96D3-62D644A287FF}" type="parTrans" cxnId="{1E818A16-1D34-40AF-ACA3-2FAFA2742DCE}">
      <dgm:prSet/>
      <dgm:spPr/>
      <dgm:t>
        <a:bodyPr/>
        <a:lstStyle/>
        <a:p>
          <a:endParaRPr lang="ru-RU"/>
        </a:p>
      </dgm:t>
    </dgm:pt>
    <dgm:pt modelId="{8829840C-4E52-48C9-9835-0D566AF96B6D}" type="sibTrans" cxnId="{1E818A16-1D34-40AF-ACA3-2FAFA2742DCE}">
      <dgm:prSet/>
      <dgm:spPr/>
      <dgm:t>
        <a:bodyPr/>
        <a:lstStyle/>
        <a:p>
          <a:endParaRPr lang="ru-RU"/>
        </a:p>
      </dgm:t>
    </dgm:pt>
    <dgm:pt modelId="{FBBC9F3F-FBFA-498E-BCEA-70C546E9DB56}">
      <dgm:prSet/>
      <dgm:spPr/>
      <dgm:t>
        <a:bodyPr/>
        <a:lstStyle/>
        <a:p>
          <a:pPr rtl="0"/>
          <a:r>
            <a:rPr lang="ru-RU" dirty="0" smtClean="0"/>
            <a:t>С 1934 г. – проведение антисемитской кампании</a:t>
          </a:r>
          <a:endParaRPr lang="ru-RU" dirty="0"/>
        </a:p>
      </dgm:t>
    </dgm:pt>
    <dgm:pt modelId="{B89C71DF-B2D5-45AC-A9D1-AB975E89AF3C}" type="parTrans" cxnId="{D34B96B5-0887-4BAD-AFAF-74839FB39109}">
      <dgm:prSet/>
      <dgm:spPr/>
      <dgm:t>
        <a:bodyPr/>
        <a:lstStyle/>
        <a:p>
          <a:endParaRPr lang="ru-RU"/>
        </a:p>
      </dgm:t>
    </dgm:pt>
    <dgm:pt modelId="{B11D2936-4E78-43A1-9678-2C31A2720089}" type="sibTrans" cxnId="{D34B96B5-0887-4BAD-AFAF-74839FB39109}">
      <dgm:prSet/>
      <dgm:spPr/>
      <dgm:t>
        <a:bodyPr/>
        <a:lstStyle/>
        <a:p>
          <a:endParaRPr lang="ru-RU"/>
        </a:p>
      </dgm:t>
    </dgm:pt>
    <dgm:pt modelId="{1937307A-A20F-4A7A-AC5C-D5C16AEBF58E}">
      <dgm:prSet/>
      <dgm:spPr/>
      <dgm:t>
        <a:bodyPr/>
        <a:lstStyle/>
        <a:p>
          <a:pPr rtl="0"/>
          <a:r>
            <a:rPr lang="ru-RU" dirty="0" smtClean="0"/>
            <a:t>Создание женской, студенческой , рабочих фашистских организаций.</a:t>
          </a:r>
          <a:endParaRPr lang="ru-RU" dirty="0"/>
        </a:p>
      </dgm:t>
    </dgm:pt>
    <dgm:pt modelId="{9EF0F970-E256-4D9D-8AC5-DA5842B1E982}" type="parTrans" cxnId="{C0314E75-C4C5-46AE-B509-6579D6F0457C}">
      <dgm:prSet/>
      <dgm:spPr/>
      <dgm:t>
        <a:bodyPr/>
        <a:lstStyle/>
        <a:p>
          <a:endParaRPr lang="ru-RU"/>
        </a:p>
      </dgm:t>
    </dgm:pt>
    <dgm:pt modelId="{89B23CBF-46E0-4E83-94FB-BB603C1B72C6}" type="sibTrans" cxnId="{C0314E75-C4C5-46AE-B509-6579D6F0457C}">
      <dgm:prSet/>
      <dgm:spPr/>
      <dgm:t>
        <a:bodyPr/>
        <a:lstStyle/>
        <a:p>
          <a:endParaRPr lang="ru-RU"/>
        </a:p>
      </dgm:t>
    </dgm:pt>
    <dgm:pt modelId="{AE986970-14CD-452D-8DD2-147951BE6C37}" type="pres">
      <dgm:prSet presAssocID="{495E1007-9699-4EBC-AA72-F33B3EA705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C50982-5BBC-45B5-94C2-0DAD3EFFBAD3}" type="pres">
      <dgm:prSet presAssocID="{053CB606-60FF-4045-B551-EB1869B592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CB397-92BF-4611-821D-0022D6474A7B}" type="pres">
      <dgm:prSet presAssocID="{3869C03A-FA94-4635-AA87-53E27765716F}" presName="spacer" presStyleCnt="0"/>
      <dgm:spPr/>
    </dgm:pt>
    <dgm:pt modelId="{78E78C63-E589-45D3-B80A-FDEE6706F432}" type="pres">
      <dgm:prSet presAssocID="{B3A100E4-9FDB-4A66-A979-077B264B19D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82993-B835-424E-89AA-5DA0F7084371}" type="pres">
      <dgm:prSet presAssocID="{8829840C-4E52-48C9-9835-0D566AF96B6D}" presName="spacer" presStyleCnt="0"/>
      <dgm:spPr/>
    </dgm:pt>
    <dgm:pt modelId="{90A7B28E-2A42-4DB0-A79D-0A9DD6E22A1E}" type="pres">
      <dgm:prSet presAssocID="{FBBC9F3F-FBFA-498E-BCEA-70C546E9DB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1A75F-B9EB-4DEB-8490-B300EBBA2E64}" type="pres">
      <dgm:prSet presAssocID="{B11D2936-4E78-43A1-9678-2C31A2720089}" presName="spacer" presStyleCnt="0"/>
      <dgm:spPr/>
    </dgm:pt>
    <dgm:pt modelId="{6680AFA9-773E-46B5-A1B3-1E216149DEB8}" type="pres">
      <dgm:prSet presAssocID="{1937307A-A20F-4A7A-AC5C-D5C16AEBF5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CBDBC-5EE9-4038-94C1-7EF19B6C36CC}" type="presOf" srcId="{053CB606-60FF-4045-B551-EB1869B5920D}" destId="{3BC50982-5BBC-45B5-94C2-0DAD3EFFBAD3}" srcOrd="0" destOrd="0" presId="urn:microsoft.com/office/officeart/2005/8/layout/vList2"/>
    <dgm:cxn modelId="{79846837-6131-4B5D-BD86-50E4B801DDDD}" type="presOf" srcId="{1937307A-A20F-4A7A-AC5C-D5C16AEBF58E}" destId="{6680AFA9-773E-46B5-A1B3-1E216149DEB8}" srcOrd="0" destOrd="0" presId="urn:microsoft.com/office/officeart/2005/8/layout/vList2"/>
    <dgm:cxn modelId="{1E818A16-1D34-40AF-ACA3-2FAFA2742DCE}" srcId="{495E1007-9699-4EBC-AA72-F33B3EA7052C}" destId="{B3A100E4-9FDB-4A66-A979-077B264B19D7}" srcOrd="1" destOrd="0" parTransId="{89C46AED-6962-4A9D-96D3-62D644A287FF}" sibTransId="{8829840C-4E52-48C9-9835-0D566AF96B6D}"/>
    <dgm:cxn modelId="{38CAE0A0-B03E-4D2C-AEED-CCD236BA5E4C}" type="presOf" srcId="{B3A100E4-9FDB-4A66-A979-077B264B19D7}" destId="{78E78C63-E589-45D3-B80A-FDEE6706F432}" srcOrd="0" destOrd="0" presId="urn:microsoft.com/office/officeart/2005/8/layout/vList2"/>
    <dgm:cxn modelId="{630FA05C-C644-4DE2-ACAC-7E5F84450503}" srcId="{495E1007-9699-4EBC-AA72-F33B3EA7052C}" destId="{053CB606-60FF-4045-B551-EB1869B5920D}" srcOrd="0" destOrd="0" parTransId="{8A787338-F576-4967-89F8-7E76C6B64F9B}" sibTransId="{3869C03A-FA94-4635-AA87-53E27765716F}"/>
    <dgm:cxn modelId="{E1953737-27DA-47CD-B5EF-E8A87031690D}" type="presOf" srcId="{FBBC9F3F-FBFA-498E-BCEA-70C546E9DB56}" destId="{90A7B28E-2A42-4DB0-A79D-0A9DD6E22A1E}" srcOrd="0" destOrd="0" presId="urn:microsoft.com/office/officeart/2005/8/layout/vList2"/>
    <dgm:cxn modelId="{B73DDF97-8487-485F-B3C4-99EC4715ECB2}" type="presOf" srcId="{495E1007-9699-4EBC-AA72-F33B3EA7052C}" destId="{AE986970-14CD-452D-8DD2-147951BE6C37}" srcOrd="0" destOrd="0" presId="urn:microsoft.com/office/officeart/2005/8/layout/vList2"/>
    <dgm:cxn modelId="{C0314E75-C4C5-46AE-B509-6579D6F0457C}" srcId="{495E1007-9699-4EBC-AA72-F33B3EA7052C}" destId="{1937307A-A20F-4A7A-AC5C-D5C16AEBF58E}" srcOrd="3" destOrd="0" parTransId="{9EF0F970-E256-4D9D-8AC5-DA5842B1E982}" sibTransId="{89B23CBF-46E0-4E83-94FB-BB603C1B72C6}"/>
    <dgm:cxn modelId="{D34B96B5-0887-4BAD-AFAF-74839FB39109}" srcId="{495E1007-9699-4EBC-AA72-F33B3EA7052C}" destId="{FBBC9F3F-FBFA-498E-BCEA-70C546E9DB56}" srcOrd="2" destOrd="0" parTransId="{B89C71DF-B2D5-45AC-A9D1-AB975E89AF3C}" sibTransId="{B11D2936-4E78-43A1-9678-2C31A2720089}"/>
    <dgm:cxn modelId="{300572C5-B965-4D53-9AC6-F828BA7D333D}" type="presParOf" srcId="{AE986970-14CD-452D-8DD2-147951BE6C37}" destId="{3BC50982-5BBC-45B5-94C2-0DAD3EFFBAD3}" srcOrd="0" destOrd="0" presId="urn:microsoft.com/office/officeart/2005/8/layout/vList2"/>
    <dgm:cxn modelId="{C2047BE7-9AF7-4CF6-BAB6-A322791D9D72}" type="presParOf" srcId="{AE986970-14CD-452D-8DD2-147951BE6C37}" destId="{620CB397-92BF-4611-821D-0022D6474A7B}" srcOrd="1" destOrd="0" presId="urn:microsoft.com/office/officeart/2005/8/layout/vList2"/>
    <dgm:cxn modelId="{627BD455-43AA-4473-92CF-87268F4BB62B}" type="presParOf" srcId="{AE986970-14CD-452D-8DD2-147951BE6C37}" destId="{78E78C63-E589-45D3-B80A-FDEE6706F432}" srcOrd="2" destOrd="0" presId="urn:microsoft.com/office/officeart/2005/8/layout/vList2"/>
    <dgm:cxn modelId="{DEABFAF5-505C-4C3F-9E4A-9781C75774FB}" type="presParOf" srcId="{AE986970-14CD-452D-8DD2-147951BE6C37}" destId="{DA182993-B835-424E-89AA-5DA0F7084371}" srcOrd="3" destOrd="0" presId="urn:microsoft.com/office/officeart/2005/8/layout/vList2"/>
    <dgm:cxn modelId="{B6EAE77D-99ED-4659-A316-83C9FC100435}" type="presParOf" srcId="{AE986970-14CD-452D-8DD2-147951BE6C37}" destId="{90A7B28E-2A42-4DB0-A79D-0A9DD6E22A1E}" srcOrd="4" destOrd="0" presId="urn:microsoft.com/office/officeart/2005/8/layout/vList2"/>
    <dgm:cxn modelId="{DEB5B9E8-0A4E-4834-93FB-3A33B6FA4ED3}" type="presParOf" srcId="{AE986970-14CD-452D-8DD2-147951BE6C37}" destId="{71D1A75F-B9EB-4DEB-8490-B300EBBA2E64}" srcOrd="5" destOrd="0" presId="urn:microsoft.com/office/officeart/2005/8/layout/vList2"/>
    <dgm:cxn modelId="{C838B8D1-5577-4201-8F46-5057E918A668}" type="presParOf" srcId="{AE986970-14CD-452D-8DD2-147951BE6C37}" destId="{6680AFA9-773E-46B5-A1B3-1E216149DE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495341-8EAB-4026-B3D5-282968C60EBE}" type="doc">
      <dgm:prSet loTypeId="urn:microsoft.com/office/officeart/2005/8/layout/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975C99A-6179-4E3D-9AFB-212711095187}">
      <dgm:prSet/>
      <dgm:spPr/>
      <dgm:t>
        <a:bodyPr/>
        <a:lstStyle/>
        <a:p>
          <a:pPr rtl="0"/>
          <a:r>
            <a:rPr lang="ru-RU" dirty="0" smtClean="0"/>
            <a:t>7 июня 1934 – попытка сорвать массовый митинг фашистов в лондонском зале «Олимпия» (Пострадало около 70 антифашистов)</a:t>
          </a:r>
          <a:endParaRPr lang="ru-RU" dirty="0"/>
        </a:p>
      </dgm:t>
    </dgm:pt>
    <dgm:pt modelId="{1321DB17-5F84-4630-8731-83823E2F51AD}" type="parTrans" cxnId="{5E45C8C5-4CFA-4B9C-8280-D3BD2BD4E0BE}">
      <dgm:prSet/>
      <dgm:spPr/>
      <dgm:t>
        <a:bodyPr/>
        <a:lstStyle/>
        <a:p>
          <a:endParaRPr lang="ru-RU"/>
        </a:p>
      </dgm:t>
    </dgm:pt>
    <dgm:pt modelId="{83717E61-2400-4587-9A1C-6AA6D17AB2A0}" type="sibTrans" cxnId="{5E45C8C5-4CFA-4B9C-8280-D3BD2BD4E0BE}">
      <dgm:prSet/>
      <dgm:spPr/>
      <dgm:t>
        <a:bodyPr/>
        <a:lstStyle/>
        <a:p>
          <a:endParaRPr lang="ru-RU"/>
        </a:p>
      </dgm:t>
    </dgm:pt>
    <dgm:pt modelId="{95E2F11E-30C7-465D-AB5D-DFF082A5C5C2}">
      <dgm:prSet/>
      <dgm:spPr/>
      <dgm:t>
        <a:bodyPr/>
        <a:lstStyle/>
        <a:p>
          <a:pPr rtl="0"/>
          <a:r>
            <a:rPr lang="ru-RU" dirty="0" smtClean="0"/>
            <a:t>9 сентября 1934 – около 100.000 лондонцев в Гайд-парке не допустили фашистов для проведения митинга.</a:t>
          </a:r>
          <a:endParaRPr lang="ru-RU" dirty="0"/>
        </a:p>
      </dgm:t>
    </dgm:pt>
    <dgm:pt modelId="{A7CBA6BE-15DF-4C1B-BEFD-E7063202C75D}" type="parTrans" cxnId="{B2277B64-9401-4354-9AB9-D933FE7EA0F2}">
      <dgm:prSet/>
      <dgm:spPr/>
      <dgm:t>
        <a:bodyPr/>
        <a:lstStyle/>
        <a:p>
          <a:endParaRPr lang="ru-RU"/>
        </a:p>
      </dgm:t>
    </dgm:pt>
    <dgm:pt modelId="{57B6B0E7-50B4-49A3-93A8-77070A0316A2}" type="sibTrans" cxnId="{B2277B64-9401-4354-9AB9-D933FE7EA0F2}">
      <dgm:prSet/>
      <dgm:spPr/>
      <dgm:t>
        <a:bodyPr/>
        <a:lstStyle/>
        <a:p>
          <a:endParaRPr lang="ru-RU"/>
        </a:p>
      </dgm:t>
    </dgm:pt>
    <dgm:pt modelId="{232AE5C9-DB1C-48F5-B19D-7BB605FFE8F5}">
      <dgm:prSet/>
      <dgm:spPr/>
      <dgm:t>
        <a:bodyPr/>
        <a:lstStyle/>
        <a:p>
          <a:pPr rtl="0"/>
          <a:r>
            <a:rPr lang="ru-RU" dirty="0" smtClean="0"/>
            <a:t>Более масштабная акция антифашистских сил прошла 4 октября 1936 г.</a:t>
          </a:r>
        </a:p>
        <a:p>
          <a:pPr rtl="0"/>
          <a:r>
            <a:rPr lang="ru-RU" dirty="0" smtClean="0"/>
            <a:t>(Битва на </a:t>
          </a:r>
          <a:r>
            <a:rPr lang="ru-RU" dirty="0" err="1" smtClean="0"/>
            <a:t>Кейбл</a:t>
          </a:r>
          <a:r>
            <a:rPr lang="ru-RU" dirty="0" smtClean="0"/>
            <a:t>-стрит)</a:t>
          </a:r>
          <a:endParaRPr lang="ru-RU" dirty="0"/>
        </a:p>
      </dgm:t>
    </dgm:pt>
    <dgm:pt modelId="{2396876E-74B9-4AA1-94B4-D9FF1496A64F}" type="parTrans" cxnId="{D434B569-A060-4865-A1B7-6762D0BB3275}">
      <dgm:prSet/>
      <dgm:spPr/>
      <dgm:t>
        <a:bodyPr/>
        <a:lstStyle/>
        <a:p>
          <a:endParaRPr lang="ru-RU"/>
        </a:p>
      </dgm:t>
    </dgm:pt>
    <dgm:pt modelId="{C19F23E0-2946-4496-9C59-61B489E80C65}" type="sibTrans" cxnId="{D434B569-A060-4865-A1B7-6762D0BB3275}">
      <dgm:prSet/>
      <dgm:spPr/>
      <dgm:t>
        <a:bodyPr/>
        <a:lstStyle/>
        <a:p>
          <a:endParaRPr lang="ru-RU"/>
        </a:p>
      </dgm:t>
    </dgm:pt>
    <dgm:pt modelId="{759442B4-7FB4-4BDD-BB00-F76F9BFAFB5C}">
      <dgm:prSet/>
      <dgm:spPr/>
      <dgm:t>
        <a:bodyPr/>
        <a:lstStyle/>
        <a:p>
          <a:pPr rtl="0"/>
          <a:r>
            <a:rPr lang="ru-RU" dirty="0" smtClean="0"/>
            <a:t>«Акт об общественном порядке» 1936 г. </a:t>
          </a:r>
          <a:endParaRPr lang="ru-RU" dirty="0"/>
        </a:p>
      </dgm:t>
    </dgm:pt>
    <dgm:pt modelId="{2DD35360-28E5-4BBA-819C-3D6647D907BA}" type="parTrans" cxnId="{490441CF-B1A9-4513-8095-10D43BE7EC86}">
      <dgm:prSet/>
      <dgm:spPr/>
      <dgm:t>
        <a:bodyPr/>
        <a:lstStyle/>
        <a:p>
          <a:endParaRPr lang="ru-RU"/>
        </a:p>
      </dgm:t>
    </dgm:pt>
    <dgm:pt modelId="{30503A45-CEA1-4D51-8361-38D5EDA30804}" type="sibTrans" cxnId="{490441CF-B1A9-4513-8095-10D43BE7EC86}">
      <dgm:prSet/>
      <dgm:spPr/>
      <dgm:t>
        <a:bodyPr/>
        <a:lstStyle/>
        <a:p>
          <a:endParaRPr lang="ru-RU"/>
        </a:p>
      </dgm:t>
    </dgm:pt>
    <dgm:pt modelId="{4C5B5595-EAD4-4A0A-AFA0-842E19872BB4}" type="pres">
      <dgm:prSet presAssocID="{26495341-8EAB-4026-B3D5-282968C60E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5160E-1DFC-4C8E-A35D-EB01C70D3357}" type="pres">
      <dgm:prSet presAssocID="{0975C99A-6179-4E3D-9AFB-2127110951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13CB2-8E84-4ED2-B555-AEF8BCD6A82E}" type="pres">
      <dgm:prSet presAssocID="{83717E61-2400-4587-9A1C-6AA6D17AB2A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09F4B8A-7797-4CB9-BF1D-B2F403BC4524}" type="pres">
      <dgm:prSet presAssocID="{83717E61-2400-4587-9A1C-6AA6D17AB2A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4712AC5-18D3-496A-98AA-6EA17AD08A1A}" type="pres">
      <dgm:prSet presAssocID="{95E2F11E-30C7-465D-AB5D-DFF082A5C5C2}" presName="node" presStyleLbl="node1" presStyleIdx="1" presStyleCnt="4" custLinFactNeighborX="-265" custLinFactNeighborY="-1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BA93F-6D03-452D-AA55-F2D500E38213}" type="pres">
      <dgm:prSet presAssocID="{57B6B0E7-50B4-49A3-93A8-77070A0316A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1E93204-793E-4801-96ED-B6C79D94DBD6}" type="pres">
      <dgm:prSet presAssocID="{57B6B0E7-50B4-49A3-93A8-77070A0316A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A70A83A-C978-4C6C-B264-7B2472404C61}" type="pres">
      <dgm:prSet presAssocID="{232AE5C9-DB1C-48F5-B19D-7BB605FFE8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36242-C8F7-49D0-AB5D-C2D31461349E}" type="pres">
      <dgm:prSet presAssocID="{C19F23E0-2946-4496-9C59-61B489E80C6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5234111-BA10-410B-804B-C3FE447C648F}" type="pres">
      <dgm:prSet presAssocID="{C19F23E0-2946-4496-9C59-61B489E80C6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580F34E-EF75-4483-8E8D-44AE255BCDC6}" type="pres">
      <dgm:prSet presAssocID="{759442B4-7FB4-4BDD-BB00-F76F9BFAFB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E332D-467C-4F0A-9179-D1EFF09DAE06}" type="presOf" srcId="{26495341-8EAB-4026-B3D5-282968C60EBE}" destId="{4C5B5595-EAD4-4A0A-AFA0-842E19872BB4}" srcOrd="0" destOrd="0" presId="urn:microsoft.com/office/officeart/2005/8/layout/process5"/>
    <dgm:cxn modelId="{A3760BF7-F760-46F2-8DB0-C75EA494E239}" type="presOf" srcId="{0975C99A-6179-4E3D-9AFB-212711095187}" destId="{ECF5160E-1DFC-4C8E-A35D-EB01C70D3357}" srcOrd="0" destOrd="0" presId="urn:microsoft.com/office/officeart/2005/8/layout/process5"/>
    <dgm:cxn modelId="{918413DD-7799-4C6C-89E5-FE92AD24D35F}" type="presOf" srcId="{C19F23E0-2946-4496-9C59-61B489E80C65}" destId="{C9B36242-C8F7-49D0-AB5D-C2D31461349E}" srcOrd="0" destOrd="0" presId="urn:microsoft.com/office/officeart/2005/8/layout/process5"/>
    <dgm:cxn modelId="{AB8E7400-D0F9-4B01-ADE4-12BB12516EA2}" type="presOf" srcId="{C19F23E0-2946-4496-9C59-61B489E80C65}" destId="{55234111-BA10-410B-804B-C3FE447C648F}" srcOrd="1" destOrd="0" presId="urn:microsoft.com/office/officeart/2005/8/layout/process5"/>
    <dgm:cxn modelId="{5E45C8C5-4CFA-4B9C-8280-D3BD2BD4E0BE}" srcId="{26495341-8EAB-4026-B3D5-282968C60EBE}" destId="{0975C99A-6179-4E3D-9AFB-212711095187}" srcOrd="0" destOrd="0" parTransId="{1321DB17-5F84-4630-8731-83823E2F51AD}" sibTransId="{83717E61-2400-4587-9A1C-6AA6D17AB2A0}"/>
    <dgm:cxn modelId="{B2277B64-9401-4354-9AB9-D933FE7EA0F2}" srcId="{26495341-8EAB-4026-B3D5-282968C60EBE}" destId="{95E2F11E-30C7-465D-AB5D-DFF082A5C5C2}" srcOrd="1" destOrd="0" parTransId="{A7CBA6BE-15DF-4C1B-BEFD-E7063202C75D}" sibTransId="{57B6B0E7-50B4-49A3-93A8-77070A0316A2}"/>
    <dgm:cxn modelId="{E9F3B309-AD4A-4665-952E-CA7121B6935E}" type="presOf" srcId="{57B6B0E7-50B4-49A3-93A8-77070A0316A2}" destId="{81E93204-793E-4801-96ED-B6C79D94DBD6}" srcOrd="1" destOrd="0" presId="urn:microsoft.com/office/officeart/2005/8/layout/process5"/>
    <dgm:cxn modelId="{1FC9D663-CE46-4B4A-A4A4-99D5286B2791}" type="presOf" srcId="{83717E61-2400-4587-9A1C-6AA6D17AB2A0}" destId="{009F4B8A-7797-4CB9-BF1D-B2F403BC4524}" srcOrd="1" destOrd="0" presId="urn:microsoft.com/office/officeart/2005/8/layout/process5"/>
    <dgm:cxn modelId="{37E0CEB9-41B8-47AC-8665-D7706D3002F3}" type="presOf" srcId="{83717E61-2400-4587-9A1C-6AA6D17AB2A0}" destId="{1AE13CB2-8E84-4ED2-B555-AEF8BCD6A82E}" srcOrd="0" destOrd="0" presId="urn:microsoft.com/office/officeart/2005/8/layout/process5"/>
    <dgm:cxn modelId="{63CFA739-EB64-401D-B23E-0A40CF58975C}" type="presOf" srcId="{759442B4-7FB4-4BDD-BB00-F76F9BFAFB5C}" destId="{B580F34E-EF75-4483-8E8D-44AE255BCDC6}" srcOrd="0" destOrd="0" presId="urn:microsoft.com/office/officeart/2005/8/layout/process5"/>
    <dgm:cxn modelId="{669073CF-F41B-4859-96E2-C762AE0C3BD9}" type="presOf" srcId="{57B6B0E7-50B4-49A3-93A8-77070A0316A2}" destId="{7B2BA93F-6D03-452D-AA55-F2D500E38213}" srcOrd="0" destOrd="0" presId="urn:microsoft.com/office/officeart/2005/8/layout/process5"/>
    <dgm:cxn modelId="{D434B569-A060-4865-A1B7-6762D0BB3275}" srcId="{26495341-8EAB-4026-B3D5-282968C60EBE}" destId="{232AE5C9-DB1C-48F5-B19D-7BB605FFE8F5}" srcOrd="2" destOrd="0" parTransId="{2396876E-74B9-4AA1-94B4-D9FF1496A64F}" sibTransId="{C19F23E0-2946-4496-9C59-61B489E80C65}"/>
    <dgm:cxn modelId="{02E679E3-FA87-4E34-AEBE-987E1335F4C8}" type="presOf" srcId="{232AE5C9-DB1C-48F5-B19D-7BB605FFE8F5}" destId="{3A70A83A-C978-4C6C-B264-7B2472404C61}" srcOrd="0" destOrd="0" presId="urn:microsoft.com/office/officeart/2005/8/layout/process5"/>
    <dgm:cxn modelId="{490441CF-B1A9-4513-8095-10D43BE7EC86}" srcId="{26495341-8EAB-4026-B3D5-282968C60EBE}" destId="{759442B4-7FB4-4BDD-BB00-F76F9BFAFB5C}" srcOrd="3" destOrd="0" parTransId="{2DD35360-28E5-4BBA-819C-3D6647D907BA}" sibTransId="{30503A45-CEA1-4D51-8361-38D5EDA30804}"/>
    <dgm:cxn modelId="{01EC47A3-BD5E-4D3F-A416-98375AC6EC1A}" type="presOf" srcId="{95E2F11E-30C7-465D-AB5D-DFF082A5C5C2}" destId="{64712AC5-18D3-496A-98AA-6EA17AD08A1A}" srcOrd="0" destOrd="0" presId="urn:microsoft.com/office/officeart/2005/8/layout/process5"/>
    <dgm:cxn modelId="{E8B6B5E3-888F-4D5E-9523-48E35994968C}" type="presParOf" srcId="{4C5B5595-EAD4-4A0A-AFA0-842E19872BB4}" destId="{ECF5160E-1DFC-4C8E-A35D-EB01C70D3357}" srcOrd="0" destOrd="0" presId="urn:microsoft.com/office/officeart/2005/8/layout/process5"/>
    <dgm:cxn modelId="{34DCF8BF-B524-4214-87DF-3B2D41BADF1C}" type="presParOf" srcId="{4C5B5595-EAD4-4A0A-AFA0-842E19872BB4}" destId="{1AE13CB2-8E84-4ED2-B555-AEF8BCD6A82E}" srcOrd="1" destOrd="0" presId="urn:microsoft.com/office/officeart/2005/8/layout/process5"/>
    <dgm:cxn modelId="{2C55126B-D9BB-4270-BAD8-872E405678C7}" type="presParOf" srcId="{1AE13CB2-8E84-4ED2-B555-AEF8BCD6A82E}" destId="{009F4B8A-7797-4CB9-BF1D-B2F403BC4524}" srcOrd="0" destOrd="0" presId="urn:microsoft.com/office/officeart/2005/8/layout/process5"/>
    <dgm:cxn modelId="{EFD3E5CD-7F05-4A7F-A67E-F8E75CBDB511}" type="presParOf" srcId="{4C5B5595-EAD4-4A0A-AFA0-842E19872BB4}" destId="{64712AC5-18D3-496A-98AA-6EA17AD08A1A}" srcOrd="2" destOrd="0" presId="urn:microsoft.com/office/officeart/2005/8/layout/process5"/>
    <dgm:cxn modelId="{79F4D280-D22C-4FC6-B20B-3B1559CCF229}" type="presParOf" srcId="{4C5B5595-EAD4-4A0A-AFA0-842E19872BB4}" destId="{7B2BA93F-6D03-452D-AA55-F2D500E38213}" srcOrd="3" destOrd="0" presId="urn:microsoft.com/office/officeart/2005/8/layout/process5"/>
    <dgm:cxn modelId="{A5035A7C-A9B5-44E5-9BAA-35B78A39B87C}" type="presParOf" srcId="{7B2BA93F-6D03-452D-AA55-F2D500E38213}" destId="{81E93204-793E-4801-96ED-B6C79D94DBD6}" srcOrd="0" destOrd="0" presId="urn:microsoft.com/office/officeart/2005/8/layout/process5"/>
    <dgm:cxn modelId="{23A87CA8-EF3A-44EB-A75E-C61627ABB360}" type="presParOf" srcId="{4C5B5595-EAD4-4A0A-AFA0-842E19872BB4}" destId="{3A70A83A-C978-4C6C-B264-7B2472404C61}" srcOrd="4" destOrd="0" presId="urn:microsoft.com/office/officeart/2005/8/layout/process5"/>
    <dgm:cxn modelId="{E4DD85D7-273C-4A38-84AE-55B87AD4642E}" type="presParOf" srcId="{4C5B5595-EAD4-4A0A-AFA0-842E19872BB4}" destId="{C9B36242-C8F7-49D0-AB5D-C2D31461349E}" srcOrd="5" destOrd="0" presId="urn:microsoft.com/office/officeart/2005/8/layout/process5"/>
    <dgm:cxn modelId="{1CE203AE-D9DF-4408-B5C0-A05BC94A0817}" type="presParOf" srcId="{C9B36242-C8F7-49D0-AB5D-C2D31461349E}" destId="{55234111-BA10-410B-804B-C3FE447C648F}" srcOrd="0" destOrd="0" presId="urn:microsoft.com/office/officeart/2005/8/layout/process5"/>
    <dgm:cxn modelId="{BEDFE679-7173-4C6D-BB84-F5B2594DE984}" type="presParOf" srcId="{4C5B5595-EAD4-4A0A-AFA0-842E19872BB4}" destId="{B580F34E-EF75-4483-8E8D-44AE255BCDC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B731BF-610D-4A51-95BA-3C38BE6725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5697E8-189D-40ED-A191-E682BF0A652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ru-RU" dirty="0" smtClean="0"/>
            <a:t>Причины:</a:t>
          </a:r>
          <a:endParaRPr lang="ru-RU" dirty="0"/>
        </a:p>
      </dgm:t>
    </dgm:pt>
    <dgm:pt modelId="{46650CA9-FA9C-4792-8E78-A63635A3A494}" type="parTrans" cxnId="{DBE50A8C-6B40-4B09-A5EE-9605A36CA213}">
      <dgm:prSet/>
      <dgm:spPr/>
      <dgm:t>
        <a:bodyPr/>
        <a:lstStyle/>
        <a:p>
          <a:endParaRPr lang="ru-RU"/>
        </a:p>
      </dgm:t>
    </dgm:pt>
    <dgm:pt modelId="{8DCFDB53-1887-4432-AD6B-15867C0159DF}" type="sibTrans" cxnId="{DBE50A8C-6B40-4B09-A5EE-9605A36CA213}">
      <dgm:prSet/>
      <dgm:spPr/>
      <dgm:t>
        <a:bodyPr/>
        <a:lstStyle/>
        <a:p>
          <a:endParaRPr lang="ru-RU"/>
        </a:p>
      </dgm:t>
    </dgm:pt>
    <dgm:pt modelId="{C7C0EA99-4429-4874-BB62-0C3062BEBF59}">
      <dgm:prSet/>
      <dgm:spPr/>
      <dgm:t>
        <a:bodyPr/>
        <a:lstStyle/>
        <a:p>
          <a:pPr rtl="0"/>
          <a:r>
            <a:rPr lang="ru-RU" dirty="0" smtClean="0"/>
            <a:t>Европейское общество потрясённое колоссальными потерями в Первой Мировой войне было настроено пацифистски.</a:t>
          </a:r>
          <a:endParaRPr lang="ru-RU" dirty="0"/>
        </a:p>
      </dgm:t>
    </dgm:pt>
    <dgm:pt modelId="{C2023E11-12EB-4C86-91D6-C38540CD46A4}" type="parTrans" cxnId="{85506301-F81D-45F5-B35E-822D6D9B83A2}">
      <dgm:prSet/>
      <dgm:spPr/>
      <dgm:t>
        <a:bodyPr/>
        <a:lstStyle/>
        <a:p>
          <a:endParaRPr lang="ru-RU"/>
        </a:p>
      </dgm:t>
    </dgm:pt>
    <dgm:pt modelId="{FEBFF40B-45CB-475A-9409-270643502C41}" type="sibTrans" cxnId="{85506301-F81D-45F5-B35E-822D6D9B83A2}">
      <dgm:prSet/>
      <dgm:spPr/>
      <dgm:t>
        <a:bodyPr/>
        <a:lstStyle/>
        <a:p>
          <a:endParaRPr lang="ru-RU"/>
        </a:p>
      </dgm:t>
    </dgm:pt>
    <dgm:pt modelId="{F29EB48F-2F39-4A14-8BC9-0D035371C04D}">
      <dgm:prSet/>
      <dgm:spPr/>
      <dgm:t>
        <a:bodyPr/>
        <a:lstStyle/>
        <a:p>
          <a:pPr rtl="0"/>
          <a:r>
            <a:rPr lang="ru-RU" dirty="0" smtClean="0"/>
            <a:t>Лидеры Франции и Великобритании стремились к «умиротворению» Германии, полагая, что уступки позволят избежать войны</a:t>
          </a:r>
          <a:endParaRPr lang="ru-RU" dirty="0"/>
        </a:p>
      </dgm:t>
    </dgm:pt>
    <dgm:pt modelId="{8B5A84C8-F8F9-4E9C-8A1D-F84311FBCE99}" type="parTrans" cxnId="{C534563E-B179-4791-BD41-4AABD7A7C347}">
      <dgm:prSet/>
      <dgm:spPr/>
      <dgm:t>
        <a:bodyPr/>
        <a:lstStyle/>
        <a:p>
          <a:endParaRPr lang="ru-RU"/>
        </a:p>
      </dgm:t>
    </dgm:pt>
    <dgm:pt modelId="{309CAFDE-A2D3-4FF8-8FF8-186412ABAD2A}" type="sibTrans" cxnId="{C534563E-B179-4791-BD41-4AABD7A7C347}">
      <dgm:prSet/>
      <dgm:spPr/>
      <dgm:t>
        <a:bodyPr/>
        <a:lstStyle/>
        <a:p>
          <a:endParaRPr lang="ru-RU"/>
        </a:p>
      </dgm:t>
    </dgm:pt>
    <dgm:pt modelId="{87A6F25D-C907-44B5-B605-0F48B81D43D4}" type="pres">
      <dgm:prSet presAssocID="{55B731BF-610D-4A51-95BA-3C38BE6725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612477-A51A-4A90-87A9-FF14919FC484}" type="pres">
      <dgm:prSet presAssocID="{F05697E8-189D-40ED-A191-E682BF0A6521}" presName="parentText" presStyleLbl="node1" presStyleIdx="0" presStyleCnt="1" custScaleX="89189" custLinFactNeighborX="-901" custLinFactNeighborY="-14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CB521-A46A-4BFB-877E-FB341B8D1756}" type="pres">
      <dgm:prSet presAssocID="{F05697E8-189D-40ED-A191-E682BF0A652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34563E-B179-4791-BD41-4AABD7A7C347}" srcId="{F05697E8-189D-40ED-A191-E682BF0A6521}" destId="{F29EB48F-2F39-4A14-8BC9-0D035371C04D}" srcOrd="1" destOrd="0" parTransId="{8B5A84C8-F8F9-4E9C-8A1D-F84311FBCE99}" sibTransId="{309CAFDE-A2D3-4FF8-8FF8-186412ABAD2A}"/>
    <dgm:cxn modelId="{5359A5FF-150B-4C5A-B72E-0D9727613876}" type="presOf" srcId="{C7C0EA99-4429-4874-BB62-0C3062BEBF59}" destId="{51ECB521-A46A-4BFB-877E-FB341B8D1756}" srcOrd="0" destOrd="0" presId="urn:microsoft.com/office/officeart/2005/8/layout/vList2"/>
    <dgm:cxn modelId="{BBC5362B-D819-4F25-94B3-981303235CDE}" type="presOf" srcId="{F05697E8-189D-40ED-A191-E682BF0A6521}" destId="{03612477-A51A-4A90-87A9-FF14919FC484}" srcOrd="0" destOrd="0" presId="urn:microsoft.com/office/officeart/2005/8/layout/vList2"/>
    <dgm:cxn modelId="{434738FE-BA77-47C2-A5B9-9F939A751848}" type="presOf" srcId="{55B731BF-610D-4A51-95BA-3C38BE67251C}" destId="{87A6F25D-C907-44B5-B605-0F48B81D43D4}" srcOrd="0" destOrd="0" presId="urn:microsoft.com/office/officeart/2005/8/layout/vList2"/>
    <dgm:cxn modelId="{018CB6E8-EC2D-4DC9-9A6B-D196813BD69B}" type="presOf" srcId="{F29EB48F-2F39-4A14-8BC9-0D035371C04D}" destId="{51ECB521-A46A-4BFB-877E-FB341B8D1756}" srcOrd="0" destOrd="1" presId="urn:microsoft.com/office/officeart/2005/8/layout/vList2"/>
    <dgm:cxn modelId="{DBE50A8C-6B40-4B09-A5EE-9605A36CA213}" srcId="{55B731BF-610D-4A51-95BA-3C38BE67251C}" destId="{F05697E8-189D-40ED-A191-E682BF0A6521}" srcOrd="0" destOrd="0" parTransId="{46650CA9-FA9C-4792-8E78-A63635A3A494}" sibTransId="{8DCFDB53-1887-4432-AD6B-15867C0159DF}"/>
    <dgm:cxn modelId="{85506301-F81D-45F5-B35E-822D6D9B83A2}" srcId="{F05697E8-189D-40ED-A191-E682BF0A6521}" destId="{C7C0EA99-4429-4874-BB62-0C3062BEBF59}" srcOrd="0" destOrd="0" parTransId="{C2023E11-12EB-4C86-91D6-C38540CD46A4}" sibTransId="{FEBFF40B-45CB-475A-9409-270643502C41}"/>
    <dgm:cxn modelId="{CB3D516C-93D8-44E1-AF8A-AB351E5508D1}" type="presParOf" srcId="{87A6F25D-C907-44B5-B605-0F48B81D43D4}" destId="{03612477-A51A-4A90-87A9-FF14919FC484}" srcOrd="0" destOrd="0" presId="urn:microsoft.com/office/officeart/2005/8/layout/vList2"/>
    <dgm:cxn modelId="{71A0CBF0-CFB5-4112-8CB5-A7436C6E0104}" type="presParOf" srcId="{87A6F25D-C907-44B5-B605-0F48B81D43D4}" destId="{51ECB521-A46A-4BFB-877E-FB341B8D175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9E9A19-DB6C-441F-B507-6F938DDF6D7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2FCF76-94E7-48F0-AE7B-CA87FE6C1DEC}">
      <dgm:prSet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dirty="0" smtClean="0"/>
            <a:t>Морское соглашение Великобритании и Германии в 1935 г.</a:t>
          </a:r>
          <a:endParaRPr lang="ru-RU" dirty="0"/>
        </a:p>
      </dgm:t>
    </dgm:pt>
    <dgm:pt modelId="{9DD7D053-C9D4-4030-97A2-B3254572930D}" type="parTrans" cxnId="{E93D8E90-8EBC-4837-9C97-E4E1D9767C5B}">
      <dgm:prSet/>
      <dgm:spPr/>
      <dgm:t>
        <a:bodyPr/>
        <a:lstStyle/>
        <a:p>
          <a:endParaRPr lang="ru-RU"/>
        </a:p>
      </dgm:t>
    </dgm:pt>
    <dgm:pt modelId="{F8AF00E7-6B01-456F-A8BB-2A33826C3782}" type="sibTrans" cxnId="{E93D8E90-8EBC-4837-9C97-E4E1D9767C5B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92759843-D9A9-4070-B534-8379215258BB}">
      <dgm:prSet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dirty="0" smtClean="0"/>
            <a:t>Германия получила возможность восстановить   свою военно-морскую мощь.</a:t>
          </a:r>
          <a:endParaRPr lang="ru-RU" dirty="0"/>
        </a:p>
      </dgm:t>
    </dgm:pt>
    <dgm:pt modelId="{E0235047-7554-481D-86A6-3A44CF053548}" type="parTrans" cxnId="{BAC9DA57-05F4-4C1D-8197-5D8C97D8F852}">
      <dgm:prSet/>
      <dgm:spPr/>
      <dgm:t>
        <a:bodyPr/>
        <a:lstStyle/>
        <a:p>
          <a:endParaRPr lang="ru-RU"/>
        </a:p>
      </dgm:t>
    </dgm:pt>
    <dgm:pt modelId="{881A1219-361D-4925-BC0A-D2E7BE707B4A}" type="sibTrans" cxnId="{BAC9DA57-05F4-4C1D-8197-5D8C97D8F852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938FFCA5-9142-47AD-9BD9-9A7F1829BD2C}">
      <dgm:prSet/>
      <dgm:spPr/>
      <dgm:t>
        <a:bodyPr/>
        <a:lstStyle/>
        <a:p>
          <a:pPr rtl="0"/>
          <a:r>
            <a:rPr lang="ru-RU" dirty="0" smtClean="0"/>
            <a:t>Великобритания лояльно относится к входу немецких войск в демилитаризованную Рейнскую зону.</a:t>
          </a:r>
          <a:endParaRPr lang="ru-RU" dirty="0"/>
        </a:p>
      </dgm:t>
    </dgm:pt>
    <dgm:pt modelId="{094EA528-93F6-4DB3-9AA3-BF8D24B5D875}" type="parTrans" cxnId="{D55B02B9-9C7C-4A70-9E31-55A6A3621AC9}">
      <dgm:prSet/>
      <dgm:spPr/>
      <dgm:t>
        <a:bodyPr/>
        <a:lstStyle/>
        <a:p>
          <a:endParaRPr lang="ru-RU"/>
        </a:p>
      </dgm:t>
    </dgm:pt>
    <dgm:pt modelId="{2B59C639-12DA-4B33-8E8E-1BD2A5D8FD1D}" type="sibTrans" cxnId="{D55B02B9-9C7C-4A70-9E31-55A6A3621AC9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0678A576-E1EB-4BFE-8B6D-6ED3754935FD}">
      <dgm:prSet/>
      <dgm:spPr>
        <a:solidFill>
          <a:srgbClr val="C00000"/>
        </a:solidFill>
      </dgm:spPr>
      <dgm:t>
        <a:bodyPr/>
        <a:lstStyle/>
        <a:p>
          <a:pPr rtl="0"/>
          <a:r>
            <a:rPr lang="ru-RU" dirty="0" smtClean="0"/>
            <a:t>Свобода действий Германии</a:t>
          </a:r>
          <a:endParaRPr lang="ru-RU" dirty="0"/>
        </a:p>
      </dgm:t>
    </dgm:pt>
    <dgm:pt modelId="{1AE3BED3-25A1-4D9E-986D-B7AA85283798}" type="parTrans" cxnId="{A05C402C-70A9-40B6-874F-01E49282E200}">
      <dgm:prSet/>
      <dgm:spPr/>
      <dgm:t>
        <a:bodyPr/>
        <a:lstStyle/>
        <a:p>
          <a:endParaRPr lang="ru-RU"/>
        </a:p>
      </dgm:t>
    </dgm:pt>
    <dgm:pt modelId="{2F8A22FF-C108-44D0-8465-C3C426F901AB}" type="sibTrans" cxnId="{A05C402C-70A9-40B6-874F-01E49282E200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86A76711-319A-4DB8-9A62-76DD2B4A0E81}">
      <dgm:prSet/>
      <dgm:spPr>
        <a:solidFill>
          <a:srgbClr val="C00000"/>
        </a:solidFill>
      </dgm:spPr>
      <dgm:t>
        <a:bodyPr/>
        <a:lstStyle/>
        <a:p>
          <a:pPr rtl="0"/>
          <a:r>
            <a:rPr lang="be-BY" dirty="0" smtClean="0"/>
            <a:t>Мюнхенское соглашение 29</a:t>
          </a:r>
          <a:r>
            <a:rPr lang="ru-RU" dirty="0" smtClean="0"/>
            <a:t> сентября 1938 г</a:t>
          </a:r>
          <a:endParaRPr lang="ru-RU" dirty="0"/>
        </a:p>
      </dgm:t>
    </dgm:pt>
    <dgm:pt modelId="{E73B81AC-0FF4-4502-A27D-6FF7779F7109}" type="parTrans" cxnId="{42D422D2-F408-4366-B670-F6C07AA0247F}">
      <dgm:prSet/>
      <dgm:spPr/>
      <dgm:t>
        <a:bodyPr/>
        <a:lstStyle/>
        <a:p>
          <a:endParaRPr lang="ru-RU"/>
        </a:p>
      </dgm:t>
    </dgm:pt>
    <dgm:pt modelId="{EBC6D626-F6C7-4E09-9882-1B8FEF245E22}" type="sibTrans" cxnId="{42D422D2-F408-4366-B670-F6C07AA0247F}">
      <dgm:prSet/>
      <dgm:spPr>
        <a:solidFill>
          <a:schemeClr val="tx1"/>
        </a:solidFill>
      </dgm:spPr>
      <dgm:t>
        <a:bodyPr/>
        <a:lstStyle/>
        <a:p>
          <a:endParaRPr lang="ru-RU" dirty="0"/>
        </a:p>
      </dgm:t>
    </dgm:pt>
    <dgm:pt modelId="{DC131283-1A9D-464F-AD9C-E1F6EE744351}">
      <dgm:prSet/>
      <dgm:spPr>
        <a:solidFill>
          <a:srgbClr val="C00000"/>
        </a:solidFill>
      </dgm:spPr>
      <dgm:t>
        <a:bodyPr/>
        <a:lstStyle/>
        <a:p>
          <a:pPr rtl="0"/>
          <a:r>
            <a:rPr lang="be-BY" dirty="0" smtClean="0"/>
            <a:t>Л</a:t>
          </a:r>
          <a:r>
            <a:rPr lang="ru-RU" dirty="0" err="1" smtClean="0"/>
            <a:t>иквидация</a:t>
          </a:r>
          <a:r>
            <a:rPr lang="ru-RU" dirty="0" smtClean="0"/>
            <a:t> ЧСР и создание протектората Богемии и Моравии</a:t>
          </a:r>
          <a:endParaRPr lang="ru-RU" dirty="0"/>
        </a:p>
      </dgm:t>
    </dgm:pt>
    <dgm:pt modelId="{A0C0AF4F-9FD0-405B-BCE3-ACB0EFA1D1A6}" type="parTrans" cxnId="{1B19126D-4CB1-4248-AC40-94984A46AD9C}">
      <dgm:prSet/>
      <dgm:spPr/>
      <dgm:t>
        <a:bodyPr/>
        <a:lstStyle/>
        <a:p>
          <a:endParaRPr lang="ru-RU"/>
        </a:p>
      </dgm:t>
    </dgm:pt>
    <dgm:pt modelId="{384629F5-5E1F-478C-97F0-D942B927CEE3}" type="sibTrans" cxnId="{1B19126D-4CB1-4248-AC40-94984A46AD9C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AF28A6E4-8A9E-437D-A2BA-0D31DF84237C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dirty="0" smtClean="0"/>
            <a:t>Создание Словацкой Республики</a:t>
          </a:r>
          <a:endParaRPr lang="ru-RU" dirty="0"/>
        </a:p>
      </dgm:t>
    </dgm:pt>
    <dgm:pt modelId="{C237444B-5C51-4824-86FD-5808FCB0D6AE}" type="parTrans" cxnId="{3A6AC114-92EC-40E3-89BB-A32B7C5511D8}">
      <dgm:prSet/>
      <dgm:spPr/>
      <dgm:t>
        <a:bodyPr/>
        <a:lstStyle/>
        <a:p>
          <a:endParaRPr lang="ru-RU"/>
        </a:p>
      </dgm:t>
    </dgm:pt>
    <dgm:pt modelId="{B0495F98-4333-4268-9387-26F03D4F5CE5}" type="sibTrans" cxnId="{3A6AC114-92EC-40E3-89BB-A32B7C5511D8}">
      <dgm:prSet/>
      <dgm:spPr/>
      <dgm:t>
        <a:bodyPr/>
        <a:lstStyle/>
        <a:p>
          <a:endParaRPr lang="ru-RU"/>
        </a:p>
      </dgm:t>
    </dgm:pt>
    <dgm:pt modelId="{A0C5AABB-25E6-4F0F-A950-7EED891AA6BC}" type="pres">
      <dgm:prSet presAssocID="{959E9A19-DB6C-441F-B507-6F938DDF6D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2713A6-F25E-436A-91BA-32A1CF447BD5}" type="pres">
      <dgm:prSet presAssocID="{DD2FCF76-94E7-48F0-AE7B-CA87FE6C1DE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6AAC-82AB-41FB-81F0-0F7C34B84527}" type="pres">
      <dgm:prSet presAssocID="{F8AF00E7-6B01-456F-A8BB-2A33826C3782}" presName="sibTrans" presStyleLbl="sibTrans2D1" presStyleIdx="0" presStyleCnt="6"/>
      <dgm:spPr/>
      <dgm:t>
        <a:bodyPr/>
        <a:lstStyle/>
        <a:p>
          <a:endParaRPr lang="ru-RU"/>
        </a:p>
      </dgm:t>
    </dgm:pt>
    <dgm:pt modelId="{0C551CA9-D033-495F-B984-C6CD70425473}" type="pres">
      <dgm:prSet presAssocID="{F8AF00E7-6B01-456F-A8BB-2A33826C378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334BAA02-6059-4A6B-8A23-CFFE3B9626F2}" type="pres">
      <dgm:prSet presAssocID="{92759843-D9A9-4070-B534-8379215258BB}" presName="node" presStyleLbl="node1" presStyleIdx="1" presStyleCnt="7" custLinFactNeighborX="499" custLinFactNeighborY="-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12A35-2ECC-4223-94A8-CDC9596653FA}" type="pres">
      <dgm:prSet presAssocID="{881A1219-361D-4925-BC0A-D2E7BE707B4A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0B7A27C-6002-4340-9832-A2D54D964072}" type="pres">
      <dgm:prSet presAssocID="{881A1219-361D-4925-BC0A-D2E7BE707B4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4616DAA-DEE4-4D3C-9BE2-B700D8843FDB}" type="pres">
      <dgm:prSet presAssocID="{938FFCA5-9142-47AD-9BD9-9A7F1829BD2C}" presName="node" presStyleLbl="node1" presStyleIdx="2" presStyleCnt="7" custLinFactNeighborX="-442" custLinFactNeighborY="-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2B3D0-556D-4672-B769-EC7BFB8CB408}" type="pres">
      <dgm:prSet presAssocID="{2B59C639-12DA-4B33-8E8E-1BD2A5D8FD1D}" presName="sibTrans" presStyleLbl="sibTrans2D1" presStyleIdx="2" presStyleCnt="6"/>
      <dgm:spPr/>
      <dgm:t>
        <a:bodyPr/>
        <a:lstStyle/>
        <a:p>
          <a:endParaRPr lang="ru-RU"/>
        </a:p>
      </dgm:t>
    </dgm:pt>
    <dgm:pt modelId="{9AF26732-6FF7-4433-AEBC-B742023B70CE}" type="pres">
      <dgm:prSet presAssocID="{2B59C639-12DA-4B33-8E8E-1BD2A5D8FD1D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363A2B2-0064-4EFD-8671-9504E1476AC1}" type="pres">
      <dgm:prSet presAssocID="{0678A576-E1EB-4BFE-8B6D-6ED3754935F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DD020-1506-4195-8D50-31E17D35B7D1}" type="pres">
      <dgm:prSet presAssocID="{2F8A22FF-C108-44D0-8465-C3C426F901AB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03964BB-D439-4443-A622-3E02487DE659}" type="pres">
      <dgm:prSet presAssocID="{2F8A22FF-C108-44D0-8465-C3C426F901A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49A4344-9059-4EBE-9DB2-A4B8457FA9F7}" type="pres">
      <dgm:prSet presAssocID="{86A76711-319A-4DB8-9A62-76DD2B4A0E8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C6603-6A7E-4F3B-8CAE-54903E78CB40}" type="pres">
      <dgm:prSet presAssocID="{EBC6D626-F6C7-4E09-9882-1B8FEF245E2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73456DBD-065F-4223-8906-2F874CD0C6E3}" type="pres">
      <dgm:prSet presAssocID="{EBC6D626-F6C7-4E09-9882-1B8FEF245E2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8258BFE-72C4-46AA-AA0A-5CC9672BE180}" type="pres">
      <dgm:prSet presAssocID="{DC131283-1A9D-464F-AD9C-E1F6EE74435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E8D9F-B434-4BF6-B3BB-BBA425FAAECF}" type="pres">
      <dgm:prSet presAssocID="{384629F5-5E1F-478C-97F0-D942B927CEE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F239844D-31AE-4AAA-85F6-AF17A7E96F6A}" type="pres">
      <dgm:prSet presAssocID="{384629F5-5E1F-478C-97F0-D942B927CEE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56212953-8FAA-4DF1-8A3F-A46ED5FA2F50}" type="pres">
      <dgm:prSet presAssocID="{AF28A6E4-8A9E-437D-A2BA-0D31DF84237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AC114-92EC-40E3-89BB-A32B7C5511D8}" srcId="{959E9A19-DB6C-441F-B507-6F938DDF6D75}" destId="{AF28A6E4-8A9E-437D-A2BA-0D31DF84237C}" srcOrd="6" destOrd="0" parTransId="{C237444B-5C51-4824-86FD-5808FCB0D6AE}" sibTransId="{B0495F98-4333-4268-9387-26F03D4F5CE5}"/>
    <dgm:cxn modelId="{783337BA-67DC-49E5-B5C0-2595B5F99FFF}" type="presOf" srcId="{86A76711-319A-4DB8-9A62-76DD2B4A0E81}" destId="{049A4344-9059-4EBE-9DB2-A4B8457FA9F7}" srcOrd="0" destOrd="0" presId="urn:microsoft.com/office/officeart/2005/8/layout/process5"/>
    <dgm:cxn modelId="{21D0BA80-A785-42E9-9412-4D1F71910C1B}" type="presOf" srcId="{92759843-D9A9-4070-B534-8379215258BB}" destId="{334BAA02-6059-4A6B-8A23-CFFE3B9626F2}" srcOrd="0" destOrd="0" presId="urn:microsoft.com/office/officeart/2005/8/layout/process5"/>
    <dgm:cxn modelId="{DD7327E8-8320-45AC-A7AE-F938C2CB390B}" type="presOf" srcId="{2B59C639-12DA-4B33-8E8E-1BD2A5D8FD1D}" destId="{D482B3D0-556D-4672-B769-EC7BFB8CB408}" srcOrd="0" destOrd="0" presId="urn:microsoft.com/office/officeart/2005/8/layout/process5"/>
    <dgm:cxn modelId="{F41329F4-ACD8-433E-BE12-FE754492DCA6}" type="presOf" srcId="{DC131283-1A9D-464F-AD9C-E1F6EE744351}" destId="{F8258BFE-72C4-46AA-AA0A-5CC9672BE180}" srcOrd="0" destOrd="0" presId="urn:microsoft.com/office/officeart/2005/8/layout/process5"/>
    <dgm:cxn modelId="{3622473D-FDD9-4DC1-BB39-991AAE66369C}" type="presOf" srcId="{881A1219-361D-4925-BC0A-D2E7BE707B4A}" destId="{E0B7A27C-6002-4340-9832-A2D54D964072}" srcOrd="1" destOrd="0" presId="urn:microsoft.com/office/officeart/2005/8/layout/process5"/>
    <dgm:cxn modelId="{406FE153-E2C6-4CA6-A3D6-428764EAB07F}" type="presOf" srcId="{F8AF00E7-6B01-456F-A8BB-2A33826C3782}" destId="{0C551CA9-D033-495F-B984-C6CD70425473}" srcOrd="1" destOrd="0" presId="urn:microsoft.com/office/officeart/2005/8/layout/process5"/>
    <dgm:cxn modelId="{42D422D2-F408-4366-B670-F6C07AA0247F}" srcId="{959E9A19-DB6C-441F-B507-6F938DDF6D75}" destId="{86A76711-319A-4DB8-9A62-76DD2B4A0E81}" srcOrd="4" destOrd="0" parTransId="{E73B81AC-0FF4-4502-A27D-6FF7779F7109}" sibTransId="{EBC6D626-F6C7-4E09-9882-1B8FEF245E22}"/>
    <dgm:cxn modelId="{51634AA1-5BB3-4406-849F-BF8AF13A178A}" type="presOf" srcId="{EBC6D626-F6C7-4E09-9882-1B8FEF245E22}" destId="{73456DBD-065F-4223-8906-2F874CD0C6E3}" srcOrd="1" destOrd="0" presId="urn:microsoft.com/office/officeart/2005/8/layout/process5"/>
    <dgm:cxn modelId="{A17B6E95-652C-4011-9515-955C75B6591C}" type="presOf" srcId="{2B59C639-12DA-4B33-8E8E-1BD2A5D8FD1D}" destId="{9AF26732-6FF7-4433-AEBC-B742023B70CE}" srcOrd="1" destOrd="0" presId="urn:microsoft.com/office/officeart/2005/8/layout/process5"/>
    <dgm:cxn modelId="{D9A79B5C-6802-419A-B47F-04A93875EDF8}" type="presOf" srcId="{2F8A22FF-C108-44D0-8465-C3C426F901AB}" destId="{D03964BB-D439-4443-A622-3E02487DE659}" srcOrd="1" destOrd="0" presId="urn:microsoft.com/office/officeart/2005/8/layout/process5"/>
    <dgm:cxn modelId="{1B19126D-4CB1-4248-AC40-94984A46AD9C}" srcId="{959E9A19-DB6C-441F-B507-6F938DDF6D75}" destId="{DC131283-1A9D-464F-AD9C-E1F6EE744351}" srcOrd="5" destOrd="0" parTransId="{A0C0AF4F-9FD0-405B-BCE3-ACB0EFA1D1A6}" sibTransId="{384629F5-5E1F-478C-97F0-D942B927CEE3}"/>
    <dgm:cxn modelId="{61B1AC33-12A5-4E45-B8FD-1B4BEE50CFF0}" type="presOf" srcId="{384629F5-5E1F-478C-97F0-D942B927CEE3}" destId="{F239844D-31AE-4AAA-85F6-AF17A7E96F6A}" srcOrd="1" destOrd="0" presId="urn:microsoft.com/office/officeart/2005/8/layout/process5"/>
    <dgm:cxn modelId="{46266108-B1B4-4DE1-AC15-6B9B3382F7FD}" type="presOf" srcId="{384629F5-5E1F-478C-97F0-D942B927CEE3}" destId="{372E8D9F-B434-4BF6-B3BB-BBA425FAAECF}" srcOrd="0" destOrd="0" presId="urn:microsoft.com/office/officeart/2005/8/layout/process5"/>
    <dgm:cxn modelId="{D55B02B9-9C7C-4A70-9E31-55A6A3621AC9}" srcId="{959E9A19-DB6C-441F-B507-6F938DDF6D75}" destId="{938FFCA5-9142-47AD-9BD9-9A7F1829BD2C}" srcOrd="2" destOrd="0" parTransId="{094EA528-93F6-4DB3-9AA3-BF8D24B5D875}" sibTransId="{2B59C639-12DA-4B33-8E8E-1BD2A5D8FD1D}"/>
    <dgm:cxn modelId="{3A96D898-81A6-4361-8E46-44EBDC0C30B1}" type="presOf" srcId="{0678A576-E1EB-4BFE-8B6D-6ED3754935FD}" destId="{6363A2B2-0064-4EFD-8671-9504E1476AC1}" srcOrd="0" destOrd="0" presId="urn:microsoft.com/office/officeart/2005/8/layout/process5"/>
    <dgm:cxn modelId="{BAC9DA57-05F4-4C1D-8197-5D8C97D8F852}" srcId="{959E9A19-DB6C-441F-B507-6F938DDF6D75}" destId="{92759843-D9A9-4070-B534-8379215258BB}" srcOrd="1" destOrd="0" parTransId="{E0235047-7554-481D-86A6-3A44CF053548}" sibTransId="{881A1219-361D-4925-BC0A-D2E7BE707B4A}"/>
    <dgm:cxn modelId="{10B25BD6-C499-496A-9AA3-7954803D330A}" type="presOf" srcId="{DD2FCF76-94E7-48F0-AE7B-CA87FE6C1DEC}" destId="{542713A6-F25E-436A-91BA-32A1CF447BD5}" srcOrd="0" destOrd="0" presId="urn:microsoft.com/office/officeart/2005/8/layout/process5"/>
    <dgm:cxn modelId="{12D84509-E603-4971-8013-CED5ECE0DBD4}" type="presOf" srcId="{2F8A22FF-C108-44D0-8465-C3C426F901AB}" destId="{14ADD020-1506-4195-8D50-31E17D35B7D1}" srcOrd="0" destOrd="0" presId="urn:microsoft.com/office/officeart/2005/8/layout/process5"/>
    <dgm:cxn modelId="{0C516827-BB4D-433B-9C5B-18C03F01CCDE}" type="presOf" srcId="{881A1219-361D-4925-BC0A-D2E7BE707B4A}" destId="{EC112A35-2ECC-4223-94A8-CDC9596653FA}" srcOrd="0" destOrd="0" presId="urn:microsoft.com/office/officeart/2005/8/layout/process5"/>
    <dgm:cxn modelId="{0C6DF73B-3082-4931-A5EB-178294E5C36B}" type="presOf" srcId="{F8AF00E7-6B01-456F-A8BB-2A33826C3782}" destId="{4CFA6AAC-82AB-41FB-81F0-0F7C34B84527}" srcOrd="0" destOrd="0" presId="urn:microsoft.com/office/officeart/2005/8/layout/process5"/>
    <dgm:cxn modelId="{E93D8E90-8EBC-4837-9C97-E4E1D9767C5B}" srcId="{959E9A19-DB6C-441F-B507-6F938DDF6D75}" destId="{DD2FCF76-94E7-48F0-AE7B-CA87FE6C1DEC}" srcOrd="0" destOrd="0" parTransId="{9DD7D053-C9D4-4030-97A2-B3254572930D}" sibTransId="{F8AF00E7-6B01-456F-A8BB-2A33826C3782}"/>
    <dgm:cxn modelId="{186BF51F-7E97-4ADE-B4B3-93DC06B826B9}" type="presOf" srcId="{959E9A19-DB6C-441F-B507-6F938DDF6D75}" destId="{A0C5AABB-25E6-4F0F-A950-7EED891AA6BC}" srcOrd="0" destOrd="0" presId="urn:microsoft.com/office/officeart/2005/8/layout/process5"/>
    <dgm:cxn modelId="{316569DA-881C-4D01-9E90-9FE4ACB8067C}" type="presOf" srcId="{EBC6D626-F6C7-4E09-9882-1B8FEF245E22}" destId="{9C9C6603-6A7E-4F3B-8CAE-54903E78CB40}" srcOrd="0" destOrd="0" presId="urn:microsoft.com/office/officeart/2005/8/layout/process5"/>
    <dgm:cxn modelId="{848BD704-0B12-4637-8C5E-CCD7FBD4202F}" type="presOf" srcId="{AF28A6E4-8A9E-437D-A2BA-0D31DF84237C}" destId="{56212953-8FAA-4DF1-8A3F-A46ED5FA2F50}" srcOrd="0" destOrd="0" presId="urn:microsoft.com/office/officeart/2005/8/layout/process5"/>
    <dgm:cxn modelId="{A05C402C-70A9-40B6-874F-01E49282E200}" srcId="{959E9A19-DB6C-441F-B507-6F938DDF6D75}" destId="{0678A576-E1EB-4BFE-8B6D-6ED3754935FD}" srcOrd="3" destOrd="0" parTransId="{1AE3BED3-25A1-4D9E-986D-B7AA85283798}" sibTransId="{2F8A22FF-C108-44D0-8465-C3C426F901AB}"/>
    <dgm:cxn modelId="{396C579A-F071-46D4-9256-3C842A4960B6}" type="presOf" srcId="{938FFCA5-9142-47AD-9BD9-9A7F1829BD2C}" destId="{64616DAA-DEE4-4D3C-9BE2-B700D8843FDB}" srcOrd="0" destOrd="0" presId="urn:microsoft.com/office/officeart/2005/8/layout/process5"/>
    <dgm:cxn modelId="{CF933563-64BA-47E6-BFB7-4E2B50FC0CC3}" type="presParOf" srcId="{A0C5AABB-25E6-4F0F-A950-7EED891AA6BC}" destId="{542713A6-F25E-436A-91BA-32A1CF447BD5}" srcOrd="0" destOrd="0" presId="urn:microsoft.com/office/officeart/2005/8/layout/process5"/>
    <dgm:cxn modelId="{F70DC5FD-3690-4DB4-B42C-09F0B8F220A6}" type="presParOf" srcId="{A0C5AABB-25E6-4F0F-A950-7EED891AA6BC}" destId="{4CFA6AAC-82AB-41FB-81F0-0F7C34B84527}" srcOrd="1" destOrd="0" presId="urn:microsoft.com/office/officeart/2005/8/layout/process5"/>
    <dgm:cxn modelId="{F493068F-869C-4158-A796-6E45242C909D}" type="presParOf" srcId="{4CFA6AAC-82AB-41FB-81F0-0F7C34B84527}" destId="{0C551CA9-D033-495F-B984-C6CD70425473}" srcOrd="0" destOrd="0" presId="urn:microsoft.com/office/officeart/2005/8/layout/process5"/>
    <dgm:cxn modelId="{88B14395-5EBF-4125-BB95-9D5E7157B31B}" type="presParOf" srcId="{A0C5AABB-25E6-4F0F-A950-7EED891AA6BC}" destId="{334BAA02-6059-4A6B-8A23-CFFE3B9626F2}" srcOrd="2" destOrd="0" presId="urn:microsoft.com/office/officeart/2005/8/layout/process5"/>
    <dgm:cxn modelId="{97ED394E-85C9-4B9A-BEF5-064CA3F85F1D}" type="presParOf" srcId="{A0C5AABB-25E6-4F0F-A950-7EED891AA6BC}" destId="{EC112A35-2ECC-4223-94A8-CDC9596653FA}" srcOrd="3" destOrd="0" presId="urn:microsoft.com/office/officeart/2005/8/layout/process5"/>
    <dgm:cxn modelId="{7F61FA31-B82F-4527-8CAA-7D247EF295A1}" type="presParOf" srcId="{EC112A35-2ECC-4223-94A8-CDC9596653FA}" destId="{E0B7A27C-6002-4340-9832-A2D54D964072}" srcOrd="0" destOrd="0" presId="urn:microsoft.com/office/officeart/2005/8/layout/process5"/>
    <dgm:cxn modelId="{10649DC4-DB15-4F03-94A2-3F5779EE3D0B}" type="presParOf" srcId="{A0C5AABB-25E6-4F0F-A950-7EED891AA6BC}" destId="{64616DAA-DEE4-4D3C-9BE2-B700D8843FDB}" srcOrd="4" destOrd="0" presId="urn:microsoft.com/office/officeart/2005/8/layout/process5"/>
    <dgm:cxn modelId="{494CE438-5BAB-4BBB-9FDE-BE3F2DAF0FE7}" type="presParOf" srcId="{A0C5AABB-25E6-4F0F-A950-7EED891AA6BC}" destId="{D482B3D0-556D-4672-B769-EC7BFB8CB408}" srcOrd="5" destOrd="0" presId="urn:microsoft.com/office/officeart/2005/8/layout/process5"/>
    <dgm:cxn modelId="{0024AC39-8D7A-4037-BDED-483C398DDEDA}" type="presParOf" srcId="{D482B3D0-556D-4672-B769-EC7BFB8CB408}" destId="{9AF26732-6FF7-4433-AEBC-B742023B70CE}" srcOrd="0" destOrd="0" presId="urn:microsoft.com/office/officeart/2005/8/layout/process5"/>
    <dgm:cxn modelId="{4391D19F-7E80-4B15-988A-E009D22C3F59}" type="presParOf" srcId="{A0C5AABB-25E6-4F0F-A950-7EED891AA6BC}" destId="{6363A2B2-0064-4EFD-8671-9504E1476AC1}" srcOrd="6" destOrd="0" presId="urn:microsoft.com/office/officeart/2005/8/layout/process5"/>
    <dgm:cxn modelId="{EE04167A-61D9-4C05-8596-43555C7C6A5D}" type="presParOf" srcId="{A0C5AABB-25E6-4F0F-A950-7EED891AA6BC}" destId="{14ADD020-1506-4195-8D50-31E17D35B7D1}" srcOrd="7" destOrd="0" presId="urn:microsoft.com/office/officeart/2005/8/layout/process5"/>
    <dgm:cxn modelId="{4DA5232E-D1B1-4E4B-B37B-E66C3AE2AE06}" type="presParOf" srcId="{14ADD020-1506-4195-8D50-31E17D35B7D1}" destId="{D03964BB-D439-4443-A622-3E02487DE659}" srcOrd="0" destOrd="0" presId="urn:microsoft.com/office/officeart/2005/8/layout/process5"/>
    <dgm:cxn modelId="{3F1023A7-220A-485B-B57A-CC892DB7CBEE}" type="presParOf" srcId="{A0C5AABB-25E6-4F0F-A950-7EED891AA6BC}" destId="{049A4344-9059-4EBE-9DB2-A4B8457FA9F7}" srcOrd="8" destOrd="0" presId="urn:microsoft.com/office/officeart/2005/8/layout/process5"/>
    <dgm:cxn modelId="{3F5649F6-457A-4DC7-A629-E9D6BB05828A}" type="presParOf" srcId="{A0C5AABB-25E6-4F0F-A950-7EED891AA6BC}" destId="{9C9C6603-6A7E-4F3B-8CAE-54903E78CB40}" srcOrd="9" destOrd="0" presId="urn:microsoft.com/office/officeart/2005/8/layout/process5"/>
    <dgm:cxn modelId="{3E8522F8-1192-488C-BB61-45988DED98B8}" type="presParOf" srcId="{9C9C6603-6A7E-4F3B-8CAE-54903E78CB40}" destId="{73456DBD-065F-4223-8906-2F874CD0C6E3}" srcOrd="0" destOrd="0" presId="urn:microsoft.com/office/officeart/2005/8/layout/process5"/>
    <dgm:cxn modelId="{E519276F-DC41-4487-8E4D-0867908F9F14}" type="presParOf" srcId="{A0C5AABB-25E6-4F0F-A950-7EED891AA6BC}" destId="{F8258BFE-72C4-46AA-AA0A-5CC9672BE180}" srcOrd="10" destOrd="0" presId="urn:microsoft.com/office/officeart/2005/8/layout/process5"/>
    <dgm:cxn modelId="{27F69F2A-E8E8-4551-AEC1-CC95A108640C}" type="presParOf" srcId="{A0C5AABB-25E6-4F0F-A950-7EED891AA6BC}" destId="{372E8D9F-B434-4BF6-B3BB-BBA425FAAECF}" srcOrd="11" destOrd="0" presId="urn:microsoft.com/office/officeart/2005/8/layout/process5"/>
    <dgm:cxn modelId="{7AEEAD88-E8EB-4C4C-BC54-43A974E86989}" type="presParOf" srcId="{372E8D9F-B434-4BF6-B3BB-BBA425FAAECF}" destId="{F239844D-31AE-4AAA-85F6-AF17A7E96F6A}" srcOrd="0" destOrd="0" presId="urn:microsoft.com/office/officeart/2005/8/layout/process5"/>
    <dgm:cxn modelId="{1E5ADC90-3C83-45B5-8B9B-3C8F0EC33DAE}" type="presParOf" srcId="{A0C5AABB-25E6-4F0F-A950-7EED891AA6BC}" destId="{56212953-8FAA-4DF1-8A3F-A46ED5FA2F50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19F4B-F473-44ED-9E8F-1668254C2A81}">
      <dsp:nvSpPr>
        <dsp:cNvPr id="0" name=""/>
        <dsp:cNvSpPr/>
      </dsp:nvSpPr>
      <dsp:spPr>
        <a:xfrm>
          <a:off x="936109" y="1"/>
          <a:ext cx="2240616" cy="11203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Внутренняя  политика</a:t>
          </a:r>
          <a:endParaRPr lang="ru-RU" sz="1600" kern="1200" dirty="0"/>
        </a:p>
      </dsp:txBody>
      <dsp:txXfrm>
        <a:off x="968922" y="32814"/>
        <a:ext cx="2174990" cy="1054682"/>
      </dsp:txXfrm>
    </dsp:sp>
    <dsp:sp modelId="{FF30C1E0-2635-445B-A8A9-8EC8ED046D6D}">
      <dsp:nvSpPr>
        <dsp:cNvPr id="0" name=""/>
        <dsp:cNvSpPr/>
      </dsp:nvSpPr>
      <dsp:spPr>
        <a:xfrm>
          <a:off x="1160171" y="1120309"/>
          <a:ext cx="219871" cy="843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793"/>
              </a:lnTo>
              <a:lnTo>
                <a:pt x="219871" y="84379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32C43-B419-4B2E-B41E-BA62339E74CA}">
      <dsp:nvSpPr>
        <dsp:cNvPr id="0" name=""/>
        <dsp:cNvSpPr/>
      </dsp:nvSpPr>
      <dsp:spPr>
        <a:xfrm>
          <a:off x="1380043" y="1403949"/>
          <a:ext cx="1792492" cy="11203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kern="1200" dirty="0" smtClean="0"/>
            <a:t>Кабинет Ллойда Джорджа провел ряд мероприятий, чтобы ослабить силу движения. В начале 1918 г. парламент принял закон, предоставивший избирательные права мужчинам в возрасте 17 лет и женщинам, достигшим 30 лет.</a:t>
          </a:r>
          <a:endParaRPr lang="ru-RU" sz="900" kern="1200" dirty="0"/>
        </a:p>
      </dsp:txBody>
      <dsp:txXfrm>
        <a:off x="1412856" y="1436762"/>
        <a:ext cx="1726866" cy="1054682"/>
      </dsp:txXfrm>
    </dsp:sp>
    <dsp:sp modelId="{5ED0E910-E444-4881-BD98-4D9165F96763}">
      <dsp:nvSpPr>
        <dsp:cNvPr id="0" name=""/>
        <dsp:cNvSpPr/>
      </dsp:nvSpPr>
      <dsp:spPr>
        <a:xfrm>
          <a:off x="1160171" y="1120309"/>
          <a:ext cx="219871" cy="2244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178"/>
              </a:lnTo>
              <a:lnTo>
                <a:pt x="219871" y="224417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8B44B-01E4-451B-90AA-5614ED9F110B}">
      <dsp:nvSpPr>
        <dsp:cNvPr id="0" name=""/>
        <dsp:cNvSpPr/>
      </dsp:nvSpPr>
      <dsp:spPr>
        <a:xfrm>
          <a:off x="1380043" y="2804334"/>
          <a:ext cx="1792492" cy="11203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dirty="0" smtClean="0"/>
            <a:t>Был принят также Закон о реформе народного образования, вводивший обязательное обучение детей до 14 лет. В Лейбористской партии наряду с коллективным членством устанавливалось индивидуальное членство.</a:t>
          </a:r>
          <a:endParaRPr lang="ru-RU" sz="800" kern="1200" dirty="0"/>
        </a:p>
      </dsp:txBody>
      <dsp:txXfrm>
        <a:off x="1412856" y="2837147"/>
        <a:ext cx="1726866" cy="1054682"/>
      </dsp:txXfrm>
    </dsp:sp>
    <dsp:sp modelId="{667D9530-B46B-4516-A293-0C58C9929157}">
      <dsp:nvSpPr>
        <dsp:cNvPr id="0" name=""/>
        <dsp:cNvSpPr/>
      </dsp:nvSpPr>
      <dsp:spPr>
        <a:xfrm>
          <a:off x="1160171" y="1120309"/>
          <a:ext cx="219871" cy="364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563"/>
              </a:lnTo>
              <a:lnTo>
                <a:pt x="219871" y="364456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E646E-D0D3-4D19-B6C5-8ED138D2233E}">
      <dsp:nvSpPr>
        <dsp:cNvPr id="0" name=""/>
        <dsp:cNvSpPr/>
      </dsp:nvSpPr>
      <dsp:spPr>
        <a:xfrm>
          <a:off x="1380043" y="4204719"/>
          <a:ext cx="1792492" cy="11203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dirty="0" smtClean="0"/>
            <a:t>Упал индекс промышленного производства, выросла безработица. Парламент принял Закон о введении чрезвычайного положения в стране. Для подавления движения трудящихся правительство могло применить силы полиции и армии.</a:t>
          </a:r>
          <a:endParaRPr lang="ru-RU" sz="800" kern="1200" dirty="0"/>
        </a:p>
      </dsp:txBody>
      <dsp:txXfrm>
        <a:off x="1412856" y="4237532"/>
        <a:ext cx="1726866" cy="1054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19F4B-F473-44ED-9E8F-1668254C2A81}">
      <dsp:nvSpPr>
        <dsp:cNvPr id="0" name=""/>
        <dsp:cNvSpPr/>
      </dsp:nvSpPr>
      <dsp:spPr>
        <a:xfrm>
          <a:off x="1183383" y="2611"/>
          <a:ext cx="4140389" cy="8515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Внешняя политика</a:t>
          </a:r>
          <a:endParaRPr lang="ru-RU" sz="1600" kern="1200" dirty="0"/>
        </a:p>
      </dsp:txBody>
      <dsp:txXfrm>
        <a:off x="1208323" y="27551"/>
        <a:ext cx="4090509" cy="801632"/>
      </dsp:txXfrm>
    </dsp:sp>
    <dsp:sp modelId="{FF30C1E0-2635-445B-A8A9-8EC8ED046D6D}">
      <dsp:nvSpPr>
        <dsp:cNvPr id="0" name=""/>
        <dsp:cNvSpPr/>
      </dsp:nvSpPr>
      <dsp:spPr>
        <a:xfrm>
          <a:off x="1597422" y="854124"/>
          <a:ext cx="500631" cy="437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815"/>
              </a:lnTo>
              <a:lnTo>
                <a:pt x="500631" y="4378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32C43-B419-4B2E-B41E-BA62339E74CA}">
      <dsp:nvSpPr>
        <dsp:cNvPr id="0" name=""/>
        <dsp:cNvSpPr/>
      </dsp:nvSpPr>
      <dsp:spPr>
        <a:xfrm>
          <a:off x="2098053" y="940058"/>
          <a:ext cx="3662224" cy="70376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В 1919 г. английская интервенция в Афганистане закончилась неудачей. Англия вынуждена была подписать мир и признать суверенитет Афганистана.</a:t>
          </a:r>
          <a:endParaRPr lang="ru-RU" sz="1200" kern="1200" dirty="0"/>
        </a:p>
      </dsp:txBody>
      <dsp:txXfrm>
        <a:off x="2118665" y="960670"/>
        <a:ext cx="3621000" cy="662538"/>
      </dsp:txXfrm>
    </dsp:sp>
    <dsp:sp modelId="{5ED0E910-E444-4881-BD98-4D9165F96763}">
      <dsp:nvSpPr>
        <dsp:cNvPr id="0" name=""/>
        <dsp:cNvSpPr/>
      </dsp:nvSpPr>
      <dsp:spPr>
        <a:xfrm>
          <a:off x="1597422" y="854124"/>
          <a:ext cx="450515" cy="1785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832"/>
              </a:lnTo>
              <a:lnTo>
                <a:pt x="450515" y="17858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8B44B-01E4-451B-90AA-5614ED9F110B}">
      <dsp:nvSpPr>
        <dsp:cNvPr id="0" name=""/>
        <dsp:cNvSpPr/>
      </dsp:nvSpPr>
      <dsp:spPr>
        <a:xfrm>
          <a:off x="2047938" y="2042540"/>
          <a:ext cx="3800447" cy="11948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Потерпело поражение греко-английское вторжение в Турцию. 19 октября 1922 г. кабинет Ллойда Джорджа подал в отставку. Так закончилась политическая карьера выдающегося деятеля старой волны Ллойда Джорджа. До начала 30-х годов XX в. Ллойд Джордж был одним из самых ярких и выдающихся деятелей западного мира</a:t>
          </a:r>
          <a:endParaRPr lang="ru-RU" sz="1200" kern="1200" dirty="0"/>
        </a:p>
      </dsp:txBody>
      <dsp:txXfrm>
        <a:off x="2082933" y="2077535"/>
        <a:ext cx="3730457" cy="1124843"/>
      </dsp:txXfrm>
    </dsp:sp>
    <dsp:sp modelId="{667D9530-B46B-4516-A293-0C58C9929157}">
      <dsp:nvSpPr>
        <dsp:cNvPr id="0" name=""/>
        <dsp:cNvSpPr/>
      </dsp:nvSpPr>
      <dsp:spPr>
        <a:xfrm>
          <a:off x="1597422" y="854124"/>
          <a:ext cx="464858" cy="331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7663"/>
              </a:lnTo>
              <a:lnTo>
                <a:pt x="464858" y="331766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E646E-D0D3-4D19-B6C5-8ED138D2233E}">
      <dsp:nvSpPr>
        <dsp:cNvPr id="0" name=""/>
        <dsp:cNvSpPr/>
      </dsp:nvSpPr>
      <dsp:spPr>
        <a:xfrm>
          <a:off x="2062280" y="3591046"/>
          <a:ext cx="4141284" cy="116148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Первое лейбористское правительство. Консерваторы, пришедшие к власти в 1922—1923 гг., ничем не проявив себя в управлении государством, решили в 1923 г. провести досрочные парламентские выборы. Ни одна из партий, участвовавших в выборах, не получила преобладающего большинства голосов.</a:t>
          </a:r>
          <a:endParaRPr lang="ru-RU" sz="1200" kern="1200" dirty="0"/>
        </a:p>
      </dsp:txBody>
      <dsp:txXfrm>
        <a:off x="2096299" y="3625065"/>
        <a:ext cx="4073246" cy="1093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8B162-2798-4EEB-A514-A451AA5D8BA7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B3F5F-C45A-468A-AC1A-7E8F203E4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6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6EF48-5A6A-45E3-96D7-8DACD32B21C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0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6EF48-5A6A-45E3-96D7-8DACD32B21C1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8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6EF48-5A6A-45E3-96D7-8DACD32B21C1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5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6EF48-5A6A-45E3-96D7-8DACD32B21C1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7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19E1-F49F-46C8-AB24-80443500680A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A9BA-889D-4C80-AA7B-39AACA1A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1532-09F3-4C00-852E-FE575B9CF736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C5FC-E833-4671-9D2D-1CB730106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DD3F-8F72-42A8-B8CA-48F699E36B79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1705C-9DF7-45FE-A86D-EBFA1E824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F95B-97D6-4ACD-93F1-C1506BD19D16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77ED-2DB9-4E78-897B-BAA25210D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CE2B-3CA1-4E11-B09A-8FFC1096DA23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EA7D-8693-4E23-9B34-9A25A06DD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33DF-BE2A-483F-8F24-A685F36791DD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C60E-0991-444D-9711-D66AB65A4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A7A6-87BE-4864-9C0B-B31916BC3FA0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079D-0515-44DD-A908-B0992DC46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930C-A7D8-4C96-8419-F52C605AF2C5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BC10-774A-43F9-ABF5-F0CC9F15F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18D9-094A-4537-8F51-85E2C4263A56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9AF9-655C-4B22-84A0-C28FFD888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3780-3116-4FD2-95BF-29748698E2BC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0340-CFCF-427C-8531-E76D82E33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6F63-9387-439E-B10E-C0EB158915C2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82097-E755-4E73-B3F4-E2DF4656E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1AB6EE-D230-4F3D-AA75-367CDD1166B7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BA1B86-FCB7-4447-838A-91CB2A826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176" y="170080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ВЕЛИКОБРИТАНИЯ</a:t>
            </a:r>
            <a:br>
              <a:rPr lang="ru-RU" sz="7200" dirty="0" smtClean="0"/>
            </a:br>
            <a:r>
              <a:rPr lang="ru-RU" sz="7200" dirty="0" smtClean="0"/>
              <a:t>1918 – 1939 гг.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59532" y="515719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Авторы:</a:t>
            </a:r>
          </a:p>
          <a:p>
            <a:r>
              <a:rPr lang="ru-RU" sz="2400" dirty="0" smtClean="0"/>
              <a:t>Студенты группы 13-ис </a:t>
            </a:r>
          </a:p>
          <a:p>
            <a:r>
              <a:rPr lang="ru-RU" sz="2400" dirty="0" smtClean="0"/>
              <a:t>специальности 1-21 03 01 «История (по направлениям)»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704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972452" cy="5111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Борьба Великобритании за лидерство в Европе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/>
              <a:t>Первая мировая война завершилась победой Антанты и Великобритания, как одно из государств-лидеров, надеялась на послевоенное мирное обустройство в соответствии с собственными внешнеполитическими целями и представлениями. Суть британской позиции заключалась в стремлении содействие переходу от насильственной экспансионистской логики межгосударственных отношений к стабильной международно-правовой системы при ведущей роли великих держав как гарантов нового мирового порядка. Пацифистский внешнеполитический курс государства, что уже держала под контролем значительную часть земной суши, была понятной и логичной.</a:t>
            </a:r>
          </a:p>
          <a:p>
            <a:pPr algn="just"/>
            <a:r>
              <a:rPr lang="ru-RU" sz="1500" dirty="0" smtClean="0"/>
              <a:t>На Парижской мирной конференции Великобритания сумела сдержать большие аппетиты Франции и не допустить ее чрезмерного усиления. Результатом обсуждения репарационных вопроса стала договоренность о получении Великобританией 22% суммы германских репараций.</a:t>
            </a:r>
          </a:p>
          <a:p>
            <a:pPr algn="just"/>
            <a:r>
              <a:rPr lang="ru-RU" sz="1500" dirty="0" smtClean="0"/>
              <a:t>В рамках мандатной системы Лиги Наций Великобритания получила Ирак, Палестину, </a:t>
            </a:r>
            <a:r>
              <a:rPr lang="ru-RU" sz="1500" dirty="0" err="1" smtClean="0"/>
              <a:t>Трансиарданию</a:t>
            </a:r>
            <a:r>
              <a:rPr lang="ru-RU" sz="1500" dirty="0" smtClean="0"/>
              <a:t> на Ближнем Востоке, часть Того и Камеруна в Африке, тихоокеанские территории. Немало подмандатных территорий досталась британским доминионом. Всего Британская империя приросла территорией в 21 млн.км2!</a:t>
            </a:r>
          </a:p>
          <a:p>
            <a:pPr>
              <a:buNone/>
            </a:pPr>
            <a:endParaRPr lang="be-BY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315205"/>
            <a:ext cx="2880320" cy="1440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311623"/>
            <a:ext cx="2377143" cy="13939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58204" cy="868346"/>
          </a:xfrm>
        </p:spPr>
        <p:txBody>
          <a:bodyPr>
            <a:normAutofit fontScale="90000"/>
          </a:bodyPr>
          <a:lstStyle/>
          <a:p>
            <a:r>
              <a:rPr lang="be-BY" sz="2400" b="1" dirty="0" smtClean="0"/>
              <a:t>Особенности стабилизации в Великобритании</a:t>
            </a:r>
            <a:r>
              <a:rPr lang="be-BY" b="1" dirty="0" smtClean="0"/>
              <a:t/>
            </a:r>
            <a:br>
              <a:rPr lang="be-BY" b="1" dirty="0" smtClean="0"/>
            </a:b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6336704" cy="53285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Несмотря на весьма благоприятные внешние условия и правительственные стимулы (отказ от протекционизма, сокращение подоходного налога и налога на сверхприбыли), британская экономика в период стабилизации практически топталась на месте. Относительная отсталость промышленного оборудования и архаичная организация промышленности делали британскую индустрию </a:t>
            </a:r>
            <a:r>
              <a:rPr lang="ru-RU" dirty="0" err="1" smtClean="0"/>
              <a:t>взрастальна</a:t>
            </a:r>
            <a:r>
              <a:rPr lang="ru-RU" dirty="0" smtClean="0"/>
              <a:t> неэффективной и неконкурентоспособной.</a:t>
            </a:r>
          </a:p>
          <a:p>
            <a:pPr>
              <a:buNone/>
            </a:pPr>
            <a:r>
              <a:rPr lang="ru-RU" dirty="0" smtClean="0"/>
              <a:t>Темпы промышленного роста оставались настолько маленькими, что в 1929 г. общий объем промышленного производства достиг лишь 100,6% по сравнению с 1913 г.! Подобная ситуация наблюдалась и в сфере внешней торговли - он так и не вышел на довоенные рубежи (87%), а удельный вес Великобритании в мировой торговле уменьшилась с 15,2% до 12,5%.</a:t>
            </a:r>
          </a:p>
          <a:p>
            <a:pPr>
              <a:buNone/>
            </a:pPr>
            <a:r>
              <a:rPr lang="ru-RU" dirty="0" smtClean="0"/>
              <a:t>В наихудшем положении оказались наименее модернизированные "старые" отрасли промышленности (в них начиналось промышленная революция и они доминировали на ранних стадиях индустриализации). Сокращалась добыча угля, подала выплавки чугуна и текстильная производство.</a:t>
            </a:r>
          </a:p>
          <a:p>
            <a:pPr>
              <a:buNone/>
            </a:pPr>
            <a:r>
              <a:rPr lang="ru-RU" dirty="0" smtClean="0"/>
              <a:t>Стабильно высоким - порядка 10% трудоспособного населения - на протяжении всех 1920-х гг. оставался уровень безработицы. В «старых» отраслях произошло значительное сокращения занятых: на 30% в </a:t>
            </a:r>
            <a:r>
              <a:rPr lang="ru-RU" dirty="0" err="1" smtClean="0"/>
              <a:t>вуглездабычы</a:t>
            </a:r>
            <a:r>
              <a:rPr lang="ru-RU" dirty="0" smtClean="0"/>
              <a:t>, на 25% в текстильной,, в металлургическом на 20%.</a:t>
            </a:r>
          </a:p>
          <a:p>
            <a:endParaRPr lang="be-BY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55" y="2276872"/>
            <a:ext cx="1895475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89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e-BY" sz="2400" b="1" dirty="0" smtClean="0"/>
              <a:t>Перегруппировка политических сил</a:t>
            </a:r>
            <a:r>
              <a:rPr lang="be-BY" b="1" dirty="0" smtClean="0"/>
              <a:t/>
            </a:r>
            <a:br>
              <a:rPr lang="be-BY" b="1" dirty="0" smtClean="0"/>
            </a:b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5528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400" dirty="0" smtClean="0"/>
              <a:t>Разногласия в правящей коалиции по колониальному вопросу, Ирландский кризис, неудачи экономической политики вызвали политический кризис 1922-1923 гг. Понимая слабость национал-либеральной группировки, Д. Ллойд-Джордж стремился к сохранению сильной либерально-консервативной коалиции. Для этого он способствовал усилению крыла "молодых консерваторов". Однако сторонники традиционного консерватизма во главе с опытными политиками Э. </a:t>
            </a:r>
            <a:r>
              <a:rPr lang="ru-RU" sz="2400" dirty="0" err="1" smtClean="0"/>
              <a:t>Боннар</a:t>
            </a:r>
            <a:r>
              <a:rPr lang="ru-RU" sz="2400" dirty="0" smtClean="0"/>
              <a:t> </a:t>
            </a:r>
            <a:r>
              <a:rPr lang="ru-RU" sz="2400" dirty="0" err="1" smtClean="0"/>
              <a:t>Лоу</a:t>
            </a:r>
            <a:r>
              <a:rPr lang="ru-RU" sz="2400" dirty="0" smtClean="0"/>
              <a:t> и Стэнли </a:t>
            </a:r>
            <a:r>
              <a:rPr lang="ru-RU" sz="2400" dirty="0" err="1" smtClean="0"/>
              <a:t>Болдуин</a:t>
            </a:r>
            <a:r>
              <a:rPr lang="ru-RU" sz="2400" dirty="0" smtClean="0"/>
              <a:t> возобладали и добились распада коалиции. Д. Ллойд-Джордж был вынужден сложить полномочия премьер-министра - ему было суждено стать последним либералом на этом посту. В октябре 1922 уже чисто консервативный правительство возглавил </a:t>
            </a:r>
            <a:r>
              <a:rPr lang="ru-RU" sz="2400" dirty="0" err="1" smtClean="0"/>
              <a:t>Э.Бонар</a:t>
            </a:r>
            <a:r>
              <a:rPr lang="ru-RU" sz="2400" dirty="0" smtClean="0"/>
              <a:t> </a:t>
            </a:r>
            <a:r>
              <a:rPr lang="ru-RU" sz="2400" dirty="0" err="1" smtClean="0"/>
              <a:t>Лоу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Внеочередные выборы 1922 позволили тори закрепить свое лидерство. Расколоты на две группировки Д. </a:t>
            </a:r>
            <a:r>
              <a:rPr lang="ru-RU" sz="2400" dirty="0" err="1" smtClean="0"/>
              <a:t>Ллойд-Джорджа</a:t>
            </a:r>
            <a:r>
              <a:rPr lang="ru-RU" sz="2400" dirty="0" smtClean="0"/>
              <a:t> и Г. </a:t>
            </a:r>
            <a:r>
              <a:rPr lang="ru-RU" sz="2400" dirty="0" err="1" smtClean="0"/>
              <a:t>Асквита</a:t>
            </a:r>
            <a:r>
              <a:rPr lang="ru-RU" sz="2400" dirty="0" smtClean="0"/>
              <a:t> либералы уступили 2-е место на британском парламентском Олимпе лейбористам. Тупик, в котором оказался социальный либерализм, использовали сторонники социал-реформизма. Результаты выборов 1922 г. в очередной раз засвидетельствовали кризис классической британской </a:t>
            </a:r>
            <a:r>
              <a:rPr lang="ru-RU" sz="2400" dirty="0" err="1" smtClean="0"/>
              <a:t>двухпартийности</a:t>
            </a:r>
            <a:r>
              <a:rPr lang="ru-RU" sz="2400" dirty="0" smtClean="0"/>
              <a:t>: наступал время соперничества консерваторов и лейбористов.</a:t>
            </a:r>
          </a:p>
          <a:p>
            <a:pPr algn="just"/>
            <a:r>
              <a:rPr lang="ru-RU" sz="2400" dirty="0" smtClean="0"/>
              <a:t>И после выборов ситуация оставалась далеко не идеальной. Правительство Э. </a:t>
            </a:r>
            <a:r>
              <a:rPr lang="ru-RU" sz="2400" dirty="0" err="1" smtClean="0"/>
              <a:t>Боннар</a:t>
            </a:r>
            <a:r>
              <a:rPr lang="ru-RU" sz="2400" dirty="0" smtClean="0"/>
              <a:t> </a:t>
            </a:r>
            <a:r>
              <a:rPr lang="ru-RU" sz="2400" dirty="0" err="1" smtClean="0"/>
              <a:t>Лоу</a:t>
            </a:r>
            <a:r>
              <a:rPr lang="ru-RU" sz="2400" dirty="0" smtClean="0"/>
              <a:t> (1922-1923) был неспособен смягчить экономические трудности и решить внешнеполитические проблемы. А в мае 1923 тяжело болен премьер-министр подал в отставку. Консерваторы решили пойти на новые парламентские выборы, чтобы закрепить свое лидерство и завоевать абсолютную парламентское большинство.</a:t>
            </a:r>
          </a:p>
          <a:p>
            <a:endParaRPr lang="be-BY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299" y="1351639"/>
            <a:ext cx="7859216" cy="492664"/>
          </a:xfrm>
        </p:spPr>
        <p:txBody>
          <a:bodyPr>
            <a:normAutofit fontScale="90000"/>
          </a:bodyPr>
          <a:lstStyle/>
          <a:p>
            <a:r>
              <a:rPr lang="be-BY" sz="2400" b="1" dirty="0" smtClean="0"/>
              <a:t> </a:t>
            </a:r>
            <a:r>
              <a:rPr lang="be-BY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лейбористское правительство</a:t>
            </a:r>
            <a:r>
              <a:rPr lang="be-BY" b="1" dirty="0" smtClean="0"/>
              <a:t/>
            </a:r>
            <a:br>
              <a:rPr lang="be-BY" b="1" dirty="0" smtClean="0"/>
            </a:b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6995120" cy="50405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700" dirty="0" smtClean="0"/>
              <a:t>Лейбористское правительство не мог опереться на парламентское большинство, а потому имел весьма ограниченные возможности для реализации своей программы. Тем не менее, он сумел несколько расширить систему социального страхования, увеличить пособия по безработице и добиться сокращения налогов на предметы первой необходимости. Куда более значительными были успехи правительства Р. Макдональда на внешнеполитической арене (см. Далее).</a:t>
            </a:r>
          </a:p>
          <a:p>
            <a:pPr algn="just"/>
            <a:r>
              <a:rPr lang="ru-RU" sz="1700" dirty="0" smtClean="0"/>
              <a:t>Недолгий период деятельности лейбористского правительства меньшинства закончился в октябре 1924 г., когда консерваторы взяли уверенный реванш за фиаско 1923 Не исключено, что такой исход может быть частично объяснено избирательными ухищрениями политических противников лейбористов. За несколько дней до выборов в газетах было опубликовано т.н. "письмо Зиновьева", в котором один из лидеров Коминтерна, якобы, призвал британских лейбористов к решительным действиям. Сфальсифицированы, как оказалось, документ сумел консолидировать "антисоциалистическую" силы. Они решительно поддержали самую сильную буржуазную партию -</a:t>
            </a:r>
            <a:r>
              <a:rPr lang="ru-RU" sz="1700" dirty="0" err="1" smtClean="0"/>
              <a:t>кансерватарав</a:t>
            </a:r>
            <a:r>
              <a:rPr lang="ru-RU" sz="1700" dirty="0" smtClean="0"/>
              <a:t>, главного конкурента лейбористов. Слабее буржуазная партия - либералы, напротив, потеряла около 1,3 млн. Голосов и 118 мандатов. Маслакова, однако, можно не в меньшей степени связывать и с финансовыми проблемами, и с отсутствием четкой программы, и слабым лидерством Г. </a:t>
            </a:r>
            <a:r>
              <a:rPr lang="ru-RU" sz="1700" dirty="0" err="1" smtClean="0"/>
              <a:t>Асквита</a:t>
            </a:r>
            <a:r>
              <a:rPr lang="ru-RU" sz="1700" dirty="0" smtClean="0"/>
              <a:t>.</a:t>
            </a:r>
          </a:p>
          <a:p>
            <a:pPr algn="just"/>
            <a:r>
              <a:rPr lang="ru-RU" sz="1700" dirty="0" smtClean="0"/>
              <a:t>Лейбористы выступили в свою силу, набрав даже на миллион голосов больше, чем в 1923 Но специфика мажоритарной системы привела к тому, что их партия все равно потеряла 40 мандатов. Новым премьер-министром Великобритании стал лидер консерваторов С. </a:t>
            </a:r>
            <a:r>
              <a:rPr lang="ru-RU" sz="1700" dirty="0" err="1" smtClean="0"/>
              <a:t>Болдуин</a:t>
            </a:r>
            <a:r>
              <a:rPr lang="ru-RU" sz="1700" dirty="0" smtClean="0"/>
              <a:t> (1924-1929).</a:t>
            </a:r>
          </a:p>
          <a:p>
            <a:endParaRPr lang="be-BY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26831"/>
            <a:ext cx="1069776" cy="1313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071667" y="2586924"/>
            <a:ext cx="1717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Р. Макдональд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840380"/>
            <a:ext cx="1053976" cy="1380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64288" y="4226971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Г. </a:t>
            </a:r>
            <a:r>
              <a:rPr lang="ru-RU" sz="1100" dirty="0" err="1" smtClean="0"/>
              <a:t>Асквит</a:t>
            </a:r>
            <a:endParaRPr lang="ru-RU" sz="1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39711"/>
            <a:ext cx="1053976" cy="152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071667" y="5947807"/>
            <a:ext cx="1053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С. </a:t>
            </a:r>
            <a:r>
              <a:rPr lang="ru-RU" sz="1100" dirty="0" err="1"/>
              <a:t>Болдуин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Внутренняя политика правительства С. </a:t>
            </a:r>
            <a:r>
              <a:rPr lang="ru-RU" sz="3100" b="1" dirty="0" err="1" smtClean="0"/>
              <a:t>Болдуина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Выборы 1924 стали отправной точкой для стабилизации политической системы страны. Следующие пять лет премьерское кресло находилось под полным контролем консерваторов. С. </a:t>
            </a:r>
            <a:r>
              <a:rPr lang="ru-RU" dirty="0" err="1" smtClean="0"/>
              <a:t>Болдуин</a:t>
            </a:r>
            <a:r>
              <a:rPr lang="ru-RU" dirty="0" smtClean="0"/>
              <a:t> осуществил обновление идейного арсенала партии. Новый программный документ, "Цели и принципы", отражал установки "консервативного реформизма»: сочетание наиболее актуальных идей из арсенала консерваторов и либералов. Например, подобно либералам, С. </a:t>
            </a:r>
            <a:r>
              <a:rPr lang="ru-RU" dirty="0" err="1" smtClean="0"/>
              <a:t>Болдуин</a:t>
            </a:r>
            <a:r>
              <a:rPr lang="ru-RU" dirty="0" smtClean="0"/>
              <a:t> делал ставку на поддержку частного предпринимательства, но, как требовали </a:t>
            </a:r>
            <a:r>
              <a:rPr lang="ru-RU" dirty="0" err="1" smtClean="0"/>
              <a:t>тарыйския</a:t>
            </a:r>
            <a:r>
              <a:rPr lang="ru-RU" dirty="0" smtClean="0"/>
              <a:t> установки, при государственной опеке. Этот ход не только позволил укрепить социальную базу партии, но также устранить давние расхождения между различными генерации консерваторов - привлечь к себе молодых, не скованный старыми идеологическими предрассудками, тори.</a:t>
            </a:r>
          </a:p>
          <a:p>
            <a:pPr algn="just"/>
            <a:r>
              <a:rPr lang="ru-RU" dirty="0" smtClean="0"/>
              <a:t>Главными направлениями экономической политики кабинета С. </a:t>
            </a:r>
            <a:r>
              <a:rPr lang="ru-RU" dirty="0" err="1" smtClean="0"/>
              <a:t>Болдуина</a:t>
            </a:r>
            <a:r>
              <a:rPr lang="ru-RU" dirty="0" smtClean="0"/>
              <a:t> были стимулирование промышленного производства и укрепление финансовой системы. Результаты ее оказались противоречивыми. С одной стороны, удалось укрепить британский фунт, но, с другой, это ослабило позиции британского экспорта из-за его высокой цены. Микроскопический экономический рост, достигнутый консерваторами во второй половине 1920-х гг., Не мог не вызвать перехода правительства к режиму жесткой экономии, а значит и к очередному обострению социальных проблем.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be-BY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48" y="5140483"/>
            <a:ext cx="1178049" cy="16008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Великобритания в годы мирового экономического кризиса (1929-1933 гг.)</a:t>
            </a:r>
            <a:endParaRPr lang="ru-RU" dirty="0"/>
          </a:p>
        </p:txBody>
      </p:sp>
      <p:sp>
        <p:nvSpPr>
          <p:cNvPr id="5123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r>
              <a:rPr lang="ru-RU" smtClean="0"/>
              <a:t>Выполнили Паршонок Дмитрй, Лазарёнок Егор, Пестун Александра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Начало кризиса в Великобритании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Второе лейбористское правительство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Королевская комиссия Джорджа </a:t>
            </a:r>
            <a:r>
              <a:rPr lang="ru-RU" sz="2800" dirty="0" err="1" smtClean="0"/>
              <a:t>Мэя</a:t>
            </a:r>
            <a:endParaRPr lang="ru-RU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 Создание национального правительства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Колониальная политика (1929-1933)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Отмена Великобританией золотого стандарта фунта стерлинга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Имперская экономическая конференция в Оттаве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Кризис в Англии: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Char char="•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производство упало на 23% </a:t>
            </a:r>
          </a:p>
          <a:p>
            <a:pPr algn="ctr">
              <a:buFont typeface="Arial" charset="0"/>
              <a:buChar char="•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Цены на сельскохозяйственные продукты  упали на 34%</a:t>
            </a:r>
          </a:p>
          <a:p>
            <a:pPr algn="ctr">
              <a:buFont typeface="Arial" charset="0"/>
              <a:buChar char="•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экспорт, составлявший729,3 млн. ф.ст. в 1929 г., сократился до 365 млн. ф.ст. в 1932 г</a:t>
            </a:r>
          </a:p>
          <a:p>
            <a:pPr algn="ctr">
              <a:buFont typeface="Arial" charset="0"/>
              <a:buChar char="•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1929 г. 16,8% населения Англии являлось безработным. В 1932 г. – 25,5 %.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Сравнение показателей экономики ведущих мировых держав того времени в период мирового кризиса</a:t>
            </a:r>
          </a:p>
        </p:txBody>
      </p:sp>
      <p:pic>
        <p:nvPicPr>
          <p:cNvPr id="8" name="Содержимое 7" descr="img778116_8_Tablitsa_Izmeneniya_ekonomicheskih_pokazateley_v_godyi_Velikoy_depressii_1929-3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6238" y="2133600"/>
            <a:ext cx="8131175" cy="3598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К началу экономического кризиса у власти в Англии стояло второе лейбористское правительство. Основные пункты его политики: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повышение уровня занятости населения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оказание помощи безработным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усиление элементов государственного вмешательства в экономику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43056" cy="2849488"/>
          </a:xfrm>
        </p:spPr>
        <p:txBody>
          <a:bodyPr/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ВЕЛИКОБРИТАНИЯ 1918 – 1924 ГГ.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9474" y="4221088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9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Второе лейбористское правительство не смогло воплотить в жизнь свои задумки, и для анализа экономического положения страны в марте 1931 г. была создана Королевская комиссия по национальной экономии, во главе которой стоял Джордж </a:t>
            </a:r>
            <a:r>
              <a:rPr lang="ru-RU" sz="2400" dirty="0" err="1" smtClean="0"/>
              <a:t>Мэй</a:t>
            </a:r>
            <a:r>
              <a:rPr lang="ru-RU" sz="2400" dirty="0" smtClean="0"/>
              <a:t>. Комиссия считала необходимым: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8600" dirty="0" smtClean="0"/>
              <a:t>уменьшить государственные расходы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8600" dirty="0" smtClean="0"/>
              <a:t> использовать национальный доход для перераспределения средств из менее существенных отраслей в те, которые предназначены смягчить социальную несправедливость, или те, который улучшают экономическую структуру нации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8600" dirty="0" smtClean="0"/>
              <a:t>повысить косвенные налоги и сократить государственные налоги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В августе 1931 при обсуждении доклада Комиссии большинство членов кабинета министров высказалось против принятия ее предложений. В правительстве произошел раскол и Р. Макдональд решил подать в отставку.</a:t>
            </a:r>
            <a:endParaRPr lang="ru-RU" sz="2400" dirty="0"/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              </a:t>
            </a:r>
            <a:r>
              <a:rPr lang="ru-RU" sz="2400" smtClean="0"/>
              <a:t>Р. Макдональд</a:t>
            </a:r>
            <a:endParaRPr lang="ru-RU" smtClean="0"/>
          </a:p>
          <a:p>
            <a:endParaRPr lang="ru-RU" smtClean="0"/>
          </a:p>
        </p:txBody>
      </p:sp>
      <p:pic>
        <p:nvPicPr>
          <p:cNvPr id="10244" name="Рисунок 3" descr="94eeb182-0752-4381-bbef-bb2debf7c4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989138"/>
            <a:ext cx="38671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Затем было созданное новое "национальное правительство", куда вошли консерваторы, </a:t>
            </a:r>
            <a:r>
              <a:rPr lang="ru-RU" sz="2400" dirty="0" err="1" smtClean="0"/>
              <a:t>национал-лейбористы</a:t>
            </a:r>
            <a:r>
              <a:rPr lang="ru-RU" sz="2400" dirty="0" smtClean="0"/>
              <a:t> и национал-либералы, которое возглавил Дж. Макдональд. "Национальное правительство" приступило к реализации "программы" Дж. </a:t>
            </a:r>
            <a:r>
              <a:rPr lang="ru-RU" sz="2400" dirty="0" err="1" smtClean="0"/>
              <a:t>Мэя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3000372"/>
            <a:ext cx="7772400" cy="1509712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Пособия безработным были сокращены на 10%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введен в действие новый закон о "проверке нуждаемости«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отмена в сентябре 1931 г. золотого паритета национальной валюты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введение протекционизма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362456"/>
          </a:xfrm>
        </p:spPr>
        <p:txBody>
          <a:bodyPr/>
          <a:lstStyle/>
          <a:p>
            <a:pPr algn="ctr"/>
            <a:r>
              <a:rPr lang="ru-RU" sz="4000" b="0" dirty="0" smtClean="0"/>
              <a:t>Отмена Великобританией золотого стандарта фунта стерлинга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2143116"/>
          <a:ext cx="79296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7772400" cy="13624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Колониальная политика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dirty="0" smtClean="0"/>
              <a:t>Её основой стал Вестминстерский статут </a:t>
            </a:r>
            <a:r>
              <a:rPr lang="ru-RU" sz="2000" dirty="0" smtClean="0"/>
              <a:t> — акт парламента Великобритании от 11 декабря 1931 .Этот парламентский акт ввёл в силу решения конференций Британской империи 1926 и 1930 годов о полной самостоятельности доминионов во внутренних и внешних делах и об их равенстве с Великобританией. При этом Великобритания ещё сохраняла за собой фактический контроль над внешней политикой доминионов.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smtClean="0"/>
              <a:t>На 1931 год статут был применён к существовавшим на тот момент британским доминионам:</a:t>
            </a:r>
            <a:endParaRPr lang="ru-RU" sz="2800"/>
          </a:p>
        </p:txBody>
      </p:sp>
      <p:pic>
        <p:nvPicPr>
          <p:cNvPr id="13316" name="Picture 4" descr="D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72008"/>
            <a:ext cx="2111130" cy="1357322"/>
          </a:xfrm>
          <a:prstGeom prst="rect">
            <a:avLst/>
          </a:prstGeom>
          <a:noFill/>
        </p:spPr>
      </p:pic>
      <p:pic>
        <p:nvPicPr>
          <p:cNvPr id="13317" name="Picture 5" descr="D:\austral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1821669" cy="1214446"/>
          </a:xfrm>
          <a:prstGeom prst="rect">
            <a:avLst/>
          </a:prstGeom>
          <a:noFill/>
        </p:spPr>
      </p:pic>
      <p:pic>
        <p:nvPicPr>
          <p:cNvPr id="13318" name="Picture 6" descr="D: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00570"/>
            <a:ext cx="1833701" cy="1377087"/>
          </a:xfrm>
          <a:prstGeom prst="rect">
            <a:avLst/>
          </a:prstGeom>
          <a:noFill/>
        </p:spPr>
      </p:pic>
      <p:pic>
        <p:nvPicPr>
          <p:cNvPr id="13319" name="Picture 7" descr="D:\Newfoundland_Red_Ensig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714620"/>
            <a:ext cx="1928826" cy="1291462"/>
          </a:xfrm>
          <a:prstGeom prst="rect">
            <a:avLst/>
          </a:prstGeom>
          <a:noFill/>
        </p:spPr>
      </p:pic>
      <p:pic>
        <p:nvPicPr>
          <p:cNvPr id="13320" name="Picture 8" descr="D:\saf-fx1b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7" y="4500570"/>
            <a:ext cx="2143140" cy="1428760"/>
          </a:xfrm>
          <a:prstGeom prst="rect">
            <a:avLst/>
          </a:prstGeom>
          <a:noFill/>
        </p:spPr>
      </p:pic>
      <p:pic>
        <p:nvPicPr>
          <p:cNvPr id="13321" name="Picture 9" descr="D:\ImageCach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786058"/>
            <a:ext cx="2000264" cy="12001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4348" y="400050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</a:rPr>
              <a:t>Австралийское Содружество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0364" y="4071942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</a:rPr>
              <a:t>Новая Зеландия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8" y="5934670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Ирландское свободное государство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8" y="400050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</a:rPr>
              <a:t>Доминион Ньюфаундленд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00364" y="607220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</a:rPr>
              <a:t>Южно-Африканский Союз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6143644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Доминион Канада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772400" cy="1362456"/>
          </a:xfrm>
        </p:spPr>
        <p:txBody>
          <a:bodyPr/>
          <a:lstStyle/>
          <a:p>
            <a:pPr algn="ctr"/>
            <a:r>
              <a:rPr lang="ru-RU" sz="4400" dirty="0" smtClean="0"/>
              <a:t>Имперская экономическая конференция в Оттаве 1932г.</a:t>
            </a:r>
            <a:endParaRPr lang="ru-RU" sz="4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857364"/>
          <a:ext cx="8501122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772400" cy="1362456"/>
          </a:xfrm>
        </p:spPr>
        <p:txBody>
          <a:bodyPr/>
          <a:lstStyle/>
          <a:p>
            <a:pPr algn="ctr"/>
            <a:r>
              <a:rPr lang="be-BY" dirty="0" smtClean="0"/>
              <a:t>Итог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000240"/>
            <a:ext cx="7772400" cy="1509712"/>
          </a:xfrm>
        </p:spPr>
        <p:txBody>
          <a:bodyPr/>
          <a:lstStyle/>
          <a:p>
            <a:pPr algn="just"/>
            <a:r>
              <a:rPr lang="ru-RU" dirty="0" smtClean="0"/>
              <a:t>•	В 1934 г. Великобритания окончательно вышла из кризиса и объем промышленного производства, например, достиг уровня 1929 года. Тем не менее, меры правительства по оздоровлению финансовой системы и жесткая политика протекционизма, которые способствовали притоку инвестиций в ряд «старых» отраслей, не сумели снять существовавшие внутрихозяйственные диспропорции и угольная промышленность, вместе с текстильной, продолжали находиться в состоянии стагнации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589408"/>
            <a:ext cx="8503424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</a:rPr>
              <a:t>Великобритания в </a:t>
            </a:r>
            <a:r>
              <a:rPr lang="ru-RU" b="1" dirty="0" smtClean="0">
                <a:effectLst/>
              </a:rPr>
              <a:t>1929-1939 </a:t>
            </a:r>
            <a:r>
              <a:rPr lang="ru-RU" b="1" dirty="0">
                <a:effectLst/>
              </a:rPr>
              <a:t>гг.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472514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 студенты гр.13-ИС: Каминский</a:t>
            </a:r>
            <a:r>
              <a:rPr lang="en-US" dirty="0" smtClean="0"/>
              <a:t> </a:t>
            </a:r>
            <a:r>
              <a:rPr lang="ru-RU" dirty="0" smtClean="0"/>
              <a:t>Сергей, </a:t>
            </a:r>
            <a:r>
              <a:rPr lang="ru-RU" dirty="0" err="1" smtClean="0"/>
              <a:t>Грицкевич</a:t>
            </a:r>
            <a:r>
              <a:rPr lang="ru-RU" dirty="0" smtClean="0"/>
              <a:t> </a:t>
            </a:r>
            <a:r>
              <a:rPr lang="ru-RU" dirty="0" err="1" smtClean="0"/>
              <a:t>Дарья,Петкун</a:t>
            </a:r>
            <a:r>
              <a:rPr lang="ru-RU" dirty="0" smtClean="0"/>
              <a:t> </a:t>
            </a:r>
            <a:r>
              <a:rPr lang="ru-RU" dirty="0" err="1" smtClean="0"/>
              <a:t>Екатерина,Аверченко</a:t>
            </a:r>
            <a:r>
              <a:rPr lang="ru-RU" dirty="0" smtClean="0"/>
              <a:t> </a:t>
            </a:r>
            <a:r>
              <a:rPr lang="ru-RU" dirty="0" err="1" smtClean="0"/>
              <a:t>Леонид,Агиевич</a:t>
            </a:r>
            <a:r>
              <a:rPr lang="ru-RU" dirty="0" smtClean="0"/>
              <a:t> Илья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5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92696"/>
            <a:ext cx="172819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Clr>
                <a:schemeClr val="tx1"/>
              </a:buClr>
              <a:buFont typeface="+mj-lt"/>
              <a:buAutoNum type="arabicParenR"/>
            </a:pPr>
            <a:r>
              <a:rPr lang="ru-RU" sz="1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Экономическое развитие Великобритании </a:t>
            </a:r>
            <a:r>
              <a:rPr lang="ru-RU" sz="1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1929 </a:t>
            </a:r>
            <a:r>
              <a:rPr lang="ru-RU" sz="1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1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1939 </a:t>
            </a:r>
            <a:r>
              <a:rPr lang="ru-RU" sz="1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гг</a:t>
            </a:r>
            <a:r>
              <a:rPr lang="ru-RU" sz="1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arenR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Внутренняя политика Национального правительства Великобритании 1934 – 1935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гг.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arenR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Кризис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британской монархии середины 1930-х годов.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arenR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Фашизм  Великобритании О.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Мосли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arenR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Антифашистское и рабочее движение в Великобритании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1934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1936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гг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arenR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Борьба в правящих кругах Великобритании вокруг вопроса о отношениях нацистской Германии в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1929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1939 гг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arenR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Политика </a:t>
            </a:r>
            <a:r>
              <a:rPr lang="be-BY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умиротворения агрессора» правительства Н.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Чемберлена.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arenR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Колониальная политика Великобритании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1929 – 1939 гг.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arenR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Отношения Великобритании с Ирландией</a:t>
            </a:r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1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Экономическое положение Великобритании после первой мировой войны.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be-BY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773238"/>
            <a:ext cx="8429625" cy="528637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/>
              <a:t>В 10 раз вырос внутренний долг. </a:t>
            </a:r>
          </a:p>
          <a:p>
            <a:pPr algn="just"/>
            <a:r>
              <a:rPr lang="ru-RU" sz="2400" dirty="0" smtClean="0"/>
              <a:t>Небывалого уровня достигло внешняя задолженность - £ 1,2 млрд., Причем 3/4 приходилось на Соединенные Штаты. Из страны-кредитора Великобритания превратилась в страну-должника. Потерял свои былые позиции ведущей мировой валюты британский фунт стерлингов.</a:t>
            </a:r>
          </a:p>
          <a:p>
            <a:pPr algn="just"/>
            <a:r>
              <a:rPr lang="ru-RU" sz="2400" dirty="0" smtClean="0"/>
              <a:t> На 1/5 сократилось промышленное производство. </a:t>
            </a:r>
          </a:p>
          <a:p>
            <a:pPr algn="just"/>
            <a:r>
              <a:rPr lang="ru-RU" sz="2400" dirty="0" smtClean="0"/>
              <a:t> Было потеряно около 70% торгового флота. Ослабли связи с колониями, ощущалась нехватка сырья. </a:t>
            </a:r>
          </a:p>
          <a:p>
            <a:pPr algn="just"/>
            <a:r>
              <a:rPr lang="ru-RU" sz="2400" dirty="0" smtClean="0"/>
              <a:t> Возрастает зависимость страны от импорта, который вскоре превышает экспорт, пассивный внешнеторговый баланс. </a:t>
            </a:r>
          </a:p>
          <a:p>
            <a:pPr algn="just"/>
            <a:r>
              <a:rPr lang="ru-RU" sz="2400" dirty="0" smtClean="0"/>
              <a:t>Прекращение жилищного строительства, рост налогов и дороговизна обострили социальное положение в стране</a:t>
            </a:r>
            <a:r>
              <a:rPr lang="ru-RU" sz="1800" dirty="0" smtClean="0">
                <a:solidFill>
                  <a:schemeClr val="accent2"/>
                </a:solidFill>
              </a:rPr>
              <a:t>.</a:t>
            </a:r>
            <a:endParaRPr lang="be-BY" sz="1800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3515"/>
            <a:ext cx="1230630" cy="1706880"/>
          </a:xfrm>
          <a:prstGeom prst="rect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Экономическое развитие Великобритании 1929 – 1939 гг.</a:t>
            </a:r>
            <a:endParaRPr lang="ru-RU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11649"/>
              </p:ext>
            </p:extLst>
          </p:nvPr>
        </p:nvGraphicFramePr>
        <p:xfrm>
          <a:off x="35496" y="1916831"/>
          <a:ext cx="9073008" cy="49006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52917"/>
                <a:gridCol w="6920091"/>
              </a:tblGrid>
              <a:tr h="109602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Экономический кризис 1929-1933 гг.  в Великобритании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026">
                <a:tc>
                  <a:txBody>
                    <a:bodyPr/>
                    <a:lstStyle/>
                    <a:p>
                      <a:r>
                        <a:rPr lang="ru-RU" dirty="0" smtClean="0"/>
                        <a:t>Симптомы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Рост безработицы с 10 до 25%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Сокращение производства на</a:t>
                      </a:r>
                      <a:r>
                        <a:rPr lang="ru-RU" baseline="0" dirty="0" smtClean="0"/>
                        <a:t> 16 – 23%</a:t>
                      </a:r>
                      <a:endParaRPr lang="ru-RU" dirty="0"/>
                    </a:p>
                  </a:txBody>
                  <a:tcPr/>
                </a:tc>
              </a:tr>
              <a:tr h="797111">
                <a:tc>
                  <a:txBody>
                    <a:bodyPr/>
                    <a:lstStyle/>
                    <a:p>
                      <a:r>
                        <a:rPr lang="ru-RU" dirty="0" smtClean="0"/>
                        <a:t>Хронологические рамки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1930-1935 гг.</a:t>
                      </a:r>
                      <a:endParaRPr lang="ru-RU" dirty="0"/>
                    </a:p>
                  </a:txBody>
                  <a:tcPr/>
                </a:tc>
              </a:tr>
              <a:tr h="722752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Полит.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Создание правительства</a:t>
                      </a:r>
                      <a:r>
                        <a:rPr lang="ru-RU" baseline="0" dirty="0" smtClean="0"/>
                        <a:t> «Национального единства».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Принятие закона против экстремизма.</a:t>
                      </a:r>
                      <a:endParaRPr lang="ru-RU" dirty="0"/>
                    </a:p>
                  </a:txBody>
                  <a:tcPr/>
                </a:tc>
              </a:tr>
              <a:tr h="1184631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Эконом.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Отказ от золотого стандарта фунтов стерлингов, сокращение внешних финансовых.</a:t>
                      </a:r>
                    </a:p>
                    <a:p>
                      <a:r>
                        <a:rPr lang="ru-RU" dirty="0" smtClean="0"/>
                        <a:t>Введение высоких</a:t>
                      </a:r>
                      <a:r>
                        <a:rPr lang="ru-RU" baseline="0" dirty="0" smtClean="0"/>
                        <a:t> таможенных тарифов, режим экономии бюджетных средств и контроля над 2\3 аграрной продукции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9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815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Внутренняя политика Национального правительства Великобритании 1934 – 1935 гг.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673082"/>
              </p:ext>
            </p:extLst>
          </p:nvPr>
        </p:nvGraphicFramePr>
        <p:xfrm>
          <a:off x="467544" y="1844824"/>
          <a:ext cx="8227104" cy="41202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3552"/>
                <a:gridCol w="4113552"/>
              </a:tblGrid>
              <a:tr h="93172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Решение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Содержание</a:t>
                      </a:r>
                      <a:endParaRPr lang="ru-RU" sz="3600" dirty="0"/>
                    </a:p>
                  </a:txBody>
                  <a:tcPr/>
                </a:tc>
              </a:tr>
              <a:tr h="931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Акт</a:t>
                      </a:r>
                      <a:r>
                        <a:rPr lang="ru-RU" baseline="0" dirty="0" smtClean="0"/>
                        <a:t> о страховании по безработице (1934 г.)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Значительно</a:t>
                      </a:r>
                      <a:r>
                        <a:rPr lang="ru-RU" baseline="0" dirty="0" smtClean="0"/>
                        <a:t> ограничивалось обеспечение рабочих выплатами</a:t>
                      </a:r>
                      <a:endParaRPr lang="ru-RU" dirty="0"/>
                    </a:p>
                  </a:txBody>
                  <a:tcPr/>
                </a:tc>
              </a:tr>
              <a:tr h="1345176">
                <a:tc>
                  <a:txBody>
                    <a:bodyPr/>
                    <a:lstStyle/>
                    <a:p>
                      <a:r>
                        <a:rPr lang="ru-RU" u="none" dirty="0" smtClean="0"/>
                        <a:t>Закон о «подстрекательстве к мятежу»</a:t>
                      </a:r>
                      <a:r>
                        <a:rPr lang="ru-RU" u="none" baseline="0" dirty="0" smtClean="0"/>
                        <a:t> (1934 г.)</a:t>
                      </a:r>
                      <a:endParaRPr lang="ru-RU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 он против роста радикальных настроений в армии и флоте, а на деле – против всех демократических сил.</a:t>
                      </a:r>
                      <a:endParaRPr lang="ru-RU" dirty="0"/>
                    </a:p>
                  </a:txBody>
                  <a:tcPr/>
                </a:tc>
              </a:tr>
              <a:tr h="911604">
                <a:tc>
                  <a:txBody>
                    <a:bodyPr/>
                    <a:lstStyle/>
                    <a:p>
                      <a:r>
                        <a:rPr lang="ru-RU" dirty="0" smtClean="0"/>
                        <a:t>Укрепление обороноспособности (1935 г.)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Принятие</a:t>
                      </a:r>
                      <a:r>
                        <a:rPr lang="ru-RU" baseline="0" dirty="0" smtClean="0"/>
                        <a:t> масштабной программы перевооружения.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2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Кризис британской монархии середины 1930-х годов.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63419" y="3635281"/>
            <a:ext cx="1345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Эдуард </a:t>
            </a:r>
            <a:r>
              <a:rPr lang="en-US" dirty="0" smtClean="0"/>
              <a:t>VIII</a:t>
            </a:r>
            <a:endParaRPr lang="ru-RU" dirty="0" smtClean="0"/>
          </a:p>
          <a:p>
            <a:pPr algn="ctr"/>
            <a:r>
              <a:rPr lang="ru-RU" dirty="0" smtClean="0"/>
              <a:t>(«</a:t>
            </a:r>
            <a:r>
              <a:rPr lang="ru-RU" sz="1400" i="1" dirty="0" smtClean="0"/>
              <a:t>Я нашёл невозможным… исполнять обязанности короля без помощи и поддержки </a:t>
            </a:r>
            <a:r>
              <a:rPr lang="ru-RU" sz="1400" b="1" i="1" dirty="0" smtClean="0"/>
              <a:t>женщины</a:t>
            </a:r>
            <a:r>
              <a:rPr lang="ru-RU" sz="1400" i="1" dirty="0" smtClean="0"/>
              <a:t>, которую я люблю.») </a:t>
            </a:r>
            <a:endParaRPr lang="ru-RU" sz="1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03" y="1336766"/>
            <a:ext cx="1679185" cy="2261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08494"/>
            <a:ext cx="2755037" cy="1837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73840"/>
            <a:ext cx="2816496" cy="186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5892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Уоллис</a:t>
            </a:r>
            <a:r>
              <a:rPr lang="ru-RU" dirty="0" smtClean="0"/>
              <a:t> Симпсон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5892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Корона Великобритании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45062" y="2060848"/>
            <a:ext cx="1377519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52120" y="2060848"/>
            <a:ext cx="1368152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Умножение 14"/>
          <p:cNvSpPr/>
          <p:nvPr/>
        </p:nvSpPr>
        <p:spPr>
          <a:xfrm>
            <a:off x="5760132" y="2060848"/>
            <a:ext cx="1152128" cy="1080120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овина рамки 8"/>
          <p:cNvSpPr/>
          <p:nvPr/>
        </p:nvSpPr>
        <p:spPr>
          <a:xfrm rot="13660392">
            <a:off x="2209784" y="1896225"/>
            <a:ext cx="648072" cy="108012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535" y="2606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Фашизм  Великобритании О. </a:t>
            </a:r>
            <a:r>
              <a:rPr lang="ru-RU" sz="2400" b="1" dirty="0" err="1" smtClean="0"/>
              <a:t>Мосли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426567"/>
            <a:ext cx="1944216" cy="2546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155679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/>
              <a:t>1 октября 1932 (Была создана БСФ)</a:t>
            </a:r>
            <a:endParaRPr lang="ru-RU" u="sng" dirty="0" smtClean="0">
              <a:effectLst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45" y="1879957"/>
            <a:ext cx="1579481" cy="748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2616" y="1994355"/>
            <a:ext cx="549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Программа БСФ</a:t>
            </a:r>
            <a:endParaRPr lang="ru-RU" sz="24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34924903"/>
              </p:ext>
            </p:extLst>
          </p:nvPr>
        </p:nvGraphicFramePr>
        <p:xfrm>
          <a:off x="3275856" y="2699921"/>
          <a:ext cx="532859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400506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О. </a:t>
            </a:r>
            <a:r>
              <a:rPr lang="ru-RU" b="1" dirty="0" err="1" smtClean="0"/>
              <a:t>Мосли</a:t>
            </a:r>
            <a:endParaRPr lang="ru-RU" b="1" dirty="0" smtClean="0"/>
          </a:p>
          <a:p>
            <a:pPr algn="ctr"/>
            <a:r>
              <a:rPr lang="ru-RU" b="1" dirty="0" smtClean="0"/>
              <a:t>(</a:t>
            </a:r>
            <a:r>
              <a:rPr lang="ru-RU" dirty="0"/>
              <a:t>Основатель Британского союза фашистов</a:t>
            </a:r>
            <a:r>
              <a:rPr lang="ru-RU" dirty="0" smtClean="0"/>
              <a:t>.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14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Антифашистское и рабочее движение в Великобритании 1934 – 1936 гг.</a:t>
            </a:r>
            <a:endParaRPr lang="ru-RU" sz="28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55903304"/>
              </p:ext>
            </p:extLst>
          </p:nvPr>
        </p:nvGraphicFramePr>
        <p:xfrm>
          <a:off x="539552" y="1066426"/>
          <a:ext cx="81003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Борьба в правящих кругах Великобритании вокруг вопроса о отношениях нацистской </a:t>
            </a:r>
            <a:r>
              <a:rPr lang="ru-RU" sz="2800" b="1" dirty="0" smtClean="0"/>
              <a:t>Германии в 1929 – 1939 гг.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818008"/>
            <a:ext cx="2160241" cy="2657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18008"/>
            <a:ext cx="2247190" cy="2662548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5400000">
            <a:off x="2215248" y="3766384"/>
            <a:ext cx="2103420" cy="86409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Потакание Германии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 rot="16200000">
            <a:off x="4784308" y="3776200"/>
            <a:ext cx="2106213" cy="847255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Контроль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70457" y="4468470"/>
            <a:ext cx="213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Уинстон Черчилль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653136"/>
            <a:ext cx="219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Невилл</a:t>
            </a:r>
            <a:r>
              <a:rPr lang="ru-RU" dirty="0" smtClean="0"/>
              <a:t> Чемберлен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522920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Замирение как избежание новой войны и формирование устойчивой системы международных отношений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52692" y="5229200"/>
            <a:ext cx="2967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Удержание Германии под контролем и использование </a:t>
            </a:r>
            <a:r>
              <a:rPr lang="ru-RU" dirty="0" err="1" smtClean="0"/>
              <a:t>А.Гитлера</a:t>
            </a:r>
            <a:r>
              <a:rPr lang="ru-RU" dirty="0" smtClean="0"/>
              <a:t> в своих интересах</a:t>
            </a:r>
            <a:endParaRPr lang="ru-RU" dirty="0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491880" y="2264968"/>
            <a:ext cx="2138407" cy="576064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666" y="11663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Политика </a:t>
            </a:r>
            <a:r>
              <a:rPr lang="be-BY" sz="2800" b="1" dirty="0" smtClean="0"/>
              <a:t>«</a:t>
            </a:r>
            <a:r>
              <a:rPr lang="ru-RU" sz="2800" b="1" dirty="0" smtClean="0"/>
              <a:t>умиротворения агрессора» </a:t>
            </a:r>
            <a:r>
              <a:rPr lang="ru-RU" sz="2800" b="1" dirty="0"/>
              <a:t>правительства Н. </a:t>
            </a:r>
            <a:r>
              <a:rPr lang="ru-RU" sz="2800" b="1" dirty="0" smtClean="0"/>
              <a:t>Чемберлена</a:t>
            </a:r>
            <a:r>
              <a:rPr lang="ru-RU" sz="2800" b="1" dirty="0"/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40084179"/>
              </p:ext>
            </p:extLst>
          </p:nvPr>
        </p:nvGraphicFramePr>
        <p:xfrm>
          <a:off x="611560" y="1070739"/>
          <a:ext cx="7992888" cy="161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2708920"/>
            <a:ext cx="583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Отражение в политике Великобритании</a:t>
            </a:r>
            <a:endParaRPr lang="ru-RU" sz="24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57754217"/>
              </p:ext>
            </p:extLst>
          </p:nvPr>
        </p:nvGraphicFramePr>
        <p:xfrm>
          <a:off x="383562" y="2890977"/>
          <a:ext cx="829990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37231"/>
            <a:ext cx="241176" cy="1607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59976"/>
            <a:ext cx="241176" cy="1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15349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Колониальная политика</a:t>
            </a:r>
          </a:p>
          <a:p>
            <a:pPr algn="ctr"/>
            <a:r>
              <a:rPr lang="ru-RU" sz="2800" b="1" dirty="0" smtClean="0"/>
              <a:t>Великобритании 1929 – 1939 гг. 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18" y="1316686"/>
            <a:ext cx="2176148" cy="1088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0" y="2851543"/>
            <a:ext cx="1817729" cy="1224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51543"/>
            <a:ext cx="1944216" cy="142875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277371" y="1734497"/>
            <a:ext cx="104411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28695" y="1734497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9691" y="406207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608284" y="424674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Египет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41359" y="2849109"/>
            <a:ext cx="1527325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«Акт о правлении Индией» 1935г. – Индия провозглашалась федерацией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8244" y="5370434"/>
            <a:ext cx="396044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Уступки привилегированным слоям местного населения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74953" y="2849109"/>
            <a:ext cx="1630554" cy="2031325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Экономика этой страны находились под контролем британского капитала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74953" y="5370434"/>
            <a:ext cx="4032448" cy="923330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Власть Великобритании была еще больше укреплена кабальным договором 1936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1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570" y="290430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Отношения Великобритании с Ирландией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27595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Великобритания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227595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Ирландия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275856" y="1628800"/>
            <a:ext cx="1332148" cy="647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4841776" y="1644319"/>
            <a:ext cx="1260140" cy="631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43349"/>
            <a:ext cx="1979712" cy="989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96" y="1530329"/>
            <a:ext cx="2013288" cy="1015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324" y="2919218"/>
            <a:ext cx="7831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Еще в начале 1930-х гг. Великобритания вела таможенную войну  против Ирландии, пытаясь вызвать в стране экономических хаос и отстранить от власти независимые силы партии </a:t>
            </a:r>
            <a:r>
              <a:rPr lang="ru-RU" dirty="0" err="1" smtClean="0"/>
              <a:t>Фияна</a:t>
            </a:r>
            <a:r>
              <a:rPr lang="ru-RU" dirty="0" smtClean="0"/>
              <a:t> </a:t>
            </a:r>
            <a:r>
              <a:rPr lang="ru-RU" dirty="0" err="1" smtClean="0"/>
              <a:t>Фойла</a:t>
            </a:r>
            <a:r>
              <a:rPr lang="ru-RU" dirty="0" smtClean="0"/>
              <a:t>. В 1937 г. Ирландский парламент принял новую конституцию –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Ирландия провозглашалась суверенным и независимым государством</a:t>
            </a:r>
            <a:r>
              <a:rPr lang="ru-RU" dirty="0" smtClean="0"/>
              <a:t>. Сохранялся раскол страны на северную и южную, которая продолжала находиться во власти Великобритании. В 1938 г. Британское правительство пошло на заключение </a:t>
            </a:r>
            <a:r>
              <a:rPr lang="ru-RU" b="1" u="sng" dirty="0" smtClean="0"/>
              <a:t>соглашения с Ирландией</a:t>
            </a:r>
            <a:r>
              <a:rPr lang="ru-RU" dirty="0" smtClean="0"/>
              <a:t>, которое предусматривало окончание таможенной войны, окончательное освобождение ее территории и установление сотрудничества в сфере обороны.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8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90872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литературы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276872"/>
            <a:ext cx="835821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be-BY" sz="1600" b="1" dirty="0"/>
              <a:t>Невилл, П. </a:t>
            </a:r>
            <a:r>
              <a:rPr lang="ru-RU" sz="1600" b="1" dirty="0"/>
              <a:t>Ирландия: История страны / П. </a:t>
            </a:r>
            <a:r>
              <a:rPr lang="ru-RU" sz="1600" b="1" dirty="0" err="1"/>
              <a:t>Невилл</a:t>
            </a:r>
            <a:r>
              <a:rPr lang="ru-RU" sz="1600" b="1" dirty="0"/>
              <a:t> Н. </a:t>
            </a:r>
            <a:r>
              <a:rPr lang="ru-RU" sz="1600" b="1" dirty="0" err="1"/>
              <a:t>Омельянович</a:t>
            </a:r>
            <a:r>
              <a:rPr lang="ru-RU" sz="1600" b="1" dirty="0"/>
              <a:t>  К. </a:t>
            </a:r>
            <a:r>
              <a:rPr lang="ru-RU" sz="1600" b="1" dirty="0" err="1"/>
              <a:t>Ковешникова</a:t>
            </a:r>
            <a:r>
              <a:rPr lang="ru-RU" sz="1600" b="1" dirty="0"/>
              <a:t> </a:t>
            </a:r>
            <a:r>
              <a:rPr lang="ru-RU" sz="1600" dirty="0"/>
              <a:t>. </a:t>
            </a:r>
            <a:r>
              <a:rPr lang="ru-RU" sz="1600" b="1" dirty="0"/>
              <a:t>- М. : </a:t>
            </a:r>
            <a:r>
              <a:rPr lang="ru-RU" sz="1600" b="1" dirty="0" err="1"/>
              <a:t>Эксмо</a:t>
            </a:r>
            <a:r>
              <a:rPr lang="ru-RU" sz="1600" b="1" dirty="0"/>
              <a:t>; СПб. : </a:t>
            </a:r>
            <a:r>
              <a:rPr lang="ru-RU" sz="1600" b="1" dirty="0" err="1"/>
              <a:t>Мидгард</a:t>
            </a:r>
            <a:r>
              <a:rPr lang="ru-RU" sz="1600" b="1" dirty="0"/>
              <a:t>, 2009. - 352 с. : ил.</a:t>
            </a:r>
            <a:endParaRPr lang="ru-RU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be-BY" sz="1600" b="1" dirty="0" smtClean="0"/>
              <a:t>Остапенко, </a:t>
            </a:r>
            <a:r>
              <a:rPr lang="ru-RU" sz="1600" b="1" dirty="0"/>
              <a:t>Г.С. Новейшая история Великобритании: XX — начало XXI века: Учеб. пособие / Г.С. Остапенко</a:t>
            </a:r>
            <a:r>
              <a:rPr lang="ru-RU" sz="1600" dirty="0"/>
              <a:t>. </a:t>
            </a:r>
            <a:r>
              <a:rPr lang="ru-RU" sz="1600" b="1" dirty="0"/>
              <a:t>А.Ю. Прокопов — М.: Вузовский учебник: ИНФРА-М, 2012. - 472 с.</a:t>
            </a:r>
            <a:endParaRPr lang="ru-RU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be-BY" sz="1600" b="1" dirty="0" smtClean="0"/>
              <a:t>Філіпенка, </a:t>
            </a:r>
            <a:r>
              <a:rPr lang="be-BY" sz="1600" b="1" dirty="0"/>
              <a:t>У.С. Гісторыя навейшага часу </a:t>
            </a:r>
            <a:r>
              <a:rPr lang="ru-RU" sz="1600" b="1" dirty="0"/>
              <a:t>:</a:t>
            </a:r>
            <a:r>
              <a:rPr lang="be-BY" sz="1600" b="1" dirty="0"/>
              <a:t>вучеб.-метад. Комплекс для студэнтаў спецыяльнасці  1-21 03 01 </a:t>
            </a:r>
            <a:r>
              <a:rPr lang="ru-RU" sz="1600" b="1" dirty="0"/>
              <a:t>«</a:t>
            </a:r>
            <a:r>
              <a:rPr lang="be-BY" sz="1600" b="1" dirty="0"/>
              <a:t>Гісторыя </a:t>
            </a:r>
            <a:r>
              <a:rPr lang="ru-RU" sz="1600" b="1" dirty="0"/>
              <a:t>». У 2 ч. Ч. 1 / У.С. </a:t>
            </a:r>
            <a:r>
              <a:rPr lang="be-BY" sz="1600" b="1" dirty="0"/>
              <a:t>Філіпенка. – Наваполацк </a:t>
            </a:r>
            <a:r>
              <a:rPr lang="en-US" sz="1600" b="1" dirty="0"/>
              <a:t>:</a:t>
            </a:r>
            <a:r>
              <a:rPr lang="be-BY" sz="1600" b="1" dirty="0"/>
              <a:t>ПДУ,2012. - 268с.</a:t>
            </a:r>
            <a:endParaRPr lang="ru-RU" sz="1600" dirty="0"/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be-BY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be-BY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9001156" cy="428628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Начало крушения британской колониальной империи .</a:t>
            </a:r>
            <a:endParaRPr lang="be-BY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143800" cy="657227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Первая мировая война и рост революционного и национально-освободительного движения во всем мире сильно повлияли на стабильность Британской колониальной империи. Дальнейший рост Британской империи на основании решений Парижской мирной конференции не смог скрыть явных кризисных явлений в ней. </a:t>
            </a:r>
            <a:r>
              <a:rPr lang="ru-RU" sz="1800" dirty="0" err="1" smtClean="0"/>
              <a:t>Антибританские</a:t>
            </a:r>
            <a:r>
              <a:rPr lang="ru-RU" sz="1800" dirty="0" smtClean="0"/>
              <a:t> выступления в Индии (крестьянские волнения и голодные бунты в </a:t>
            </a:r>
            <a:r>
              <a:rPr lang="ru-RU" sz="1800" dirty="0" err="1" smtClean="0"/>
              <a:t>Синд</a:t>
            </a:r>
            <a:r>
              <a:rPr lang="ru-RU" sz="1800" dirty="0" smtClean="0"/>
              <a:t>, Соединенных провинций, </a:t>
            </a:r>
            <a:r>
              <a:rPr lang="ru-RU" sz="1800" dirty="0" err="1" smtClean="0"/>
              <a:t>Бихари</a:t>
            </a:r>
            <a:r>
              <a:rPr lang="ru-RU" sz="1800" dirty="0" smtClean="0"/>
              <a:t>) вынудили Лондон пойти на прощение ей в 1918 г. Конституции, которая допускала к управлению часть индийской национальной буржуазии. Борьба египтян против британского засилья привела в 1919 г. к национально-освободительного восстания. В том же 1919 окончательный крах потерпела британская колониальная политика в Афганистане - он был объявлен суверенным государством. </a:t>
            </a:r>
          </a:p>
          <a:p>
            <a:pPr>
              <a:buNone/>
            </a:pPr>
            <a:endParaRPr lang="be-BY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060848"/>
            <a:ext cx="161967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Спасибо за внимание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06" y="25864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Ирландский вопрос.</a:t>
            </a:r>
            <a:endParaRPr lang="be-BY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6624736" cy="489654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Одной из наиболее явных проявлений кризиса Британской колониальной империи стала ситуация в Ирландии. Запоздалая согласие лондонских властей на </a:t>
            </a:r>
            <a:r>
              <a:rPr lang="ru-RU" sz="1800" dirty="0" err="1" smtClean="0"/>
              <a:t>гамруль</a:t>
            </a:r>
            <a:r>
              <a:rPr lang="ru-RU" sz="1800" dirty="0" smtClean="0"/>
              <a:t> и положение ирландцев в Ольстере (Северной Ирландии), которые так и не получили самоуправления, вызвали Ирландское ("Пасхальное") восстание 1916 Несмотря на поражение, ирландские самостийников не отказались от борьбы и на парламентских выборах их партия "Шин </a:t>
            </a:r>
            <a:r>
              <a:rPr lang="ru-RU" sz="1800" dirty="0" err="1" smtClean="0"/>
              <a:t>Фейн</a:t>
            </a:r>
            <a:r>
              <a:rPr lang="ru-RU" sz="1800" dirty="0" smtClean="0"/>
              <a:t>" (ирл. - "Мы сами") завоевала 73 места из 103 от Ирландии. В январе 1919 г. 27 избранных депутатов - кто не сидел в английских тюрьмах и был на родине - образовали самостоятельный ирландский парламент Дойл, а сама Ирландия была провозглашена "суверенной и независимой нацией".</a:t>
            </a:r>
          </a:p>
          <a:p>
            <a:pPr>
              <a:buNone/>
            </a:pPr>
            <a:endParaRPr lang="be-BY" sz="1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84" y="2348880"/>
            <a:ext cx="1728192" cy="17281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Изменения в расстановке политических сил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755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Раскол углубился с приближением первых послевоенных парламентских выборов. В июле 1918 на конференции Лейбористской партии было решено о остановить "избирательное перемирие» и выйти из правящей коалиции. Однако это решение не было единодушным и вызвало раскол в руководстве: все четыре министра-лейбориста отказались покинуть правительство и вышли из партии. Также был принят новый устав партии, который помимо коллективного членства в партии (через профсоюзные организации) предусматривал уже и индивидуальное. Фракционной борьбы в Либеральной партии, дискуссии относительно дальнейшего участия в коалиции и спор за лидерство в партии между Генри </a:t>
            </a:r>
            <a:r>
              <a:rPr lang="ru-RU" sz="1800" dirty="0" err="1" smtClean="0"/>
              <a:t>Асквитам</a:t>
            </a:r>
            <a:r>
              <a:rPr lang="ru-RU" sz="1800" dirty="0" smtClean="0"/>
              <a:t> и Дэвидом </a:t>
            </a:r>
            <a:r>
              <a:rPr lang="ru-RU" sz="1800" dirty="0" err="1" smtClean="0"/>
              <a:t>Ллойд-Джорджем</a:t>
            </a:r>
            <a:r>
              <a:rPr lang="ru-RU" sz="1800" dirty="0" smtClean="0"/>
              <a:t> также подрывало позиции партии накануне парламентских выборов. Только Консервативная партия сумела сохранить монолитность своих рядов. Это давало ей значительные преимущества.</a:t>
            </a:r>
            <a:endParaRPr lang="be-BY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40627"/>
            <a:ext cx="1224136" cy="16036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93" y="5063806"/>
            <a:ext cx="1211064" cy="15804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-1"/>
            <a:ext cx="2088232" cy="36273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Выборы 1918 г.</a:t>
            </a:r>
            <a:endParaRPr lang="be-BY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6768752" cy="54492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Фаворитом выборов была коалиция консерваторов (лидер - Эндрю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Боннар-Лоу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части либералов во главе с Д.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Ллойд-Джорджем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("национал-либералы", т.е. либералы сторонники коалиции). 14 декабря 1918 года они и одержали победу, заняв большинство мест в Палате общин. При этом 2/3 мандатов коалиции принадлежали консерватором (им не хватило всего 6 мандатов для завоевания абсолютного большинства) - ее главным лидером. Таким образом, хотя Д. Ллойд-Джордж остался премьер-министром (сохранение премьерского кресла, как оказалось, стоило раскола партии), большинство министерских постов - и важнейшие из них - достались консерваторам (Э.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Боннар-Лоу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лорд- хранитель печати, Уинстон Черчилль - министр обороны, Джордж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Кэрзан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министр иностранных дел и т.д.)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Противоречивыми оказались результаты выборов для лейбористов. Завоевав на 15 мандатов больше, чем на предыдущих выборах (всего - 57), в Палату общин не прошел их лидер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Рамси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Макдональд и еще несколько выдающихся лейбористов. Либералы Г.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Асквита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пострадали сокрушительное поражение и сумели провести в Палату общин лишь 36 депутатов. Даже сам лидер «независимых либералов" не сумел выбраться с первого раза и вынужден был ждать довыборов.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этих выборов стал дебют в них женщин. Была выбрана и первая депутат Палаты общин - ирландка графиня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Маркевич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(ее муж польский аристократ из Украины, художник Казимир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Дунин-Маркевич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be-BY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89" y="1988840"/>
            <a:ext cx="2051720" cy="2808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8401080" cy="1417638"/>
          </a:xfrm>
        </p:spPr>
        <p:txBody>
          <a:bodyPr>
            <a:normAutofit/>
          </a:bodyPr>
          <a:lstStyle/>
          <a:p>
            <a:r>
              <a:rPr lang="be-BY" sz="2400" b="1" dirty="0" smtClean="0"/>
              <a:t>Политика правительства Д. Ллойд-Джорджа.</a:t>
            </a:r>
            <a:br>
              <a:rPr lang="be-BY" sz="2400" b="1" dirty="0" smtClean="0"/>
            </a:br>
            <a:r>
              <a:rPr lang="be-BY" sz="2400" b="1" dirty="0" smtClean="0"/>
              <a:t/>
            </a:r>
            <a:br>
              <a:rPr lang="be-BY" sz="2400" b="1" dirty="0" smtClean="0"/>
            </a:br>
            <a:endParaRPr lang="be-BY" sz="2000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639037"/>
              </p:ext>
            </p:extLst>
          </p:nvPr>
        </p:nvGraphicFramePr>
        <p:xfrm>
          <a:off x="-828600" y="1196752"/>
          <a:ext cx="41044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194650"/>
              </p:ext>
            </p:extLst>
          </p:nvPr>
        </p:nvGraphicFramePr>
        <p:xfrm>
          <a:off x="1979712" y="1196752"/>
          <a:ext cx="69847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Социальные проблемы и социальный конфликт в Великобритании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22917"/>
            <a:ext cx="8301038" cy="564360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На высоком уровне оставалась безработица. На новый виток вышел финансовый кризис и в 1919 г. правительству пришлось отказаться от золотого стандарта фунта. Это обеспечило краткосрочное оживление производства, но вызвало небывалую инфляцию. В результате власти пошли на резкое сокращение социальных программ и значительное повышение налогов. Налоговое бремя на население Великобритании стал одним из сильнейших в Европе. Нарастающие экономические проблемы вели к дальнейшему ухудшению социальной ситуации в стране.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В 1919-1921 гг. происходит мощный всплеск рабочего движения Великобритании. В отличие от большинства континентальных государств, здесь не отмечалось революционного социально-политического радикализма. Попытка Коммунистической партии Великобритании, образованной в 1920 г., заострить внимание на общественно-политическую проблематику не имели успеха и партия так и не смогла завоевать приверженность пролетариата.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Руководство рабочим движением по-прежнему оставалась в руках тред-юнионов и поэтому требования рабочих носили экономический характер. Наибольшее влияние на рабочее движение сохраняли крупные и наиболее энергичные тред-юнионов - шахтеров, транспортников и железнодорожников, которые объединились в т.н. "Тройственный союз". Они сумели добиться определенных уступок от предпринимателей.</a:t>
            </a:r>
          </a:p>
          <a:p>
            <a:pPr>
              <a:buNone/>
            </a:pPr>
            <a:endParaRPr lang="be-BY" sz="1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129201"/>
            <a:ext cx="2857000" cy="15594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129202"/>
            <a:ext cx="2736304" cy="15594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3382</Words>
  <Application>Microsoft Office PowerPoint</Application>
  <PresentationFormat>Экран (4:3)</PresentationFormat>
  <Paragraphs>217</Paragraphs>
  <Slides>40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ВЕЛИКОБРИТАНИЯ 1918 – 1939 гг.</vt:lpstr>
      <vt:lpstr> ВЕЛИКОБРИТАНИЯ 1918 – 1924 ГГ.</vt:lpstr>
      <vt:lpstr>Экономическое положение Великобритании после первой мировой войны. </vt:lpstr>
      <vt:lpstr>Начало крушения британской колониальной империи .</vt:lpstr>
      <vt:lpstr>Ирландский вопрос.</vt:lpstr>
      <vt:lpstr>Изменения в расстановке политических сил </vt:lpstr>
      <vt:lpstr>Выборы 1918 г.</vt:lpstr>
      <vt:lpstr>Политика правительства Д. Ллойд-Джорджа.  </vt:lpstr>
      <vt:lpstr>Социальные проблемы и социальный конфликт в Великобритании </vt:lpstr>
      <vt:lpstr>Борьба Великобритании за лидерство в Европе </vt:lpstr>
      <vt:lpstr>Особенности стабилизации в Великобритании </vt:lpstr>
      <vt:lpstr>Перегруппировка политических сил </vt:lpstr>
      <vt:lpstr> Первое лейбористское правительство </vt:lpstr>
      <vt:lpstr>Внутренняя политика правительства С. Болдуина </vt:lpstr>
      <vt:lpstr>Великобритания в годы мирового экономического кризиса (1929-1933 гг.)</vt:lpstr>
      <vt:lpstr>План</vt:lpstr>
      <vt:lpstr>Кризис в Англии: </vt:lpstr>
      <vt:lpstr>Сравнение показателей экономики ведущих мировых держав того времени в период мирового кризиса</vt:lpstr>
      <vt:lpstr>К началу экономического кризиса у власти в Англии стояло второе лейбористское правительство. Основные пункты его политики: </vt:lpstr>
      <vt:lpstr>Второе лейбористское правительство не смогло воплотить в жизнь свои задумки, и для анализа экономического положения страны в марте 1931 г. была создана Королевская комиссия по национальной экономии, во главе которой стоял Джордж Мэй. Комиссия считала необходимым: </vt:lpstr>
      <vt:lpstr>В августе 1931 при обсуждении доклада Комиссии большинство членов кабинета министров высказалось против принятия ее предложений. В правительстве произошел раскол и Р. Макдональд решил подать в отставку.</vt:lpstr>
      <vt:lpstr>Затем было созданное новое "национальное правительство", куда вошли консерваторы, национал-лейбористы и национал-либералы, которое возглавил Дж. Макдональд. "Национальное правительство" приступило к реализации "программы" Дж. Мэя:</vt:lpstr>
      <vt:lpstr>Отмена Великобританией золотого стандарта фунта стерлинга</vt:lpstr>
      <vt:lpstr>Колониальная политика</vt:lpstr>
      <vt:lpstr>На 1931 год статут был применён к существовавшим на тот момент британским доминионам:</vt:lpstr>
      <vt:lpstr>Имперская экономическая конференция в Оттаве 1932г.</vt:lpstr>
      <vt:lpstr>Итог</vt:lpstr>
      <vt:lpstr>Великобритания в 1929-1939 гг.</vt:lpstr>
      <vt:lpstr>План</vt:lpstr>
      <vt:lpstr>Экономическое развитие Великобритании 1929 – 1939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Великобритания в годы мирового экономического кризиса (1929-1933 гг.)</dc:title>
  <dc:creator>Dima</dc:creator>
  <cp:lastModifiedBy>Шидловский</cp:lastModifiedBy>
  <cp:revision>27</cp:revision>
  <dcterms:created xsi:type="dcterms:W3CDTF">2015-09-28T18:43:25Z</dcterms:created>
  <dcterms:modified xsi:type="dcterms:W3CDTF">2015-11-19T12:28:54Z</dcterms:modified>
</cp:coreProperties>
</file>