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703459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de-DE" dirty="0" smtClean="0"/>
              <a:t>Polozk auf einen Blick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00298" y="1500174"/>
            <a:ext cx="4780564" cy="37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5512514" cy="41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3108" y="1428736"/>
            <a:ext cx="5016269" cy="39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00108"/>
            <a:ext cx="543066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8"/>
            <a:ext cx="5598676" cy="4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357298"/>
            <a:ext cx="5885476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511"/>
          <a:stretch>
            <a:fillRect/>
          </a:stretch>
        </p:blipFill>
        <p:spPr bwMode="auto">
          <a:xfrm>
            <a:off x="2071670" y="1142984"/>
            <a:ext cx="531758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5748357" cy="46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6940773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85860"/>
            <a:ext cx="6600730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140391" cy="42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5880985" cy="42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4</Words>
  <PresentationFormat>Экран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Polozk auf einen Blick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Polozk auf einen Blick</dc:title>
  <dc:creator>Пользователь</dc:creator>
  <cp:lastModifiedBy>Пользователь</cp:lastModifiedBy>
  <cp:revision>2</cp:revision>
  <dcterms:created xsi:type="dcterms:W3CDTF">2016-03-29T18:44:35Z</dcterms:created>
  <dcterms:modified xsi:type="dcterms:W3CDTF">2016-03-30T18:25:48Z</dcterms:modified>
</cp:coreProperties>
</file>