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E46FD-84FC-4DAC-B1AE-B9651CABFDF8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78FE-5161-47E1-95F7-9F586413C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presentationml/2006/ole">
            <p:oleObj spid="_x0000_s5122" name="Document" r:id="rId3" imgW="6294120" imgH="752937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организации как системе различают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следующие элементы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функциональные области деятельности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организации;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элементы производственного процесса; 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элементы управления.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Функциональные области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выступают объектами менеджмента в организациях и определяют их структуру управления.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Типичные функциональные области практически для всех хозяйственных организаций: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сбыт (маркетинг),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производство,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финансы,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персонал,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НИОКР (инновации).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600" b="1" dirty="0" smtClean="0"/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Техническая структура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это совокупность материальных объектов и процессов (здания, сооружения, производственное оборудование, технология, технические средства коммуникаций и т.д.), которые в единстве образуют базу остальных. Эти элементы относятся к «жестким».</a:t>
            </a:r>
          </a:p>
          <a:p>
            <a:pPr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Социальная структура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образуется совокупностью участников организации и связей между ними. В нее включают формальные и неформальные группы персонала, ценности, нормы, власть, влияние и т.д. Впервые ее стал рассматривать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Элтон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Мейо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Социотехническая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это система  рабочих мест, объединяющая работников пространственно и в трудовой взаимосвязи. Она интегрирует в себе жесткую техническую и гибкую социальную структуры. Таким образом, организация не является чисто материальным, или чисто духовным явлением.</a:t>
            </a:r>
          </a:p>
          <a:p>
            <a:endParaRPr lang="ru-RU" sz="1600" dirty="0" smtClean="0"/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9263" algn="r"/>
                <a:tab pos="2636838" algn="ctr"/>
                <a:tab pos="5273675" algn="r"/>
              </a:tabLs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9263" algn="r"/>
                <a:tab pos="2636838" algn="ctr"/>
                <a:tab pos="5273675" algn="r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Признаки организации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36838" algn="ctr"/>
                <a:tab pos="5273675" algn="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цели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 достижению которой стремятся участники организации (цель объединяет и сплачивает персонал, придает смысл существованию организации);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36838" algn="ctr"/>
                <a:tab pos="5273675" algn="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Обособленность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выражающаяся в замкнутости внутренних процессов и наличии границ, отделяющих организацию от внешнего окружения;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36838" algn="ctr"/>
                <a:tab pos="5273675" algn="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Наличие связей между отдельными элементами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организации, посредством которых они взаимодействуют, решают возникающие проблемы и достигают поставленных целей (связи бывают экономические, технологические, управленческие, информационные и т.д.);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36838" algn="ctr"/>
                <a:tab pos="5273675" algn="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Саморегулирование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предполагающее возможность для организации в определенных рамках самостоятельно решать те или иные вопросы внутренней жизни и по своему усмотрению, с учетом конкретных обстоятельств, действовать во внешней среде (саморегулирование осуществляется внутриорганизационным центром, координирующим деятельность людей, обеспечивающих их единство, интеграцию, в конечном счёте целостность системы);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Организационная культура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представляет собой совокупность установившихся ценностей, традиций, верований, норм поведения, символов, во многом определяющих характер взаимоотношений направленность поведения людей (культура сегодня считается  важнейшим фактором конкуренции).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0"/>
            <a:ext cx="4357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Законы организации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Главным законом организации считают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закон синергии.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 гласит, что потенциал и возможности организации, как единого целого, превышают сумму его сумму потенциала и возможностей ее отдельных элементов, что обусловлено их взаимной поддержкой и дополнением (существует реальный выигрыш от объединения, который перекрывает потери, связанные с ограничением самостоятельности).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закон организации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закон дополнения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внутриорганизационных процессов и функций противоположно направленными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Третий закон организации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пропорциональности.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 предполагает определенное соотношение между организацией и ее элементами, а также требует его сохранения при любых возможных изменениях.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Четвертый закон организации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закон композиции,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выражает следующие требования: цель элемента организации (подсистемы) одновременно является одной из подцелей деятельности всей организации.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Пятый закон организации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закон самосохранения.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 предполагает, что любая организация, равно как и ее отдельный элемент, стремится сохранить себя как целостное образование, что требует соблюдение ряда условий.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Шестой закон организации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закон организованности (информированности)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гласит, что в организации не может быть больше порядка, чем у ее участников имеется информации о реальном положении вещей, позволяющей им предпринимать осмысленные решения.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Седьмой закон организации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закон необходимого разнообразия,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который позволяет обеспечивать устойчивость и гибкость организации, возможность адекватно отвечать на любые внутренние и внешние воздействия и в нужный момент соответственно противодействовать им.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Девятый закон организации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онтогенеза.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соответствии с ним  любая организация проходит в своем развитии следующие фазы жизненного цикла: становление, развитие и угасание.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признаку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происхождение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выделяют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естественные и искусственные организации.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Естественные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 возникают сами по себе, спонтанно, и не имеют специально заданных кем-то из вне целей, поэтому их деятельность направлена на решение внутренних проблем (клуб по интересам и т.д.). Основными характеристиками являются самостоятельность, адаптивность и устойчивость, структура организации и власть достаточно размыты, как и распределение ресурсов нацелены на внутренние проблемы.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Искусственные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 создаются по определенному плану, характеризуются направленностью на достижение заданных целей. Цели определяют структуру организации, включающую, как правило, только необходимые элементы (подразделения, должности, рабочие места), и расходование ресурсов осуществляется ради их достижения.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цели и структуры приводит к тому, что на практике такие организации недостаточно гибки и адаптивны.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точки зрения предопределенности связей между элементами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классифицируют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формальную и неформальную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Формальная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– обладает правом юридического лица, цели ее деятельности закреплены в учредительных документах, а взаимодействие внутри организации осуществляется посредством формальных связей, которые регламентируют права и ответственность каждого члена организации на основе нормативных актов, положений и инструкций.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Неформальная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организация – спонтанно возникающая группа людей, достаточно регулярно вступающих во взаимодействия друг с другом. Неформальная организация всегда возникает в связи с необходимостью компенсировать недостатки формальной, а поэтому так или иначе с ней связана, но связь неоднозначна.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Внутренняя среда организации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представляет собой совокупность внутренних факторов (объектов, процессов), так называемых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внутренних переменных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придающих организации конкретное, присущее только ей лицо.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включает следующие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переменные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цели, задачи, ресурсы, горизонтальное и вертикальное разделение труда, культуру, технологии, структуру организации, организационную структуру управления, систему коммуникаций и обмена информацией.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Внешняя среда организации 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совокупность внешних факторов, оказывающих воздействие на неё, или которые она должна учитывать в своей деятельности. </a:t>
            </a: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Факторы прямого воздействия внешней среды 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факторы, непосредственно влияющие на функционирование организации: </a:t>
            </a: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49263" algn="r"/>
                <a:tab pos="2636838" algn="ctr"/>
                <a:tab pos="5273675" algn="r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поставщики, потребители, конкуренты, трудовые ресурсы (рынок наемной рабочей силы), посредники, капитал (потенциальные инвесторы в лице банков, инвестиционных фондов и компаний и т.д.), законы государственные органы. </a:t>
            </a: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Факторы косвенного воздействия внешней среды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факторы, не оказывающие прямого немедленного воздействия на организацию: </a:t>
            </a: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49263" algn="r"/>
                <a:tab pos="2636838" algn="ctr"/>
                <a:tab pos="5273675" algn="r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научно-технический прогресс, состояние экономики,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факторы (жизненные установки, ценности и традиции, влияющие на организацию), политические факторы, групповые интересы, социальные факторы.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998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Document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 ОРГАНИЗАЦИИ (НА ПРЕДПРИЯТИИ) 126 02 05 «Логистика»</dc:title>
  <dc:creator>asus</dc:creator>
  <cp:lastModifiedBy>asus</cp:lastModifiedBy>
  <cp:revision>32</cp:revision>
  <dcterms:created xsi:type="dcterms:W3CDTF">2016-02-05T14:02:04Z</dcterms:created>
  <dcterms:modified xsi:type="dcterms:W3CDTF">2016-10-28T05:28:03Z</dcterms:modified>
</cp:coreProperties>
</file>