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46FD-84FC-4DAC-B1AE-B9651CABFDF8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105259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2. ТЕОРЕТИЧЕСКИЕ ОСНОВЫ ПЛАНИРОВАНИЯ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Сущность, типы, процесс планирования в организации.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«Планирование» - как функция менеджмента. Виды и уровни планирования.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 Этапы развития планирования как вида деятельности и принципы планирования.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 Средства и методы планирования в организации.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Сущность, типы, процесс планирования в организации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является непрерывным процессом в силу двух существенных причин. Первая — возможность достижения цели и потребность в установлении новых целей. Вторая — неопределенность будущего, постоянные изменения в окружающем мире, что требует корректировки целей, согласования их с реальностью.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планирования и акцент, который делает менеджер в процессе планирования, зависит от его положения в организационной иерархии, т.е. процесс планирования осуществляется соответственно уровням организации.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определяет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типы планирования, которые разделяются на стратегическое, тактическое, оперативное.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Соответственно данным типам, в хозяйственной деятельности в зависимости от времени упреждения (глубины планирования) различают следующие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планирования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перспективное, долгосрочное планирование (до 15 лет) соответствует стратегическому типу;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текущее (краткосрочное) планирование (до 1 года) соответствует тактическому;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оперативное планирование (до 1 месяца) соответствует оперативному типу планирования.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Стратегическое планирование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предполагает определение миссии организации на каждой стадии ее жизненного цикла, формирование системы целей деятельности и стратегий поведения. Стратегическое планирование, как правило, ориентировано на период пять и более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Тактическое планирование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представляет собой поиск и согласование наиболее эффективных путей и средств реализации принятой стратегии развития организации. В процессе тактического планирования разрабатываются процедуры – конкретные меры, шаги, действия по реализации стратегии в конкретной ситуации.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Оперативное планирование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(низовой уровень) - это основа планирования. В оперативных планах стандарты деятельности, описание работ и т.п. вписываются в такую систему, при которой каждый направляет свои усилия на достижение общих и главных целей организации.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01258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«Планирование» - как функция менеджмента.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и уровни планирования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менеджменте организации (предприятий), наряду с другими функциями (организация, мотивация, контроль, оценка) выделяется и функция планирования.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одна из составляющих процесса управления. планирование является важнейшей функцией производственного (операционного) менеджмента.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планирование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процесс определения действий, необходимых для достижения цели или целей организации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действия, с помощью которых руководство придает единое направление усилиям всех членов организации.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как функция менеджмента представляет собой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 управления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направленный на оценку имеющихся ресурсов, определение перспективы развития, а также на выбор путей достижения целей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управленческой деятельности по определению перспектив развития управляемой системы: разработки на этой основе заданий на определенный период времени и организационному их оформлению в качестве показателей деятельности, по которым осуществляется контроль и оценка.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официальный документ, в котором отражаются: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прогнозы развития организации в будущем;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промежуточные, конечные цели и задачи, стоящие перед ней и ее подразделениями;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механизмы координации текущей деятельности и распределения ресурсов;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стратегия на случай возникновения непредвиденных ситуаций.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совокупность конкретных заданий, адресная директивная программа, содержащая основные параметры, необходимые для управления организацией или ее подразделением для достижения стоящих перед ними целей.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отличие от плана имеет предварительный вариантный характер, его горизонт шире планового периода. Прогноз ограничивает области и возможности, и рамках которых должны быть поставлены реальные цели и задачи, выявляет направления, которые должны стать объектом разработки и принятия плановых решений. В этом суть различий между планированием и прогнозированием.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Текущее планирование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краткосрочные и оперативные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 помощью которых увязываются все направления деятельности организации и функциональных ее подразделений на предстоящий период.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предусматривает рассмотрение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долгосрочных, среднесрочных и краткосрочных задач, решаемых на различных уровнях руководства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Долгосрочные прогнозы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стратегические планы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решают вопросы размещения и наращивания производственных мощностей, планирования инвестиций, выбора продукции и способов (процессов) ее производства на основе анализа достижений научно-технического прогресса и тенденций изменения рыночного спроса. Эти решения являются прерогативой высших уровней руководства организацией.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Среднесрочное планирование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начинается с поиска путей рационального использования производственных мощностей на срок свыше полугода с учетом возможных колебаний спроса. Определяются объем производства и продаж, уровень складских запасов, планы приема и увольнения рабочих и т. п. Это функция операционных менеджеров среднего уровня (руководители центральных служб организации), которые ответственны за решение тактических задач. 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Краткосрочное планирование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охватывает периоды от полугода и вплоть до часов. За этот план также отвечают операционные менеджеры, как правило, уровня руководства цехов и участков, которые дезагрегируют среднесрочный план в оперативные планы-графики производства.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511494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28662" y="5929330"/>
            <a:ext cx="742955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2.1. Уровни планирования и задачи, решаемые на разных уровнях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"/>
            <a:ext cx="9144000" cy="38164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4017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 Средства и методы планирования в организации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401763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4017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Планы-сметы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представляющие собой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средства планирования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и контроля накладных расходов, анализ сетей, временной расчет, составление планов, а также планов-отчетов для сравнения хода работ с первоначальным планом, выполнение работ с учетом уровней наличных ресурсов – ЭТО СРЕДСТВА.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4017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сновные методы планирования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балансовый, расчетно-аналитический, экономико-математические, графоаналитический и программно-целевые (рис. 2.2).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4017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Рисунок 2" descr="http://www.grandars.ru/images/1/review/id/5282/dd8fa35a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00438"/>
            <a:ext cx="742955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815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ОРГАНИЗАЦИИ (НА ПРЕДПРИЯТИИ) 126 02 05 «Логистика»</dc:title>
  <dc:creator>asus</dc:creator>
  <cp:lastModifiedBy>asus</cp:lastModifiedBy>
  <cp:revision>32</cp:revision>
  <dcterms:created xsi:type="dcterms:W3CDTF">2016-02-05T14:02:04Z</dcterms:created>
  <dcterms:modified xsi:type="dcterms:W3CDTF">2016-04-24T12:36:23Z</dcterms:modified>
</cp:coreProperties>
</file>