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46FD-84FC-4DAC-B1AE-B9651CABFDF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80945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НОРМАТИВНАЯ БАЗА ПЛАНИРОВАНИЯ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Показатели нормативной базы планирования.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Формирование системы нормативной базы планирования.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Улучшение нормативной базы планирования.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Показатели нормативной базы планирования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Нормативная база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это комплекс норм и нормативов использования трудовых, финансовых, материальных и приравненных к ним ресурсов, порядок и методы их формирования, обновления и применения.</a:t>
            </a:r>
          </a:p>
          <a:p>
            <a:pPr marL="0" marR="0" lvl="0" indent="34290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нормативных показателей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разрабатывается обоснованный план прибыли и реализации, бюджет денежных поступлений и платежей в организации, а также в ее структурных подразделениях.</a:t>
            </a:r>
          </a:p>
          <a:p>
            <a:pPr marL="0" marR="0" lvl="0" indent="34290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Главным нормативом любой организации является норма прибыли на инвестированный капитал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–основа расчета планового объема прибыли и определяющих ее показателей: объема продаж и суммы издержек.</a:t>
            </a:r>
          </a:p>
          <a:p>
            <a:pPr marL="0" marR="0" lvl="0" indent="34290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Вторая группа нормативных показателей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цены продаж со скидками, себестоимость изделий или услуг. </a:t>
            </a:r>
          </a:p>
          <a:p>
            <a:pPr marL="0" marR="0" lvl="0" indent="34290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Третья группа нормативных показателей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основой организации труда и заработной платы, обеспечения роста совокупной производительности труда, разработки и внедрения в организации механизма объективного формирования средств на оплату труда и их распределения, в зависимости от изменения совокупной производительности.</a:t>
            </a:r>
          </a:p>
          <a:p>
            <a:pPr marL="0" marR="0" lvl="0" indent="34290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Четвертая группа нормативных показателей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связана с установлением оптимального уровня складских запасов. </a:t>
            </a:r>
          </a:p>
          <a:p>
            <a:pPr marL="0" marR="0" lvl="0" indent="34290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Пятая группа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нормативных показателей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служит основой планирования эффективности управления денежными потоками.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Формирование системы нормативной базы планирования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основу процесса формирования системы нормативной базы планирования заложена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технико-экономических норм и нормативов использования всех материально-технических, трудовых и денежных ресурсов.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максимально допустимые величины абсолютных затрат определенных ресурсов на единицу продукции (работы); это максимально допустимая величина расхода i-го ресурса на производство единицы продукции или выполнение определенного объема работы установленного качества, на определенную дату или в соответствующем периоде времени.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характеризуют режимы использования ресурсов – это показатель, характеризующий относительную или удельную величину i-го ресурса на единицу объема продукции, площади, веса и т.д.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Вся совокупность норм и нормативов предприятия создает его нормативную базу - важнейшую часть информационной системы управления.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формирование системы нормативной базы планирования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комплексный охват нормированием всех сфер деятельности организации и соответственно всех разделов стратегического и текущего планов;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единство формирования норм и нормативов по уровням управления (участок, цех, завод), по периодам (месяц, год) и соответственно обеспечения их агрегирования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дезагрегирования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обеспечения обоснованности норм и нормативов на основе применения надлежащих методов их исчисления, своевременного обновления и корректировки;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эффективной системы формирования и использования норм и нормативов: оформление, хранение, поиск, обновление и др.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785793"/>
          <a:ext cx="8143931" cy="5643603"/>
        </p:xfrm>
        <a:graphic>
          <a:graphicData uri="http://schemas.openxmlformats.org/drawingml/2006/table">
            <a:tbl>
              <a:tblPr/>
              <a:tblGrid>
                <a:gridCol w="4989815"/>
                <a:gridCol w="2991818"/>
                <a:gridCol w="162298"/>
              </a:tblGrid>
              <a:tr h="7705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 классификации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Разновидности норм и нормативов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времени действия планового периода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перспективные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текущие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оперативные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характеру распространения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заводские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цеховые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степени агрегирования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изделие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узел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деталь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вид работ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масштабам применения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групповые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степени детализации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специфицированные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сводные</a:t>
                      </a: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27940" marR="27940" marT="27940" marB="279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88508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</a:t>
            </a:r>
            <a:r>
              <a:rPr kumimoji="0" lang="ru-RU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</a:t>
            </a:r>
            <a:r>
              <a:rPr lang="ru-RU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норм и нормативов, используемых при планировании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213</Words>
  <Application>Microsoft Office PowerPoint</Application>
  <PresentationFormat>Экран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 ОРГАНИЗАЦИИ (НА ПРЕДПРИЯТИИ) 126 02 05 «Логистика»</dc:title>
  <dc:creator>asus</dc:creator>
  <cp:lastModifiedBy>asus</cp:lastModifiedBy>
  <cp:revision>34</cp:revision>
  <dcterms:created xsi:type="dcterms:W3CDTF">2016-02-05T14:02:04Z</dcterms:created>
  <dcterms:modified xsi:type="dcterms:W3CDTF">2016-12-10T13:04:25Z</dcterms:modified>
</cp:coreProperties>
</file>