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92" r:id="rId4"/>
    <p:sldId id="289" r:id="rId5"/>
    <p:sldId id="290" r:id="rId6"/>
    <p:sldId id="291" r:id="rId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653DF-8D6C-4196-8F57-2FF5C075CC14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B9239-E8A1-4C15-BE42-DA86698ED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D7CA-D1C3-46A3-A1B2-40F370EF7EDB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ИННОВАЦИОННЫЙ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МЕНЕДЖМЕНТ: СТРУКТУРА, ЗАДАЧИ, СОДЕРЖАНИЕ ДИСЦИПЛИНЫ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Получение знаний, характеризующих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сущность инноваций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инноватики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инновационной деятельности и бизнес-процессов, инновационного менеджмента с его формами, инновационного проектирования и эффективности инноваций.</a:t>
            </a:r>
          </a:p>
          <a:p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задачи: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теоретических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знаний в области сущности инновационной деятельности и инноваций, инновационных циклов, инновационного потенциала, инновационных проектов;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теоретического базиса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знаний в области менеджмента в инновационной сфере и инновационного менеджмента;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овладение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необходимыми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практическими навыками оценки экономической эффективности инноваций и инновационных проектов;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овладение навыками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управления инновационными проектами, достижения стратегических и тактических целей и задач инновационной деятельности, применения менеджмента в организации инновационной деятельности на всех этапах инновационного цикла;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изучение государственного регулирования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инновационной деятельности в Республике Беларусь с учетом действующих норм законодательства в сфере инновационной деятельности.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642918"/>
          <a:ext cx="8572559" cy="4815444"/>
        </p:xfrm>
        <a:graphic>
          <a:graphicData uri="http://schemas.openxmlformats.org/drawingml/2006/table">
            <a:tbl>
              <a:tblPr/>
              <a:tblGrid>
                <a:gridCol w="8572559"/>
              </a:tblGrid>
              <a:tr h="264499"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разделов, тем и их содержание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Модуль 1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8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Инновационное развитие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Введение в инновационный менеджмент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Роль дисциплины «Инновационный менеджмент» в подготовке специалистов технических специальностей в ВУЗе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Структура, задачи и содержание дисциплины «Инновационный менеджмент»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Характеристика инноваций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Рынок научно-технической продукции.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Инновационный менеджмент: понятие, состав, цели, задачи, принципы, функции, приемы, субъекты и объекты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3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uk-UA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Инновационное развитие Республики Беларусь на современном этапе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Краткий аналитический обзор состояния и перспектив инновационного развития Республики Беларусь.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инновационная политика и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нормативно-правовая база регулирования инновационной деятельности в Республике Беларусь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Стратегические приоритеты инновационного развития Республики Беларусь на современном этапе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30238" algn="l"/>
                <a:tab pos="138271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ДИСЦИПЛИНЫ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24688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0219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Теория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инноватики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Предпосылки модернизации и перехода к инновационной экономике.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Экзогенные и эндогенные модели влияния научно-технологического развития на экономические процессы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Теория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инноватики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и ее современные концепции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Технологические уклады: понятие, характеристика, влияние на экономический рост.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Инициация и познание – как основа появления инноваций.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Инновационный труд – как основа инновационного развития: сущность, управление, стимулирование конструкторов и технологов.</a:t>
                      </a:r>
                    </a:p>
                  </a:txBody>
                  <a:tcPr marL="40105" marR="401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2500306"/>
          <a:ext cx="9144000" cy="4223929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025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Модуль 2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x-none" sz="18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инновациями</a:t>
                      </a:r>
                      <a:r>
                        <a:rPr lang="x-none" sz="18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4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инновационными процессами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Стратегическое управления инновациями: принципы, цели, задачи, формы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средства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Сущность,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виды и типы инновационных стратегий организации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портфеля новшеств и инноваций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86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инновационными проектами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 algn="just" rtl="0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Инновационный проект: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понятие, цели, задачи, структура, виды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rtl="0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Основы управления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инновационными проектами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Проектные риски и их диверсификация</a:t>
                      </a:r>
                    </a:p>
                    <a:p>
                      <a:pPr lvl="0" rtl="0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Экспертиза инновационных </a:t>
                      </a:r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проектов:</a:t>
                      </a:r>
                      <a:r>
                        <a:rPr lang="ru-RU" sz="1800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понятие, принципы,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247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Организационные формы инновационной деятельности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" algn="l"/>
                        </a:tabLs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Сущность инновационной инфраструктуры, задачи и цели ее создания.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" algn="l"/>
                        </a:tabLs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Инновационные предприятия и инновационные объединения.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" algn="l"/>
                        </a:tabLs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Современные формы организации инновационной деятельности на предприятии.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" algn="l"/>
                        </a:tabLs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эффективность технологического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трансфера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500042"/>
          <a:ext cx="9144000" cy="488174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892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Модуль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r>
                        <a:rPr lang="ru-RU" sz="1800" b="1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8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Эффективность и оценка в инновационном менеджменте</a:t>
                      </a:r>
                      <a:r>
                        <a:rPr lang="x-none" sz="18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69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Финансирование и стимулирование инновационной деятельности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Сущность финансирования инновационной деятельности.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Виды и источники финансирования инновационной деятельности.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Механизм венчурного финансирования.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Стимулирование </a:t>
                      </a:r>
                      <a:r>
                        <a:rPr lang="ru-RU" sz="18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инновационной деятельности.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69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Эффективность в инновационном менеджменте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Эффективность и виды эффектов. Эффективность инвестиций в производство научно-технической продукции</a:t>
                      </a:r>
                      <a:r>
                        <a:rPr lang="ru-RU" sz="18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uk-UA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 эффективности результатов инновационной деятельности и факторы, ей препятствующие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Теоретико-методические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основы оценки эффективности инновационных проектов.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в инновационном менеджменте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Методические рекомендации по оценке стоимости интеллектуальной собственности (ОИС).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2925" algn="l"/>
                        </a:tabLs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Методические основы оценки рисков в инновационных проектах.</a:t>
                      </a: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03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067" marR="44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Общие цели подготовки специалистов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технических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специальностей при изучении дисциплины: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знаний о содержании инновационного менеджмента, его предмете, видах и принципах организации инновационной деятельности;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теоретических и практических способов организации, выполнения и контроля работы по созданию и выведению нового продукта на рынок;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овладение практическими навыками составления бизнес-плана инновационного проекта;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овладение умением планировать инновационную деятельность субъекта хозяйствования на базе анализа и обработки информационных материалов;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приобретение профессиональных навыков в сфере организации, управления и осуществления инновационной деятельности.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3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Профессиональные компетенции специалистов технических специальностей при изучении дисциплины: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37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9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собирать и анализировать исходную информацию для проведения проектной деятельности;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9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обосновывать инновационные проекты;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9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разрабатывать и обосновывать мероприятия по сокращению производственного цикла, жизненного цикла изделий, и оптимизации затрат на его производство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9375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существлять поиск, систематизацию и анализ информации по перспективам развития отрасли, инновационным технологиям, проектам и решениям;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9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определять цели инноваций и способы их достижения;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9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работать с научной, технической и патентной литературой;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9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применять методы менеджмента в организации инновационной деятельности на всех этапах инновационного цикла;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9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команды инновационных проектов с учетом основных принципов менеджмента;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9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разрабатывать бизнес-планы создания и внедрения новых технологий, конструкций, товаров;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9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оценивать экономическую эффективность инноваций и инновационных проектов;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79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осуществлять организацию инновационных процессов.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736</Words>
  <Application>Microsoft Office PowerPoint</Application>
  <PresentationFormat>Экран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76</cp:revision>
  <dcterms:created xsi:type="dcterms:W3CDTF">2016-02-06T14:08:14Z</dcterms:created>
  <dcterms:modified xsi:type="dcterms:W3CDTF">2016-04-17T07:13:21Z</dcterms:modified>
</cp:coreProperties>
</file>