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99" r:id="rId3"/>
    <p:sldId id="303" r:id="rId4"/>
    <p:sldId id="301" r:id="rId5"/>
    <p:sldId id="302" r:id="rId6"/>
    <p:sldId id="300" r:id="rId7"/>
    <p:sldId id="304" r:id="rId8"/>
    <p:sldId id="306" r:id="rId9"/>
    <p:sldId id="309" r:id="rId10"/>
    <p:sldId id="308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F0"/>
    <a:srgbClr val="FF4E51"/>
    <a:srgbClr val="58B3C1"/>
    <a:srgbClr val="58C1AC"/>
    <a:srgbClr val="32C1BD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5" autoAdjust="0"/>
    <p:restoredTop sz="96970" autoAdjust="0"/>
  </p:normalViewPr>
  <p:slideViewPr>
    <p:cSldViewPr snapToGrid="0" snapToObjects="1">
      <p:cViewPr>
        <p:scale>
          <a:sx n="85" d="100"/>
          <a:sy n="85" d="100"/>
        </p:scale>
        <p:origin x="-752" y="-192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C57D23-A612-4D4D-8EEA-23D5BDDB1E5F}" type="doc">
      <dgm:prSet loTypeId="urn:microsoft.com/office/officeart/2009/3/layout/StepUpProcess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22F89B4-2FE4-7446-B92D-FA4A8B9E92D8}">
      <dgm:prSet phldrT="[Текст]" custT="1"/>
      <dgm:spPr/>
      <dgm:t>
        <a:bodyPr/>
        <a:lstStyle/>
        <a:p>
          <a:r>
            <a:rPr lang="ru-RU" sz="1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Формиро</a:t>
          </a:r>
          <a: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вание</a:t>
          </a:r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  <a:t>Forming</a:t>
          </a:r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79986F-6C92-0A40-8E55-19D486597AA1}" type="parTrans" cxnId="{806B6A40-D3B0-3C44-A309-6BE02844D70A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AF3E24-3F42-E14E-BFC3-CF5EB1E0397B}" type="sibTrans" cxnId="{806B6A40-D3B0-3C44-A309-6BE02844D70A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E0A24C-1476-EE41-BC0D-4D8523B5BA65}">
      <dgm:prSet phldrT="[Текст]" custT="1"/>
      <dgm:spPr/>
      <dgm:t>
        <a:bodyPr/>
        <a:lstStyle/>
        <a:p>
          <a:r>
            <a:rPr lang="ru-RU" sz="1800" b="0" dirty="0" smtClean="0">
              <a:latin typeface="Arial" panose="020B0604020202020204" pitchFamily="34" charset="0"/>
              <a:cs typeface="Arial" panose="020B0604020202020204" pitchFamily="34" charset="0"/>
            </a:rPr>
            <a:t>Шторм</a:t>
          </a:r>
          <a: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dirty="0" smtClean="0">
              <a:latin typeface="Arial" panose="020B0604020202020204" pitchFamily="34" charset="0"/>
              <a:cs typeface="Arial" panose="020B0604020202020204" pitchFamily="34" charset="0"/>
            </a:rPr>
            <a:t>(Storming)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B8B9DE-52AA-BD44-A9FC-521C217CE403}" type="parTrans" cxnId="{B74CEF3D-650B-0946-809E-F58BB92F34F5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C8702-A32A-CC47-9935-71A8EA76217C}" type="sibTrans" cxnId="{B74CEF3D-650B-0946-809E-F58BB92F34F5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854859-7C9B-C845-A67B-F5F35F77CDD9}">
      <dgm:prSet phldrT="[Текст]" custT="1"/>
      <dgm:spPr/>
      <dgm:t>
        <a:bodyPr/>
        <a:lstStyle/>
        <a:p>
          <a:r>
            <a:rPr lang="ru-RU" sz="1800" b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Выработка норм</a:t>
          </a:r>
          <a:r>
            <a:rPr lang="en-US" sz="1800" b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800" b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800" b="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(Norming)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F91D2F-896B-3146-BA02-FC2E415EE95A}" type="parTrans" cxnId="{1AE319CA-D1A9-5842-A4AD-0545FC7F29E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216DC4-F964-AE4E-9C81-46FFE01BEA50}" type="sibTrans" cxnId="{1AE319CA-D1A9-5842-A4AD-0545FC7F29E6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A58BB0-9AB9-0749-903B-9FCADDF3E999}">
      <dgm:prSet phldrT="[Текст]" custT="1"/>
      <dgm:spPr/>
      <dgm:t>
        <a:bodyPr/>
        <a:lstStyle/>
        <a:p>
          <a:r>
            <a:rPr lang="ru-RU" sz="1800" dirty="0" smtClean="0">
              <a:latin typeface="Arial" panose="020B0604020202020204" pitchFamily="34" charset="0"/>
              <a:cs typeface="Arial" panose="020B0604020202020204" pitchFamily="34" charset="0"/>
            </a:rPr>
            <a:t>Работа</a:t>
          </a:r>
          <a:endParaRPr lang="en-US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US" sz="1800" dirty="0" smtClean="0">
              <a:latin typeface="Arial" panose="020B0604020202020204" pitchFamily="34" charset="0"/>
              <a:cs typeface="Arial" panose="020B0604020202020204" pitchFamily="34" charset="0"/>
            </a:rPr>
            <a:t>(Performing)</a:t>
          </a:r>
          <a:endParaRPr lang="ru-RU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5CB8F4-2BE7-BD46-BD0B-AF6959DE02D2}" type="parTrans" cxnId="{1E42A95E-74AF-1E47-9B2E-FB5F3991997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666E6D-EF47-234C-B0C5-451141DA9227}" type="sibTrans" cxnId="{1E42A95E-74AF-1E47-9B2E-FB5F39919972}">
      <dgm:prSet/>
      <dgm:spPr/>
      <dgm:t>
        <a:bodyPr/>
        <a:lstStyle/>
        <a:p>
          <a:endParaRPr lang="ru-RU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A6E03D-8BA4-5F45-AB81-D51F14594D3D}">
      <dgm:prSet custT="1"/>
      <dgm:spPr/>
      <dgm:t>
        <a:bodyPr/>
        <a:lstStyle/>
        <a:p>
          <a:r>
            <a:rPr lang="ru-RU" sz="1800" dirty="0" err="1" smtClean="0">
              <a:latin typeface="Arial"/>
              <a:cs typeface="Arial"/>
            </a:rPr>
            <a:t>Реформи</a:t>
          </a:r>
          <a:r>
            <a:rPr lang="en-US" sz="1800" dirty="0" smtClean="0">
              <a:latin typeface="Arial"/>
              <a:cs typeface="Arial"/>
            </a:rPr>
            <a:t>-</a:t>
          </a:r>
          <a:r>
            <a:rPr lang="ru-RU" sz="1800" dirty="0" err="1" smtClean="0">
              <a:latin typeface="Arial"/>
              <a:cs typeface="Arial"/>
            </a:rPr>
            <a:t>рование</a:t>
          </a:r>
          <a:r>
            <a:rPr lang="ru-RU" sz="1800" dirty="0" smtClean="0">
              <a:latin typeface="Arial"/>
              <a:cs typeface="Arial"/>
            </a:rPr>
            <a:t> (</a:t>
          </a:r>
          <a:r>
            <a:rPr lang="en-US" sz="1800" dirty="0" err="1" smtClean="0">
              <a:latin typeface="Arial"/>
              <a:cs typeface="Arial"/>
            </a:rPr>
            <a:t>Adjouring</a:t>
          </a:r>
          <a:r>
            <a:rPr lang="en-US" sz="1800" dirty="0" smtClean="0">
              <a:latin typeface="Arial"/>
              <a:cs typeface="Arial"/>
            </a:rPr>
            <a:t>)</a:t>
          </a:r>
          <a:endParaRPr lang="ru-RU" sz="1800" dirty="0">
            <a:latin typeface="Arial"/>
            <a:cs typeface="Arial"/>
          </a:endParaRPr>
        </a:p>
      </dgm:t>
    </dgm:pt>
    <dgm:pt modelId="{2D2D5C68-38A3-4242-93EB-FAAABC3C8277}" type="parTrans" cxnId="{12E1104F-2DE5-F44C-A8F1-1DE2D330EAD3}">
      <dgm:prSet/>
      <dgm:spPr/>
      <dgm:t>
        <a:bodyPr/>
        <a:lstStyle/>
        <a:p>
          <a:endParaRPr lang="ru-RU"/>
        </a:p>
      </dgm:t>
    </dgm:pt>
    <dgm:pt modelId="{6BE7ABD5-A852-1F4A-A248-7EC5E119EE0B}" type="sibTrans" cxnId="{12E1104F-2DE5-F44C-A8F1-1DE2D330EAD3}">
      <dgm:prSet/>
      <dgm:spPr/>
      <dgm:t>
        <a:bodyPr/>
        <a:lstStyle/>
        <a:p>
          <a:endParaRPr lang="ru-RU"/>
        </a:p>
      </dgm:t>
    </dgm:pt>
    <dgm:pt modelId="{78DB38B9-47DD-E949-AC06-7055A4C4C4C0}" type="pres">
      <dgm:prSet presAssocID="{43C57D23-A612-4D4D-8EEA-23D5BDDB1E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1E7B79A-D7CA-3945-AA91-32F412A15BA9}" type="pres">
      <dgm:prSet presAssocID="{D22F89B4-2FE4-7446-B92D-FA4A8B9E92D8}" presName="composite" presStyleCnt="0"/>
      <dgm:spPr/>
    </dgm:pt>
    <dgm:pt modelId="{FA0400C9-8409-4046-9CA3-A96026EA5674}" type="pres">
      <dgm:prSet presAssocID="{D22F89B4-2FE4-7446-B92D-FA4A8B9E92D8}" presName="LShape" presStyleLbl="alignNode1" presStyleIdx="0" presStyleCnt="9"/>
      <dgm:spPr>
        <a:gradFill rotWithShape="0">
          <a:gsLst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049BA4D5-A1CD-5846-B122-2399C7B635BA}" type="pres">
      <dgm:prSet presAssocID="{D22F89B4-2FE4-7446-B92D-FA4A8B9E92D8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33476-4517-7141-B837-C6DCC1657956}" type="pres">
      <dgm:prSet presAssocID="{D22F89B4-2FE4-7446-B92D-FA4A8B9E92D8}" presName="Triangle" presStyleLbl="alignNode1" presStyleIdx="1" presStyleCnt="9"/>
      <dgm:spPr>
        <a:gradFill rotWithShape="0">
          <a:gsLst>
            <a:gs pos="100000">
              <a:schemeClr val="accent4">
                <a:hueOff val="-558096"/>
                <a:satOff val="3362"/>
                <a:lumOff val="2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701DFD72-1B6C-5D40-9C7D-C065A6DDBF7D}" type="pres">
      <dgm:prSet presAssocID="{8CAF3E24-3F42-E14E-BFC3-CF5EB1E0397B}" presName="sibTrans" presStyleCnt="0"/>
      <dgm:spPr/>
    </dgm:pt>
    <dgm:pt modelId="{E1F98E9D-7F3A-B543-B464-91F27B4BEC64}" type="pres">
      <dgm:prSet presAssocID="{8CAF3E24-3F42-E14E-BFC3-CF5EB1E0397B}" presName="space" presStyleCnt="0"/>
      <dgm:spPr/>
    </dgm:pt>
    <dgm:pt modelId="{C90D6C14-EF87-5E44-9829-452CA00BD3D0}" type="pres">
      <dgm:prSet presAssocID="{11E0A24C-1476-EE41-BC0D-4D8523B5BA65}" presName="composite" presStyleCnt="0"/>
      <dgm:spPr/>
    </dgm:pt>
    <dgm:pt modelId="{602D4045-1794-484F-A7CF-EDC2D30D6AEE}" type="pres">
      <dgm:prSet presAssocID="{11E0A24C-1476-EE41-BC0D-4D8523B5BA65}" presName="LShape" presStyleLbl="alignNode1" presStyleIdx="2" presStyleCnt="9"/>
      <dgm:spPr>
        <a:gradFill rotWithShape="0">
          <a:gsLst>
            <a:gs pos="100000">
              <a:schemeClr val="accent4">
                <a:hueOff val="-1116193"/>
                <a:satOff val="6725"/>
                <a:lumOff val="53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C1C0253F-7394-C742-BA1B-4B6EB4BE114E}" type="pres">
      <dgm:prSet presAssocID="{11E0A24C-1476-EE41-BC0D-4D8523B5BA65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5DF57-C6C5-C642-B6D0-331FDBD2828A}" type="pres">
      <dgm:prSet presAssocID="{11E0A24C-1476-EE41-BC0D-4D8523B5BA65}" presName="Triangle" presStyleLbl="alignNode1" presStyleIdx="3" presStyleCnt="9"/>
      <dgm:spPr>
        <a:gradFill rotWithShape="0">
          <a:gsLst>
            <a:gs pos="100000">
              <a:schemeClr val="accent4">
                <a:hueOff val="-1674289"/>
                <a:satOff val="10087"/>
                <a:lumOff val="80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E8F6C45F-8E7C-EE4E-B9FC-ABF2C6C9D1D6}" type="pres">
      <dgm:prSet presAssocID="{E04C8702-A32A-CC47-9935-71A8EA76217C}" presName="sibTrans" presStyleCnt="0"/>
      <dgm:spPr/>
    </dgm:pt>
    <dgm:pt modelId="{383D05B7-2221-5B49-BB4C-9F7754C2D295}" type="pres">
      <dgm:prSet presAssocID="{E04C8702-A32A-CC47-9935-71A8EA76217C}" presName="space" presStyleCnt="0"/>
      <dgm:spPr/>
    </dgm:pt>
    <dgm:pt modelId="{84FF2B38-D700-FF48-8B3A-FF7F633293BD}" type="pres">
      <dgm:prSet presAssocID="{EB854859-7C9B-C845-A67B-F5F35F77CDD9}" presName="composite" presStyleCnt="0"/>
      <dgm:spPr/>
    </dgm:pt>
    <dgm:pt modelId="{260FF3E1-6EA9-F64F-A42F-F698F652980C}" type="pres">
      <dgm:prSet presAssocID="{EB854859-7C9B-C845-A67B-F5F35F77CDD9}" presName="LShape" presStyleLbl="alignNode1" presStyleIdx="4" presStyleCnt="9"/>
      <dgm:spPr>
        <a:gradFill rotWithShape="0">
          <a:gsLst>
            <a:gs pos="10000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19C12DC0-2D0D-8640-A5A3-B1BEF5FAC45C}" type="pres">
      <dgm:prSet presAssocID="{EB854859-7C9B-C845-A67B-F5F35F77CDD9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4ACD2-500A-F841-A41F-B1A7FE7EEE63}" type="pres">
      <dgm:prSet presAssocID="{EB854859-7C9B-C845-A67B-F5F35F77CDD9}" presName="Triangle" presStyleLbl="alignNode1" presStyleIdx="5" presStyleCnt="9"/>
      <dgm:spPr>
        <a:gradFill rotWithShape="0">
          <a:gsLst>
            <a:gs pos="100000">
              <a:schemeClr val="accent4">
                <a:hueOff val="-2790482"/>
                <a:satOff val="16812"/>
                <a:lumOff val="134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790482"/>
                <a:satOff val="16812"/>
                <a:lumOff val="1348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AE6AC3EA-658A-264A-90A2-694F9A8837BB}" type="pres">
      <dgm:prSet presAssocID="{47216DC4-F964-AE4E-9C81-46FFE01BEA50}" presName="sibTrans" presStyleCnt="0"/>
      <dgm:spPr/>
    </dgm:pt>
    <dgm:pt modelId="{0A471499-C885-4540-9126-8DBB87AD9F5A}" type="pres">
      <dgm:prSet presAssocID="{47216DC4-F964-AE4E-9C81-46FFE01BEA50}" presName="space" presStyleCnt="0"/>
      <dgm:spPr/>
    </dgm:pt>
    <dgm:pt modelId="{12DC7E0B-A560-174E-A86B-A33A3E1C6C10}" type="pres">
      <dgm:prSet presAssocID="{65A58BB0-9AB9-0749-903B-9FCADDF3E999}" presName="composite" presStyleCnt="0"/>
      <dgm:spPr/>
    </dgm:pt>
    <dgm:pt modelId="{208406A0-F3CF-2149-B808-CA84221ECB05}" type="pres">
      <dgm:prSet presAssocID="{65A58BB0-9AB9-0749-903B-9FCADDF3E999}" presName="LShape" presStyleLbl="alignNode1" presStyleIdx="6" presStyleCnt="9"/>
      <dgm:spPr>
        <a:gradFill rotWithShape="0">
          <a:gsLst>
            <a:gs pos="100000">
              <a:schemeClr val="accent4">
                <a:hueOff val="-3348579"/>
                <a:satOff val="20174"/>
                <a:lumOff val="161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endParaRPr lang="ru-RU"/>
        </a:p>
      </dgm:t>
    </dgm:pt>
    <dgm:pt modelId="{95604EDA-AFB7-5641-A1C4-996812EBDFA1}" type="pres">
      <dgm:prSet presAssocID="{65A58BB0-9AB9-0749-903B-9FCADDF3E999}" presName="ParentText" presStyleLbl="revTx" presStyleIdx="3" presStyleCnt="5" custScaleX="101717" custLinFactNeighborX="5059" custLinFactNeighborY="-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84B1F-2B28-3D4D-B1C5-7BFFAB12FE81}" type="pres">
      <dgm:prSet presAssocID="{65A58BB0-9AB9-0749-903B-9FCADDF3E999}" presName="Triangle" presStyleLbl="alignNode1" presStyleIdx="7" presStyleCnt="9"/>
      <dgm:spPr/>
    </dgm:pt>
    <dgm:pt modelId="{9CB8155A-0471-BF4E-A524-1BB23C3CCB47}" type="pres">
      <dgm:prSet presAssocID="{2A666E6D-EF47-234C-B0C5-451141DA9227}" presName="sibTrans" presStyleCnt="0"/>
      <dgm:spPr/>
    </dgm:pt>
    <dgm:pt modelId="{50F0E65B-FFF3-954E-B030-E8A4CD3ED6E3}" type="pres">
      <dgm:prSet presAssocID="{2A666E6D-EF47-234C-B0C5-451141DA9227}" presName="space" presStyleCnt="0"/>
      <dgm:spPr/>
    </dgm:pt>
    <dgm:pt modelId="{12312A5D-F961-394C-BE43-E6E8FFE1584B}" type="pres">
      <dgm:prSet presAssocID="{69A6E03D-8BA4-5F45-AB81-D51F14594D3D}" presName="composite" presStyleCnt="0"/>
      <dgm:spPr/>
    </dgm:pt>
    <dgm:pt modelId="{AC229C33-22BF-8E40-9513-81B10F291E45}" type="pres">
      <dgm:prSet presAssocID="{69A6E03D-8BA4-5F45-AB81-D51F14594D3D}" presName="LShape" presStyleLbl="alignNode1" presStyleIdx="8" presStyleCnt="9"/>
      <dgm:spPr/>
    </dgm:pt>
    <dgm:pt modelId="{BED060D7-F715-D649-A701-363B23BB588C}" type="pres">
      <dgm:prSet presAssocID="{69A6E03D-8BA4-5F45-AB81-D51F14594D3D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F71E4F-FD9F-CC41-BCE3-0115F28F56CC}" type="presOf" srcId="{69A6E03D-8BA4-5F45-AB81-D51F14594D3D}" destId="{BED060D7-F715-D649-A701-363B23BB588C}" srcOrd="0" destOrd="0" presId="urn:microsoft.com/office/officeart/2009/3/layout/StepUpProcess"/>
    <dgm:cxn modelId="{2DF45C5F-343F-43EB-91B1-CE1453C2E492}" type="presOf" srcId="{11E0A24C-1476-EE41-BC0D-4D8523B5BA65}" destId="{C1C0253F-7394-C742-BA1B-4B6EB4BE114E}" srcOrd="0" destOrd="0" presId="urn:microsoft.com/office/officeart/2009/3/layout/StepUpProcess"/>
    <dgm:cxn modelId="{B74CEF3D-650B-0946-809E-F58BB92F34F5}" srcId="{43C57D23-A612-4D4D-8EEA-23D5BDDB1E5F}" destId="{11E0A24C-1476-EE41-BC0D-4D8523B5BA65}" srcOrd="1" destOrd="0" parTransId="{3FB8B9DE-52AA-BD44-A9FC-521C217CE403}" sibTransId="{E04C8702-A32A-CC47-9935-71A8EA76217C}"/>
    <dgm:cxn modelId="{601B2190-E57D-4D03-B024-D1C368044260}" type="presOf" srcId="{EB854859-7C9B-C845-A67B-F5F35F77CDD9}" destId="{19C12DC0-2D0D-8640-A5A3-B1BEF5FAC45C}" srcOrd="0" destOrd="0" presId="urn:microsoft.com/office/officeart/2009/3/layout/StepUpProcess"/>
    <dgm:cxn modelId="{E2862E09-482F-49C9-9A2F-0253E53A6019}" type="presOf" srcId="{43C57D23-A612-4D4D-8EEA-23D5BDDB1E5F}" destId="{78DB38B9-47DD-E949-AC06-7055A4C4C4C0}" srcOrd="0" destOrd="0" presId="urn:microsoft.com/office/officeart/2009/3/layout/StepUpProcess"/>
    <dgm:cxn modelId="{3D996A1A-3468-4831-A1ED-1564B2CE9576}" type="presOf" srcId="{65A58BB0-9AB9-0749-903B-9FCADDF3E999}" destId="{95604EDA-AFB7-5641-A1C4-996812EBDFA1}" srcOrd="0" destOrd="0" presId="urn:microsoft.com/office/officeart/2009/3/layout/StepUpProcess"/>
    <dgm:cxn modelId="{12E1104F-2DE5-F44C-A8F1-1DE2D330EAD3}" srcId="{43C57D23-A612-4D4D-8EEA-23D5BDDB1E5F}" destId="{69A6E03D-8BA4-5F45-AB81-D51F14594D3D}" srcOrd="4" destOrd="0" parTransId="{2D2D5C68-38A3-4242-93EB-FAAABC3C8277}" sibTransId="{6BE7ABD5-A852-1F4A-A248-7EC5E119EE0B}"/>
    <dgm:cxn modelId="{806B6A40-D3B0-3C44-A309-6BE02844D70A}" srcId="{43C57D23-A612-4D4D-8EEA-23D5BDDB1E5F}" destId="{D22F89B4-2FE4-7446-B92D-FA4A8B9E92D8}" srcOrd="0" destOrd="0" parTransId="{F779986F-6C92-0A40-8E55-19D486597AA1}" sibTransId="{8CAF3E24-3F42-E14E-BFC3-CF5EB1E0397B}"/>
    <dgm:cxn modelId="{1AE319CA-D1A9-5842-A4AD-0545FC7F29E6}" srcId="{43C57D23-A612-4D4D-8EEA-23D5BDDB1E5F}" destId="{EB854859-7C9B-C845-A67B-F5F35F77CDD9}" srcOrd="2" destOrd="0" parTransId="{45F91D2F-896B-3146-BA02-FC2E415EE95A}" sibTransId="{47216DC4-F964-AE4E-9C81-46FFE01BEA50}"/>
    <dgm:cxn modelId="{1E42A95E-74AF-1E47-9B2E-FB5F39919972}" srcId="{43C57D23-A612-4D4D-8EEA-23D5BDDB1E5F}" destId="{65A58BB0-9AB9-0749-903B-9FCADDF3E999}" srcOrd="3" destOrd="0" parTransId="{E45CB8F4-2BE7-BD46-BD0B-AF6959DE02D2}" sibTransId="{2A666E6D-EF47-234C-B0C5-451141DA9227}"/>
    <dgm:cxn modelId="{B7BC05F8-4C35-4C99-854A-E1888B30AFDC}" type="presOf" srcId="{D22F89B4-2FE4-7446-B92D-FA4A8B9E92D8}" destId="{049BA4D5-A1CD-5846-B122-2399C7B635BA}" srcOrd="0" destOrd="0" presId="urn:microsoft.com/office/officeart/2009/3/layout/StepUpProcess"/>
    <dgm:cxn modelId="{4A7D4451-6DE8-4072-BDAA-15407271566A}" type="presParOf" srcId="{78DB38B9-47DD-E949-AC06-7055A4C4C4C0}" destId="{31E7B79A-D7CA-3945-AA91-32F412A15BA9}" srcOrd="0" destOrd="0" presId="urn:microsoft.com/office/officeart/2009/3/layout/StepUpProcess"/>
    <dgm:cxn modelId="{81A2B9CA-E5AD-4499-9AF2-E8B0B89D0F0B}" type="presParOf" srcId="{31E7B79A-D7CA-3945-AA91-32F412A15BA9}" destId="{FA0400C9-8409-4046-9CA3-A96026EA5674}" srcOrd="0" destOrd="0" presId="urn:microsoft.com/office/officeart/2009/3/layout/StepUpProcess"/>
    <dgm:cxn modelId="{7EC6F1E1-574F-419F-AA85-FF8C4881DCA6}" type="presParOf" srcId="{31E7B79A-D7CA-3945-AA91-32F412A15BA9}" destId="{049BA4D5-A1CD-5846-B122-2399C7B635BA}" srcOrd="1" destOrd="0" presId="urn:microsoft.com/office/officeart/2009/3/layout/StepUpProcess"/>
    <dgm:cxn modelId="{D7ECE047-8DD1-432A-8348-1A7AAFD6D090}" type="presParOf" srcId="{31E7B79A-D7CA-3945-AA91-32F412A15BA9}" destId="{7DB33476-4517-7141-B837-C6DCC1657956}" srcOrd="2" destOrd="0" presId="urn:microsoft.com/office/officeart/2009/3/layout/StepUpProcess"/>
    <dgm:cxn modelId="{34BF97F5-9988-4190-B96E-5A94E86B55DF}" type="presParOf" srcId="{78DB38B9-47DD-E949-AC06-7055A4C4C4C0}" destId="{701DFD72-1B6C-5D40-9C7D-C065A6DDBF7D}" srcOrd="1" destOrd="0" presId="urn:microsoft.com/office/officeart/2009/3/layout/StepUpProcess"/>
    <dgm:cxn modelId="{E48BBEE5-4E1C-4D63-89FE-9D27C41798D8}" type="presParOf" srcId="{701DFD72-1B6C-5D40-9C7D-C065A6DDBF7D}" destId="{E1F98E9D-7F3A-B543-B464-91F27B4BEC64}" srcOrd="0" destOrd="0" presId="urn:microsoft.com/office/officeart/2009/3/layout/StepUpProcess"/>
    <dgm:cxn modelId="{12D61A76-C575-4FC5-8AE4-8CCA1DF0ACAA}" type="presParOf" srcId="{78DB38B9-47DD-E949-AC06-7055A4C4C4C0}" destId="{C90D6C14-EF87-5E44-9829-452CA00BD3D0}" srcOrd="2" destOrd="0" presId="urn:microsoft.com/office/officeart/2009/3/layout/StepUpProcess"/>
    <dgm:cxn modelId="{DA5DF9E0-57D9-4977-B795-2F942D30849B}" type="presParOf" srcId="{C90D6C14-EF87-5E44-9829-452CA00BD3D0}" destId="{602D4045-1794-484F-A7CF-EDC2D30D6AEE}" srcOrd="0" destOrd="0" presId="urn:microsoft.com/office/officeart/2009/3/layout/StepUpProcess"/>
    <dgm:cxn modelId="{DD54BA87-FAD2-43CC-AE5E-887D499509AC}" type="presParOf" srcId="{C90D6C14-EF87-5E44-9829-452CA00BD3D0}" destId="{C1C0253F-7394-C742-BA1B-4B6EB4BE114E}" srcOrd="1" destOrd="0" presId="urn:microsoft.com/office/officeart/2009/3/layout/StepUpProcess"/>
    <dgm:cxn modelId="{6CD3A09A-036B-4566-AC28-A3DB54FE1C8E}" type="presParOf" srcId="{C90D6C14-EF87-5E44-9829-452CA00BD3D0}" destId="{6545DF57-C6C5-C642-B6D0-331FDBD2828A}" srcOrd="2" destOrd="0" presId="urn:microsoft.com/office/officeart/2009/3/layout/StepUpProcess"/>
    <dgm:cxn modelId="{7CDC7D78-30B1-4599-8550-1F7DB19265FC}" type="presParOf" srcId="{78DB38B9-47DD-E949-AC06-7055A4C4C4C0}" destId="{E8F6C45F-8E7C-EE4E-B9FC-ABF2C6C9D1D6}" srcOrd="3" destOrd="0" presId="urn:microsoft.com/office/officeart/2009/3/layout/StepUpProcess"/>
    <dgm:cxn modelId="{C12E71F0-9FF8-49C0-B0F9-C26C22956A97}" type="presParOf" srcId="{E8F6C45F-8E7C-EE4E-B9FC-ABF2C6C9D1D6}" destId="{383D05B7-2221-5B49-BB4C-9F7754C2D295}" srcOrd="0" destOrd="0" presId="urn:microsoft.com/office/officeart/2009/3/layout/StepUpProcess"/>
    <dgm:cxn modelId="{E3EC68E6-4568-4FCF-BD02-05C700EA96C4}" type="presParOf" srcId="{78DB38B9-47DD-E949-AC06-7055A4C4C4C0}" destId="{84FF2B38-D700-FF48-8B3A-FF7F633293BD}" srcOrd="4" destOrd="0" presId="urn:microsoft.com/office/officeart/2009/3/layout/StepUpProcess"/>
    <dgm:cxn modelId="{E75E0C53-6A24-42E9-BDAD-12349350A726}" type="presParOf" srcId="{84FF2B38-D700-FF48-8B3A-FF7F633293BD}" destId="{260FF3E1-6EA9-F64F-A42F-F698F652980C}" srcOrd="0" destOrd="0" presId="urn:microsoft.com/office/officeart/2009/3/layout/StepUpProcess"/>
    <dgm:cxn modelId="{8AE24920-4BD5-4959-8C69-1F85A2681EF5}" type="presParOf" srcId="{84FF2B38-D700-FF48-8B3A-FF7F633293BD}" destId="{19C12DC0-2D0D-8640-A5A3-B1BEF5FAC45C}" srcOrd="1" destOrd="0" presId="urn:microsoft.com/office/officeart/2009/3/layout/StepUpProcess"/>
    <dgm:cxn modelId="{CA9C2F2D-DDE8-4E16-83F7-3E696FC92650}" type="presParOf" srcId="{84FF2B38-D700-FF48-8B3A-FF7F633293BD}" destId="{BB54ACD2-500A-F841-A41F-B1A7FE7EEE63}" srcOrd="2" destOrd="0" presId="urn:microsoft.com/office/officeart/2009/3/layout/StepUpProcess"/>
    <dgm:cxn modelId="{DA11F06D-8D6F-4BE6-A0D8-BC3D3993BAA7}" type="presParOf" srcId="{78DB38B9-47DD-E949-AC06-7055A4C4C4C0}" destId="{AE6AC3EA-658A-264A-90A2-694F9A8837BB}" srcOrd="5" destOrd="0" presId="urn:microsoft.com/office/officeart/2009/3/layout/StepUpProcess"/>
    <dgm:cxn modelId="{4D90EAAF-3349-4776-B2C1-61558C366927}" type="presParOf" srcId="{AE6AC3EA-658A-264A-90A2-694F9A8837BB}" destId="{0A471499-C885-4540-9126-8DBB87AD9F5A}" srcOrd="0" destOrd="0" presId="urn:microsoft.com/office/officeart/2009/3/layout/StepUpProcess"/>
    <dgm:cxn modelId="{69A95379-5D31-4201-9174-6726D971748C}" type="presParOf" srcId="{78DB38B9-47DD-E949-AC06-7055A4C4C4C0}" destId="{12DC7E0B-A560-174E-A86B-A33A3E1C6C10}" srcOrd="6" destOrd="0" presId="urn:microsoft.com/office/officeart/2009/3/layout/StepUpProcess"/>
    <dgm:cxn modelId="{044E280A-90FF-4B41-AA4E-83F9B7BBF483}" type="presParOf" srcId="{12DC7E0B-A560-174E-A86B-A33A3E1C6C10}" destId="{208406A0-F3CF-2149-B808-CA84221ECB05}" srcOrd="0" destOrd="0" presId="urn:microsoft.com/office/officeart/2009/3/layout/StepUpProcess"/>
    <dgm:cxn modelId="{69A6D831-67D0-467A-8EF2-27E2F4C0EAFA}" type="presParOf" srcId="{12DC7E0B-A560-174E-A86B-A33A3E1C6C10}" destId="{95604EDA-AFB7-5641-A1C4-996812EBDFA1}" srcOrd="1" destOrd="0" presId="urn:microsoft.com/office/officeart/2009/3/layout/StepUpProcess"/>
    <dgm:cxn modelId="{7D988F32-4652-1E48-9FB6-FDD6EC692672}" type="presParOf" srcId="{12DC7E0B-A560-174E-A86B-A33A3E1C6C10}" destId="{2A384B1F-2B28-3D4D-B1C5-7BFFAB12FE81}" srcOrd="2" destOrd="0" presId="urn:microsoft.com/office/officeart/2009/3/layout/StepUpProcess"/>
    <dgm:cxn modelId="{2F734D80-6712-834B-AFB8-61F35372B5E8}" type="presParOf" srcId="{78DB38B9-47DD-E949-AC06-7055A4C4C4C0}" destId="{9CB8155A-0471-BF4E-A524-1BB23C3CCB47}" srcOrd="7" destOrd="0" presId="urn:microsoft.com/office/officeart/2009/3/layout/StepUpProcess"/>
    <dgm:cxn modelId="{DF4D5B69-2BDB-4643-8D83-2B13D351CBD1}" type="presParOf" srcId="{9CB8155A-0471-BF4E-A524-1BB23C3CCB47}" destId="{50F0E65B-FFF3-954E-B030-E8A4CD3ED6E3}" srcOrd="0" destOrd="0" presId="urn:microsoft.com/office/officeart/2009/3/layout/StepUpProcess"/>
    <dgm:cxn modelId="{1F645500-28EE-C748-B8C8-449AE324611B}" type="presParOf" srcId="{78DB38B9-47DD-E949-AC06-7055A4C4C4C0}" destId="{12312A5D-F961-394C-BE43-E6E8FFE1584B}" srcOrd="8" destOrd="0" presId="urn:microsoft.com/office/officeart/2009/3/layout/StepUpProcess"/>
    <dgm:cxn modelId="{76439119-A4A6-2E43-AEC8-D2D3CA5914E1}" type="presParOf" srcId="{12312A5D-F961-394C-BE43-E6E8FFE1584B}" destId="{AC229C33-22BF-8E40-9513-81B10F291E45}" srcOrd="0" destOrd="0" presId="urn:microsoft.com/office/officeart/2009/3/layout/StepUpProcess"/>
    <dgm:cxn modelId="{6E772FBD-444B-5244-B526-D1362544336B}" type="presParOf" srcId="{12312A5D-F961-394C-BE43-E6E8FFE1584B}" destId="{BED060D7-F715-D649-A701-363B23BB588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400C9-8409-4046-9CA3-A96026EA5674}">
      <dsp:nvSpPr>
        <dsp:cNvPr id="0" name=""/>
        <dsp:cNvSpPr/>
      </dsp:nvSpPr>
      <dsp:spPr>
        <a:xfrm rot="5400000">
          <a:off x="329160" y="2441669"/>
          <a:ext cx="974322" cy="16212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49BA4D5-A1CD-5846-B122-2399C7B635BA}">
      <dsp:nvSpPr>
        <dsp:cNvPr id="0" name=""/>
        <dsp:cNvSpPr/>
      </dsp:nvSpPr>
      <dsp:spPr>
        <a:xfrm>
          <a:off x="166521" y="2926073"/>
          <a:ext cx="1463674" cy="1282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Формиро</a:t>
          </a:r>
          <a: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8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вание</a:t>
          </a: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Forming</a:t>
          </a: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6521" y="2926073"/>
        <a:ext cx="1463674" cy="1282996"/>
      </dsp:txXfrm>
    </dsp:sp>
    <dsp:sp modelId="{7DB33476-4517-7141-B837-C6DCC1657956}">
      <dsp:nvSpPr>
        <dsp:cNvPr id="0" name=""/>
        <dsp:cNvSpPr/>
      </dsp:nvSpPr>
      <dsp:spPr>
        <a:xfrm>
          <a:off x="1354031" y="2322311"/>
          <a:ext cx="276164" cy="276164"/>
        </a:xfrm>
        <a:prstGeom prst="triangle">
          <a:avLst>
            <a:gd name="adj" fmla="val 100000"/>
          </a:avLst>
        </a:prstGeom>
        <a:gradFill rotWithShape="0">
          <a:gsLst>
            <a:gs pos="100000">
              <a:schemeClr val="accent4">
                <a:hueOff val="-558096"/>
                <a:satOff val="3362"/>
                <a:lumOff val="27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558096"/>
                <a:satOff val="3362"/>
                <a:lumOff val="27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558096"/>
              <a:satOff val="3362"/>
              <a:lumOff val="27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2D4045-1794-484F-A7CF-EDC2D30D6AEE}">
      <dsp:nvSpPr>
        <dsp:cNvPr id="0" name=""/>
        <dsp:cNvSpPr/>
      </dsp:nvSpPr>
      <dsp:spPr>
        <a:xfrm rot="5400000">
          <a:off x="2120983" y="1998280"/>
          <a:ext cx="974322" cy="16212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100000">
              <a:schemeClr val="accent4">
                <a:hueOff val="-1116193"/>
                <a:satOff val="6725"/>
                <a:lumOff val="53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116193"/>
                <a:satOff val="6725"/>
                <a:lumOff val="53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116193"/>
              <a:satOff val="6725"/>
              <a:lumOff val="5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C0253F-7394-C742-BA1B-4B6EB4BE114E}">
      <dsp:nvSpPr>
        <dsp:cNvPr id="0" name=""/>
        <dsp:cNvSpPr/>
      </dsp:nvSpPr>
      <dsp:spPr>
        <a:xfrm>
          <a:off x="1958344" y="2482685"/>
          <a:ext cx="1463674" cy="1282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Шторм</a:t>
          </a:r>
          <a: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US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(Storming)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8344" y="2482685"/>
        <a:ext cx="1463674" cy="1282996"/>
      </dsp:txXfrm>
    </dsp:sp>
    <dsp:sp modelId="{6545DF57-C6C5-C642-B6D0-331FDBD2828A}">
      <dsp:nvSpPr>
        <dsp:cNvPr id="0" name=""/>
        <dsp:cNvSpPr/>
      </dsp:nvSpPr>
      <dsp:spPr>
        <a:xfrm>
          <a:off x="3145854" y="1878922"/>
          <a:ext cx="276164" cy="276164"/>
        </a:xfrm>
        <a:prstGeom prst="triangle">
          <a:avLst>
            <a:gd name="adj" fmla="val 100000"/>
          </a:avLst>
        </a:prstGeom>
        <a:gradFill rotWithShape="0">
          <a:gsLst>
            <a:gs pos="100000">
              <a:schemeClr val="accent4">
                <a:hueOff val="-1674289"/>
                <a:satOff val="10087"/>
                <a:lumOff val="80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1674289"/>
                <a:satOff val="10087"/>
                <a:lumOff val="80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1674289"/>
              <a:satOff val="10087"/>
              <a:lumOff val="8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0FF3E1-6EA9-F64F-A42F-F698F652980C}">
      <dsp:nvSpPr>
        <dsp:cNvPr id="0" name=""/>
        <dsp:cNvSpPr/>
      </dsp:nvSpPr>
      <dsp:spPr>
        <a:xfrm rot="5400000">
          <a:off x="3912806" y="1554892"/>
          <a:ext cx="974322" cy="16212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100000">
              <a:schemeClr val="accent4">
                <a:hueOff val="-2232386"/>
                <a:satOff val="13449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232386"/>
                <a:satOff val="13449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232386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C12DC0-2D0D-8640-A5A3-B1BEF5FAC45C}">
      <dsp:nvSpPr>
        <dsp:cNvPr id="0" name=""/>
        <dsp:cNvSpPr/>
      </dsp:nvSpPr>
      <dsp:spPr>
        <a:xfrm>
          <a:off x="3750168" y="2039297"/>
          <a:ext cx="1463674" cy="1282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Выработка норм</a:t>
          </a:r>
          <a:r>
            <a:rPr lang="en-US" sz="1800" b="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/>
          </a:r>
          <a:br>
            <a:rPr lang="en-US" sz="1800" b="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</a:br>
          <a:r>
            <a:rPr lang="en-US" sz="1800" b="0" kern="1200" dirty="0" smtClean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(Norming)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0168" y="2039297"/>
        <a:ext cx="1463674" cy="1282996"/>
      </dsp:txXfrm>
    </dsp:sp>
    <dsp:sp modelId="{BB54ACD2-500A-F841-A41F-B1A7FE7EEE63}">
      <dsp:nvSpPr>
        <dsp:cNvPr id="0" name=""/>
        <dsp:cNvSpPr/>
      </dsp:nvSpPr>
      <dsp:spPr>
        <a:xfrm>
          <a:off x="4937677" y="1435534"/>
          <a:ext cx="276164" cy="276164"/>
        </a:xfrm>
        <a:prstGeom prst="triangle">
          <a:avLst>
            <a:gd name="adj" fmla="val 100000"/>
          </a:avLst>
        </a:prstGeom>
        <a:gradFill rotWithShape="0">
          <a:gsLst>
            <a:gs pos="100000">
              <a:schemeClr val="accent4">
                <a:hueOff val="-2790482"/>
                <a:satOff val="16812"/>
                <a:lumOff val="134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2790482"/>
                <a:satOff val="16812"/>
                <a:lumOff val="134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790482"/>
              <a:satOff val="16812"/>
              <a:lumOff val="134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8406A0-F3CF-2149-B808-CA84221ECB05}">
      <dsp:nvSpPr>
        <dsp:cNvPr id="0" name=""/>
        <dsp:cNvSpPr/>
      </dsp:nvSpPr>
      <dsp:spPr>
        <a:xfrm rot="5400000">
          <a:off x="5704629" y="1111504"/>
          <a:ext cx="974322" cy="16212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100000">
              <a:schemeClr val="accent4">
                <a:hueOff val="-3348579"/>
                <a:satOff val="20174"/>
                <a:lumOff val="161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348579"/>
                <a:satOff val="20174"/>
                <a:lumOff val="161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3348579"/>
              <a:satOff val="20174"/>
              <a:lumOff val="161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604EDA-AFB7-5641-A1C4-996812EBDFA1}">
      <dsp:nvSpPr>
        <dsp:cNvPr id="0" name=""/>
        <dsp:cNvSpPr/>
      </dsp:nvSpPr>
      <dsp:spPr>
        <a:xfrm>
          <a:off x="5603472" y="1585323"/>
          <a:ext cx="1488805" cy="1282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Работа</a:t>
          </a:r>
          <a:endParaRPr lang="en-US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(Performing)</a:t>
          </a:r>
          <a:endParaRPr lang="ru-RU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3472" y="1585323"/>
        <a:ext cx="1488805" cy="1282996"/>
      </dsp:txXfrm>
    </dsp:sp>
    <dsp:sp modelId="{2A384B1F-2B28-3D4D-B1C5-7BFFAB12FE81}">
      <dsp:nvSpPr>
        <dsp:cNvPr id="0" name=""/>
        <dsp:cNvSpPr/>
      </dsp:nvSpPr>
      <dsp:spPr>
        <a:xfrm>
          <a:off x="6729500" y="992145"/>
          <a:ext cx="276164" cy="2761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-3906675"/>
                <a:satOff val="23537"/>
                <a:lumOff val="188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3906675"/>
                <a:satOff val="23537"/>
                <a:lumOff val="188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3906675"/>
              <a:satOff val="23537"/>
              <a:lumOff val="188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229C33-22BF-8E40-9513-81B10F291E45}">
      <dsp:nvSpPr>
        <dsp:cNvPr id="0" name=""/>
        <dsp:cNvSpPr/>
      </dsp:nvSpPr>
      <dsp:spPr>
        <a:xfrm rot="5400000">
          <a:off x="7496453" y="668115"/>
          <a:ext cx="974322" cy="1621250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-4464771"/>
                <a:satOff val="26899"/>
                <a:lumOff val="215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-4464771"/>
                <a:satOff val="26899"/>
                <a:lumOff val="215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1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D060D7-F715-D649-A701-363B23BB588C}">
      <dsp:nvSpPr>
        <dsp:cNvPr id="0" name=""/>
        <dsp:cNvSpPr/>
      </dsp:nvSpPr>
      <dsp:spPr>
        <a:xfrm>
          <a:off x="7333814" y="1152520"/>
          <a:ext cx="1463674" cy="1282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Arial"/>
              <a:cs typeface="Arial"/>
            </a:rPr>
            <a:t>Реформи</a:t>
          </a:r>
          <a:r>
            <a:rPr lang="en-US" sz="1800" kern="1200" dirty="0" smtClean="0">
              <a:latin typeface="Arial"/>
              <a:cs typeface="Arial"/>
            </a:rPr>
            <a:t>-</a:t>
          </a:r>
          <a:r>
            <a:rPr lang="ru-RU" sz="1800" kern="1200" dirty="0" err="1" smtClean="0">
              <a:latin typeface="Arial"/>
              <a:cs typeface="Arial"/>
            </a:rPr>
            <a:t>рование</a:t>
          </a:r>
          <a:r>
            <a:rPr lang="ru-RU" sz="1800" kern="1200" dirty="0" smtClean="0">
              <a:latin typeface="Arial"/>
              <a:cs typeface="Arial"/>
            </a:rPr>
            <a:t> (</a:t>
          </a:r>
          <a:r>
            <a:rPr lang="en-US" sz="1800" kern="1200" dirty="0" err="1" smtClean="0">
              <a:latin typeface="Arial"/>
              <a:cs typeface="Arial"/>
            </a:rPr>
            <a:t>Adjouring</a:t>
          </a:r>
          <a:r>
            <a:rPr lang="en-US" sz="1800" kern="1200" dirty="0" smtClean="0">
              <a:latin typeface="Arial"/>
              <a:cs typeface="Arial"/>
            </a:rPr>
            <a:t>)</a:t>
          </a:r>
          <a:endParaRPr lang="ru-RU" sz="1800" kern="1200" dirty="0">
            <a:latin typeface="Arial"/>
            <a:cs typeface="Arial"/>
          </a:endParaRPr>
        </a:p>
      </dsp:txBody>
      <dsp:txXfrm>
        <a:off x="7333814" y="1152520"/>
        <a:ext cx="1463674" cy="1282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29EF-B696-DC49-876E-F3E8AEB93686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2E67-11D1-6A40-A9BD-7CFF427DE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mindtools.com/pages/article/newLDR_81.htm" TargetMode="External"/><Relationship Id="rId12" Type="http://schemas.openxmlformats.org/officeDocument/2006/relationships/hyperlink" Target="http://www.mindtools.com/pages/article/newCDV_51.htm" TargetMode="External"/><Relationship Id="rId13" Type="http://schemas.openxmlformats.org/officeDocument/2006/relationships/hyperlink" Target="http://www.mindtools.com/pages/article/newTMM_58.htm" TargetMode="External"/><Relationship Id="rId14" Type="http://schemas.openxmlformats.org/officeDocument/2006/relationships/hyperlink" Target="http://www.mindtools.com/pages/article/newTMM_52.htm" TargetMode="External"/><Relationship Id="rId15" Type="http://schemas.openxmlformats.org/officeDocument/2006/relationships/hyperlink" Target="http://www.mindtools.com/pages/article/newLDR_98.htm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Relationship Id="rId3" Type="http://schemas.openxmlformats.org/officeDocument/2006/relationships/hyperlink" Target="http://www.mindtools.com/pages/article/newTMM_95.htm" TargetMode="External"/><Relationship Id="rId4" Type="http://schemas.openxmlformats.org/officeDocument/2006/relationships/hyperlink" Target="http://www.mindtools.com/community/Bite-SizedTraining/SettingGoals.php" TargetMode="External"/><Relationship Id="rId5" Type="http://schemas.openxmlformats.org/officeDocument/2006/relationships/hyperlink" Target="http://www.mindtools.com/pages/article/building-trust-team.htm" TargetMode="External"/><Relationship Id="rId6" Type="http://schemas.openxmlformats.org/officeDocument/2006/relationships/hyperlink" Target="http://www.mindtools.com/pages/article/good-relationships.htm" TargetMode="External"/><Relationship Id="rId7" Type="http://schemas.openxmlformats.org/officeDocument/2006/relationships/hyperlink" Target="http://www.mindtools.com/pages/article/newTMM_79.htm" TargetMode="External"/><Relationship Id="rId8" Type="http://schemas.openxmlformats.org/officeDocument/2006/relationships/hyperlink" Target="http://www.mindtools.com/pages/article/newTCS_89.htm" TargetMode="External"/><Relationship Id="rId9" Type="http://schemas.openxmlformats.org/officeDocument/2006/relationships/hyperlink" Target="http://www.mindtools.com/pages/article/newTMM_15.htm" TargetMode="External"/><Relationship Id="rId10" Type="http://schemas.openxmlformats.org/officeDocument/2006/relationships/hyperlink" Target="http://www.mindtools.com/pages/article/Assertivenes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Forming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Direct the team, and establish clear objectives, both for the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team as a whole   and for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4"/>
              </a:rPr>
              <a:t>individual team members.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Storming</a:t>
            </a:r>
            <a:endParaRPr lang="ru-RU" sz="1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Establish processes and structures.</a:t>
            </a:r>
          </a:p>
          <a:p>
            <a:r>
              <a:rPr lang="en-US" sz="12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Build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trust</a:t>
            </a:r>
            <a:r>
              <a:rPr lang="ru-RU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5"/>
              </a:rPr>
              <a:t>and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good relationships</a:t>
            </a:r>
            <a:r>
              <a:rPr lang="ru-RU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6"/>
              </a:rPr>
              <a:t>between team members.</a:t>
            </a:r>
          </a:p>
          <a:p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Resolve conflicts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7"/>
              </a:rPr>
              <a:t>   swiftly if they occur. Provide support, especially to those team members who are less secure.</a:t>
            </a:r>
          </a:p>
          <a:p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Remain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positive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8"/>
              </a:rPr>
              <a:t>   and firm in the face of challenges to your leadership, or to the team's goal.</a:t>
            </a:r>
          </a:p>
          <a:p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Explain the "forming, storming, norming, and performing" idea, so that people understand why problems are occurring, and so that they see that things will get better in the future.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/>
              </a:rPr>
              <a:t>Coach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9"/>
              </a:rPr>
              <a:t>   team members in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0"/>
              </a:rPr>
              <a:t>assertiveness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0"/>
              </a:rPr>
              <a:t>   and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1"/>
              </a:rPr>
              <a:t>conflict resolution skills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1"/>
              </a:rPr>
              <a:t>  , where this is necessary.</a:t>
            </a:r>
          </a:p>
          <a:p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Use psychometric indicators such as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2"/>
              </a:rPr>
              <a:t>Myers-Briggs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2"/>
              </a:rPr>
              <a:t>   and the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3"/>
              </a:rPr>
              <a:t>Margerison-McCann Team Management Profile</a:t>
            </a:r>
            <a:r>
              <a:rPr lang="en-US" sz="1200" b="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3"/>
              </a:rPr>
              <a:t>   to help people learn about different work styles and strengths.</a:t>
            </a:r>
            <a:endParaRPr lang="ru-RU" dirty="0" smtClean="0"/>
          </a:p>
          <a:p>
            <a:endParaRPr lang="ru-RU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Norming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 back and help team members take responsibility for progress towards the goal. (This is a good time to arrange a </a:t>
            </a: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4"/>
              </a:rPr>
              <a:t>team-building   event.)</a:t>
            </a:r>
            <a:endParaRPr lang="ru-RU" sz="1200" b="1" kern="1200" dirty="0" smtClean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Performing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15"/>
              </a:rPr>
              <a:t>Delegate   tasks and projects as far as you can. Once the team is achieving well, you should aim to have as light a touch as possible. You will now be able to start focusing on other goals and areas of work.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Adjourning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Take the time to celebrate the team's achievements – you may work with some of your people again, and this will be much easier if people view past experiences positively.</a:t>
            </a: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62E67-11D1-6A40-A9BD-7CFF427DE24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10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 userDrawn="1"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05.09.16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/>
                <a:cs typeface="Arial"/>
              </a:rPr>
              <a:t>ЛЕКЦИЯ 3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/>
                <a:cs typeface="Arial"/>
              </a:rPr>
              <a:t>«Команда»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438851" y="5620773"/>
            <a:ext cx="22089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Константин Шабалин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1097" y="776496"/>
            <a:ext cx="8883751" cy="536432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Соберите команду. </a:t>
            </a:r>
            <a:b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</a:b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Если </a:t>
            </a: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у вас уже есть единомышленники – приглашайте их в курс, 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если </a:t>
            </a: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нет – объединяйтесь с другими, вдохновляйте их идеей или поддерживайте 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идею коллег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по </a:t>
            </a: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курсу, которая вам 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понравилась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400" dirty="0">
              <a:solidFill>
                <a:srgbClr val="262626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Заполните матрицу «функционал 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– </a:t>
            </a: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сотрудники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»</a:t>
            </a: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endParaRPr lang="ru-RU" sz="2400" dirty="0">
              <a:solidFill>
                <a:srgbClr val="262626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  <a:buClr>
                <a:srgbClr val="00AFF0"/>
              </a:buClr>
            </a:pPr>
            <a:r>
              <a:rPr lang="ru-RU" sz="2400" dirty="0">
                <a:solidFill>
                  <a:srgbClr val="262626"/>
                </a:solidFill>
                <a:latin typeface="Arial"/>
                <a:cs typeface="Arial"/>
              </a:rPr>
              <a:t>Условие: в команде должно быть </a:t>
            </a:r>
            <a:r>
              <a:rPr lang="ru-RU" sz="2400" dirty="0" smtClean="0">
                <a:solidFill>
                  <a:srgbClr val="262626"/>
                </a:solidFill>
                <a:latin typeface="Arial"/>
                <a:cs typeface="Arial"/>
              </a:rPr>
              <a:t>4–5 человек</a:t>
            </a:r>
            <a:endParaRPr lang="ru-RU" sz="2400" dirty="0">
              <a:solidFill>
                <a:srgbClr val="262626"/>
              </a:solidFill>
              <a:latin typeface="Arial"/>
              <a:cs typeface="Arial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528484" y="1466797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28484" y="3842442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28484" y="4738913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0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573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0815" y="1131769"/>
            <a:ext cx="8803185" cy="468640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Почему нужна команда?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Кто нужен в команде?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Как формировать команду?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Как сделать так, чтобы команда работала?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4658" y="1677936"/>
            <a:ext cx="3496628" cy="22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5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816" y="2924175"/>
            <a:ext cx="8450760" cy="28939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0000"/>
              </a:lnSpc>
              <a:buClr>
                <a:srgbClr val="00AFF0"/>
              </a:buClr>
            </a:pPr>
            <a:r>
              <a:rPr lang="ru-RU" sz="3600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нужен вам в команде</a:t>
            </a:r>
            <a:r>
              <a:rPr lang="en-US" sz="3600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43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Принципы сбора команды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0815" y="1131770"/>
            <a:ext cx="8803185" cy="38117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Основная </a:t>
            </a: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ответственность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– </a:t>
            </a: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на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основателе </a:t>
            </a: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Не поручайте поиск людей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другим </a:t>
            </a: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Люди приходят – и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уходят </a:t>
            </a: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Пока идет разработка – все вовлекаются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/>
            </a:r>
            <a:b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</a:b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во </a:t>
            </a: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все, каждый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оркестр</a:t>
            </a: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Не раздувайте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штат</a:t>
            </a: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798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0815" y="1131770"/>
            <a:ext cx="8803185" cy="381170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Интерес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– </a:t>
            </a: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лучшая мотивация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Не пытайтесь стимулировать деньгами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Раздавайте опционы аккуратно 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Важно поддерживать рабочие отношения </a:t>
            </a: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/>
            </a:r>
            <a:b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</a:br>
            <a:r>
              <a:rPr lang="ru-RU" sz="2800" dirty="0" smtClean="0">
                <a:solidFill>
                  <a:srgbClr val="262626"/>
                </a:solidFill>
                <a:latin typeface="Arial"/>
                <a:cs typeface="Arial"/>
              </a:rPr>
              <a:t>в </a:t>
            </a:r>
            <a:r>
              <a:rPr lang="ru-RU" sz="2800" dirty="0">
                <a:solidFill>
                  <a:srgbClr val="262626"/>
                </a:solidFill>
                <a:latin typeface="Arial"/>
                <a:cs typeface="Arial"/>
              </a:rPr>
              <a:t>команде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/>
              <a:buChar char="•"/>
            </a:pPr>
            <a:endParaRPr lang="ru-RU" sz="2800" dirty="0">
              <a:solidFill>
                <a:srgbClr val="2626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7157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816" y="2924175"/>
            <a:ext cx="8450760" cy="289399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0000"/>
              </a:lnSpc>
              <a:buClr>
                <a:srgbClr val="00AFF0"/>
              </a:buClr>
            </a:pPr>
            <a:r>
              <a:rPr lang="ru-RU" sz="3600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формировать команду?</a:t>
            </a:r>
          </a:p>
        </p:txBody>
      </p:sp>
    </p:spTree>
    <p:extLst>
      <p:ext uri="{BB962C8B-B14F-4D97-AF65-F5344CB8AC3E}">
        <p14:creationId xmlns:p14="http://schemas.microsoft.com/office/powerpoint/2010/main" val="298884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развития команды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43837044"/>
              </p:ext>
            </p:extLst>
          </p:nvPr>
        </p:nvGraphicFramePr>
        <p:xfrm>
          <a:off x="211661" y="1123950"/>
          <a:ext cx="8803185" cy="520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855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0816" y="2533651"/>
            <a:ext cx="8450760" cy="180022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10000"/>
              </a:lnSpc>
              <a:buClr>
                <a:srgbClr val="00AFF0"/>
              </a:buClr>
            </a:pPr>
            <a:r>
              <a:rPr lang="ru-RU" sz="3600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сделать так</a:t>
            </a:r>
            <a:r>
              <a:rPr lang="ru-RU" sz="3600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ru-RU" sz="3600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</a:t>
            </a:r>
            <a:r>
              <a:rPr lang="ru-RU" sz="3600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команда работала?</a:t>
            </a:r>
          </a:p>
        </p:txBody>
      </p:sp>
    </p:spTree>
    <p:extLst>
      <p:ext uri="{BB962C8B-B14F-4D97-AF65-F5344CB8AC3E}">
        <p14:creationId xmlns:p14="http://schemas.microsoft.com/office/powerpoint/2010/main" val="87689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Изображение 4" descr="IIDF-Kursy-3-9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32" b="16803"/>
          <a:stretch/>
        </p:blipFill>
        <p:spPr>
          <a:xfrm>
            <a:off x="0" y="1318057"/>
            <a:ext cx="9144000" cy="4674708"/>
          </a:xfrm>
          <a:prstGeom prst="rect">
            <a:avLst/>
          </a:prstGeom>
        </p:spPr>
      </p:pic>
      <p:cxnSp>
        <p:nvCxnSpPr>
          <p:cNvPr id="2" name="Прямая соединительная линия 1"/>
          <p:cNvCxnSpPr/>
          <p:nvPr/>
        </p:nvCxnSpPr>
        <p:spPr>
          <a:xfrm>
            <a:off x="131097" y="918051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Стадии развития компании: кривая </a:t>
            </a:r>
            <a:r>
              <a:rPr lang="ru-RU" sz="3000" b="1" dirty="0" err="1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Грейнера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-1434121" y="3503798"/>
            <a:ext cx="3559296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dirty="0" smtClean="0">
                <a:solidFill>
                  <a:srgbClr val="262626"/>
                </a:solidFill>
                <a:latin typeface="Arial"/>
                <a:cs typeface="Arial"/>
              </a:rPr>
              <a:t>Размер организации</a:t>
            </a:r>
            <a:endParaRPr lang="ru-RU" dirty="0">
              <a:solidFill>
                <a:srgbClr val="262626"/>
              </a:solidFill>
              <a:latin typeface="Arial"/>
              <a:cs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63405" y="5847916"/>
            <a:ext cx="3020950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dirty="0" smtClean="0">
                <a:solidFill>
                  <a:srgbClr val="262626"/>
                </a:solidFill>
                <a:latin typeface="Arial"/>
                <a:cs typeface="Arial"/>
              </a:rPr>
              <a:t>Время</a:t>
            </a:r>
            <a:endParaRPr lang="ru-RU" dirty="0">
              <a:solidFill>
                <a:srgbClr val="262626"/>
              </a:solidFill>
              <a:latin typeface="Arial"/>
              <a:cs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68576" y="5156862"/>
            <a:ext cx="1239654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Кризис лидерства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72581" y="4766046"/>
            <a:ext cx="1239654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Кризис автономии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662111" y="4164638"/>
            <a:ext cx="1239654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Кризис контроля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57769" y="3726267"/>
            <a:ext cx="1239654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Кризис границ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55646" y="3156622"/>
            <a:ext cx="1239654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Кризис роста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8352" y="1378623"/>
            <a:ext cx="1426649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Этап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1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Рост на основе креативности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42233" y="1378623"/>
            <a:ext cx="1500465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 smtClean="0">
                <a:solidFill>
                  <a:srgbClr val="00AFF0"/>
                </a:solidFill>
                <a:latin typeface="Arial"/>
                <a:cs typeface="Arial"/>
              </a:rPr>
              <a:t>Эта</a:t>
            </a:r>
            <a:r>
              <a:rPr lang="ru-RU" sz="1400" b="1" dirty="0">
                <a:solidFill>
                  <a:srgbClr val="00AFF0"/>
                </a:solidFill>
                <a:latin typeface="Arial"/>
                <a:cs typeface="Arial"/>
              </a:rPr>
              <a:t>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2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Направленный рост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108228" y="1378623"/>
            <a:ext cx="1535302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>
                <a:solidFill>
                  <a:srgbClr val="00AFF0"/>
                </a:solidFill>
                <a:latin typeface="Arial"/>
                <a:cs typeface="Arial"/>
              </a:rPr>
              <a:t>Этап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3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Рост на основе делегирования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68825" y="1378623"/>
            <a:ext cx="1459062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>
                <a:solidFill>
                  <a:srgbClr val="00AFF0"/>
                </a:solidFill>
                <a:latin typeface="Arial"/>
                <a:cs typeface="Arial"/>
              </a:rPr>
              <a:t>Этап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4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Рост на основе координации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55122" y="1378623"/>
            <a:ext cx="1615467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>
                <a:solidFill>
                  <a:srgbClr val="00AFF0"/>
                </a:solidFill>
                <a:latin typeface="Arial"/>
                <a:cs typeface="Arial"/>
              </a:rPr>
              <a:t>Этап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5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Рост на основе сотрудничества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455646" y="1378623"/>
            <a:ext cx="1374587" cy="69105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buClr>
                <a:srgbClr val="00AFF0"/>
              </a:buClr>
            </a:pPr>
            <a:r>
              <a:rPr lang="ru-RU" sz="1400" b="1" dirty="0">
                <a:solidFill>
                  <a:srgbClr val="00AFF0"/>
                </a:solidFill>
                <a:latin typeface="Arial"/>
                <a:cs typeface="Arial"/>
              </a:rPr>
              <a:t>Этап</a:t>
            </a:r>
            <a:r>
              <a:rPr lang="en-US" sz="1400" b="1" dirty="0" smtClean="0">
                <a:solidFill>
                  <a:srgbClr val="00AFF0"/>
                </a:solidFill>
                <a:latin typeface="Arial"/>
                <a:cs typeface="Arial"/>
              </a:rPr>
              <a:t> 6</a:t>
            </a:r>
            <a:endParaRPr 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  <a:p>
            <a:pPr algn="ctr">
              <a:buClr>
                <a:srgbClr val="00AFF0"/>
              </a:buClr>
            </a:pP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rPr>
              <a:t>Рост на основе альянсов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5895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4441</TotalTime>
  <Words>182</Words>
  <Application>Microsoft Macintosh PowerPoint</Application>
  <PresentationFormat>Экран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145</cp:revision>
  <dcterms:created xsi:type="dcterms:W3CDTF">2015-03-16T15:29:57Z</dcterms:created>
  <dcterms:modified xsi:type="dcterms:W3CDTF">2016-09-05T12:11:22Z</dcterms:modified>
</cp:coreProperties>
</file>