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4" r:id="rId3"/>
    <p:sldId id="275" r:id="rId4"/>
    <p:sldId id="257" r:id="rId5"/>
    <p:sldId id="276" r:id="rId6"/>
    <p:sldId id="258" r:id="rId7"/>
    <p:sldId id="259" r:id="rId8"/>
    <p:sldId id="261" r:id="rId9"/>
    <p:sldId id="262" r:id="rId10"/>
    <p:sldId id="263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99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04E94-A86D-420D-895C-91DA814BDDD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7E67F-E567-4B45-BBC5-F4B8EA53A093}">
      <dgm:prSet phldrT="[Текст]" custT="1"/>
      <dgm:spPr/>
      <dgm:t>
        <a:bodyPr/>
        <a:lstStyle/>
        <a:p>
          <a:r>
            <a:rPr lang="ru-RU" sz="1800" dirty="0" smtClean="0"/>
            <a:t>Внешняя</a:t>
          </a:r>
        </a:p>
      </dgm:t>
    </dgm:pt>
    <dgm:pt modelId="{9932E1E9-63F8-4CC6-85B0-64497F2F84FF}" type="parTrans" cxnId="{1FD6BE5B-44D1-4E7D-814B-62B226692A89}">
      <dgm:prSet/>
      <dgm:spPr/>
      <dgm:t>
        <a:bodyPr/>
        <a:lstStyle/>
        <a:p>
          <a:endParaRPr lang="ru-RU"/>
        </a:p>
      </dgm:t>
    </dgm:pt>
    <dgm:pt modelId="{9A34A78A-9508-4E98-BDFC-A45E2FD38ACE}" type="sibTrans" cxnId="{1FD6BE5B-44D1-4E7D-814B-62B226692A89}">
      <dgm:prSet/>
      <dgm:spPr/>
      <dgm:t>
        <a:bodyPr/>
        <a:lstStyle/>
        <a:p>
          <a:endParaRPr lang="ru-RU"/>
        </a:p>
      </dgm:t>
    </dgm:pt>
    <dgm:pt modelId="{E36BF1FF-C359-4310-9B1B-97C7FF7042B9}">
      <dgm:prSet phldrT="[Текст]" custT="1"/>
      <dgm:spPr/>
      <dgm:t>
        <a:bodyPr/>
        <a:lstStyle/>
        <a:p>
          <a:r>
            <a:rPr lang="ru-RU" sz="1800" dirty="0" smtClean="0"/>
            <a:t>Политика государства</a:t>
          </a:r>
          <a:endParaRPr lang="ru-RU" sz="1800" dirty="0"/>
        </a:p>
      </dgm:t>
    </dgm:pt>
    <dgm:pt modelId="{18B6E87A-58A6-42F2-97A6-603A04EE5EA4}" type="parTrans" cxnId="{32082AA3-2F2C-46E9-8936-66290C8BD89A}">
      <dgm:prSet/>
      <dgm:spPr/>
      <dgm:t>
        <a:bodyPr/>
        <a:lstStyle/>
        <a:p>
          <a:endParaRPr lang="ru-RU"/>
        </a:p>
      </dgm:t>
    </dgm:pt>
    <dgm:pt modelId="{C6E20044-3E12-4EE0-ABD1-67D894D961CD}" type="sibTrans" cxnId="{32082AA3-2F2C-46E9-8936-66290C8BD89A}">
      <dgm:prSet/>
      <dgm:spPr/>
      <dgm:t>
        <a:bodyPr/>
        <a:lstStyle/>
        <a:p>
          <a:endParaRPr lang="ru-RU"/>
        </a:p>
      </dgm:t>
    </dgm:pt>
    <dgm:pt modelId="{A52A31F4-1085-43FF-A4BB-79221D139E91}">
      <dgm:prSet phldrT="[Текст]" custT="1"/>
      <dgm:spPr/>
      <dgm:t>
        <a:bodyPr/>
        <a:lstStyle/>
        <a:p>
          <a:r>
            <a:rPr lang="ru-RU" sz="1800" dirty="0" smtClean="0"/>
            <a:t>Социальная политика</a:t>
          </a:r>
          <a:endParaRPr lang="ru-RU" sz="1800" dirty="0"/>
        </a:p>
      </dgm:t>
    </dgm:pt>
    <dgm:pt modelId="{4E2EE56E-BC91-4929-AAA7-E4E26F9317DC}" type="parTrans" cxnId="{2E1D1894-B136-40AD-A773-561CE3C2EDA1}">
      <dgm:prSet/>
      <dgm:spPr/>
      <dgm:t>
        <a:bodyPr/>
        <a:lstStyle/>
        <a:p>
          <a:endParaRPr lang="ru-RU"/>
        </a:p>
      </dgm:t>
    </dgm:pt>
    <dgm:pt modelId="{536666FE-7B92-4EDC-9AAC-A9B7806AA8B7}" type="sibTrans" cxnId="{2E1D1894-B136-40AD-A773-561CE3C2EDA1}">
      <dgm:prSet/>
      <dgm:spPr/>
      <dgm:t>
        <a:bodyPr/>
        <a:lstStyle/>
        <a:p>
          <a:endParaRPr lang="ru-RU"/>
        </a:p>
      </dgm:t>
    </dgm:pt>
    <dgm:pt modelId="{0719C5CB-F43F-46EA-854A-4F2EFDD070FA}">
      <dgm:prSet phldrT="[Текст]" custT="1"/>
      <dgm:spPr/>
      <dgm:t>
        <a:bodyPr/>
        <a:lstStyle/>
        <a:p>
          <a:r>
            <a:rPr lang="ru-RU" sz="1800" dirty="0" smtClean="0"/>
            <a:t>Экономическая политика</a:t>
          </a:r>
          <a:endParaRPr lang="ru-RU" sz="1800" dirty="0"/>
        </a:p>
      </dgm:t>
    </dgm:pt>
    <dgm:pt modelId="{3F0EBF44-854C-4F7F-8C22-9373A8752022}" type="parTrans" cxnId="{2FC140DC-998D-455D-85AF-4B9244D0C706}">
      <dgm:prSet/>
      <dgm:spPr/>
      <dgm:t>
        <a:bodyPr/>
        <a:lstStyle/>
        <a:p>
          <a:endParaRPr lang="ru-RU"/>
        </a:p>
      </dgm:t>
    </dgm:pt>
    <dgm:pt modelId="{C7208D3B-8747-4230-B7FE-6F3D9A1F09C2}" type="sibTrans" cxnId="{2FC140DC-998D-455D-85AF-4B9244D0C706}">
      <dgm:prSet/>
      <dgm:spPr/>
      <dgm:t>
        <a:bodyPr/>
        <a:lstStyle/>
        <a:p>
          <a:endParaRPr lang="ru-RU"/>
        </a:p>
      </dgm:t>
    </dgm:pt>
    <dgm:pt modelId="{4B19A76C-2F94-40CE-9BD7-A80DB0EC78D6}">
      <dgm:prSet phldrT="[Текст]" custT="1"/>
      <dgm:spPr/>
      <dgm:t>
        <a:bodyPr/>
        <a:lstStyle/>
        <a:p>
          <a:r>
            <a:rPr lang="ru-RU" sz="1800" dirty="0" smtClean="0"/>
            <a:t>Политика в сфере борьбы с преступностью</a:t>
          </a:r>
          <a:endParaRPr lang="ru-RU" sz="1800" dirty="0"/>
        </a:p>
      </dgm:t>
    </dgm:pt>
    <dgm:pt modelId="{0787B8E5-356C-4174-AB9D-26D95D74932F}" type="parTrans" cxnId="{1D6631E6-D17F-4977-A2B8-69FC410085A3}">
      <dgm:prSet/>
      <dgm:spPr/>
      <dgm:t>
        <a:bodyPr/>
        <a:lstStyle/>
        <a:p>
          <a:endParaRPr lang="ru-RU"/>
        </a:p>
      </dgm:t>
    </dgm:pt>
    <dgm:pt modelId="{24947FA7-15A6-4A33-9795-7E8D16A9BBFE}" type="sibTrans" cxnId="{1D6631E6-D17F-4977-A2B8-69FC410085A3}">
      <dgm:prSet/>
      <dgm:spPr/>
      <dgm:t>
        <a:bodyPr/>
        <a:lstStyle/>
        <a:p>
          <a:endParaRPr lang="ru-RU"/>
        </a:p>
      </dgm:t>
    </dgm:pt>
    <dgm:pt modelId="{F762C1E8-017D-42DF-86C6-D17710E5A10C}">
      <dgm:prSet phldrT="[Текст]" custT="1"/>
      <dgm:spPr/>
      <dgm:t>
        <a:bodyPr/>
        <a:lstStyle/>
        <a:p>
          <a:r>
            <a:rPr lang="ru-RU" sz="1800" dirty="0" smtClean="0"/>
            <a:t>Внутренняя </a:t>
          </a:r>
          <a:endParaRPr lang="ru-RU" sz="1800" dirty="0"/>
        </a:p>
      </dgm:t>
    </dgm:pt>
    <dgm:pt modelId="{E5CAEAC7-3B9C-4AA0-A658-EB75E6BEE220}" type="parTrans" cxnId="{8E85D587-F5A0-4965-8513-F71EC32CCD1A}">
      <dgm:prSet/>
      <dgm:spPr/>
      <dgm:t>
        <a:bodyPr/>
        <a:lstStyle/>
        <a:p>
          <a:endParaRPr lang="ru-RU"/>
        </a:p>
      </dgm:t>
    </dgm:pt>
    <dgm:pt modelId="{5F8CAD0B-68E2-49F0-93F9-06A76664CB10}" type="sibTrans" cxnId="{8E85D587-F5A0-4965-8513-F71EC32CCD1A}">
      <dgm:prSet/>
      <dgm:spPr/>
      <dgm:t>
        <a:bodyPr/>
        <a:lstStyle/>
        <a:p>
          <a:endParaRPr lang="ru-RU"/>
        </a:p>
      </dgm:t>
    </dgm:pt>
    <dgm:pt modelId="{905DBF08-5F23-45B5-9FE8-571F0E33102A}">
      <dgm:prSet custT="1"/>
      <dgm:spPr/>
      <dgm:t>
        <a:bodyPr/>
        <a:lstStyle/>
        <a:p>
          <a:r>
            <a:rPr lang="ru-RU" sz="1800" dirty="0" smtClean="0"/>
            <a:t>Иные направления социальной политики</a:t>
          </a:r>
          <a:endParaRPr lang="ru-RU" sz="1800" dirty="0"/>
        </a:p>
      </dgm:t>
    </dgm:pt>
    <dgm:pt modelId="{CAC79607-2CC0-45A5-A1AE-DB76C5B63B6A}" type="parTrans" cxnId="{4F66D549-F2C3-4225-B767-D5A75F59689C}">
      <dgm:prSet/>
      <dgm:spPr/>
      <dgm:t>
        <a:bodyPr/>
        <a:lstStyle/>
        <a:p>
          <a:endParaRPr lang="ru-RU"/>
        </a:p>
      </dgm:t>
    </dgm:pt>
    <dgm:pt modelId="{107BB5B5-BCBE-430F-8C09-B8AAB2205CCE}" type="sibTrans" cxnId="{4F66D549-F2C3-4225-B767-D5A75F59689C}">
      <dgm:prSet/>
      <dgm:spPr/>
      <dgm:t>
        <a:bodyPr/>
        <a:lstStyle/>
        <a:p>
          <a:endParaRPr lang="ru-RU"/>
        </a:p>
      </dgm:t>
    </dgm:pt>
    <dgm:pt modelId="{3C025803-DB02-42B9-9C2A-A0EA48686DF5}">
      <dgm:prSet custT="1"/>
      <dgm:spPr/>
      <dgm:t>
        <a:bodyPr/>
        <a:lstStyle/>
        <a:p>
          <a:r>
            <a:rPr lang="ru-RU" sz="1800" dirty="0" smtClean="0"/>
            <a:t>Уголовная политика</a:t>
          </a:r>
          <a:endParaRPr lang="ru-RU" sz="1800" dirty="0"/>
        </a:p>
      </dgm:t>
    </dgm:pt>
    <dgm:pt modelId="{6BFA5D22-BA23-4CC2-9D39-7FEA0FD42F7B}" type="parTrans" cxnId="{8F3286EE-2031-4FFC-A14D-F99E20E9C9C5}">
      <dgm:prSet/>
      <dgm:spPr/>
      <dgm:t>
        <a:bodyPr/>
        <a:lstStyle/>
        <a:p>
          <a:endParaRPr lang="ru-RU"/>
        </a:p>
      </dgm:t>
    </dgm:pt>
    <dgm:pt modelId="{952406E0-1204-4235-9D1F-406A38C3830E}" type="sibTrans" cxnId="{8F3286EE-2031-4FFC-A14D-F99E20E9C9C5}">
      <dgm:prSet/>
      <dgm:spPr/>
      <dgm:t>
        <a:bodyPr/>
        <a:lstStyle/>
        <a:p>
          <a:endParaRPr lang="ru-RU"/>
        </a:p>
      </dgm:t>
    </dgm:pt>
    <dgm:pt modelId="{DF65D7EB-888A-4A77-B474-60AA4BCBB7BC}">
      <dgm:prSet custT="1"/>
      <dgm:spPr/>
      <dgm:t>
        <a:bodyPr/>
        <a:lstStyle/>
        <a:p>
          <a:r>
            <a:rPr lang="ru-RU" sz="1800" dirty="0" smtClean="0"/>
            <a:t>Уголовно-правовая</a:t>
          </a:r>
          <a:endParaRPr lang="ru-RU" sz="1800" dirty="0"/>
        </a:p>
      </dgm:t>
    </dgm:pt>
    <dgm:pt modelId="{D1BB651D-4D97-4B7B-A599-58952BE8E69F}" type="parTrans" cxnId="{41C64F0C-19D4-4BE6-995B-51B3AA229412}">
      <dgm:prSet/>
      <dgm:spPr/>
      <dgm:t>
        <a:bodyPr/>
        <a:lstStyle/>
        <a:p>
          <a:endParaRPr lang="ru-RU"/>
        </a:p>
      </dgm:t>
    </dgm:pt>
    <dgm:pt modelId="{76C0BE0D-8958-4F77-8EFA-D5C38651E204}" type="sibTrans" cxnId="{41C64F0C-19D4-4BE6-995B-51B3AA229412}">
      <dgm:prSet/>
      <dgm:spPr/>
      <dgm:t>
        <a:bodyPr/>
        <a:lstStyle/>
        <a:p>
          <a:endParaRPr lang="ru-RU"/>
        </a:p>
      </dgm:t>
    </dgm:pt>
    <dgm:pt modelId="{6A8E9BD1-3844-420F-95CB-161A16A07E99}">
      <dgm:prSet custT="1"/>
      <dgm:spPr/>
      <dgm:t>
        <a:bodyPr/>
        <a:lstStyle/>
        <a:p>
          <a:r>
            <a:rPr lang="ru-RU" sz="1800" dirty="0" smtClean="0"/>
            <a:t>Уголовно-процессуальная</a:t>
          </a:r>
          <a:endParaRPr lang="ru-RU" sz="1800" dirty="0"/>
        </a:p>
      </dgm:t>
    </dgm:pt>
    <dgm:pt modelId="{F51BBCCC-C966-4B96-B00E-4BE41FF9537D}" type="parTrans" cxnId="{4BF77767-DD35-4F78-B00A-A29CDFA09214}">
      <dgm:prSet/>
      <dgm:spPr/>
      <dgm:t>
        <a:bodyPr/>
        <a:lstStyle/>
        <a:p>
          <a:endParaRPr lang="ru-RU"/>
        </a:p>
      </dgm:t>
    </dgm:pt>
    <dgm:pt modelId="{28378811-C648-4086-9C9B-1F94CC7C059B}" type="sibTrans" cxnId="{4BF77767-DD35-4F78-B00A-A29CDFA09214}">
      <dgm:prSet/>
      <dgm:spPr/>
      <dgm:t>
        <a:bodyPr/>
        <a:lstStyle/>
        <a:p>
          <a:endParaRPr lang="ru-RU"/>
        </a:p>
      </dgm:t>
    </dgm:pt>
    <dgm:pt modelId="{CFA490CB-884D-4A59-A781-FC2AF2A9A1FE}">
      <dgm:prSet custT="1"/>
      <dgm:spPr/>
      <dgm:t>
        <a:bodyPr/>
        <a:lstStyle/>
        <a:p>
          <a:r>
            <a:rPr lang="ru-RU" sz="1800" dirty="0" smtClean="0"/>
            <a:t>Политика в сфере профилактики преступлений</a:t>
          </a:r>
          <a:endParaRPr lang="ru-RU" sz="1800" dirty="0"/>
        </a:p>
      </dgm:t>
    </dgm:pt>
    <dgm:pt modelId="{DB5DB020-9C5A-4E66-B582-A73BA01E265C}" type="parTrans" cxnId="{6467C3F7-181C-4A5B-9AD4-E4E8B180151D}">
      <dgm:prSet/>
      <dgm:spPr/>
      <dgm:t>
        <a:bodyPr/>
        <a:lstStyle/>
        <a:p>
          <a:endParaRPr lang="ru-RU"/>
        </a:p>
      </dgm:t>
    </dgm:pt>
    <dgm:pt modelId="{04E15532-4856-4BEB-B50B-0EDBF1A07E68}" type="sibTrans" cxnId="{6467C3F7-181C-4A5B-9AD4-E4E8B180151D}">
      <dgm:prSet/>
      <dgm:spPr/>
      <dgm:t>
        <a:bodyPr/>
        <a:lstStyle/>
        <a:p>
          <a:endParaRPr lang="ru-RU"/>
        </a:p>
      </dgm:t>
    </dgm:pt>
    <dgm:pt modelId="{A4FF48DF-964B-471A-B992-6F40EA739FE2}">
      <dgm:prSet custT="1"/>
      <dgm:spPr/>
      <dgm:t>
        <a:bodyPr/>
        <a:lstStyle/>
        <a:p>
          <a:r>
            <a:rPr lang="ru-RU" sz="1800" dirty="0" smtClean="0"/>
            <a:t>Уголовно-исполнительная политика</a:t>
          </a:r>
          <a:endParaRPr lang="ru-RU" sz="1800" dirty="0"/>
        </a:p>
      </dgm:t>
    </dgm:pt>
    <dgm:pt modelId="{8BE18DAC-0A46-4ED7-918E-882420567870}" type="parTrans" cxnId="{BB2C1B1B-4EFF-41F4-8E9B-F71123FC24C3}">
      <dgm:prSet/>
      <dgm:spPr/>
      <dgm:t>
        <a:bodyPr/>
        <a:lstStyle/>
        <a:p>
          <a:endParaRPr lang="ru-RU"/>
        </a:p>
      </dgm:t>
    </dgm:pt>
    <dgm:pt modelId="{EBF7B3EA-94CF-4E13-A465-96E1D25C6D9A}" type="sibTrans" cxnId="{BB2C1B1B-4EFF-41F4-8E9B-F71123FC24C3}">
      <dgm:prSet/>
      <dgm:spPr/>
      <dgm:t>
        <a:bodyPr/>
        <a:lstStyle/>
        <a:p>
          <a:endParaRPr lang="ru-RU"/>
        </a:p>
      </dgm:t>
    </dgm:pt>
    <dgm:pt modelId="{A16B94CF-EDE6-4B92-ADBC-37DFC89B60FA}" type="pres">
      <dgm:prSet presAssocID="{9D804E94-A86D-420D-895C-91DA814BDD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4A826A-AFB7-406C-BAC6-A4F216160B7D}" type="pres">
      <dgm:prSet presAssocID="{1207E67F-E567-4B45-BBC5-F4B8EA53A093}" presName="node" presStyleLbl="node1" presStyleIdx="0" presStyleCnt="12" custScaleX="73873" custScaleY="30921" custLinFactNeighborX="12131" custLinFactNeighborY="-34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6FB0D-DBDF-46A0-843C-78AE611131D2}" type="pres">
      <dgm:prSet presAssocID="{9A34A78A-9508-4E98-BDFC-A45E2FD38ACE}" presName="sibTrans" presStyleCnt="0"/>
      <dgm:spPr/>
    </dgm:pt>
    <dgm:pt modelId="{F9013A96-6256-4E7D-B473-66288696957F}" type="pres">
      <dgm:prSet presAssocID="{E36BF1FF-C359-4310-9B1B-97C7FF7042B9}" presName="node" presStyleLbl="node1" presStyleIdx="1" presStyleCnt="12" custScaleX="104627" custScaleY="37383" custLinFactNeighborX="7978" custLinFactNeighborY="-68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A90E4-2BB4-4C1F-A230-D9AAECA964BD}" type="pres">
      <dgm:prSet presAssocID="{C6E20044-3E12-4EE0-ABD1-67D894D961CD}" presName="sibTrans" presStyleCnt="0"/>
      <dgm:spPr/>
    </dgm:pt>
    <dgm:pt modelId="{D7E55314-3A5C-49EE-8D77-A5D436F0CA4E}" type="pres">
      <dgm:prSet presAssocID="{F762C1E8-017D-42DF-86C6-D17710E5A10C}" presName="node" presStyleLbl="node1" presStyleIdx="2" presStyleCnt="12" custScaleX="91066" custScaleY="35623" custLinFactNeighborX="11335" custLinFactNeighborY="-32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6CBF4-26A4-4C94-9C52-36A8543B79C1}" type="pres">
      <dgm:prSet presAssocID="{5F8CAD0B-68E2-49F0-93F9-06A76664CB10}" presName="sibTrans" presStyleCnt="0"/>
      <dgm:spPr/>
    </dgm:pt>
    <dgm:pt modelId="{DD6AAA28-3B97-41E0-B8E4-6F248D35956A}" type="pres">
      <dgm:prSet presAssocID="{A52A31F4-1085-43FF-A4BB-79221D139E91}" presName="node" presStyleLbl="node1" presStyleIdx="3" presStyleCnt="12" custScaleX="80145" custScaleY="45793" custLinFactX="6140" custLinFactNeighborX="100000" custLinFactNeighborY="-31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57D3A-B9F0-41C3-A854-241A58CECBE6}" type="pres">
      <dgm:prSet presAssocID="{536666FE-7B92-4EDC-9AAC-A9B7806AA8B7}" presName="sibTrans" presStyleCnt="0"/>
      <dgm:spPr/>
    </dgm:pt>
    <dgm:pt modelId="{901C4FFE-50C1-4B21-8CF8-2A58A0DC608E}" type="pres">
      <dgm:prSet presAssocID="{0719C5CB-F43F-46EA-854A-4F2EFDD070FA}" presName="node" presStyleLbl="node1" presStyleIdx="4" presStyleCnt="12" custScaleX="91707" custScaleY="41719" custLinFactX="56301" custLinFactNeighborX="100000" custLinFactNeighborY="-33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19EA45-08DF-4B15-8C9A-9CBE307037E1}" type="pres">
      <dgm:prSet presAssocID="{C7208D3B-8747-4230-B7FE-6F3D9A1F09C2}" presName="sibTrans" presStyleCnt="0"/>
      <dgm:spPr/>
    </dgm:pt>
    <dgm:pt modelId="{745D3116-C63A-4413-B39D-B0414D673424}" type="pres">
      <dgm:prSet presAssocID="{4B19A76C-2F94-40CE-9BD7-A80DB0EC78D6}" presName="node" presStyleLbl="node1" presStyleIdx="5" presStyleCnt="12" custScaleX="126292" custScaleY="54998" custLinFactX="-100000" custLinFactNeighborX="-106886" custLinFactNeighborY="47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77C265-5E18-4D5F-94C8-128CDE71D285}" type="pres">
      <dgm:prSet presAssocID="{24947FA7-15A6-4A33-9795-7E8D16A9BBFE}" presName="sibTrans" presStyleCnt="0"/>
      <dgm:spPr/>
    </dgm:pt>
    <dgm:pt modelId="{C76AB938-8C9D-48A7-8A70-D2F2509C0D5B}" type="pres">
      <dgm:prSet presAssocID="{905DBF08-5F23-45B5-9FE8-571F0E33102A}" presName="node" presStyleLbl="node1" presStyleIdx="6" presStyleCnt="12" custScaleX="101547" custScaleY="64676" custLinFactX="100000" custLinFactNeighborX="155362" custLinFactNeighborY="-24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BE1CD-3679-46B2-A17D-C4E6D952E5AA}" type="pres">
      <dgm:prSet presAssocID="{107BB5B5-BCBE-430F-8C09-B8AAB2205CCE}" presName="sibTrans" presStyleCnt="0"/>
      <dgm:spPr/>
    </dgm:pt>
    <dgm:pt modelId="{0941D748-BC80-42B7-9553-AEDEEFA71049}" type="pres">
      <dgm:prSet presAssocID="{3C025803-DB02-42B9-9C2A-A0EA48686DF5}" presName="node" presStyleLbl="node1" presStyleIdx="7" presStyleCnt="12" custScaleX="74448" custScaleY="49258" custLinFactX="-14477" custLinFactNeighborX="-100000" custLinFactNeighborY="42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1DAAE-2864-40AC-9152-AFC783D8F7B3}" type="pres">
      <dgm:prSet presAssocID="{952406E0-1204-4235-9D1F-406A38C3830E}" presName="sibTrans" presStyleCnt="0"/>
      <dgm:spPr/>
    </dgm:pt>
    <dgm:pt modelId="{A8017570-7153-435C-AE52-61BB1C8F759C}" type="pres">
      <dgm:prSet presAssocID="{DF65D7EB-888A-4A77-B474-60AA4BCBB7BC}" presName="node" presStyleLbl="node1" presStyleIdx="8" presStyleCnt="12" custScaleX="68049" custScaleY="43169" custLinFactX="-95736" custLinFactY="35249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687B6-E1E0-4D20-94AB-CE2500B568AB}" type="pres">
      <dgm:prSet presAssocID="{76C0BE0D-8958-4F77-8EFA-D5C38651E204}" presName="sibTrans" presStyleCnt="0"/>
      <dgm:spPr/>
    </dgm:pt>
    <dgm:pt modelId="{2E8B9D52-1F83-4368-B067-507DD23C3318}" type="pres">
      <dgm:prSet presAssocID="{6A8E9BD1-3844-420F-95CB-161A16A07E99}" presName="node" presStyleLbl="node1" presStyleIdx="9" presStyleCnt="12" custScaleX="81064" custScaleY="60952" custLinFactX="-74933" custLinFactY="3351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0CBEC-E676-47E2-8028-B1F4148A159E}" type="pres">
      <dgm:prSet presAssocID="{28378811-C648-4086-9C9B-1F94CC7C059B}" presName="sibTrans" presStyleCnt="0"/>
      <dgm:spPr/>
    </dgm:pt>
    <dgm:pt modelId="{C6720BD6-B436-4387-8509-BD9851438359}" type="pres">
      <dgm:prSet presAssocID="{CFA490CB-884D-4A59-A781-FC2AF2A9A1FE}" presName="node" presStyleLbl="node1" presStyleIdx="10" presStyleCnt="12" custScaleX="111633" custScaleY="54898" custLinFactX="53453" custLinFactNeighborX="100000" custLinFactNeighborY="-41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B9AC8-F69A-433B-8607-E9E84A48072E}" type="pres">
      <dgm:prSet presAssocID="{04E15532-4856-4BEB-B50B-0EDBF1A07E68}" presName="sibTrans" presStyleCnt="0"/>
      <dgm:spPr/>
    </dgm:pt>
    <dgm:pt modelId="{C6D61BE9-8DFD-4E8D-A06C-41BB0DF45866}" type="pres">
      <dgm:prSet presAssocID="{A4FF48DF-964B-471A-B992-6F40EA739FE2}" presName="node" presStyleLbl="node1" presStyleIdx="11" presStyleCnt="12" custScaleX="99811" custScaleY="65330" custLinFactNeighborX="-76599" custLinFactNeighborY="-25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1D1894-B136-40AD-A773-561CE3C2EDA1}" srcId="{9D804E94-A86D-420D-895C-91DA814BDDD0}" destId="{A52A31F4-1085-43FF-A4BB-79221D139E91}" srcOrd="3" destOrd="0" parTransId="{4E2EE56E-BC91-4929-AAA7-E4E26F9317DC}" sibTransId="{536666FE-7B92-4EDC-9AAC-A9B7806AA8B7}"/>
    <dgm:cxn modelId="{EF3F0397-CDE7-438E-B54C-DE63011599C7}" type="presOf" srcId="{0719C5CB-F43F-46EA-854A-4F2EFDD070FA}" destId="{901C4FFE-50C1-4B21-8CF8-2A58A0DC608E}" srcOrd="0" destOrd="0" presId="urn:microsoft.com/office/officeart/2005/8/layout/default#1"/>
    <dgm:cxn modelId="{6BB2130F-5806-4347-950A-1C1FE4612E8E}" type="presOf" srcId="{E36BF1FF-C359-4310-9B1B-97C7FF7042B9}" destId="{F9013A96-6256-4E7D-B473-66288696957F}" srcOrd="0" destOrd="0" presId="urn:microsoft.com/office/officeart/2005/8/layout/default#1"/>
    <dgm:cxn modelId="{DFC3AB7C-B707-472B-9077-A351EBA3C2ED}" type="presOf" srcId="{A52A31F4-1085-43FF-A4BB-79221D139E91}" destId="{DD6AAA28-3B97-41E0-B8E4-6F248D35956A}" srcOrd="0" destOrd="0" presId="urn:microsoft.com/office/officeart/2005/8/layout/default#1"/>
    <dgm:cxn modelId="{4F66D549-F2C3-4225-B767-D5A75F59689C}" srcId="{9D804E94-A86D-420D-895C-91DA814BDDD0}" destId="{905DBF08-5F23-45B5-9FE8-571F0E33102A}" srcOrd="6" destOrd="0" parTransId="{CAC79607-2CC0-45A5-A1AE-DB76C5B63B6A}" sibTransId="{107BB5B5-BCBE-430F-8C09-B8AAB2205CCE}"/>
    <dgm:cxn modelId="{1FD6BE5B-44D1-4E7D-814B-62B226692A89}" srcId="{9D804E94-A86D-420D-895C-91DA814BDDD0}" destId="{1207E67F-E567-4B45-BBC5-F4B8EA53A093}" srcOrd="0" destOrd="0" parTransId="{9932E1E9-63F8-4CC6-85B0-64497F2F84FF}" sibTransId="{9A34A78A-9508-4E98-BDFC-A45E2FD38ACE}"/>
    <dgm:cxn modelId="{4BF77767-DD35-4F78-B00A-A29CDFA09214}" srcId="{9D804E94-A86D-420D-895C-91DA814BDDD0}" destId="{6A8E9BD1-3844-420F-95CB-161A16A07E99}" srcOrd="9" destOrd="0" parTransId="{F51BBCCC-C966-4B96-B00E-4BE41FF9537D}" sibTransId="{28378811-C648-4086-9C9B-1F94CC7C059B}"/>
    <dgm:cxn modelId="{8F3286EE-2031-4FFC-A14D-F99E20E9C9C5}" srcId="{9D804E94-A86D-420D-895C-91DA814BDDD0}" destId="{3C025803-DB02-42B9-9C2A-A0EA48686DF5}" srcOrd="7" destOrd="0" parTransId="{6BFA5D22-BA23-4CC2-9D39-7FEA0FD42F7B}" sibTransId="{952406E0-1204-4235-9D1F-406A38C3830E}"/>
    <dgm:cxn modelId="{D26A30D4-7083-4ABA-A5FB-CA68AF30D26F}" type="presOf" srcId="{905DBF08-5F23-45B5-9FE8-571F0E33102A}" destId="{C76AB938-8C9D-48A7-8A70-D2F2509C0D5B}" srcOrd="0" destOrd="0" presId="urn:microsoft.com/office/officeart/2005/8/layout/default#1"/>
    <dgm:cxn modelId="{41C64F0C-19D4-4BE6-995B-51B3AA229412}" srcId="{9D804E94-A86D-420D-895C-91DA814BDDD0}" destId="{DF65D7EB-888A-4A77-B474-60AA4BCBB7BC}" srcOrd="8" destOrd="0" parTransId="{D1BB651D-4D97-4B7B-A599-58952BE8E69F}" sibTransId="{76C0BE0D-8958-4F77-8EFA-D5C38651E204}"/>
    <dgm:cxn modelId="{70D551C6-2217-4AE9-BA00-75E60E8850C8}" type="presOf" srcId="{DF65D7EB-888A-4A77-B474-60AA4BCBB7BC}" destId="{A8017570-7153-435C-AE52-61BB1C8F759C}" srcOrd="0" destOrd="0" presId="urn:microsoft.com/office/officeart/2005/8/layout/default#1"/>
    <dgm:cxn modelId="{4231C85E-6088-4005-AB2E-5F7644015010}" type="presOf" srcId="{9D804E94-A86D-420D-895C-91DA814BDDD0}" destId="{A16B94CF-EDE6-4B92-ADBC-37DFC89B60FA}" srcOrd="0" destOrd="0" presId="urn:microsoft.com/office/officeart/2005/8/layout/default#1"/>
    <dgm:cxn modelId="{81E3D994-31C7-423B-99FA-FA496025936E}" type="presOf" srcId="{3C025803-DB02-42B9-9C2A-A0EA48686DF5}" destId="{0941D748-BC80-42B7-9553-AEDEEFA71049}" srcOrd="0" destOrd="0" presId="urn:microsoft.com/office/officeart/2005/8/layout/default#1"/>
    <dgm:cxn modelId="{8E85D587-F5A0-4965-8513-F71EC32CCD1A}" srcId="{9D804E94-A86D-420D-895C-91DA814BDDD0}" destId="{F762C1E8-017D-42DF-86C6-D17710E5A10C}" srcOrd="2" destOrd="0" parTransId="{E5CAEAC7-3B9C-4AA0-A658-EB75E6BEE220}" sibTransId="{5F8CAD0B-68E2-49F0-93F9-06A76664CB10}"/>
    <dgm:cxn modelId="{1D6631E6-D17F-4977-A2B8-69FC410085A3}" srcId="{9D804E94-A86D-420D-895C-91DA814BDDD0}" destId="{4B19A76C-2F94-40CE-9BD7-A80DB0EC78D6}" srcOrd="5" destOrd="0" parTransId="{0787B8E5-356C-4174-AB9D-26D95D74932F}" sibTransId="{24947FA7-15A6-4A33-9795-7E8D16A9BBFE}"/>
    <dgm:cxn modelId="{F97AA043-BE03-4879-A3C3-D411A075546C}" type="presOf" srcId="{6A8E9BD1-3844-420F-95CB-161A16A07E99}" destId="{2E8B9D52-1F83-4368-B067-507DD23C3318}" srcOrd="0" destOrd="0" presId="urn:microsoft.com/office/officeart/2005/8/layout/default#1"/>
    <dgm:cxn modelId="{5D692AB6-6909-4D93-953D-846BEE36C155}" type="presOf" srcId="{F762C1E8-017D-42DF-86C6-D17710E5A10C}" destId="{D7E55314-3A5C-49EE-8D77-A5D436F0CA4E}" srcOrd="0" destOrd="0" presId="urn:microsoft.com/office/officeart/2005/8/layout/default#1"/>
    <dgm:cxn modelId="{BB2C1B1B-4EFF-41F4-8E9B-F71123FC24C3}" srcId="{9D804E94-A86D-420D-895C-91DA814BDDD0}" destId="{A4FF48DF-964B-471A-B992-6F40EA739FE2}" srcOrd="11" destOrd="0" parTransId="{8BE18DAC-0A46-4ED7-918E-882420567870}" sibTransId="{EBF7B3EA-94CF-4E13-A465-96E1D25C6D9A}"/>
    <dgm:cxn modelId="{6E266BE3-8E8A-48C8-A96C-E832775E8D37}" type="presOf" srcId="{A4FF48DF-964B-471A-B992-6F40EA739FE2}" destId="{C6D61BE9-8DFD-4E8D-A06C-41BB0DF45866}" srcOrd="0" destOrd="0" presId="urn:microsoft.com/office/officeart/2005/8/layout/default#1"/>
    <dgm:cxn modelId="{7DC328B0-9672-4938-AB18-42604A2AF0B4}" type="presOf" srcId="{CFA490CB-884D-4A59-A781-FC2AF2A9A1FE}" destId="{C6720BD6-B436-4387-8509-BD9851438359}" srcOrd="0" destOrd="0" presId="urn:microsoft.com/office/officeart/2005/8/layout/default#1"/>
    <dgm:cxn modelId="{2FC140DC-998D-455D-85AF-4B9244D0C706}" srcId="{9D804E94-A86D-420D-895C-91DA814BDDD0}" destId="{0719C5CB-F43F-46EA-854A-4F2EFDD070FA}" srcOrd="4" destOrd="0" parTransId="{3F0EBF44-854C-4F7F-8C22-9373A8752022}" sibTransId="{C7208D3B-8747-4230-B7FE-6F3D9A1F09C2}"/>
    <dgm:cxn modelId="{32082AA3-2F2C-46E9-8936-66290C8BD89A}" srcId="{9D804E94-A86D-420D-895C-91DA814BDDD0}" destId="{E36BF1FF-C359-4310-9B1B-97C7FF7042B9}" srcOrd="1" destOrd="0" parTransId="{18B6E87A-58A6-42F2-97A6-603A04EE5EA4}" sibTransId="{C6E20044-3E12-4EE0-ABD1-67D894D961CD}"/>
    <dgm:cxn modelId="{16DF502E-542D-406F-AF50-F4315A4FC1A7}" type="presOf" srcId="{1207E67F-E567-4B45-BBC5-F4B8EA53A093}" destId="{EE4A826A-AFB7-406C-BAC6-A4F216160B7D}" srcOrd="0" destOrd="0" presId="urn:microsoft.com/office/officeart/2005/8/layout/default#1"/>
    <dgm:cxn modelId="{6467C3F7-181C-4A5B-9AD4-E4E8B180151D}" srcId="{9D804E94-A86D-420D-895C-91DA814BDDD0}" destId="{CFA490CB-884D-4A59-A781-FC2AF2A9A1FE}" srcOrd="10" destOrd="0" parTransId="{DB5DB020-9C5A-4E66-B582-A73BA01E265C}" sibTransId="{04E15532-4856-4BEB-B50B-0EDBF1A07E68}"/>
    <dgm:cxn modelId="{24D05A12-E71F-4E65-A58D-F01E550B5A59}" type="presOf" srcId="{4B19A76C-2F94-40CE-9BD7-A80DB0EC78D6}" destId="{745D3116-C63A-4413-B39D-B0414D673424}" srcOrd="0" destOrd="0" presId="urn:microsoft.com/office/officeart/2005/8/layout/default#1"/>
    <dgm:cxn modelId="{1B4607D8-4208-4FCF-87D2-6C541CA65EC2}" type="presParOf" srcId="{A16B94CF-EDE6-4B92-ADBC-37DFC89B60FA}" destId="{EE4A826A-AFB7-406C-BAC6-A4F216160B7D}" srcOrd="0" destOrd="0" presId="urn:microsoft.com/office/officeart/2005/8/layout/default#1"/>
    <dgm:cxn modelId="{387C615B-C3CF-4834-89D7-7C0A55C2C026}" type="presParOf" srcId="{A16B94CF-EDE6-4B92-ADBC-37DFC89B60FA}" destId="{6626FB0D-DBDF-46A0-843C-78AE611131D2}" srcOrd="1" destOrd="0" presId="urn:microsoft.com/office/officeart/2005/8/layout/default#1"/>
    <dgm:cxn modelId="{34628B7D-89E3-4A84-82B9-EDB277BA4024}" type="presParOf" srcId="{A16B94CF-EDE6-4B92-ADBC-37DFC89B60FA}" destId="{F9013A96-6256-4E7D-B473-66288696957F}" srcOrd="2" destOrd="0" presId="urn:microsoft.com/office/officeart/2005/8/layout/default#1"/>
    <dgm:cxn modelId="{FD1E80C0-C4C7-4D92-A1B4-947F8C763603}" type="presParOf" srcId="{A16B94CF-EDE6-4B92-ADBC-37DFC89B60FA}" destId="{FFAA90E4-2BB4-4C1F-A230-D9AAECA964BD}" srcOrd="3" destOrd="0" presId="urn:microsoft.com/office/officeart/2005/8/layout/default#1"/>
    <dgm:cxn modelId="{0207570C-6813-4BB1-96A7-469AB1036EE2}" type="presParOf" srcId="{A16B94CF-EDE6-4B92-ADBC-37DFC89B60FA}" destId="{D7E55314-3A5C-49EE-8D77-A5D436F0CA4E}" srcOrd="4" destOrd="0" presId="urn:microsoft.com/office/officeart/2005/8/layout/default#1"/>
    <dgm:cxn modelId="{D399B09E-DE8E-4FFB-8DBF-9A4B428944EA}" type="presParOf" srcId="{A16B94CF-EDE6-4B92-ADBC-37DFC89B60FA}" destId="{9B76CBF4-26A4-4C94-9C52-36A8543B79C1}" srcOrd="5" destOrd="0" presId="urn:microsoft.com/office/officeart/2005/8/layout/default#1"/>
    <dgm:cxn modelId="{49A09BBF-2910-43BC-BF9A-21AB200C2B60}" type="presParOf" srcId="{A16B94CF-EDE6-4B92-ADBC-37DFC89B60FA}" destId="{DD6AAA28-3B97-41E0-B8E4-6F248D35956A}" srcOrd="6" destOrd="0" presId="urn:microsoft.com/office/officeart/2005/8/layout/default#1"/>
    <dgm:cxn modelId="{5457C341-4161-4158-9168-0A6581F1F1A6}" type="presParOf" srcId="{A16B94CF-EDE6-4B92-ADBC-37DFC89B60FA}" destId="{4C457D3A-B9F0-41C3-A854-241A58CECBE6}" srcOrd="7" destOrd="0" presId="urn:microsoft.com/office/officeart/2005/8/layout/default#1"/>
    <dgm:cxn modelId="{1B1F6B95-2B88-4EEA-BCC9-A4E5204B1673}" type="presParOf" srcId="{A16B94CF-EDE6-4B92-ADBC-37DFC89B60FA}" destId="{901C4FFE-50C1-4B21-8CF8-2A58A0DC608E}" srcOrd="8" destOrd="0" presId="urn:microsoft.com/office/officeart/2005/8/layout/default#1"/>
    <dgm:cxn modelId="{A2933429-6261-4C43-8AA9-844FA8F540D4}" type="presParOf" srcId="{A16B94CF-EDE6-4B92-ADBC-37DFC89B60FA}" destId="{C119EA45-08DF-4B15-8C9A-9CBE307037E1}" srcOrd="9" destOrd="0" presId="urn:microsoft.com/office/officeart/2005/8/layout/default#1"/>
    <dgm:cxn modelId="{557756E7-6397-49E0-9EF9-2EC968CBB701}" type="presParOf" srcId="{A16B94CF-EDE6-4B92-ADBC-37DFC89B60FA}" destId="{745D3116-C63A-4413-B39D-B0414D673424}" srcOrd="10" destOrd="0" presId="urn:microsoft.com/office/officeart/2005/8/layout/default#1"/>
    <dgm:cxn modelId="{28FF447D-0F39-4DA8-BD56-B4258E18EB07}" type="presParOf" srcId="{A16B94CF-EDE6-4B92-ADBC-37DFC89B60FA}" destId="{1977C265-5E18-4D5F-94C8-128CDE71D285}" srcOrd="11" destOrd="0" presId="urn:microsoft.com/office/officeart/2005/8/layout/default#1"/>
    <dgm:cxn modelId="{75C8203A-17B1-4E7A-8561-8F8629856428}" type="presParOf" srcId="{A16B94CF-EDE6-4B92-ADBC-37DFC89B60FA}" destId="{C76AB938-8C9D-48A7-8A70-D2F2509C0D5B}" srcOrd="12" destOrd="0" presId="urn:microsoft.com/office/officeart/2005/8/layout/default#1"/>
    <dgm:cxn modelId="{AD515759-EE0D-4C32-85C4-1DC2DF49E494}" type="presParOf" srcId="{A16B94CF-EDE6-4B92-ADBC-37DFC89B60FA}" destId="{B58BE1CD-3679-46B2-A17D-C4E6D952E5AA}" srcOrd="13" destOrd="0" presId="urn:microsoft.com/office/officeart/2005/8/layout/default#1"/>
    <dgm:cxn modelId="{305DAC3E-D076-464D-872B-DE0435021CA8}" type="presParOf" srcId="{A16B94CF-EDE6-4B92-ADBC-37DFC89B60FA}" destId="{0941D748-BC80-42B7-9553-AEDEEFA71049}" srcOrd="14" destOrd="0" presId="urn:microsoft.com/office/officeart/2005/8/layout/default#1"/>
    <dgm:cxn modelId="{A8390B17-4CC7-4D31-9A14-318D16297EC8}" type="presParOf" srcId="{A16B94CF-EDE6-4B92-ADBC-37DFC89B60FA}" destId="{CCC1DAAE-2864-40AC-9152-AFC783D8F7B3}" srcOrd="15" destOrd="0" presId="urn:microsoft.com/office/officeart/2005/8/layout/default#1"/>
    <dgm:cxn modelId="{3FCF7831-B572-4701-96D3-C23D236CA584}" type="presParOf" srcId="{A16B94CF-EDE6-4B92-ADBC-37DFC89B60FA}" destId="{A8017570-7153-435C-AE52-61BB1C8F759C}" srcOrd="16" destOrd="0" presId="urn:microsoft.com/office/officeart/2005/8/layout/default#1"/>
    <dgm:cxn modelId="{AF61D17E-F3FA-4A2B-A4D7-BD37D3EB0E8A}" type="presParOf" srcId="{A16B94CF-EDE6-4B92-ADBC-37DFC89B60FA}" destId="{015687B6-E1E0-4D20-94AB-CE2500B568AB}" srcOrd="17" destOrd="0" presId="urn:microsoft.com/office/officeart/2005/8/layout/default#1"/>
    <dgm:cxn modelId="{A31F573A-BCCF-4FDA-A5A8-49C3F680E64C}" type="presParOf" srcId="{A16B94CF-EDE6-4B92-ADBC-37DFC89B60FA}" destId="{2E8B9D52-1F83-4368-B067-507DD23C3318}" srcOrd="18" destOrd="0" presId="urn:microsoft.com/office/officeart/2005/8/layout/default#1"/>
    <dgm:cxn modelId="{20A1198E-FAB0-43ED-8589-783EB2144B39}" type="presParOf" srcId="{A16B94CF-EDE6-4B92-ADBC-37DFC89B60FA}" destId="{B250CBEC-E676-47E2-8028-B1F4148A159E}" srcOrd="19" destOrd="0" presId="urn:microsoft.com/office/officeart/2005/8/layout/default#1"/>
    <dgm:cxn modelId="{5520D677-68DB-47B5-B5CC-51CABCD27FC3}" type="presParOf" srcId="{A16B94CF-EDE6-4B92-ADBC-37DFC89B60FA}" destId="{C6720BD6-B436-4387-8509-BD9851438359}" srcOrd="20" destOrd="0" presId="urn:microsoft.com/office/officeart/2005/8/layout/default#1"/>
    <dgm:cxn modelId="{CC645A1C-AC55-44B3-8F0C-10960A17CCB5}" type="presParOf" srcId="{A16B94CF-EDE6-4B92-ADBC-37DFC89B60FA}" destId="{9A8B9AC8-F69A-433B-8607-E9E84A48072E}" srcOrd="21" destOrd="0" presId="urn:microsoft.com/office/officeart/2005/8/layout/default#1"/>
    <dgm:cxn modelId="{CEDED65D-3EC3-4CE8-84B2-92BB93D5FB9E}" type="presParOf" srcId="{A16B94CF-EDE6-4B92-ADBC-37DFC89B60FA}" destId="{C6D61BE9-8DFD-4E8D-A06C-41BB0DF45866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A826A-AFB7-406C-BAC6-A4F216160B7D}">
      <dsp:nvSpPr>
        <dsp:cNvPr id="0" name=""/>
        <dsp:cNvSpPr/>
      </dsp:nvSpPr>
      <dsp:spPr>
        <a:xfrm>
          <a:off x="1214446" y="357197"/>
          <a:ext cx="1654970" cy="41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Внешняя</a:t>
          </a:r>
        </a:p>
      </dsp:txBody>
      <dsp:txXfrm>
        <a:off x="1214446" y="357197"/>
        <a:ext cx="1654970" cy="415632"/>
      </dsp:txXfrm>
    </dsp:sp>
    <dsp:sp modelId="{F9013A96-6256-4E7D-B473-66288696957F}">
      <dsp:nvSpPr>
        <dsp:cNvPr id="0" name=""/>
        <dsp:cNvSpPr/>
      </dsp:nvSpPr>
      <dsp:spPr>
        <a:xfrm>
          <a:off x="3000406" y="0"/>
          <a:ext cx="2343949" cy="50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Политика государства</a:t>
          </a:r>
          <a:endParaRPr lang="ru-RU" sz="1800" kern="1200" dirty="0"/>
        </a:p>
      </dsp:txBody>
      <dsp:txXfrm>
        <a:off x="3000406" y="0"/>
        <a:ext cx="2343949" cy="502492"/>
      </dsp:txXfrm>
    </dsp:sp>
    <dsp:sp modelId="{D7E55314-3A5C-49EE-8D77-A5D436F0CA4E}">
      <dsp:nvSpPr>
        <dsp:cNvPr id="0" name=""/>
        <dsp:cNvSpPr/>
      </dsp:nvSpPr>
      <dsp:spPr>
        <a:xfrm>
          <a:off x="5643592" y="357197"/>
          <a:ext cx="2040143" cy="478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Внутренняя </a:t>
          </a:r>
          <a:endParaRPr lang="ru-RU" sz="1800" kern="1200" dirty="0"/>
        </a:p>
      </dsp:txBody>
      <dsp:txXfrm>
        <a:off x="5643592" y="357197"/>
        <a:ext cx="2040143" cy="478835"/>
      </dsp:txXfrm>
    </dsp:sp>
    <dsp:sp modelId="{DD6AAA28-3B97-41E0-B8E4-6F248D35956A}">
      <dsp:nvSpPr>
        <dsp:cNvPr id="0" name=""/>
        <dsp:cNvSpPr/>
      </dsp:nvSpPr>
      <dsp:spPr>
        <a:xfrm>
          <a:off x="3000406" y="1143004"/>
          <a:ext cx="1795481" cy="615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Социальная политика</a:t>
          </a:r>
          <a:endParaRPr lang="ru-RU" sz="1800" kern="1200" dirty="0"/>
        </a:p>
      </dsp:txBody>
      <dsp:txXfrm>
        <a:off x="3000406" y="1143004"/>
        <a:ext cx="1795481" cy="615537"/>
      </dsp:txXfrm>
    </dsp:sp>
    <dsp:sp modelId="{901C4FFE-50C1-4B21-8CF8-2A58A0DC608E}">
      <dsp:nvSpPr>
        <dsp:cNvPr id="0" name=""/>
        <dsp:cNvSpPr/>
      </dsp:nvSpPr>
      <dsp:spPr>
        <a:xfrm>
          <a:off x="6143670" y="1143004"/>
          <a:ext cx="2054504" cy="560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Экономическая политика</a:t>
          </a:r>
          <a:endParaRPr lang="ru-RU" sz="1800" kern="1200" dirty="0"/>
        </a:p>
      </dsp:txBody>
      <dsp:txXfrm>
        <a:off x="6143670" y="1143004"/>
        <a:ext cx="2054504" cy="560776"/>
      </dsp:txXfrm>
    </dsp:sp>
    <dsp:sp modelId="{745D3116-C63A-4413-B39D-B0414D673424}">
      <dsp:nvSpPr>
        <dsp:cNvPr id="0" name=""/>
        <dsp:cNvSpPr/>
      </dsp:nvSpPr>
      <dsp:spPr>
        <a:xfrm>
          <a:off x="285756" y="2143144"/>
          <a:ext cx="2829308" cy="739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Политика в сфере борьбы с преступностью</a:t>
          </a:r>
          <a:endParaRPr lang="ru-RU" sz="1800" kern="1200" dirty="0"/>
        </a:p>
      </dsp:txBody>
      <dsp:txXfrm>
        <a:off x="285756" y="2143144"/>
        <a:ext cx="2829308" cy="739269"/>
      </dsp:txXfrm>
    </dsp:sp>
    <dsp:sp modelId="{C76AB938-8C9D-48A7-8A70-D2F2509C0D5B}">
      <dsp:nvSpPr>
        <dsp:cNvPr id="0" name=""/>
        <dsp:cNvSpPr/>
      </dsp:nvSpPr>
      <dsp:spPr>
        <a:xfrm>
          <a:off x="5929363" y="2143139"/>
          <a:ext cx="2274948" cy="869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Иные направления социальной политики</a:t>
          </a:r>
          <a:endParaRPr lang="ru-RU" sz="1800" kern="1200" dirty="0"/>
        </a:p>
      </dsp:txBody>
      <dsp:txXfrm>
        <a:off x="5929363" y="2143139"/>
        <a:ext cx="2274948" cy="869358"/>
      </dsp:txXfrm>
    </dsp:sp>
    <dsp:sp modelId="{0941D748-BC80-42B7-9553-AEDEEFA71049}">
      <dsp:nvSpPr>
        <dsp:cNvPr id="0" name=""/>
        <dsp:cNvSpPr/>
      </dsp:nvSpPr>
      <dsp:spPr>
        <a:xfrm>
          <a:off x="142870" y="3143272"/>
          <a:ext cx="1667852" cy="662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Уголовная политика</a:t>
          </a:r>
          <a:endParaRPr lang="ru-RU" sz="1800" kern="1200" dirty="0"/>
        </a:p>
      </dsp:txBody>
      <dsp:txXfrm>
        <a:off x="142870" y="3143272"/>
        <a:ext cx="1667852" cy="662113"/>
      </dsp:txXfrm>
    </dsp:sp>
    <dsp:sp modelId="{A8017570-7153-435C-AE52-61BB1C8F759C}">
      <dsp:nvSpPr>
        <dsp:cNvPr id="0" name=""/>
        <dsp:cNvSpPr/>
      </dsp:nvSpPr>
      <dsp:spPr>
        <a:xfrm>
          <a:off x="214313" y="4429157"/>
          <a:ext cx="1524495" cy="580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Уголовно-правовая</a:t>
          </a:r>
          <a:endParaRPr lang="ru-RU" sz="1800" kern="1200" dirty="0"/>
        </a:p>
      </dsp:txBody>
      <dsp:txXfrm>
        <a:off x="214313" y="4429157"/>
        <a:ext cx="1524495" cy="580266"/>
      </dsp:txXfrm>
    </dsp:sp>
    <dsp:sp modelId="{2E8B9D52-1F83-4368-B067-507DD23C3318}">
      <dsp:nvSpPr>
        <dsp:cNvPr id="0" name=""/>
        <dsp:cNvSpPr/>
      </dsp:nvSpPr>
      <dsp:spPr>
        <a:xfrm>
          <a:off x="2428886" y="4286278"/>
          <a:ext cx="1816069" cy="819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Уголовно-процессуальная</a:t>
          </a:r>
          <a:endParaRPr lang="ru-RU" sz="1800" kern="1200" dirty="0"/>
        </a:p>
      </dsp:txBody>
      <dsp:txXfrm>
        <a:off x="2428886" y="4286278"/>
        <a:ext cx="1816069" cy="819301"/>
      </dsp:txXfrm>
    </dsp:sp>
    <dsp:sp modelId="{C6720BD6-B436-4387-8509-BD9851438359}">
      <dsp:nvSpPr>
        <dsp:cNvPr id="0" name=""/>
        <dsp:cNvSpPr/>
      </dsp:nvSpPr>
      <dsp:spPr>
        <a:xfrm>
          <a:off x="5143536" y="3071838"/>
          <a:ext cx="2500904" cy="737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Политика в сфере профилактики преступлений</a:t>
          </a:r>
          <a:endParaRPr lang="ru-RU" sz="1800" kern="1200" dirty="0"/>
        </a:p>
      </dsp:txBody>
      <dsp:txXfrm>
        <a:off x="5143536" y="3071838"/>
        <a:ext cx="2500904" cy="737925"/>
      </dsp:txXfrm>
    </dsp:sp>
    <dsp:sp modelId="{C6D61BE9-8DFD-4E8D-A06C-41BB0DF45866}">
      <dsp:nvSpPr>
        <dsp:cNvPr id="0" name=""/>
        <dsp:cNvSpPr/>
      </dsp:nvSpPr>
      <dsp:spPr>
        <a:xfrm>
          <a:off x="2714635" y="3214711"/>
          <a:ext cx="2236057" cy="878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Уголовно-исполнительная политика</a:t>
          </a:r>
          <a:endParaRPr lang="ru-RU" sz="1800" kern="1200" dirty="0"/>
        </a:p>
      </dsp:txBody>
      <dsp:txXfrm>
        <a:off x="2714635" y="3214711"/>
        <a:ext cx="2236057" cy="878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9D5154-09F2-450B-8636-72B512FD42B1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EDB187-D610-445B-A2B4-B1216B78096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 advClick="0" advTm="200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43914" cy="1500198"/>
          </a:xfrm>
        </p:spPr>
        <p:txBody>
          <a:bodyPr>
            <a:noAutofit/>
          </a:bodyPr>
          <a:lstStyle/>
          <a:p>
            <a:r>
              <a:rPr lang="ru-RU" sz="3000" dirty="0" smtClean="0"/>
              <a:t>Тема 1. Понятие уголовно-исполнительного права и его принципы. Предмет, методы правового регулирования,</a:t>
            </a:r>
            <a:r>
              <a:rPr lang="ru-RU" sz="3000" cap="all" dirty="0" smtClean="0"/>
              <a:t> </a:t>
            </a:r>
            <a:r>
              <a:rPr lang="ru-RU" sz="3000" dirty="0" smtClean="0"/>
              <a:t>задачи и система курса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568952" cy="482453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dirty="0"/>
              <a:t>Основные цели исполнения уголовных наказаний и иных мер уголовной ответственности. </a:t>
            </a: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Понятие </a:t>
            </a:r>
            <a:r>
              <a:rPr lang="ru-RU" dirty="0" smtClean="0"/>
              <a:t>уголовно-исполнительной политики. 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Понятие, предмет и методы уголовно-исполнительного права, его место в системе права.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Принципы уголовно-исполнительного права.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 </a:t>
            </a: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Уголовно-исполнительные </a:t>
            </a:r>
            <a:r>
              <a:rPr lang="ru-RU" dirty="0" smtClean="0"/>
              <a:t>правоотношения.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Предмет </a:t>
            </a:r>
            <a:r>
              <a:rPr lang="ru-RU" dirty="0" smtClean="0"/>
              <a:t>и система курса уголовно-исполнительного права.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72452" cy="85725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Место уголовно-исполнительного права в системе права: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84576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r>
              <a:rPr lang="ru-RU" dirty="0" smtClean="0"/>
              <a:t>Общая теория права </a:t>
            </a:r>
          </a:p>
          <a:p>
            <a:r>
              <a:rPr lang="ru-RU" dirty="0" smtClean="0"/>
              <a:t>Уголовное право </a:t>
            </a:r>
          </a:p>
          <a:p>
            <a:r>
              <a:rPr lang="ru-RU" dirty="0" smtClean="0"/>
              <a:t>Уголовно-процессуальное право </a:t>
            </a:r>
          </a:p>
          <a:p>
            <a:r>
              <a:rPr lang="ru-RU" dirty="0" smtClean="0"/>
              <a:t>Криминология </a:t>
            </a:r>
          </a:p>
          <a:p>
            <a:r>
              <a:rPr lang="ru-RU" dirty="0" smtClean="0"/>
              <a:t>Международное право </a:t>
            </a:r>
          </a:p>
          <a:p>
            <a:r>
              <a:rPr lang="ru-RU" dirty="0" smtClean="0"/>
              <a:t>Гражданское, семейное </a:t>
            </a:r>
            <a:r>
              <a:rPr lang="ru-RU" dirty="0" smtClean="0"/>
              <a:t>право, трудовое право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6532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Принципы уголовно-исполнительного права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467368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dirty="0" smtClean="0"/>
              <a:t>Статья 6 УИК:</a:t>
            </a:r>
          </a:p>
          <a:p>
            <a:pPr indent="0"/>
            <a:r>
              <a:rPr lang="ru-RU" dirty="0" smtClean="0"/>
              <a:t> законности, </a:t>
            </a:r>
          </a:p>
          <a:p>
            <a:pPr indent="0"/>
            <a:r>
              <a:rPr lang="ru-RU" dirty="0" smtClean="0"/>
              <a:t> гуманизма, </a:t>
            </a:r>
          </a:p>
          <a:p>
            <a:pPr indent="0"/>
            <a:r>
              <a:rPr lang="ru-RU" dirty="0" smtClean="0"/>
              <a:t> демократизма, </a:t>
            </a:r>
          </a:p>
          <a:p>
            <a:pPr indent="0"/>
            <a:r>
              <a:rPr lang="ru-RU" dirty="0" smtClean="0"/>
              <a:t> равенства осужденных перед законом, </a:t>
            </a:r>
          </a:p>
          <a:p>
            <a:pPr indent="0"/>
            <a:r>
              <a:rPr lang="ru-RU" dirty="0" smtClean="0"/>
              <a:t> дифференциации и индивидуализации исполнения наказания и иных мер уголовной ответственности,</a:t>
            </a:r>
          </a:p>
          <a:p>
            <a:pPr indent="0"/>
            <a:r>
              <a:rPr lang="ru-RU" dirty="0" smtClean="0"/>
              <a:t> рационального применения мер принуждения и средств исправления осужденных, </a:t>
            </a:r>
          </a:p>
          <a:p>
            <a:pPr indent="0"/>
            <a:r>
              <a:rPr lang="ru-RU" dirty="0" smtClean="0"/>
              <a:t>стимулирования их </a:t>
            </a:r>
            <a:r>
              <a:rPr lang="ru-RU" dirty="0" err="1" smtClean="0"/>
              <a:t>правопослушного</a:t>
            </a:r>
            <a:r>
              <a:rPr lang="ru-RU" dirty="0" smtClean="0"/>
              <a:t> поведения, </a:t>
            </a:r>
          </a:p>
          <a:p>
            <a:pPr indent="0"/>
            <a:r>
              <a:rPr lang="ru-RU" dirty="0" smtClean="0"/>
              <a:t> сочетания принудительных мер с воспитательным воздействием.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480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Уголовно-исполнительные правоотношения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429684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Структура уголовно-исполнительных правоотношений </a:t>
            </a:r>
            <a:r>
              <a:rPr lang="ru-RU" sz="2800" dirty="0" smtClean="0"/>
              <a:t>- совокупность взаимосвязанных элементов: </a:t>
            </a:r>
          </a:p>
          <a:p>
            <a:r>
              <a:rPr lang="ru-RU" sz="2800" dirty="0" smtClean="0"/>
              <a:t>субъекты и участники, </a:t>
            </a:r>
          </a:p>
          <a:p>
            <a:r>
              <a:rPr lang="ru-RU" sz="2800" dirty="0" smtClean="0"/>
              <a:t>юридическое содержание, </a:t>
            </a:r>
          </a:p>
          <a:p>
            <a:r>
              <a:rPr lang="ru-RU" sz="2800" dirty="0" smtClean="0"/>
              <a:t>объекты,</a:t>
            </a:r>
          </a:p>
          <a:p>
            <a:r>
              <a:rPr lang="ru-RU" sz="2800" dirty="0" smtClean="0"/>
              <a:t>юридические факты:</a:t>
            </a:r>
          </a:p>
          <a:p>
            <a:pPr lvl="2"/>
            <a:r>
              <a:rPr lang="ru-RU" sz="2400" u="sng" dirty="0" smtClean="0"/>
              <a:t>Первая группа: </a:t>
            </a:r>
            <a:r>
              <a:rPr lang="ru-RU" sz="2400" dirty="0" smtClean="0"/>
              <a:t>юридические факты, общие для всех</a:t>
            </a:r>
          </a:p>
          <a:p>
            <a:pPr lvl="2"/>
            <a:r>
              <a:rPr lang="ru-RU" sz="2400" u="sng" dirty="0" smtClean="0"/>
              <a:t>Вторая группа: </a:t>
            </a:r>
            <a:r>
              <a:rPr lang="ru-RU" sz="2400" dirty="0"/>
              <a:t>юридические факты, </a:t>
            </a:r>
            <a:r>
              <a:rPr lang="ru-RU" sz="2400" dirty="0" smtClean="0"/>
              <a:t>которые влекут за собой изменение комплекса правоотношений.</a:t>
            </a:r>
          </a:p>
          <a:p>
            <a:pPr lvl="2"/>
            <a:r>
              <a:rPr lang="ru-RU" sz="2400" u="sng" dirty="0" smtClean="0"/>
              <a:t>Третья группа:  </a:t>
            </a:r>
            <a:r>
              <a:rPr lang="ru-RU" sz="2400" dirty="0" smtClean="0"/>
              <a:t>юридические факты, которые способствуют возникновению, изменению или прекращению конкретных правоотношений.</a:t>
            </a:r>
            <a:endParaRPr lang="ru-RU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42910" y="-285776"/>
            <a:ext cx="7872410" cy="5715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679338" cy="64550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u="sng" dirty="0" smtClean="0"/>
              <a:t>ч. 1 ст. 7 УИК - цель</a:t>
            </a:r>
          </a:p>
          <a:p>
            <a:pPr>
              <a:buNone/>
            </a:pPr>
            <a:r>
              <a:rPr lang="ru-RU" sz="2200" b="1" dirty="0" smtClean="0"/>
              <a:t>исправление</a:t>
            </a:r>
            <a:r>
              <a:rPr lang="ru-RU" sz="2200" dirty="0" smtClean="0"/>
              <a:t> осужденных и </a:t>
            </a:r>
            <a:r>
              <a:rPr lang="ru-RU" sz="2200" b="1" dirty="0" smtClean="0"/>
              <a:t>предупреждение</a:t>
            </a:r>
            <a:r>
              <a:rPr lang="ru-RU" sz="2200" dirty="0" smtClean="0"/>
              <a:t> совершения </a:t>
            </a:r>
            <a:r>
              <a:rPr lang="ru-RU" sz="2200" dirty="0" smtClean="0"/>
              <a:t>преступлений </a:t>
            </a:r>
            <a:r>
              <a:rPr lang="ru-RU" sz="2200" dirty="0" smtClean="0"/>
              <a:t>как осужденными, так и другими </a:t>
            </a:r>
            <a:r>
              <a:rPr lang="ru-RU" sz="2200" dirty="0" smtClean="0"/>
              <a:t>лицами</a:t>
            </a:r>
          </a:p>
          <a:p>
            <a:pPr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400" i="1" dirty="0"/>
              <a:t>С</a:t>
            </a:r>
            <a:r>
              <a:rPr lang="ru-RU" sz="2400" i="1" dirty="0" smtClean="0"/>
              <a:t>редства </a:t>
            </a:r>
            <a:r>
              <a:rPr lang="ru-RU" sz="2400" i="1" dirty="0"/>
              <a:t>достижения целей уголовной ответственности </a:t>
            </a:r>
            <a:endParaRPr lang="ru-RU" sz="2400" i="1" dirty="0" smtClean="0"/>
          </a:p>
          <a:p>
            <a:r>
              <a:rPr lang="ru-RU" sz="2400" dirty="0" smtClean="0"/>
              <a:t>установленный </a:t>
            </a:r>
            <a:r>
              <a:rPr lang="ru-RU" sz="2400" dirty="0"/>
              <a:t>порядок исполнения и отбывания наказания и иных мер уголовной ответственности, </a:t>
            </a:r>
            <a:endParaRPr lang="ru-RU" sz="2400" dirty="0" smtClean="0"/>
          </a:p>
          <a:p>
            <a:r>
              <a:rPr lang="ru-RU" sz="2400" dirty="0"/>
              <a:t>в</a:t>
            </a:r>
            <a:r>
              <a:rPr lang="ru-RU" sz="2400" dirty="0" smtClean="0"/>
              <a:t>оспитательная </a:t>
            </a:r>
            <a:r>
              <a:rPr lang="ru-RU" sz="2400" dirty="0"/>
              <a:t>работа, </a:t>
            </a:r>
            <a:endParaRPr lang="ru-RU" sz="2400" dirty="0" smtClean="0"/>
          </a:p>
          <a:p>
            <a:r>
              <a:rPr lang="ru-RU" sz="2400" dirty="0" smtClean="0"/>
              <a:t>общественно </a:t>
            </a:r>
            <a:r>
              <a:rPr lang="ru-RU" sz="2400" dirty="0"/>
              <a:t>полезный труд, </a:t>
            </a:r>
            <a:endParaRPr lang="ru-RU" sz="2400" dirty="0" smtClean="0"/>
          </a:p>
          <a:p>
            <a:r>
              <a:rPr lang="ru-RU" sz="2400" dirty="0" smtClean="0"/>
              <a:t>получение </a:t>
            </a:r>
            <a:r>
              <a:rPr lang="ru-RU" sz="2400" dirty="0"/>
              <a:t>осужденными образования, </a:t>
            </a:r>
            <a:endParaRPr lang="ru-RU" sz="2400" dirty="0" smtClean="0"/>
          </a:p>
          <a:p>
            <a:r>
              <a:rPr lang="ru-RU" sz="2400" dirty="0" smtClean="0"/>
              <a:t>общественное воздействие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62629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42910" y="-285776"/>
            <a:ext cx="7872410" cy="5715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679338" cy="64550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u="sng" dirty="0" smtClean="0"/>
              <a:t>ч</a:t>
            </a:r>
            <a:r>
              <a:rPr lang="ru-RU" sz="2200" u="sng" dirty="0" smtClean="0"/>
              <a:t>. 1 ст. 2 УИК - задачи </a:t>
            </a:r>
          </a:p>
          <a:p>
            <a:r>
              <a:rPr lang="ru-RU" sz="2200" dirty="0" smtClean="0"/>
              <a:t>регулирование исполнения и отбывания осужденными наказания и иных мер уголовной ответственности, </a:t>
            </a:r>
          </a:p>
          <a:p>
            <a:r>
              <a:rPr lang="ru-RU" sz="2200" dirty="0" smtClean="0"/>
              <a:t>определение средств достижения целей уголовной ответственности и социальной адаптации осужденных в процессе ее реализации, </a:t>
            </a:r>
          </a:p>
          <a:p>
            <a:r>
              <a:rPr lang="ru-RU" sz="2200" dirty="0" smtClean="0"/>
              <a:t>защита прав и законных интересов осужденных</a:t>
            </a:r>
          </a:p>
          <a:p>
            <a:pPr>
              <a:buNone/>
            </a:pPr>
            <a:r>
              <a:rPr lang="ru-RU" sz="2200" u="sng" dirty="0" smtClean="0"/>
              <a:t>Функции</a:t>
            </a:r>
          </a:p>
          <a:p>
            <a:r>
              <a:rPr lang="ru-RU" sz="2200" dirty="0" smtClean="0"/>
              <a:t>Исправительная функция </a:t>
            </a:r>
          </a:p>
          <a:p>
            <a:r>
              <a:rPr lang="ru-RU" sz="2200" dirty="0" smtClean="0"/>
              <a:t>Предупредительная функция </a:t>
            </a:r>
          </a:p>
          <a:p>
            <a:r>
              <a:rPr lang="ru-RU" sz="2200" dirty="0" smtClean="0"/>
              <a:t>Регулятивная функция </a:t>
            </a:r>
          </a:p>
          <a:p>
            <a:r>
              <a:rPr lang="ru-RU" sz="2200" dirty="0" smtClean="0"/>
              <a:t>Охранительная функция </a:t>
            </a:r>
          </a:p>
          <a:p>
            <a:r>
              <a:rPr lang="ru-RU" sz="2200" dirty="0" smtClean="0"/>
              <a:t>Воспитательная функция</a:t>
            </a:r>
          </a:p>
          <a:p>
            <a:r>
              <a:rPr lang="ru-RU" sz="2200" dirty="0" smtClean="0"/>
              <a:t>Социальная функция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8570377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15328" cy="846980"/>
          </a:xfrm>
        </p:spPr>
        <p:txBody>
          <a:bodyPr>
            <a:normAutofit/>
          </a:bodyPr>
          <a:lstStyle/>
          <a:p>
            <a:r>
              <a:rPr lang="ru-RU" sz="3200" u="sng" dirty="0" smtClean="0"/>
              <a:t>Понятие уголовно-исполнительной политики</a:t>
            </a:r>
            <a:endParaRPr lang="ru-RU" sz="32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37247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Прямая со стрелкой 12"/>
          <p:cNvCxnSpPr/>
          <p:nvPr/>
        </p:nvCxnSpPr>
        <p:spPr>
          <a:xfrm rot="10800000" flipV="1">
            <a:off x="2714612" y="142873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00694" y="1428736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4071934" y="1928802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H="1">
            <a:off x="7322363" y="2178835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V="1">
            <a:off x="2071670" y="2928934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000628" y="2928934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892943" y="4250537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3286116" y="3857628"/>
            <a:ext cx="228601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571472" y="535782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714480" y="5143512"/>
            <a:ext cx="142876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00232" y="485776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63272" cy="50632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Уголовно-исполнительная политика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487888"/>
          </a:xfrm>
        </p:spPr>
        <p:txBody>
          <a:bodyPr/>
          <a:lstStyle/>
          <a:p>
            <a:r>
              <a:rPr lang="ru-RU" dirty="0"/>
              <a:t>это направленная деятель­ность государства по исполнению уголовных наказаний и примене­нию к осужденным мер исправительного воздействия.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519167"/>
      </p:ext>
    </p:extLst>
  </p:cSld>
  <p:clrMapOvr>
    <a:masterClrMapping/>
  </p:clrMapOvr>
  <p:transition spd="slow" advClick="0" advTm="2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2868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Факторы, определяющие уголовно-исполнительную политику: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038740"/>
          </a:xfrm>
        </p:spPr>
        <p:txBody>
          <a:bodyPr>
            <a:normAutofit/>
          </a:bodyPr>
          <a:lstStyle/>
          <a:p>
            <a:r>
              <a:rPr lang="ru-RU" dirty="0" smtClean="0"/>
              <a:t>социально-политическое и экономическое состояние общества, </a:t>
            </a:r>
          </a:p>
          <a:p>
            <a:r>
              <a:rPr lang="ru-RU" dirty="0" smtClean="0"/>
              <a:t>господствующие в обществе нравственные ценности и правовые представления, </a:t>
            </a:r>
          </a:p>
          <a:p>
            <a:r>
              <a:rPr lang="ru-RU" dirty="0" smtClean="0"/>
              <a:t>структура и динамика преступности в стране, </a:t>
            </a:r>
          </a:p>
          <a:p>
            <a:r>
              <a:rPr lang="ru-RU" dirty="0" smtClean="0"/>
              <a:t>требования международных актов о правах человека и обращении с осужденными, </a:t>
            </a:r>
          </a:p>
          <a:p>
            <a:r>
              <a:rPr lang="ru-RU" dirty="0" smtClean="0"/>
              <a:t>деятельность международных организаций, </a:t>
            </a:r>
          </a:p>
          <a:p>
            <a:r>
              <a:rPr lang="ru-RU" dirty="0" smtClean="0"/>
              <a:t>достижения науки, разрабатывающей как проблемы борьбы с преступностью, так и последующие проблемы исправления осужденных.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45624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Субъекты формирования и развития политики в сфере исполнения наказаний: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i="1" dirty="0" smtClean="0"/>
              <a:t>Законодательный уровень</a:t>
            </a:r>
          </a:p>
          <a:p>
            <a:r>
              <a:rPr lang="ru-RU" sz="3200" dirty="0" smtClean="0"/>
              <a:t>Парламент </a:t>
            </a:r>
            <a:r>
              <a:rPr lang="ru-RU" sz="3200" dirty="0" smtClean="0"/>
              <a:t>- Национальное собрание Республики Беларусь</a:t>
            </a:r>
          </a:p>
          <a:p>
            <a:r>
              <a:rPr lang="ru-RU" sz="3200" dirty="0" smtClean="0"/>
              <a:t>Президент Республики Беларусь</a:t>
            </a:r>
          </a:p>
          <a:p>
            <a:pPr marL="0" indent="0">
              <a:buNone/>
            </a:pPr>
            <a:endParaRPr lang="ru-RU" sz="3200" i="1" dirty="0" smtClean="0"/>
          </a:p>
          <a:p>
            <a:pPr marL="0" indent="0">
              <a:buNone/>
            </a:pPr>
            <a:r>
              <a:rPr lang="ru-RU" sz="3200" i="1" dirty="0" smtClean="0"/>
              <a:t>Правоприменительный уровень</a:t>
            </a:r>
          </a:p>
          <a:p>
            <a:r>
              <a:rPr lang="ru-RU" sz="3200" dirty="0" smtClean="0"/>
              <a:t>органы </a:t>
            </a:r>
            <a:r>
              <a:rPr lang="ru-RU" sz="3200" dirty="0"/>
              <a:t>уголовно-исполнительной системы МВД </a:t>
            </a:r>
            <a:endParaRPr lang="ru-RU" sz="3200" dirty="0" smtClean="0"/>
          </a:p>
          <a:p>
            <a:r>
              <a:rPr lang="ru-RU" sz="3200" dirty="0"/>
              <a:t>иные государственные </a:t>
            </a:r>
            <a:r>
              <a:rPr lang="ru-RU" sz="3200" dirty="0" smtClean="0"/>
              <a:t>органы</a:t>
            </a:r>
            <a:r>
              <a:rPr lang="en-US" sz="3200" dirty="0" smtClean="0"/>
              <a:t>, </a:t>
            </a:r>
            <a:r>
              <a:rPr lang="ru-RU" sz="3200" dirty="0" smtClean="0"/>
              <a:t>осуществляющие  </a:t>
            </a:r>
            <a:r>
              <a:rPr lang="ru-RU" sz="3200" dirty="0"/>
              <a:t>контроль за деятельностью органов и учреждений, исполняющих наказания 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71504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Предмет УИП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358246" cy="58579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/>
              <a:t>общие положения и принципы исполнения наказания и иных мер уголовной </a:t>
            </a:r>
            <a:r>
              <a:rPr lang="ru-RU" sz="2400" dirty="0" smtClean="0"/>
              <a:t>ответственности;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порядок </a:t>
            </a:r>
            <a:r>
              <a:rPr lang="ru-RU" sz="2400" dirty="0"/>
              <a:t>и условия исполнения и отбывания </a:t>
            </a:r>
            <a:r>
              <a:rPr lang="ru-RU" sz="2400" dirty="0" smtClean="0"/>
              <a:t>мер </a:t>
            </a:r>
            <a:r>
              <a:rPr lang="ru-RU" sz="2400" dirty="0"/>
              <a:t>уголовно-правового воздействия, а также применения в отношении осужденных средств исправительного и профилактического воздействия;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правовое </a:t>
            </a:r>
            <a:r>
              <a:rPr lang="ru-RU" sz="2400" dirty="0"/>
              <a:t>положение осужденных и систему гарантий защиты их прав и законных интересов;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порядок </a:t>
            </a:r>
            <a:r>
              <a:rPr lang="ru-RU" sz="2400" dirty="0"/>
              <a:t>деятельности органов и учреждений, исполняющих наказание и иные меры уголовной ответственности, а равно участия государственных органов, иных организаций, общественных объединений и граждан в исправлении осужденных;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порядок </a:t>
            </a:r>
            <a:r>
              <a:rPr lang="ru-RU" sz="2400" dirty="0"/>
              <a:t>освобождения от наказания и оказания помощи освобожденным в социальной адаптации.</a:t>
            </a:r>
            <a:endParaRPr lang="ru-RU" sz="1000" dirty="0" smtClean="0"/>
          </a:p>
          <a:p>
            <a:pPr>
              <a:spcBef>
                <a:spcPts val="0"/>
              </a:spcBef>
              <a:buNone/>
            </a:pPr>
            <a:endParaRPr lang="ru-RU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>Методы УИП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43932" cy="55721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императивный (метод властного приказа)</a:t>
            </a:r>
          </a:p>
          <a:p>
            <a:pPr lvl="2"/>
            <a:r>
              <a:rPr lang="ru-RU" dirty="0" smtClean="0"/>
              <a:t>позитивное </a:t>
            </a:r>
            <a:r>
              <a:rPr lang="ru-RU" dirty="0" err="1" smtClean="0"/>
              <a:t>обязывание</a:t>
            </a:r>
            <a:r>
              <a:rPr lang="ru-RU" dirty="0" smtClean="0"/>
              <a:t> ;</a:t>
            </a:r>
          </a:p>
          <a:p>
            <a:pPr lvl="2"/>
            <a:r>
              <a:rPr lang="ru-RU" dirty="0" smtClean="0"/>
              <a:t>запрещение</a:t>
            </a:r>
          </a:p>
          <a:p>
            <a:pPr marL="0" lvl="2"/>
            <a:r>
              <a:rPr lang="ru-RU" sz="2600" dirty="0" smtClean="0"/>
              <a:t>диспозитивный метод </a:t>
            </a:r>
          </a:p>
          <a:p>
            <a:pPr marL="822960" lvl="5"/>
            <a:r>
              <a:rPr lang="ru-RU" sz="2100" dirty="0" smtClean="0"/>
              <a:t>дозволение</a:t>
            </a:r>
          </a:p>
          <a:p>
            <a:pPr marL="0" lvl="5"/>
            <a:r>
              <a:rPr lang="ru-RU" sz="2600" dirty="0" smtClean="0"/>
              <a:t>методы поощрения (стимулирования), </a:t>
            </a:r>
          </a:p>
          <a:p>
            <a:pPr marL="0" lvl="5"/>
            <a:r>
              <a:rPr lang="ru-RU" sz="2600" dirty="0" smtClean="0"/>
              <a:t>разъяснения (разъяснение норм права) </a:t>
            </a:r>
          </a:p>
          <a:p>
            <a:pPr marL="0" lvl="5">
              <a:buNone/>
            </a:pPr>
            <a:endParaRPr lang="ru-RU" sz="2800" dirty="0" smtClean="0"/>
          </a:p>
          <a:p>
            <a:pPr marL="0" lvl="5">
              <a:buNone/>
            </a:pPr>
            <a:r>
              <a:rPr lang="ru-RU" sz="2400" u="sng" dirty="0" smtClean="0"/>
              <a:t>Уголовно-исполнительное право </a:t>
            </a:r>
            <a:r>
              <a:rPr lang="ru-RU" sz="2400" dirty="0" smtClean="0"/>
              <a:t>- самостоятельная отрасль права, регулирующая общественные отношения, возникающие в процессе и по поводу исполнения (отбывания) всех видов наказания и иных мер уголовной ответственности, применения средств исправительного воздействия.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649</TotalTime>
  <Words>617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Тема 1. Понятие уголовно-исполнительного права и его принципы. Предмет, методы правового регулирования, задачи и система курса</vt:lpstr>
      <vt:lpstr>Презентация PowerPoint</vt:lpstr>
      <vt:lpstr>Презентация PowerPoint</vt:lpstr>
      <vt:lpstr>Понятие уголовно-исполнительной политики</vt:lpstr>
      <vt:lpstr>Уголовно-исполнительная политика</vt:lpstr>
      <vt:lpstr>Факторы, определяющие уголовно-исполнительную политику:</vt:lpstr>
      <vt:lpstr>Субъекты формирования и развития политики в сфере исполнения наказаний:</vt:lpstr>
      <vt:lpstr>Предмет УИП</vt:lpstr>
      <vt:lpstr>Методы УИП</vt:lpstr>
      <vt:lpstr>Место уголовно-исполнительного права в системе права:</vt:lpstr>
      <vt:lpstr>Принципы уголовно-исполнительного права</vt:lpstr>
      <vt:lpstr>Уголовно-исполнительные правоотношения</vt:lpstr>
    </vt:vector>
  </TitlesOfParts>
  <Company>HomeLab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уголовно-исполнительного права и его принципы. Предмет, методы правового регулирования, задачи и система курса</dc:title>
  <dc:creator>User</dc:creator>
  <cp:lastModifiedBy>Пользователь</cp:lastModifiedBy>
  <cp:revision>76</cp:revision>
  <dcterms:created xsi:type="dcterms:W3CDTF">2010-09-02T15:17:09Z</dcterms:created>
  <dcterms:modified xsi:type="dcterms:W3CDTF">2017-09-05T07:24:59Z</dcterms:modified>
</cp:coreProperties>
</file>