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7" r:id="rId5"/>
    <p:sldId id="269" r:id="rId6"/>
    <p:sldId id="258" r:id="rId7"/>
    <p:sldId id="270" r:id="rId8"/>
    <p:sldId id="268" r:id="rId9"/>
    <p:sldId id="262" r:id="rId10"/>
    <p:sldId id="261" r:id="rId11"/>
    <p:sldId id="260" r:id="rId12"/>
    <p:sldId id="271" r:id="rId13"/>
    <p:sldId id="264" r:id="rId14"/>
    <p:sldId id="259" r:id="rId15"/>
    <p:sldId id="26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1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04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235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87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32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006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12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113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56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26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5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9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19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739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4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02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1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7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9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87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1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2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A4C30-EA4A-4436-BB2E-3F8DC9F3B2FF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831E-9E4E-4E3E-A723-CC2F5A84D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2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9E8C-9BFC-4F7E-902E-1A5CB273557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28.08.2018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11963-5D19-4C53-AAC1-EFFE5368A59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6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lta.b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kodeksy-by.com/zakon_rb_o_sredstvah_massovoj_informatsii/37.ht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4801"/>
            <a:ext cx="12191999" cy="1427746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10:</a:t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сфера журналистики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74985"/>
            <a:ext cx="12192000" cy="4783015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рассматриваемые на лекции:</a:t>
            </a:r>
          </a:p>
          <a:p>
            <a:pPr lvl="0"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Закон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СМИ Республики Беларусь.</a:t>
            </a:r>
          </a:p>
          <a:p>
            <a:pPr lvl="0"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Право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РБ на информацию.</a:t>
            </a:r>
          </a:p>
          <a:p>
            <a:pPr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Ответственность журналистов.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Права журналистов и международная деятельность.</a:t>
            </a:r>
          </a:p>
          <a:p>
            <a:pPr lvl="0"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Международные законы и организации.</a:t>
            </a:r>
          </a:p>
          <a:p>
            <a:pPr lvl="0"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Белорусское информационное пространство.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059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6058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агентства 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0586"/>
            <a:ext cx="12192000" cy="5697414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Беларуси действует 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информационных агентств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 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частных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Крупнейшим информационным агентством Беларуси является 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Белорусское телеграфное агентство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БелТА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которое имеет 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корреспондентскую сеть во всех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Минске, наряду с белорусскими информационными агентствами, работают также представительства российских информагентств –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ИТАР-ТАСС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Прайм-ТАСС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корреспонденты ведущих мировых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 «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Рейтер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Ассошиэйтед Пресс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08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0783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Зарубежные СМИ Беларуси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7830"/>
            <a:ext cx="12192000" cy="5750169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распространяется 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 4 тысяч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зарубежных печатных СМИ, в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России, Украины, Казахстана, США, Великобритании, Германии, Италии, Франции, Нидерландов, Польши, Литвы, Латвии.</a:t>
            </a:r>
          </a:p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 Беларуси ретранслируется </a:t>
            </a:r>
            <a:r>
              <a:rPr lang="ru-RU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200 зарубежных телеканалов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Euronews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BBC,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Eurosport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другие.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675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461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международный спутниковый канал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94612"/>
            <a:ext cx="12192000" cy="5863388"/>
          </a:xfrm>
        </p:spPr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 24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единственный в РБ международный спутниковый канал.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Вещание начато в 2005 г. (назывался сначала «Беларусь ТВ»), работает 24 часа в сутки для 270.000.000 зрителей в 100 странах. Вещание ведется круглосуточно на белорусском и русском языках. Для пользователей сети Интернет организована онлайн-трансляция.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канала ретранслируется с помощью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трех спутников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ABS-2,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HotBird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А13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Galaxy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«Беларусь 24»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могут смотреть зрители в странах Европы, Ближнего Востока, Центральной Азии, Африки и Северной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Америки.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контента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составляют новости и аналитика о важнейших событиях в стране и мире, интересные телепроекты и качественный кинопоказ. 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483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169" y="0"/>
            <a:ext cx="12192000" cy="93198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журналистов Беларуси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931986"/>
            <a:ext cx="12156831" cy="5926014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конкурс печатных средств массовой информации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Золотая Литера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творческий конкурс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Золотое перо»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телевизионный конкурс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Телевершина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среди редакций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журналистов проводятся в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регионах страны.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005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70585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6485"/>
            <a:ext cx="12192000" cy="591151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РБ о Средствах массовой информации от 17.07.2008. 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kodeksy-by.com/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zakon_rb_o_sredstvah_massovoj_informatsii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/37.htm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ttp://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массовой информации Беларуси: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://www.belarus.by/ru/about-belarus/mass-media-in-belarus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творческой деятельности журналиста: учебник/ ред.-сост.  С.Г. Корконосенко. – СПб. : Знание, 2000 г. - 272 с.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http://evartist.narod.ru/text5/58.htm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Е.П. Введение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теорию журналистики.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М.,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2011, - 351 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ресурс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– Режим доступа: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://www.twirpx.com/file/1260009/grant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Фихтелиус, Э. Десять заповедей журналистики/ Э. Фихтелиус: пер. со шведск. – Стокгольм, 1999, - 155 с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7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РБ « О средствах массовой информации» принят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2008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году, поправки внесены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2014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326105"/>
            <a:ext cx="5855368" cy="38508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Правовую основу деятельности средств массовой информации в Беларуси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составляют:</a:t>
            </a:r>
          </a:p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 СМИ»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Картинки по запросу закон о сми 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632" y="1920632"/>
            <a:ext cx="5855368" cy="4937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5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7856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гражданина Беларуси на информацию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6906"/>
            <a:ext cx="12192000" cy="5751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Республики Беларусь – основной Закон – принята в 1994 году, изменения внесены в ходе референдумов 1996 и 2004 годов.</a:t>
            </a:r>
          </a:p>
          <a:p>
            <a:pPr marL="0" indent="0">
              <a:buNone/>
            </a:pP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33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«Монополизация средств массовой информации государством, общественными объединениями или отдельными гражданами, а также цензура не допускаются».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гарантирует свободу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мнений, убеждений и их свободное выражение.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5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266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Конституция.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РБ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72662"/>
            <a:ext cx="12192000" cy="5785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гарантируется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получение, хранение и распространение полной, достоверной и своевременной информации о деятельности государственных органов, общественных объединений, о политической, экономической, культурной и международной жизни, состоянии окружающей среды.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органы, общественные объединения, должностные лица обязаны предоставить гражданину Республики Беларусь возможность ознакомиться с материалами, затрагивающими его права и законные интересы.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Пользование информацией может быть ограничено законодательством в целях защиты чести, достоинства, личной и семейной жизни граждан и полного осуществления ими своих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54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средствах массовой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акрепляет основные принципы деятельности СМИ в Беларуси: достоверность информации, равенство, уважение прав и свобод человека, многообразие мнений, защиту нравственности, соблюдение норм профессиональной этики.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34 «Статус журналиста СМИ»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35 «Аккредитация журналистов СМИ»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– основа для саморегулирования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медийной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сферы Беларуси.    С этой целью создан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координационный совет в сфере массовой информации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включающий представителей СМИ, журналистских организаций, экспертного сообщества.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5753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журналистов РБ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5630" y="1825624"/>
            <a:ext cx="5826370" cy="5032375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 (уголовная и административная ответственность) .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Журналистские объединения: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Белорусский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Союз журналистов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(оф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Белорусская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журналистов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неоф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endParaRPr lang="ru-RU" dirty="0"/>
          </a:p>
        </p:txBody>
      </p:sp>
      <p:pic>
        <p:nvPicPr>
          <p:cNvPr id="3074" name="Picture 2" descr="Картинки по запросу ответственность журналис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4"/>
            <a:ext cx="6049108" cy="453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13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4561" y="0"/>
            <a:ext cx="9707440" cy="186543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права журналистов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7585" y="1865436"/>
            <a:ext cx="12192000" cy="499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федерация журналистов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 1926, Брюссель) – профсоюз журналистов 140 стран мира, консультативный статус в ООН, ЮНЕСКО, КПЧ, Совет Европы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защиты журналистов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 1981, Нью-Йорк) – международная неправительственная организация.</a:t>
            </a:r>
          </a:p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организация журналистов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(МОЖ, 1945, Копенгаген) на добровольных началах объединяет журналистов более 100 стран.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(частное, публичное, национальное) право.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Хельсинский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правам человека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ООН.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(гуманитарное) право – регламентировано Уставом ООН, нормативными актами ООН, контроль за соблюдением осуществляет Международный Комитет Красного Креста.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артинки по запросу журналист 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85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63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9568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Печатные СМИ Беларуси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9570"/>
            <a:ext cx="12192000" cy="59084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1.08.2018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  издавалось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749 газет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862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Более двух третей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негосударственные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Печатные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Беларуси издаются преимущественно на белорусском и русском языках,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 на английском, польском, украинском и немецком.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влиятельными в стране являются газеты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СБ. Беларусь сегодня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Рэспубліка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Популярны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российских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газет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Комсомольская правда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Аргументы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9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613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Радио- и ТВ-вещание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31986"/>
            <a:ext cx="12192000" cy="59260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1.08.2018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Беларуси 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176 радиопрограмм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 телепрограммы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негосударственные: 27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радиопрограмм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59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телепрограмм. Высока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общественных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радиопрограмм, большая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часть – это региональное радио,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учредители - местные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власти.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Вещание в FM-диапазоне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осуществляли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около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радиостанций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«Радиус-FM», «Радио «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Юнистар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(белорусско-германский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медиапроект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«Европа плюс»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347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714</Words>
  <Application>Microsoft Office PowerPoint</Application>
  <PresentationFormat>Широкоэкранный</PresentationFormat>
  <Paragraphs>67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1_Тема Office</vt:lpstr>
      <vt:lpstr>Лекция 10: Правовая сфера журналистики</vt:lpstr>
      <vt:lpstr>Закон РБ « О средствах массовой информации» принят в 2008 году, поправки внесены в 2014 году</vt:lpstr>
      <vt:lpstr>Право гражданина Беларуси на информацию</vt:lpstr>
      <vt:lpstr>Конституция. Статья 34: Гражданам РБ</vt:lpstr>
      <vt:lpstr>Закон «О средствах массовой информации»</vt:lpstr>
      <vt:lpstr>Ответственность журналистов РБ</vt:lpstr>
      <vt:lpstr>Международные права журналистов </vt:lpstr>
      <vt:lpstr>Печатные СМИ Беларуси</vt:lpstr>
      <vt:lpstr>Радио- и ТВ-вещание</vt:lpstr>
      <vt:lpstr>Информационные агентства в Беларуси</vt:lpstr>
      <vt:lpstr>Зарубежные СМИ Беларуси</vt:lpstr>
      <vt:lpstr>Первый международный спутниковый канал</vt:lpstr>
      <vt:lpstr>Конкурсы журналистов Беларуси</vt:lpstr>
      <vt:lpstr>Литература: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10: Этико-правовая сфера журналистики</dc:title>
  <dc:creator>Sveta</dc:creator>
  <cp:lastModifiedBy>Svetlana</cp:lastModifiedBy>
  <cp:revision>51</cp:revision>
  <dcterms:created xsi:type="dcterms:W3CDTF">2016-11-20T05:09:22Z</dcterms:created>
  <dcterms:modified xsi:type="dcterms:W3CDTF">2018-08-28T12:11:46Z</dcterms:modified>
</cp:coreProperties>
</file>