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67" r:id="rId6"/>
    <p:sldId id="259" r:id="rId7"/>
    <p:sldId id="271" r:id="rId8"/>
    <p:sldId id="260" r:id="rId9"/>
    <p:sldId id="270" r:id="rId10"/>
    <p:sldId id="269" r:id="rId11"/>
    <p:sldId id="261" r:id="rId12"/>
    <p:sldId id="274" r:id="rId13"/>
    <p:sldId id="272" r:id="rId14"/>
    <p:sldId id="268" r:id="rId15"/>
    <p:sldId id="273" r:id="rId16"/>
    <p:sldId id="264" r:id="rId17"/>
    <p:sldId id="26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3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80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1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6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2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64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1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59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83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6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96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81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48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1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5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5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1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0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7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B023D-C145-4C15-95D5-01D776BFF64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A980-23D8-4C61-AA94-AD4C5C774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75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5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94493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видов журналистской работы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СМИ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11115"/>
            <a:ext cx="12192000" cy="414688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прессы.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Радиожурналистика.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Тележурналистика.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Веб-журналистика.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информационных агентствах.</a:t>
            </a:r>
          </a:p>
        </p:txBody>
      </p:sp>
    </p:spTree>
    <p:extLst>
      <p:ext uri="{BB962C8B-B14F-4D97-AF65-F5344CB8AC3E}">
        <p14:creationId xmlns:p14="http://schemas.microsoft.com/office/powerpoint/2010/main" val="206621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17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Веб-журналистика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интернет-журналистика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новейший вид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журналистики,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сформировавшийся в кон. ХХ 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1705"/>
            <a:ext cx="12192000" cy="5446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 визуального текста до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видеозвукового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мультимедийным типом контента.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средства –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требуют сложных технологий.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интернет-журналист или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блоггер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 требует специального образования). Любой желающий может создать своё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(официальное или же неофициальное).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уязвимый вид журналистики с правовой точки зрения, поскольку интернет-журналистов не всегда можно (или же трудно) привлечь к ответственности за 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190429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47411" cy="1764631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путать (!)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1790" y="208547"/>
            <a:ext cx="7411452" cy="6649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журнал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это… не веб-журналистика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(!)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аналог печатного официального издания, размещенный в Интернете.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распространяться на различных носителях информации.</a:t>
            </a:r>
          </a:p>
          <a:p>
            <a:endParaRPr lang="ru-RU" dirty="0"/>
          </a:p>
        </p:txBody>
      </p:sp>
      <p:pic>
        <p:nvPicPr>
          <p:cNvPr id="5122" name="Picture 2" descr="http://www.sb.by/_img/belarus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1807"/>
            <a:ext cx="4210494" cy="18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71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277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агентство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централизованное предприятие, обслуживающие различные СМИ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3623" y="1604212"/>
            <a:ext cx="9288378" cy="525378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Белорусское телеграфное агентство (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крупнейшее информационное агентство РБ, которому более 95 лет.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– Дмитрий Александрович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готовит и распространяет 150-170 информационных сообщений на белорусском, русском, английском, немецком, испанском языках, а также более 100 фото из регионов Беларуси.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более 700 потребителей информации в различных странах мира, в том числе, обменивается информацией с агентствами России, Украины, Китая, Южной Кореи, Кубы, Ирана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издательской деятельностью: книг, еженедельник «7 дней», научно-популярный журнал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думка», ежеквартальный журнал «Экономика Беларуси».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БелаПАН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частное агентство, создано в 1991 г.,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возгл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Алесь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Картинки по запросу информационное агентство белт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" r="1" b="16016"/>
          <a:stretch/>
        </p:blipFill>
        <p:spPr bwMode="auto">
          <a:xfrm>
            <a:off x="0" y="1944228"/>
            <a:ext cx="2662990" cy="491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0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информационных агентствах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1074"/>
            <a:ext cx="12192000" cy="5686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т: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срочных заданий по распространению оперативной краткой информации.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ответственности за каждое передаваемое слово.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«Чутье на новость» и обширную фиксированную сеть источников информации.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большинства материалов выстраивается по принципу «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перевернутой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пирамиды».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7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5031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Старейшие информационные агентства мира: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68379"/>
            <a:ext cx="12192000" cy="5189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Press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Нью Йорк, 1846)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Reuters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Лондон,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1851)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(Москва, 1904, первонач. СПб ТА, Торгово-телеграфное агентство)</a:t>
            </a:r>
          </a:p>
          <a:p>
            <a:pPr marL="0" indent="0">
              <a:buNone/>
            </a:pP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Украинформ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(Украинское телеграфное агентство, 1918)</a:t>
            </a:r>
          </a:p>
          <a:p>
            <a:pPr marL="0" indent="0">
              <a:buNone/>
            </a:pPr>
            <a:r>
              <a:rPr lang="de-DE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Deutsche </a:t>
            </a:r>
            <a:r>
              <a:rPr lang="de-DE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Presse-Agentur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(DPA) 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Гамбург,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1949)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5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2315"/>
          </a:xfrm>
        </p:spPr>
        <p:txBody>
          <a:bodyPr/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8778"/>
            <a:ext cx="12192000" cy="579922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прессы.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включает пресса?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основные компетенции журналиста, работающего в прессе.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выступает продуктом радиожурналистики?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специфику радиожурналистики.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преимущество радиожурналистики перед прессой?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недостаток радиожурналистики.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выступает продуктом тележурналистики?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интерактивное телевидение?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 компетенции тележурналиста.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веб-журналистика?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 сущность электронного журнала.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информационное агентство?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крупнейшее информационное агентство Беларуси.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старейшие информационные агентства мира.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6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4973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7937"/>
            <a:ext cx="12192000" cy="612006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Радиожурналистика: учебник / под ред. А.А. Шереля. – М. : Изд-во Моск. ун-та, 2000.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evartist.narod.ru/text5/44.htm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Тележурналистика: учебник 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ред.кол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Г.В. Кузнецов  и др.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 : Изд-во Моск. ун-та,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http://evartist.narod.ru/text6/23.htm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Стральцоў, Б.В. Публіцыстыка. Жанры. Майстэрства / Б.В. Стральцоў. – Мінск : Выд-ва БДУ, 1977. – 336 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деятельности журналиста: учебник/ ред.-сост.  С.Г. Корконосенко. – СПб. : Знание, 2000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evartist.narod.ru/text5/58.htm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Е.П. Введение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журналистики.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351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://www.twirpx.com/file/1260009/grant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78568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Пресса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6165" y="1299411"/>
            <a:ext cx="7915834" cy="555858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медиасредств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продуктов и каналов распространения периодической информации, ориентированной на массовое потребление 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СМИ/СМК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media, mass-media)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возникла в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Германии, Италии, Англии, Франции, Швеции;</a:t>
            </a:r>
          </a:p>
          <a:p>
            <a:pPr algn="l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периодические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тематические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альманахи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Альманах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араб.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al-mana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время, мера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календарь, таблица; рукописные и типографские ежегодные книжки, распространявшиеся в Европе в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вв.</a:t>
            </a:r>
          </a:p>
          <a:p>
            <a:pPr algn="l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Памятные книжки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свежая прес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8" y="295836"/>
            <a:ext cx="3753853" cy="56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14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6011" cy="1058777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прессы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6904"/>
            <a:ext cx="12192000" cy="5751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печатный текст визуального контента (слово и изображение); носитель информации – бумага (хранится долго и легкодоступна в многократном пользовании); технические средства – типографские.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Печатный текст требует своевременной и тщательной подготовки, обработки и корректировки. 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журналиста прессы: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навыков письменной речи;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языка и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тщательная работа над словом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элитарный тип речевой культуры, подразумевающий владение всеми функциональными стилями речи, богатый активный и пассивный словарный запас и др.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1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273"/>
          </a:xfrm>
          <a:noFill/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радиожурналистики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7813"/>
            <a:ext cx="7365134" cy="5710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звуковой текст аудиального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контента,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воспринимается только на слух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Технические средства – радиовещания передатчики и приёмники, монтаж.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Радиовещание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возникло в США и развивается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1920 г.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кроме слова и музыки требует различных звуковых эффектов,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шумов для   образного восприятия и создания «эффекта присутствия»;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режиссуры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прессой: высокий уровень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оперативности; возможность выхода в эфир из любой точки планеты.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радиопередачи после выхода в эфир перестают существовать.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134" y="1792705"/>
            <a:ext cx="4826866" cy="353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4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567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радиожурналиста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536"/>
            <a:ext cx="12192000" cy="55104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развития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разговорной речи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Особое внимание в языковой компетентности придается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Недопустимо косноязычие.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Актерское (звуковое)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Хорошо поставленный голос, приятный для восприятия слушателями тембр.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модифицируемыми жанрами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журналистики: радионовости, радиорепортаж, радиопостановка,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радиофельетон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радиокомпозиции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музыкальная, музы-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-драматическая, хроникально-историческая и т.п.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63629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речи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практических навыков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дыхания, артикуляции, дикции, постановки голоса и т.д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812758"/>
            <a:ext cx="12191999" cy="504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технике речи прямое отношение имеет </a:t>
            </a:r>
          </a:p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(от греческих слов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правильный, прямой, и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речь) – раздел науки о языке, занимающийся определением норм произношения.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Орфоэпия (искусство произнесения) изучает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определяет как норму специфические явления устной речи, которые на письме обычно не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 них – это нормы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 и ударения.</a:t>
            </a:r>
          </a:p>
        </p:txBody>
      </p:sp>
    </p:spTree>
    <p:extLst>
      <p:ext uri="{BB962C8B-B14F-4D97-AF65-F5344CB8AC3E}">
        <p14:creationId xmlns:p14="http://schemas.microsoft.com/office/powerpoint/2010/main" val="13773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721642" cy="160421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Тележурналистика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3936" y="1"/>
            <a:ext cx="5358063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видеозвуковой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с аудиовизуальным контентом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слух+зрение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самых сложных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средств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операторской съемки (выездной или в павильоне), студии, монтажа, приема телевизионных передач зрителями (спутниковое, кабельное, цифровое, аналоговое) и т.п.</a:t>
            </a:r>
          </a:p>
        </p:txBody>
      </p:sp>
      <p:pic>
        <p:nvPicPr>
          <p:cNvPr id="2050" name="Picture 2" descr="Картинки по запросу тв сту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6994"/>
            <a:ext cx="6721642" cy="474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9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0463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программируемое телевидение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02568"/>
            <a:ext cx="4892843" cy="43554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производство информационного продукта, в которое включен зритель как активный субъект.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интерактивное телевид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0" b="7081"/>
          <a:stretch/>
        </p:blipFill>
        <p:spPr bwMode="auto">
          <a:xfrm>
            <a:off x="4892843" y="2021306"/>
            <a:ext cx="7106652" cy="431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25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6483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тележурналиста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1" y="1276684"/>
            <a:ext cx="6464969" cy="53019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все компетенции радиожурналиста.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Добавляются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Искусство актерского  мастерства;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одеваться, хорошо выглядеть, держаться и выступать перед камерой;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Этика и эстетика телевидения и др.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Картинки по запросу тележурнали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63" y="997284"/>
            <a:ext cx="4395537" cy="586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015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1018</Words>
  <Application>Microsoft Office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1_Тема Office</vt:lpstr>
      <vt:lpstr>Лекция 9: Специфика видов журналистской работы в различных СМИ</vt:lpstr>
      <vt:lpstr>          Пресса</vt:lpstr>
      <vt:lpstr>Специфика прессы</vt:lpstr>
      <vt:lpstr>Особенности радиожурналистики</vt:lpstr>
      <vt:lpstr>Компетенции радиожурналиста</vt:lpstr>
      <vt:lpstr>Техника речи – набор практических навыков в области дыхания, артикуляции, дикции, постановки голоса и т.д.</vt:lpstr>
      <vt:lpstr>Тележурналистика</vt:lpstr>
      <vt:lpstr>Интерактивное программируемое телевидение</vt:lpstr>
      <vt:lpstr>Компетенции тележурналиста</vt:lpstr>
      <vt:lpstr>Веб-журналистика (интернет-журналистика) – новейший вид журналистики, сформировавшийся в кон. ХХ в.</vt:lpstr>
      <vt:lpstr>Не путать (!) </vt:lpstr>
      <vt:lpstr>Информационное агентство – централизованное предприятие, обслуживающие различные СМИ</vt:lpstr>
      <vt:lpstr>Работа в информационных агентствах</vt:lpstr>
      <vt:lpstr>Старейшие информационные агентства мира: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Svetlana</cp:lastModifiedBy>
  <cp:revision>132</cp:revision>
  <dcterms:created xsi:type="dcterms:W3CDTF">2016-11-13T06:14:29Z</dcterms:created>
  <dcterms:modified xsi:type="dcterms:W3CDTF">2018-08-28T11:57:03Z</dcterms:modified>
</cp:coreProperties>
</file>