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76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8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8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50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78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4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67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78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431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92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3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286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00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61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67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00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3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43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6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238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8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852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268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72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134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9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6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9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6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3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7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3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2C58-C444-4612-B647-991BCE9BB602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95F1-62F5-4FD3-9631-0376F8363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6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6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9C13-FCBD-45C6-A7C0-6F751AB970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8384C-7ADC-40C9-95C8-2010E73289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053389"/>
          </a:xfrm>
        </p:spPr>
        <p:txBody>
          <a:bodyPr/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7: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жанры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441" y="2614862"/>
            <a:ext cx="11391253" cy="4243137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аналитических жанров.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и её разновидности.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Корреспонденция.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Комментарий.</a:t>
            </a:r>
          </a:p>
          <a:p>
            <a:pPr marL="457200" indent="-457200" algn="l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Обозрение и рецензия.</a:t>
            </a:r>
          </a:p>
        </p:txBody>
      </p:sp>
    </p:spTree>
    <p:extLst>
      <p:ext uri="{BB962C8B-B14F-4D97-AF65-F5344CB8AC3E}">
        <p14:creationId xmlns:p14="http://schemas.microsoft.com/office/powerpoint/2010/main" val="3035726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4973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37937"/>
            <a:ext cx="12192000" cy="61200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Стральцоў, Б.В. Публіцыстыка. Жанры. Майстэрства / Б.В. Стральцоў. – Мінск : Выд-ва БДУ, 1977. – 336 с.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деятельности журналиста: учебник/ ред.-сост.  С.Г. Корконосенко. – СПб. : Знание, 2000 г.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272 с.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evartist.narod.ru/text5/58.htm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Е.П. Введение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журналистики.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2011,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351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://www.twirpx.com/file/1260009/grant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Тертычный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А.А. Жанры периодической печати: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Пособие. – М. : Аспект Пресс, 2000.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evartist.narod.ru/text2/01.htm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Рэндал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Д. Универсальный журналист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www.gumer.info/bibliotek_Buks/Gurn/Rendall/index.php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Фихтелиус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Э. Десять заповедей журналистики/ Э. Фихтелиус: пер. со шведск. – Стокгольм, 1999</a:t>
            </a:r>
            <a:r>
              <a:rPr lang="be-BY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e-BY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 с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Богданова, К. Начало начал, или Какой вам нужен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://shkolazhizni.ru/school/articles/23884/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8146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аналитических жанров: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18147"/>
            <a:ext cx="12192000" cy="603985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 проведенный автором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многочисленных жизненных фактов, ситуаций, наблюдений. Наличие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синтеза,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проявляющего при создании структуры текста как единого целого.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субъективных авторских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размышлений, мнений, оценок, логических посылок, обобщений и выводов при постановке и разработке общезначимой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проблемной темы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фактографический материал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выступающий основным в информационных жанрах, здесь играет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вторичную роль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«подкрепляет» авторские суждения, мнения, выводы.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художественных элементов речи, которые выполняют вспомогательную роль при создании «фона» публикации, облегчают «читаемость» текста.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 1\2 до целой полосы и более) и сложно разветвленная структура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227801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673516" cy="1347536"/>
          </a:xfrm>
          <a:noFill/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жанры: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7537"/>
            <a:ext cx="6160168" cy="55104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articulus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Корреспонденция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Обозрение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стать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516" y="51869"/>
            <a:ext cx="5518484" cy="680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543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основной аналитический жанр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05853"/>
            <a:ext cx="12191999" cy="6152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путать 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широком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универсальном смысле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материал, опубликованный в прессе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пункт, сост. часть или элемент целого); в узком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журналистском смысле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жанр журналистики, максимально синтезирующий все черты аналитических жанров.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статья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анализа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актуальная общественно значимая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правило, имеющая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прикладное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характерная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сегодня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Включает обстоятельства и причины возникновения проблемы, полное раскрытие сущности, всех многогранных аспектов, мнения специалистов, прогнозы решения и т.д.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статья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Предметом анализа выступают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тенденции и проблемы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макроуровня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Отличается от проблемной статьи качественным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теоретическим анализом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выходом за пределы региона. 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Полемическая статья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Анализируется проблема, неоднозначно воспринимаемая общественностью. Характерно: столкновение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противоположные мнений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составляют основное содержание статьи.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статья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 анализа –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программа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региона, отрасли, деятельности кандидата и т.д.</a:t>
            </a:r>
          </a:p>
        </p:txBody>
      </p:sp>
    </p:spTree>
    <p:extLst>
      <p:ext uri="{BB962C8B-B14F-4D97-AF65-F5344CB8AC3E}">
        <p14:creationId xmlns:p14="http://schemas.microsoft.com/office/powerpoint/2010/main" val="100401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0441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Корреспонденция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боевой жанр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1173" y="1588168"/>
            <a:ext cx="9200827" cy="5269831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журналистская публикация «по поводу», о событии, которое требует анализа и огласки. Рассчитана на резонанс общественного мнения.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Кусочек жизни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с максимально проявляющимся субъективным авторским началом, пересказом произошедших событий.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корреспонденция – это внешняя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редакции) информация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корреспонден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22" y="2396038"/>
            <a:ext cx="16954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99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7936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4612"/>
            <a:ext cx="12192000" cy="5863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(проявляется в различных публикациях) и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используется, как правило, фрагментарно в различных текстах: специалист комментирует событие, уточняет детали и высказывает своё мнение.</a:t>
            </a:r>
          </a:p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сочетает: метод, структуру текста, комментатором выступает автор публикации.</a:t>
            </a:r>
          </a:p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«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аналитический жанр, предметом исследования которого выступает новое явление, событие, рассматриваемое автором многоаспектно, всесторонне. Жанр опирается на метод «комментария». Автор в тексте прогнозирует, ставит вопросы, полемизирует с гипотетическим оппонентом, предлагает решения, пытается быть максимально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объективным.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7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606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«обозрение»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042737"/>
            <a:ext cx="12031579" cy="581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и журнальный аналитический жанр, в основе которого: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наглядное освещение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параллельное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ознакомление читателей/зрителей/ слушателей с новыми событиями, явлениями, фактами;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широкая сфера деятельности людей (культура, экономика, медицина и т.п.),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многочисленными составляющими элементами,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обновляющимися.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Обозрение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требует: методов наблюдения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комментария, выявления нового и значимого, синтеза разрозненных фактов, анализа и прогнозов.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874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606" y="0"/>
            <a:ext cx="6146257" cy="1235242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«рецензия»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7537"/>
            <a:ext cx="7780149" cy="5510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аналитический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субъективный отзыв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(проводимая оценка) на единичное событие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на произведения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кино, литературы, театра и т.д.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«пограничный» – журналистики и литературной критики как самостоятельной сферы общественной деятельности.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привлечь внимание аудитории к яркому событию, явлению культуры; дать свою субъективную оценку, не раскрывая детально содержание.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Картинки по запросу реценз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332" y="813075"/>
            <a:ext cx="4016668" cy="571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96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376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8779"/>
            <a:ext cx="12192000" cy="57992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аналитических жанров.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журналистские жанры относят к аналитическим?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проблемная статья отличается от исследовательской?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характерно для полемической статьи?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жанр «корреспонденции»?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метод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комментария».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сущность жанра «комментария»?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жанр «обозрение».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какой целью пишутся рецензии?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48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891</Words>
  <Application>Microsoft Office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Лекция 7: Аналитические жанры</vt:lpstr>
      <vt:lpstr>Специфика аналитических жанров:</vt:lpstr>
      <vt:lpstr>Аналитические жанры:</vt:lpstr>
      <vt:lpstr>Статья (лат. articulus) – основной аналитический жанр </vt:lpstr>
      <vt:lpstr>Корреспонденция – боевой жанр</vt:lpstr>
      <vt:lpstr>Комментарий</vt:lpstr>
      <vt:lpstr>Жанр «обозрение»</vt:lpstr>
      <vt:lpstr>Жанр «рецензия»</vt:lpstr>
      <vt:lpstr>Контрольные вопросы: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7: Аналитические жанры</dc:title>
  <dc:creator>Sveta</dc:creator>
  <cp:lastModifiedBy>Svetlana</cp:lastModifiedBy>
  <cp:revision>118</cp:revision>
  <dcterms:created xsi:type="dcterms:W3CDTF">2016-10-19T04:03:41Z</dcterms:created>
  <dcterms:modified xsi:type="dcterms:W3CDTF">2018-08-28T10:16:50Z</dcterms:modified>
</cp:coreProperties>
</file>