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0" r:id="rId5"/>
    <p:sldId id="259" r:id="rId6"/>
    <p:sldId id="275" r:id="rId7"/>
    <p:sldId id="260" r:id="rId8"/>
    <p:sldId id="274" r:id="rId9"/>
    <p:sldId id="271" r:id="rId10"/>
    <p:sldId id="262" r:id="rId11"/>
    <p:sldId id="278" r:id="rId12"/>
    <p:sldId id="272" r:id="rId13"/>
    <p:sldId id="276" r:id="rId14"/>
    <p:sldId id="277" r:id="rId15"/>
    <p:sldId id="263" r:id="rId16"/>
    <p:sldId id="269" r:id="rId17"/>
    <p:sldId id="268" r:id="rId18"/>
    <p:sldId id="264" r:id="rId19"/>
    <p:sldId id="273" r:id="rId20"/>
    <p:sldId id="265" r:id="rId21"/>
    <p:sldId id="279" r:id="rId22"/>
    <p:sldId id="267" r:id="rId23"/>
    <p:sldId id="26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7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8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5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2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6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6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4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1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8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46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3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1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5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8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6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5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8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9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3093-9472-468A-B264-507CF9BEC714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BF6E-4A62-48AF-BF70-1EE987069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1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9C13-FCBD-45C6-A7C0-6F751AB970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384C-7ADC-40C9-95C8-2010E7328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8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7515"/>
            <a:ext cx="12192000" cy="125128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6: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жанры журналистики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97768"/>
            <a:ext cx="12192000" cy="4660231"/>
          </a:xfrm>
        </p:spPr>
        <p:txBody>
          <a:bodyPr/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рассматриваемые на лекции (4 часа)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информационных жанров.</a:t>
            </a:r>
          </a:p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 «информации» и «заметки».</a:t>
            </a:r>
          </a:p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жанров – репортаж.</a:t>
            </a:r>
          </a:p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и его разновидности.</a:t>
            </a:r>
          </a:p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в информационных жанрах.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04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хорошим репортером?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(Дэвид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Рэндалл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2737"/>
            <a:ext cx="12192000" cy="58152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Записные книжки (наброски).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Стенография.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Диктофон как техническое средство и как свидетельство.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или книга контактов.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Подслушивающее устройство.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грамотность.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вверх ногами и по губам.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материал в срок и не превышать объем.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63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Вошедшие в историю репортёры и их репортажи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3367"/>
            <a:ext cx="12192000" cy="5574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дней, которые потрясли мир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книга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американского журналиста, репортера событий Первой мировой войны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Джона Рида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(1887-1920) об Октябрьской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революции 1917 в  России.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основателем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Коммунистической партии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у Кремлевской стены.</a:t>
            </a:r>
          </a:p>
        </p:txBody>
      </p:sp>
      <p:pic>
        <p:nvPicPr>
          <p:cNvPr id="4100" name="Picture 4" descr="https://upload.wikimedia.org/wikipedia/commons/thumb/5/50/Kremlin_Wall_Necropolis_16.JPG/220px-Kremlin_Wall_Necropolis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22493"/>
            <a:ext cx="5619917" cy="42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2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«Репортаж с петлей на шее»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чешского публициста, литературного и театрального критика,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антифашиста </a:t>
            </a:r>
            <a:r>
              <a:rPr lang="ru-R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Юлиуса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Фучика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(1903–1943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пражской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тюрьме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Панкрац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1942–1943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казни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Фучика –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солидарности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122" name="Picture 2" descr="Картинки по запросу репортаж с петлей на шее фучик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2"/>
          <a:stretch/>
        </p:blipFill>
        <p:spPr bwMode="auto">
          <a:xfrm>
            <a:off x="5213684" y="2264734"/>
            <a:ext cx="6866019" cy="45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0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4829175" cy="1515477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Репортажи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Гиляровского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684" y="1"/>
            <a:ext cx="6978316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Алексеевич Гиляровский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(1855-1935) – «король репортажа» в России; бытописатель Москвы, журналист, беллетрист. Писал очерки и  репортажи для газет «Московский листок», «Русские ведомости», «Русская мысль», «Голос Москвы», «Известия», «Вечерняя Москва» и других газет, журналов.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«Москва и москвичи», «Мои скитания», «Друзья и встречи», «Люди театра» и др.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Беллетристика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жанр массовой литературы для чтения.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pload.wikimedia.org/wikipedia/commons/c/c1/Gilarov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5478"/>
            <a:ext cx="48291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9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85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«интервью»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5032"/>
            <a:ext cx="12192000" cy="57029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публикация-диалог или беседа, структурированная «Вопрос-Ответ».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интервью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непосредственно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 форме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Чёткая установка автора 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интерес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тема, предварительная проработка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приглашаемое лицо хорошо известно аудитории или выполняет какую-либо важную публичную функцию;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(Что? Где? Когда?) и вспомогательные вопросы, а также ответы на них создают сам текст публикации.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Отсутствие субъективного «Я» журналиста, задающего вопросы. Не допускаются комментарии, личные эмоции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6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689558" cy="12673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интервью: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59833"/>
            <a:ext cx="12036425" cy="5398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Интервью-портрет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мнений (опросы)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Актуальное интервью («по поводу»)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«конфронтации» (журналист и объект интервью изначально недружелюбно настроены, вопросы обличительные, «карты раскрываются» в процессе беседы, этические проблемы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Пресс-конференции (метод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Чеккер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контроля над информацией; «эффект разорвавшейся бомбы»)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интервь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/>
          <a:stretch/>
        </p:blipFill>
        <p:spPr bwMode="auto">
          <a:xfrm>
            <a:off x="7491663" y="320842"/>
            <a:ext cx="4267200" cy="283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4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031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некомпетентного журналиста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«смертных грехов» журналиста,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Савотски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95662"/>
            <a:ext cx="12192000" cy="54623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Допускающие односложные ответы: «да» – «нет». (Сюда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цифрах.)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Утвердительное предложение вместо вопросительного.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и более вопросов в одном.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Перегруженные вопросы.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наводящие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и собственные оценки в вопросе.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Предположения и домыслы в вопросе.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Навязывание «ярлыков»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Допущенное преувеличение в вопросе.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слишком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для понимания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6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31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«отчета»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7747"/>
            <a:ext cx="10011905" cy="5430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актуальных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какого-либо значимого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собрания, заседания, конференции, симпозиума и т.д.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журналиста: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придать фактографическому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читаемый облик.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Картинки по запросу отч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2975675"/>
            <a:ext cx="5336581" cy="37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5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4822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в информационных жанрах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4822"/>
            <a:ext cx="12192000" cy="5783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в синтезе информационных жанров с аналитическими и художественно-публицистическими. Это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явление!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отчет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интервью (опрос)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корреспонденция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художественно-публицистическими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Актуальность, преобладание эмоционально-художественных языковых средств и увеличение объема публикации ведёт к стиранию границ между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очерком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информационными жанрами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зарисовки, путевых или событийных заметок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8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627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3368"/>
            <a:ext cx="12192000" cy="5574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Фактографический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отчета 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в контексте реальных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проблем;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наполняется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комментариями, суждениями, критикой, положительными или отрицательными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оценками.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Фактографическая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«размывается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дополняется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«присутствием автора»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публикация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соответствует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аналитическим жанрам.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1059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252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информационных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2946"/>
            <a:ext cx="12192000" cy="573505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журналистском тексте преобладает информация 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событиях,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людей, практически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лишенная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аналитического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субъективного мнения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 и чёткость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констатации свершившихся фактов, прогнозируемых событий и явлений.</a:t>
            </a:r>
          </a:p>
          <a:p>
            <a:pPr marL="514350" indent="-514350">
              <a:buAutoNum type="arabicPeriod"/>
            </a:pP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подача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политической, идеологической, экономической, культурной жизни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информационных жанрах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основную роль играет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повод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причина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благодаря которой публикация становится актуальной, значимой, интересной для читателя.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7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8357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интервью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4216"/>
            <a:ext cx="12192000" cy="579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непосредственно не отражаться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и форме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диалог присутствует или подчеркивается автором.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вопросы (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Каким образом? Какова причина?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направлены на анализ фактов и событий, а не только на их констатацию (что? где? когда?).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субъективного «Я» журналиста,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выполняет роль аналитика параллельно с собеседником.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аналитическом опросе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собеседников несколько.</a:t>
            </a:r>
            <a:endParaRPr lang="ru-RU" sz="3600" dirty="0"/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52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00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4610"/>
            <a:ext cx="12192000" cy="586338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назвать новостью?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 специфику информационных жанров.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сущность превентивной информации.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хроникой?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характеризует «информацию» как жанр?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жанр «заметки».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заметок Вы знаете?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специфику жанра «репортажа»?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знаете 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Юлиусе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Фучике?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характеризуется жанр «интервью»?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вопросы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в интервью?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интервью Вы знаете?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новация в жанрах?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жанры с синтезированными информационными и аналитическими признаками?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информационное интервью отличается от аналитического?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1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4973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7937"/>
            <a:ext cx="12192000" cy="61200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Стральцоў, Б.В. Публіцыстыка. Жанры. Майстэрства / Б.В. Стральцоў. – Мінск : Выд-ва БДУ, 1977. – 336 с.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журналиста: учебник/ ред.-сост.  С.Г. Корконосенко. – СПб. : Знание, 2000 г.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272 с.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Режим доступа: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evartist.narod.ru/text5/58.htm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Е.П. Введение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журналистики.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2011,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351 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– Режим доступа: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://www.twirpx.com/file/1260009/grant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Тертычный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А.А. Жанры периодической печати: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Пособие. – М. : Аспект Пресс, 2000.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Режим доступа: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evartist.narod.ru/text2/01.htm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Рэндал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Универсальный журналист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Режим доступа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www.gumer.info/bibliotek_Buks/Gurn/Rendall/index.php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Фихтелиус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Э. Десять заповедей журналистики/ Э. Фихтелиус: пер. со шведск. – Стокгольм, 1999</a:t>
            </a:r>
            <a:r>
              <a:rPr lang="be-BY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 с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Богданова, К. Начало начал, или Какой вам нужен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Режим доступа: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://shkolazhizni.ru/school/articles/23884/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новость</a:t>
            </a:r>
            <a:r>
              <a:rPr lang="ru-RU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событие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явление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мы ранее не знали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Новость воспринимается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воздействует 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представления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мире.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– это перемена.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изменения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причина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–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крючок», на который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нанизывается»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сюжет,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текста.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854" t="-4846" r="5686" b="5169"/>
          <a:stretch/>
        </p:blipFill>
        <p:spPr>
          <a:xfrm>
            <a:off x="5976888" y="2679032"/>
            <a:ext cx="6038650" cy="41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397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«информация»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0442"/>
            <a:ext cx="12192000" cy="5927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и краткая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подачи новостей.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поданные без заголовков «в подбор», называются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хроникой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(а также, расширенные информации – заметки) могут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базироваться 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фактах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фактологическая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информация); </a:t>
            </a:r>
          </a:p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прогнозах или планах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(вероятностная или превентивная информация); </a:t>
            </a:r>
          </a:p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законах, нормах, рекомендациях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(нормативная информация). Как правило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информации не указываются.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5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20337" cy="7700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черты «информации» как жанра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малый объем. Композиционная и стилистическая упрощенность, «сухость» и «сжатость»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текста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его писать и запоминать;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Чёткая констатация фактов, цифр, дат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богатая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«фактура».</a:t>
            </a:r>
          </a:p>
          <a:p>
            <a:pPr marL="514350" indent="-514350">
              <a:buAutoNum type="arabicPeriod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объективность и отсутствие аналитических оценок;</a:t>
            </a:r>
          </a:p>
          <a:p>
            <a:pPr marL="514350" indent="-514350">
              <a:buAutoNum type="arabicPeriod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 отражают «Вчера…», «Сегодня…», «Завтра…»;</a:t>
            </a:r>
          </a:p>
          <a:p>
            <a:pPr marL="514350" indent="-514350">
              <a:buAutoNum type="arabicPeriod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употребляются: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прилагательные, эпитеты, различные вводные стилистические конструкции, свидетельствующие о наличии авторского или какого-либо субъективного мнения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39208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292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«заметка»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6274"/>
            <a:ext cx="12192000" cy="59917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расширенная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дополнительными сведениями,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уточнениями, цифрами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цитатами, ссылками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источники и т.п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заметки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содержать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сведения, которые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«размывают» богатство фактуры,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более сложную 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разветвленную структуру текста.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заголовок; под заметкой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имя автора.</a:t>
            </a:r>
            <a:endParaRPr lang="ru-RU" sz="3600" dirty="0"/>
          </a:p>
        </p:txBody>
      </p:sp>
      <p:pic>
        <p:nvPicPr>
          <p:cNvPr id="2050" name="Picture 2" descr="Картинки по запросу корреспонде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 b="7368"/>
          <a:stretch/>
        </p:blipFill>
        <p:spPr bwMode="auto">
          <a:xfrm>
            <a:off x="8165432" y="2665708"/>
            <a:ext cx="4026568" cy="41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1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4188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текста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4189"/>
            <a:ext cx="12192000" cy="6023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начало публикации, задающее тон всему повествованию.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интригующим, информационно чётким, акцентировать главное.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факт, событие, ставшее смысловым центром материала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крючок»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стоять в начале, в середине или в конце текста.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произошло? Где? Когда? Как? Почему? Цель? и другие вопросы.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69497" y="4211049"/>
            <a:ext cx="2679031" cy="23902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490824" y="5285872"/>
            <a:ext cx="1475873" cy="13154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7233057" y="4211049"/>
            <a:ext cx="2550694" cy="23902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531896" y="4211050"/>
            <a:ext cx="1378654" cy="10748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6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79705" cy="96252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Видовые различия заметок: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4822"/>
            <a:ext cx="12192000" cy="578317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Событийная заметка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основной тип новостей в прессе,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радио- и телевизионных новостях.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Освещает какое-либо событие: что? где? когда?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Путевые заметки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субъективные наброски журналиста, сделанные им в путешествии;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здесь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растянуты во времени и пространстве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связующим звеном между ними выступает сугубо персона автора.</a:t>
            </a: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краткий «портрет» героя, коллектива, места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в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фиксированном пространстве и времени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Заметка-тенденция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Тенденция, долго формирующаяся в пространстве и времени, выступает как основная тема новости. Однако «крючком» может быть факт более прозаичный. 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кафе быстрого питания в Новополоцке «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DoEat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принципу 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краудинвестинга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т.е.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инвесторы-акционеры в складчину.)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5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Король жанров – Репортаж!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эффекта присутствия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время).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Повествование от первого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(«Я», безл. пред.).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3. Акцент на личностном                    в                             восприятии происходящего.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4. Динамизм. Соблюдение строгой                                             п                              последовательности событий.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5. По художественным приёмам и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языковым средствам  близок к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очерку и зарисовкам.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6" name="Picture 4" descr="Картинки по запросу корреспонден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4" y="2758694"/>
            <a:ext cx="3673916" cy="39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90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1518</Words>
  <Application>Microsoft Office PowerPoint</Application>
  <PresentationFormat>Широкоэкранный</PresentationFormat>
  <Paragraphs>151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1_Тема Office</vt:lpstr>
      <vt:lpstr>Лекция 6: Информационные жанры журналистики</vt:lpstr>
      <vt:lpstr>Специфика информационных жанров:</vt:lpstr>
      <vt:lpstr>Что такое новость? Это событие или явление – то, о чём мы ранее не знали. Новость воспринимается эмоционально, воздействует на  традиционные представления об окружающем нас мире. Событие – это перемена.  Сам факт изменения  (информационная причина) – это есть новость ! – «крючок», на который  «нанизывается»  повествование, сюжет,  структура текста.</vt:lpstr>
      <vt:lpstr>Жанр «информация»</vt:lpstr>
      <vt:lpstr>Отличительные черты «информации» как жанра:</vt:lpstr>
      <vt:lpstr>Жанр «заметка»</vt:lpstr>
      <vt:lpstr>Структура текста</vt:lpstr>
      <vt:lpstr>Видовые различия заметок:</vt:lpstr>
      <vt:lpstr>                        Король жанров – Репортаж! Специфика: 1. Создание эффекта присутствия (настоящ. время). 2. Повествование от первого лица («Я», безл. пред.).                                3. Акцент на личностном                    в                             восприятии происходящего.                                 4. Динамизм. Соблюдение строгой                                             п                              последовательности событий.                                5. По художественным приёмам и                                   языковым средствам  близок к                                  очерку и зарисовкам.   </vt:lpstr>
      <vt:lpstr>Как стать хорошим репортером? (Дэвид Рэндалл [5])</vt:lpstr>
      <vt:lpstr>Вошедшие в историю репортёры и их репортажи</vt:lpstr>
      <vt:lpstr>«Репортаж с петлей на шее» – книга чешского публициста, литературного и театрального критика, коммуниста и антифашиста Юлиуса Фучика (1903–1943) о пребывании в  пражской тюрьме  Панкрац в 1942–1943.  8 сентября –  день казни Фучика –  Международный день солидарности  журналистов.</vt:lpstr>
      <vt:lpstr>Репортажи Гиляровского</vt:lpstr>
      <vt:lpstr>Жанр «интервью»</vt:lpstr>
      <vt:lpstr>Виды интервью:</vt:lpstr>
      <vt:lpstr>Вопросы некомпетентного журналиста  (10 «смертных грехов» журналиста, Джон Савотски)</vt:lpstr>
      <vt:lpstr>Жанр «отчета» </vt:lpstr>
      <vt:lpstr>Новации в информационных жанрах</vt:lpstr>
      <vt:lpstr>Аналитический отчет</vt:lpstr>
      <vt:lpstr>Аналитическое интервью</vt:lpstr>
      <vt:lpstr>Контрольные вопросы:</vt:lpstr>
      <vt:lpstr>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6: Информационные жанры журналистики</dc:title>
  <dc:creator>Sveta</dc:creator>
  <cp:lastModifiedBy>Svetlana</cp:lastModifiedBy>
  <cp:revision>283</cp:revision>
  <dcterms:created xsi:type="dcterms:W3CDTF">2016-10-13T05:46:47Z</dcterms:created>
  <dcterms:modified xsi:type="dcterms:W3CDTF">2018-08-28T09:43:46Z</dcterms:modified>
</cp:coreProperties>
</file>