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9" r:id="rId5"/>
    <p:sldId id="262" r:id="rId6"/>
    <p:sldId id="273" r:id="rId7"/>
    <p:sldId id="272" r:id="rId8"/>
    <p:sldId id="260" r:id="rId9"/>
    <p:sldId id="259" r:id="rId10"/>
    <p:sldId id="271" r:id="rId11"/>
    <p:sldId id="261" r:id="rId12"/>
    <p:sldId id="264" r:id="rId13"/>
    <p:sldId id="265" r:id="rId14"/>
    <p:sldId id="267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4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10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7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19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70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39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5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01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6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9E8C-9BFC-4F7E-902E-1A5CB2735573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1963-5D19-4C53-AAC1-EFFE5368A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3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463" y="368968"/>
            <a:ext cx="12015537" cy="1892970"/>
          </a:xfrm>
        </p:spPr>
        <p:txBody>
          <a:bodyPr>
            <a:normAutofit/>
          </a:bodyPr>
          <a:lstStyle/>
          <a:p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4: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сбора и обработки информации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59242"/>
            <a:ext cx="12192000" cy="4098758"/>
          </a:xfrm>
        </p:spPr>
        <p:txBody>
          <a:bodyPr/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лекции:</a:t>
            </a:r>
          </a:p>
          <a:p>
            <a:pPr lvl="0" algn="l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Способы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информации и отбор.</a:t>
            </a:r>
          </a:p>
          <a:p>
            <a:pPr lvl="0"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Исследовательская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журналиста.</a:t>
            </a:r>
          </a:p>
          <a:p>
            <a:pPr lvl="0"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Журналистский текст.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315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отбору информации: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79" y="1690688"/>
            <a:ext cx="4700337" cy="5167311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скрупулёзность;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 главное и второстепенное;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мнений – не забывать про меньшинство!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719" y="1855995"/>
            <a:ext cx="6936281" cy="483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9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0652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работа журналиста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1494"/>
            <a:ext cx="12192000" cy="5526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источников информации (любая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своя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требует подтверждения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перепроверки).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 фактов в социальном ракурсе (актуально? для кого важно? чья вина? каковы последствия? и т.п.).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Чёткую постановку и формулировку общественной проблемы (факт – это ещё не проблема…).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 обоснованный комментарий и своё видение путей решения социально значимых проблем («нейтральная позиция», «продуктивная критика» и др.).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9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26694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Журналистский текст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26696"/>
            <a:ext cx="12191999" cy="5831304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Родовое понятие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(предполагает наличие видов и жанров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Преданная широкой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гласности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средствах массовой коммуникации 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информация. Она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фиксируется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изданиях благодаря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доступным на данный момент средствам информирования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людей;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Фрагментарное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объективной реальности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СМИ;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Актуальный «сплав мыслей и чувств»,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формирующий общественное мнение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меет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знаковую природу; свой «язык СМИ»; свою аудиторию. Выполняет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социальную, идеологическую, пропагандистскую и др., ориентированные на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единение людей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2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22695" cy="2695074"/>
          </a:xfrm>
        </p:spPr>
        <p:txBody>
          <a:bodyPr>
            <a:normAutofit/>
          </a:bodyPr>
          <a:lstStyle/>
          <a:p>
            <a:r>
              <a:rPr lang="ru-RU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Иеронимус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Босх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«Операция глупости», или «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камня глупости» (15 в.)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голландского: 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Мастер, удали камень. Моё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Лубберт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820692"/>
            <a:ext cx="7122695" cy="4037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может быть текст?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считать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чужеродным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отторгаются «чужеродные элементы»?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единство текста?</a:t>
            </a:r>
          </a:p>
        </p:txBody>
      </p:sp>
      <p:pic>
        <p:nvPicPr>
          <p:cNvPr id="5122" name="Picture 2" descr="Картинки по запросу босх удаление камней глуп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42" y="-30389"/>
            <a:ext cx="4860758" cy="688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677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13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6064"/>
            <a:ext cx="12192000" cy="607193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«информационный повод»?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могут быть источники журналистской информации?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может выступать в качестве письменных источников информации?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расценивать как устные источники информации?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источники информации называются «открытыми»?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источники информации называются «закрытыми»?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ограничивает доступ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журналиста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Поясните, в чём сущность специализации журналистов?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«аккредитация журналиста»?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требуется аккредитация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журналисту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Беларуси?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способы получения информации.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требования нужно соблюдать при отборе информации?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включает исследовательская работа журналиста?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специфику журналистского текста.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функции выполняет журналистский текст?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82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70585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6485"/>
            <a:ext cx="12192000" cy="59115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РБ о Средствах массовой информации от 17.07.2008.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http://kodeksy-by.com/zakon_rb_o_sredstvah_massovoj_informatsii/37.htm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Лозовский, Б.Н. Методика сбора информации / Б.Н. Лозовский // Основы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 деятельности журналиста: учебник/ ред.-сост.  С.Г. Корконосенко. – СПб. : Знание, 2000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272 с.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evartist.narod.ru/text5/58.htm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Мисонжников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Б.Я. Отражение действительности в тексте/ Б.Я.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Мисонжников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// Основы творческой деятельности журналиста: учебник/ ред.-сост.  С.Г. Корконосенко. – СПб. : Знание, 2000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272 с.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http://evartist.narod.ru/text5/58.htm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Е.П. Введение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теорию журналистики.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351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://www.twirpx.com/file/1260009/grant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Фихтелиус, Э. Десять заповедей журналистики/ Э. Фихтелиус: пер. со шведск. – Стокгольм, 1999,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 с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8989"/>
          </a:xfrm>
        </p:spPr>
        <p:txBody>
          <a:bodyPr>
            <a:normAutofit/>
          </a:bodyPr>
          <a:lstStyle/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Где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</a:t>
            </a: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1625" y="1138990"/>
            <a:ext cx="8080375" cy="57190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повод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актуальная привязка выбираемой темы к наиболее значимым событиям, интересующим большинство людей. Стимулирует постановку проблемы и ряда вопросов для её освещения и решения.</a:t>
            </a:r>
          </a:p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(атака;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оперативный метод решения проблемы с максимальной творческой активностью (коллектива) и рассмотрением всех возможных (невозможных) вариантов.</a:t>
            </a:r>
          </a:p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Ограничения: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специфика издания, зона вещания, Устав, этический кодекс и т.п.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вопро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4672"/>
            <a:ext cx="4111625" cy="457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3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78566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88167"/>
            <a:ext cx="12192000" cy="5269833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структуры и лица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неофициальные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лица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устные;</a:t>
            </a:r>
          </a:p>
          <a:p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и закрытые </a:t>
            </a:r>
          </a:p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печати.</a:t>
            </a:r>
            <a:endParaRPr lang="en-U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s://thumbs.dreamstime.com/z/%D0%B8%D1%81%D1%82%D0%BE%D1%87%D0%BD%D0%B8%D0%BA-%D0%B8%D0%BD%D1%84%D0%BE%D1%80%D0%BC%D0%B0%D1%86%D0%B8%D0%B8-70593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243" y="2719135"/>
            <a:ext cx="4253378" cy="413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thumbs.dreamstime.com/z/%D0%B8%D1%81%D1%82%D0%BE%D1%87%D0%BD%D0%B8%D0%BA-%D0%B8%D0%BD%D1%84%D0%BE%D1%80%D0%BC%D0%B0%D1%86%D0%B8%D0%B8-70593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643" y="2871535"/>
            <a:ext cx="4253378" cy="413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thumbs.dreamstime.com/z/%D0%B8%D1%81%D1%82%D0%BE%D1%87%D0%BD%D0%B8%D0%BA-%D0%B8%D0%BD%D1%84%D0%BE%D1%80%D0%BC%D0%B0%D1%86%D0%B8%D0%B8-70593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444" y="3043987"/>
            <a:ext cx="4253378" cy="413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6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084" y="0"/>
            <a:ext cx="12192000" cy="4122821"/>
          </a:xfrm>
        </p:spPr>
        <p:txBody>
          <a:bodyPr>
            <a:normAutofit fontScale="90000"/>
          </a:bodyPr>
          <a:lstStyle/>
          <a:p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источники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общедоступные документы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(входящие/исходящие, внутреннего пользования), которые не считаются секретными, не представляют охраняемую законом тайну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(государственную, коммерческую, личную). Поступают 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редакцию: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читателей,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договоренности с чиновниками,  по письменному/устному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запросу редакции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347411"/>
            <a:ext cx="12192000" cy="251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Устные источники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беседы с людьми, общественные собрания и заседания, официальные встречи представителей госучреждений с гражданами, планерки на предприятиях, события с массовым участием людей и т.п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523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817770" cy="17967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и закрытые для печати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96716"/>
            <a:ext cx="11935326" cy="5061284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основные и предпочтительные;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них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журналист ссылается в своих публикациях. Лицо, которое предоставляет информацию редакции,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обязано знать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(!)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«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им сказанное может быть опубликовано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т.е. «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«для печати».</a:t>
            </a:r>
          </a:p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Закрытые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не хотят или не имеют этического, коммерческого или другого права давать информацию.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 может получить информацию от них конфиденциально, т.е.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 the record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«не для печати»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публикация её может повлечь проблемы,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скандалы, судебное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разбирательство.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Картинки по запросу анонимное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232" y="0"/>
            <a:ext cx="2197768" cy="219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31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378" y="0"/>
            <a:ext cx="7475622" cy="3882189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ограниченного доступа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законодательными актами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следствия, судебные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до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разбирательства или вынесения приговора и др.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363453"/>
            <a:ext cx="12192000" cy="2494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Собственная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идущая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самого журналиста (или считающаяся не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пересказанной, а своей)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/>
          </a:p>
        </p:txBody>
      </p:sp>
      <p:pic>
        <p:nvPicPr>
          <p:cNvPr id="7170" name="Picture 2" descr="Картинки по запросу доступ закрыт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632" y="208547"/>
            <a:ext cx="48768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56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12063663" cy="86627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4822"/>
            <a:ext cx="12192000" cy="57831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информационно-коммуникативная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определенной сфере и на участке редакционной работы,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 наиболее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компетентен и за которую несет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ответственность.</a:t>
            </a:r>
          </a:p>
          <a:p>
            <a:pPr marL="0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Подразумевает наличие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определённой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публикаций (например, промышленность, экология, криминал и т.д.);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сферы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участка («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beat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находится под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постоянным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контролем («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cover a beat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патрулировать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сети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источников, агентов – регулярных поставщиков информации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0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432884" cy="129940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443788"/>
            <a:ext cx="12192000" cy="5414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официально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подтвержденный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 журналиста на право сбора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получения информации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конкретном регионе.</a:t>
            </a:r>
          </a:p>
          <a:p>
            <a:pPr marL="0" indent="0">
              <a:buNone/>
            </a:pP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в Республике Беларусь 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журналистам иностранных СМИ (постоянная до 1 года, временная аккредитация – до 2-х мес.);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журналистов на мероприятия международного значения, для сбора информации в госструктурах особой важности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Парламент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Картинки по запросу аккредита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471" y="336884"/>
            <a:ext cx="5460493" cy="330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6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0652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1967" y="1620252"/>
            <a:ext cx="7690034" cy="523774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Социологический опрос и анкетирование;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и эксперимент;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Журналистское расследование;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документов и текстов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2]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Картинки по запросу сбор информ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0253"/>
            <a:ext cx="4501967" cy="523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893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1046</Words>
  <Application>Microsoft Office PowerPoint</Application>
  <PresentationFormat>Широкоэкранный</PresentationFormat>
  <Paragraphs>90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Лекция 4: Методика сбора и обработки информации</vt:lpstr>
      <vt:lpstr>Вопрос №1:      Где взять ТЕМУ?</vt:lpstr>
      <vt:lpstr>Источники информации:</vt:lpstr>
      <vt:lpstr>Письменные источники – это любые общедоступные документы (входящие/исходящие, внутреннего пользования), которые не считаются секретными, не представляют охраняемую законом тайну (государственную, коммерческую, личную). Поступают в редакцию: от читателей, по договоренности с чиновниками,  по письменному/устному запросу редакции.</vt:lpstr>
      <vt:lpstr>Открытые и закрытые для печати  источники информации</vt:lpstr>
      <vt:lpstr>Информация ограниченного доступа устанавливается законодательными актами РБ. Например, материалы следствия, судебные дела до окончания разбирательства или вынесения приговора и др.</vt:lpstr>
      <vt:lpstr>Специализация журналиста</vt:lpstr>
      <vt:lpstr>Аккредитация</vt:lpstr>
      <vt:lpstr>Способы получения информации</vt:lpstr>
      <vt:lpstr>Требования к отбору информации:</vt:lpstr>
      <vt:lpstr>Исследовательская работа журналиста</vt:lpstr>
      <vt:lpstr>Журналистский текст – это…</vt:lpstr>
      <vt:lpstr>Иеронимус Босх «Операция глупости», или «Извлечение камня глупости» (15 в.) Пер. с голландского: «Мастер, удали камень. Моё имя Лубберт Дак».</vt:lpstr>
      <vt:lpstr>Контрольные вопросы: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4: Методика сбора и обработки информации</dc:title>
  <dc:creator>Sveta</dc:creator>
  <cp:lastModifiedBy>Svetlana</cp:lastModifiedBy>
  <cp:revision>206</cp:revision>
  <dcterms:created xsi:type="dcterms:W3CDTF">2016-09-27T10:16:08Z</dcterms:created>
  <dcterms:modified xsi:type="dcterms:W3CDTF">2018-08-28T08:14:46Z</dcterms:modified>
</cp:coreProperties>
</file>