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5" r:id="rId5"/>
    <p:sldId id="264" r:id="rId6"/>
    <p:sldId id="269" r:id="rId7"/>
    <p:sldId id="268" r:id="rId8"/>
    <p:sldId id="258" r:id="rId9"/>
    <p:sldId id="267" r:id="rId10"/>
    <p:sldId id="266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CFEDE-53E3-4175-B67B-15D71B6A199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B0B7D6-469D-4318-8566-239284B206AF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Гл. редактор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234B6-B5AA-4CBA-A4C1-B79B312F4DBF}" type="parTrans" cxnId="{1C5E7071-7A9B-48DD-8304-F9D4CDEF989C}">
      <dgm:prSet/>
      <dgm:spPr/>
      <dgm:t>
        <a:bodyPr/>
        <a:lstStyle/>
        <a:p>
          <a:endParaRPr lang="ru-RU"/>
        </a:p>
      </dgm:t>
    </dgm:pt>
    <dgm:pt modelId="{E935BDBF-3CF6-4505-92AB-AC28F3716F44}" type="sibTrans" cxnId="{1C5E7071-7A9B-48DD-8304-F9D4CDEF989C}">
      <dgm:prSet/>
      <dgm:spPr/>
      <dgm:t>
        <a:bodyPr/>
        <a:lstStyle/>
        <a:p>
          <a:endParaRPr lang="ru-RU"/>
        </a:p>
      </dgm:t>
    </dgm:pt>
    <dgm:pt modelId="{E4A2F158-1070-46D1-9D49-755449ED2C6B}" type="asst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(ли)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Гл. редактора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19E48-EB66-4D61-86B3-04938D83AB25}" type="parTrans" cxnId="{DAFD10A9-A360-47B1-BF30-37E38E986BBF}">
      <dgm:prSet/>
      <dgm:spPr/>
      <dgm:t>
        <a:bodyPr/>
        <a:lstStyle/>
        <a:p>
          <a:endParaRPr lang="ru-RU"/>
        </a:p>
      </dgm:t>
    </dgm:pt>
    <dgm:pt modelId="{7D30686E-79FB-4BA1-8C3B-58A7ECB12994}" type="sibTrans" cxnId="{DAFD10A9-A360-47B1-BF30-37E38E986BBF}">
      <dgm:prSet/>
      <dgm:spPr/>
      <dgm:t>
        <a:bodyPr/>
        <a:lstStyle/>
        <a:p>
          <a:endParaRPr lang="ru-RU"/>
        </a:p>
      </dgm:t>
    </dgm:pt>
    <dgm:pt modelId="{91241CBC-E154-4F2D-A256-51DD7FCA5C9C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Отдел(ы)</a:t>
          </a:r>
        </a:p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новостей/ промышленности / сельского хозяйства / криминальный</a:t>
          </a:r>
          <a:endParaRPr lang="ru-RU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DC38A-8CA7-4804-8D17-403FCC7AC5EC}" type="parTrans" cxnId="{AD978FA5-A229-434E-9E43-B04C52EB314F}">
      <dgm:prSet/>
      <dgm:spPr/>
      <dgm:t>
        <a:bodyPr/>
        <a:lstStyle/>
        <a:p>
          <a:endParaRPr lang="ru-RU"/>
        </a:p>
      </dgm:t>
    </dgm:pt>
    <dgm:pt modelId="{23A2DADD-4AE9-4EB3-A1F0-79C0F74266DF}" type="sibTrans" cxnId="{AD978FA5-A229-434E-9E43-B04C52EB314F}">
      <dgm:prSet/>
      <dgm:spPr/>
      <dgm:t>
        <a:bodyPr/>
        <a:lstStyle/>
        <a:p>
          <a:endParaRPr lang="ru-RU"/>
        </a:p>
      </dgm:t>
    </dgm:pt>
    <dgm:pt modelId="{CB372258-D33C-42D1-8B49-BD73D4436298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Отделы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рекламы/ писем/ культуры/ спорта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A4622-38A0-483D-B2BA-6BB17A2006AF}" type="parTrans" cxnId="{19BA122F-B0D4-4C98-B891-CF34EFB40394}">
      <dgm:prSet/>
      <dgm:spPr/>
      <dgm:t>
        <a:bodyPr/>
        <a:lstStyle/>
        <a:p>
          <a:endParaRPr lang="ru-RU"/>
        </a:p>
      </dgm:t>
    </dgm:pt>
    <dgm:pt modelId="{8C3C7C9D-A0F8-44F4-B791-7BBBEE830338}" type="sibTrans" cxnId="{19BA122F-B0D4-4C98-B891-CF34EFB40394}">
      <dgm:prSet/>
      <dgm:spPr/>
      <dgm:t>
        <a:bodyPr/>
        <a:lstStyle/>
        <a:p>
          <a:endParaRPr lang="ru-RU"/>
        </a:p>
      </dgm:t>
    </dgm:pt>
    <dgm:pt modelId="{AF963CD2-6BC7-4C9C-BF9B-0B26F5A518C6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………………………</a:t>
          </a:r>
          <a:endParaRPr lang="ru-RU" b="1" dirty="0">
            <a:solidFill>
              <a:schemeClr val="tx1"/>
            </a:solidFill>
          </a:endParaRPr>
        </a:p>
      </dgm:t>
    </dgm:pt>
    <dgm:pt modelId="{64CCF217-51A1-4BBB-A5AB-6C174D4C8364}" type="parTrans" cxnId="{AAC3276B-ED0D-4E7B-99B8-DE96D2BA94C1}">
      <dgm:prSet/>
      <dgm:spPr/>
      <dgm:t>
        <a:bodyPr/>
        <a:lstStyle/>
        <a:p>
          <a:endParaRPr lang="ru-RU"/>
        </a:p>
      </dgm:t>
    </dgm:pt>
    <dgm:pt modelId="{C267D872-95DF-41C7-9BD5-224F96366B71}" type="sibTrans" cxnId="{AAC3276B-ED0D-4E7B-99B8-DE96D2BA94C1}">
      <dgm:prSet/>
      <dgm:spPr/>
      <dgm:t>
        <a:bodyPr/>
        <a:lstStyle/>
        <a:p>
          <a:endParaRPr lang="ru-RU"/>
        </a:p>
      </dgm:t>
    </dgm:pt>
    <dgm:pt modelId="{041C4500-41F0-4222-8797-B05DC6FF19CD}" type="asst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секретарь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00475-ED72-4E4E-BF04-8259804D1FAB}" type="parTrans" cxnId="{4688C82D-9BFC-4AEA-B417-DBC1FED35606}">
      <dgm:prSet/>
      <dgm:spPr/>
      <dgm:t>
        <a:bodyPr/>
        <a:lstStyle/>
        <a:p>
          <a:endParaRPr lang="ru-RU"/>
        </a:p>
      </dgm:t>
    </dgm:pt>
    <dgm:pt modelId="{557EA68E-33E0-4430-B62D-145500D3E961}" type="sibTrans" cxnId="{4688C82D-9BFC-4AEA-B417-DBC1FED35606}">
      <dgm:prSet/>
      <dgm:spPr/>
      <dgm:t>
        <a:bodyPr/>
        <a:lstStyle/>
        <a:p>
          <a:endParaRPr lang="ru-RU"/>
        </a:p>
      </dgm:t>
    </dgm:pt>
    <dgm:pt modelId="{C032CB5F-D5DE-430B-8A0E-2B53ADCE105B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Отделы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политики/ социальных проблем/ собкоровских пунктов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50751-A1BB-41A9-B415-34F8EB9853A0}" type="parTrans" cxnId="{1EF67988-FAC5-4F09-A019-75B8121E443C}">
      <dgm:prSet/>
      <dgm:spPr/>
      <dgm:t>
        <a:bodyPr/>
        <a:lstStyle/>
        <a:p>
          <a:endParaRPr lang="ru-RU"/>
        </a:p>
      </dgm:t>
    </dgm:pt>
    <dgm:pt modelId="{40317CAD-B724-4E2C-99E2-ACDB980B257E}" type="sibTrans" cxnId="{1EF67988-FAC5-4F09-A019-75B8121E443C}">
      <dgm:prSet/>
      <dgm:spPr/>
      <dgm:t>
        <a:bodyPr/>
        <a:lstStyle/>
        <a:p>
          <a:endParaRPr lang="ru-RU"/>
        </a:p>
      </dgm:t>
    </dgm:pt>
    <dgm:pt modelId="{D77643C7-F69A-466B-8EC3-93EBD65DB96C}" type="pres">
      <dgm:prSet presAssocID="{5E8CFEDE-53E3-4175-B67B-15D71B6A19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ECC1A8-8B51-464E-8139-E52F367BACA0}" type="pres">
      <dgm:prSet presAssocID="{3DB0B7D6-469D-4318-8566-239284B206AF}" presName="hierRoot1" presStyleCnt="0">
        <dgm:presLayoutVars>
          <dgm:hierBranch val="init"/>
        </dgm:presLayoutVars>
      </dgm:prSet>
      <dgm:spPr/>
    </dgm:pt>
    <dgm:pt modelId="{28962EAB-9CEE-4E15-9E10-B54AE1E95B4D}" type="pres">
      <dgm:prSet presAssocID="{3DB0B7D6-469D-4318-8566-239284B206AF}" presName="rootComposite1" presStyleCnt="0"/>
      <dgm:spPr/>
    </dgm:pt>
    <dgm:pt modelId="{00DDD655-94C2-4B57-9A59-4E4FF2D29234}" type="pres">
      <dgm:prSet presAssocID="{3DB0B7D6-469D-4318-8566-239284B206AF}" presName="rootText1" presStyleLbl="node0" presStyleIdx="0" presStyleCnt="1" custScaleX="43695" custScaleY="6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9EBFB8-6555-48C0-A038-06ACFD6B8912}" type="pres">
      <dgm:prSet presAssocID="{3DB0B7D6-469D-4318-8566-239284B206A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78AEBF-F136-425F-9E8B-D12FB08FFAAA}" type="pres">
      <dgm:prSet presAssocID="{3DB0B7D6-469D-4318-8566-239284B206AF}" presName="hierChild2" presStyleCnt="0"/>
      <dgm:spPr/>
    </dgm:pt>
    <dgm:pt modelId="{5B0C01FA-5FD5-4F7D-9402-F60906A92A43}" type="pres">
      <dgm:prSet presAssocID="{967DC38A-8CA7-4804-8D17-403FCC7AC5EC}" presName="Name64" presStyleLbl="parChTrans1D2" presStyleIdx="0" presStyleCnt="6"/>
      <dgm:spPr/>
      <dgm:t>
        <a:bodyPr/>
        <a:lstStyle/>
        <a:p>
          <a:endParaRPr lang="ru-RU"/>
        </a:p>
      </dgm:t>
    </dgm:pt>
    <dgm:pt modelId="{904BDAFB-A06D-42A6-951C-6C68A7C421BB}" type="pres">
      <dgm:prSet presAssocID="{91241CBC-E154-4F2D-A256-51DD7FCA5C9C}" presName="hierRoot2" presStyleCnt="0">
        <dgm:presLayoutVars>
          <dgm:hierBranch val="init"/>
        </dgm:presLayoutVars>
      </dgm:prSet>
      <dgm:spPr/>
    </dgm:pt>
    <dgm:pt modelId="{1B05BBEF-71D9-42F0-82D8-9C235EF0EA8E}" type="pres">
      <dgm:prSet presAssocID="{91241CBC-E154-4F2D-A256-51DD7FCA5C9C}" presName="rootComposite" presStyleCnt="0"/>
      <dgm:spPr/>
    </dgm:pt>
    <dgm:pt modelId="{2FBDB817-858C-4DA2-AFBC-45E3141D98CC}" type="pres">
      <dgm:prSet presAssocID="{91241CBC-E154-4F2D-A256-51DD7FCA5C9C}" presName="rootText" presStyleLbl="node2" presStyleIdx="0" presStyleCnt="4" custScaleX="127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48C55-68AF-4486-A21B-FAC8878CD3D6}" type="pres">
      <dgm:prSet presAssocID="{91241CBC-E154-4F2D-A256-51DD7FCA5C9C}" presName="rootConnector" presStyleLbl="node2" presStyleIdx="0" presStyleCnt="4"/>
      <dgm:spPr/>
      <dgm:t>
        <a:bodyPr/>
        <a:lstStyle/>
        <a:p>
          <a:endParaRPr lang="ru-RU"/>
        </a:p>
      </dgm:t>
    </dgm:pt>
    <dgm:pt modelId="{67800A28-57C7-4042-B8B2-340F528C939E}" type="pres">
      <dgm:prSet presAssocID="{91241CBC-E154-4F2D-A256-51DD7FCA5C9C}" presName="hierChild4" presStyleCnt="0"/>
      <dgm:spPr/>
    </dgm:pt>
    <dgm:pt modelId="{21C357AE-3C30-47CA-AA83-ED81432ECF40}" type="pres">
      <dgm:prSet presAssocID="{91241CBC-E154-4F2D-A256-51DD7FCA5C9C}" presName="hierChild5" presStyleCnt="0"/>
      <dgm:spPr/>
    </dgm:pt>
    <dgm:pt modelId="{088B9FF6-040A-4CDC-9A56-A535341EF86E}" type="pres">
      <dgm:prSet presAssocID="{4D3A4622-38A0-483D-B2BA-6BB17A2006AF}" presName="Name64" presStyleLbl="parChTrans1D2" presStyleIdx="1" presStyleCnt="6"/>
      <dgm:spPr/>
      <dgm:t>
        <a:bodyPr/>
        <a:lstStyle/>
        <a:p>
          <a:endParaRPr lang="ru-RU"/>
        </a:p>
      </dgm:t>
    </dgm:pt>
    <dgm:pt modelId="{0FF719C0-2501-4FAE-9253-DDF24991C89B}" type="pres">
      <dgm:prSet presAssocID="{CB372258-D33C-42D1-8B49-BD73D4436298}" presName="hierRoot2" presStyleCnt="0">
        <dgm:presLayoutVars>
          <dgm:hierBranch val="init"/>
        </dgm:presLayoutVars>
      </dgm:prSet>
      <dgm:spPr/>
    </dgm:pt>
    <dgm:pt modelId="{64452B35-305F-477D-8DD2-C44371054872}" type="pres">
      <dgm:prSet presAssocID="{CB372258-D33C-42D1-8B49-BD73D4436298}" presName="rootComposite" presStyleCnt="0"/>
      <dgm:spPr/>
    </dgm:pt>
    <dgm:pt modelId="{78AABFA1-5DCC-4637-9B31-A74C5CDE5B61}" type="pres">
      <dgm:prSet presAssocID="{CB372258-D33C-42D1-8B49-BD73D4436298}" presName="rootText" presStyleLbl="node2" presStyleIdx="1" presStyleCnt="4" custScaleX="129225" custLinFactNeighborX="-4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EA3D2-3204-4276-8BF4-644E463CF6E3}" type="pres">
      <dgm:prSet presAssocID="{CB372258-D33C-42D1-8B49-BD73D4436298}" presName="rootConnector" presStyleLbl="node2" presStyleIdx="1" presStyleCnt="4"/>
      <dgm:spPr/>
      <dgm:t>
        <a:bodyPr/>
        <a:lstStyle/>
        <a:p>
          <a:endParaRPr lang="ru-RU"/>
        </a:p>
      </dgm:t>
    </dgm:pt>
    <dgm:pt modelId="{351EA864-A3EB-41ED-97C8-0885A8F7516C}" type="pres">
      <dgm:prSet presAssocID="{CB372258-D33C-42D1-8B49-BD73D4436298}" presName="hierChild4" presStyleCnt="0"/>
      <dgm:spPr/>
    </dgm:pt>
    <dgm:pt modelId="{A7C163D8-D8E0-433A-B3EF-B77708F5AD41}" type="pres">
      <dgm:prSet presAssocID="{CB372258-D33C-42D1-8B49-BD73D4436298}" presName="hierChild5" presStyleCnt="0"/>
      <dgm:spPr/>
    </dgm:pt>
    <dgm:pt modelId="{97F06521-7265-4022-A366-574847D7C40C}" type="pres">
      <dgm:prSet presAssocID="{86150751-A1BB-41A9-B415-34F8EB9853A0}" presName="Name64" presStyleLbl="parChTrans1D2" presStyleIdx="2" presStyleCnt="6"/>
      <dgm:spPr/>
      <dgm:t>
        <a:bodyPr/>
        <a:lstStyle/>
        <a:p>
          <a:endParaRPr lang="ru-RU"/>
        </a:p>
      </dgm:t>
    </dgm:pt>
    <dgm:pt modelId="{2CC43797-5985-45CA-BE2B-0C91197255F7}" type="pres">
      <dgm:prSet presAssocID="{C032CB5F-D5DE-430B-8A0E-2B53ADCE105B}" presName="hierRoot2" presStyleCnt="0">
        <dgm:presLayoutVars>
          <dgm:hierBranch val="init"/>
        </dgm:presLayoutVars>
      </dgm:prSet>
      <dgm:spPr/>
    </dgm:pt>
    <dgm:pt modelId="{0A16CA81-AA49-4B5D-98E8-4B871E749C92}" type="pres">
      <dgm:prSet presAssocID="{C032CB5F-D5DE-430B-8A0E-2B53ADCE105B}" presName="rootComposite" presStyleCnt="0"/>
      <dgm:spPr/>
    </dgm:pt>
    <dgm:pt modelId="{22FFA6FC-5FD2-49A3-AC35-3EA8C61BFB10}" type="pres">
      <dgm:prSet presAssocID="{C032CB5F-D5DE-430B-8A0E-2B53ADCE105B}" presName="rootText" presStyleLbl="node2" presStyleIdx="2" presStyleCnt="4" custScaleX="128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3FEF5A-8E8E-4C54-8145-472A5D715694}" type="pres">
      <dgm:prSet presAssocID="{C032CB5F-D5DE-430B-8A0E-2B53ADCE105B}" presName="rootConnector" presStyleLbl="node2" presStyleIdx="2" presStyleCnt="4"/>
      <dgm:spPr/>
      <dgm:t>
        <a:bodyPr/>
        <a:lstStyle/>
        <a:p>
          <a:endParaRPr lang="ru-RU"/>
        </a:p>
      </dgm:t>
    </dgm:pt>
    <dgm:pt modelId="{FEDD2C43-0782-48F7-B795-330672EB2B1E}" type="pres">
      <dgm:prSet presAssocID="{C032CB5F-D5DE-430B-8A0E-2B53ADCE105B}" presName="hierChild4" presStyleCnt="0"/>
      <dgm:spPr/>
    </dgm:pt>
    <dgm:pt modelId="{FEFBF753-E27E-499A-863B-DDAADC914F98}" type="pres">
      <dgm:prSet presAssocID="{C032CB5F-D5DE-430B-8A0E-2B53ADCE105B}" presName="hierChild5" presStyleCnt="0"/>
      <dgm:spPr/>
    </dgm:pt>
    <dgm:pt modelId="{5BEDE8FA-89B9-4405-B4D2-83FD595735CB}" type="pres">
      <dgm:prSet presAssocID="{64CCF217-51A1-4BBB-A5AB-6C174D4C8364}" presName="Name64" presStyleLbl="parChTrans1D2" presStyleIdx="3" presStyleCnt="6"/>
      <dgm:spPr/>
      <dgm:t>
        <a:bodyPr/>
        <a:lstStyle/>
        <a:p>
          <a:endParaRPr lang="ru-RU"/>
        </a:p>
      </dgm:t>
    </dgm:pt>
    <dgm:pt modelId="{ED62BE35-ABD8-49DB-B2DB-77E2112902D2}" type="pres">
      <dgm:prSet presAssocID="{AF963CD2-6BC7-4C9C-BF9B-0B26F5A518C6}" presName="hierRoot2" presStyleCnt="0">
        <dgm:presLayoutVars>
          <dgm:hierBranch val="init"/>
        </dgm:presLayoutVars>
      </dgm:prSet>
      <dgm:spPr/>
    </dgm:pt>
    <dgm:pt modelId="{ADC4EF3A-88C2-4644-B619-7CA8C8AFC37C}" type="pres">
      <dgm:prSet presAssocID="{AF963CD2-6BC7-4C9C-BF9B-0B26F5A518C6}" presName="rootComposite" presStyleCnt="0"/>
      <dgm:spPr/>
    </dgm:pt>
    <dgm:pt modelId="{C7915E14-6E33-43E2-96C0-90D82084B98D}" type="pres">
      <dgm:prSet presAssocID="{AF963CD2-6BC7-4C9C-BF9B-0B26F5A518C6}" presName="rootText" presStyleLbl="node2" presStyleIdx="3" presStyleCnt="4" custScaleX="128113" custScaleY="67905" custLinFactNeighborX="150" custLinFactNeighborY="5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73B791-D307-41EE-8B25-19A2C60E93C4}" type="pres">
      <dgm:prSet presAssocID="{AF963CD2-6BC7-4C9C-BF9B-0B26F5A518C6}" presName="rootConnector" presStyleLbl="node2" presStyleIdx="3" presStyleCnt="4"/>
      <dgm:spPr/>
      <dgm:t>
        <a:bodyPr/>
        <a:lstStyle/>
        <a:p>
          <a:endParaRPr lang="ru-RU"/>
        </a:p>
      </dgm:t>
    </dgm:pt>
    <dgm:pt modelId="{DF0EB68C-2C73-40C8-B7EA-AF3D11B88E07}" type="pres">
      <dgm:prSet presAssocID="{AF963CD2-6BC7-4C9C-BF9B-0B26F5A518C6}" presName="hierChild4" presStyleCnt="0"/>
      <dgm:spPr/>
    </dgm:pt>
    <dgm:pt modelId="{95BF0230-2F5C-40AD-99F7-D0472F54B1B9}" type="pres">
      <dgm:prSet presAssocID="{AF963CD2-6BC7-4C9C-BF9B-0B26F5A518C6}" presName="hierChild5" presStyleCnt="0"/>
      <dgm:spPr/>
    </dgm:pt>
    <dgm:pt modelId="{92026FFA-E301-49F8-9B6A-6AC9307232B8}" type="pres">
      <dgm:prSet presAssocID="{3DB0B7D6-469D-4318-8566-239284B206AF}" presName="hierChild3" presStyleCnt="0"/>
      <dgm:spPr/>
    </dgm:pt>
    <dgm:pt modelId="{139F0A88-32AF-4DA5-8281-2C5569353BD9}" type="pres">
      <dgm:prSet presAssocID="{4EC19E48-EB66-4D61-86B3-04938D83AB25}" presName="Name115" presStyleLbl="parChTrans1D2" presStyleIdx="4" presStyleCnt="6"/>
      <dgm:spPr/>
      <dgm:t>
        <a:bodyPr/>
        <a:lstStyle/>
        <a:p>
          <a:endParaRPr lang="ru-RU"/>
        </a:p>
      </dgm:t>
    </dgm:pt>
    <dgm:pt modelId="{8C646EED-9E42-4A45-A638-7F90546556B6}" type="pres">
      <dgm:prSet presAssocID="{E4A2F158-1070-46D1-9D49-755449ED2C6B}" presName="hierRoot3" presStyleCnt="0">
        <dgm:presLayoutVars>
          <dgm:hierBranch val="init"/>
        </dgm:presLayoutVars>
      </dgm:prSet>
      <dgm:spPr/>
    </dgm:pt>
    <dgm:pt modelId="{72DCE26A-60E2-4C54-8049-A552CE3BDA1D}" type="pres">
      <dgm:prSet presAssocID="{E4A2F158-1070-46D1-9D49-755449ED2C6B}" presName="rootComposite3" presStyleCnt="0"/>
      <dgm:spPr/>
    </dgm:pt>
    <dgm:pt modelId="{32CB19C8-EAE7-4194-A31B-EC5E137DC195}" type="pres">
      <dgm:prSet presAssocID="{E4A2F158-1070-46D1-9D49-755449ED2C6B}" presName="rootText3" presStyleLbl="asst1" presStyleIdx="0" presStyleCnt="2" custScaleX="68786" custScaleY="92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FFEE5-E489-4CF0-9768-906761850615}" type="pres">
      <dgm:prSet presAssocID="{E4A2F158-1070-46D1-9D49-755449ED2C6B}" presName="rootConnector3" presStyleLbl="asst1" presStyleIdx="0" presStyleCnt="2"/>
      <dgm:spPr/>
      <dgm:t>
        <a:bodyPr/>
        <a:lstStyle/>
        <a:p>
          <a:endParaRPr lang="ru-RU"/>
        </a:p>
      </dgm:t>
    </dgm:pt>
    <dgm:pt modelId="{34D99C32-6E6E-4012-9379-BC5E08A40BC2}" type="pres">
      <dgm:prSet presAssocID="{E4A2F158-1070-46D1-9D49-755449ED2C6B}" presName="hierChild6" presStyleCnt="0"/>
      <dgm:spPr/>
    </dgm:pt>
    <dgm:pt modelId="{623B43D4-5AC3-4961-81F5-21E1819D0FB2}" type="pres">
      <dgm:prSet presAssocID="{E4A2F158-1070-46D1-9D49-755449ED2C6B}" presName="hierChild7" presStyleCnt="0"/>
      <dgm:spPr/>
    </dgm:pt>
    <dgm:pt modelId="{BDBC3F53-EBBC-4B54-AC3E-A562B86FCB1A}" type="pres">
      <dgm:prSet presAssocID="{78900475-ED72-4E4E-BF04-8259804D1FAB}" presName="Name115" presStyleLbl="parChTrans1D2" presStyleIdx="5" presStyleCnt="6"/>
      <dgm:spPr/>
      <dgm:t>
        <a:bodyPr/>
        <a:lstStyle/>
        <a:p>
          <a:endParaRPr lang="ru-RU"/>
        </a:p>
      </dgm:t>
    </dgm:pt>
    <dgm:pt modelId="{2850B70A-EE8E-44C0-9BF6-2362D4F3F0EF}" type="pres">
      <dgm:prSet presAssocID="{041C4500-41F0-4222-8797-B05DC6FF19CD}" presName="hierRoot3" presStyleCnt="0">
        <dgm:presLayoutVars>
          <dgm:hierBranch val="init"/>
        </dgm:presLayoutVars>
      </dgm:prSet>
      <dgm:spPr/>
    </dgm:pt>
    <dgm:pt modelId="{13479379-36EA-4C9C-ACCF-5E29737B7961}" type="pres">
      <dgm:prSet presAssocID="{041C4500-41F0-4222-8797-B05DC6FF19CD}" presName="rootComposite3" presStyleCnt="0"/>
      <dgm:spPr/>
    </dgm:pt>
    <dgm:pt modelId="{83A839A2-0BBC-477C-86D1-4CCE02F5600A}" type="pres">
      <dgm:prSet presAssocID="{041C4500-41F0-4222-8797-B05DC6FF19CD}" presName="rootText3" presStyleLbl="asst1" presStyleIdx="1" presStyleCnt="2" custScaleX="68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E4AE5-A338-43E1-A186-D373F0127978}" type="pres">
      <dgm:prSet presAssocID="{041C4500-41F0-4222-8797-B05DC6FF19CD}" presName="rootConnector3" presStyleLbl="asst1" presStyleIdx="1" presStyleCnt="2"/>
      <dgm:spPr/>
      <dgm:t>
        <a:bodyPr/>
        <a:lstStyle/>
        <a:p>
          <a:endParaRPr lang="ru-RU"/>
        </a:p>
      </dgm:t>
    </dgm:pt>
    <dgm:pt modelId="{C925760F-F8D1-420D-9575-49F2B6EBD82F}" type="pres">
      <dgm:prSet presAssocID="{041C4500-41F0-4222-8797-B05DC6FF19CD}" presName="hierChild6" presStyleCnt="0"/>
      <dgm:spPr/>
    </dgm:pt>
    <dgm:pt modelId="{0478A5F9-A538-4481-9F7D-CB2683DC63A3}" type="pres">
      <dgm:prSet presAssocID="{041C4500-41F0-4222-8797-B05DC6FF19CD}" presName="hierChild7" presStyleCnt="0"/>
      <dgm:spPr/>
    </dgm:pt>
  </dgm:ptLst>
  <dgm:cxnLst>
    <dgm:cxn modelId="{DD2B36DB-3989-49A5-AD4A-FE57E1B8FE5B}" type="presOf" srcId="{E4A2F158-1070-46D1-9D49-755449ED2C6B}" destId="{32CB19C8-EAE7-4194-A31B-EC5E137DC195}" srcOrd="0" destOrd="0" presId="urn:microsoft.com/office/officeart/2009/3/layout/HorizontalOrganizationChart"/>
    <dgm:cxn modelId="{3D73F488-300E-4036-8046-447277ABFBB0}" type="presOf" srcId="{3DB0B7D6-469D-4318-8566-239284B206AF}" destId="{E89EBFB8-6555-48C0-A038-06ACFD6B8912}" srcOrd="1" destOrd="0" presId="urn:microsoft.com/office/officeart/2009/3/layout/HorizontalOrganizationChart"/>
    <dgm:cxn modelId="{11D8C54F-25C3-4EEC-910F-31B92F0C1400}" type="presOf" srcId="{041C4500-41F0-4222-8797-B05DC6FF19CD}" destId="{D04E4AE5-A338-43E1-A186-D373F0127978}" srcOrd="1" destOrd="0" presId="urn:microsoft.com/office/officeart/2009/3/layout/HorizontalOrganizationChart"/>
    <dgm:cxn modelId="{C24859FB-DF31-4887-9B62-A898457BD741}" type="presOf" srcId="{91241CBC-E154-4F2D-A256-51DD7FCA5C9C}" destId="{3DD48C55-68AF-4486-A21B-FAC8878CD3D6}" srcOrd="1" destOrd="0" presId="urn:microsoft.com/office/officeart/2009/3/layout/HorizontalOrganizationChart"/>
    <dgm:cxn modelId="{04EDE9C0-BA57-45D4-9FB9-1CDBAD44CB82}" type="presOf" srcId="{64CCF217-51A1-4BBB-A5AB-6C174D4C8364}" destId="{5BEDE8FA-89B9-4405-B4D2-83FD595735CB}" srcOrd="0" destOrd="0" presId="urn:microsoft.com/office/officeart/2009/3/layout/HorizontalOrganizationChart"/>
    <dgm:cxn modelId="{661D5B24-8EFF-4733-AE1E-6DDA9A4ED280}" type="presOf" srcId="{AF963CD2-6BC7-4C9C-BF9B-0B26F5A518C6}" destId="{C7915E14-6E33-43E2-96C0-90D82084B98D}" srcOrd="0" destOrd="0" presId="urn:microsoft.com/office/officeart/2009/3/layout/HorizontalOrganizationChart"/>
    <dgm:cxn modelId="{19BA122F-B0D4-4C98-B891-CF34EFB40394}" srcId="{3DB0B7D6-469D-4318-8566-239284B206AF}" destId="{CB372258-D33C-42D1-8B49-BD73D4436298}" srcOrd="3" destOrd="0" parTransId="{4D3A4622-38A0-483D-B2BA-6BB17A2006AF}" sibTransId="{8C3C7C9D-A0F8-44F4-B791-7BBBEE830338}"/>
    <dgm:cxn modelId="{AD978FA5-A229-434E-9E43-B04C52EB314F}" srcId="{3DB0B7D6-469D-4318-8566-239284B206AF}" destId="{91241CBC-E154-4F2D-A256-51DD7FCA5C9C}" srcOrd="2" destOrd="0" parTransId="{967DC38A-8CA7-4804-8D17-403FCC7AC5EC}" sibTransId="{23A2DADD-4AE9-4EB3-A1F0-79C0F74266DF}"/>
    <dgm:cxn modelId="{1C5E7071-7A9B-48DD-8304-F9D4CDEF989C}" srcId="{5E8CFEDE-53E3-4175-B67B-15D71B6A1999}" destId="{3DB0B7D6-469D-4318-8566-239284B206AF}" srcOrd="0" destOrd="0" parTransId="{E6D234B6-B5AA-4CBA-A4C1-B79B312F4DBF}" sibTransId="{E935BDBF-3CF6-4505-92AB-AC28F3716F44}"/>
    <dgm:cxn modelId="{F2A63444-502E-4503-9E98-E55CDB651A05}" type="presOf" srcId="{CB372258-D33C-42D1-8B49-BD73D4436298}" destId="{78AABFA1-5DCC-4637-9B31-A74C5CDE5B61}" srcOrd="0" destOrd="0" presId="urn:microsoft.com/office/officeart/2009/3/layout/HorizontalOrganizationChart"/>
    <dgm:cxn modelId="{5CDB40D9-DBDE-4EAE-AB34-6406FA56AC32}" type="presOf" srcId="{C032CB5F-D5DE-430B-8A0E-2B53ADCE105B}" destId="{22FFA6FC-5FD2-49A3-AC35-3EA8C61BFB10}" srcOrd="0" destOrd="0" presId="urn:microsoft.com/office/officeart/2009/3/layout/HorizontalOrganizationChart"/>
    <dgm:cxn modelId="{8DC60F24-1A3B-4502-B3D0-3CA2CE1BD659}" type="presOf" srcId="{4EC19E48-EB66-4D61-86B3-04938D83AB25}" destId="{139F0A88-32AF-4DA5-8281-2C5569353BD9}" srcOrd="0" destOrd="0" presId="urn:microsoft.com/office/officeart/2009/3/layout/HorizontalOrganizationChart"/>
    <dgm:cxn modelId="{DAFD10A9-A360-47B1-BF30-37E38E986BBF}" srcId="{3DB0B7D6-469D-4318-8566-239284B206AF}" destId="{E4A2F158-1070-46D1-9D49-755449ED2C6B}" srcOrd="0" destOrd="0" parTransId="{4EC19E48-EB66-4D61-86B3-04938D83AB25}" sibTransId="{7D30686E-79FB-4BA1-8C3B-58A7ECB12994}"/>
    <dgm:cxn modelId="{A471989D-3421-45F8-B0F4-0A64A7A8B494}" type="presOf" srcId="{AF963CD2-6BC7-4C9C-BF9B-0B26F5A518C6}" destId="{4B73B791-D307-41EE-8B25-19A2C60E93C4}" srcOrd="1" destOrd="0" presId="urn:microsoft.com/office/officeart/2009/3/layout/HorizontalOrganizationChart"/>
    <dgm:cxn modelId="{A119B1B8-889F-4A01-B0CE-42D367CB80CD}" type="presOf" srcId="{4D3A4622-38A0-483D-B2BA-6BB17A2006AF}" destId="{088B9FF6-040A-4CDC-9A56-A535341EF86E}" srcOrd="0" destOrd="0" presId="urn:microsoft.com/office/officeart/2009/3/layout/HorizontalOrganizationChart"/>
    <dgm:cxn modelId="{C5B8AF31-2555-415B-B97E-8772A91FA58A}" type="presOf" srcId="{C032CB5F-D5DE-430B-8A0E-2B53ADCE105B}" destId="{083FEF5A-8E8E-4C54-8145-472A5D715694}" srcOrd="1" destOrd="0" presId="urn:microsoft.com/office/officeart/2009/3/layout/HorizontalOrganizationChart"/>
    <dgm:cxn modelId="{968A3935-B215-41D3-9979-2CA2D107F42B}" type="presOf" srcId="{91241CBC-E154-4F2D-A256-51DD7FCA5C9C}" destId="{2FBDB817-858C-4DA2-AFBC-45E3141D98CC}" srcOrd="0" destOrd="0" presId="urn:microsoft.com/office/officeart/2009/3/layout/HorizontalOrganizationChart"/>
    <dgm:cxn modelId="{33499D3C-6B8F-43E8-A4F6-3CC7170CB01B}" type="presOf" srcId="{041C4500-41F0-4222-8797-B05DC6FF19CD}" destId="{83A839A2-0BBC-477C-86D1-4CCE02F5600A}" srcOrd="0" destOrd="0" presId="urn:microsoft.com/office/officeart/2009/3/layout/HorizontalOrganizationChart"/>
    <dgm:cxn modelId="{7B8F7D37-CC27-47BE-B6B6-E29756065CE0}" type="presOf" srcId="{5E8CFEDE-53E3-4175-B67B-15D71B6A1999}" destId="{D77643C7-F69A-466B-8EC3-93EBD65DB96C}" srcOrd="0" destOrd="0" presId="urn:microsoft.com/office/officeart/2009/3/layout/HorizontalOrganizationChart"/>
    <dgm:cxn modelId="{1EF67988-FAC5-4F09-A019-75B8121E443C}" srcId="{3DB0B7D6-469D-4318-8566-239284B206AF}" destId="{C032CB5F-D5DE-430B-8A0E-2B53ADCE105B}" srcOrd="4" destOrd="0" parTransId="{86150751-A1BB-41A9-B415-34F8EB9853A0}" sibTransId="{40317CAD-B724-4E2C-99E2-ACDB980B257E}"/>
    <dgm:cxn modelId="{0D3464C4-DA7D-4FAA-B315-16C184B24EA8}" type="presOf" srcId="{3DB0B7D6-469D-4318-8566-239284B206AF}" destId="{00DDD655-94C2-4B57-9A59-4E4FF2D29234}" srcOrd="0" destOrd="0" presId="urn:microsoft.com/office/officeart/2009/3/layout/HorizontalOrganizationChart"/>
    <dgm:cxn modelId="{35A0EE50-B561-4081-92A3-D8B7A438DD20}" type="presOf" srcId="{CB372258-D33C-42D1-8B49-BD73D4436298}" destId="{142EA3D2-3204-4276-8BF4-644E463CF6E3}" srcOrd="1" destOrd="0" presId="urn:microsoft.com/office/officeart/2009/3/layout/HorizontalOrganizationChart"/>
    <dgm:cxn modelId="{B66994BC-9CEB-4E3A-A383-E6220E10B8D2}" type="presOf" srcId="{86150751-A1BB-41A9-B415-34F8EB9853A0}" destId="{97F06521-7265-4022-A366-574847D7C40C}" srcOrd="0" destOrd="0" presId="urn:microsoft.com/office/officeart/2009/3/layout/HorizontalOrganizationChart"/>
    <dgm:cxn modelId="{4688C82D-9BFC-4AEA-B417-DBC1FED35606}" srcId="{3DB0B7D6-469D-4318-8566-239284B206AF}" destId="{041C4500-41F0-4222-8797-B05DC6FF19CD}" srcOrd="1" destOrd="0" parTransId="{78900475-ED72-4E4E-BF04-8259804D1FAB}" sibTransId="{557EA68E-33E0-4430-B62D-145500D3E961}"/>
    <dgm:cxn modelId="{4FB02738-FAD1-4702-8AEE-FC1007D4F12A}" type="presOf" srcId="{E4A2F158-1070-46D1-9D49-755449ED2C6B}" destId="{BA3FFEE5-E489-4CF0-9768-906761850615}" srcOrd="1" destOrd="0" presId="urn:microsoft.com/office/officeart/2009/3/layout/HorizontalOrganizationChart"/>
    <dgm:cxn modelId="{7B8054E6-471F-45FE-A961-9FB7B805B8BB}" type="presOf" srcId="{78900475-ED72-4E4E-BF04-8259804D1FAB}" destId="{BDBC3F53-EBBC-4B54-AC3E-A562B86FCB1A}" srcOrd="0" destOrd="0" presId="urn:microsoft.com/office/officeart/2009/3/layout/HorizontalOrganizationChart"/>
    <dgm:cxn modelId="{AB62C8A0-9EF0-4D66-A968-BDD7A56939A4}" type="presOf" srcId="{967DC38A-8CA7-4804-8D17-403FCC7AC5EC}" destId="{5B0C01FA-5FD5-4F7D-9402-F60906A92A43}" srcOrd="0" destOrd="0" presId="urn:microsoft.com/office/officeart/2009/3/layout/HorizontalOrganizationChart"/>
    <dgm:cxn modelId="{AAC3276B-ED0D-4E7B-99B8-DE96D2BA94C1}" srcId="{3DB0B7D6-469D-4318-8566-239284B206AF}" destId="{AF963CD2-6BC7-4C9C-BF9B-0B26F5A518C6}" srcOrd="5" destOrd="0" parTransId="{64CCF217-51A1-4BBB-A5AB-6C174D4C8364}" sibTransId="{C267D872-95DF-41C7-9BD5-224F96366B71}"/>
    <dgm:cxn modelId="{7D119420-ABB2-4FCF-8C16-9A35D8AF77A1}" type="presParOf" srcId="{D77643C7-F69A-466B-8EC3-93EBD65DB96C}" destId="{EAECC1A8-8B51-464E-8139-E52F367BACA0}" srcOrd="0" destOrd="0" presId="urn:microsoft.com/office/officeart/2009/3/layout/HorizontalOrganizationChart"/>
    <dgm:cxn modelId="{6806DE4C-CBE5-4529-BA21-E670F65C1456}" type="presParOf" srcId="{EAECC1A8-8B51-464E-8139-E52F367BACA0}" destId="{28962EAB-9CEE-4E15-9E10-B54AE1E95B4D}" srcOrd="0" destOrd="0" presId="urn:microsoft.com/office/officeart/2009/3/layout/HorizontalOrganizationChart"/>
    <dgm:cxn modelId="{E9BB50BD-6491-492E-8202-85BBFA840F02}" type="presParOf" srcId="{28962EAB-9CEE-4E15-9E10-B54AE1E95B4D}" destId="{00DDD655-94C2-4B57-9A59-4E4FF2D29234}" srcOrd="0" destOrd="0" presId="urn:microsoft.com/office/officeart/2009/3/layout/HorizontalOrganizationChart"/>
    <dgm:cxn modelId="{265478DE-2F14-470E-B2F5-C778978B625E}" type="presParOf" srcId="{28962EAB-9CEE-4E15-9E10-B54AE1E95B4D}" destId="{E89EBFB8-6555-48C0-A038-06ACFD6B8912}" srcOrd="1" destOrd="0" presId="urn:microsoft.com/office/officeart/2009/3/layout/HorizontalOrganizationChart"/>
    <dgm:cxn modelId="{C1CB4C75-958A-47C3-A1D6-3F792C80369D}" type="presParOf" srcId="{EAECC1A8-8B51-464E-8139-E52F367BACA0}" destId="{FA78AEBF-F136-425F-9E8B-D12FB08FFAAA}" srcOrd="1" destOrd="0" presId="urn:microsoft.com/office/officeart/2009/3/layout/HorizontalOrganizationChart"/>
    <dgm:cxn modelId="{078C270E-FBA3-408F-B397-271C6A38A5D4}" type="presParOf" srcId="{FA78AEBF-F136-425F-9E8B-D12FB08FFAAA}" destId="{5B0C01FA-5FD5-4F7D-9402-F60906A92A43}" srcOrd="0" destOrd="0" presId="urn:microsoft.com/office/officeart/2009/3/layout/HorizontalOrganizationChart"/>
    <dgm:cxn modelId="{3427E7FF-79C4-4775-A61C-ABA84E05860D}" type="presParOf" srcId="{FA78AEBF-F136-425F-9E8B-D12FB08FFAAA}" destId="{904BDAFB-A06D-42A6-951C-6C68A7C421BB}" srcOrd="1" destOrd="0" presId="urn:microsoft.com/office/officeart/2009/3/layout/HorizontalOrganizationChart"/>
    <dgm:cxn modelId="{B3C54FC1-30F6-4B72-9306-7F5F433B17C1}" type="presParOf" srcId="{904BDAFB-A06D-42A6-951C-6C68A7C421BB}" destId="{1B05BBEF-71D9-42F0-82D8-9C235EF0EA8E}" srcOrd="0" destOrd="0" presId="urn:microsoft.com/office/officeart/2009/3/layout/HorizontalOrganizationChart"/>
    <dgm:cxn modelId="{E036514D-4F61-486F-9B9C-16BAAB115256}" type="presParOf" srcId="{1B05BBEF-71D9-42F0-82D8-9C235EF0EA8E}" destId="{2FBDB817-858C-4DA2-AFBC-45E3141D98CC}" srcOrd="0" destOrd="0" presId="urn:microsoft.com/office/officeart/2009/3/layout/HorizontalOrganizationChart"/>
    <dgm:cxn modelId="{94472362-5A6D-42D8-9104-5EB1CB5640F8}" type="presParOf" srcId="{1B05BBEF-71D9-42F0-82D8-9C235EF0EA8E}" destId="{3DD48C55-68AF-4486-A21B-FAC8878CD3D6}" srcOrd="1" destOrd="0" presId="urn:microsoft.com/office/officeart/2009/3/layout/HorizontalOrganizationChart"/>
    <dgm:cxn modelId="{F148913B-8C4C-46E6-9EA4-D6FA4B42A4B0}" type="presParOf" srcId="{904BDAFB-A06D-42A6-951C-6C68A7C421BB}" destId="{67800A28-57C7-4042-B8B2-340F528C939E}" srcOrd="1" destOrd="0" presId="urn:microsoft.com/office/officeart/2009/3/layout/HorizontalOrganizationChart"/>
    <dgm:cxn modelId="{C162ED04-6BD6-4B73-BDE9-AFBB485E0FDD}" type="presParOf" srcId="{904BDAFB-A06D-42A6-951C-6C68A7C421BB}" destId="{21C357AE-3C30-47CA-AA83-ED81432ECF40}" srcOrd="2" destOrd="0" presId="urn:microsoft.com/office/officeart/2009/3/layout/HorizontalOrganizationChart"/>
    <dgm:cxn modelId="{32A64E96-B221-4E34-8755-D7FF565CE71E}" type="presParOf" srcId="{FA78AEBF-F136-425F-9E8B-D12FB08FFAAA}" destId="{088B9FF6-040A-4CDC-9A56-A535341EF86E}" srcOrd="2" destOrd="0" presId="urn:microsoft.com/office/officeart/2009/3/layout/HorizontalOrganizationChart"/>
    <dgm:cxn modelId="{B980C9CC-4C89-4DD1-BD0C-89F8614265EE}" type="presParOf" srcId="{FA78AEBF-F136-425F-9E8B-D12FB08FFAAA}" destId="{0FF719C0-2501-4FAE-9253-DDF24991C89B}" srcOrd="3" destOrd="0" presId="urn:microsoft.com/office/officeart/2009/3/layout/HorizontalOrganizationChart"/>
    <dgm:cxn modelId="{8FAA899E-B0D3-4226-9933-715A4A282A40}" type="presParOf" srcId="{0FF719C0-2501-4FAE-9253-DDF24991C89B}" destId="{64452B35-305F-477D-8DD2-C44371054872}" srcOrd="0" destOrd="0" presId="urn:microsoft.com/office/officeart/2009/3/layout/HorizontalOrganizationChart"/>
    <dgm:cxn modelId="{7B3337C8-A54E-40AD-8510-BDE2EAC9967C}" type="presParOf" srcId="{64452B35-305F-477D-8DD2-C44371054872}" destId="{78AABFA1-5DCC-4637-9B31-A74C5CDE5B61}" srcOrd="0" destOrd="0" presId="urn:microsoft.com/office/officeart/2009/3/layout/HorizontalOrganizationChart"/>
    <dgm:cxn modelId="{8171613E-DFE2-4AE2-B3E1-01BE0BB08745}" type="presParOf" srcId="{64452B35-305F-477D-8DD2-C44371054872}" destId="{142EA3D2-3204-4276-8BF4-644E463CF6E3}" srcOrd="1" destOrd="0" presId="urn:microsoft.com/office/officeart/2009/3/layout/HorizontalOrganizationChart"/>
    <dgm:cxn modelId="{8B21667C-8E71-442A-8596-D951AB0E4C82}" type="presParOf" srcId="{0FF719C0-2501-4FAE-9253-DDF24991C89B}" destId="{351EA864-A3EB-41ED-97C8-0885A8F7516C}" srcOrd="1" destOrd="0" presId="urn:microsoft.com/office/officeart/2009/3/layout/HorizontalOrganizationChart"/>
    <dgm:cxn modelId="{34F65F3D-DF83-4964-ACA6-712D1F29092F}" type="presParOf" srcId="{0FF719C0-2501-4FAE-9253-DDF24991C89B}" destId="{A7C163D8-D8E0-433A-B3EF-B77708F5AD41}" srcOrd="2" destOrd="0" presId="urn:microsoft.com/office/officeart/2009/3/layout/HorizontalOrganizationChart"/>
    <dgm:cxn modelId="{7497C79A-6D4D-45A6-AD3F-2EFD7F8F4954}" type="presParOf" srcId="{FA78AEBF-F136-425F-9E8B-D12FB08FFAAA}" destId="{97F06521-7265-4022-A366-574847D7C40C}" srcOrd="4" destOrd="0" presId="urn:microsoft.com/office/officeart/2009/3/layout/HorizontalOrganizationChart"/>
    <dgm:cxn modelId="{EF36DB0B-DF92-4D9B-88AF-49EC3E3DF1DC}" type="presParOf" srcId="{FA78AEBF-F136-425F-9E8B-D12FB08FFAAA}" destId="{2CC43797-5985-45CA-BE2B-0C91197255F7}" srcOrd="5" destOrd="0" presId="urn:microsoft.com/office/officeart/2009/3/layout/HorizontalOrganizationChart"/>
    <dgm:cxn modelId="{F009C6FA-01E9-4278-B269-7517E56AC955}" type="presParOf" srcId="{2CC43797-5985-45CA-BE2B-0C91197255F7}" destId="{0A16CA81-AA49-4B5D-98E8-4B871E749C92}" srcOrd="0" destOrd="0" presId="urn:microsoft.com/office/officeart/2009/3/layout/HorizontalOrganizationChart"/>
    <dgm:cxn modelId="{9786AFC2-5FF0-4A67-835F-F66F895E1C97}" type="presParOf" srcId="{0A16CA81-AA49-4B5D-98E8-4B871E749C92}" destId="{22FFA6FC-5FD2-49A3-AC35-3EA8C61BFB10}" srcOrd="0" destOrd="0" presId="urn:microsoft.com/office/officeart/2009/3/layout/HorizontalOrganizationChart"/>
    <dgm:cxn modelId="{F3ECDCA5-12B5-44B7-AEB7-4B127538A2AC}" type="presParOf" srcId="{0A16CA81-AA49-4B5D-98E8-4B871E749C92}" destId="{083FEF5A-8E8E-4C54-8145-472A5D715694}" srcOrd="1" destOrd="0" presId="urn:microsoft.com/office/officeart/2009/3/layout/HorizontalOrganizationChart"/>
    <dgm:cxn modelId="{527F5EE7-532A-42FE-B76C-FBAEF1D61E06}" type="presParOf" srcId="{2CC43797-5985-45CA-BE2B-0C91197255F7}" destId="{FEDD2C43-0782-48F7-B795-330672EB2B1E}" srcOrd="1" destOrd="0" presId="urn:microsoft.com/office/officeart/2009/3/layout/HorizontalOrganizationChart"/>
    <dgm:cxn modelId="{4C08C380-45D4-4BCD-A17A-4DBE0D301C9E}" type="presParOf" srcId="{2CC43797-5985-45CA-BE2B-0C91197255F7}" destId="{FEFBF753-E27E-499A-863B-DDAADC914F98}" srcOrd="2" destOrd="0" presId="urn:microsoft.com/office/officeart/2009/3/layout/HorizontalOrganizationChart"/>
    <dgm:cxn modelId="{8EB92999-FB14-4B7A-96B6-45E820B96737}" type="presParOf" srcId="{FA78AEBF-F136-425F-9E8B-D12FB08FFAAA}" destId="{5BEDE8FA-89B9-4405-B4D2-83FD595735CB}" srcOrd="6" destOrd="0" presId="urn:microsoft.com/office/officeart/2009/3/layout/HorizontalOrganizationChart"/>
    <dgm:cxn modelId="{34FB0401-FB3F-4D7B-A394-43E109F3E6D3}" type="presParOf" srcId="{FA78AEBF-F136-425F-9E8B-D12FB08FFAAA}" destId="{ED62BE35-ABD8-49DB-B2DB-77E2112902D2}" srcOrd="7" destOrd="0" presId="urn:microsoft.com/office/officeart/2009/3/layout/HorizontalOrganizationChart"/>
    <dgm:cxn modelId="{E85BCFA2-EDE0-4DB5-8D97-4FC70ADC86AB}" type="presParOf" srcId="{ED62BE35-ABD8-49DB-B2DB-77E2112902D2}" destId="{ADC4EF3A-88C2-4644-B619-7CA8C8AFC37C}" srcOrd="0" destOrd="0" presId="urn:microsoft.com/office/officeart/2009/3/layout/HorizontalOrganizationChart"/>
    <dgm:cxn modelId="{1C32A320-8CB8-46C8-BC4D-4555E048A568}" type="presParOf" srcId="{ADC4EF3A-88C2-4644-B619-7CA8C8AFC37C}" destId="{C7915E14-6E33-43E2-96C0-90D82084B98D}" srcOrd="0" destOrd="0" presId="urn:microsoft.com/office/officeart/2009/3/layout/HorizontalOrganizationChart"/>
    <dgm:cxn modelId="{C806BB90-A39F-47B2-A008-D1C746CF1F9B}" type="presParOf" srcId="{ADC4EF3A-88C2-4644-B619-7CA8C8AFC37C}" destId="{4B73B791-D307-41EE-8B25-19A2C60E93C4}" srcOrd="1" destOrd="0" presId="urn:microsoft.com/office/officeart/2009/3/layout/HorizontalOrganizationChart"/>
    <dgm:cxn modelId="{DC9BE619-622E-4156-85B2-4DB9918EC88E}" type="presParOf" srcId="{ED62BE35-ABD8-49DB-B2DB-77E2112902D2}" destId="{DF0EB68C-2C73-40C8-B7EA-AF3D11B88E07}" srcOrd="1" destOrd="0" presId="urn:microsoft.com/office/officeart/2009/3/layout/HorizontalOrganizationChart"/>
    <dgm:cxn modelId="{88242B4B-2758-4AE1-A24E-E2297A5EA7CF}" type="presParOf" srcId="{ED62BE35-ABD8-49DB-B2DB-77E2112902D2}" destId="{95BF0230-2F5C-40AD-99F7-D0472F54B1B9}" srcOrd="2" destOrd="0" presId="urn:microsoft.com/office/officeart/2009/3/layout/HorizontalOrganizationChart"/>
    <dgm:cxn modelId="{EA1F6711-A74C-41F7-BD7C-DE6535CF015D}" type="presParOf" srcId="{EAECC1A8-8B51-464E-8139-E52F367BACA0}" destId="{92026FFA-E301-49F8-9B6A-6AC9307232B8}" srcOrd="2" destOrd="0" presId="urn:microsoft.com/office/officeart/2009/3/layout/HorizontalOrganizationChart"/>
    <dgm:cxn modelId="{3203C8C8-BF4D-4F10-8916-F63759FFAEEC}" type="presParOf" srcId="{92026FFA-E301-49F8-9B6A-6AC9307232B8}" destId="{139F0A88-32AF-4DA5-8281-2C5569353BD9}" srcOrd="0" destOrd="0" presId="urn:microsoft.com/office/officeart/2009/3/layout/HorizontalOrganizationChart"/>
    <dgm:cxn modelId="{E8855E2F-D96F-4E3E-A2F7-8F93F18D0E43}" type="presParOf" srcId="{92026FFA-E301-49F8-9B6A-6AC9307232B8}" destId="{8C646EED-9E42-4A45-A638-7F90546556B6}" srcOrd="1" destOrd="0" presId="urn:microsoft.com/office/officeart/2009/3/layout/HorizontalOrganizationChart"/>
    <dgm:cxn modelId="{CCA1EB91-DAF6-471F-A24C-9C666F50DF7A}" type="presParOf" srcId="{8C646EED-9E42-4A45-A638-7F90546556B6}" destId="{72DCE26A-60E2-4C54-8049-A552CE3BDA1D}" srcOrd="0" destOrd="0" presId="urn:microsoft.com/office/officeart/2009/3/layout/HorizontalOrganizationChart"/>
    <dgm:cxn modelId="{5A12709E-1A20-4567-B1B4-8A1D69818440}" type="presParOf" srcId="{72DCE26A-60E2-4C54-8049-A552CE3BDA1D}" destId="{32CB19C8-EAE7-4194-A31B-EC5E137DC195}" srcOrd="0" destOrd="0" presId="urn:microsoft.com/office/officeart/2009/3/layout/HorizontalOrganizationChart"/>
    <dgm:cxn modelId="{888B06F5-A90B-4119-934C-06C6A79BCA08}" type="presParOf" srcId="{72DCE26A-60E2-4C54-8049-A552CE3BDA1D}" destId="{BA3FFEE5-E489-4CF0-9768-906761850615}" srcOrd="1" destOrd="0" presId="urn:microsoft.com/office/officeart/2009/3/layout/HorizontalOrganizationChart"/>
    <dgm:cxn modelId="{38A5856E-E4BE-454D-9512-DB9BBF446092}" type="presParOf" srcId="{8C646EED-9E42-4A45-A638-7F90546556B6}" destId="{34D99C32-6E6E-4012-9379-BC5E08A40BC2}" srcOrd="1" destOrd="0" presId="urn:microsoft.com/office/officeart/2009/3/layout/HorizontalOrganizationChart"/>
    <dgm:cxn modelId="{67A6910C-CB0C-4EA8-8368-4001ACFB9D5C}" type="presParOf" srcId="{8C646EED-9E42-4A45-A638-7F90546556B6}" destId="{623B43D4-5AC3-4961-81F5-21E1819D0FB2}" srcOrd="2" destOrd="0" presId="urn:microsoft.com/office/officeart/2009/3/layout/HorizontalOrganizationChart"/>
    <dgm:cxn modelId="{838AA022-B3F4-4971-99EF-831E982810F1}" type="presParOf" srcId="{92026FFA-E301-49F8-9B6A-6AC9307232B8}" destId="{BDBC3F53-EBBC-4B54-AC3E-A562B86FCB1A}" srcOrd="2" destOrd="0" presId="urn:microsoft.com/office/officeart/2009/3/layout/HorizontalOrganizationChart"/>
    <dgm:cxn modelId="{CC7A8ACD-859A-4114-A793-84C348A5ED2B}" type="presParOf" srcId="{92026FFA-E301-49F8-9B6A-6AC9307232B8}" destId="{2850B70A-EE8E-44C0-9BF6-2362D4F3F0EF}" srcOrd="3" destOrd="0" presId="urn:microsoft.com/office/officeart/2009/3/layout/HorizontalOrganizationChart"/>
    <dgm:cxn modelId="{B6A14311-0680-43B5-A510-6628C06FB02D}" type="presParOf" srcId="{2850B70A-EE8E-44C0-9BF6-2362D4F3F0EF}" destId="{13479379-36EA-4C9C-ACCF-5E29737B7961}" srcOrd="0" destOrd="0" presId="urn:microsoft.com/office/officeart/2009/3/layout/HorizontalOrganizationChart"/>
    <dgm:cxn modelId="{B3ADFC3A-3EF1-45DE-BB0C-CD1CCFADFA24}" type="presParOf" srcId="{13479379-36EA-4C9C-ACCF-5E29737B7961}" destId="{83A839A2-0BBC-477C-86D1-4CCE02F5600A}" srcOrd="0" destOrd="0" presId="urn:microsoft.com/office/officeart/2009/3/layout/HorizontalOrganizationChart"/>
    <dgm:cxn modelId="{5E0B60A3-138E-40AA-8364-EB9A97504BF1}" type="presParOf" srcId="{13479379-36EA-4C9C-ACCF-5E29737B7961}" destId="{D04E4AE5-A338-43E1-A186-D373F0127978}" srcOrd="1" destOrd="0" presId="urn:microsoft.com/office/officeart/2009/3/layout/HorizontalOrganizationChart"/>
    <dgm:cxn modelId="{D9293222-8D25-46AE-9A76-582C3F280F4F}" type="presParOf" srcId="{2850B70A-EE8E-44C0-9BF6-2362D4F3F0EF}" destId="{C925760F-F8D1-420D-9575-49F2B6EBD82F}" srcOrd="1" destOrd="0" presId="urn:microsoft.com/office/officeart/2009/3/layout/HorizontalOrganizationChart"/>
    <dgm:cxn modelId="{B537A4DA-BECE-4C1A-9BA1-B107EDBF7D65}" type="presParOf" srcId="{2850B70A-EE8E-44C0-9BF6-2362D4F3F0EF}" destId="{0478A5F9-A538-4481-9F7D-CB2683DC63A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7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2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C13F-F86C-4C86-939A-3F35A72E07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FB7F-90B3-4AEF-A5D5-013C1E80E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8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07FB-81DE-4DEA-827F-0F596CD660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4357-1029-440F-9B52-80A3993343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1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7937-E8F1-48DE-ADF0-8E1C7AFCF6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8303-AE08-4973-A306-B541673C26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69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25FB-23B4-41FD-B034-F2DAAB5697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9119-7506-4116-8EB0-702B5B0BB5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7EAB-6969-4B98-BD37-B598C704BA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4C58-F785-4600-A9D3-C80C9EA80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32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23BD-FEF5-47E5-A064-90775FC7C9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7A33-EA5F-455F-A99C-1BC1CDDBDD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76C7-98D4-452E-883E-7ED1AA779A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66E8-8984-4D57-A9C5-ACF70ED4F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AC65-017C-480A-AFD6-C311973206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ECEE-2985-4903-8FE1-52A6A9DFF1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1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7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1080-0BB2-4274-91AF-C3D741E356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E885-543F-48F1-88FE-847B35BFBB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4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276C-83C0-4FAA-B26D-EC6D74672F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C48C-D066-4410-9A7F-23A68C3ED3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6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51FD-20A7-483A-B8CE-926803E3BB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D1A7-1E50-4421-854D-515CD393C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7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6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2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1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7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4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1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1B9C-0B6F-4DA5-ABA2-727AAC8EEE8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3B964-4BCE-4000-B818-AF01645BD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4592C-CA66-4442-A856-FA7C57ED3B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BEFB8-CE80-40D4-B42C-E2BCA91380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137962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3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редакции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91326"/>
            <a:ext cx="12192000" cy="4066674"/>
          </a:xfrm>
          <a:noFill/>
        </p:spPr>
        <p:txBody>
          <a:bodyPr/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рассматриваемые на лекции: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редакции.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Редакционная программа и политика.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выпуск номера.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 с читательской аудиторией.</a:t>
            </a:r>
          </a:p>
        </p:txBody>
      </p:sp>
    </p:spTree>
    <p:extLst>
      <p:ext uri="{BB962C8B-B14F-4D97-AF65-F5344CB8AC3E}">
        <p14:creationId xmlns:p14="http://schemas.microsoft.com/office/powerpoint/2010/main" val="271095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43537" cy="12512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выпуск номера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1285"/>
            <a:ext cx="7443537" cy="5605028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Планерка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еженедельное собрание коллектива редакции, где определяется конкретный круг вопросов по публикациям ближайшего номера (или номеров), даются задания и распределяются обязанности журналистов.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подготовки материалов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или основной творческий процесс;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Вычитка материалов редактором(и) и корректировка текстов корректорами;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текстов на верстку ответственному секретарю.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макет газеты беларус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37" y="1"/>
            <a:ext cx="4748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8897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человек, который непосредственно компонует макет номера и отвечает за дальнейший процесс выхода издания.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9972"/>
            <a:ext cx="5880538" cy="5108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–техническое оформление: структурирование, подборка текстов, фотографий, колонок, рубрик, шрифтов, кеглей, компоновка и верстка полос издания.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Оригинал-макет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сверстанные полосы издания, их отправляют в типографию для печати.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типографии номера издания идут на рассылку подписчикам, распространителям (почта и др.).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1921"/>
            <a:ext cx="6090745" cy="43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7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 с читательской аудиторией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8386"/>
            <a:ext cx="12192000" cy="5819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Опубликованный СМИ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 межу журналистом и читательской аудиторией. Он может иметь отклики или остаться невостребованным, удовлетворять или не удовлетворять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потребности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читателей на опубликованную информацию. Она может быть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(свидетельство признания).</a:t>
            </a:r>
          </a:p>
          <a:p>
            <a:pPr marL="0" indent="0">
              <a:buNone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(непосредственные контакты в процессе сбора информации; внештатные отделы или «общественная приемная», корпункты, «рабкоры» и «селькоры»; встречи в коллективах, акции и др.);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текстами авторов,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письма в редакцию и отклики на публикации,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читателям и др.)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4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60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7116"/>
            <a:ext cx="12192000" cy="567088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журналист, которому редакция дает задание и командирует в отдаленный регион или за границу?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периодические издания считаются легальными?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особенность нелегальных изданий?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«редакционная политика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записано в Уставе редакции?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«редакционная программа»?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Поясните, чем занимается в редакции ответственный секретарь.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сущность макетирования номера?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методы работы с читательской аудиторией Вы знаете?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9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8238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7788"/>
            <a:ext cx="12192000" cy="5510212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Корконосенко, С.Г. Основы творческой деятельности журналиста: учебник/ ред.-сост.  С.Г. Корконосенко. – СПб. : Знание, 2000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 с.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Режим доступа: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://evartist.narod.ru/text5/58.htm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Прохоров, Е.П. Введение в журналистику. – М. , 1988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А.Г.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 журналістыка: падручнік/ А.Г. Слука. – Мінск : БДУ, 2011. – 447 с. – (Классічнае ўніверсітэцкае выданне).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Фихтелиус, Э. Десять заповедей журналистики/ Э. Фихтелиус: пер. со шведск. – Стокгольм, 1999,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e-BY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 с.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мировой журналистики/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ред.кол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Беспалова, А.Г., Корнилов, Е.А. и др., 2003.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Режим доступа: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http://evartist.narod.ru/text8/49.htm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4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063916" cy="9464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редакции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52888"/>
              </p:ext>
            </p:extLst>
          </p:nvPr>
        </p:nvGraphicFramePr>
        <p:xfrm>
          <a:off x="0" y="946484"/>
          <a:ext cx="12192000" cy="604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1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5967662" cy="17004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Журналисты могут быть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9958" y="0"/>
            <a:ext cx="6112041" cy="6857999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Штатными работниками редакции;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Внештатными сотрудниками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freelance journalist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Собственными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региональными) корреспондентами;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(командируемыми, тематическими) корреспондентами.</a:t>
            </a: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функцию в редакции выполняют корректоры(а).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Джервэйса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«Специальные корреспонденты», 2016 г., США, Канада, Великобритания.</a:t>
            </a:r>
          </a:p>
        </p:txBody>
      </p:sp>
      <p:pic>
        <p:nvPicPr>
          <p:cNvPr id="1026" name="Picture 2" descr="Картинки по запросу собственный корреспондент и специаль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146"/>
            <a:ext cx="5967662" cy="37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0"/>
            <a:ext cx="12191999" cy="19410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Независимых периодических изданий и каналов распространения информации нет!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941096"/>
            <a:ext cx="12191999" cy="4916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средства массовой информации (СМИ = медиа издания) делятся на: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легальные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нелегальные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 имеет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(их функции могут совмещаться), а также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49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042485" cy="1106902"/>
          </a:xfrm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Легальное издание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06904"/>
            <a:ext cx="7042484" cy="5751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официальное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властей (республиканских, региональных) на выпуск периодических номеров/программ в контролируемой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властями местности/зоне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вещания.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(учреждаются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издаются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структурами) 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(частными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85" y="44794"/>
            <a:ext cx="5149516" cy="6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6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57319" cy="1668377"/>
          </a:xfrm>
        </p:spPr>
        <p:txBody>
          <a:bodyPr>
            <a:noAutofit/>
          </a:bodyPr>
          <a:lstStyle/>
          <a:p>
            <a:pPr marL="0" indent="0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Нелегальное издание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4357" y="2"/>
            <a:ext cx="5197641" cy="685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«места прописки» и постоянной читательской аудитории, которую каждый номер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газеты/журнала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обретает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редакционный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и финансирование.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нелегальных изданий наблюдается в кризисные для общества периоды.</a:t>
            </a:r>
            <a:endParaRPr lang="ru-RU" sz="3600" dirty="0"/>
          </a:p>
        </p:txBody>
      </p:sp>
      <p:pic>
        <p:nvPicPr>
          <p:cNvPr id="1026" name="Picture 2" descr="Картинки по запросу нелегальные изд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378"/>
            <a:ext cx="6757319" cy="51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87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Редакционная политика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9982"/>
            <a:ext cx="12192000" cy="56580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стратегический комплекс идеологических, политических, правовых, этических норм, определяющих организационную деятельность работы редакции средства массовой информации.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Редакционная политика разрабатывается совместно учредителем, издателем, (главным) редактором(и).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определяет основную цель и задачи издания, пути их достижения, главные принципы, в том числе этические, которым весь редакционный коллектив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(!) следовать постоянно.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редакционная политика и Устав нарушаются, то издание, как правило, прекращает свое существование либо меняет облик.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5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2952431" cy="154004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редакции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432" y="0"/>
            <a:ext cx="9239569" cy="6858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официальный документ,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устанавливающий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закрепляющий нормы административных взаимоотношений между учредителем, издателем и редакционным коллективом.</a:t>
            </a:r>
          </a:p>
          <a:p>
            <a:pPr marL="0" indent="0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оговаривает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права и обязанности учредителя, издателя, редакционного коллектива; полномочия журналистов; порядок и источники финансирования; сферу ответственности и собственности; отчетность и контроль; порядок избрания (назначения) главного редактора; основания и порядок прекращения выпусков и т.д.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устав реда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6514"/>
            <a:ext cx="2952431" cy="28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1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32" y="2"/>
            <a:ext cx="7379367" cy="85023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Редакционная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2492" y="850232"/>
            <a:ext cx="8249507" cy="600776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разрабатываемый на год перечень основных направлений, рубрик,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 и вопросов, которые редакция планирует освещать регулярно.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знакомит читателей с программой до начала нового года, чтобы привлечь внимание, расширить аудиторию, повысить тираж подписки.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 редакционной программе акцентирована политическая и этическая позиция редакции.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новополоцк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17"/>
            <a:ext cx="3914517" cy="55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73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923</Words>
  <Application>Microsoft Office PowerPoint</Application>
  <PresentationFormat>Широкоэкранный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1_Тема Office</vt:lpstr>
      <vt:lpstr>Лекция 3 Организация деятельности редакции</vt:lpstr>
      <vt:lpstr>Структура редакции</vt:lpstr>
      <vt:lpstr>Журналисты могут быть:</vt:lpstr>
      <vt:lpstr>Независимых периодических изданий и каналов распространения информации нет!</vt:lpstr>
      <vt:lpstr>Легальное издание</vt:lpstr>
      <vt:lpstr>Нелегальное издание</vt:lpstr>
      <vt:lpstr>Редакционная политика</vt:lpstr>
      <vt:lpstr>Устав редакции</vt:lpstr>
      <vt:lpstr>Редакционная программа</vt:lpstr>
      <vt:lpstr>Подготовка и выпуск номера</vt:lpstr>
      <vt:lpstr>Ответственный секретарь – человек, который непосредственно компонует макет номера и отвечает за дальнейший процесс выхода издания.</vt:lpstr>
      <vt:lpstr>Организационная работа с читательской аудиторией</vt:lpstr>
      <vt:lpstr>Контрольные вопросы</vt:lpstr>
      <vt:lpstr>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Svetlana</cp:lastModifiedBy>
  <cp:revision>149</cp:revision>
  <dcterms:created xsi:type="dcterms:W3CDTF">2016-09-18T15:48:38Z</dcterms:created>
  <dcterms:modified xsi:type="dcterms:W3CDTF">2018-08-28T07:28:02Z</dcterms:modified>
</cp:coreProperties>
</file>