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0" r:id="rId6"/>
    <p:sldId id="258" r:id="rId7"/>
    <p:sldId id="266" r:id="rId8"/>
    <p:sldId id="262" r:id="rId9"/>
    <p:sldId id="269" r:id="rId10"/>
    <p:sldId id="271" r:id="rId11"/>
    <p:sldId id="268" r:id="rId12"/>
    <p:sldId id="265" r:id="rId13"/>
    <p:sldId id="261" r:id="rId14"/>
    <p:sldId id="263" r:id="rId15"/>
    <p:sldId id="26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2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13E4-A560-491E-805B-5E11BC147785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0A50-5D85-49BF-BE94-32165867E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85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13E4-A560-491E-805B-5E11BC147785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0A50-5D85-49BF-BE94-32165867E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21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13E4-A560-491E-805B-5E11BC147785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0A50-5D85-49BF-BE94-32165867E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24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13E4-A560-491E-805B-5E11BC147785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0A50-5D85-49BF-BE94-32165867E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09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13E4-A560-491E-805B-5E11BC147785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0A50-5D85-49BF-BE94-32165867E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96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13E4-A560-491E-805B-5E11BC147785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0A50-5D85-49BF-BE94-32165867E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26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13E4-A560-491E-805B-5E11BC147785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0A50-5D85-49BF-BE94-32165867E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2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13E4-A560-491E-805B-5E11BC147785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0A50-5D85-49BF-BE94-32165867E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27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13E4-A560-491E-805B-5E11BC147785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0A50-5D85-49BF-BE94-32165867E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13E4-A560-491E-805B-5E11BC147785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0A50-5D85-49BF-BE94-32165867E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20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13E4-A560-491E-805B-5E11BC147785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0A50-5D85-49BF-BE94-32165867E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24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213E4-A560-491E-805B-5E11BC147785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10A50-5D85-49BF-BE94-32165867E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56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7937" y="465221"/>
            <a:ext cx="11165305" cy="1395663"/>
          </a:xfrm>
        </p:spPr>
        <p:txBody>
          <a:bodyPr>
            <a:normAutofit/>
          </a:bodyPr>
          <a:lstStyle/>
          <a:p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2: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Журналистская деятельность</a:t>
            </a:r>
            <a:endParaRPr lang="ru-RU" sz="5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17559"/>
            <a:ext cx="12192000" cy="4740442"/>
          </a:xfrm>
          <a:noFill/>
        </p:spPr>
        <p:txBody>
          <a:bodyPr>
            <a:normAutofit lnSpcReduction="10000"/>
          </a:bodyPr>
          <a:lstStyle/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рассматриваемые на лекции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 algn="l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Функциональные составляющие журналистской деятельности.</a:t>
            </a:r>
          </a:p>
          <a:p>
            <a:pPr marL="514350" indent="-514350" algn="l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Публицистика как социальный феномен.</a:t>
            </a:r>
          </a:p>
          <a:p>
            <a:pPr marL="514350" indent="-514350" algn="l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журналистской информации: объективность, непредвзятость, достоверность, корректность и другие.</a:t>
            </a:r>
          </a:p>
          <a:p>
            <a:pPr marL="514350" indent="-514350" algn="l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мастерства журналиста.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982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08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«Ничего лишнего», главное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второстепенное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51284"/>
            <a:ext cx="12192000" cy="5606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теории информации есть понятие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избыточной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Публицистический текст будет «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читаемым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только в том случае, если он не содержит лишней (избыточной) информации, которая мешает логической структуре текста, уводит читателя в другое русло.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 же время, информационно-публицистический текст должен содержать как основные сведения – 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и 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второстепенные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создающие контекст повествования.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723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753726" cy="163629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ракурс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4568" y="1"/>
            <a:ext cx="5117432" cy="6857999"/>
          </a:xfrm>
        </p:spPr>
        <p:txBody>
          <a:bodyPr>
            <a:normAutofit/>
          </a:bodyPr>
          <a:lstStyle/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Ракурс – это угол зрения, под которым журналист комментирует событие.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 сам выбирает ракурс.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и та же проблема/ событие могут освещаться в СМИ с разных точек зрения (политических, этических и т.д.).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правильный ракурс – задача, которую ставит и решает Мастер.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С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1878"/>
            <a:ext cx="6894095" cy="459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163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59916" cy="88231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журналистского мастерства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8778"/>
            <a:ext cx="7950632" cy="57992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Мастером журналиста признают читатели! Но не все известные журналисты – мастера…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Официальные премии: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Золотое перо (Беларусь, Союз журналистов),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Belarus in Focus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(международная), премии БАЖ и др.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Золотое перо России, Золотой стилус, премия фонда Артема Боровика («Честь. Мужество. Мастерство»), «За свободу прессы» (Союза журналистов России) и другие.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Пулитцеровская премия США; и другие.</a:t>
            </a:r>
          </a:p>
          <a:p>
            <a:pPr>
              <a:buFontTx/>
              <a:buChar char="-"/>
            </a:pP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Артем Генрихович Боровик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1960-2000, российский журналист, писатель, был президентом издательского холдинга «Совершенно секретно», лауреат Пулитцеровской премии за репортаж «Комната 19» о деятельности Института мозга.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Картинки по запросу артем боров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179" y="982978"/>
            <a:ext cx="4122821" cy="587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006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4758" y="1"/>
            <a:ext cx="5807242" cy="184484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Пулитцеровская премия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011" y="0"/>
            <a:ext cx="6140115" cy="6858000"/>
          </a:xfrm>
        </p:spPr>
        <p:txBody>
          <a:bodyPr/>
          <a:lstStyle/>
          <a:p>
            <a:pPr marL="0" indent="0">
              <a:buNone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Джозеф 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Пулитцер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1847-1911, газетный магнат, основатель одной из самых престижных в США наград в области литературы, журналистики, музыки и театра.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Премия присуждается любому журналисту мира (не только американцу) за: выдающееся журналистское расследование, сенсационный материал, международный репортаж, очерк, новость, художественную фотографию и т.д.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Картинки по запрос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758" y="2170030"/>
            <a:ext cx="5807242" cy="4355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475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0585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98358"/>
            <a:ext cx="12192000" cy="595964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функции характерны для журналистской деятельности?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изначальная задача стоит перед каждым журналистом?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функции СМИ демократического общества.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публицистика?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черты присущи публицистическому произведению?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основные принципы журналистской информации.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 должен быть «читаемый» текст?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ли перепечатать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 газете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статью какого-либо автора без его согласия? 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Будучи журналистом, какую премию за своё творчество Вы хотели бы получить?</a:t>
            </a:r>
          </a:p>
          <a:p>
            <a:pPr marL="514350" indent="-514350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787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итература: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Корконосенко, С.Г. Основы творческой деятельности журналиста: учебник/ ред.-сост.  С.Г. Корконосенко. – СПб. : Знание, 2000 г. - 272 с.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Режим доступа: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http://evartist.narod.ru/text5/58.htm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ральцоў, Б.В. Публіцыстыка. Жанры. Майстэрства/ Б.В. Стральцоў. – Мінск : БДУ, 1977,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336 с.</a:t>
            </a:r>
          </a:p>
          <a:p>
            <a:pPr marL="514350" indent="-514350">
              <a:buAutoNum type="arabicPeriod"/>
            </a:pP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Фихтелиус, Э. Десять заповедей журналистики/ Э. Фихтелиус: пер. со шведск. – Стокгольм, 1999,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155 с.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89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199" y="1"/>
            <a:ext cx="4876801" cy="1212515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Владислав Николаевич Листьев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1956-1995, - журналист, первый генеральный директор ОРТ, автор-создатель, ведущий публицистических программ «Взгляд», «Час пик», «Поле чудес»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" y="1235242"/>
            <a:ext cx="7170823" cy="562275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Информационно-коммуникативная деятельность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Публицистическая и познавательная деятельность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и интеллектуальная деятельность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Социально-ориентирующая человека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ведения массовой пропаганды и агитации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формированию и отражению общественного мнения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" y="1"/>
            <a:ext cx="7058526" cy="1074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Журналистская деятельность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Оливер Стоун может снять байопик о Владе Листье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916" y="1212516"/>
            <a:ext cx="4604083" cy="564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694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117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Средств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ассовой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нформации в демократическом обществе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 с. 20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1705"/>
            <a:ext cx="12192000" cy="544629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 должны предоставлять гражданам всю необходимую информацию, чтобы они могли самостоятельно определять свою гражданскую позицию по различных, в том числе политическим вопросам.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Комментирующая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СМИ комментируют происходящие в стране и мире события как рупор организованных интересов общества, независимый от интересов того или иного социального слоя.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Представляя интересы общественности, СМИ должны проверять и контролировать работу органов власти.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Связующая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 способствуют коммуникации внутри и между политическими, профсоюзными и общественными организациями страны.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088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231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Публицистика – это социальный феномен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26695"/>
            <a:ext cx="12192000" cy="58313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Публицистический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(лат. </a:t>
            </a:r>
            <a:r>
              <a:rPr lang="la-Lat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publicus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общественный.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Публицистика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специфическая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творчества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высший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общественно-политической литературы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направленный на оперативное осмысление действительности (Б.В. Стрельцов)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отражать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настроения общественной мысли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Её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информационное пространство, отражающее все противоречия общественного мнения, возникающие острые и значимые проблемы жизни.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А.И. Герцен рассматривал публицистику как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 литературы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которому присущи политическая направленность и эмоционально-образная насыщенность.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М.С. Черепахов (теоретик): публицистика – творчество непрофессионалов, творчество масс. М.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Грибачев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(журналист): это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 литературы и журналистики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котором острота постановки проблемы сочетается с энергичностью и свободой формы, полемичностью и эмоциональностью.</a:t>
            </a:r>
          </a:p>
        </p:txBody>
      </p:sp>
    </p:spTree>
    <p:extLst>
      <p:ext uri="{BB962C8B-B14F-4D97-AF65-F5344CB8AC3E}">
        <p14:creationId xmlns:p14="http://schemas.microsoft.com/office/powerpoint/2010/main" val="2047272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231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черты публицистического произведения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38990"/>
            <a:ext cx="12192000" cy="57190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 злободневность темы, которая акцентирует неразрешённые проблемы, конфликтные для общества ситуации;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Эмоционально насыщенный и образно-метафорический стиль речи автора;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Четкая логическая структура текста целенаправленно убеждает, доказывает, подводит читателя к конкретному результату (мысли);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Ярко выраженная агитационно-пропагандистская направленность публикации, автор занимает чёткую, не нейтральную позицию в конфликте;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Политизированность и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идеологизированность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78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4916904" cy="1524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 –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точка отсчета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6949" y="0"/>
            <a:ext cx="7155051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Любая информация (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симметричная или асимметричная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прежде, чем распространяться в СМИ, включена в сложный процесс: сбора, отбора, обработки, корректировки, верификации, публикации.</a:t>
            </a:r>
          </a:p>
          <a:p>
            <a:pPr marL="0" indent="0">
              <a:buNone/>
            </a:pP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и центр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информационного процесса –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изначальная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значимую новость,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увидеть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общезначимую сущность,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осмыслить факты,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изложить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 доступным языком,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прокомментировать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реально произошедшее событие дошло до читательской аудитории.</a:t>
            </a:r>
          </a:p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Требуются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увлечённость, любопытство, знания и эрудиция, желание рассказывать интересно и умение это делать, мужество отстаивать правду.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Павел Григорьевич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Шеремет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1971-2016, белорусско-русско-украинский журналист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Картинки по запросу шереме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941095"/>
            <a:ext cx="4916905" cy="4916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668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877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журналистской информации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203158"/>
            <a:ext cx="7507704" cy="5611103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Объективность и непредвзятость;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Правдивость и корректность;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Деловитость и «ничего лишнего»;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ракурс;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Расстановка акцентов: главное и второстепенное.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Дмитрий Юрьевич Холодов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1967-1994, российский журналист, корреспондент «горячих точек» – Абхазия, Чечня и др.; погиб от взрыва бомбы в редакции газеты «Московский комсомолец».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Дмитрий Холод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427" y="1203158"/>
            <a:ext cx="4567573" cy="5611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745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106694" cy="19571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Объективность журналиста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0379" y="0"/>
            <a:ext cx="595162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предполагает, что журналист хотя и участвует в событиях, которые комментирует, но одновременно он разделяет (демаркирует): личные эмоции (частное) и общественно-значимые интересы (общее); он в системе, события которых анализирует, и вне её – излагает происходящее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непредвзято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«сторонний наблюдатель».  (Обязанность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пожарника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тушить пожар, журналиста – сообщать о пожаре.)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Дмитрий Александрович Завадский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1972-2000, белорусский журналист, телеоператор ОРТ, пропал без вести.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Картинки по запросу дмитрий завадск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277979"/>
            <a:ext cx="6106695" cy="458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976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4273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Правдивость и корректность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51284"/>
            <a:ext cx="12192000" cy="5606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Любая распространяемая в СМИ информация не должна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нарушать законодательство РБ,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наносить ущерб государству, вред людям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порочить их репутацию.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СМИ РБ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(редакция 2014 г.):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 обязан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(п.4, ст.34, гл. 6):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права, свободы и законные интересы физических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достоверность полученных 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распространяемых сведений;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указывать (по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лиц) авторство информации;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информации и источники 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на распространение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 сведений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личной жизни физического лица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него самого либо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законного представителя, за исключением случаев, установленных законодательными актами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РБ; и др.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6588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1215</Words>
  <Application>Microsoft Office PowerPoint</Application>
  <PresentationFormat>Широкоэкранный</PresentationFormat>
  <Paragraphs>100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Лекция 2: Журналистская деятельность</vt:lpstr>
      <vt:lpstr>Владислав Николаевич Листьев, 1956-1995, - журналист, первый генеральный директор ОРТ, автор-создатель, ведущий публицистических программ «Взгляд», «Час пик», «Поле чудес»</vt:lpstr>
      <vt:lpstr>Функции Средств Массовой Информации в демократическом обществе [3, с. 20]</vt:lpstr>
      <vt:lpstr>Публицистика – это социальный феномен</vt:lpstr>
      <vt:lpstr>Основные черты публицистического произведения:</vt:lpstr>
      <vt:lpstr>Журналист –  точка отсчета</vt:lpstr>
      <vt:lpstr>Принципы журналистской информации:</vt:lpstr>
      <vt:lpstr>Объективность журналиста</vt:lpstr>
      <vt:lpstr>Правдивость и корректность</vt:lpstr>
      <vt:lpstr>«Ничего лишнего», главное и второстепенное</vt:lpstr>
      <vt:lpstr>Правильный ракурс</vt:lpstr>
      <vt:lpstr>Признание журналистского мастерства</vt:lpstr>
      <vt:lpstr>Пулитцеровская премия</vt:lpstr>
      <vt:lpstr>Контрольные вопросы:</vt:lpstr>
      <vt:lpstr>Литература: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Sveta</dc:creator>
  <cp:lastModifiedBy>Svetlana</cp:lastModifiedBy>
  <cp:revision>135</cp:revision>
  <dcterms:created xsi:type="dcterms:W3CDTF">2016-09-11T13:45:43Z</dcterms:created>
  <dcterms:modified xsi:type="dcterms:W3CDTF">2018-08-28T07:27:50Z</dcterms:modified>
</cp:coreProperties>
</file>