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75" r:id="rId15"/>
    <p:sldId id="276" r:id="rId16"/>
    <p:sldId id="273" r:id="rId17"/>
    <p:sldId id="272" r:id="rId18"/>
    <p:sldId id="267" r:id="rId19"/>
    <p:sldId id="26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1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1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37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8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6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7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7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15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9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90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6C78A-A44B-4901-A0ED-180AC998A79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A08D-2296-4515-8FA2-F51186793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0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0632"/>
            <a:ext cx="9144000" cy="1812758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структура и задачи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журналистики»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305" y="2630905"/>
            <a:ext cx="11261558" cy="401052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журналистика?.. Основные составляющие понятия.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объект научной дисциплины.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задачи курса.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зарождения журналистики.</a:t>
            </a:r>
          </a:p>
        </p:txBody>
      </p:sp>
    </p:spTree>
    <p:extLst>
      <p:ext uri="{BB962C8B-B14F-4D97-AF65-F5344CB8AC3E}">
        <p14:creationId xmlns:p14="http://schemas.microsoft.com/office/powerpoint/2010/main" val="409364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2104"/>
          </a:xfrm>
        </p:spPr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зарождения журналистики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8778"/>
            <a:ext cx="12192000" cy="579922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С.М. Виноградова, 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«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риторическая ветвь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ораторское искусство античности, распространители рукописных новостей, риторы – «свободная профессия»;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«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публицистическая ветвь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развитие публицистики как актуальной политической литературы «на злобу дня», социальной критики, появление литераторов-публицистов –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протожурналистов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 эпоху Возрождения и Реформации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Франческо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Петрарка,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Пьетро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Аретино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«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архетип мастера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или журналисты-профессионалы – эрудиты, предвосхитившие ряд видов деятельности, в их числе, печать, издательство, редакционная деятельность и продажа печатной продукции.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в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веке в Европе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669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6694"/>
            <a:ext cx="12192000" cy="583130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хождение рукописных листков новостей в Италии (Венеция); рукописную деловую информацию торговых агентов распространял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избранных банкирский дом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Фуггеров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Германии (г. Аугсбург).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появляются первые периодические печатные издания – еженедельные газеты – в Германии, Англии, Франции, Швеции, Италии, Испании. Владельцы типографий, издательств, печатники, книгопродавцы, почтмейстеры в индивидуальном порядке получали право печатать и продавать листки новостей, которые распространялись по всей Европе.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формируется персональный журнализм Просвещения, журнальная деятельность европейской интеллигенции.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повсеместное формирование разветвленной системы прессы, появление телеграфных агентств.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СМИ, социальный институт.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86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337" y="0"/>
            <a:ext cx="12063663" cy="120942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вт. пол.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в Венеции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209426"/>
            <a:ext cx="12191999" cy="5648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собиратели новостей, они объединялись в цеха,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распространяли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рукописные </a:t>
            </a: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еженедельные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и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военные сообщения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awiso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стоили «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gazetta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(итал.) 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мелкую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венеци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анскую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монету. Эти маленькие листки ходили по всей Европе.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Картинки по запросу мелкая венецианская монет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884" y="1966668"/>
            <a:ext cx="7283116" cy="352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41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19238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европейская газета появилась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Германии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1605(9)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печатный еженедельник новостей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Furnemmen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сообщения, повествования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Её издавал в Страсбурге типограф Иоганн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Каролюс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Здесь печатались новости из Кельна, Рима, Венеции, Праги и других  городов.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3513221"/>
            <a:ext cx="12192000" cy="334477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Couranto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 («Куранты», Голландия, 1620 г.) – первая бесцензурная газета, свободно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распространяла в Англии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Франции новости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(«ходячие известия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»), в том числе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Италии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Германии.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1630 г. еженедельные газеты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выходили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европейских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городах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6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427496" cy="77002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Английская журналистика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770021"/>
            <a:ext cx="7700213" cy="60879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англ. газета, вышла в 1621 в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Лондоне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Corante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or Weekly 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Newes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 Italy, Germany,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Hungary, Poland, Bohemia, France and the Low 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Countreys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Вести, или Еженедельные новости из Италии, Германии, Венгрии, Польши, Богемии, Франции и иных стран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Персональную журналистику Англии 18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представляют её первые журналисты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Даниэль Дефо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 журнала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Weekly Review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(1704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1713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Ревью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Обозрение»), автор романа «Робинзон Крузо», сидел в тюрьме за памфлет «Кратчайший путь расправы с диссентерами»;</a:t>
            </a:r>
          </a:p>
          <a:p>
            <a:pPr marL="0" indent="0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Ричард 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1672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1729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Джозеф </a:t>
            </a:r>
            <a:r>
              <a:rPr lang="ru-RU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Аддисон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1672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1719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издатели, редакторы и публицисты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еженед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Tatler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(болтун,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сплетник,1709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1711),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Spectator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ритель, с 1711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Guardian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(опекун,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1713);</a:t>
            </a:r>
          </a:p>
          <a:p>
            <a:pPr marL="0" indent="0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Джонатан Свифт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1667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1745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англо-ирландский писатель, сатирик, памфлетист, редактор 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торрийского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еженедельника «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Examiner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(исследователь) в 1710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1711 гг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«Сказка бабочки» – самый блестящий памфлет Свифта. «Путешествия Гулливера» – самое знаменитое его произведение.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700212" y="160422"/>
            <a:ext cx="4154906" cy="173347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Даниель Дефо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(1660-1731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англ. писатель,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жанра романа, публицист, издатель, памфлетист, написал более 500 книг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Daniel Defoe Kneller Sty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211" y="1893896"/>
            <a:ext cx="4154906" cy="496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389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050263" cy="58144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Французская журналистика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1" y="818148"/>
            <a:ext cx="8050264" cy="60398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Пьер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Мариво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издавал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 Spectateur français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(«Французский зритель»,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1722–1723)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Просветители-энциклопедисты 18 в.: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Антуан Франсуа Прево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(аббат Прево) – издатель еженедельного журнала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(«За и против»,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1733–1740, выходил в Англии,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распространялся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Франции;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журнале печатались рецензии на произведения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Вольтера).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Прево автор романа «История кавалера 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Леско».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Дени Дидро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портрет Д. Левицкого) – философ-просветитель, писатель, издатель и редактор первой европейской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Толкового словаря наук, искусств и ремёсел» (35 т.,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1751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Жан-Поль Марат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издатель, редактор, автор газеты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I'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 du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(«Друг народа»),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1789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1793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выходила в период Французской революции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050262" y="1825625"/>
            <a:ext cx="3303537" cy="435133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2050" name="Picture 2" descr="Картинки по запрос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63" y="0"/>
            <a:ext cx="4141737" cy="694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67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12047621" cy="89835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журналистика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71074"/>
            <a:ext cx="12192000" cy="56869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1702 г. в России по указанию Петра 1 появилась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печатная газета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которая издавалась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церковнославянском языке, с 1710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печаталась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гражданским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шрифтом. (До этого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распространялись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рукописные «Куранты», «Вестовые письма»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1728 г. появился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русский журнал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стала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газета «Санкт-Петербургские ведомости» при Академии наук в Петербурге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1838 г. в Российской империи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развиваться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разветвленная и контролируемая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цензурой система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официальной прессы – «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Губернские ведомости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65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5233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Kurier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Wile</a:t>
            </a:r>
            <a:r>
              <a:rPr lang="be-B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ń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газета на белорусской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52338"/>
            <a:ext cx="12192000" cy="5542546"/>
          </a:xfrm>
        </p:spPr>
        <p:txBody>
          <a:bodyPr/>
          <a:lstStyle/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общественно-политическое периодическое издание выходило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Вильно на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польском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 с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1760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1864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Меняя названия и язык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просуществоваладо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1916 г.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39]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Издается и сегодня на польском языке в Вильно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267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397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94610"/>
            <a:ext cx="12192000" cy="586338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журналистики.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сформировалась журналистика как научная дисциплина?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и в каком веке стали проводиться первые научные исследования периодических изданий и сложилась журналистская образовательная система?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предметом исследования научной дисциплины «Журналистика»?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выступает объектом исследования в журналистике?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3 основных раздела в структуре научной дисциплины «Журналистика»?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возникла журналистика в Европе?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исторические предпосылки появления журналистики Вы знаете?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веке и где создавались первые европейские рукописные новости?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представителей английской персональной журналистики 18 века.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первых французских журналистов Вы знаете?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возникла русская журналистика?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какого года в Российской империи стала формироваться система официальной прессы – Губернские ведомости?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первое периодическое издание на белорусской земле.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каком языке издавались первые периодические издания на белорусских землях?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81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898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7536"/>
            <a:ext cx="12192000" cy="55104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Есин, Б.И. История русской журналистики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учебн.пособ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http://evartist.narod.ru/text4/01.htm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Корконосенко, С.Г. Основы творческой деятельности журналиста: учебник/ ред.-сост.  С.Г. Корконосенко. – СПб. : Знание, 2000 г.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272 с.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://evartist.narod.ru/text5/58.htm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Михайлов, С.А. Журналистика Соединенных Штатов Америки,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 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Изд-во Михайлова В.А., 2004.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http://evartist.narod.ru/text6/01.htm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А.Г.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Беларуская журналістыка: падручнік/ А.Г. Слука. – Мінск : БДУ, 2011. – 447 с. – (Классічнае ўніверсітэцкае выданне).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Энциклопедический словарь Брокгауза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Ефрона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1907 гг.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журналистики/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ред.кол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Беспалова, А.Г., Корнилов, Е.А. и др.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Ростов-на-Дону : Изд. Центр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2003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http://evartist.narod.ru/text8/49.htm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9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856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periodical press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это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8568"/>
            <a:ext cx="12192000" cy="587943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творческой деятельности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сбору, обработке и распространению информации по каналам массовой коммуникации; </a:t>
            </a:r>
          </a:p>
          <a:p>
            <a:pPr marL="514350" indent="-514350">
              <a:buAutoNum type="arabicParenR"/>
            </a:pP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институт и сфера влияния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общественное сознание через средства массовой информации (газеты, журналы, радио, телевидение, интернет);</a:t>
            </a:r>
          </a:p>
          <a:p>
            <a:pPr marL="514350" indent="-514350">
              <a:buAutoNum type="arabicParenR"/>
            </a:pP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аучная дисциплина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сформировавшаяся в ХХ веке.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историческом времени все три составляющие этого определения развиваются независимо друг от друга.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5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669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как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деятельности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295" y="1026695"/>
            <a:ext cx="7636042" cy="56548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или ремесло?..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Сочинитель-литератор-журналист-редактор-издатель-печатник-продавец</a:t>
            </a:r>
          </a:p>
          <a:p>
            <a:pPr marL="0" indent="0">
              <a:buNone/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умение убеждать словом + обладание новостью + способность и возможность распространять новости</a:t>
            </a:r>
          </a:p>
          <a:p>
            <a:pPr marL="0" indent="0">
              <a:buNone/>
            </a:pP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Алексеевич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Полевой</a:t>
            </a: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(1796-1846, российский писатель, журналист, издатель, критик, переводчик) в 1825 г. в московском научно-литературном просветительском и энциклопедическом журнале «</a:t>
            </a: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телеграф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(1825-1834) ввел рубрику «Журналистика», где печатал обзоры различных публикаций периодики.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Nikolaj Polevo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421" y="1174167"/>
            <a:ext cx="4411579" cy="568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88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69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институт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3788"/>
            <a:ext cx="12192000" cy="5414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институт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исторически сложившаяся форма совместной жизнедеятельности людей, значимая для общества в целом, характеризующаяся собственным надындивидуальным механизмом воспроизводства социальных практик и отношений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институт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европейская журналистика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формировалась в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веках,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с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системы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массовой информации 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media)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редакционной и издательской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с контролем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ними со стороны власти, цензурой, образованием журналистов.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77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170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на общественное сознание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588168"/>
            <a:ext cx="12063663" cy="5269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(массовое) сознание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совокупность коллективных представлений, присущих определенному социуму (сообществу, народу, нации, исторической эпохе).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одновременно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и отражает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(мнение большинства).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журналистов называют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четвертой властью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estate)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четвертым сословием, после законодательной, исполнительной, судебной ветвей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употребляли британский политический деятель 18 в.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 Бурке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британский публицист и писатель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Томас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Карлейль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английский писатель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Оскар Уайльд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французский просветитель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Жан-Жак Руссо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9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048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как </a:t>
            </a:r>
            <a:r>
              <a:rPr lang="ru-RU" sz="3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</a:t>
            </a:r>
            <a:r>
              <a:rPr lang="ru-RU" sz="3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исторического и теоретического знания о возникновении и развитии журналистики 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media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 её роли в социальной динамике, о способах и механизмах реального практического влияния журналисткой деятельности на изменения в общественных процессах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048001"/>
            <a:ext cx="12192000" cy="3809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исследования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1810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США появился первый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труд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истории американской печати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Германии - Роберт-Эдуард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Прутц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Prutz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1816-1872) «История немецкой журналистики» (1845,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Geschichte des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Journalismus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Энц.сл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Т.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XXVa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1898,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 с.636-637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России в ХХ веке – А. Дементьев, Б. Есин и др.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урналистские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появились: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 19 в. в Америке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20 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Франции, Италии, Великобритании, Японии, Китае и др. странах. В 1957 г. в Страсбурге ЮНЕСКО организовал Международный центр по высшему журналистскому образованию.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1921 г. в СССР создан Московский институт журналистики. В 30-х годах Коммунистические институты журналистики (КИЖ)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возникли, 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вскоре были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Ленинграде, Минске, Харькове, Алма-Ате, Свердловске, Куйбышеве. В 1950-60-х годах факультеты журналистики открылись в университетах СССР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7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983831"/>
          </a:xfrm>
        </p:spPr>
        <p:txBody>
          <a:bodyPr>
            <a:noAutofit/>
          </a:bodyPr>
          <a:lstStyle/>
          <a:p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научной дисциплины: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практики коммуникативной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по сбору, обработке и распространению информации, являющейся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общезначимой.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0677" y="3433011"/>
            <a:ext cx="12192000" cy="34249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 выступает информационное пространство с зафиксированной в историческом времени информацией, информационными структурами, освоенными коммуникационными средствами  и каналами передачи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17789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876925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научной дисциплины включает 3 основных раздела: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журналистскую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76925"/>
            <a:ext cx="12192000" cy="4981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социальных практик журналистики: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Периодическая пресса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Радиожурналистика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Тележурналистика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-журналистика или Интернет-журналистика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конце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ХХв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журналистика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журналистика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блоггерство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демократическая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 Интернета)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Экологическая журналистика и многие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другие, социально значимые в конкретный исторический период времени.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7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71073"/>
          </a:xfrm>
        </p:spPr>
        <p:txBody>
          <a:bodyPr/>
          <a:lstStyle/>
          <a:p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дисциплины «Основы журналистики»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15452"/>
            <a:ext cx="12192000" cy="554254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сущность основных журналистских понятий и категориального аппарата;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практические навыки творческой работы с текстом и работы в редакционных коллективах;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основные принципы организационной работы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их историческую взаимосвязь;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особенности развития современной журналистики;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аналитические способности и привить желание занимать активную жизненную позицию при решении общественных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и др.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73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1633</Words>
  <Application>Microsoft Office PowerPoint</Application>
  <PresentationFormat>Широкоэкранный</PresentationFormat>
  <Paragraphs>116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Лекция 1: Предмет, структура и задачи курса «Основы журналистики»</vt:lpstr>
      <vt:lpstr>Журналистика (journalism, periodical press) – это …</vt:lpstr>
      <vt:lpstr>Журналистика как вид деятельности</vt:lpstr>
      <vt:lpstr>Журналистика как социальный институт</vt:lpstr>
      <vt:lpstr>Журналистика – это  сфера влияния на общественное сознание</vt:lpstr>
      <vt:lpstr>Журналистика как научная дисциплина – это система исторического и теоретического знания о возникновении и развитии журналистики (mass media), о её роли в социальной динамике, о способах и механизмах реального практического влияния журналисткой деятельности на изменения в общественных процессах.</vt:lpstr>
      <vt:lpstr>Предмет научной дисциплины:  социальные практики коммуникативной деятельности людей по сбору, обработке и распространению информации, являющейся для них общезначимой.</vt:lpstr>
      <vt:lpstr>Структура научной дисциплины включает 3 основных раздела: историю, теорию и журналистскую практику</vt:lpstr>
      <vt:lpstr>Задачи дисциплины «Основы журналистики»</vt:lpstr>
      <vt:lpstr>История зарождения журналистики</vt:lpstr>
      <vt:lpstr>Основные этапы</vt:lpstr>
      <vt:lpstr>Во вт. пол. XVI века в Венеции </vt:lpstr>
      <vt:lpstr>Первая европейская газета появилась в Германии в 1605(9) г.  – печатный еженедельник новостей «Relation: Aller Furnemmen» (сообщения, повествования). Её издавал в Страсбурге типограф Иоганн Каролюс. Здесь печатались новости из Кельна, Рима, Венеции, Праги и других  городов.</vt:lpstr>
      <vt:lpstr>Английская журналистика</vt:lpstr>
      <vt:lpstr>Французская журналистика</vt:lpstr>
      <vt:lpstr>Русская журналистика</vt:lpstr>
      <vt:lpstr>«Kurier Wileński» –  первая газета на белорусской земле</vt:lpstr>
      <vt:lpstr>Контрольные вопросы: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1: Предмет, структура и задачи курса</dc:title>
  <dc:creator>Sveta</dc:creator>
  <cp:lastModifiedBy>Svetlana</cp:lastModifiedBy>
  <cp:revision>222</cp:revision>
  <dcterms:created xsi:type="dcterms:W3CDTF">2016-09-03T06:32:43Z</dcterms:created>
  <dcterms:modified xsi:type="dcterms:W3CDTF">2018-08-28T06:30:54Z</dcterms:modified>
</cp:coreProperties>
</file>