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9" r:id="rId5"/>
    <p:sldId id="267" r:id="rId6"/>
    <p:sldId id="270" r:id="rId7"/>
    <p:sldId id="268" r:id="rId8"/>
    <p:sldId id="258" r:id="rId9"/>
    <p:sldId id="259" r:id="rId10"/>
    <p:sldId id="271" r:id="rId11"/>
    <p:sldId id="262" r:id="rId12"/>
    <p:sldId id="272" r:id="rId13"/>
    <p:sldId id="263" r:id="rId14"/>
    <p:sldId id="264" r:id="rId15"/>
    <p:sldId id="273" r:id="rId16"/>
    <p:sldId id="260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39F0-7B18-4FDC-B043-AD8A384D9B5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DFF8-71D9-41F8-83AB-CF6EEE0C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9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39F0-7B18-4FDC-B043-AD8A384D9B5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DFF8-71D9-41F8-83AB-CF6EEE0C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0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39F0-7B18-4FDC-B043-AD8A384D9B5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DFF8-71D9-41F8-83AB-CF6EEE0C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2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93D3-5AF6-48EB-8F9A-F2BEB40746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52FC-31C4-47F4-9BCC-A845041F2D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82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946F-698F-448F-8BE4-023051BD00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3846-F6B9-4027-BED9-A52F1886CF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6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E7E0-8ED9-4DE7-9DB9-DAFBFC2463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1C10-6FA5-41F1-93DB-0304111684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7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88E5-6194-4BB1-843C-1A845408E9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7E04-5C69-466C-9975-845743B73A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7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3EA2-262A-4FD2-9A70-9F28904EA6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8792-B00D-4511-A6E6-9FCB37816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80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09B1-6820-453B-AA6B-C897B40052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4D10-4DF5-455D-B7F2-995801184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68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ED88-5302-4F75-A041-154C5B1A31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4715-C629-44A4-BEF4-5CC084BBDB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63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3234-20A0-49C6-80AC-7A9199B64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4915-6C95-42C3-B0C9-9EF21B2309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2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39F0-7B18-4FDC-B043-AD8A384D9B5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DFF8-71D9-41F8-83AB-CF6EEE0C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60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9D3D-256C-4500-A417-CC1CFADF41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B49F-CC0C-42F7-9469-F060B44DFB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09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083D8-C9A3-45EE-BFBA-44A477A5A4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AEF8-E74C-4EF9-AA86-0B2740852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F0D0-D767-472F-BD68-9050687B77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CFFE-ECDA-4ED1-AD50-9D49E73637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0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39F0-7B18-4FDC-B043-AD8A384D9B5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DFF8-71D9-41F8-83AB-CF6EEE0C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5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39F0-7B18-4FDC-B043-AD8A384D9B5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DFF8-71D9-41F8-83AB-CF6EEE0C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1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39F0-7B18-4FDC-B043-AD8A384D9B5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DFF8-71D9-41F8-83AB-CF6EEE0C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9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39F0-7B18-4FDC-B043-AD8A384D9B5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DFF8-71D9-41F8-83AB-CF6EEE0C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39F0-7B18-4FDC-B043-AD8A384D9B5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DFF8-71D9-41F8-83AB-CF6EEE0C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8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39F0-7B18-4FDC-B043-AD8A384D9B5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DFF8-71D9-41F8-83AB-CF6EEE0C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1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39F0-7B18-4FDC-B043-AD8A384D9B5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DFF8-71D9-41F8-83AB-CF6EEE0C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8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39F0-7B18-4FDC-B043-AD8A384D9B5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DFF8-71D9-41F8-83AB-CF6EEE0C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4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D8B643-6CED-46A9-AD9D-55E2262D86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8D8E99-7468-45C1-AE82-5F6A64D5F1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9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53143"/>
            <a:ext cx="9144000" cy="1355271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культура и СМИ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34986"/>
            <a:ext cx="12192000" cy="452301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рассматриваемые на лекции:</a:t>
            </a:r>
          </a:p>
          <a:p>
            <a:pPr marL="514350" indent="-514350" algn="l">
              <a:buAutoNum type="arabicPeriod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Медиакультура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её пространство.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культуры в СМИ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Экранная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экран: зрелищность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 и телевидение.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Реклама.</a:t>
            </a:r>
          </a:p>
          <a:p>
            <a:pPr marL="514350" indent="-514350" algn="l">
              <a:buAutoNum type="arabicPeriod"/>
            </a:pP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Цензура.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0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3008"/>
            <a:ext cx="12192000" cy="111318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экран: зрелищность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975" y="1238076"/>
            <a:ext cx="8127025" cy="5619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фонарь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движение света и тени, создание иллюзий, аттракционы.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кинетический эффект «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sinema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 мире киностудия (павильон для съемок)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немых картинок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(сценок) для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кинетоскопа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 окуляром)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Томаса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Алвы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Эдисона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«Черная Мэри» была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в 1893 году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Вест-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Орандже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(Нью-Джерси).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Луи и Огюст Люмьеры первыми продемонстрировали </a:t>
            </a:r>
            <a:r>
              <a:rPr lang="ru-RU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масс на экран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«Приезд Поезда на вокзал Ла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Сиота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pload.wikimedia.org/wikipedia/commons/0/0b/Kinet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6" y="1238077"/>
            <a:ext cx="3843139" cy="552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16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1895 году братья Луи и Огюст Люмьер запатентовали во Франции своё изобретение - съемочно-проекционный аппарат «Синематограф» и сняли несколько короткометражных фильмов. Первый платный киносеанс прошел 28 декабря 1895 г. в Париже на бульваре капуцинок в «Гран-кафе».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0296" y="1962219"/>
            <a:ext cx="7254392" cy="4935537"/>
          </a:xfrm>
        </p:spPr>
      </p:pic>
      <p:pic>
        <p:nvPicPr>
          <p:cNvPr id="1024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916113"/>
            <a:ext cx="36576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710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 и телевидение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7104"/>
            <a:ext cx="12192000" cy="5970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массовой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пространственно-временная организация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тирание границ между реальностью и условным (виртуальным) миром, в который «входит» зритель;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Сильное эмоционально-эстетическое воздействие на человека художественного зрелища, мультимедийного текста.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 сюжет, сценарий, монтаж, спецэффекты, вариативность жанров.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Киноискусство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синтетическое искусство литературы, музыки, драматургии, изобразительного искусства.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искусство экранной коммуникации;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 массовой коммуникации (Л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Саенкова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Включает информационные, аналитические и развлекательные передачи.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452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– это…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4524"/>
            <a:ext cx="12192000" cy="57934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объекте рекламирования, распространяемая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с помощью любых средств, направленная на привлечение внимания к объекту, поддержание к нему интереса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продвижения на рынке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информационно-пропагандистская, коммерческая и социальная, образовательно-воспитательная, культурно-просветительская.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рекламы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Коммерческая и социальная; этичная и неэтичная (ненадлежащая); частная, производственная и общественная; по каналам распространения (газетная, телевизионная, транспарантная (баннерная), интернет-реклама и др.). По специфике текста: текстовая,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-графическая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Рекламе РБ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мая 2007 г. (Предыдущий – 1997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489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Цензура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4278"/>
            <a:ext cx="12192000" cy="6143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Цензура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la-Lat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censura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суждение, критика, разбор, оценивание) – система надзора и органы власти, осуществляющие контроль за распространением информации.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Неотъемлемый институт любого государства;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явление культурной деятельности;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охранительную функцию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быть: 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карательной;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и внешней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Картинки по запросу ценз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9" y="2637184"/>
            <a:ext cx="3969731" cy="39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7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20585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практическому занятию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Медиакультура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8557" y="1825625"/>
            <a:ext cx="8784772" cy="4351338"/>
          </a:xfrm>
        </p:spPr>
        <p:txBody>
          <a:bodyPr>
            <a:normAutofit/>
          </a:bodyPr>
          <a:lstStyle/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и этическое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медиакультуре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 и массовое сознание, массовая культура.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Шоу-бизнес и современные СМИ.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800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0080"/>
            <a:ext cx="12192000" cy="621792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Кириллова, Н.Б.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Медиакультура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модерна к постмодерну. – М. 2005.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Кириллова, Н.Б. От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медиакультуры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медиалогии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Н.Б. Кириллова //Культурологический журнал. – 2011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http://www.cr-journal.ru/rus/journals/98.html&amp;j_id=8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Саенкова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Л.П. Массовая культура: эволюция зрелищных форм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Мн. 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2004. [Электронный ресурс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]: http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://www.twirpx.com/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Акопян, К.З. Массовая культура: учеб. пособие / К.З. Акопян, А.В. Захаров, С.Я.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Кагорлицая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– М. : Альфа-М; ИНФРА-М, 2004. – 304 с.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Дугин,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Поп-культура и знаки времени / Александр Дугин.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Амфора. ТИД Амфора, 2005.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Костина, А.В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Массовая культура как феномен постиндустриального общества 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Костина.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5-е изд.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ЛКИ,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352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Костина, А.В. Популярная культура / А.В. Костина //Энциклопедия гуманитарных наук. – 2005.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 – 215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Черняк, М.А. Массовая литература ХХ века: </a:t>
            </a:r>
            <a:r>
              <a:rPr lang="ru-RU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4-е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изд. – М. : Флинта, 2013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9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8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Медиакультура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23901"/>
            <a:ext cx="12192000" cy="61341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культуры, который объединяет людей, технологии, механизмы, средства и каналы передачи общественно значимой информации в процессе создания и распространения культурного продукта.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медиакультуры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лежат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и духовные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её продуктов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трансляцией современными техническими способами записи и передачи изображения и звука (кино, телевидение, видео, мультимедийные системы);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динамичное системное формирование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собственным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медиапространством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(средой бытия), структурой, видами и формами аудиовизуального (мультимедийного) творчества;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начимость актуализирована в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обществе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46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914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 искусство Ольги Паршиной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rainside.ru/sites/default/files/styles/view_with_whatermark/public/2_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43" y="971958"/>
            <a:ext cx="8888584" cy="59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33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Медиапространство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3386"/>
            <a:ext cx="12192000" cy="589461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освоенных людьми и унифицированных средств и каналов передачи значимой для общества информации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пространство, которое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коммуникации;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бытия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Медиатизация информационного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количественный рост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использования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и услуг,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 информацию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и вида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Каптерев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94"/>
          <a:stretch/>
        </p:blipFill>
        <p:spPr bwMode="auto">
          <a:xfrm>
            <a:off x="7342691" y="1926771"/>
            <a:ext cx="4849309" cy="48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929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Медиа-фасады компании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 City Lighting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2" name="Picture 6" descr="Картинки по запросу Sun City Ligh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8"/>
          <a:stretch/>
        </p:blipFill>
        <p:spPr bwMode="auto">
          <a:xfrm>
            <a:off x="1630288" y="1236937"/>
            <a:ext cx="9124148" cy="56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0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явлению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8796" y="1273628"/>
            <a:ext cx="6763204" cy="558437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медиакультура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сугубо новое явление современного информационного общества, играет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 формировании общественного мнения благодаря интернету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глобализационным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процессам в культуре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явление культуры, выражающееся в постепенном формировании и развитии средств массовой информации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обеспечивающих всеобщую доступность культурных продуктов.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Картинки по запросу меди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454"/>
            <a:ext cx="5428796" cy="334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65" y="0"/>
            <a:ext cx="1219200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 и коммуникации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652" y="1371600"/>
            <a:ext cx="11264348" cy="5486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media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(СМК,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СМИиК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унифицированные средства сбора, обработки и распространения информации по каналам массовой коммуникации.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и средства массовой коммуникации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издания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Радиовещание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и др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4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18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массовой культуры в печатных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8" y="1201003"/>
            <a:ext cx="11423176" cy="5656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Информационно-познавательная;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Критическая (аналитическая);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Развлекательная (досуг).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массового создания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история;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верхъестественное; преступление; любовь.</a:t>
            </a:r>
          </a:p>
          <a:p>
            <a:pPr marL="0" indent="0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исторический роман; фантастика; детектив; мелодрама.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артинки по запросу С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44" y="1201003"/>
            <a:ext cx="2978250" cy="24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716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Экранная культура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192696"/>
            <a:ext cx="7486651" cy="5665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зрелищно-коммуникационной культуры; разновидность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культуры с родовыми признаками: зрелищность, развлекательность, доступность для массового потребления.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появился на рубеже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XIX-XX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вв. и участвует в эволюции зрелищного эффекта.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егодня это средство для передачи и восприятия зрелищной мультимедийной (текстовой, аудио, видео) информации.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М.б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экран телевизора, компьютера, кинотеатра,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голографический и др.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975609"/>
            <a:ext cx="47053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962</Words>
  <Application>Microsoft Office PowerPoint</Application>
  <PresentationFormat>Широкоэкранный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1_Тема Office</vt:lpstr>
      <vt:lpstr>Лекция 7 Массовая культура и СМИ</vt:lpstr>
      <vt:lpstr>Медиакультура</vt:lpstr>
      <vt:lpstr>Медиа искусство Ольги Паршиной</vt:lpstr>
      <vt:lpstr>Медиапространство – это … </vt:lpstr>
      <vt:lpstr>Медиа-фасады компании Sun City Lighting </vt:lpstr>
      <vt:lpstr>Подходы к явлению:</vt:lpstr>
      <vt:lpstr>Средства массовой информации и коммуникации</vt:lpstr>
      <vt:lpstr>Традиции массовой культуры в печатных СМИ</vt:lpstr>
      <vt:lpstr>Экранная культура –</vt:lpstr>
      <vt:lpstr>Массовый экран: зрелищность информации</vt:lpstr>
      <vt:lpstr>В 1895 году братья Луи и Огюст Люмьер запатентовали во Франции своё изобретение - съемочно-проекционный аппарат «Синематограф» и сняли несколько короткометражных фильмов. Первый платный киносеанс прошел 28 декабря 1895 г. в Париже на бульваре капуцинок в «Гран-кафе».</vt:lpstr>
      <vt:lpstr>Кино и телевидение</vt:lpstr>
      <vt:lpstr>Реклама – это…</vt:lpstr>
      <vt:lpstr>Цензура</vt:lpstr>
      <vt:lpstr>Вопросы к практическому занятию «Медиакультура»</vt:lpstr>
      <vt:lpstr>Литература: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 Массовая культура и СМИ</dc:title>
  <dc:creator>Sveta</dc:creator>
  <cp:lastModifiedBy>Svetlana</cp:lastModifiedBy>
  <cp:revision>89</cp:revision>
  <dcterms:created xsi:type="dcterms:W3CDTF">2017-05-05T05:39:26Z</dcterms:created>
  <dcterms:modified xsi:type="dcterms:W3CDTF">2018-09-05T08:30:03Z</dcterms:modified>
</cp:coreProperties>
</file>