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9" r:id="rId5"/>
    <p:sldId id="271" r:id="rId6"/>
    <p:sldId id="259" r:id="rId7"/>
    <p:sldId id="272" r:id="rId8"/>
    <p:sldId id="260" r:id="rId9"/>
    <p:sldId id="261" r:id="rId10"/>
    <p:sldId id="262" r:id="rId11"/>
    <p:sldId id="263" r:id="rId12"/>
    <p:sldId id="264" r:id="rId13"/>
    <p:sldId id="258" r:id="rId14"/>
    <p:sldId id="273" r:id="rId15"/>
    <p:sldId id="274" r:id="rId16"/>
    <p:sldId id="266" r:id="rId17"/>
    <p:sldId id="268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9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2B4-9D99-4A25-8986-AC2BAF72EA5E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A080-CAF7-4ACB-91D9-399AE697A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00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2B4-9D99-4A25-8986-AC2BAF72EA5E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A080-CAF7-4ACB-91D9-399AE697A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08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2B4-9D99-4A25-8986-AC2BAF72EA5E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A080-CAF7-4ACB-91D9-399AE697A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26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2B4-9D99-4A25-8986-AC2BAF72EA5E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A080-CAF7-4ACB-91D9-399AE697A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14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2B4-9D99-4A25-8986-AC2BAF72EA5E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A080-CAF7-4ACB-91D9-399AE697A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31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2B4-9D99-4A25-8986-AC2BAF72EA5E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A080-CAF7-4ACB-91D9-399AE697A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41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2B4-9D99-4A25-8986-AC2BAF72EA5E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A080-CAF7-4ACB-91D9-399AE697A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82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2B4-9D99-4A25-8986-AC2BAF72EA5E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A080-CAF7-4ACB-91D9-399AE697A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2B4-9D99-4A25-8986-AC2BAF72EA5E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A080-CAF7-4ACB-91D9-399AE697A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61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2B4-9D99-4A25-8986-AC2BAF72EA5E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A080-CAF7-4ACB-91D9-399AE697A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51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2B4-9D99-4A25-8986-AC2BAF72EA5E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A080-CAF7-4ACB-91D9-399AE697A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82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182B4-9D99-4A25-8986-AC2BAF72EA5E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2A080-CAF7-4ACB-91D9-399AE697A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38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71208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Массовая литература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593571"/>
            <a:ext cx="12192000" cy="4264429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рассматриваемые на лекции:</a:t>
            </a: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Исторические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предпосылки формирования массовой литературы.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Публицистика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Беллетристика.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Язык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эстетика массовой литературы.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Жанры массовой литературы. Бестселлер. </a:t>
            </a: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Магистральный сюжет. </a:t>
            </a: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Сетевая литература. Формульные жанры.</a:t>
            </a: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Представители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массовой литературы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20956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402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Жанры массовой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64028"/>
            <a:ext cx="12192000" cy="5793971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четыре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массовой литературы –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детектив, фантастика, мелодрама, исторический роман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формируются в сферах интересов массового сознания: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сверхъестественное, преступление и любовь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детектив классический, исторический; фантастика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фэнтези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мелодрамы семейные и любовные, романы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приключенческий, шпионский, дамский, авантюрный и др.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Мелодрама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«сказочный» жанр с шаблонной фабулой: н.п., бедная девушка, богатые любовник и соперница, роковая любовь; утрата ребенка, поиски его, счастливые мать и ребенок.</a:t>
            </a:r>
          </a:p>
          <a:p>
            <a:pPr marL="0" indent="0">
              <a:buNone/>
            </a:pP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Фэнтези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жанр фантастической литературы с мифологическими или сказочными мотивами, персонажами.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Классический детектив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описывает процесс раскрытия загадочного преступления.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119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6328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Бестселлер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(англ.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 seller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«самый продаваемый», «ходовой товар»)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1913" y="1529542"/>
            <a:ext cx="6240086" cy="53284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стал употребляться в конце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 к самым популярным книгам, имеющим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спрос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Бестселлером может быть не только произведение художественной литературы, но и научной, интеллектуальной.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 ведут рубрики о лучших мировых бестселлерах.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Бестселлеры ХХ века: «Унесенные ветром» Маргарет Митчелл, Артур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Хейли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(«Отель», «Аэропорт» и др.), детективы Агаты Кристи, Дж. Х. Чейза, Джоан Роулинг и др.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6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28305"/>
            <a:ext cx="5790433" cy="434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333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090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Магистральный сюжет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13658"/>
            <a:ext cx="12192000" cy="5644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массовой литературы могут характеризоваться стабильными сюжетными схемами, личностно-архетипическими образами персонажей, которые распространяются на произведения одного автора или одного жанра.</a:t>
            </a:r>
          </a:p>
          <a:p>
            <a:pPr marL="0" indent="0"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Магистральный сюжет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устойчивая сюжетно-тематическая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построения литературного произведения (автора, жанра, направления).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ввел литературовед Л.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Пинский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анализа литературных текстов.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399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5240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Сетевая литература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07390"/>
            <a:ext cx="12191999" cy="58506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литературное творчество, представленное в сети интернет с использованием новейших информационных технологий. Литература на бумажных носителях и в сети –единый литературный мир – литературное пространство.</a:t>
            </a:r>
          </a:p>
          <a:p>
            <a:pPr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сетевой литературы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новое литературоведческое направление, исследующее сетевую литературу и её специфические жанровые отличия от традиционной. (Представ. К.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Бейкон-Смит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К.Дрисколл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О.Скородумова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Е.Бурцева и др.)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Бурцева, Е.А. Жанры сетевой литературы: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ориджинал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фанфикшен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два рода сетевой литературы.</a:t>
            </a:r>
          </a:p>
        </p:txBody>
      </p:sp>
    </p:spTree>
    <p:extLst>
      <p:ext uri="{BB962C8B-B14F-4D97-AF65-F5344CB8AC3E}">
        <p14:creationId xmlns:p14="http://schemas.microsoft.com/office/powerpoint/2010/main" val="2650360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137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Формульные жанры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6874"/>
            <a:ext cx="12192000" cy="5711125"/>
          </a:xfrm>
        </p:spPr>
        <p:txBody>
          <a:bodyPr/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Литературная формула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(термин Дж.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Кавелти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кн. «Приключение, тайна и любовная история: формульные повествования как искусство и популярная культура») подразумевает «тип сюжета», сформировавшийся как архетип массовой литературы с клишированными эпитетами; способ воплощения конкретных культурных тем и стереотипов в универсальных повествовательных архетипах.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формульной литературы – стандартизированная художественная коммуникация. Выбирая текс для чтения сетевой читатель уже знает, что его ждет.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488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Жанры сетевой литературы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00380"/>
            <a:ext cx="12192000" cy="57576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Ангст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angst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страх, тоска, депрессия) – жанр с сильными переживаниями, страданиями героев, присутствием депрессии и трагических событий;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Ваниль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романтическо-любовный сюжет;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Юмор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юмористический жанр;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БДСМ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отношения героев выстраиваются на садомазохистских практиках, с причинением физической и психологической боли;</a:t>
            </a:r>
          </a:p>
          <a:p>
            <a:pPr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Дарк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даркфик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насилие, смерть персонажей;</a:t>
            </a:r>
          </a:p>
          <a:p>
            <a:pPr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Зановесочная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история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curtain story)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повседневные бытовые истории;</a:t>
            </a:r>
          </a:p>
          <a:p>
            <a:pPr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Кроссовер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crossover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перекресток) – «скрещенный» текст с персонажами из различных оригинальных текстов;</a:t>
            </a:r>
          </a:p>
          <a:p>
            <a:pPr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Кинк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kink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ненормальность, отклонение) – жанр, акцентирующий шокирующие сцены с извращениями;</a:t>
            </a:r>
          </a:p>
          <a:p>
            <a:pPr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Хоррор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horror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ужас, страх) – ужастик;</a:t>
            </a:r>
          </a:p>
          <a:p>
            <a:pPr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Экшен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динамичный сюжет и т.д.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67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занятие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Жанры массовой литературы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9436331" cy="4683663"/>
          </a:xfrm>
        </p:spPr>
        <p:txBody>
          <a:bodyPr>
            <a:normAutofit/>
          </a:bodyPr>
          <a:lstStyle/>
          <a:p>
            <a:pPr lvl="0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Публицистика и беллетристика.</a:t>
            </a:r>
          </a:p>
          <a:p>
            <a:pPr lvl="0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Бестселлер. Анализ любимого бестселлера (по выбору студента).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жанров массовой литературы: фантастика 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фэнтези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детективы и криминальный роман, др.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жанров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Сетевая литература.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936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690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46910"/>
            <a:ext cx="12192000" cy="561109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Акопян, К.З. Массовая культура: учеб. пособие / К.З. Акопян, А.В. Захаров, С.Я.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Кагорлицая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– М. : Альфа-М; ИНФРА-М, 2004. – 304 с.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Богатых, Е.Э. Занимательная литература в России 19 в.// Развлекательная культура России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– 19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вв. – СПб, 2000.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Бурцева, Е.А. Жанры сетевой литературы.// Современные проблемы науки и образования: электронный научный журнал. – Режим доступа: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https://www.science-education.ru/ru/article/view?id=14665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Дугин,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Поп-культура и знаки времени / Александр Дугин.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Амфора. ТИД Амфора, 2005.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495 с.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Саенкова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Л.П. Массовая культура: эволюция зрелищных форм – Мн. : Электр. книга БГУ, 2004. [Электронный ресурс]: http://www.twirpx.com/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Костина,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В. Массовая культура как феномен постиндустриального общества / А. В. Костина.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5-е изд.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ЛКИ,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352 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Костина, А.В. Популярная культура / А.В. Костина //Энциклопедия гуманитарных наук. – 2005.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№3.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213 – 215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Черняк, М.А. Массовая литература ХХ века: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учеб.пособ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[Электронный ресурс].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– 4-е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изд. – М. : Флинта, 2013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Теплиц,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К.Т. Все для всех. Массовая культура и современный человек. М., 1996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9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4715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Исторические предпосылки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массовой литературы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7156"/>
            <a:ext cx="12192000" cy="57108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Массовая литература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популярная (модная) литература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легкодоступном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стилистическом изложении, ориентированная на коммерческую прибыль и широкую аудиторию читателей. Термин ввел Вальтер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Беньямин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ХХ в.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лубочная литература, фольклор, эротическая и готическая проза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XVIII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века, разбойничий роман (французский, немецкий, английский) рубежа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XVIII-XIX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вв. Вальтер Скотт (шотландский исторический роман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Уэверли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«Айвенго» и др.), Шиллер («Разбойники», «Коварство и любовь», «Орлеанская дева» и др.), Даниэль Дефо («Робинзон Крузо»),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Фенимор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Купер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приключ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Роман «Следопыт», «Последний их могикан» и др.), Дюма («Три мушкетера») и др.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 массовая литература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её жанры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развиваются параллельно с журналистикой (газетной и журнальной). Литератор = Журналист = Редактор = Публицист. Формируется криминальный роман-репортаж, детектив, юмористический роман-фельетон, любовный роман.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Вильно в 1816-1822 на польском языке выходил сатиричный еженедельник «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Wiadomości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Brukowe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(Ведомости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Брукове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Фаддей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Булгарин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(1789-1859) –основоположник авантюрного плутовского романа.</a:t>
            </a:r>
          </a:p>
        </p:txBody>
      </p:sp>
    </p:spTree>
    <p:extLst>
      <p:ext uri="{BB962C8B-B14F-4D97-AF65-F5344CB8AC3E}">
        <p14:creationId xmlns:p14="http://schemas.microsoft.com/office/powerpoint/2010/main" val="71717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8167" y="714895"/>
            <a:ext cx="5719156" cy="558615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популярный русскоязычный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занимательный журнал «</a:t>
            </a:r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 для чтения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выходил в 1834-1865 годах в Санкт-Петербурге</a:t>
            </a:r>
            <a:endParaRPr lang="ru-RU" sz="4400" dirty="0"/>
          </a:p>
        </p:txBody>
      </p:sp>
      <p:pic>
        <p:nvPicPr>
          <p:cNvPr id="2050" name="Picture 2" descr="Biblioteka dly chten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355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0834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Осип Иванович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Сенковский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1800-1858,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псевдоним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Барон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Брамбеус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8626" y="1995055"/>
            <a:ext cx="7331826" cy="48629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русско-польский востоковед, </a:t>
            </a:r>
            <a:r>
              <a:rPr lang="ru-RU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ст.совет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профессор, чл.-</a:t>
            </a:r>
            <a:r>
              <a:rPr lang="ru-RU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АН, писатель, публицист, редактор (1834-1847) первого массового «толстого журнала»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«Библиотека для чтения» - для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«умножения в публике числа способных читателей посредством занимательности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большой тираж – 5 тыс. подписчиков.</a:t>
            </a: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Принципы: небольшой объем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легкий, ироничный стиль публикации.</a:t>
            </a: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 и книготорговец Александр Филиппович </a:t>
            </a:r>
            <a:r>
              <a:rPr lang="ru-RU" sz="3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Смирдин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(первым ввел авт. гонорар).</a:t>
            </a:r>
            <a:endParaRPr lang="ru-RU" sz="3500" dirty="0"/>
          </a:p>
        </p:txBody>
      </p:sp>
      <p:pic>
        <p:nvPicPr>
          <p:cNvPr id="1026" name="Picture 2" descr="P.F. Sokolov 0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8343"/>
            <a:ext cx="4123113" cy="504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17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0615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Федор Богданович Миллер (1818-1881)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популярный поэт, писатель, издатель-редактор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61556"/>
            <a:ext cx="7365076" cy="4796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(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псевд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Заноза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Гиацинт Тюльпанов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популярных романов («Цыганка», 1838, авантюрный; «Дикий остров», 1847, аллегорический в стихах), эпиграмм, басней («Философия коммуниста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др.)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Писал детские стихотворения.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Миллер Ф. Б. 18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262" y="2261062"/>
            <a:ext cx="3895734" cy="433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928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777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Публицистика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97775"/>
            <a:ext cx="12192000" cy="5960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Публицистический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(лат. </a:t>
            </a:r>
            <a:r>
              <a:rPr lang="la-Lat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publicus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общественный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Публицистика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специфическая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творчества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высший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общественно-политической литературы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направленный на оперативное осмысление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действительности; социальный феномен. Основная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отражать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настроения общественной мысли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информационное пространство, отражающее все противоречия общественного мнения, возникающие острые и значимые проблемы жизни.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А.И. Герцен рассматривал публицистику как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литературы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которому присущи политическая направленность и эмоционально-образная насыщенность.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М.С. Черепахов (теоретик): публицистика – творчество непрофессионалов, творчество масс.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Грибачев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(журналист): это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жанр литературы и журналистики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острота постановки проблемы сочетается с энергичностью и свободой формы, полемичностью и эмоциональностью.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10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4641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черты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публицистического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произведения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46416"/>
            <a:ext cx="12192000" cy="5411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Актуальность и злободневность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реальной темы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акцентирует неразрешённые проблемы, конфликтные для общества ситуации;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Эмоционально насыщенный и образно-метафорический стиль речи автора;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Четкая логическая структура текста целенаправленно убеждает, доказывает, подводит читателя к конкретному результату (мысли);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Ярко выраженная агитационно-пропагандистская направленность публикации, автор занимает чёткую, не нейтральную позицию в конфликте;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Политизированность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идеологизированность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 от беллетристики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отсутствие творческого вымысла, сюжетного построения художественного произведения для развлечения; требует осмысления поднимаемых проблем.</a:t>
            </a:r>
          </a:p>
        </p:txBody>
      </p:sp>
    </p:spTree>
    <p:extLst>
      <p:ext uri="{BB962C8B-B14F-4D97-AF65-F5344CB8AC3E}">
        <p14:creationId xmlns:p14="http://schemas.microsoft.com/office/powerpoint/2010/main" val="1515853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090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Беллетристика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980902"/>
            <a:ext cx="8395853" cy="58770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(франц.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belles </a:t>
            </a:r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lettres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изящная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словесность)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 литературы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стихах и прозе, сложившийся в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веке как антипод «высокой» литературы и традиционной художественной формы.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Добротное массовое чтение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изначально противопоставлялось бульварной (лубочной) литературе.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Представители: Франсуаза Саган, Виктория Токарева, Николай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Чергинец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Борис Акунин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русский писатель, учёный, публицист, переводчик Григорий Шалвович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Чхартишвили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(1956); автор повестей, романов (Статский советник, Турецкий гамбит,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Левиофан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Картинки по запрос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5853" y="990245"/>
            <a:ext cx="3796147" cy="5687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07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752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и эстетика массовой литературы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97526"/>
            <a:ext cx="12192000" cy="5860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Языковые особенности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простота выражения мысли, шаблонность, стереотипность, эмоционально-образная насыщенность, гротеск и др.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 своеобразие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бегство от реальной действительности в иллюзорный мир шаблонных образов и  идеалов;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принципов отвлечения и развлечения – «развлекательной культуры», дающей человеку то, чего ему не хватает в реальной жизни;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фольклоризация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действительности» или акцент на сказочно-фольклорных персонажах и сюжетах (Золушка, Иванушка-дурачок и т.д.), древних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архетипичных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кодах мифов, сказаний (борьба добра со злом, победа героя, тернистый путь к счастью и т.д.);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хэппи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энд», установка на понятность, приятность, удовольствие.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8534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1567</Words>
  <Application>Microsoft Office PowerPoint</Application>
  <PresentationFormat>Широкоэкранный</PresentationFormat>
  <Paragraphs>95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Лекция : Массовая литература</vt:lpstr>
      <vt:lpstr>Исторические предпосылки формирования  массовой литературы</vt:lpstr>
      <vt:lpstr>Презентация PowerPoint</vt:lpstr>
      <vt:lpstr>Осип Иванович Сенковский (1800-1858,  псевдоним Барон Брамбеус )</vt:lpstr>
      <vt:lpstr>Федор Богданович Миллер (1818-1881) – популярный поэт, писатель, издатель-редактор</vt:lpstr>
      <vt:lpstr>Публицистика</vt:lpstr>
      <vt:lpstr>Основные черты  публицистического произведения:</vt:lpstr>
      <vt:lpstr>Беллетристика</vt:lpstr>
      <vt:lpstr>Язык и эстетика массовой литературы</vt:lpstr>
      <vt:lpstr>Жанры массовой литературы</vt:lpstr>
      <vt:lpstr>Бестселлер (англ. best seller – «самый продаваемый», «ходовой товар»)</vt:lpstr>
      <vt:lpstr>Магистральный сюжет</vt:lpstr>
      <vt:lpstr>Сетевая литература</vt:lpstr>
      <vt:lpstr>Формульные жанры</vt:lpstr>
      <vt:lpstr>Жанры сетевой литературы</vt:lpstr>
      <vt:lpstr>Практическое занятие Жанры массовой литературы</vt:lpstr>
      <vt:lpstr>Литература: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Sveta</dc:creator>
  <cp:lastModifiedBy>Svetlana</cp:lastModifiedBy>
  <cp:revision>93</cp:revision>
  <dcterms:created xsi:type="dcterms:W3CDTF">2017-04-02T13:09:56Z</dcterms:created>
  <dcterms:modified xsi:type="dcterms:W3CDTF">2018-09-05T08:19:55Z</dcterms:modified>
</cp:coreProperties>
</file>