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72" r:id="rId5"/>
    <p:sldId id="273" r:id="rId6"/>
    <p:sldId id="270" r:id="rId7"/>
    <p:sldId id="271" r:id="rId8"/>
    <p:sldId id="264" r:id="rId9"/>
    <p:sldId id="274" r:id="rId10"/>
    <p:sldId id="275" r:id="rId11"/>
    <p:sldId id="265" r:id="rId12"/>
    <p:sldId id="266" r:id="rId13"/>
    <p:sldId id="261" r:id="rId14"/>
    <p:sldId id="276" r:id="rId15"/>
    <p:sldId id="277" r:id="rId16"/>
    <p:sldId id="260" r:id="rId17"/>
    <p:sldId id="267" r:id="rId18"/>
    <p:sldId id="268" r:id="rId19"/>
    <p:sldId id="262" r:id="rId20"/>
    <p:sldId id="26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46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12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92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22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6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57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315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5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35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24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1E930-F8FA-4C93-9756-8F985B57152B}" type="datetimeFigureOut">
              <a:rPr lang="ru-RU" smtClean="0"/>
              <a:t>05.09.2018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6FB0C-2803-424E-BA17-53F2AAE1C9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93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757"/>
            <a:ext cx="9144000" cy="15129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искусство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95055"/>
            <a:ext cx="12070080" cy="4862945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рассматриваемые на лекции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искусство: виды и формы. 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Авторское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массовая культура.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Низкое» и «высокое» в искусстве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литературе.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Имиджи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стереотипы в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культуре.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Массовое искусство в СССР.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Кино. Популярные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жанры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кино.</a:t>
            </a:r>
          </a:p>
          <a:p>
            <a:pPr algn="l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Музыка: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популярная, «легкая», для молодых, потребительская.</a:t>
            </a:r>
          </a:p>
        </p:txBody>
      </p:sp>
    </p:spTree>
    <p:extLst>
      <p:ext uri="{BB962C8B-B14F-4D97-AF65-F5344CB8AC3E}">
        <p14:creationId xmlns:p14="http://schemas.microsoft.com/office/powerpoint/2010/main" val="21694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90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Клиповое искусство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0903"/>
            <a:ext cx="11353800" cy="50216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вариантов или разновидность современной массовой культуры, симбиоз рекламы и художественно-эстетической образности произведения искусства. Возникает в начале ХХ в. в виде короткометражных фильмов на музыку. Сегодня съемка и монтаж видеоклипа – подвид киноискусства.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Виды: рекламный, музыкальный,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киноклип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Клип «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Gangnam Style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набрал более 2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млрд. просмотров, «взорвал»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Картинки по запросу кл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722"/>
            <a:ext cx="5370022" cy="338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7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7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«Низкое» и «высокое» в искусстве и литературе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3782"/>
            <a:ext cx="12192000" cy="5694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«Высокое»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сакральное,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аполлоновское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трагическое, элитарное искусство;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творчество, затрагивающее духовные проблемы человека, в котором автор осмысливает вечные философские вопросы; доступно и интересно людям с особым художественно-эстетическим вкусом и образным мышлением.</a:t>
            </a:r>
          </a:p>
          <a:p>
            <a:pPr marL="0" indent="0">
              <a:buNone/>
            </a:pP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«Низкое»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профанное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дионисийское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комическое, свойственное простому народу, массовое искусство (с негативной его стороны); художественное произведение, которое пробуждает бессознательное, сексуальные инстинкты; доступно для осмысления на примитивном уровне мышления и развития эстетического вкуса.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культура выходит за пределы ценностной дихотомии «высокое-низкое», «плохое-хорошее».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543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8090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Имиджи и стереотипы в массовой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902"/>
            <a:ext cx="11353800" cy="58770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для масс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«часть»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товарно-денежных отношений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«часть»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идеологической, социально-психологической пропаганды, в которой имиджи и стереотипы – средство манипуляции.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Имидж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(образ) – шаблонное представление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«статусных» качествах субъекта, сложившееся в общественном мнении благодаря СМИ.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метафора упрощенного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устойчивое схематичное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в общественном мнении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чем-либо (например, о людях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 культуры, о героях и богах).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Гороховский «Черный квадрат с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каёмкой», 1998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Щёлкнуть для увели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52" y="3225338"/>
            <a:ext cx="5462647" cy="363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15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114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искусство в СССР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0778"/>
            <a:ext cx="7863840" cy="58272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сосуществовали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 типа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эстетического освоения действительности: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Соцреализм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официальная  идеология: искусство должно формировать человека будущего – коммунизма;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Андеграунд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контркультура интеллигентской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социально-психологическая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обывателей.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существуют в едином пространстве, взаимно отрицая и подпитывая друг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появляются общие черты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Вера Мухина: Рабочий и колхозница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вера мухина рабочий и колхозниц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1030778"/>
            <a:ext cx="4328160" cy="573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82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2562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Андеграунд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(подполье)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контркультура господствующему соцреализму, неофициальное направление в современном массовом искусстве, отрицающее основные подходы и принципы официального искусства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0" y="1825624"/>
            <a:ext cx="5791199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Андеграунд возник в США, получил распространение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после снятия ограничений на своду художественного творчества в 1990-х исчез.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русле андеграунда развивались течения неоавангардизма,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-арта и др.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А.Косолапов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Ленин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.Косолапов. Ленин Coca 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4" y="2054946"/>
            <a:ext cx="5682985" cy="331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1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102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Парфенюк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неовангардист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композитор цвета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47403"/>
            <a:ext cx="10515600" cy="64839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Цветомузыка                          Свет храмов                                Битлз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Цветомузыка/Щёлкнуть для увели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25625"/>
            <a:ext cx="4395085" cy="503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ВЕТ ХРАМОВ/Щёлкнуть для увелич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373" y="1902662"/>
            <a:ext cx="3285876" cy="501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БИТЛЗ/Щёлкнуть для увеличен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538" y="1902662"/>
            <a:ext cx="3556462" cy="49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309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6353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9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sz="4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направление неофициального искусства СССР 1970-х – начала 1990-х годов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0851" y="1546168"/>
            <a:ext cx="4771506" cy="5338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Дуэт «Комар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Меламид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Виталий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Александр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Меламид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основатели направления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-арта, синтезирующего художественно-эстетические концепции соцреализма и поп-культуры.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социалистического реализма;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Солженицына и Белля на даче у Ростроповича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http://artuzel.com/sites/default/files/styles/art_slider/public/345787.jpeg?itok=CKyscoC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9" t="6389" r="28925" b="5762"/>
          <a:stretch/>
        </p:blipFill>
        <p:spPr bwMode="auto">
          <a:xfrm>
            <a:off x="8462357" y="1290560"/>
            <a:ext cx="3729644" cy="556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artuzel.com/sites/default/files/styles/art_slider/public/56.jpg?itok=vSayi5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0" t="5715" r="29423" b="6314"/>
          <a:stretch/>
        </p:blipFill>
        <p:spPr bwMode="auto">
          <a:xfrm>
            <a:off x="0" y="1271850"/>
            <a:ext cx="3690851" cy="55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86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74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жанры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массового кино: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7404"/>
            <a:ext cx="12192000" cy="581059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детектив, мелодрама, вестерн, комедия, комикс, фильм ужасов, гангстерский фильм, триллер, мюзикл 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– вид массового искусства (изначально). Но есть элитарное киноискусство: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</a:t>
            </a:r>
            <a:r>
              <a:rPr lang="ru-RU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фильмы, не рассчитанные на широкую аудиторию,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демонстрирующиеся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сугубо для специалистов. В 1940-х годах так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азывались специализированные кинотеатры (довоенного, иностранного, независимого кино) в США.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кино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целиком делает сам режиссёр. В нем главное место занимает идея режиссёра-создателя, рассчитанная на интеллектуального зрителя и его художественно-эстетический вкус.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11477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70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популярная, «легкая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молодых,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7033"/>
            <a:ext cx="12192000" cy="5660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музыка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музыкальные произведения различных жанров, завоевавшие широкую популярность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Популярная музыка объединяет жанры эстрадной музыки, поп-музыку, рок-н-ролл, блюз, джаз, диско, рэп, хип-хоп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Поп-музыка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жанр, направление современной массовой музыки, включает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танцевальную музыку, латиноамериканскую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др.</a:t>
            </a:r>
          </a:p>
          <a:p>
            <a:pPr marL="0" indent="0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«Легкая» музыка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развлекательная музыка, охватывающая разные жанры, как правило, выступает «фоном». Это легкодоступные с простым содержанием произведения (оперетта, попурри, песни, марши и т.д.). 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 произошло разделение на салонную (классическую) и легкую музыку.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(модная) музыка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та, которую слушает молодежь: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рок, рэп,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4 часа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сутки).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Гаджеты увеличили число меломанов.</a:t>
            </a:r>
          </a:p>
          <a:p>
            <a:pPr marL="0" indent="0"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музыка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создается с помощью электронных (компьютерных) технологий и современных музыкальных инструментов, синтезаторов звука.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583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972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практического занятия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массового искусства»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1576243"/>
            <a:ext cx="9293630" cy="4351338"/>
          </a:xfrm>
        </p:spPr>
        <p:txBody>
          <a:bodyPr>
            <a:normAutofit fontScale="925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искусство для масс. Голливуд – «фабрика грёз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хаус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«кино не для всех»</a:t>
            </a: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массового искусства в живописи. Комиксы. </a:t>
            </a:r>
          </a:p>
          <a:p>
            <a:pPr lvl="0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«Движущиеся произведения»: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акционизм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хэппининг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перформанс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lvl="0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БодиАрт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Поп-музыка: этапы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жанров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82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3077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искусство - 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410"/>
            <a:ext cx="12192000" cy="55445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специфическое проявление массовой культуры (его продукт) в различных видах искусства.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художественные произведения, предназначенные для удовлетворения эстетических потребностей широкой анонимной аудитории,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вкусы среднестатистического человека. 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 через средства массовой информации и коммуникации: кино, телевидение, радио, печатную графику и т.д.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Характеризуется: простотой форм, нетрадиционным подходом к искусству и художественному методу как способу отражения действительности и системы принципов, регулирующих процесс создания произведения искусства и литературы.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564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469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6910"/>
            <a:ext cx="12192000" cy="561109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Саенкова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Л.П. Массовая культура: эволюция зрелищных форм – Мн. : Электр. книга БГУ, 2004. [Электронный ресурс]: 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www.twirpx.com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Акопян, К.З. Массовая культура: учеб. пособие / К.З. Акопян, А.В. Захаров, С.Я.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Кагорлицая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 – М. : Альфа-М; ИНФРА-М, 2004. – 304 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Дугин,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Поп-культура и знаки времени / Александр Дугин.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Амфора. ТИД Амфора, 2005.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495 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В. Массовая культура как феномен постиндустриального общества /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Костина.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5-е изд.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ЛКИ,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352с.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Костина, А.В. Популярная культура / А.В. Костина //Энциклопедия гуманитарных наук. – 2005.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213 – 215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Черняк, М.А. Массовая литература ХХ века: учеб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[Электронный ресурс].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4-е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изд. – М. : Флинта, 2013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Зенкин,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Феноменология тела. Политика театра // Мифологии.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.,1996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Теплиц,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 Все для всех. Массовая культура и современный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М., 1996.</a:t>
            </a:r>
          </a:p>
        </p:txBody>
      </p:sp>
    </p:spTree>
    <p:extLst>
      <p:ext uri="{BB962C8B-B14F-4D97-AF65-F5344CB8AC3E}">
        <p14:creationId xmlns:p14="http://schemas.microsoft.com/office/powerpoint/2010/main" val="2890830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752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формы массового искусства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97526"/>
            <a:ext cx="12192000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искусства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различаются способом воплощения художественного содержания в творчестве: слово – в литературе и поэзии; звук – в музыке; объем и пластика – в скульптуре и др.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Синтетические виды искусства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синтезируют различное творчество, представляя собой единое художественное целое: театр, кино, цирк и т.д.</a:t>
            </a:r>
          </a:p>
          <a:p>
            <a:pPr marL="0" indent="0">
              <a:buNone/>
            </a:pP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искусство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художественном произведении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(картина, песня, танец, поэма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всегда соответствует художественному сознанию и деятельности людей своей исторической эпохи.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современного искусства: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киноискусство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(телевидение сохраняет функции журналистики, «эффект присутствия»);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музыка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литература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цирк и эстрада; дизайн; реклама, клипы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формы массового искусства: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хэппининг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перформанс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«движущиеся произведения», инсталляция, комиксы, шоу, боди-арт и др.</a:t>
            </a:r>
          </a:p>
        </p:txBody>
      </p:sp>
    </p:spTree>
    <p:extLst>
      <p:ext uri="{BB962C8B-B14F-4D97-AF65-F5344CB8AC3E}">
        <p14:creationId xmlns:p14="http://schemas.microsoft.com/office/powerpoint/2010/main" val="277810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427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Акционизм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3164"/>
            <a:ext cx="5153891" cy="544483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современного массового искусства, сформировавшая в 1960-х годах в Западной Европе, стирающая грань между искусством и действительностью.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акции введено в художественную практику.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Арт-группа «Война»: акция «Памяти декабристов»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рт-группа «Война», акция «Памяти декабристов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029" y="1629295"/>
            <a:ext cx="6900971" cy="45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97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3003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Художник-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акционист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Павленский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издатель журнала «Политическая пропаганда». Акция «Туша».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Художник Петр Павленский во время акции «Туш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05" y="1558830"/>
            <a:ext cx="7849004" cy="523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49051" cy="9310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Хэппенинг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2407" y="1047404"/>
            <a:ext cx="6439593" cy="5810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(событие, происшествие), театрализованное действие, близкое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акционизму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зародилось в Америке в 1950-х как явление культуры хиппи.  (Знаменитая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почитаемая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хиппи фолк-рок группа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Грейтфул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Дэд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устаивала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уличные концерты, просила зрителей приносить инструменты и творить музыку вместе.)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Событие провоцирует организатор, в действие вовлекается публика. Эта форма относится к роду «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движущихся произведений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перформанс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акцентирует импровизацию, четкий сценарий отсутствует.</a:t>
            </a:r>
          </a:p>
        </p:txBody>
      </p:sp>
      <p:pic>
        <p:nvPicPr>
          <p:cNvPr id="4098" name="Picture 2" descr="mid           2 300x213 Хеппенинг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804"/>
            <a:ext cx="5584745" cy="396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270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–пространственная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композиция, созданная художником из различных предметов. Эстетическое её содержание в смысловых трансформациях,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многообразной игре значений.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76450"/>
            <a:ext cx="10949247" cy="6354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Е.В.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Мазова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«Робот-Эзотерик», «С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а», «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Manitura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Мазова Е.В._mani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244" y="3547302"/>
            <a:ext cx="2656731" cy="331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зова Е.В. - Робот-Эзотер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7302"/>
            <a:ext cx="2660073" cy="33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азова Е.В._cherepa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93" y="3547302"/>
            <a:ext cx="4086624" cy="341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25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402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искусство и массовая культура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6072"/>
            <a:ext cx="7414953" cy="57219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Массовая культура не ориентируется на «духовный продукт», а на прибыль и массового зрителя, его запросы.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искусство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индивидуальное, в нем всегда присутствует автор, его позиция, собственный художественный стиль, язык, взгляд на мир, духовные переживания героев.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ли произведение массового искусства быть авторским?...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Американский художник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Рон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Инглиш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его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Cathy Cowgirl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Щёлкнуть для увелич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58" y="1136071"/>
            <a:ext cx="4577542" cy="572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668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7867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Поп-арт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авангардной живописи, для которой характерна переработка образов массовой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 English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самых известных сегодня художников поп-арта.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www.outshoot.ru/wp-content/uploads/2012/01/ron-english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05908"/>
            <a:ext cx="5237018" cy="43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utshoot.ru/wp-content/uploads/2012/01/ron-english-2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781" y="2505908"/>
            <a:ext cx="6532220" cy="43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09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1393</Words>
  <Application>Microsoft Office PowerPoint</Application>
  <PresentationFormat>Широкоэкранный</PresentationFormat>
  <Paragraphs>105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Тема Office</vt:lpstr>
      <vt:lpstr>Лекция 5 Массовое искусство</vt:lpstr>
      <vt:lpstr>Массовое искусство - </vt:lpstr>
      <vt:lpstr>Виды и формы массового искусства</vt:lpstr>
      <vt:lpstr>Акционизм</vt:lpstr>
      <vt:lpstr>Художник-акционист Петр Павленский, издатель журнала «Политическая пропаганда». Акция «Туша».</vt:lpstr>
      <vt:lpstr>Хэппенинг</vt:lpstr>
      <vt:lpstr>Инсталляция –пространственная композиция, созданная художником из различных предметов. Эстетическое её содержание в смысловых трансформациях, многообразной игре значений.</vt:lpstr>
      <vt:lpstr>Авторское искусство и массовая культура</vt:lpstr>
      <vt:lpstr>Поп-арт – направление авангардной живописи, для которой характерна переработка образов массовой культуры. Ron English – один из самых известных сегодня художников поп-арта.</vt:lpstr>
      <vt:lpstr>Клиповое искусство</vt:lpstr>
      <vt:lpstr>«Низкое» и «высокое» в искусстве и литературе</vt:lpstr>
      <vt:lpstr>Имиджи и стереотипы в массовой культуре</vt:lpstr>
      <vt:lpstr>Массовое искусство в СССР</vt:lpstr>
      <vt:lpstr>Андеграунд (подполье) – контркультура господствующему соцреализму, неофициальное направление в современном массовом искусстве, отрицающее основные подходы и принципы официального искусства</vt:lpstr>
      <vt:lpstr>Сергей Парфенюк – неовангардист, композитор цвета</vt:lpstr>
      <vt:lpstr>Соц-арт – направление неофициального искусства СССР 1970-х – начала 1990-х годов</vt:lpstr>
      <vt:lpstr>Популярные жанры массового кино:</vt:lpstr>
      <vt:lpstr>Музыка: популярная, «легкая»,  для молодых, электронная</vt:lpstr>
      <vt:lpstr>Темы практического занятия  «Формы массового искусства»</vt:lpstr>
      <vt:lpstr>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5 Массовое искусство</dc:title>
  <dc:creator>Sveta</dc:creator>
  <cp:lastModifiedBy>Svetlana</cp:lastModifiedBy>
  <cp:revision>122</cp:revision>
  <dcterms:created xsi:type="dcterms:W3CDTF">2017-01-29T20:30:21Z</dcterms:created>
  <dcterms:modified xsi:type="dcterms:W3CDTF">2018-09-05T07:48:00Z</dcterms:modified>
</cp:coreProperties>
</file>