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74" r:id="rId11"/>
    <p:sldId id="259" r:id="rId12"/>
    <p:sldId id="258" r:id="rId13"/>
    <p:sldId id="273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A1CB8-8A71-444A-87A9-FA99FE13E7AC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6F312-3749-4C54-AC1A-49C1CD30C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61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F312-3749-4C54-AC1A-49C1CD30C86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2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71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77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70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39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91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8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7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6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8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1F18B-CDAB-4913-B9F3-12A847DA087A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6303-3F26-4FB9-BF29-617CF70F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3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156279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массовой культуры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28057"/>
            <a:ext cx="12192000" cy="47299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рассматриваемые на лекции: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Зарождение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критической теории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масскульта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Х.Ортега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Гассет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Франкфуртская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социальных исследований массового общества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В.Беньямин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М.Хоркхаймер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Т.Адорно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Индустрия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и свобода творчества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Д.Макдональда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Глобальная деревня»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М.Мак-Люэна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Э.Капп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Н.Бердяев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Л.Мамфорд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Советские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постсоветские исследования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культуры.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53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4006735" cy="2061554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Маршал Мак-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Люэн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Herbert Marshall McLuhan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1911-1980) – канадский философ, журналист,  культуролог, теоретик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ecology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6735" y="2"/>
            <a:ext cx="8185265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Глобальная деревня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современный этап развития цивилизации (предшествующие: дописьменная и письменная культуры);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«электронное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общество», в котором многомерность восприятия мира сведена к электронным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инфокоммуникациям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развития человечества – это трансформация средств массовой коммуникации. Новая история – новая информационная среда.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Осн.раб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«Механическая невеста: Фольклор индустриального человека» (1951), «Галактика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Гутенберга: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человека печатающего» (1962), «Понимание медиа: Внешние расширения человека» (1964), 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Medium is the Massage: An Inventory of Effects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(1967)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Маклюэ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61555"/>
            <a:ext cx="3776728" cy="479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645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74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Проблематика техники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47404"/>
            <a:ext cx="12192000" cy="58105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техники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философское направление, возникшее в конце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века, получившее развитие в ХХ веке. Исследует историю становления и развития техники, взаимосвязь техники и культуры, науки, роль техники в социальной эволюции и в культурно-историческом процессе.</a:t>
            </a: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Эрнст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Капп,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Хосе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Ортега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Гассет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Мартин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Хайдегер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Николай Бердяев, Льюис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Мамфорд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– путь к прогрессу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освобождению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человека; технологический детерминизм; индустриальная культура и массовая.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создает новую реальность –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техносферу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природной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 и культурного пространства.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– прикладная наука; парадокс современных технологий (ИКТ).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050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724146" cy="1825623"/>
          </a:xfrm>
        </p:spPr>
        <p:txBody>
          <a:bodyPr>
            <a:normAutofit fontScale="90000"/>
          </a:bodyPr>
          <a:lstStyle/>
          <a:p>
            <a:r>
              <a:rPr lang="ru-RU" sz="4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Эрнст Капп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(1808-1896) –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немецкий основоположник философии техники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7724147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Раб. «Основные направления философии техники. К истории возникновения культуры с новой точки зрения», 1877.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Ввел понятие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органопроекция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обосновал его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создается по образу живых организмов, это не создание чего-то нового, а раскрытие природных возможностей.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– прикладная наука.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Орудия – проекции человеческих органов, железные дороги – «система кровообращения», телеграф – «нервная система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т.д.).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47" y="1"/>
            <a:ext cx="4467853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67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Х.Ортега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Гассет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«Размышления о технике»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(1933) 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– «потребность потребностей» (естественных, органических, биологических) – имеет собственный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репертуар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Репертуар человека – деятельность («программа бытия») по преобразованию природы с помощью техники, чтобы снизить свои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удовлетворении желаний. В результате создается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сверхприрода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эволюции техники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стадии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архаическая, естественная, приводившая к новому и полезному результату (эффект «ага!»);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ремесла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Др. Греция («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это искусство) и Рим (до империи), Средневековье; профессиональная, «эпоха мастеров и подмастерьев», орудие и инструмент – «придаток человека»;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человека-техника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Нового времени, когда машина работает, а человек её обслуживает, его роль второстепенная – «придаток машины»; техника – «неиссякаемый источник человеческой деятельности», в неё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верят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Бездуховность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«кризис желаний», истощение «способности желать»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главная  болезнь нашего времени.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510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415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Бердяев «Человек и машина»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7970" y="1046970"/>
            <a:ext cx="8684030" cy="58110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Александрович Бердяев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(1874-1948) – русский философ-персоналист, религиозный экзистенциалист, борец за духовное самопознание, автор философии «свободного духа».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«Человек и машина. Проблема социологии и метафизики техники» (1933):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– «последняя любовь человека».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техники невозможна культура, но техническая эпоха влечет культуру к гибели.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стадии в истории человечества: природно-органическая, культурная, технически-машинная.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– организация.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имеет космогоническое значение, через неё создается новый космос. Она заканчивает теллурический (земной) период в истории человечества, дает чувство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планетарности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Опасна для души.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upload.wikimedia.org/wikipedia/commons/thumb/d/d4/%D0%9D%D0%B8%D0%BA%D0%BE%D0%BB%D0%B0%D0%B9_%D0%91%D0%B5%D1%80%D0%B4%D1%8F%D0%B5%D0%B2.jpg/230px-%D0%9D%D0%B8%D0%BA%D0%BE%D0%BB%D0%B0%D0%B9_%D0%91%D0%B5%D1%80%D0%B4%D1%8F%D0%B5%D0%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46971"/>
            <a:ext cx="3507971" cy="581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81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415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Льюис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Мамфорд «Миф машины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14153"/>
            <a:ext cx="12192000" cy="58438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Льюис Мамфорд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(1895-1990) – американский архитектор, урбанист, журналист, социолог, представитель философии техники.</a:t>
            </a: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труды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«Техника и цивилизация» (1934)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 городов» (1938)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«Искусство и техника» (1952)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«Механический ритм жизни» (1966): Машина оказалась двуликой, она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орудие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освобождения и угнетения, служит благородным целям и сводит их на нет, сберегает энергию человека и направляет её в ложное русло.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«Техника и природа человека»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Миф машины. Техника и развитие человечества» (1967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Миф машины и культ божественных царей зародились одновременно. Сотворение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мегамашины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сочетание политических, хозяйственных, военных, бюрократических целей, «мега-техника» коллективного принуждения и уничтожения.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7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65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Советские и постсоветские исследования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культуры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9296"/>
            <a:ext cx="12192000" cy="5228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К.Э.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Разлогов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Кукаркин, В.П. Шестаков, М.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Туровская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В.А.Семенова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Л.П.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Саенкова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</a:p>
          <a:p>
            <a:pPr marL="0" indent="0">
              <a:buNone/>
            </a:pP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исследований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культура – явление буржуазного и капиталистического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общества;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культура в советском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обществе;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культура как постиндустриальная культура.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«Массы – это матрица, по которой ныне штампуется привычное отношение к произведениям искусства»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А.В.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Кукаркин, 2, с.182).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46351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занятие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Критические теории массовой культуры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4559"/>
            <a:ext cx="10515600" cy="3982403"/>
          </a:xfrm>
        </p:spPr>
        <p:txBody>
          <a:bodyPr/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Ортега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Гассет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«Восстание масс» (1929).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массовой культуры Д. Макдональда.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культурного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«Одинокая толпа»)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«Глобальная деревня» М. Мак-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Люэна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0747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489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902"/>
            <a:ext cx="12192000" cy="587709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Акопян, К.З. Массовая культура: учеб. пособие / К.З. Акопян, А.В. Захаров, С.Я.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Кагорлицая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– М. : Альфа-М; ИНФРА-М, 2004. – 304 с. http://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www.twirpx.com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Кукаркин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А.В. Буржуазная массовая культура: Теории. Идеи. Разновидности. Образцы. Техника. Бизнес. – 2-е изд. – М. : Политиздат, 1985. – 399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культура: современные западные исследования/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отв.ред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В.В. Зверева – М. Фонд науч.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«Прагматика культуры», 2005. – 339 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Саенкова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Л.П. Массовая культура: эволюция зрелищных форм [Электронный ресурс]: - Электр.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Мн. : Электронная книга БГУ», 2004. http://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www.twirpx.com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Беньямин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 Произведение искусства в эпоху его технической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воспроизводимости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М., 1996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Маклюэн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Галактика Гутенберга. Сотворение человека печатной культуры /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Маклюэн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Киев: Ника-Центр,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Эльга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2004. – 432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Ортега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Гассет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Х. Восстание масс // Эстетика. Философия культуры. М., 1991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Хоркхаймер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Адорно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Т.В. Диалектика просвещения. Философские фрагменты. М.-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1997.</a:t>
            </a:r>
          </a:p>
        </p:txBody>
      </p:sp>
    </p:spTree>
    <p:extLst>
      <p:ext uri="{BB962C8B-B14F-4D97-AF65-F5344CB8AC3E}">
        <p14:creationId xmlns:p14="http://schemas.microsoft.com/office/powerpoint/2010/main" val="107060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Зарождение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критической теории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культуры в первой половине ХХ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90"/>
            <a:ext cx="12192000" cy="516731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 «толпы в массовой среде», понятие «массовость» появились в работах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Лебона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«Психология народов и масс» (1896, масса – это толпа, идея равенства),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Гарда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«Личность и толпа» (1903).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Ницше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 говорил Заратустра»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(1887)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З. Фрейд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«Массовая психология и анализ человеческого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(1921) определил толпу как «дефект массы».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Х.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Ортега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Гассет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книге «Восстание масс» (1929)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рассматривал проблематику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«массового общества» как ориентированного на уравнивание, формирование стандартов в поведении и потреблении.</a:t>
            </a:r>
          </a:p>
        </p:txBody>
      </p:sp>
    </p:spTree>
    <p:extLst>
      <p:ext uri="{BB962C8B-B14F-4D97-AF65-F5344CB8AC3E}">
        <p14:creationId xmlns:p14="http://schemas.microsoft.com/office/powerpoint/2010/main" val="388992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6646" y="1"/>
            <a:ext cx="6805353" cy="6857999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Хосе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Ортега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Гассет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(1883-1955) – испанский философ, социолог, теоретик «массового общества». Издавал «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Revista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Occidente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(«Западное обозрение», 1923-1936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был республиканцем и занимался политикой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противник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франкизма и коммунизма; преподавал в университете.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работы: «Дегуманизация искусства» (1925), «Восстание масс» (1929), «Размышления о технике» (1933) и другие.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501491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08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752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Хосе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Ортега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Гассет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«Восстание масс»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97528"/>
            <a:ext cx="12192000" cy="58604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вторжения толпы (массы, которая не умеет управлять собой) в тонкие и чувствительные сферы – культура, политика (масса берет на себя функции меньшинства).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 трактовал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массофикацию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общества, культуры; «массовое обществ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ориентировано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уравнивание, формирование стандартов в поведении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потреблении («общество потребления»).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Феномен стадности: «отличаться неприлично», «весь мир стал массой».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«Бунт массовой морали», «массы вышли из повиновения, не подчиняются никакому меньшинству».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массовом человеке, массовом мышлении (когда на любой вопрос заранее готов ответ, что не требует мыслительного труда, вполне устраивает).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масса вторгается во все не иначе как насилием?.. Она не уживается ни с кем кроме себя,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«не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массу» – «ненавидит смертно».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29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Франкфуртская школа социальных исследований массового общества и массовой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90"/>
            <a:ext cx="12192000" cy="5167310"/>
          </a:xfrm>
        </p:spPr>
        <p:txBody>
          <a:bodyPr/>
          <a:lstStyle/>
          <a:p>
            <a:pPr marL="0" indent="0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Франкфуртская школа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школа социальных исследований индустриального общества, разновидность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неомарксизма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Представители: Теодор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Адорно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Макс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Хоркхаймер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Эрих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Фромм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Вальтер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Беньямин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Герберт Маркузе, Юрген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Хабермас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мыслители Института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исследований Франкфурта-на-Майне.</a:t>
            </a:r>
          </a:p>
          <a:p>
            <a:pPr marL="0" indent="0">
              <a:buNone/>
            </a:pP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подхода к исследованиям массового общества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(Вальтер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Беньямин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др.);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(Теодор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Адорно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Макс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Хоркхаймер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«теория индустрии культуры»).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35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011679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Вальтер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Беньямин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Walter Benjamin, 1892-1940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искусства в эпоху его технической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воспроизводимости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(1936)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25014"/>
            <a:ext cx="7980218" cy="47329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функциональной трансформации в пространстве и времени произведений искусства. Тиражируемый шедевр теряет «ауру». С утратой ценности искусства – его забывают критики и зрители, новое искусство с большим отвращением подвергается критике.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 Караван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Пассаж, в честь 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Беньямина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Портбоу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(Испания).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upload.wikimedia.org/wikipedia/commons/thumb/5/5e/Memorial_Walter_Benjamin_Portbou_002.jpg/220px-Memorial_Walter_Benjamin_Portbou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694" y="1446415"/>
            <a:ext cx="4063306" cy="541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715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Хоркхаймер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(1895-1973)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Теодор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Адорно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(1903-1969)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Диалектика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Просвещения» (1947)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84100"/>
            <a:ext cx="12192000" cy="5273899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Саморазрушение Просвещения («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разума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»): возможен возврат от просвещенной цивилизации к варварству.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в обществе неотделима от просвещающего мышления.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Культуриндустрия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сводит Просвещение к идеологии, воплощенной в кино, ТВ, радио, газетах.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«Весь мир становится пропущенным через фильтр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культуриндустрии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Культуриндустрию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двигает капитал, она обманывает потребителей, кормит их обещаниями,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порнографична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чопорна», порочна.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Деградация культуры сопровождается «одухотворением» развлечения.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«Искусство и массовая культура» (М.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Хоркхаймер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1941)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4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76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Индустрия культуры и свобода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47650"/>
            <a:ext cx="12192000" cy="5910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Индустрия культуры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культуриндустрия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это ориентированный на получение финансовой прибыли «промышленный аппарат» по производству единообразных, стандартизированных и унифицированных новинок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«товара» для развлечения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сфере искусства, литературы.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Потребитель: масса, пассивный обыватель.</a:t>
            </a:r>
          </a:p>
          <a:p>
            <a:pPr marL="0" indent="0">
              <a:buNone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Культуриндустрия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средства массовой информации подавляет инициативу и свободу творчества.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 дешевизны, героизация посредственного.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Адорно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Хоркхаймер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Герберт Маркузе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«Одномерный человек. Исследование идеологии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развитого индустриального общества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(1964)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Бодрийяр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«Общество потребления» (1970)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55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Дуайта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Макдональда 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1180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Дуайт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Макдональд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(1906-1982,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Dwight Macdonald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американский философ, культуролог, эссеист, журналист, кинокритик, редактор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журналов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Partisan Review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(1937-1943)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Политика» (1944-1949), один из крупнейших американских исследователей массовой культуры («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masskult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middlebrow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обывательской).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Highbrow-middlebrow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высокое-низкое, интеллектуальное-обывательское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Тоталитаризм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масскульт; «Тоталитарные режимы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рано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поздно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уходят, и человек снова становится человеком».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культура – «симптом, а не источник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дегуманизации»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К.Лаш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American Grain: Essays on the Effects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Culture (1962)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artisanReviewAprilMay19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513" y="3034065"/>
            <a:ext cx="2582487" cy="38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78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1808</Words>
  <Application>Microsoft Office PowerPoint</Application>
  <PresentationFormat>Широкоэкранный</PresentationFormat>
  <Paragraphs>120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Лекция 3 Теории массовой культуры</vt:lpstr>
      <vt:lpstr>Зарождение критической теории массовой культуры в первой половине ХХ века</vt:lpstr>
      <vt:lpstr>Хосе Ортега-и-Гассет (1883-1955) – испанский философ, социолог, теоретик «массового общества». Издавал «Revista de Occidente» («Западное обозрение», 1923-1936), был республиканцем и занимался политикой, противник франкизма и коммунизма; преподавал в университете.  Осн. работы: «Дегуманизация искусства» (1925), «Восстание масс» (1929), «Размышления о технике» (1933) и другие.</vt:lpstr>
      <vt:lpstr>Хосе Ортега-и-Гассет «Восстание масс»</vt:lpstr>
      <vt:lpstr>Франкфуртская школа социальных исследований массового общества и массовой культуры</vt:lpstr>
      <vt:lpstr>Вальтер Беньямин (Walter Benjamin, 1892-1940) «Произведение искусства в эпоху его технической воспроизводимости» (1936)</vt:lpstr>
      <vt:lpstr>Макс Хоркхаймер (1895-1973) и Теодор Адорно (1903-1969) «Диалектика Просвещения» (1947)</vt:lpstr>
      <vt:lpstr>Индустрия культуры и свобода творчества</vt:lpstr>
      <vt:lpstr>Теория массовой культуры Дуайта Макдональда </vt:lpstr>
      <vt:lpstr>Маршал Мак-Люэн  (Herbert Marshall McLuhan, 1911-1980) – канадский философ, журналист,  культуролог, теоретик media ecology</vt:lpstr>
      <vt:lpstr>Проблематика техники и культуры</vt:lpstr>
      <vt:lpstr>Эрнст Капп (1808-1896) –  немецкий основоположник философии техники</vt:lpstr>
      <vt:lpstr>Х.Ортега-и-Гассет «Размышления о технике» (1933) </vt:lpstr>
      <vt:lpstr>Николай Бердяев «Человек и машина»</vt:lpstr>
      <vt:lpstr>Льюис Мамфорд «Миф машины»</vt:lpstr>
      <vt:lpstr>Советские и постсоветские исследования массовой культуры</vt:lpstr>
      <vt:lpstr>Практическое занятие Критические теории массовой культуры</vt:lpstr>
      <vt:lpstr>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 Теории массовой культуры</dc:title>
  <dc:creator>Sveta</dc:creator>
  <cp:lastModifiedBy>Svetlana</cp:lastModifiedBy>
  <cp:revision>160</cp:revision>
  <dcterms:created xsi:type="dcterms:W3CDTF">2017-01-29T18:15:54Z</dcterms:created>
  <dcterms:modified xsi:type="dcterms:W3CDTF">2018-09-05T06:23:02Z</dcterms:modified>
</cp:coreProperties>
</file>