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6" r:id="rId6"/>
    <p:sldId id="277" r:id="rId7"/>
    <p:sldId id="274" r:id="rId8"/>
    <p:sldId id="258" r:id="rId9"/>
    <p:sldId id="259" r:id="rId10"/>
    <p:sldId id="260" r:id="rId11"/>
    <p:sldId id="271" r:id="rId12"/>
    <p:sldId id="272" r:id="rId13"/>
    <p:sldId id="262" r:id="rId14"/>
    <p:sldId id="266" r:id="rId15"/>
    <p:sldId id="261" r:id="rId16"/>
    <p:sldId id="267" r:id="rId17"/>
    <p:sldId id="268" r:id="rId18"/>
    <p:sldId id="269" r:id="rId19"/>
    <p:sldId id="270" r:id="rId20"/>
    <p:sldId id="263" r:id="rId21"/>
    <p:sldId id="264" r:id="rId22"/>
    <p:sldId id="26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0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2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4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7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6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7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0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61868-03B2-4A98-AAF0-3F59A56F6C4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F1067-192A-4A2E-BBFC-3826CA8B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3535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формирования массовой культуры</a:t>
            </a:r>
            <a:endParaRPr lang="ru-RU" sz="5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95797"/>
            <a:ext cx="12192000" cy="516220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рассматриваемые на лекции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массовой культуры в конце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(урбанизация, научно-техническая революция, художественно-эстетические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и направления).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предпосылки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зрелищно-игровые элементы массовых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(античность, Средневековье).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 Карнавал.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Лубок. Лубочные картинки и книжки.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 как тип и проформа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222015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42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города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4276"/>
            <a:ext cx="12408131" cy="5893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Античная – это городская культура (городов-полисов), с распадом Римской империи пришла в упадок. Развивались дворцовые и замковые комплексы, феодальные (помещичьи) и крестьянские сельские хозяйства. (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типа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культуры: религиозно-церковная,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-феодальная, народная).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городская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возрождается в позднее средневековье (светская литература, городской фольклор, театральные мистерии и фарс, демократическая поэзия и музыка, карнавалы).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(«мясо прощай») – христианский массовый праздник перед Великим постом с переодеваниями, маскарадом, театральными представлениями, шествиями и гуляньями. Популярным стал в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IX-X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средневековой культуре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1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41630" cy="144073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вид графики и литературы народного творчества, картинки с «читаемым» содержанием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тестом (прототип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комиксов)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 и Соловей-разбойник, 18 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upload.wikimedia.org/wikipedia/commons/thumb/c/c0/Ilya_Muromets_and_Nightingale_the_Robber.jpg/1280px-Ilya_Muromets_and_Nightingale_the_Rob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78" y="1440733"/>
            <a:ext cx="7104611" cy="54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0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17673" cy="6857999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древние лубочные картинки сохранились в Китае.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лубок распространился 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гравюра на дереве.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XVIII-XIX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 широкое хождение на нашей территории в виде книжек с картинками.</a:t>
            </a:r>
            <a:endParaRPr lang="ru-RU" dirty="0"/>
          </a:p>
        </p:txBody>
      </p:sp>
      <p:pic>
        <p:nvPicPr>
          <p:cNvPr id="4" name="Picture 2" descr="Картинки по запросу луб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33" y="0"/>
            <a:ext cx="5242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7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640" y="1"/>
            <a:ext cx="7071359" cy="11139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Лубочные картинки и книжки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0" y="1113905"/>
            <a:ext cx="7071360" cy="5744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Лубочные книжки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литература для масс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XVIII-XIX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веков.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это переработанные и адаптированные для крестьян и мещан классические произведения различных народов, библейские тексы, календари, сонники, сборники песен, анекдотов и т.д.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Классические тексты были труднодоступными для основной массы людей по языку и содержанию.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upload.wikimedia.org/wikipedia/commons/2/21/%D0%9B%D1%83%D0%B1%D0%BE%D0%BA_%D0%A2%D1%80%D0%B0%D0%BF%D0%B5%D0%B7%D0%B0_%D0%B1%D0%BB%D0%B0%D0%B3%D0%BE%D1%87%D0%B5%D1%81%D1%82%D0%B8%D0%B2%D1%8B%D1%85_%D0%B8_%D0%BD%D0%B5%D1%87%D0%B5%D1%81%D1%82%D0%B8%D0%B2%D1%8B%D1%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5120640" cy="68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7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341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или массовой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3412"/>
            <a:ext cx="12192000" cy="554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 профессиональным и народным искусством по своим собственным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примитивным, упрощенным)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эстетическим канонам, законам организации и функционирования в социуме.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(или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нем.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itsch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«дешевка», безвкусица, халтура, подделка;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сделанные на продажу кое-как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кустарным способом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предметы; появились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вт. пол. 19 в. в Германии.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потребности и вкусы безыдейного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обывателя;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способ структурирования мира в соответствии с потребностями обыденного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бытового) сознания;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кича создает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ремесленник;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Конфетное искусство» (Г.К. Честертон).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4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11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 как проформа массовой культуры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7956" y="1423384"/>
            <a:ext cx="4644044" cy="5434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проформа массовой культуры, прообраз, собирательное понятие для художественно-бытовых предметов серийного производства,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вкуса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матрешк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384"/>
            <a:ext cx="7331825" cy="48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3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059083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Кич,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кича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-арт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Петров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художник аркадий петр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78" y="0"/>
            <a:ext cx="915712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3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73764" cy="22943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Аркадий Петров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(1940 г.р., Донбасс)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художник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-арта.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из цикла «Белый китч»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94313"/>
            <a:ext cx="4139738" cy="4563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1970–1980-х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СССР советского искусства (постмодернистского) – живописи, поэзии,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скульптуры; соединяет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художественно-эстетические концепции соцреализма и поп-арта.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64" y="1"/>
            <a:ext cx="79182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5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802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   и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-арт: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5163" y="798021"/>
            <a:ext cx="6206836" cy="60599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безыдеен;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контркультура, отрицающая идеалы соцреализма. Она «паразитирует» на конкретных произведениях искусства, повторяет их содержание в «перевернутой» системе ценностей.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иронично-презрительная «игра» с советским тоталитарным официозом: клише, шаблонами, символами, лозунгами, навязанными ценностями.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Комар и Александр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Меламид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Наташа с бюстом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виталий ком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4" y="871588"/>
            <a:ext cx="6001787" cy="59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34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7481454" cy="1296785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Комар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Меламид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Ностальгия по соцреализму. Потерянный рай.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Рональд Рейган в образе кентавра.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2.bp.blogspot.com/-8oMRWo1HNck/VD-HTJwmKPI/AAAAAAAAK4Q/JFsLKVfEcEI/s1600/1980-1981_%D0%9F%D0%BE%D1%80%D1%82%D1%80%D0%B5%D1%82%2B%D0%A0%D0%BE%D0%BD%D0%B0%D0%BB%D1%8C%D0%B4%D0%B0%2B%D0%A0%D0%B5%D0%B9%D0%B3%D0%B0%D0%BD%D0%B0%2B%D0%B2%2B%D0%BE%D0%B1%D1%80%D0%B0%D0%B7%D0%B5%2B%D0%BA%D0%B5%D0%BD%D1%82%D0%B0%D0%B2%D1%80%D0%B0_232.4%2B%D1%85%2B160_%D1%85.%2C%D0%BC._%D0%A7%D0%B0%D1%81%D1%82%D0%BD%D0%BE%D0%B5%2B%D1%81%D0%BE%D0%B1%D1%80%D0%B0%D0%BD%D0%B8%D0%B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0"/>
            <a:ext cx="4710545" cy="68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.bp.blogspot.com/-0ktHz6y7ViE/VD-HZrhUZoI/AAAAAAAAK4k/2_YhgC_0UYU/s1600/1982-1983_%D0%A1%D0%B5%D1%80%D0%B8%D1%8F%2B%D0%9D%D0%BE%D1%81%D1%82%D0%B0%D0%BB%D1%8C%D0%B3%D0%B8%D1%8F%2B%D0%BF%D0%BE%2B%D1%81%D0%BE%D1%86.%D1%80%D0%B5%D0%B0%D0%BB%D0%B8%D0%B7%D0%BC%D1%83_%D0%94%D0%B8%D0%BF%D1%82%D0%B8%D1%85%2B%D0%9F%D0%BE%D1%82%D0%B5%D1%80%D1%8F%D0%BD%D0%BD%D1%8B%D0%B9%2B%D1%80%D0%B0%D0%B9_183%2B%D1%85%2B119.5%2B%D0%BA%D0%B0%D0%B6%D0%B4%D1%8B%D0%B9_%D1%85.%2C%D0%BC._%D0%A7%D0%B0%D1%81%D1%82%D0%BD%D0%BE%D0%B5%2B%D1%81%D0%BE%D0%B1%D1%80%D0%B0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785"/>
            <a:ext cx="7371950" cy="55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2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65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условия формирования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культуры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западноевропейской культуре в конце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96538"/>
            <a:ext cx="12192000" cy="5461462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революция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которой основная часть работающего населения (бывшие крестьяне) становится пролетариатом;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рост городов под влиянием внутренних миграционных процессов, переезда сельских жителей в город;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массовой информации и коммуникации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(СМИ) благодаря повсеместному росту периодических изданий, издательств, типографий, продавцов-распространителей печатной продукции;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различные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и направления в европейском искусстве: реализм, натурализм, сентиментализм, символизм, импрессионизм и постимпрессионизм и др.;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аступает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декаданс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период упадка (разложения, гибели, кризиса) культуры и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884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 – родина массовой культуры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0862"/>
            <a:ext cx="7427495" cy="5767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 Бжезинский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 дал миру право;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 – парламент;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 – культуру и республиканский национализм;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дали миру научно-технический прогресс и массовую культуру («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America’s role in the technetronic era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влияние культуры США на поп-культуру, бизнес-модели, язык и политику других стран. Термин возник в 1907 г.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Макдональд, Голливуд, поп-музыка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американская массовая 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1090862"/>
            <a:ext cx="4389910" cy="5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9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презентаций практического занятия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Зрелищно-игровые формы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2177934"/>
            <a:ext cx="10877282" cy="4680065"/>
          </a:xfrm>
        </p:spPr>
        <p:txBody>
          <a:bodyPr>
            <a:normAutofit/>
          </a:bodyPr>
          <a:lstStyle/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массовые зрелища.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Средневековые пиры, турниры, карнавалы.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культура: история, специфика, формы.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массовые зрелища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8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090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3412"/>
            <a:ext cx="12192000" cy="554458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Акопян, К.З. Массовая культура: учеб. пособие / К.З. Акопян, А.В. Захаров, С.Я.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Кагорлицая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– М. : Альфа-М; ИНФРА-М, 2004. – 304 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Саенкова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Л.П. Массовая культура: эволюция зрелищных форм – Мн. : Электр. книга БГУ, 2004. [Электронный ресурс]: http://www.twirpx.com/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 А. В. Массовая культура как феномен постиндустриального общества / А. В. Костина.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5-е изд.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ЛКИ, 2011 - 352с.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Яковлева, А.М. Кич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паракич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рождение искусства из прозы жизни // Художественная жизнь России 1970-х годов как системное целое. – СПб. 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Алетейя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252–263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Режим доступа: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http://ec-dejavu.ru/k/Kitsch.html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7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12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 Курбе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(1819-1877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французский художник-реалист, натуралист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3098" y="1825624"/>
            <a:ext cx="4028902" cy="47081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«Веяльщицы», 1853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0/04/Gustave_Courbet_014.jpg/1280px-Gustave_Courbet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8" y="831273"/>
            <a:ext cx="7683475" cy="60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9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2277687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Прерафаэлиты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английское направление поэзии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(контркультура,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декаданс)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«Офелия», 1852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Милле</a:t>
            </a:r>
            <a:endParaRPr lang="ru-RU" sz="2000" dirty="0"/>
          </a:p>
        </p:txBody>
      </p:sp>
      <p:pic>
        <p:nvPicPr>
          <p:cNvPr id="3074" name="Picture 2" descr="https://upload.wikimedia.org/wikipedia/commons/thumb/9/94/John_Everett_Millais_-_Ophelia_-_Google_Art_Project.jpg/1280px-John_Everett_Millais_-_Ophelia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87" y="111619"/>
            <a:ext cx="9914314" cy="67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0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9255" y="0"/>
            <a:ext cx="8852745" cy="460525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Эрик Сати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(1866-1925) –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композитор-модернист, импрессионист; создатель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меблировочной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музыки»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фоновой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однообразной, примитивной, повторяемой многократно (840 раз, 1893 г. 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Vexations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неприятности, раздражение), проформа минимализма (метод композиции) вт. пол. ХХ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9256" y="5104014"/>
            <a:ext cx="8852744" cy="175398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Эрика Сати»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испанского (каталонского) художника-модерниста, карикатуриста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Рамона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Касас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-и-Карбо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(1866-1932)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pload.wikimedia.org/wikipedia/commons/thumb/0/0a/El_bohemi_by_Ramon_Casas.jpg/800px-El_bohemi_by_Ramon_Ca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339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9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66888" cy="6857999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Альфонс Алле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1854 – 1905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французский журналист, писатель-юморист («чёрный юмор», сказки, стихи,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афоризмы), глава авангардной школы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фумистов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декадентское течение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парижского искусства 1870-х; издавали газету «Гидропат»;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кредо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«искусство пускать пыль в глаза».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раурного марша для похорон великого глухого», 1897г.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Алле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«Битва негров в глубокой пещере темной ночью»,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1882 г. </a:t>
            </a:r>
          </a:p>
        </p:txBody>
      </p:sp>
      <p:pic>
        <p:nvPicPr>
          <p:cNvPr id="5122" name="Picture 2" descr="https://upload.wikimedia.org/wikipedia/commons/e/e1/Allais_Alphonse_1883_Carre_blan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88" y="0"/>
            <a:ext cx="5825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2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102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Жорж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Сёра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1859–1891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французский постимпрессионист, пуантилист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«Воскресный день на острове Гранд-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4/4d/Georges_Seurat_-_Un_dimanche_apr%C3%A8s-midi_%C3%A0_l%27%C3%8Ele_de_la_Grande_Jat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72" y="931025"/>
            <a:ext cx="8872716" cy="59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7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74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предпосылки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7404"/>
            <a:ext cx="12192000" cy="58105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Зрелищно-игровые элементы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массовых представлений античности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гонки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квадригах (конные),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спортивные, театральные, музыкальные, поэтические и другие.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Панафинейские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Афинах;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Дионисии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греческий карнавально-театральный праздник с пиршеством и др.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Древнего Рима: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богов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(Юпитера, Марса, Аполлона и др.); игры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плебейские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триумфы и т.д.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Зрелища: бои гладиаторов, борьба атлетов,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комедии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ателланы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пантомимы,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казни рабов и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Статуя квадриги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Бранденбургских воротах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8" name="Picture 4" descr="https://upload.wikimedia.org/wikipedia/commons/thumb/a/a4/Berlin_Brandenburger_Tor_BW_3.jpg/250px-Berlin_Brandenburger_Tor_BW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49" y="3275215"/>
            <a:ext cx="5363451" cy="35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1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75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Средневековые европейские массовые зрелища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6" y="1016923"/>
            <a:ext cx="7925992" cy="58410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Религиозно-церковные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Литургические действия, мистерии – театральные представления на библейский сюжет, крестный ход,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паломничество.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-феодальные: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обед в замке с акробатами, фокусниками, концертами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 танцы),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шутами, театральными пьесами странствующих артистов.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Рыцарский турнир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массовый городской праздник, на который съезжались приглашенные со всех мест. Турниры за Честь Прекрасной дамы,  за Веру, Храбрость, верность сюзерену. За победу рыцари получали богатые призы и награды.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поединка, борьбы, смерти, верности.</a:t>
            </a:r>
          </a:p>
          <a:p>
            <a:endParaRPr lang="ru-RU" dirty="0"/>
          </a:p>
        </p:txBody>
      </p:sp>
      <p:pic>
        <p:nvPicPr>
          <p:cNvPr id="7170" name="Picture 2" descr="Картинки по запросу средневековый карнав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17" y="997527"/>
            <a:ext cx="4249383" cy="58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8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1114</Words>
  <Application>Microsoft Office PowerPoint</Application>
  <PresentationFormat>Широкоэкранный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Лекция 2 История формирования массовой культуры</vt:lpstr>
      <vt:lpstr>Исторические условия формирования массовой культуры  в западноевропейской культуре в конце XIX века</vt:lpstr>
      <vt:lpstr>Густав Курбе (1819-1877) – французский художник-реалист, натуралист</vt:lpstr>
      <vt:lpstr>Презентация PowerPoint</vt:lpstr>
      <vt:lpstr>Эрик Сати (1866-1925) –  французский композитор-модернист, импрессионист; создатель «меблировочной музыки» – фоновой, однообразной, примитивной, повторяемой многократно (840 раз, 1893 г. «Vexations» - неприятности, раздражение), проформа минимализма (метод композиции) вт. пол. ХХ в.</vt:lpstr>
      <vt:lpstr>Альфонс Алле (1854 – 1905) – французский журналист, писатель-юморист («чёрный юмор», сказки, стихи, рассказы, афоризмы), глава авангардной школы фумистов – декадентское течение парижского искусства 1870-х; издавали газету «Гидропат»; их кредо: «искусство пускать пыль в глаза».  Автор «Траурного марша для похорон великого глухого», 1897г.  А. Алле «Битва негров в глубокой пещере темной ночью», 1882 г. </vt:lpstr>
      <vt:lpstr>Жорж Сёра (1859–1891) – французский постимпрессионист, пуантилист «Воскресный день на острове Гранд-Жатт»</vt:lpstr>
      <vt:lpstr>Исторические предпосылки</vt:lpstr>
      <vt:lpstr>Средневековые европейские массовые зрелища</vt:lpstr>
      <vt:lpstr>Культура города</vt:lpstr>
      <vt:lpstr>Лубок – вид графики и литературы народного творчества, картинки с «читаемым» содержанием и тестом (прототип современных комиксов) Илья Муромец и Соловей-разбойник, 18 в.</vt:lpstr>
      <vt:lpstr>Самые древние лубочные картинки сохранились в Китае. В Европе лубок распространился с XV в. как гравюра на дереве. В XVIII-XIX веках имел широкое хождение на нашей территории в виде книжек с картинками.</vt:lpstr>
      <vt:lpstr>Лубочные картинки и книжки</vt:lpstr>
      <vt:lpstr>Кич – особый тип культуры или массовой субкультуры </vt:lpstr>
      <vt:lpstr>Кич как проформа массовой культуры</vt:lpstr>
      <vt:lpstr>Кич,  паракич (около кича)  или  соц-арт     А. Петров</vt:lpstr>
      <vt:lpstr>Аркадий Петров (1940 г.р., Донбасс) – художник соц-арта.  Работа из цикла «Белый китч»</vt:lpstr>
      <vt:lpstr>Кич   и   соц-арт:   отличия</vt:lpstr>
      <vt:lpstr>Виталий Комар и Александр Меламид  Ностальгия по соцреализму. Потерянный рай. Рональд Рейган в образе кентавра.</vt:lpstr>
      <vt:lpstr>Америка – родина массовой культуры</vt:lpstr>
      <vt:lpstr>Темы презентаций практического занятия «Зрелищно-игровые формы культуры»</vt:lpstr>
      <vt:lpstr>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 История формирования массовой культуры</dc:title>
  <dc:creator>Sveta</dc:creator>
  <cp:lastModifiedBy>Svetlana</cp:lastModifiedBy>
  <cp:revision>180</cp:revision>
  <dcterms:created xsi:type="dcterms:W3CDTF">2017-02-17T12:12:01Z</dcterms:created>
  <dcterms:modified xsi:type="dcterms:W3CDTF">2018-09-04T06:24:28Z</dcterms:modified>
</cp:coreProperties>
</file>