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0" r:id="rId6"/>
    <p:sldId id="261" r:id="rId7"/>
    <p:sldId id="264" r:id="rId8"/>
    <p:sldId id="265" r:id="rId9"/>
    <p:sldId id="267" r:id="rId10"/>
    <p:sldId id="268" r:id="rId11"/>
    <p:sldId id="270" r:id="rId12"/>
    <p:sldId id="269" r:id="rId13"/>
    <p:sldId id="263" r:id="rId14"/>
    <p:sldId id="25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7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4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7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2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8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9908-702F-4413-AFBF-DCF95D0145D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BA2B-5125-41D5-BD46-A71143265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60" y="1"/>
            <a:ext cx="11590020" cy="180594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задачи дисциплины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«массовая культура»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8841"/>
            <a:ext cx="12192000" cy="4709160"/>
          </a:xfrm>
        </p:spPr>
        <p:txBody>
          <a:bodyPr>
            <a:normAutofit fontScale="92500"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 «массовая 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различные подходы к нему.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дисциплины. Основные понятия.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элитарная и маргинальная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народная культуры: их взаимосвязь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различие.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Поп-культура.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 Господствующая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 Контркультура.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Антикультура.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26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80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Господствующая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традиционная 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8022"/>
            <a:ext cx="12192000" cy="60599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культура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исторически укоренившиеся на определенной географической территории социокультурные духовно-материальные нормы и ценности коренных жителей; соответствует сохранившейся, охраняемой и передаваемой из поколения в поколение культурной традиции.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Господствующая 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имеющая влияние на все сферы жизни общества культура доминирующего социального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слоя;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вкусы, каноны, общественные идеалы представителей которого должны равняться остальные люди. Она не всегда отражает нормы и ценности большинства,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ориентирована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лучшее, что можно дать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242484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477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Культура/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70"/>
            <a:ext cx="12192000" cy="6093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Дихотомия «культура-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организованная система, которая сохраняет и обновляет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значимую для жизни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информацию, ориентирует творчество людей на красоту, гармонию, упорядоченность.</a:t>
            </a:r>
          </a:p>
          <a:p>
            <a:pPr marL="0" indent="0">
              <a:buNone/>
            </a:pP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антикультура или контркультура, которая содержит деструктивные элементы, ориентирована на дезорганизацию общества, рост энтропии в системе, уничтожение культурной памяти, разрушение устоявшейся структуры, ценностей и традиций.</a:t>
            </a:r>
          </a:p>
        </p:txBody>
      </p:sp>
    </p:spTree>
    <p:extLst>
      <p:ext uri="{BB962C8B-B14F-4D97-AF65-F5344CB8AC3E}">
        <p14:creationId xmlns:p14="http://schemas.microsoft.com/office/powerpoint/2010/main" val="368050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11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Антикультура. Контркультура.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1150"/>
            <a:ext cx="12192000" cy="5976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Антикультура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явлений декаданса (упадка, разложения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организованные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против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духовности; они ведут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опустошению или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духовных ценностей, к превращению человека в животное,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вещь.</a:t>
            </a:r>
          </a:p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Контркультурными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социокультурные процессы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противопоставляемые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 господствующим и доминирующим в конкретном обществе. Контркультура не обязательно будет антикультурой.</a:t>
            </a:r>
          </a:p>
          <a:p>
            <a:pPr marL="0" indent="0">
              <a:buNone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Псевдокультура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имитация культуры, маскировка под культуру; структурное образование схожее с культурным, но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которого отсутствует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форма гармонично ориентированы на человечность (гуманизм),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облагороженность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бытия.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8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157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практическому занятию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«Массовая культура в культурном пространстве»: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1580"/>
            <a:ext cx="12001500" cy="5646420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Место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дисциплины в системе социально-гуманитарного знания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Специфические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масскульта.</a:t>
            </a: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Функции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культуры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 (самостоятельно).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Массовая, популярная и народная культуры: общее и различие.</a:t>
            </a: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Массовая и элитарная культуры: принципиальные различия.</a:t>
            </a: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Теория элиты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Ф.Ницше,Т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Карлейль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Г.Моска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85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8005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0080"/>
            <a:ext cx="12192000" cy="621792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Сороко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С.М. Культурология: учеб.-метод. комплекс. – Новополоцк : ПГУ, 2008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http://www.psu.by/images/stories/Philosophy/personal/soroko_umk_2008.pdf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Иконникова, С.Н. Теория культуры/ С.Н. Иконникова, В.П. Большаков и др. – СПб : Питер, 2008. – 592 с.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Саенкова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Л.П. Массовая культура: эволюция зрелищных форм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Мн. 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БГУ,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2004. [Электронный ресурс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http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Акопян, К.З. Массовая культура: учеб. пособие / К.З. Акопян, А.В. Захаров, С.Я.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Кагорлицая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– М. : Альфа-М; ИНФРА-М, 2004. – 304 с.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Дугин А. Поп-культура и знаки времени / Александр Дугин.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 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Амфора. ТИД Амфора, 2005.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В. Массовая культура как феномен постиндустриального общества / А. В. Костина.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5-е изд.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ЛКИ, 2011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352с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Костина, А.В. Популярная культура / А.В. Костина //Энциклопедия гуманитарных наук. – 2005.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213 – 215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Черняк, М.А. Массовая литература ХХ века: учеб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[Электронный ресурс].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4-е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изд. – М. : Флинта, 2013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6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01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 «массовая культура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0101"/>
            <a:ext cx="12192000" cy="605789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культура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западной культуры вт. пол.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пер. пол. ХХ века, порождённое научно-технической революцией, урбанизацией, индустриализацией, разрушением локальных с/х общностей, размыванием территориальных и социальных границ.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черты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стандартность, стереотипность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зрелищность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тиражированность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легкодоступность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ориентация на «среднего» человека («массы»), на общественные интересы и менталитет широкой аудитории потребителей культурной продукции. Развивается одновременно с киноискусством, телевидением, радио, СМИ.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«массовая культура» и «массовое искусство» впервые употребили 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И.В.Гёте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Ф.Шиллер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характеристики новой зарождающейся тенденции в мировой культуре. Первые теоретики: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Ф.Ницше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Х.Ортега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Тейяр 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Шарден и другие.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16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090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массовой культуре: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0140"/>
            <a:ext cx="11932920" cy="573786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«массового общества» или модернизма, пришедшая на смену традиционной народной культуре;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структуралистский, масскульт – выражение универсальных и неизменный социальных и ментальных структур.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 выделяют элитарную, массовую и маргинальную культуры;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индустрия, необходимая для развития капитализма;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марксистский,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доминантной идеологии (тоталитаризма);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массмедиа, радикальных перемен, стирающих грань между реальным и виртуальным миром (создание имиджей, идеалов, стереотипов).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6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научной дисциплины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3286"/>
            <a:ext cx="12192000" cy="5494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масскульт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социокультурная система.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исторический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массовой культуры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– XX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вв.; дисциплина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и развития массовой культуры, анализирует её особые формы создания, организации, передачи и распространения культурных продуктов, текстов, ориентированных на среднестатистического человека («массы»).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5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77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0778"/>
            <a:ext cx="12192000" cy="5827221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роль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культуры в системе гуманитарных знаний современного информационного общества;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проблем современной массовой культуры;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концепции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массовой культуры;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модели, нормы,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 жанры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теоретическими знаниями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 навыками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специфических особенностей функционирования массовой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современном обществе.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2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647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Массовая, элитарная и маргинальная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71"/>
            <a:ext cx="12192000" cy="60932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социальной типологии культуры выделяют в соответствии со структурой общества: массовую, элитарную и маргинальную.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Элитарная культура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предназначена для высших слоев общества –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ориентирована на менталитет людей с художественной восприимчивостью, создающих духовные ценности общества, выполняющих основные функции в сферах политики, идеологии, науки, искусства, литературы и т.д.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Платон, Конфуций,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Т.Карлейль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Ф.Ницше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В.Парето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Г.Моска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Ч.Миллс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Р.Михельс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Маргинальная культура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внеструктурная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пограничная (лат.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marginalis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находящийся на краю) форма социальной культуры, инородное («чужеродное») культурное образование в рамках традиционной или господствующей культуры. Термин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Р.Парка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9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80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Народная культура -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1977"/>
            <a:ext cx="12192000" cy="56860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(«почвенное», природное) культурное творчество (ремесло) народа, ориентированное на основные материальные и духовные потребности людей, не подчиненное общественным целям, социальным задачам, идеологическим установкам.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 – творческая «масса» с преобладанием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Народная культура – основа высокого искусства,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сохраняющая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первосимволы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культурные коды, мировоззренческие установки конкретного исторически сформированного сообщества.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европейское Средневековье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отражала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и потребности среднестатистического человека («массы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средневекового социума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функционировала вместе с религиозно-церковной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светско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-феодальной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6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982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Поп-культура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8269"/>
            <a:ext cx="12192000" cy="61597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Популярная культура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(поп-культура) – это область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культурной деятельности и её продукты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понимания представителями всех социальных слоев и групп,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широкое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в обществе ХХ века, в том числе в молодежной среде.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черты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культура досуга, развлечений, не требует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глубоких знаний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мыслительных процессов, ориентирована на обыденное сознание и общепризнанные эстетически вкусы и потребности.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Поп-культура имеет общую историю с городской культурой, с развитием оперетты и мюзикла, музыкальными культурами джаза, рок-н-ролла, шансона и т.д. Иногда её несправедливо отождествляют с массовой и народной культурами.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0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977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Субкультуры в пространстве 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7776"/>
            <a:ext cx="12192000" cy="596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подкультура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относительно самостоятельная (суверенная) «культура в культуре», отличающаяся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господствующей и традиционной культур социума собственной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структурой, системой ценностей, обычаями, нормами, стилями поведения, текстами и т.д.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одна из форм проявления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конкретном социуме творческой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ограниченного по каким-либо ценностным критериям круга лиц. Возникает и развивается в рамках более широкой (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господствующей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культурной системы, как правило,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для данного времени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функционирует недолго, может менять облик.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молодежные субкультуры рокеров, панков и др.; этнические культуры в составе национальной.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05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1274</Words>
  <Application>Microsoft Office PowerPoint</Application>
  <PresentationFormat>Широкоэкранный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Лекция 1 Предмет и задачи дисциплины  «массовая культура»</vt:lpstr>
      <vt:lpstr>Понятие  «массовая культура»</vt:lpstr>
      <vt:lpstr>Подходы к массовой культуре:</vt:lpstr>
      <vt:lpstr>Объект и предмет научной дисциплины</vt:lpstr>
      <vt:lpstr>Задачи дисциплины:</vt:lpstr>
      <vt:lpstr>Массовая, элитарная и маргинальная культуры</vt:lpstr>
      <vt:lpstr>Народная культура -</vt:lpstr>
      <vt:lpstr>Поп-культура</vt:lpstr>
      <vt:lpstr>Субкультуры в пространстве культуры</vt:lpstr>
      <vt:lpstr>Господствующая и традиционная культура</vt:lpstr>
      <vt:lpstr>Культура/Некультура</vt:lpstr>
      <vt:lpstr>Антикультура. Контркультура. Псевдокультура</vt:lpstr>
      <vt:lpstr>Вопросы к практическому занятию  «Массовая культура в культурном пространстве»: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Предмет и задачи дисциплины  «массовая культура»</dc:title>
  <dc:creator>Sveta</dc:creator>
  <cp:lastModifiedBy>Svetlana</cp:lastModifiedBy>
  <cp:revision>112</cp:revision>
  <dcterms:created xsi:type="dcterms:W3CDTF">2017-01-20T09:11:13Z</dcterms:created>
  <dcterms:modified xsi:type="dcterms:W3CDTF">2018-09-04T05:40:01Z</dcterms:modified>
</cp:coreProperties>
</file>