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37A-E65D-4922-B2F4-B667E22E1AAF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8A68-08F8-4288-AEA1-B3BF1E717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69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37A-E65D-4922-B2F4-B667E22E1AAF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8A68-08F8-4288-AEA1-B3BF1E717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21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37A-E65D-4922-B2F4-B667E22E1AAF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8A68-08F8-4288-AEA1-B3BF1E717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69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37A-E65D-4922-B2F4-B667E22E1AAF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8A68-08F8-4288-AEA1-B3BF1E717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2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37A-E65D-4922-B2F4-B667E22E1AAF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8A68-08F8-4288-AEA1-B3BF1E717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29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37A-E65D-4922-B2F4-B667E22E1AAF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8A68-08F8-4288-AEA1-B3BF1E717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94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37A-E65D-4922-B2F4-B667E22E1AAF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8A68-08F8-4288-AEA1-B3BF1E717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11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37A-E65D-4922-B2F4-B667E22E1AAF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8A68-08F8-4288-AEA1-B3BF1E717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27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37A-E65D-4922-B2F4-B667E22E1AAF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8A68-08F8-4288-AEA1-B3BF1E717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86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37A-E65D-4922-B2F4-B667E22E1AAF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8A68-08F8-4288-AEA1-B3BF1E717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02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037A-E65D-4922-B2F4-B667E22E1AAF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78A68-08F8-4288-AEA1-B3BF1E717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31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4037A-E65D-4922-B2F4-B667E22E1AAF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78A68-08F8-4288-AEA1-B3BF1E717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92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Варианты маршрутов доставки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Хельсинки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1                         </a:t>
            </a:r>
            <a:r>
              <a:rPr lang="ru-RU" b="1" dirty="0" smtClean="0"/>
              <a:t>Минск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                                       2                                          									           </a:t>
            </a:r>
          </a:p>
          <a:p>
            <a:pPr marL="0" indent="0">
              <a:buNone/>
            </a:pPr>
            <a:r>
              <a:rPr lang="ru-RU" dirty="0" smtClean="0"/>
              <a:t>                   3,4										                                                                          4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3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	</a:t>
            </a:r>
            <a:r>
              <a:rPr lang="ru-RU" b="1" dirty="0" smtClean="0"/>
              <a:t>Санкт-Петербург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366091" y="2302524"/>
            <a:ext cx="504000" cy="5040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592000" y="4966770"/>
            <a:ext cx="504000" cy="504000"/>
          </a:xfrm>
          <a:prstGeom prst="ellipse">
            <a:avLst/>
          </a:prstGeom>
          <a:solidFill>
            <a:srgbClr val="00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417585" y="2664245"/>
            <a:ext cx="504000" cy="504000"/>
          </a:xfrm>
          <a:prstGeom prst="ellipse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>
            <a:stCxn id="4" idx="6"/>
            <a:endCxn id="6" idx="2"/>
          </p:cNvCxnSpPr>
          <p:nvPr/>
        </p:nvCxnSpPr>
        <p:spPr>
          <a:xfrm>
            <a:off x="1870091" y="2554524"/>
            <a:ext cx="7547494" cy="361721"/>
          </a:xfrm>
          <a:prstGeom prst="straightConnector1">
            <a:avLst/>
          </a:prstGeom>
          <a:ln w="57150">
            <a:solidFill>
              <a:srgbClr val="0066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6"/>
            <a:endCxn id="6" idx="4"/>
          </p:cNvCxnSpPr>
          <p:nvPr/>
        </p:nvCxnSpPr>
        <p:spPr>
          <a:xfrm flipV="1">
            <a:off x="6096000" y="3168245"/>
            <a:ext cx="3573585" cy="2050525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5"/>
            <a:endCxn id="5" idx="1"/>
          </p:cNvCxnSpPr>
          <p:nvPr/>
        </p:nvCxnSpPr>
        <p:spPr>
          <a:xfrm>
            <a:off x="1796282" y="2732715"/>
            <a:ext cx="3869527" cy="2307864"/>
          </a:xfrm>
          <a:prstGeom prst="straightConnector1">
            <a:avLst/>
          </a:prstGeom>
          <a:ln w="57150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7"/>
            <a:endCxn id="6" idx="3"/>
          </p:cNvCxnSpPr>
          <p:nvPr/>
        </p:nvCxnSpPr>
        <p:spPr>
          <a:xfrm flipV="1">
            <a:off x="6022191" y="3094436"/>
            <a:ext cx="3469203" cy="1946143"/>
          </a:xfrm>
          <a:prstGeom prst="straightConnector1">
            <a:avLst/>
          </a:prstGeom>
          <a:ln w="57150">
            <a:solidFill>
              <a:srgbClr val="0066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7"/>
            <a:endCxn id="6" idx="1"/>
          </p:cNvCxnSpPr>
          <p:nvPr/>
        </p:nvCxnSpPr>
        <p:spPr>
          <a:xfrm>
            <a:off x="1796282" y="2376333"/>
            <a:ext cx="7695112" cy="361721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Рисунок 22" descr="https://previews.123rf.com/images/anthonycz/anthonycz1212/anthonycz121200077/17080574-Truck-icon-Stock-Phot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82853" y="1855706"/>
            <a:ext cx="882956" cy="63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23" descr="https://previews.123rf.com/images/anthonycz/anthonycz1212/anthonycz121200077/17080574-Truck-icon-Stock-Phot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82938" y="4085998"/>
            <a:ext cx="994960" cy="689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Рисунок 24" descr="https://fish25.ru/images/ind/shi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388" y="3754573"/>
            <a:ext cx="6000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 descr="http://clipart-library.com/images/yikrkg9MT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976" y="2785383"/>
            <a:ext cx="777460" cy="539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 descr="http://clipart-library.com/images/yikrkg9MT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849" y="3230246"/>
            <a:ext cx="734458" cy="5243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57999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Варианты маршрутов доставки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Варианты маршрутов доставки</dc:title>
  <dc:creator>RePack by Diakov</dc:creator>
  <cp:lastModifiedBy>RePack by Diakov</cp:lastModifiedBy>
  <cp:revision>1</cp:revision>
  <dcterms:created xsi:type="dcterms:W3CDTF">2018-12-10T19:15:35Z</dcterms:created>
  <dcterms:modified xsi:type="dcterms:W3CDTF">2018-12-10T19:16:54Z</dcterms:modified>
</cp:coreProperties>
</file>