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CC"/>
    <a:srgbClr val="6633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137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331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503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672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49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171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163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30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386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543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344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DE319-974F-4440-965D-44736C763F6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72F36-A8A4-45F6-BED8-683475CC9A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579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660066"/>
                </a:solidFill>
              </a:rPr>
              <a:t>Основы прикладной химии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3300"/>
                </a:solidFill>
              </a:rPr>
              <a:t>Лекция 2</a:t>
            </a:r>
          </a:p>
          <a:p>
            <a:endParaRPr lang="ru-RU" b="1" dirty="0">
              <a:solidFill>
                <a:srgbClr val="003300"/>
              </a:solidFill>
            </a:endParaRPr>
          </a:p>
          <a:p>
            <a:r>
              <a:rPr lang="ru-RU" b="1" dirty="0">
                <a:solidFill>
                  <a:srgbClr val="0000CC"/>
                </a:solidFill>
              </a:rPr>
              <a:t>Химико-технологические системы. Их структура. Элементы ХТС.</a:t>
            </a:r>
            <a:br>
              <a:rPr lang="ru-RU" b="1" dirty="0">
                <a:solidFill>
                  <a:srgbClr val="0000CC"/>
                </a:solidFill>
              </a:rPr>
            </a:br>
            <a:r>
              <a:rPr lang="ru-RU" b="1" dirty="0">
                <a:solidFill>
                  <a:srgbClr val="0000CC"/>
                </a:solidFill>
              </a:rPr>
              <a:t>Типовые структуры ХТС. Исследование ХТС.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99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2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396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2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92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2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69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2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93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2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2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2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423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Основы прикладной химии</vt:lpstr>
      <vt:lpstr> Основы прикладной химии Лекция 2 </vt:lpstr>
      <vt:lpstr> Основы прикладной химии Лекция 2 </vt:lpstr>
      <vt:lpstr> Основы прикладной химии Лекция 2 </vt:lpstr>
      <vt:lpstr> Основы прикладной химии Лекция 2 </vt:lpstr>
      <vt:lpstr> Основы прикладной химии Лекция 2 </vt:lpstr>
      <vt:lpstr> Основы прикладной химии Лекция 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прикладная химия</dc:title>
  <dc:creator>pc</dc:creator>
  <cp:lastModifiedBy>Александр</cp:lastModifiedBy>
  <cp:revision>3</cp:revision>
  <dcterms:created xsi:type="dcterms:W3CDTF">2013-09-14T09:01:07Z</dcterms:created>
  <dcterms:modified xsi:type="dcterms:W3CDTF">2013-09-23T07:37:39Z</dcterms:modified>
</cp:coreProperties>
</file>