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4"/>
  </p:sldMasterIdLst>
  <p:notesMasterIdLst>
    <p:notesMasterId r:id="rId13"/>
  </p:notesMasterIdLst>
  <p:handoutMasterIdLst>
    <p:handoutMasterId r:id="rId14"/>
  </p:handoutMasterIdLst>
  <p:sldIdLst>
    <p:sldId id="335" r:id="rId5"/>
    <p:sldId id="351" r:id="rId6"/>
    <p:sldId id="356" r:id="rId7"/>
    <p:sldId id="357" r:id="rId8"/>
    <p:sldId id="343" r:id="rId9"/>
    <p:sldId id="344" r:id="rId10"/>
    <p:sldId id="346" r:id="rId11"/>
    <p:sldId id="350" r:id="rId1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26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3672"/>
        <p:guide pos="3840"/>
      </p:guideLst>
    </p:cSldViewPr>
  </p:slideViewPr>
  <p:outlineViewPr>
    <p:cViewPr>
      <p:scale>
        <a:sx n="33" d="100"/>
        <a:sy n="33" d="100"/>
      </p:scale>
      <p:origin x="0" y="-1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28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12A462D-2CD7-4119-8379-8F7BD79ADC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EA200AE-0F4E-4C3B-AB0E-3E1AB02D37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D5EF1-2728-44A7-8D2B-24608357EF03}" type="datetime1">
              <a:rPr lang="ru-RU" smtClean="0"/>
              <a:t>05.09.2023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9F38FD6-0223-4EA8-A593-2430127516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7D1CFA-5557-42F6-AF76-1530D8B266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EA09B-6DF3-4C2B-B587-9178CE67E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35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41566-D8BE-430F-9234-115315503FC7}" type="datetime1">
              <a:rPr lang="ru-RU" smtClean="0"/>
              <a:pPr/>
              <a:t>05.09.2023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01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165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642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42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64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895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25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64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ние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E31DFB3-42E8-9540-92FB-4AE3F4203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1"/>
            <a:ext cx="11158847" cy="58248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vert="horz" wrap="square" lIns="91440" tIns="45720" rIns="91440" bIns="45720" rtlCol="0" anchor="t" anchorCtr="0" upright="1">
            <a:noAutofit/>
          </a:bodyPr>
          <a:lstStyle/>
          <a:p>
            <a:pPr rtl="0"/>
            <a:endParaRPr lang="ru-RU" noProof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13C1B90-0A14-7B4B-B05B-357A6A88291E}"/>
              </a:ext>
            </a:extLst>
          </p:cNvPr>
          <p:cNvCxnSpPr>
            <a:cxnSpLocks/>
          </p:cNvCxnSpPr>
          <p:nvPr userDrawn="1"/>
        </p:nvCxnSpPr>
        <p:spPr>
          <a:xfrm>
            <a:off x="1036261" y="4159793"/>
            <a:ext cx="1012258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Объект 10">
            <a:extLst>
              <a:ext uri="{FF2B5EF4-FFF2-40B4-BE49-F238E27FC236}">
                <a16:creationId xmlns:a16="http://schemas.microsoft.com/office/drawing/2014/main" id="{90097E88-8912-8A4F-9D00-BDA132434FE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33153" y="4728131"/>
            <a:ext cx="7806047" cy="281164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600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58E2CE6-6A25-40B9-BD31-82C7507389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6313" y="1656344"/>
            <a:ext cx="7805737" cy="2113466"/>
          </a:xfrm>
          <a:prstGeom prst="rect">
            <a:avLst/>
          </a:prstGeo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Щелкните, чтобы изменить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имое с 2 столбц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3">
            <a:extLst>
              <a:ext uri="{FF2B5EF4-FFF2-40B4-BE49-F238E27FC236}">
                <a16:creationId xmlns:a16="http://schemas.microsoft.com/office/drawing/2014/main" id="{91C010F4-E1E5-354F-9B4A-6253D3DC2F9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6641" y="3044590"/>
            <a:ext cx="4868860" cy="1942138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7" name="Объект 3">
            <a:extLst>
              <a:ext uri="{FF2B5EF4-FFF2-40B4-BE49-F238E27FC236}">
                <a16:creationId xmlns:a16="http://schemas.microsoft.com/office/drawing/2014/main" id="{C2F7C8C0-EB32-3C44-930E-DE05403C543A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285649" y="3044590"/>
            <a:ext cx="4868860" cy="1942138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E06473F2-000A-7C44-9048-A0C0D4B652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6A0597E-7AE3-F242-9DDF-F678A5E11458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Текст 4">
            <a:extLst>
              <a:ext uri="{FF2B5EF4-FFF2-40B4-BE49-F238E27FC236}">
                <a16:creationId xmlns:a16="http://schemas.microsoft.com/office/drawing/2014/main" id="{EAB7162A-656B-3447-976F-951853C325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4"/>
            <a:ext cx="4963884" cy="645284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24" name="Текст 4">
            <a:extLst>
              <a:ext uri="{FF2B5EF4-FFF2-40B4-BE49-F238E27FC236}">
                <a16:creationId xmlns:a16="http://schemas.microsoft.com/office/drawing/2014/main" id="{C8B98E47-9A5A-E54C-A093-86D516AAD0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8199" y="2328554"/>
            <a:ext cx="4868860" cy="645284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E274C5-9C2D-4A46-AEAE-9DBE1C41747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419017-8DD9-4B28-B0F1-E82FFB8C1DFB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0BFF08-A844-4449-9EC2-5B6B6C2D62A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73675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имое с 3 столбц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3">
            <a:extLst>
              <a:ext uri="{FF2B5EF4-FFF2-40B4-BE49-F238E27FC236}">
                <a16:creationId xmlns:a16="http://schemas.microsoft.com/office/drawing/2014/main" id="{2476683E-62F2-7746-A136-3A729C70D88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6641" y="3052691"/>
            <a:ext cx="3078159" cy="1942138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17" name="Объект 3">
            <a:extLst>
              <a:ext uri="{FF2B5EF4-FFF2-40B4-BE49-F238E27FC236}">
                <a16:creationId xmlns:a16="http://schemas.microsoft.com/office/drawing/2014/main" id="{5EF5BDE3-656A-414E-BE18-702CA738A9D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039099" y="3044590"/>
            <a:ext cx="3115409" cy="1942138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19" name="Объект 3">
            <a:extLst>
              <a:ext uri="{FF2B5EF4-FFF2-40B4-BE49-F238E27FC236}">
                <a16:creationId xmlns:a16="http://schemas.microsoft.com/office/drawing/2014/main" id="{0EAADDF0-090D-2C4F-BE2D-160C2C550298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539760" y="3044590"/>
            <a:ext cx="3115409" cy="1942138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3E0EAFBC-DE77-7648-95EC-91DDA529FA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E2A16A97-402E-8040-9B48-1B6ED23ABC4F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Текст 4">
            <a:extLst>
              <a:ext uri="{FF2B5EF4-FFF2-40B4-BE49-F238E27FC236}">
                <a16:creationId xmlns:a16="http://schemas.microsoft.com/office/drawing/2014/main" id="{B4BD319C-69C3-3D46-977C-F80FD35E3C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4"/>
            <a:ext cx="3173184" cy="645284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27" name="Текст 4">
            <a:extLst>
              <a:ext uri="{FF2B5EF4-FFF2-40B4-BE49-F238E27FC236}">
                <a16:creationId xmlns:a16="http://schemas.microsoft.com/office/drawing/2014/main" id="{4F6FB95E-AD0D-3843-8241-AB907F5915C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66252" y="2328554"/>
            <a:ext cx="3115409" cy="645284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28" name="Текст 4">
            <a:extLst>
              <a:ext uri="{FF2B5EF4-FFF2-40B4-BE49-F238E27FC236}">
                <a16:creationId xmlns:a16="http://schemas.microsoft.com/office/drawing/2014/main" id="{CC85BB87-C622-304F-9F58-8716188AA54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33114" y="2328554"/>
            <a:ext cx="3115409" cy="645284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C6B0B5-56D6-429D-BC3A-5E501EDADA8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88DFE9-DB89-4EB9-9FB1-D484EC0C1B5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0C09F4-4087-4A1E-B8B8-85A748DC901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38980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80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дк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5D6FA74B-53F8-584F-85D3-47FB14D40E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DC152369-C198-1E48-8F65-F6AC0534DFF6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Текст 2">
            <a:extLst>
              <a:ext uri="{FF2B5EF4-FFF2-40B4-BE49-F238E27FC236}">
                <a16:creationId xmlns:a16="http://schemas.microsoft.com/office/drawing/2014/main" id="{BC8921E4-02B0-3748-9844-933F710058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321923"/>
            <a:ext cx="4876800" cy="3825952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id="{43048678-0BD6-C448-8690-BD61FC6095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8400" y="2286000"/>
            <a:ext cx="4876800" cy="2746375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id="{AAC8134C-ADB9-4E1C-97DD-12E5DE2C775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A0C24D-14BB-46C9-A4C2-DB15E4FB9B2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033D085-5F13-41E2-9C46-08E3E2846CC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33889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7107" y="999068"/>
            <a:ext cx="48768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sp>
        <p:nvSpPr>
          <p:cNvPr id="25" name="Объект 2">
            <a:extLst>
              <a:ext uri="{FF2B5EF4-FFF2-40B4-BE49-F238E27FC236}">
                <a16:creationId xmlns:a16="http://schemas.microsoft.com/office/drawing/2014/main" id="{0C9ECF50-A899-D84A-8DA7-545D7B1945C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57107" y="2286003"/>
            <a:ext cx="4876800" cy="2332729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0C23E260-2F88-C54F-893E-80966D14934A}"/>
              </a:ext>
            </a:extLst>
          </p:cNvPr>
          <p:cNvCxnSpPr>
            <a:cxnSpLocks/>
          </p:cNvCxnSpPr>
          <p:nvPr userDrawn="1"/>
        </p:nvCxnSpPr>
        <p:spPr>
          <a:xfrm>
            <a:off x="6261560" y="1869925"/>
            <a:ext cx="487234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Рисунок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90600"/>
            <a:ext cx="4837176" cy="4837176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9" name="Объект 13">
            <a:extLst>
              <a:ext uri="{FF2B5EF4-FFF2-40B4-BE49-F238E27FC236}">
                <a16:creationId xmlns:a16="http://schemas.microsoft.com/office/drawing/2014/main" id="{8B57D363-927D-CE43-AD8A-2F5E6CC59E9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257107" y="4659581"/>
            <a:ext cx="4876800" cy="543031"/>
          </a:xfrm>
          <a:prstGeom prst="rect">
            <a:avLst/>
          </a:prstGeom>
        </p:spPr>
        <p:txBody>
          <a:bodyPr lIns="0" tIns="0" rIns="0" bIns="0" rtlCol="0" anchor="t"/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DB2FDBC3-20E9-45B6-850D-2F34EA22D1B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BC17A152-7FD0-42FA-9937-8667D4B7515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B687AABD-BCAB-4325-8510-954CAAD92A9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18541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7687ADE-BAA9-634F-96B8-ACF4EE9BD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rtlCol="0" anchor="t" anchorCtr="0" upright="1">
            <a:noAutofit/>
          </a:bodyPr>
          <a:lstStyle/>
          <a:p>
            <a:pPr rtl="0"/>
            <a:endParaRPr lang="ru-RU" noProof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286000"/>
            <a:ext cx="7810499" cy="2904530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lnSpc>
                <a:spcPct val="100000"/>
              </a:lnSpc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BEC4E73-6A9F-2F46-89D1-559CE56C12BE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88BFD865-74BB-5B40-8DA8-7D7B921A7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5A4B708A-874B-4F75-A235-6908EB43FA8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13" name="Нижний колонтитул 12">
            <a:extLst>
              <a:ext uri="{FF2B5EF4-FFF2-40B4-BE49-F238E27FC236}">
                <a16:creationId xmlns:a16="http://schemas.microsoft.com/office/drawing/2014/main" id="{71D589B3-67A1-4B39-9EEF-2FB7AB10EC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11631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вед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48768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sp>
        <p:nvSpPr>
          <p:cNvPr id="25" name="Объект 2">
            <a:extLst>
              <a:ext uri="{FF2B5EF4-FFF2-40B4-BE49-F238E27FC236}">
                <a16:creationId xmlns:a16="http://schemas.microsoft.com/office/drawing/2014/main" id="{0C9ECF50-A899-D84A-8DA7-545D7B1945C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28700" y="2286003"/>
            <a:ext cx="4876800" cy="3568696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0C23E260-2F88-C54F-893E-80966D14934A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69925"/>
            <a:ext cx="487234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Рисунок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54824" y="990600"/>
            <a:ext cx="4837176" cy="4837176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AAE1D3B9-B2D1-4927-BE44-8408FBD84C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67447116-BCE7-456E-88B8-96ADC76E5FC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D03B6347-A35F-4216-9988-7393E598E1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26016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рыв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6FD808B2-C5CA-FE45-B556-461D856BF7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4425CA9F-967F-1545-8E32-09F4DB0F04F6}"/>
              </a:ext>
            </a:extLst>
          </p:cNvPr>
          <p:cNvCxnSpPr>
            <a:cxnSpLocks/>
          </p:cNvCxnSpPr>
          <p:nvPr userDrawn="1"/>
        </p:nvCxnSpPr>
        <p:spPr>
          <a:xfrm flipV="1">
            <a:off x="1044475" y="1862667"/>
            <a:ext cx="10103049" cy="867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69DD4EBD-237B-7245-A9C2-A37674E23E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</p:spTree>
    <p:extLst>
      <p:ext uri="{BB962C8B-B14F-4D97-AF65-F5344CB8AC3E}">
        <p14:creationId xmlns:p14="http://schemas.microsoft.com/office/powerpoint/2010/main" val="2681577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BA6D65B-10A2-D743-9FFA-D14B8696F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rtlCol="0" anchor="t" anchorCtr="0" upright="1">
            <a:noAutofit/>
          </a:bodyPr>
          <a:lstStyle/>
          <a:p>
            <a:pPr rtl="0"/>
            <a:endParaRPr lang="ru-RU" noProof="0"/>
          </a:p>
        </p:txBody>
      </p:sp>
      <p:sp>
        <p:nvSpPr>
          <p:cNvPr id="10" name="Заполнитель диаграммы 3">
            <a:extLst>
              <a:ext uri="{FF2B5EF4-FFF2-40B4-BE49-F238E27FC236}">
                <a16:creationId xmlns:a16="http://schemas.microsoft.com/office/drawing/2014/main" id="{FCB9F5CF-0F1D-284B-B997-AC308FED47B9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951345" y="2286000"/>
            <a:ext cx="9145155" cy="3164926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Щелкните значок, чтобы добавить диаграмму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A5652B48-7CDD-5645-B29B-54727CA5FF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0F4C76-2690-7448-8D03-9692C2BB1016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Дата 4">
            <a:extLst>
              <a:ext uri="{FF2B5EF4-FFF2-40B4-BE49-F238E27FC236}">
                <a16:creationId xmlns:a16="http://schemas.microsoft.com/office/drawing/2014/main" id="{BA1C09B5-CD25-4B65-9120-D8EBD79ABC8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6281DE-BBF4-4AA1-B110-DC418232A01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39333A-6926-414D-9C9D-B62395A38A8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53965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6" pos="63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855E5B9-5A63-2D46-8653-3FD1F538F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4453"/>
            <a:ext cx="11158847" cy="58248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vert="horz" wrap="square" lIns="91440" tIns="45720" rIns="91440" bIns="45720" rtlCol="0" anchor="t" anchorCtr="0" upright="1">
            <a:noAutofit/>
          </a:bodyPr>
          <a:lstStyle/>
          <a:p>
            <a:pPr rtl="0"/>
            <a:endParaRPr lang="ru-RU" noProof="0"/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03FB492B-801F-1741-BD1B-89F9C6BFF0EC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1028700" y="2423161"/>
            <a:ext cx="9067800" cy="222740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774545B3-0290-D848-BDB5-811BC52BD4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10096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03709460-09E4-854A-889B-491A934DE40F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Дата 5">
            <a:extLst>
              <a:ext uri="{FF2B5EF4-FFF2-40B4-BE49-F238E27FC236}">
                <a16:creationId xmlns:a16="http://schemas.microsoft.com/office/drawing/2014/main" id="{0F749A19-BE29-4599-ABBE-E7C61FF9EE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98F30C11-6611-47E2-9CF7-8EE77F4CD1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5AF710E8-4CE9-4D79-8121-DD559D321EC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13503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6" pos="63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6A99595-F780-594B-8C36-E4E5AF5E1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rtlCol="0" anchor="t" anchorCtr="0" upright="1">
            <a:noAutofit/>
          </a:bodyPr>
          <a:lstStyle/>
          <a:p>
            <a:pPr rtl="0"/>
            <a:endParaRPr lang="ru-RU" noProof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4AFB169-81B7-454B-BE19-407333C86F3B}"/>
              </a:ext>
            </a:extLst>
          </p:cNvPr>
          <p:cNvCxnSpPr>
            <a:cxnSpLocks/>
          </p:cNvCxnSpPr>
          <p:nvPr userDrawn="1"/>
        </p:nvCxnSpPr>
        <p:spPr>
          <a:xfrm>
            <a:off x="2184935" y="1874704"/>
            <a:ext cx="8973912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Текст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304344"/>
            <a:ext cx="7810500" cy="2989263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lnSpc>
                <a:spcPct val="150000"/>
              </a:lnSpc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A06611-233D-45FA-A146-AB9D4F4A7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525" y="978781"/>
            <a:ext cx="1589372" cy="1325563"/>
          </a:xfrm>
          <a:prstGeom prst="rect">
            <a:avLst/>
          </a:prstGeom>
        </p:spPr>
        <p:txBody>
          <a:bodyPr rtlCol="0"/>
          <a:lstStyle>
            <a:lvl1pPr>
              <a:defRPr sz="20000"/>
            </a:lvl1pPr>
          </a:lstStyle>
          <a:p>
            <a:pPr rtl="0"/>
            <a:r>
              <a:rPr lang="ru-RU" noProof="0"/>
              <a:t>"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94887C6-2D97-4388-AA65-CEEA6591BFB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F84EFA-1D77-40D3-B5AC-6652DC26F0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id="{713CA07C-1BC2-4B16-8557-27C373CFCE9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26144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EFAD8BFA-14F6-F54A-AB64-29F9F7616A7D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4640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Текст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0" name="Текст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4752757"/>
            <a:ext cx="1828800" cy="552450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1" name="Текст 4">
            <a:extLst>
              <a:ext uri="{FF2B5EF4-FFF2-40B4-BE49-F238E27FC236}">
                <a16:creationId xmlns:a16="http://schemas.microsoft.com/office/drawing/2014/main" id="{892AA37C-BA0F-9C4F-B098-EDFE391C47D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84600" y="4332486"/>
            <a:ext cx="1828800" cy="401221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2" name="Текст 4">
            <a:extLst>
              <a:ext uri="{FF2B5EF4-FFF2-40B4-BE49-F238E27FC236}">
                <a16:creationId xmlns:a16="http://schemas.microsoft.com/office/drawing/2014/main" id="{EEAAAC92-F1DA-6847-8D56-1ACCD5E3B0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84600" y="4752757"/>
            <a:ext cx="1828800" cy="552450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3" name="Текст 4">
            <a:extLst>
              <a:ext uri="{FF2B5EF4-FFF2-40B4-BE49-F238E27FC236}">
                <a16:creationId xmlns:a16="http://schemas.microsoft.com/office/drawing/2014/main" id="{F4E4153D-E2B3-7D4A-8D92-FF6597B2FB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31512" y="4313436"/>
            <a:ext cx="1828800" cy="420271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4" name="Текст 4">
            <a:extLst>
              <a:ext uri="{FF2B5EF4-FFF2-40B4-BE49-F238E27FC236}">
                <a16:creationId xmlns:a16="http://schemas.microsoft.com/office/drawing/2014/main" id="{0D6B703A-5BF6-744F-A3D3-C65E3F8B3B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31512" y="4752757"/>
            <a:ext cx="1828800" cy="552451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5" name="Текст 4">
            <a:extLst>
              <a:ext uri="{FF2B5EF4-FFF2-40B4-BE49-F238E27FC236}">
                <a16:creationId xmlns:a16="http://schemas.microsoft.com/office/drawing/2014/main" id="{982A9FE5-981A-B340-B8F8-D2DB83C196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96400" y="4332486"/>
            <a:ext cx="1828800" cy="420271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6" name="Текст 4">
            <a:extLst>
              <a:ext uri="{FF2B5EF4-FFF2-40B4-BE49-F238E27FC236}">
                <a16:creationId xmlns:a16="http://schemas.microsoft.com/office/drawing/2014/main" id="{594B2391-B4C8-5542-8285-39BAD874EC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296400" y="4752757"/>
            <a:ext cx="1828800" cy="552451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7" name="Рисунок 25">
            <a:extLst>
              <a:ext uri="{FF2B5EF4-FFF2-40B4-BE49-F238E27FC236}">
                <a16:creationId xmlns:a16="http://schemas.microsoft.com/office/drawing/2014/main" id="{A2D87BC1-884E-CD4E-BABF-B7AF4DF7869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028700" y="2308936"/>
            <a:ext cx="1828800" cy="1831590"/>
          </a:xfrm>
          <a:prstGeom prst="rect">
            <a:avLst/>
          </a:prstGeom>
        </p:spPr>
        <p:txBody>
          <a:bodyPr rtlCol="0"/>
          <a:lstStyle>
            <a:lvl1pPr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8" name="Рисунок 25">
            <a:extLst>
              <a:ext uri="{FF2B5EF4-FFF2-40B4-BE49-F238E27FC236}">
                <a16:creationId xmlns:a16="http://schemas.microsoft.com/office/drawing/2014/main" id="{DB0763B3-E65F-8A47-AA7C-C9A56C50600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784600" y="2308936"/>
            <a:ext cx="1828800" cy="1831590"/>
          </a:xfrm>
          <a:prstGeom prst="rect">
            <a:avLst/>
          </a:prstGeom>
        </p:spPr>
        <p:txBody>
          <a:bodyPr rtlCol="0"/>
          <a:lstStyle>
            <a:lvl1pPr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9" name="Рисунок 25">
            <a:extLst>
              <a:ext uri="{FF2B5EF4-FFF2-40B4-BE49-F238E27FC236}">
                <a16:creationId xmlns:a16="http://schemas.microsoft.com/office/drawing/2014/main" id="{1E0F47CF-6DE7-F745-B9D8-55421009AF4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540500" y="2308936"/>
            <a:ext cx="1828800" cy="1831590"/>
          </a:xfrm>
          <a:prstGeom prst="rect">
            <a:avLst/>
          </a:prstGeom>
        </p:spPr>
        <p:txBody>
          <a:bodyPr rtlCol="0"/>
          <a:lstStyle>
            <a:lvl1pPr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0" name="Рисунок 25">
            <a:extLst>
              <a:ext uri="{FF2B5EF4-FFF2-40B4-BE49-F238E27FC236}">
                <a16:creationId xmlns:a16="http://schemas.microsoft.com/office/drawing/2014/main" id="{B4621956-6AB4-E346-8900-9AE2A51ADBC5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296400" y="2314278"/>
            <a:ext cx="1828800" cy="1831590"/>
          </a:xfrm>
          <a:prstGeom prst="rect">
            <a:avLst/>
          </a:prstGeom>
        </p:spPr>
        <p:txBody>
          <a:bodyPr rtlCol="0"/>
          <a:lstStyle>
            <a:lvl1pPr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383883EC-FACE-4093-9976-8B0D4C8BEBCC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E2611EE2-9C8D-405E-9ABF-8EFD1E1D6BB5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EFE126EB-13BB-4830-A999-3778C11747A6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23963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 userDrawn="1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8" orient="horz" pos="3072" userDrawn="1">
          <p15:clr>
            <a:srgbClr val="FBAE40"/>
          </p15:clr>
        </p15:guide>
        <p15:guide id="13" pos="6384" userDrawn="1">
          <p15:clr>
            <a:srgbClr val="FBAE40"/>
          </p15:clr>
        </p15:guide>
        <p15:guide id="14" orient="horz" pos="321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ременная шкала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Заголовок 1">
            <a:extLst>
              <a:ext uri="{FF2B5EF4-FFF2-40B4-BE49-F238E27FC236}">
                <a16:creationId xmlns:a16="http://schemas.microsoft.com/office/drawing/2014/main" id="{A116A2E3-682D-BD4F-9FC9-4546B0C9A1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ED64AC08-85A6-6F44-88B4-3FAE91B70C1B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Текст 4">
            <a:extLst>
              <a:ext uri="{FF2B5EF4-FFF2-40B4-BE49-F238E27FC236}">
                <a16:creationId xmlns:a16="http://schemas.microsoft.com/office/drawing/2014/main" id="{2D1056DE-470B-C64D-99AE-5039A021EC5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3"/>
            <a:ext cx="2286000" cy="911029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7" name="Текст 4">
            <a:extLst>
              <a:ext uri="{FF2B5EF4-FFF2-40B4-BE49-F238E27FC236}">
                <a16:creationId xmlns:a16="http://schemas.microsoft.com/office/drawing/2014/main" id="{4ADA9C53-0DC4-4D43-B80C-9B0A9E0EBD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06672" y="2328553"/>
            <a:ext cx="2286000" cy="911029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8" name="Текст 4">
            <a:extLst>
              <a:ext uri="{FF2B5EF4-FFF2-40B4-BE49-F238E27FC236}">
                <a16:creationId xmlns:a16="http://schemas.microsoft.com/office/drawing/2014/main" id="{F8E68047-DF25-AB45-A0F0-F4DFE23516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06672" y="3336211"/>
            <a:ext cx="2286000" cy="2490992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41" name="Текст 4">
            <a:extLst>
              <a:ext uri="{FF2B5EF4-FFF2-40B4-BE49-F238E27FC236}">
                <a16:creationId xmlns:a16="http://schemas.microsoft.com/office/drawing/2014/main" id="{61DB1B27-14E7-1549-BDAA-6DD31A1B1FC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839200" y="2328553"/>
            <a:ext cx="2286000" cy="911029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42" name="Текст 4">
            <a:extLst>
              <a:ext uri="{FF2B5EF4-FFF2-40B4-BE49-F238E27FC236}">
                <a16:creationId xmlns:a16="http://schemas.microsoft.com/office/drawing/2014/main" id="{69D66743-22F2-C84F-9FD2-F350766D6CD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839200" y="3331030"/>
            <a:ext cx="2286000" cy="2466536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43" name="Текст 4">
            <a:extLst>
              <a:ext uri="{FF2B5EF4-FFF2-40B4-BE49-F238E27FC236}">
                <a16:creationId xmlns:a16="http://schemas.microsoft.com/office/drawing/2014/main" id="{4A38EF55-8739-4A40-A228-67296EA938B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4144" y="2328553"/>
            <a:ext cx="2286000" cy="911029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44" name="Текст 4">
            <a:extLst>
              <a:ext uri="{FF2B5EF4-FFF2-40B4-BE49-F238E27FC236}">
                <a16:creationId xmlns:a16="http://schemas.microsoft.com/office/drawing/2014/main" id="{268DC74C-B0F9-2649-BEC3-BBA0BD73765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557921" y="3331029"/>
            <a:ext cx="2286000" cy="2466537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B1422B-E6C5-43B2-9F2B-DECEB381214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68377" y="3331029"/>
            <a:ext cx="2286000" cy="2466975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40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BC81DA9-1713-43A7-A2CF-A9525B11AF43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A76A8F0-5D79-4C8A-9966-308409EB26B0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F85BAE5-43DA-49F0-89E6-66D549C5238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99256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14" pos="148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879F22C8-3EAB-425F-ADBA-3A162D820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30818" y="6292334"/>
            <a:ext cx="1522982" cy="18288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C4B4F87-0B31-4EDA-8270-4233B0D8F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98180" y="6294120"/>
            <a:ext cx="1462788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A05EC255-976A-48BF-A8A0-1ECEBDFBB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3500" y="6292334"/>
            <a:ext cx="41275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74" r:id="rId2"/>
    <p:sldLayoutId id="2147483673" r:id="rId3"/>
    <p:sldLayoutId id="2147483671" r:id="rId4"/>
    <p:sldLayoutId id="2147483678" r:id="rId5"/>
    <p:sldLayoutId id="2147483676" r:id="rId6"/>
    <p:sldLayoutId id="2147483677" r:id="rId7"/>
    <p:sldLayoutId id="2147483660" r:id="rId8"/>
    <p:sldLayoutId id="2147483675" r:id="rId9"/>
    <p:sldLayoutId id="2147483679" r:id="rId10"/>
    <p:sldLayoutId id="2147483680" r:id="rId11"/>
    <p:sldLayoutId id="2147483681" r:id="rId12"/>
    <p:sldLayoutId id="214748368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7008" userDrawn="1">
          <p15:clr>
            <a:srgbClr val="F26B43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24" userDrawn="1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orient="horz" pos="624" userDrawn="1">
          <p15:clr>
            <a:srgbClr val="F26B43"/>
          </p15:clr>
        </p15:guide>
        <p15:guide id="18" orient="horz" pos="3672" userDrawn="1">
          <p15:clr>
            <a:srgbClr val="F26B43"/>
          </p15:clr>
        </p15:guide>
        <p15:guide id="19" pos="3984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9C99CF7C-AFAB-48F1-8FC3-CCCE9898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312" y="1656344"/>
            <a:ext cx="8966677" cy="2113466"/>
          </a:xfrm>
        </p:spPr>
        <p:txBody>
          <a:bodyPr rtlCol="0"/>
          <a:lstStyle/>
          <a:p>
            <a:pPr rtl="0"/>
            <a:r>
              <a:rPr lang="ru-RU" sz="4400" dirty="0"/>
              <a:t>История</a:t>
            </a:r>
            <a:br>
              <a:rPr lang="ru-RU" sz="4400" dirty="0"/>
            </a:br>
            <a:r>
              <a:rPr lang="ru-RU" sz="4400" dirty="0"/>
              <a:t>зарубежной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8ECC17-4660-124A-8996-54F15FD169C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rtlCol="0"/>
          <a:lstStyle/>
          <a:p>
            <a:pPr rtl="0"/>
            <a:r>
              <a:rPr lang="ru-RU" b="1" dirty="0"/>
              <a:t>2 курс 3 семестр</a:t>
            </a:r>
            <a:endParaRPr lang="ru-RU" dirty="0"/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47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B324FA0-0DB4-3942-B6B8-27D09C4FF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Цель курса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E209607A-1079-0440-B136-F827E83999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286000"/>
            <a:ext cx="9162865" cy="2904530"/>
          </a:xfrm>
        </p:spPr>
        <p:txBody>
          <a:bodyPr rtlCol="0"/>
          <a:lstStyle/>
          <a:p>
            <a:r>
              <a:rPr lang="ru-RU" sz="2400" b="1" dirty="0">
                <a:cs typeface="Calibri"/>
              </a:rPr>
              <a:t>01.</a:t>
            </a:r>
            <a:r>
              <a:rPr lang="be-BY" sz="2400" b="1" dirty="0">
                <a:cs typeface="Calibri"/>
              </a:rPr>
              <a:t> </a:t>
            </a:r>
            <a:r>
              <a:rPr lang="ru-RU" dirty="0"/>
              <a:t>рассмотреть зарубежную литературу как уникальный феномен европейской цивилизации и продемонстрировать ее идейно-философское, морально-этическое и эстетическое значение для педагогической, научно-исследовательской, литературно-редакционной и переводческой деятельности.</a:t>
            </a:r>
            <a:endParaRPr lang="ru-RU" sz="2400" dirty="0">
              <a:cs typeface="Calibri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41C65C-0714-4BCD-8550-1DD2C44FAD8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 rtlCol="0"/>
          <a:lstStyle/>
          <a:p>
            <a:pPr rtl="0"/>
            <a:fld id="{7782931A-7D25-4B4B-9464-57AE418934A3}" type="slidenum">
              <a:rPr lang="ru-RU" sz="1100" smtClean="0"/>
              <a:pPr/>
              <a:t>2</a:t>
            </a:fld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73857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B324FA0-0DB4-3942-B6B8-27D09C4FF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Задачи курса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E209607A-1079-0440-B136-F827E83999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286000"/>
            <a:ext cx="9162865" cy="2904530"/>
          </a:xfrm>
        </p:spPr>
        <p:txBody>
          <a:bodyPr rtlCol="0"/>
          <a:lstStyle/>
          <a:p>
            <a:pPr>
              <a:spcBef>
                <a:spcPts val="600"/>
              </a:spcBef>
            </a:pPr>
            <a:r>
              <a:rPr lang="ru-RU" sz="2400" b="1" dirty="0">
                <a:cs typeface="Calibri"/>
              </a:rPr>
              <a:t>01.</a:t>
            </a:r>
            <a:r>
              <a:rPr lang="be-BY" sz="2400" b="1" dirty="0">
                <a:cs typeface="Calibri"/>
              </a:rPr>
              <a:t> </a:t>
            </a:r>
            <a:r>
              <a:rPr lang="ru-RU" sz="2400" dirty="0"/>
              <a:t>сформировать у студентов представление о художественном своеобразии английской литературы XVIII века, особенностях литературного процесса на данном этапе;</a:t>
            </a:r>
          </a:p>
          <a:p>
            <a:pPr>
              <a:spcBef>
                <a:spcPts val="600"/>
              </a:spcBef>
            </a:pPr>
            <a:r>
              <a:rPr lang="ru-RU" sz="2400" b="1" dirty="0">
                <a:cs typeface="Calibri"/>
              </a:rPr>
              <a:t>02.</a:t>
            </a:r>
            <a:r>
              <a:rPr lang="be-BY" sz="2400" b="1" dirty="0">
                <a:cs typeface="Calibri"/>
              </a:rPr>
              <a:t> </a:t>
            </a:r>
            <a:r>
              <a:rPr lang="ru-RU" sz="2400" dirty="0"/>
              <a:t>предоставить информацию об основных стилях и направлениях в английской литературе XVIII века как в синхроническом, так и диахроническом аспектах;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41C65C-0714-4BCD-8550-1DD2C44FAD8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 rtlCol="0"/>
          <a:lstStyle/>
          <a:p>
            <a:pPr rtl="0"/>
            <a:fld id="{7782931A-7D25-4B4B-9464-57AE418934A3}" type="slidenum">
              <a:rPr lang="ru-RU" sz="1100" smtClean="0"/>
              <a:pPr rtl="0"/>
              <a:t>3</a:t>
            </a:fld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192255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B324FA0-0DB4-3942-B6B8-27D09C4FF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Задачи курса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E209607A-1079-0440-B136-F827E83999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286000"/>
            <a:ext cx="9162865" cy="2904530"/>
          </a:xfrm>
        </p:spPr>
        <p:txBody>
          <a:bodyPr rtlCol="0"/>
          <a:lstStyle/>
          <a:p>
            <a:r>
              <a:rPr lang="ru-RU" sz="2400" b="1" dirty="0">
                <a:cs typeface="Calibri"/>
              </a:rPr>
              <a:t>03.</a:t>
            </a:r>
            <a:r>
              <a:rPr lang="be-BY" sz="2400" b="1" dirty="0">
                <a:cs typeface="Calibri"/>
              </a:rPr>
              <a:t> </a:t>
            </a:r>
            <a:r>
              <a:rPr lang="ru-RU" sz="2400" dirty="0"/>
              <a:t>развить у студентов навыки профессионального литературоведческого анализа художественного текста, а также научить их совмещать методики литературоведческого анализа с современными приемами междисциплинарных исследований.</a:t>
            </a:r>
            <a:endParaRPr lang="ru-RU" sz="2400" dirty="0">
              <a:cs typeface="Calibri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41C65C-0714-4BCD-8550-1DD2C44FAD8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 rtlCol="0"/>
          <a:lstStyle/>
          <a:p>
            <a:pPr rtl="0"/>
            <a:fld id="{7782931A-7D25-4B4B-9464-57AE418934A3}" type="slidenum">
              <a:rPr lang="ru-RU" sz="1100" smtClean="0"/>
              <a:pPr rtl="0"/>
              <a:t>4</a:t>
            </a:fld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361151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966EE-4FBD-534E-AAED-6C54465EF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Компетенции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C737E2-1EBF-6244-8E0A-274D170CC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8700" y="2032986"/>
            <a:ext cx="4876800" cy="4048218"/>
          </a:xfrm>
        </p:spPr>
        <p:txBody>
          <a:bodyPr rtlCol="0"/>
          <a:lstStyle/>
          <a:p>
            <a:r>
              <a:rPr lang="en-US" sz="2400" dirty="0"/>
              <a:t>СК-1.</a:t>
            </a:r>
            <a:r>
              <a:rPr lang="ru-RU" sz="2400" dirty="0"/>
              <a:t> Применять знания о важнейших направлениях, течениях, школах и стилях в мировом литературном процессе для решения профессиональных задач.</a:t>
            </a:r>
          </a:p>
        </p:txBody>
      </p:sp>
      <p:pic>
        <p:nvPicPr>
          <p:cNvPr id="11" name="Рисунок 10" descr="Бумажные кораблики">
            <a:extLst>
              <a:ext uri="{FF2B5EF4-FFF2-40B4-BE49-F238E27FC236}">
                <a16:creationId xmlns:a16="http://schemas.microsoft.com/office/drawing/2014/main" id="{30FDF0A1-337F-4901-B663-86681B2274C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DE5F9E-39DA-49B7-8AA0-FF8E2B15DE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 rtlCol="0"/>
          <a:lstStyle/>
          <a:p>
            <a:pPr rtl="0"/>
            <a:fld id="{7782931A-7D25-4B4B-9464-57AE418934A3}" type="slidenum">
              <a:rPr lang="ru-RU" sz="1100" smtClean="0"/>
              <a:pPr rtl="0"/>
              <a:t>5</a:t>
            </a:fld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017832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A3DC4DCC-46DD-4ED5-93DF-7D5D252BF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"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EDC35020-811A-6347-8ACA-87D6CC930F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>
              <a:lnSpc>
                <a:spcPct val="100000"/>
              </a:lnSpc>
            </a:pPr>
            <a:r>
              <a:rPr lang="ru-RU" sz="2400" dirty="0"/>
              <a:t>В соответствии с учебным планом на изучение учебной дисциплины отводится:</a:t>
            </a:r>
          </a:p>
          <a:p>
            <a:pPr>
              <a:lnSpc>
                <a:spcPct val="100000"/>
              </a:lnSpc>
            </a:pPr>
            <a:r>
              <a:rPr lang="ru-RU" sz="2400" dirty="0"/>
              <a:t>общее количество учебных часов – 108, аудиторных – 34 часа, из них </a:t>
            </a:r>
            <a:r>
              <a:rPr lang="ru-RU" sz="2400" b="1" dirty="0"/>
              <a:t>лекции 20 часа</a:t>
            </a:r>
            <a:r>
              <a:rPr lang="ru-RU" sz="2400" dirty="0"/>
              <a:t>, </a:t>
            </a:r>
            <a:r>
              <a:rPr lang="ru-RU" sz="2400" b="1" dirty="0"/>
              <a:t>семинарские занятия – 14 часов</a:t>
            </a:r>
            <a:r>
              <a:rPr lang="ru-RU" sz="2400" dirty="0"/>
              <a:t>.</a:t>
            </a:r>
          </a:p>
          <a:p>
            <a:pPr>
              <a:lnSpc>
                <a:spcPct val="100000"/>
              </a:lnSpc>
            </a:pPr>
            <a:r>
              <a:rPr lang="ru-RU" sz="2400" b="1" dirty="0"/>
              <a:t>Самостоятельная работа студента</a:t>
            </a:r>
            <a:r>
              <a:rPr lang="ru-RU" sz="2400" dirty="0"/>
              <a:t> – 74 часов (</a:t>
            </a:r>
            <a:r>
              <a:rPr lang="ru-RU" sz="2400" i="1" dirty="0"/>
              <a:t>из них 18 часов на подготовку к дифференцированному зачёту</a:t>
            </a:r>
            <a:r>
              <a:rPr lang="ru-RU" sz="2400" dirty="0"/>
              <a:t>).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78C4B2-02EF-4CCF-8822-E0B9DF4345B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 rtlCol="0"/>
          <a:lstStyle/>
          <a:p>
            <a:pPr rtl="0"/>
            <a:fld id="{7782931A-7D25-4B4B-9464-57AE418934A3}" type="slidenum">
              <a:rPr lang="ru-RU" sz="1100" smtClean="0"/>
              <a:pPr rtl="0"/>
              <a:t>6</a:t>
            </a:fld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346036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4" descr="изображение лестниц, прислоненных к стене.">
            <a:extLst>
              <a:ext uri="{FF2B5EF4-FFF2-40B4-BE49-F238E27FC236}">
                <a16:creationId xmlns:a16="http://schemas.microsoft.com/office/drawing/2014/main" id="{00F47B26-6646-4859-AAEF-1DC4DE3FD88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2033"/>
            <a:ext cx="12192000" cy="6858000"/>
          </a:xfrm>
        </p:spPr>
      </p:pic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F253E442-C966-BF47-A022-DDAA2A6FE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999068"/>
            <a:ext cx="10343595" cy="645284"/>
          </a:xfrm>
        </p:spPr>
        <p:txBody>
          <a:bodyPr rtlCol="0"/>
          <a:lstStyle/>
          <a:p>
            <a:pPr algn="ctr"/>
            <a:r>
              <a:rPr lang="ru-RU" sz="4000" dirty="0"/>
              <a:t>Форма текущей аттестации – дифференцированный зачёт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AD7BE2C-4E52-6E40-83F8-6BB9BB024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36261" y="1876617"/>
            <a:ext cx="1012258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17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B67F85-B014-E54D-AC82-A789515E8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Спасибо</a:t>
            </a:r>
          </a:p>
        </p:txBody>
      </p:sp>
      <p:pic>
        <p:nvPicPr>
          <p:cNvPr id="7" name="Рисунок 6" descr="Дартс (белого цвета)">
            <a:extLst>
              <a:ext uri="{FF2B5EF4-FFF2-40B4-BE49-F238E27FC236}">
                <a16:creationId xmlns:a16="http://schemas.microsoft.com/office/drawing/2014/main" id="{8A7A839A-FCAC-2F45-B138-DD0DC7C61FB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8D87CE19-F795-8240-B223-A5CA7C9DE0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ru-RU" dirty="0">
                <a:cs typeface="Biome Light" panose="020B0303030204020804" pitchFamily="34" charset="0"/>
              </a:rPr>
              <a:t>Благодаря вашей приверженности филологической науке и трудовой дисциплине мы знаем, что следующий год будет еще лучше, чем предыдущий. </a:t>
            </a:r>
          </a:p>
          <a:p>
            <a:pPr rtl="0"/>
            <a:endParaRPr lang="ru-RU" dirty="0">
              <a:cs typeface="Biome Light" panose="020B0303030204020804" pitchFamily="34" charset="0"/>
            </a:endParaRPr>
          </a:p>
          <a:p>
            <a:pPr rtl="0"/>
            <a:r>
              <a:rPr lang="ru-RU" dirty="0">
                <a:cs typeface="Biome Light" panose="020B0303030204020804" pitchFamily="34" charset="0"/>
              </a:rPr>
              <a:t>Надеемся на совместную работу. </a:t>
            </a:r>
          </a:p>
          <a:p>
            <a:pPr rtl="0"/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88D6534-C18A-6F43-BFAE-88E2F83FD9B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 rtlCol="0"/>
          <a:lstStyle/>
          <a:p>
            <a:pPr rtl="0"/>
            <a:r>
              <a:rPr lang="ru-RU" b="1" dirty="0"/>
              <a:t>Наталья Васильевна Нестер</a:t>
            </a:r>
            <a:endParaRPr lang="ru-RU" dirty="0"/>
          </a:p>
          <a:p>
            <a:pPr rtl="0"/>
            <a:r>
              <a:rPr lang="en-US" dirty="0"/>
              <a:t>n.nester@psu.by</a:t>
            </a:r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A0CAF6B-5914-4E2F-90A1-4B2D92D5ADC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93500" y="6292334"/>
            <a:ext cx="412750" cy="182880"/>
          </a:xfrm>
        </p:spPr>
        <p:txBody>
          <a:bodyPr rtlCol="0"/>
          <a:lstStyle/>
          <a:p>
            <a:pPr rtl="0"/>
            <a:fld id="{7782931A-7D25-4B4B-9464-57AE418934A3}" type="slidenum">
              <a:rPr lang="ru-RU" sz="1100" smtClean="0"/>
              <a:pPr rtl="0"/>
              <a:t>8</a:t>
            </a:fld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17432356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35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9129448_TF89547415_Win32" id="{A4368E16-0369-4EE1-868F-E784F9A4E912}" vid="{A087578A-6C71-478F-A414-C705E5D241F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975AF8-B1C6-436B-A274-2C3ADC779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4273A0-A4DF-47AA-BF1F-8758123399CE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82F651C-E5DA-470F-A6A6-D70E9A5EBF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tf89547415_win32 (1)</Template>
  <TotalTime>0</TotalTime>
  <Words>246</Words>
  <Application>Microsoft Office PowerPoint</Application>
  <PresentationFormat>Широкоэкранный</PresentationFormat>
  <Paragraphs>36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Nova</vt:lpstr>
      <vt:lpstr>Calibri</vt:lpstr>
      <vt:lpstr>Wingdings</vt:lpstr>
      <vt:lpstr>Тема1</vt:lpstr>
      <vt:lpstr>История зарубежной литературы</vt:lpstr>
      <vt:lpstr>Цель курса</vt:lpstr>
      <vt:lpstr>Задачи курса</vt:lpstr>
      <vt:lpstr>Задачи курса</vt:lpstr>
      <vt:lpstr>Компетенции</vt:lpstr>
      <vt:lpstr>"</vt:lpstr>
      <vt:lpstr>Форма текущей аттестации – дифференцированный зачёт</vt:lpstr>
      <vt:lpstr>Спасибо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2021-01-04T18:55:55Z</dcterms:created>
  <dcterms:modified xsi:type="dcterms:W3CDTF">2023-09-05T16:56:38Z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