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9.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0.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1.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2.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3.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 id="2147483756" r:id="rId9"/>
    <p:sldMasterId id="2147483768" r:id="rId10"/>
    <p:sldMasterId id="2147483780" r:id="rId11"/>
    <p:sldMasterId id="2147483792" r:id="rId12"/>
    <p:sldMasterId id="2147483804" r:id="rId13"/>
    <p:sldMasterId id="2147483816" r:id="rId14"/>
    <p:sldMasterId id="2147483828" r:id="rId15"/>
    <p:sldMasterId id="2147483840" r:id="rId16"/>
    <p:sldMasterId id="2147483852" r:id="rId17"/>
    <p:sldMasterId id="2147483864" r:id="rId18"/>
    <p:sldMasterId id="2147483876" r:id="rId19"/>
    <p:sldMasterId id="2147483889" r:id="rId20"/>
    <p:sldMasterId id="2147483902" r:id="rId21"/>
    <p:sldMasterId id="2147483915" r:id="rId22"/>
    <p:sldMasterId id="2147483927" r:id="rId23"/>
    <p:sldMasterId id="2147483940" r:id="rId24"/>
  </p:sldMasterIdLst>
  <p:sldIdLst>
    <p:sldId id="256" r:id="rId25"/>
    <p:sldId id="257" r:id="rId26"/>
    <p:sldId id="258" r:id="rId27"/>
    <p:sldId id="259" r:id="rId28"/>
    <p:sldId id="260" r:id="rId29"/>
    <p:sldId id="261" r:id="rId30"/>
    <p:sldId id="262" r:id="rId31"/>
    <p:sldId id="263" r:id="rId32"/>
    <p:sldId id="264" r:id="rId33"/>
    <p:sldId id="265" r:id="rId34"/>
    <p:sldId id="266" r:id="rId35"/>
    <p:sldId id="267" r:id="rId36"/>
    <p:sldId id="268" r:id="rId37"/>
    <p:sldId id="269" r:id="rId38"/>
    <p:sldId id="270" r:id="rId39"/>
    <p:sldId id="271" r:id="rId40"/>
    <p:sldId id="436" r:id="rId41"/>
    <p:sldId id="437" r:id="rId42"/>
    <p:sldId id="272" r:id="rId43"/>
    <p:sldId id="273" r:id="rId44"/>
    <p:sldId id="274" r:id="rId45"/>
    <p:sldId id="275" r:id="rId46"/>
    <p:sldId id="276" r:id="rId47"/>
    <p:sldId id="277" r:id="rId48"/>
    <p:sldId id="278" r:id="rId49"/>
    <p:sldId id="279" r:id="rId50"/>
    <p:sldId id="280" r:id="rId51"/>
    <p:sldId id="281" r:id="rId52"/>
    <p:sldId id="282" r:id="rId53"/>
    <p:sldId id="283" r:id="rId54"/>
    <p:sldId id="284" r:id="rId55"/>
    <p:sldId id="285" r:id="rId56"/>
    <p:sldId id="286" r:id="rId57"/>
    <p:sldId id="287" r:id="rId58"/>
    <p:sldId id="288" r:id="rId59"/>
    <p:sldId id="289" r:id="rId60"/>
    <p:sldId id="290" r:id="rId61"/>
    <p:sldId id="291" r:id="rId62"/>
    <p:sldId id="292" r:id="rId63"/>
    <p:sldId id="293" r:id="rId64"/>
    <p:sldId id="294" r:id="rId65"/>
    <p:sldId id="295" r:id="rId66"/>
    <p:sldId id="296" r:id="rId67"/>
    <p:sldId id="297" r:id="rId68"/>
    <p:sldId id="298" r:id="rId69"/>
    <p:sldId id="299" r:id="rId70"/>
    <p:sldId id="300" r:id="rId71"/>
    <p:sldId id="301" r:id="rId72"/>
    <p:sldId id="302" r:id="rId73"/>
    <p:sldId id="303" r:id="rId74"/>
    <p:sldId id="304" r:id="rId75"/>
    <p:sldId id="305" r:id="rId76"/>
    <p:sldId id="306" r:id="rId77"/>
    <p:sldId id="307" r:id="rId78"/>
    <p:sldId id="308" r:id="rId79"/>
    <p:sldId id="309" r:id="rId80"/>
    <p:sldId id="310" r:id="rId81"/>
    <p:sldId id="311" r:id="rId82"/>
    <p:sldId id="312" r:id="rId83"/>
    <p:sldId id="313" r:id="rId84"/>
    <p:sldId id="314" r:id="rId85"/>
    <p:sldId id="315" r:id="rId86"/>
    <p:sldId id="316" r:id="rId87"/>
    <p:sldId id="317" r:id="rId88"/>
    <p:sldId id="318" r:id="rId89"/>
    <p:sldId id="319" r:id="rId90"/>
    <p:sldId id="320" r:id="rId91"/>
    <p:sldId id="321" r:id="rId92"/>
    <p:sldId id="322" r:id="rId93"/>
    <p:sldId id="323" r:id="rId94"/>
    <p:sldId id="324" r:id="rId95"/>
    <p:sldId id="325" r:id="rId96"/>
    <p:sldId id="326" r:id="rId97"/>
    <p:sldId id="327" r:id="rId98"/>
    <p:sldId id="328" r:id="rId99"/>
    <p:sldId id="329" r:id="rId100"/>
    <p:sldId id="330" r:id="rId101"/>
    <p:sldId id="331" r:id="rId102"/>
    <p:sldId id="332" r:id="rId103"/>
    <p:sldId id="333" r:id="rId104"/>
    <p:sldId id="334" r:id="rId105"/>
    <p:sldId id="335" r:id="rId106"/>
    <p:sldId id="336" r:id="rId107"/>
    <p:sldId id="337" r:id="rId108"/>
    <p:sldId id="338" r:id="rId109"/>
    <p:sldId id="339" r:id="rId110"/>
    <p:sldId id="340" r:id="rId111"/>
    <p:sldId id="341" r:id="rId112"/>
    <p:sldId id="342" r:id="rId113"/>
    <p:sldId id="343" r:id="rId114"/>
    <p:sldId id="344" r:id="rId115"/>
    <p:sldId id="345" r:id="rId116"/>
    <p:sldId id="346" r:id="rId117"/>
    <p:sldId id="347" r:id="rId118"/>
    <p:sldId id="348" r:id="rId119"/>
    <p:sldId id="349" r:id="rId120"/>
    <p:sldId id="350" r:id="rId121"/>
    <p:sldId id="351" r:id="rId122"/>
    <p:sldId id="352" r:id="rId123"/>
    <p:sldId id="353" r:id="rId124"/>
    <p:sldId id="354" r:id="rId125"/>
    <p:sldId id="355" r:id="rId126"/>
    <p:sldId id="356" r:id="rId127"/>
    <p:sldId id="357" r:id="rId128"/>
    <p:sldId id="358" r:id="rId129"/>
    <p:sldId id="359" r:id="rId130"/>
    <p:sldId id="360" r:id="rId131"/>
    <p:sldId id="361" r:id="rId132"/>
    <p:sldId id="362" r:id="rId133"/>
    <p:sldId id="363" r:id="rId134"/>
    <p:sldId id="364" r:id="rId135"/>
    <p:sldId id="365" r:id="rId136"/>
    <p:sldId id="366" r:id="rId137"/>
    <p:sldId id="367" r:id="rId138"/>
    <p:sldId id="368" r:id="rId139"/>
    <p:sldId id="369" r:id="rId140"/>
    <p:sldId id="370" r:id="rId141"/>
    <p:sldId id="371" r:id="rId142"/>
    <p:sldId id="372" r:id="rId143"/>
    <p:sldId id="373" r:id="rId144"/>
    <p:sldId id="374" r:id="rId145"/>
    <p:sldId id="375" r:id="rId146"/>
    <p:sldId id="376" r:id="rId147"/>
    <p:sldId id="377" r:id="rId148"/>
    <p:sldId id="378" r:id="rId149"/>
    <p:sldId id="379" r:id="rId150"/>
    <p:sldId id="380" r:id="rId151"/>
    <p:sldId id="381" r:id="rId152"/>
    <p:sldId id="382" r:id="rId153"/>
    <p:sldId id="383" r:id="rId154"/>
    <p:sldId id="384" r:id="rId155"/>
    <p:sldId id="385" r:id="rId156"/>
    <p:sldId id="386" r:id="rId157"/>
    <p:sldId id="387" r:id="rId158"/>
    <p:sldId id="388" r:id="rId159"/>
    <p:sldId id="389" r:id="rId160"/>
    <p:sldId id="390" r:id="rId161"/>
    <p:sldId id="391" r:id="rId162"/>
    <p:sldId id="392" r:id="rId163"/>
    <p:sldId id="393" r:id="rId164"/>
    <p:sldId id="394" r:id="rId165"/>
    <p:sldId id="395" r:id="rId166"/>
    <p:sldId id="396" r:id="rId167"/>
    <p:sldId id="397" r:id="rId168"/>
    <p:sldId id="398" r:id="rId169"/>
    <p:sldId id="399" r:id="rId170"/>
    <p:sldId id="400" r:id="rId171"/>
    <p:sldId id="401" r:id="rId172"/>
    <p:sldId id="402" r:id="rId173"/>
    <p:sldId id="403" r:id="rId174"/>
    <p:sldId id="404" r:id="rId175"/>
    <p:sldId id="405" r:id="rId176"/>
    <p:sldId id="406" r:id="rId177"/>
    <p:sldId id="407" r:id="rId178"/>
    <p:sldId id="408" r:id="rId179"/>
    <p:sldId id="409" r:id="rId180"/>
    <p:sldId id="410" r:id="rId181"/>
    <p:sldId id="411" r:id="rId182"/>
    <p:sldId id="412" r:id="rId183"/>
    <p:sldId id="413" r:id="rId184"/>
    <p:sldId id="414" r:id="rId185"/>
    <p:sldId id="415" r:id="rId186"/>
    <p:sldId id="416" r:id="rId187"/>
    <p:sldId id="417" r:id="rId188"/>
    <p:sldId id="418" r:id="rId189"/>
    <p:sldId id="419" r:id="rId190"/>
    <p:sldId id="420" r:id="rId191"/>
    <p:sldId id="421" r:id="rId192"/>
    <p:sldId id="422" r:id="rId193"/>
    <p:sldId id="423" r:id="rId194"/>
    <p:sldId id="424" r:id="rId195"/>
    <p:sldId id="425" r:id="rId196"/>
    <p:sldId id="426" r:id="rId197"/>
    <p:sldId id="427" r:id="rId198"/>
    <p:sldId id="428" r:id="rId199"/>
    <p:sldId id="429" r:id="rId200"/>
    <p:sldId id="430" r:id="rId201"/>
    <p:sldId id="431" r:id="rId202"/>
    <p:sldId id="432" r:id="rId203"/>
    <p:sldId id="433" r:id="rId204"/>
    <p:sldId id="434" r:id="rId205"/>
    <p:sldId id="435" r:id="rId20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2" d="100"/>
          <a:sy n="52" d="100"/>
        </p:scale>
        <p:origin x="-84" y="-3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3.xml"/><Relationship Id="rId21" Type="http://schemas.openxmlformats.org/officeDocument/2006/relationships/slideMaster" Target="slideMasters/slideMaster21.xml"/><Relationship Id="rId42" Type="http://schemas.openxmlformats.org/officeDocument/2006/relationships/slide" Target="slides/slide18.xml"/><Relationship Id="rId63" Type="http://schemas.openxmlformats.org/officeDocument/2006/relationships/slide" Target="slides/slide39.xml"/><Relationship Id="rId84" Type="http://schemas.openxmlformats.org/officeDocument/2006/relationships/slide" Target="slides/slide60.xml"/><Relationship Id="rId138" Type="http://schemas.openxmlformats.org/officeDocument/2006/relationships/slide" Target="slides/slide114.xml"/><Relationship Id="rId159" Type="http://schemas.openxmlformats.org/officeDocument/2006/relationships/slide" Target="slides/slide135.xml"/><Relationship Id="rId170" Type="http://schemas.openxmlformats.org/officeDocument/2006/relationships/slide" Target="slides/slide146.xml"/><Relationship Id="rId191" Type="http://schemas.openxmlformats.org/officeDocument/2006/relationships/slide" Target="slides/slide167.xml"/><Relationship Id="rId205" Type="http://schemas.openxmlformats.org/officeDocument/2006/relationships/slide" Target="slides/slide181.xml"/><Relationship Id="rId16" Type="http://schemas.openxmlformats.org/officeDocument/2006/relationships/slideMaster" Target="slideMasters/slideMaster16.xml"/><Relationship Id="rId107" Type="http://schemas.openxmlformats.org/officeDocument/2006/relationships/slide" Target="slides/slide83.xml"/><Relationship Id="rId11" Type="http://schemas.openxmlformats.org/officeDocument/2006/relationships/slideMaster" Target="slideMasters/slideMaster11.xml"/><Relationship Id="rId32" Type="http://schemas.openxmlformats.org/officeDocument/2006/relationships/slide" Target="slides/slide8.xml"/><Relationship Id="rId37" Type="http://schemas.openxmlformats.org/officeDocument/2006/relationships/slide" Target="slides/slide13.xml"/><Relationship Id="rId53" Type="http://schemas.openxmlformats.org/officeDocument/2006/relationships/slide" Target="slides/slide29.xml"/><Relationship Id="rId58" Type="http://schemas.openxmlformats.org/officeDocument/2006/relationships/slide" Target="slides/slide34.xml"/><Relationship Id="rId74" Type="http://schemas.openxmlformats.org/officeDocument/2006/relationships/slide" Target="slides/slide50.xml"/><Relationship Id="rId79" Type="http://schemas.openxmlformats.org/officeDocument/2006/relationships/slide" Target="slides/slide55.xml"/><Relationship Id="rId102" Type="http://schemas.openxmlformats.org/officeDocument/2006/relationships/slide" Target="slides/slide78.xml"/><Relationship Id="rId123" Type="http://schemas.openxmlformats.org/officeDocument/2006/relationships/slide" Target="slides/slide99.xml"/><Relationship Id="rId128" Type="http://schemas.openxmlformats.org/officeDocument/2006/relationships/slide" Target="slides/slide104.xml"/><Relationship Id="rId144" Type="http://schemas.openxmlformats.org/officeDocument/2006/relationships/slide" Target="slides/slide120.xml"/><Relationship Id="rId149" Type="http://schemas.openxmlformats.org/officeDocument/2006/relationships/slide" Target="slides/slide125.xml"/><Relationship Id="rId5" Type="http://schemas.openxmlformats.org/officeDocument/2006/relationships/slideMaster" Target="slideMasters/slideMaster5.xml"/><Relationship Id="rId90" Type="http://schemas.openxmlformats.org/officeDocument/2006/relationships/slide" Target="slides/slide66.xml"/><Relationship Id="rId95" Type="http://schemas.openxmlformats.org/officeDocument/2006/relationships/slide" Target="slides/slide71.xml"/><Relationship Id="rId160" Type="http://schemas.openxmlformats.org/officeDocument/2006/relationships/slide" Target="slides/slide136.xml"/><Relationship Id="rId165" Type="http://schemas.openxmlformats.org/officeDocument/2006/relationships/slide" Target="slides/slide141.xml"/><Relationship Id="rId181" Type="http://schemas.openxmlformats.org/officeDocument/2006/relationships/slide" Target="slides/slide157.xml"/><Relationship Id="rId186" Type="http://schemas.openxmlformats.org/officeDocument/2006/relationships/slide" Target="slides/slide162.xml"/><Relationship Id="rId22" Type="http://schemas.openxmlformats.org/officeDocument/2006/relationships/slideMaster" Target="slideMasters/slideMaster22.xml"/><Relationship Id="rId27" Type="http://schemas.openxmlformats.org/officeDocument/2006/relationships/slide" Target="slides/slide3.xml"/><Relationship Id="rId43" Type="http://schemas.openxmlformats.org/officeDocument/2006/relationships/slide" Target="slides/slide19.xml"/><Relationship Id="rId48" Type="http://schemas.openxmlformats.org/officeDocument/2006/relationships/slide" Target="slides/slide24.xml"/><Relationship Id="rId64" Type="http://schemas.openxmlformats.org/officeDocument/2006/relationships/slide" Target="slides/slide40.xml"/><Relationship Id="rId69" Type="http://schemas.openxmlformats.org/officeDocument/2006/relationships/slide" Target="slides/slide45.xml"/><Relationship Id="rId113" Type="http://schemas.openxmlformats.org/officeDocument/2006/relationships/slide" Target="slides/slide89.xml"/><Relationship Id="rId118" Type="http://schemas.openxmlformats.org/officeDocument/2006/relationships/slide" Target="slides/slide94.xml"/><Relationship Id="rId134" Type="http://schemas.openxmlformats.org/officeDocument/2006/relationships/slide" Target="slides/slide110.xml"/><Relationship Id="rId139" Type="http://schemas.openxmlformats.org/officeDocument/2006/relationships/slide" Target="slides/slide115.xml"/><Relationship Id="rId80" Type="http://schemas.openxmlformats.org/officeDocument/2006/relationships/slide" Target="slides/slide56.xml"/><Relationship Id="rId85" Type="http://schemas.openxmlformats.org/officeDocument/2006/relationships/slide" Target="slides/slide61.xml"/><Relationship Id="rId150" Type="http://schemas.openxmlformats.org/officeDocument/2006/relationships/slide" Target="slides/slide126.xml"/><Relationship Id="rId155" Type="http://schemas.openxmlformats.org/officeDocument/2006/relationships/slide" Target="slides/slide131.xml"/><Relationship Id="rId171" Type="http://schemas.openxmlformats.org/officeDocument/2006/relationships/slide" Target="slides/slide147.xml"/><Relationship Id="rId176" Type="http://schemas.openxmlformats.org/officeDocument/2006/relationships/slide" Target="slides/slide152.xml"/><Relationship Id="rId192" Type="http://schemas.openxmlformats.org/officeDocument/2006/relationships/slide" Target="slides/slide168.xml"/><Relationship Id="rId197" Type="http://schemas.openxmlformats.org/officeDocument/2006/relationships/slide" Target="slides/slide173.xml"/><Relationship Id="rId206" Type="http://schemas.openxmlformats.org/officeDocument/2006/relationships/slide" Target="slides/slide182.xml"/><Relationship Id="rId201" Type="http://schemas.openxmlformats.org/officeDocument/2006/relationships/slide" Target="slides/slide17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9.xml"/><Relationship Id="rId38" Type="http://schemas.openxmlformats.org/officeDocument/2006/relationships/slide" Target="slides/slide14.xml"/><Relationship Id="rId59" Type="http://schemas.openxmlformats.org/officeDocument/2006/relationships/slide" Target="slides/slide35.xml"/><Relationship Id="rId103" Type="http://schemas.openxmlformats.org/officeDocument/2006/relationships/slide" Target="slides/slide79.xml"/><Relationship Id="rId108" Type="http://schemas.openxmlformats.org/officeDocument/2006/relationships/slide" Target="slides/slide84.xml"/><Relationship Id="rId124" Type="http://schemas.openxmlformats.org/officeDocument/2006/relationships/slide" Target="slides/slide100.xml"/><Relationship Id="rId129" Type="http://schemas.openxmlformats.org/officeDocument/2006/relationships/slide" Target="slides/slide105.xml"/><Relationship Id="rId54" Type="http://schemas.openxmlformats.org/officeDocument/2006/relationships/slide" Target="slides/slide30.xml"/><Relationship Id="rId70" Type="http://schemas.openxmlformats.org/officeDocument/2006/relationships/slide" Target="slides/slide46.xml"/><Relationship Id="rId75" Type="http://schemas.openxmlformats.org/officeDocument/2006/relationships/slide" Target="slides/slide51.xml"/><Relationship Id="rId91" Type="http://schemas.openxmlformats.org/officeDocument/2006/relationships/slide" Target="slides/slide67.xml"/><Relationship Id="rId96" Type="http://schemas.openxmlformats.org/officeDocument/2006/relationships/slide" Target="slides/slide72.xml"/><Relationship Id="rId140" Type="http://schemas.openxmlformats.org/officeDocument/2006/relationships/slide" Target="slides/slide116.xml"/><Relationship Id="rId145" Type="http://schemas.openxmlformats.org/officeDocument/2006/relationships/slide" Target="slides/slide121.xml"/><Relationship Id="rId161" Type="http://schemas.openxmlformats.org/officeDocument/2006/relationships/slide" Target="slides/slide137.xml"/><Relationship Id="rId166" Type="http://schemas.openxmlformats.org/officeDocument/2006/relationships/slide" Target="slides/slide142.xml"/><Relationship Id="rId182" Type="http://schemas.openxmlformats.org/officeDocument/2006/relationships/slide" Target="slides/slide158.xml"/><Relationship Id="rId187" Type="http://schemas.openxmlformats.org/officeDocument/2006/relationships/slide" Target="slides/slide163.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4.xml"/><Relationship Id="rId49" Type="http://schemas.openxmlformats.org/officeDocument/2006/relationships/slide" Target="slides/slide25.xml"/><Relationship Id="rId114" Type="http://schemas.openxmlformats.org/officeDocument/2006/relationships/slide" Target="slides/slide90.xml"/><Relationship Id="rId119" Type="http://schemas.openxmlformats.org/officeDocument/2006/relationships/slide" Target="slides/slide95.xml"/><Relationship Id="rId44" Type="http://schemas.openxmlformats.org/officeDocument/2006/relationships/slide" Target="slides/slide20.xml"/><Relationship Id="rId60" Type="http://schemas.openxmlformats.org/officeDocument/2006/relationships/slide" Target="slides/slide36.xml"/><Relationship Id="rId65" Type="http://schemas.openxmlformats.org/officeDocument/2006/relationships/slide" Target="slides/slide41.xml"/><Relationship Id="rId81" Type="http://schemas.openxmlformats.org/officeDocument/2006/relationships/slide" Target="slides/slide57.xml"/><Relationship Id="rId86" Type="http://schemas.openxmlformats.org/officeDocument/2006/relationships/slide" Target="slides/slide62.xml"/><Relationship Id="rId130" Type="http://schemas.openxmlformats.org/officeDocument/2006/relationships/slide" Target="slides/slide106.xml"/><Relationship Id="rId135" Type="http://schemas.openxmlformats.org/officeDocument/2006/relationships/slide" Target="slides/slide111.xml"/><Relationship Id="rId151" Type="http://schemas.openxmlformats.org/officeDocument/2006/relationships/slide" Target="slides/slide127.xml"/><Relationship Id="rId156" Type="http://schemas.openxmlformats.org/officeDocument/2006/relationships/slide" Target="slides/slide132.xml"/><Relationship Id="rId177" Type="http://schemas.openxmlformats.org/officeDocument/2006/relationships/slide" Target="slides/slide153.xml"/><Relationship Id="rId198" Type="http://schemas.openxmlformats.org/officeDocument/2006/relationships/slide" Target="slides/slide174.xml"/><Relationship Id="rId172" Type="http://schemas.openxmlformats.org/officeDocument/2006/relationships/slide" Target="slides/slide148.xml"/><Relationship Id="rId193" Type="http://schemas.openxmlformats.org/officeDocument/2006/relationships/slide" Target="slides/slide169.xml"/><Relationship Id="rId202" Type="http://schemas.openxmlformats.org/officeDocument/2006/relationships/slide" Target="slides/slide178.xml"/><Relationship Id="rId207" Type="http://schemas.openxmlformats.org/officeDocument/2006/relationships/presProps" Target="pres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5.xml"/><Relationship Id="rId109" Type="http://schemas.openxmlformats.org/officeDocument/2006/relationships/slide" Target="slides/slide85.xml"/><Relationship Id="rId34" Type="http://schemas.openxmlformats.org/officeDocument/2006/relationships/slide" Target="slides/slide10.xml"/><Relationship Id="rId50" Type="http://schemas.openxmlformats.org/officeDocument/2006/relationships/slide" Target="slides/slide26.xml"/><Relationship Id="rId55" Type="http://schemas.openxmlformats.org/officeDocument/2006/relationships/slide" Target="slides/slide31.xml"/><Relationship Id="rId76" Type="http://schemas.openxmlformats.org/officeDocument/2006/relationships/slide" Target="slides/slide52.xml"/><Relationship Id="rId97" Type="http://schemas.openxmlformats.org/officeDocument/2006/relationships/slide" Target="slides/slide73.xml"/><Relationship Id="rId104" Type="http://schemas.openxmlformats.org/officeDocument/2006/relationships/slide" Target="slides/slide80.xml"/><Relationship Id="rId120" Type="http://schemas.openxmlformats.org/officeDocument/2006/relationships/slide" Target="slides/slide96.xml"/><Relationship Id="rId125" Type="http://schemas.openxmlformats.org/officeDocument/2006/relationships/slide" Target="slides/slide101.xml"/><Relationship Id="rId141" Type="http://schemas.openxmlformats.org/officeDocument/2006/relationships/slide" Target="slides/slide117.xml"/><Relationship Id="rId146" Type="http://schemas.openxmlformats.org/officeDocument/2006/relationships/slide" Target="slides/slide122.xml"/><Relationship Id="rId167" Type="http://schemas.openxmlformats.org/officeDocument/2006/relationships/slide" Target="slides/slide143.xml"/><Relationship Id="rId188" Type="http://schemas.openxmlformats.org/officeDocument/2006/relationships/slide" Target="slides/slide164.xml"/><Relationship Id="rId7" Type="http://schemas.openxmlformats.org/officeDocument/2006/relationships/slideMaster" Target="slideMasters/slideMaster7.xml"/><Relationship Id="rId71" Type="http://schemas.openxmlformats.org/officeDocument/2006/relationships/slide" Target="slides/slide47.xml"/><Relationship Id="rId92" Type="http://schemas.openxmlformats.org/officeDocument/2006/relationships/slide" Target="slides/slide68.xml"/><Relationship Id="rId162" Type="http://schemas.openxmlformats.org/officeDocument/2006/relationships/slide" Target="slides/slide138.xml"/><Relationship Id="rId183"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 Target="slides/slide5.xml"/><Relationship Id="rId24" Type="http://schemas.openxmlformats.org/officeDocument/2006/relationships/slideMaster" Target="slideMasters/slideMaster24.xml"/><Relationship Id="rId40" Type="http://schemas.openxmlformats.org/officeDocument/2006/relationships/slide" Target="slides/slide16.xml"/><Relationship Id="rId45" Type="http://schemas.openxmlformats.org/officeDocument/2006/relationships/slide" Target="slides/slide21.xml"/><Relationship Id="rId66" Type="http://schemas.openxmlformats.org/officeDocument/2006/relationships/slide" Target="slides/slide42.xml"/><Relationship Id="rId87" Type="http://schemas.openxmlformats.org/officeDocument/2006/relationships/slide" Target="slides/slide63.xml"/><Relationship Id="rId110" Type="http://schemas.openxmlformats.org/officeDocument/2006/relationships/slide" Target="slides/slide86.xml"/><Relationship Id="rId115" Type="http://schemas.openxmlformats.org/officeDocument/2006/relationships/slide" Target="slides/slide91.xml"/><Relationship Id="rId131" Type="http://schemas.openxmlformats.org/officeDocument/2006/relationships/slide" Target="slides/slide107.xml"/><Relationship Id="rId136" Type="http://schemas.openxmlformats.org/officeDocument/2006/relationships/slide" Target="slides/slide112.xml"/><Relationship Id="rId157" Type="http://schemas.openxmlformats.org/officeDocument/2006/relationships/slide" Target="slides/slide133.xml"/><Relationship Id="rId178" Type="http://schemas.openxmlformats.org/officeDocument/2006/relationships/slide" Target="slides/slide154.xml"/><Relationship Id="rId61" Type="http://schemas.openxmlformats.org/officeDocument/2006/relationships/slide" Target="slides/slide37.xml"/><Relationship Id="rId82" Type="http://schemas.openxmlformats.org/officeDocument/2006/relationships/slide" Target="slides/slide58.xml"/><Relationship Id="rId152" Type="http://schemas.openxmlformats.org/officeDocument/2006/relationships/slide" Target="slides/slide128.xml"/><Relationship Id="rId173" Type="http://schemas.openxmlformats.org/officeDocument/2006/relationships/slide" Target="slides/slide149.xml"/><Relationship Id="rId194" Type="http://schemas.openxmlformats.org/officeDocument/2006/relationships/slide" Target="slides/slide170.xml"/><Relationship Id="rId199" Type="http://schemas.openxmlformats.org/officeDocument/2006/relationships/slide" Target="slides/slide175.xml"/><Relationship Id="rId203" Type="http://schemas.openxmlformats.org/officeDocument/2006/relationships/slide" Target="slides/slide179.xml"/><Relationship Id="rId208" Type="http://schemas.openxmlformats.org/officeDocument/2006/relationships/viewProps" Target="view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6.xml"/><Relationship Id="rId35" Type="http://schemas.openxmlformats.org/officeDocument/2006/relationships/slide" Target="slides/slide11.xml"/><Relationship Id="rId56" Type="http://schemas.openxmlformats.org/officeDocument/2006/relationships/slide" Target="slides/slide32.xml"/><Relationship Id="rId77" Type="http://schemas.openxmlformats.org/officeDocument/2006/relationships/slide" Target="slides/slide53.xml"/><Relationship Id="rId100" Type="http://schemas.openxmlformats.org/officeDocument/2006/relationships/slide" Target="slides/slide76.xml"/><Relationship Id="rId105" Type="http://schemas.openxmlformats.org/officeDocument/2006/relationships/slide" Target="slides/slide81.xml"/><Relationship Id="rId126" Type="http://schemas.openxmlformats.org/officeDocument/2006/relationships/slide" Target="slides/slide102.xml"/><Relationship Id="rId147" Type="http://schemas.openxmlformats.org/officeDocument/2006/relationships/slide" Target="slides/slide123.xml"/><Relationship Id="rId168" Type="http://schemas.openxmlformats.org/officeDocument/2006/relationships/slide" Target="slides/slide144.xml"/><Relationship Id="rId8" Type="http://schemas.openxmlformats.org/officeDocument/2006/relationships/slideMaster" Target="slideMasters/slideMaster8.xml"/><Relationship Id="rId51" Type="http://schemas.openxmlformats.org/officeDocument/2006/relationships/slide" Target="slides/slide27.xml"/><Relationship Id="rId72" Type="http://schemas.openxmlformats.org/officeDocument/2006/relationships/slide" Target="slides/slide48.xml"/><Relationship Id="rId93" Type="http://schemas.openxmlformats.org/officeDocument/2006/relationships/slide" Target="slides/slide69.xml"/><Relationship Id="rId98" Type="http://schemas.openxmlformats.org/officeDocument/2006/relationships/slide" Target="slides/slide74.xml"/><Relationship Id="rId121" Type="http://schemas.openxmlformats.org/officeDocument/2006/relationships/slide" Target="slides/slide97.xml"/><Relationship Id="rId142" Type="http://schemas.openxmlformats.org/officeDocument/2006/relationships/slide" Target="slides/slide118.xml"/><Relationship Id="rId163" Type="http://schemas.openxmlformats.org/officeDocument/2006/relationships/slide" Target="slides/slide139.xml"/><Relationship Id="rId184" Type="http://schemas.openxmlformats.org/officeDocument/2006/relationships/slide" Target="slides/slide160.xml"/><Relationship Id="rId189" Type="http://schemas.openxmlformats.org/officeDocument/2006/relationships/slide" Target="slides/slide165.xml"/><Relationship Id="rId3" Type="http://schemas.openxmlformats.org/officeDocument/2006/relationships/slideMaster" Target="slideMasters/slideMaster3.xml"/><Relationship Id="rId25" Type="http://schemas.openxmlformats.org/officeDocument/2006/relationships/slide" Target="slides/slide1.xml"/><Relationship Id="rId46" Type="http://schemas.openxmlformats.org/officeDocument/2006/relationships/slide" Target="slides/slide22.xml"/><Relationship Id="rId67" Type="http://schemas.openxmlformats.org/officeDocument/2006/relationships/slide" Target="slides/slide43.xml"/><Relationship Id="rId116" Type="http://schemas.openxmlformats.org/officeDocument/2006/relationships/slide" Target="slides/slide92.xml"/><Relationship Id="rId137" Type="http://schemas.openxmlformats.org/officeDocument/2006/relationships/slide" Target="slides/slide113.xml"/><Relationship Id="rId158" Type="http://schemas.openxmlformats.org/officeDocument/2006/relationships/slide" Target="slides/slide134.xml"/><Relationship Id="rId20" Type="http://schemas.openxmlformats.org/officeDocument/2006/relationships/slideMaster" Target="slideMasters/slideMaster20.xml"/><Relationship Id="rId41" Type="http://schemas.openxmlformats.org/officeDocument/2006/relationships/slide" Target="slides/slide17.xml"/><Relationship Id="rId62" Type="http://schemas.openxmlformats.org/officeDocument/2006/relationships/slide" Target="slides/slide38.xml"/><Relationship Id="rId83" Type="http://schemas.openxmlformats.org/officeDocument/2006/relationships/slide" Target="slides/slide59.xml"/><Relationship Id="rId88" Type="http://schemas.openxmlformats.org/officeDocument/2006/relationships/slide" Target="slides/slide64.xml"/><Relationship Id="rId111" Type="http://schemas.openxmlformats.org/officeDocument/2006/relationships/slide" Target="slides/slide87.xml"/><Relationship Id="rId132" Type="http://schemas.openxmlformats.org/officeDocument/2006/relationships/slide" Target="slides/slide108.xml"/><Relationship Id="rId153" Type="http://schemas.openxmlformats.org/officeDocument/2006/relationships/slide" Target="slides/slide129.xml"/><Relationship Id="rId174" Type="http://schemas.openxmlformats.org/officeDocument/2006/relationships/slide" Target="slides/slide150.xml"/><Relationship Id="rId179" Type="http://schemas.openxmlformats.org/officeDocument/2006/relationships/slide" Target="slides/slide155.xml"/><Relationship Id="rId195" Type="http://schemas.openxmlformats.org/officeDocument/2006/relationships/slide" Target="slides/slide171.xml"/><Relationship Id="rId209" Type="http://schemas.openxmlformats.org/officeDocument/2006/relationships/theme" Target="theme/theme1.xml"/><Relationship Id="rId190" Type="http://schemas.openxmlformats.org/officeDocument/2006/relationships/slide" Target="slides/slide166.xml"/><Relationship Id="rId204" Type="http://schemas.openxmlformats.org/officeDocument/2006/relationships/slide" Target="slides/slide180.xml"/><Relationship Id="rId15" Type="http://schemas.openxmlformats.org/officeDocument/2006/relationships/slideMaster" Target="slideMasters/slideMaster15.xml"/><Relationship Id="rId36" Type="http://schemas.openxmlformats.org/officeDocument/2006/relationships/slide" Target="slides/slide12.xml"/><Relationship Id="rId57" Type="http://schemas.openxmlformats.org/officeDocument/2006/relationships/slide" Target="slides/slide33.xml"/><Relationship Id="rId106" Type="http://schemas.openxmlformats.org/officeDocument/2006/relationships/slide" Target="slides/slide82.xml"/><Relationship Id="rId127" Type="http://schemas.openxmlformats.org/officeDocument/2006/relationships/slide" Target="slides/slide103.xml"/><Relationship Id="rId10" Type="http://schemas.openxmlformats.org/officeDocument/2006/relationships/slideMaster" Target="slideMasters/slideMaster10.xml"/><Relationship Id="rId31" Type="http://schemas.openxmlformats.org/officeDocument/2006/relationships/slide" Target="slides/slide7.xml"/><Relationship Id="rId52" Type="http://schemas.openxmlformats.org/officeDocument/2006/relationships/slide" Target="slides/slide28.xml"/><Relationship Id="rId73" Type="http://schemas.openxmlformats.org/officeDocument/2006/relationships/slide" Target="slides/slide49.xml"/><Relationship Id="rId78" Type="http://schemas.openxmlformats.org/officeDocument/2006/relationships/slide" Target="slides/slide54.xml"/><Relationship Id="rId94" Type="http://schemas.openxmlformats.org/officeDocument/2006/relationships/slide" Target="slides/slide70.xml"/><Relationship Id="rId99" Type="http://schemas.openxmlformats.org/officeDocument/2006/relationships/slide" Target="slides/slide75.xml"/><Relationship Id="rId101" Type="http://schemas.openxmlformats.org/officeDocument/2006/relationships/slide" Target="slides/slide77.xml"/><Relationship Id="rId122" Type="http://schemas.openxmlformats.org/officeDocument/2006/relationships/slide" Target="slides/slide98.xml"/><Relationship Id="rId143" Type="http://schemas.openxmlformats.org/officeDocument/2006/relationships/slide" Target="slides/slide119.xml"/><Relationship Id="rId148" Type="http://schemas.openxmlformats.org/officeDocument/2006/relationships/slide" Target="slides/slide124.xml"/><Relationship Id="rId164" Type="http://schemas.openxmlformats.org/officeDocument/2006/relationships/slide" Target="slides/slide140.xml"/><Relationship Id="rId169" Type="http://schemas.openxmlformats.org/officeDocument/2006/relationships/slide" Target="slides/slide145.xml"/><Relationship Id="rId185" Type="http://schemas.openxmlformats.org/officeDocument/2006/relationships/slide" Target="slides/slide161.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56.xml"/><Relationship Id="rId210" Type="http://schemas.openxmlformats.org/officeDocument/2006/relationships/tableStyles" Target="tableStyles.xml"/><Relationship Id="rId26" Type="http://schemas.openxmlformats.org/officeDocument/2006/relationships/slide" Target="slides/slide2.xml"/><Relationship Id="rId47" Type="http://schemas.openxmlformats.org/officeDocument/2006/relationships/slide" Target="slides/slide23.xml"/><Relationship Id="rId68" Type="http://schemas.openxmlformats.org/officeDocument/2006/relationships/slide" Target="slides/slide44.xml"/><Relationship Id="rId89" Type="http://schemas.openxmlformats.org/officeDocument/2006/relationships/slide" Target="slides/slide65.xml"/><Relationship Id="rId112" Type="http://schemas.openxmlformats.org/officeDocument/2006/relationships/slide" Target="slides/slide88.xml"/><Relationship Id="rId133" Type="http://schemas.openxmlformats.org/officeDocument/2006/relationships/slide" Target="slides/slide109.xml"/><Relationship Id="rId154" Type="http://schemas.openxmlformats.org/officeDocument/2006/relationships/slide" Target="slides/slide130.xml"/><Relationship Id="rId175" Type="http://schemas.openxmlformats.org/officeDocument/2006/relationships/slide" Target="slides/slide151.xml"/><Relationship Id="rId196" Type="http://schemas.openxmlformats.org/officeDocument/2006/relationships/slide" Target="slides/slide172.xml"/><Relationship Id="rId200" Type="http://schemas.openxmlformats.org/officeDocument/2006/relationships/slide" Target="slides/slide17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6BB71E-B666-4FE0-9A49-214C240A05C1}"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ru-RU"/>
        </a:p>
      </dgm:t>
    </dgm:pt>
    <dgm:pt modelId="{0A5DA715-1C2B-485A-AF8A-1CAAF95B8FAF}">
      <dgm:prSet phldrT="[Текст]" custT="1"/>
      <dgm:spPr/>
      <dgm:t>
        <a:bodyPr/>
        <a:lstStyle/>
        <a:p>
          <a:r>
            <a:rPr lang="ru-RU" sz="1400" dirty="0" smtClean="0"/>
            <a:t>Технологические операции</a:t>
          </a:r>
          <a:endParaRPr lang="ru-RU" sz="1400" dirty="0"/>
        </a:p>
      </dgm:t>
    </dgm:pt>
    <dgm:pt modelId="{284C0A68-C2BB-42AF-A07C-C6F2EF0B68DE}" type="parTrans" cxnId="{E8719CFB-B981-4E3F-88DA-C2DC4D4C2BE3}">
      <dgm:prSet/>
      <dgm:spPr/>
      <dgm:t>
        <a:bodyPr/>
        <a:lstStyle/>
        <a:p>
          <a:endParaRPr lang="ru-RU"/>
        </a:p>
      </dgm:t>
    </dgm:pt>
    <dgm:pt modelId="{CC5E638C-3463-4CAF-87FA-85119E6FA577}" type="sibTrans" cxnId="{E8719CFB-B981-4E3F-88DA-C2DC4D4C2BE3}">
      <dgm:prSet/>
      <dgm:spPr/>
      <dgm:t>
        <a:bodyPr/>
        <a:lstStyle/>
        <a:p>
          <a:endParaRPr lang="ru-RU"/>
        </a:p>
      </dgm:t>
    </dgm:pt>
    <dgm:pt modelId="{F06CDEA5-2BD6-416F-92C6-14A129990ADF}">
      <dgm:prSet phldrT="[Текст]" custT="1"/>
      <dgm:spPr/>
      <dgm:t>
        <a:bodyPr/>
        <a:lstStyle/>
        <a:p>
          <a:r>
            <a:rPr lang="ru-RU" sz="1400" dirty="0" smtClean="0"/>
            <a:t>Транспортные  операции</a:t>
          </a:r>
          <a:endParaRPr lang="ru-RU" sz="1400" dirty="0"/>
        </a:p>
      </dgm:t>
    </dgm:pt>
    <dgm:pt modelId="{27D8E79E-81CB-4E5E-999E-8647BB8A3AD9}" type="parTrans" cxnId="{B13B3DE9-BA83-457D-85BB-9AAFEC482571}">
      <dgm:prSet/>
      <dgm:spPr/>
      <dgm:t>
        <a:bodyPr/>
        <a:lstStyle/>
        <a:p>
          <a:endParaRPr lang="ru-RU"/>
        </a:p>
      </dgm:t>
    </dgm:pt>
    <dgm:pt modelId="{E5811CB2-DE95-4F77-8DD7-79FD09F1BC82}" type="sibTrans" cxnId="{B13B3DE9-BA83-457D-85BB-9AAFEC482571}">
      <dgm:prSet/>
      <dgm:spPr/>
      <dgm:t>
        <a:bodyPr/>
        <a:lstStyle/>
        <a:p>
          <a:endParaRPr lang="ru-RU"/>
        </a:p>
      </dgm:t>
    </dgm:pt>
    <dgm:pt modelId="{F23E3741-C313-47A4-B763-56B94DDB7788}">
      <dgm:prSet phldrT="[Текст]" custT="1"/>
      <dgm:spPr/>
      <dgm:t>
        <a:bodyPr/>
        <a:lstStyle/>
        <a:p>
          <a:r>
            <a:rPr lang="ru-RU" sz="1400" dirty="0" smtClean="0"/>
            <a:t>Контрольные операции</a:t>
          </a:r>
          <a:endParaRPr lang="ru-RU" sz="1400" dirty="0"/>
        </a:p>
      </dgm:t>
    </dgm:pt>
    <dgm:pt modelId="{DF53199D-EDF1-40BC-A4C9-753E63C5313E}" type="parTrans" cxnId="{72A48590-59A7-4029-9C6A-C4EDBD1E88D9}">
      <dgm:prSet/>
      <dgm:spPr/>
      <dgm:t>
        <a:bodyPr/>
        <a:lstStyle/>
        <a:p>
          <a:endParaRPr lang="ru-RU"/>
        </a:p>
      </dgm:t>
    </dgm:pt>
    <dgm:pt modelId="{A92EDCA0-17F9-421A-8842-B271017570F2}" type="sibTrans" cxnId="{72A48590-59A7-4029-9C6A-C4EDBD1E88D9}">
      <dgm:prSet/>
      <dgm:spPr/>
      <dgm:t>
        <a:bodyPr/>
        <a:lstStyle/>
        <a:p>
          <a:endParaRPr lang="ru-RU"/>
        </a:p>
      </dgm:t>
    </dgm:pt>
    <dgm:pt modelId="{38F88E50-297C-41D0-B509-FC8A464753AF}">
      <dgm:prSet phldrT="[Текст]" custT="1"/>
      <dgm:spPr/>
      <dgm:t>
        <a:bodyPr/>
        <a:lstStyle/>
        <a:p>
          <a:r>
            <a:rPr lang="ru-RU" sz="1400" dirty="0" smtClean="0"/>
            <a:t>Обслуживающие операции</a:t>
          </a:r>
          <a:endParaRPr lang="ru-RU" sz="1400" dirty="0"/>
        </a:p>
      </dgm:t>
    </dgm:pt>
    <dgm:pt modelId="{D36DC40B-BAF8-47B2-833A-9A6983D4C0C3}" type="parTrans" cxnId="{451EC7E4-939A-4AB2-A699-76BF7629464C}">
      <dgm:prSet/>
      <dgm:spPr/>
      <dgm:t>
        <a:bodyPr/>
        <a:lstStyle/>
        <a:p>
          <a:endParaRPr lang="ru-RU"/>
        </a:p>
      </dgm:t>
    </dgm:pt>
    <dgm:pt modelId="{F26F3D03-4013-4E8B-B511-52B87093A713}" type="sibTrans" cxnId="{451EC7E4-939A-4AB2-A699-76BF7629464C}">
      <dgm:prSet/>
      <dgm:spPr/>
      <dgm:t>
        <a:bodyPr/>
        <a:lstStyle/>
        <a:p>
          <a:endParaRPr lang="ru-RU"/>
        </a:p>
      </dgm:t>
    </dgm:pt>
    <dgm:pt modelId="{5193C58F-F967-4F00-A62F-D88127E4F1C0}">
      <dgm:prSet phldrT="[Текст]" custT="1"/>
      <dgm:spPr/>
      <dgm:t>
        <a:bodyPr/>
        <a:lstStyle/>
        <a:p>
          <a:r>
            <a:rPr lang="ru-RU" sz="1400" dirty="0" smtClean="0"/>
            <a:t>Операции естественного воздействия</a:t>
          </a:r>
          <a:endParaRPr lang="ru-RU" sz="1400" dirty="0"/>
        </a:p>
      </dgm:t>
    </dgm:pt>
    <dgm:pt modelId="{C3492625-642D-4E32-B26F-3F2F02FC629F}" type="parTrans" cxnId="{E3DBFE40-B4C4-4B1A-81C0-6879EC43088E}">
      <dgm:prSet/>
      <dgm:spPr/>
      <dgm:t>
        <a:bodyPr/>
        <a:lstStyle/>
        <a:p>
          <a:endParaRPr lang="ru-RU"/>
        </a:p>
      </dgm:t>
    </dgm:pt>
    <dgm:pt modelId="{89C6AAF0-EA67-427F-BF02-7E05FF91B967}" type="sibTrans" cxnId="{E3DBFE40-B4C4-4B1A-81C0-6879EC43088E}">
      <dgm:prSet/>
      <dgm:spPr/>
      <dgm:t>
        <a:bodyPr/>
        <a:lstStyle/>
        <a:p>
          <a:endParaRPr lang="ru-RU"/>
        </a:p>
      </dgm:t>
    </dgm:pt>
    <dgm:pt modelId="{28E963FF-9C20-40F6-A70C-A02ABDD26F4A}">
      <dgm:prSet phldrT="[Текст]" custT="1"/>
      <dgm:spPr/>
      <dgm:t>
        <a:bodyPr/>
        <a:lstStyle/>
        <a:p>
          <a:r>
            <a:rPr lang="ru-RU" sz="1400" dirty="0" smtClean="0"/>
            <a:t>изменение свойств или формы предмета труда</a:t>
          </a:r>
          <a:endParaRPr lang="ru-RU" sz="1400" dirty="0"/>
        </a:p>
      </dgm:t>
    </dgm:pt>
    <dgm:pt modelId="{016C11FC-3AC8-42C8-916F-8918BB6C45B7}" type="parTrans" cxnId="{89FC952A-BFB3-437A-8527-934B7E973123}">
      <dgm:prSet/>
      <dgm:spPr/>
    </dgm:pt>
    <dgm:pt modelId="{5A0F7D18-A689-47FD-8519-05D66890941A}" type="sibTrans" cxnId="{89FC952A-BFB3-437A-8527-934B7E973123}">
      <dgm:prSet/>
      <dgm:spPr/>
    </dgm:pt>
    <dgm:pt modelId="{3E8CB3A6-D7DC-4F45-A9E4-04C52ECD3DE2}">
      <dgm:prSet phldrT="[Текст]" custT="1"/>
      <dgm:spPr/>
      <dgm:t>
        <a:bodyPr/>
        <a:lstStyle/>
        <a:p>
          <a:r>
            <a:rPr lang="ru-RU" sz="1400" dirty="0" smtClean="0"/>
            <a:t>перемещение предмета труда</a:t>
          </a:r>
          <a:endParaRPr lang="ru-RU" sz="1400" dirty="0"/>
        </a:p>
      </dgm:t>
    </dgm:pt>
    <dgm:pt modelId="{26A0BEBE-9CA1-4336-9097-7A3EE6ED8BCD}" type="parTrans" cxnId="{82D2688D-BB4A-4D4F-8D99-EFE9DC12D91E}">
      <dgm:prSet/>
      <dgm:spPr/>
    </dgm:pt>
    <dgm:pt modelId="{DDE11E74-A28E-4B18-A2C0-ABD03D809493}" type="sibTrans" cxnId="{82D2688D-BB4A-4D4F-8D99-EFE9DC12D91E}">
      <dgm:prSet/>
      <dgm:spPr/>
    </dgm:pt>
    <dgm:pt modelId="{B9F586B7-0B6F-425E-B497-6690AC46076E}">
      <dgm:prSet phldrT="[Текст]" custT="1"/>
      <dgm:spPr/>
      <dgm:t>
        <a:bodyPr/>
        <a:lstStyle/>
        <a:p>
          <a:r>
            <a:rPr lang="ru-RU" sz="1400" dirty="0" smtClean="0"/>
            <a:t>контроль качества полуфабрикатов и готовой продукции</a:t>
          </a:r>
          <a:endParaRPr lang="ru-RU" sz="1400" dirty="0"/>
        </a:p>
      </dgm:t>
    </dgm:pt>
    <dgm:pt modelId="{2670A696-1FBA-4FCC-B65A-FE17FF99784F}" type="parTrans" cxnId="{330A9445-9C62-4F95-BAB6-F01F04B0E20C}">
      <dgm:prSet/>
      <dgm:spPr/>
    </dgm:pt>
    <dgm:pt modelId="{67054740-BFCB-420B-8F75-C08DCE6200D3}" type="sibTrans" cxnId="{330A9445-9C62-4F95-BAB6-F01F04B0E20C}">
      <dgm:prSet/>
      <dgm:spPr/>
    </dgm:pt>
    <dgm:pt modelId="{6349D02F-7BB5-4593-A01C-BDB695600D55}">
      <dgm:prSet phldrT="[Текст]" custT="1"/>
      <dgm:spPr/>
      <dgm:t>
        <a:bodyPr/>
        <a:lstStyle/>
        <a:p>
          <a:r>
            <a:rPr lang="ru-RU" sz="1400" dirty="0" smtClean="0"/>
            <a:t>обеспечение необходимых условий для протекания производственного процесса</a:t>
          </a:r>
          <a:endParaRPr lang="ru-RU" sz="1400" dirty="0"/>
        </a:p>
      </dgm:t>
    </dgm:pt>
    <dgm:pt modelId="{5DFC25BC-6D04-43BF-94DA-54F0D85C6AF1}" type="parTrans" cxnId="{7A954BA4-14F4-4700-9BF6-CFF97B493CEB}">
      <dgm:prSet/>
      <dgm:spPr/>
    </dgm:pt>
    <dgm:pt modelId="{A327BE32-0AC1-46E8-A205-A46777B6B493}" type="sibTrans" cxnId="{7A954BA4-14F4-4700-9BF6-CFF97B493CEB}">
      <dgm:prSet/>
      <dgm:spPr/>
    </dgm:pt>
    <dgm:pt modelId="{7D10EE83-C452-4B82-9389-20C00F69E04D}">
      <dgm:prSet phldrT="[Текст]" custT="1"/>
      <dgm:spPr/>
      <dgm:t>
        <a:bodyPr/>
        <a:lstStyle/>
        <a:p>
          <a:r>
            <a:rPr lang="ru-RU" sz="1400" dirty="0" smtClean="0"/>
            <a:t>изменение свойств предметов труда без участия рабочего</a:t>
          </a:r>
          <a:endParaRPr lang="ru-RU" sz="1400" dirty="0"/>
        </a:p>
      </dgm:t>
    </dgm:pt>
    <dgm:pt modelId="{EAA8C705-7F52-4DC1-BDB3-BE98DD741B2B}" type="parTrans" cxnId="{F6EADAB3-8F0A-405E-8D66-851E61AEAE30}">
      <dgm:prSet/>
      <dgm:spPr/>
    </dgm:pt>
    <dgm:pt modelId="{7DC66A15-CA4B-42DD-A0B9-B2552889EF50}" type="sibTrans" cxnId="{F6EADAB3-8F0A-405E-8D66-851E61AEAE30}">
      <dgm:prSet/>
      <dgm:spPr/>
    </dgm:pt>
    <dgm:pt modelId="{117C600C-0F6F-40B4-BA3D-F2F43706DEC9}" type="pres">
      <dgm:prSet presAssocID="{B26BB71E-B666-4FE0-9A49-214C240A05C1}" presName="linear" presStyleCnt="0">
        <dgm:presLayoutVars>
          <dgm:dir/>
          <dgm:animLvl val="lvl"/>
          <dgm:resizeHandles val="exact"/>
        </dgm:presLayoutVars>
      </dgm:prSet>
      <dgm:spPr/>
      <dgm:t>
        <a:bodyPr/>
        <a:lstStyle/>
        <a:p>
          <a:endParaRPr lang="ru-RU"/>
        </a:p>
      </dgm:t>
    </dgm:pt>
    <dgm:pt modelId="{FDDA9E39-7E4E-4538-B556-08677DFA708D}" type="pres">
      <dgm:prSet presAssocID="{0A5DA715-1C2B-485A-AF8A-1CAAF95B8FAF}" presName="parentLin" presStyleCnt="0"/>
      <dgm:spPr/>
    </dgm:pt>
    <dgm:pt modelId="{B770E269-3ADF-4242-B3A0-3456CF2DB38A}" type="pres">
      <dgm:prSet presAssocID="{0A5DA715-1C2B-485A-AF8A-1CAAF95B8FAF}" presName="parentLeftMargin" presStyleLbl="node1" presStyleIdx="0" presStyleCnt="5"/>
      <dgm:spPr/>
      <dgm:t>
        <a:bodyPr/>
        <a:lstStyle/>
        <a:p>
          <a:endParaRPr lang="ru-RU"/>
        </a:p>
      </dgm:t>
    </dgm:pt>
    <dgm:pt modelId="{09A9CE6A-8EEE-446C-AC12-7C07F6839C35}" type="pres">
      <dgm:prSet presAssocID="{0A5DA715-1C2B-485A-AF8A-1CAAF95B8FAF}" presName="parentText" presStyleLbl="node1" presStyleIdx="0" presStyleCnt="5">
        <dgm:presLayoutVars>
          <dgm:chMax val="0"/>
          <dgm:bulletEnabled val="1"/>
        </dgm:presLayoutVars>
      </dgm:prSet>
      <dgm:spPr/>
      <dgm:t>
        <a:bodyPr/>
        <a:lstStyle/>
        <a:p>
          <a:endParaRPr lang="ru-RU"/>
        </a:p>
      </dgm:t>
    </dgm:pt>
    <dgm:pt modelId="{137FA362-AA35-4A79-9D0B-40FC641C1675}" type="pres">
      <dgm:prSet presAssocID="{0A5DA715-1C2B-485A-AF8A-1CAAF95B8FAF}" presName="negativeSpace" presStyleCnt="0"/>
      <dgm:spPr/>
    </dgm:pt>
    <dgm:pt modelId="{A01415A8-007B-403B-AE8D-A71451A217E0}" type="pres">
      <dgm:prSet presAssocID="{0A5DA715-1C2B-485A-AF8A-1CAAF95B8FAF}" presName="childText" presStyleLbl="conFgAcc1" presStyleIdx="0" presStyleCnt="5">
        <dgm:presLayoutVars>
          <dgm:bulletEnabled val="1"/>
        </dgm:presLayoutVars>
      </dgm:prSet>
      <dgm:spPr/>
      <dgm:t>
        <a:bodyPr/>
        <a:lstStyle/>
        <a:p>
          <a:endParaRPr lang="ru-RU"/>
        </a:p>
      </dgm:t>
    </dgm:pt>
    <dgm:pt modelId="{2C18C710-8EE2-4F14-89B6-F410CA21CC57}" type="pres">
      <dgm:prSet presAssocID="{CC5E638C-3463-4CAF-87FA-85119E6FA577}" presName="spaceBetweenRectangles" presStyleCnt="0"/>
      <dgm:spPr/>
    </dgm:pt>
    <dgm:pt modelId="{DC84DF48-0118-4ACC-A6E0-3BA300BA6C90}" type="pres">
      <dgm:prSet presAssocID="{F06CDEA5-2BD6-416F-92C6-14A129990ADF}" presName="parentLin" presStyleCnt="0"/>
      <dgm:spPr/>
    </dgm:pt>
    <dgm:pt modelId="{C3DD387D-12D4-4FCD-9CFD-09365F4F6FF9}" type="pres">
      <dgm:prSet presAssocID="{F06CDEA5-2BD6-416F-92C6-14A129990ADF}" presName="parentLeftMargin" presStyleLbl="node1" presStyleIdx="0" presStyleCnt="5"/>
      <dgm:spPr/>
      <dgm:t>
        <a:bodyPr/>
        <a:lstStyle/>
        <a:p>
          <a:endParaRPr lang="ru-RU"/>
        </a:p>
      </dgm:t>
    </dgm:pt>
    <dgm:pt modelId="{2D8F0489-5540-4D40-A3DE-AE5F0A302E2E}" type="pres">
      <dgm:prSet presAssocID="{F06CDEA5-2BD6-416F-92C6-14A129990ADF}" presName="parentText" presStyleLbl="node1" presStyleIdx="1" presStyleCnt="5">
        <dgm:presLayoutVars>
          <dgm:chMax val="0"/>
          <dgm:bulletEnabled val="1"/>
        </dgm:presLayoutVars>
      </dgm:prSet>
      <dgm:spPr/>
      <dgm:t>
        <a:bodyPr/>
        <a:lstStyle/>
        <a:p>
          <a:endParaRPr lang="ru-RU"/>
        </a:p>
      </dgm:t>
    </dgm:pt>
    <dgm:pt modelId="{88140391-E140-4891-B638-03511CEDDF29}" type="pres">
      <dgm:prSet presAssocID="{F06CDEA5-2BD6-416F-92C6-14A129990ADF}" presName="negativeSpace" presStyleCnt="0"/>
      <dgm:spPr/>
    </dgm:pt>
    <dgm:pt modelId="{BE26FE56-A81F-4895-9C72-8FAD82175828}" type="pres">
      <dgm:prSet presAssocID="{F06CDEA5-2BD6-416F-92C6-14A129990ADF}" presName="childText" presStyleLbl="conFgAcc1" presStyleIdx="1" presStyleCnt="5">
        <dgm:presLayoutVars>
          <dgm:bulletEnabled val="1"/>
        </dgm:presLayoutVars>
      </dgm:prSet>
      <dgm:spPr/>
      <dgm:t>
        <a:bodyPr/>
        <a:lstStyle/>
        <a:p>
          <a:endParaRPr lang="ru-RU"/>
        </a:p>
      </dgm:t>
    </dgm:pt>
    <dgm:pt modelId="{894D9802-18CA-4600-AF89-CB3457221443}" type="pres">
      <dgm:prSet presAssocID="{E5811CB2-DE95-4F77-8DD7-79FD09F1BC82}" presName="spaceBetweenRectangles" presStyleCnt="0"/>
      <dgm:spPr/>
    </dgm:pt>
    <dgm:pt modelId="{2C0724BF-DCEF-40DE-A032-2F6A55F910FE}" type="pres">
      <dgm:prSet presAssocID="{F23E3741-C313-47A4-B763-56B94DDB7788}" presName="parentLin" presStyleCnt="0"/>
      <dgm:spPr/>
    </dgm:pt>
    <dgm:pt modelId="{118F0B93-F64E-4C6A-BFD2-B3EF75A0F660}" type="pres">
      <dgm:prSet presAssocID="{F23E3741-C313-47A4-B763-56B94DDB7788}" presName="parentLeftMargin" presStyleLbl="node1" presStyleIdx="1" presStyleCnt="5"/>
      <dgm:spPr/>
      <dgm:t>
        <a:bodyPr/>
        <a:lstStyle/>
        <a:p>
          <a:endParaRPr lang="ru-RU"/>
        </a:p>
      </dgm:t>
    </dgm:pt>
    <dgm:pt modelId="{56D7783F-FD04-4243-BF25-5CA282825150}" type="pres">
      <dgm:prSet presAssocID="{F23E3741-C313-47A4-B763-56B94DDB7788}" presName="parentText" presStyleLbl="node1" presStyleIdx="2" presStyleCnt="5">
        <dgm:presLayoutVars>
          <dgm:chMax val="0"/>
          <dgm:bulletEnabled val="1"/>
        </dgm:presLayoutVars>
      </dgm:prSet>
      <dgm:spPr/>
      <dgm:t>
        <a:bodyPr/>
        <a:lstStyle/>
        <a:p>
          <a:endParaRPr lang="ru-RU"/>
        </a:p>
      </dgm:t>
    </dgm:pt>
    <dgm:pt modelId="{9D798BF4-5020-45DF-9344-3F19F0CBBDA9}" type="pres">
      <dgm:prSet presAssocID="{F23E3741-C313-47A4-B763-56B94DDB7788}" presName="negativeSpace" presStyleCnt="0"/>
      <dgm:spPr/>
    </dgm:pt>
    <dgm:pt modelId="{6D3D9B5F-74A3-431B-9426-7BC31E3B908B}" type="pres">
      <dgm:prSet presAssocID="{F23E3741-C313-47A4-B763-56B94DDB7788}" presName="childText" presStyleLbl="conFgAcc1" presStyleIdx="2" presStyleCnt="5">
        <dgm:presLayoutVars>
          <dgm:bulletEnabled val="1"/>
        </dgm:presLayoutVars>
      </dgm:prSet>
      <dgm:spPr/>
      <dgm:t>
        <a:bodyPr/>
        <a:lstStyle/>
        <a:p>
          <a:endParaRPr lang="ru-RU"/>
        </a:p>
      </dgm:t>
    </dgm:pt>
    <dgm:pt modelId="{25CCBB7D-1316-480B-AC2E-3BF2F42F6CDD}" type="pres">
      <dgm:prSet presAssocID="{A92EDCA0-17F9-421A-8842-B271017570F2}" presName="spaceBetweenRectangles" presStyleCnt="0"/>
      <dgm:spPr/>
    </dgm:pt>
    <dgm:pt modelId="{0A6512AF-4AAC-4FBA-A773-FC4CD17BD147}" type="pres">
      <dgm:prSet presAssocID="{38F88E50-297C-41D0-B509-FC8A464753AF}" presName="parentLin" presStyleCnt="0"/>
      <dgm:spPr/>
    </dgm:pt>
    <dgm:pt modelId="{7D9E4AFA-A83E-4B09-9EF0-2AE183289DC6}" type="pres">
      <dgm:prSet presAssocID="{38F88E50-297C-41D0-B509-FC8A464753AF}" presName="parentLeftMargin" presStyleLbl="node1" presStyleIdx="2" presStyleCnt="5"/>
      <dgm:spPr/>
      <dgm:t>
        <a:bodyPr/>
        <a:lstStyle/>
        <a:p>
          <a:endParaRPr lang="ru-RU"/>
        </a:p>
      </dgm:t>
    </dgm:pt>
    <dgm:pt modelId="{8E116859-0E7D-4AE2-8744-4410F6342B65}" type="pres">
      <dgm:prSet presAssocID="{38F88E50-297C-41D0-B509-FC8A464753AF}" presName="parentText" presStyleLbl="node1" presStyleIdx="3" presStyleCnt="5">
        <dgm:presLayoutVars>
          <dgm:chMax val="0"/>
          <dgm:bulletEnabled val="1"/>
        </dgm:presLayoutVars>
      </dgm:prSet>
      <dgm:spPr/>
      <dgm:t>
        <a:bodyPr/>
        <a:lstStyle/>
        <a:p>
          <a:endParaRPr lang="ru-RU"/>
        </a:p>
      </dgm:t>
    </dgm:pt>
    <dgm:pt modelId="{2319080C-02B8-4D97-8323-109B3F3B17B2}" type="pres">
      <dgm:prSet presAssocID="{38F88E50-297C-41D0-B509-FC8A464753AF}" presName="negativeSpace" presStyleCnt="0"/>
      <dgm:spPr/>
    </dgm:pt>
    <dgm:pt modelId="{518CDC0F-C6F3-401C-AC6D-25D390E6AAC8}" type="pres">
      <dgm:prSet presAssocID="{38F88E50-297C-41D0-B509-FC8A464753AF}" presName="childText" presStyleLbl="conFgAcc1" presStyleIdx="3" presStyleCnt="5">
        <dgm:presLayoutVars>
          <dgm:bulletEnabled val="1"/>
        </dgm:presLayoutVars>
      </dgm:prSet>
      <dgm:spPr/>
      <dgm:t>
        <a:bodyPr/>
        <a:lstStyle/>
        <a:p>
          <a:endParaRPr lang="ru-RU"/>
        </a:p>
      </dgm:t>
    </dgm:pt>
    <dgm:pt modelId="{D4481199-14F6-4C28-9DFB-391BAEDCA008}" type="pres">
      <dgm:prSet presAssocID="{F26F3D03-4013-4E8B-B511-52B87093A713}" presName="spaceBetweenRectangles" presStyleCnt="0"/>
      <dgm:spPr/>
    </dgm:pt>
    <dgm:pt modelId="{5C854F33-5846-4F27-820A-6C4758167A54}" type="pres">
      <dgm:prSet presAssocID="{5193C58F-F967-4F00-A62F-D88127E4F1C0}" presName="parentLin" presStyleCnt="0"/>
      <dgm:spPr/>
    </dgm:pt>
    <dgm:pt modelId="{F87D4C1F-1F61-4395-A67B-0C45681EF292}" type="pres">
      <dgm:prSet presAssocID="{5193C58F-F967-4F00-A62F-D88127E4F1C0}" presName="parentLeftMargin" presStyleLbl="node1" presStyleIdx="3" presStyleCnt="5"/>
      <dgm:spPr/>
      <dgm:t>
        <a:bodyPr/>
        <a:lstStyle/>
        <a:p>
          <a:endParaRPr lang="ru-RU"/>
        </a:p>
      </dgm:t>
    </dgm:pt>
    <dgm:pt modelId="{72ACE7F4-EC97-4761-B587-BCC596639A29}" type="pres">
      <dgm:prSet presAssocID="{5193C58F-F967-4F00-A62F-D88127E4F1C0}" presName="parentText" presStyleLbl="node1" presStyleIdx="4" presStyleCnt="5">
        <dgm:presLayoutVars>
          <dgm:chMax val="0"/>
          <dgm:bulletEnabled val="1"/>
        </dgm:presLayoutVars>
      </dgm:prSet>
      <dgm:spPr/>
      <dgm:t>
        <a:bodyPr/>
        <a:lstStyle/>
        <a:p>
          <a:endParaRPr lang="ru-RU"/>
        </a:p>
      </dgm:t>
    </dgm:pt>
    <dgm:pt modelId="{5A4D2F90-F8B4-4DCA-B203-AC2522233AD4}" type="pres">
      <dgm:prSet presAssocID="{5193C58F-F967-4F00-A62F-D88127E4F1C0}" presName="negativeSpace" presStyleCnt="0"/>
      <dgm:spPr/>
    </dgm:pt>
    <dgm:pt modelId="{877A5397-4C2F-46CD-B687-7E6C13ADA776}" type="pres">
      <dgm:prSet presAssocID="{5193C58F-F967-4F00-A62F-D88127E4F1C0}" presName="childText" presStyleLbl="conFgAcc1" presStyleIdx="4" presStyleCnt="5">
        <dgm:presLayoutVars>
          <dgm:bulletEnabled val="1"/>
        </dgm:presLayoutVars>
      </dgm:prSet>
      <dgm:spPr/>
      <dgm:t>
        <a:bodyPr/>
        <a:lstStyle/>
        <a:p>
          <a:endParaRPr lang="ru-RU"/>
        </a:p>
      </dgm:t>
    </dgm:pt>
  </dgm:ptLst>
  <dgm:cxnLst>
    <dgm:cxn modelId="{3E53B8AB-876E-4BA0-B342-C3BCD046D329}" type="presOf" srcId="{28E963FF-9C20-40F6-A70C-A02ABDD26F4A}" destId="{A01415A8-007B-403B-AE8D-A71451A217E0}" srcOrd="0" destOrd="0" presId="urn:microsoft.com/office/officeart/2005/8/layout/list1"/>
    <dgm:cxn modelId="{AF0A5B25-BC47-431F-B67D-92FD70D897B8}" type="presOf" srcId="{F23E3741-C313-47A4-B763-56B94DDB7788}" destId="{118F0B93-F64E-4C6A-BFD2-B3EF75A0F660}" srcOrd="0" destOrd="0" presId="urn:microsoft.com/office/officeart/2005/8/layout/list1"/>
    <dgm:cxn modelId="{9667EE8E-FE66-496E-8107-AB9C084D3E22}" type="presOf" srcId="{B26BB71E-B666-4FE0-9A49-214C240A05C1}" destId="{117C600C-0F6F-40B4-BA3D-F2F43706DEC9}" srcOrd="0" destOrd="0" presId="urn:microsoft.com/office/officeart/2005/8/layout/list1"/>
    <dgm:cxn modelId="{82D2688D-BB4A-4D4F-8D99-EFE9DC12D91E}" srcId="{F06CDEA5-2BD6-416F-92C6-14A129990ADF}" destId="{3E8CB3A6-D7DC-4F45-A9E4-04C52ECD3DE2}" srcOrd="0" destOrd="0" parTransId="{26A0BEBE-9CA1-4336-9097-7A3EE6ED8BCD}" sibTransId="{DDE11E74-A28E-4B18-A2C0-ABD03D809493}"/>
    <dgm:cxn modelId="{C699F0FA-2D9F-4701-806C-2FD687C885AD}" type="presOf" srcId="{F06CDEA5-2BD6-416F-92C6-14A129990ADF}" destId="{2D8F0489-5540-4D40-A3DE-AE5F0A302E2E}" srcOrd="1" destOrd="0" presId="urn:microsoft.com/office/officeart/2005/8/layout/list1"/>
    <dgm:cxn modelId="{30443238-1171-4F00-BC78-544BECA4545D}" type="presOf" srcId="{3E8CB3A6-D7DC-4F45-A9E4-04C52ECD3DE2}" destId="{BE26FE56-A81F-4895-9C72-8FAD82175828}" srcOrd="0" destOrd="0" presId="urn:microsoft.com/office/officeart/2005/8/layout/list1"/>
    <dgm:cxn modelId="{E8719CFB-B981-4E3F-88DA-C2DC4D4C2BE3}" srcId="{B26BB71E-B666-4FE0-9A49-214C240A05C1}" destId="{0A5DA715-1C2B-485A-AF8A-1CAAF95B8FAF}" srcOrd="0" destOrd="0" parTransId="{284C0A68-C2BB-42AF-A07C-C6F2EF0B68DE}" sibTransId="{CC5E638C-3463-4CAF-87FA-85119E6FA577}"/>
    <dgm:cxn modelId="{A8F3BBFC-0A68-4537-AFC6-1364CD23745E}" type="presOf" srcId="{B9F586B7-0B6F-425E-B497-6690AC46076E}" destId="{6D3D9B5F-74A3-431B-9426-7BC31E3B908B}" srcOrd="0" destOrd="0" presId="urn:microsoft.com/office/officeart/2005/8/layout/list1"/>
    <dgm:cxn modelId="{B13B3DE9-BA83-457D-85BB-9AAFEC482571}" srcId="{B26BB71E-B666-4FE0-9A49-214C240A05C1}" destId="{F06CDEA5-2BD6-416F-92C6-14A129990ADF}" srcOrd="1" destOrd="0" parTransId="{27D8E79E-81CB-4E5E-999E-8647BB8A3AD9}" sibTransId="{E5811CB2-DE95-4F77-8DD7-79FD09F1BC82}"/>
    <dgm:cxn modelId="{BF794CE2-A345-4243-8C2C-77195DDE4BF6}" type="presOf" srcId="{5193C58F-F967-4F00-A62F-D88127E4F1C0}" destId="{F87D4C1F-1F61-4395-A67B-0C45681EF292}" srcOrd="0" destOrd="0" presId="urn:microsoft.com/office/officeart/2005/8/layout/list1"/>
    <dgm:cxn modelId="{451EC7E4-939A-4AB2-A699-76BF7629464C}" srcId="{B26BB71E-B666-4FE0-9A49-214C240A05C1}" destId="{38F88E50-297C-41D0-B509-FC8A464753AF}" srcOrd="3" destOrd="0" parTransId="{D36DC40B-BAF8-47B2-833A-9A6983D4C0C3}" sibTransId="{F26F3D03-4013-4E8B-B511-52B87093A713}"/>
    <dgm:cxn modelId="{7BD15953-997D-456F-81FA-F045B725B422}" type="presOf" srcId="{F06CDEA5-2BD6-416F-92C6-14A129990ADF}" destId="{C3DD387D-12D4-4FCD-9CFD-09365F4F6FF9}" srcOrd="0" destOrd="0" presId="urn:microsoft.com/office/officeart/2005/8/layout/list1"/>
    <dgm:cxn modelId="{89FC952A-BFB3-437A-8527-934B7E973123}" srcId="{0A5DA715-1C2B-485A-AF8A-1CAAF95B8FAF}" destId="{28E963FF-9C20-40F6-A70C-A02ABDD26F4A}" srcOrd="0" destOrd="0" parTransId="{016C11FC-3AC8-42C8-916F-8918BB6C45B7}" sibTransId="{5A0F7D18-A689-47FD-8519-05D66890941A}"/>
    <dgm:cxn modelId="{F6EADAB3-8F0A-405E-8D66-851E61AEAE30}" srcId="{5193C58F-F967-4F00-A62F-D88127E4F1C0}" destId="{7D10EE83-C452-4B82-9389-20C00F69E04D}" srcOrd="0" destOrd="0" parTransId="{EAA8C705-7F52-4DC1-BDB3-BE98DD741B2B}" sibTransId="{7DC66A15-CA4B-42DD-A0B9-B2552889EF50}"/>
    <dgm:cxn modelId="{E3DBFE40-B4C4-4B1A-81C0-6879EC43088E}" srcId="{B26BB71E-B666-4FE0-9A49-214C240A05C1}" destId="{5193C58F-F967-4F00-A62F-D88127E4F1C0}" srcOrd="4" destOrd="0" parTransId="{C3492625-642D-4E32-B26F-3F2F02FC629F}" sibTransId="{89C6AAF0-EA67-427F-BF02-7E05FF91B967}"/>
    <dgm:cxn modelId="{A1FBF27C-8326-4406-AE21-8BCBE121CBD3}" type="presOf" srcId="{38F88E50-297C-41D0-B509-FC8A464753AF}" destId="{7D9E4AFA-A83E-4B09-9EF0-2AE183289DC6}" srcOrd="0" destOrd="0" presId="urn:microsoft.com/office/officeart/2005/8/layout/list1"/>
    <dgm:cxn modelId="{8C665F10-24F6-49D9-9B07-38703422DC96}" type="presOf" srcId="{7D10EE83-C452-4B82-9389-20C00F69E04D}" destId="{877A5397-4C2F-46CD-B687-7E6C13ADA776}" srcOrd="0" destOrd="0" presId="urn:microsoft.com/office/officeart/2005/8/layout/list1"/>
    <dgm:cxn modelId="{A90FB7CF-0187-4EDD-9136-50AF20E17DDD}" type="presOf" srcId="{5193C58F-F967-4F00-A62F-D88127E4F1C0}" destId="{72ACE7F4-EC97-4761-B587-BCC596639A29}" srcOrd="1" destOrd="0" presId="urn:microsoft.com/office/officeart/2005/8/layout/list1"/>
    <dgm:cxn modelId="{1206827C-4873-465F-A423-728796A8B4B2}" type="presOf" srcId="{0A5DA715-1C2B-485A-AF8A-1CAAF95B8FAF}" destId="{B770E269-3ADF-4242-B3A0-3456CF2DB38A}" srcOrd="0" destOrd="0" presId="urn:microsoft.com/office/officeart/2005/8/layout/list1"/>
    <dgm:cxn modelId="{ABB2BB8F-0D1F-4904-A66C-269B72062404}" type="presOf" srcId="{6349D02F-7BB5-4593-A01C-BDB695600D55}" destId="{518CDC0F-C6F3-401C-AC6D-25D390E6AAC8}" srcOrd="0" destOrd="0" presId="urn:microsoft.com/office/officeart/2005/8/layout/list1"/>
    <dgm:cxn modelId="{72A48590-59A7-4029-9C6A-C4EDBD1E88D9}" srcId="{B26BB71E-B666-4FE0-9A49-214C240A05C1}" destId="{F23E3741-C313-47A4-B763-56B94DDB7788}" srcOrd="2" destOrd="0" parTransId="{DF53199D-EDF1-40BC-A4C9-753E63C5313E}" sibTransId="{A92EDCA0-17F9-421A-8842-B271017570F2}"/>
    <dgm:cxn modelId="{330A9445-9C62-4F95-BAB6-F01F04B0E20C}" srcId="{F23E3741-C313-47A4-B763-56B94DDB7788}" destId="{B9F586B7-0B6F-425E-B497-6690AC46076E}" srcOrd="0" destOrd="0" parTransId="{2670A696-1FBA-4FCC-B65A-FE17FF99784F}" sibTransId="{67054740-BFCB-420B-8F75-C08DCE6200D3}"/>
    <dgm:cxn modelId="{7A954BA4-14F4-4700-9BF6-CFF97B493CEB}" srcId="{38F88E50-297C-41D0-B509-FC8A464753AF}" destId="{6349D02F-7BB5-4593-A01C-BDB695600D55}" srcOrd="0" destOrd="0" parTransId="{5DFC25BC-6D04-43BF-94DA-54F0D85C6AF1}" sibTransId="{A327BE32-0AC1-46E8-A205-A46777B6B493}"/>
    <dgm:cxn modelId="{91BF0CCF-61DD-48D5-8F7D-E6627495ADFF}" type="presOf" srcId="{38F88E50-297C-41D0-B509-FC8A464753AF}" destId="{8E116859-0E7D-4AE2-8744-4410F6342B65}" srcOrd="1" destOrd="0" presId="urn:microsoft.com/office/officeart/2005/8/layout/list1"/>
    <dgm:cxn modelId="{4CA2D10E-257A-4AB1-BC20-FFE30A17106C}" type="presOf" srcId="{0A5DA715-1C2B-485A-AF8A-1CAAF95B8FAF}" destId="{09A9CE6A-8EEE-446C-AC12-7C07F6839C35}" srcOrd="1" destOrd="0" presId="urn:microsoft.com/office/officeart/2005/8/layout/list1"/>
    <dgm:cxn modelId="{E9FF5E32-E452-4BA0-984D-95947F7FB8B3}" type="presOf" srcId="{F23E3741-C313-47A4-B763-56B94DDB7788}" destId="{56D7783F-FD04-4243-BF25-5CA282825150}" srcOrd="1" destOrd="0" presId="urn:microsoft.com/office/officeart/2005/8/layout/list1"/>
    <dgm:cxn modelId="{DC3B4687-B84C-4E04-8750-C399AD8A3C24}" type="presParOf" srcId="{117C600C-0F6F-40B4-BA3D-F2F43706DEC9}" destId="{FDDA9E39-7E4E-4538-B556-08677DFA708D}" srcOrd="0" destOrd="0" presId="urn:microsoft.com/office/officeart/2005/8/layout/list1"/>
    <dgm:cxn modelId="{193BA5E2-0F77-41B4-B5AC-883889E757B1}" type="presParOf" srcId="{FDDA9E39-7E4E-4538-B556-08677DFA708D}" destId="{B770E269-3ADF-4242-B3A0-3456CF2DB38A}" srcOrd="0" destOrd="0" presId="urn:microsoft.com/office/officeart/2005/8/layout/list1"/>
    <dgm:cxn modelId="{A4003EA0-C6FF-4822-9070-847CD236CE9B}" type="presParOf" srcId="{FDDA9E39-7E4E-4538-B556-08677DFA708D}" destId="{09A9CE6A-8EEE-446C-AC12-7C07F6839C35}" srcOrd="1" destOrd="0" presId="urn:microsoft.com/office/officeart/2005/8/layout/list1"/>
    <dgm:cxn modelId="{4B37E7CF-A96F-4E16-AC39-5025C2411917}" type="presParOf" srcId="{117C600C-0F6F-40B4-BA3D-F2F43706DEC9}" destId="{137FA362-AA35-4A79-9D0B-40FC641C1675}" srcOrd="1" destOrd="0" presId="urn:microsoft.com/office/officeart/2005/8/layout/list1"/>
    <dgm:cxn modelId="{5F95FA99-801A-47F5-9E54-F51CB68604B8}" type="presParOf" srcId="{117C600C-0F6F-40B4-BA3D-F2F43706DEC9}" destId="{A01415A8-007B-403B-AE8D-A71451A217E0}" srcOrd="2" destOrd="0" presId="urn:microsoft.com/office/officeart/2005/8/layout/list1"/>
    <dgm:cxn modelId="{DFF66C74-0A36-4392-8365-73812237FC68}" type="presParOf" srcId="{117C600C-0F6F-40B4-BA3D-F2F43706DEC9}" destId="{2C18C710-8EE2-4F14-89B6-F410CA21CC57}" srcOrd="3" destOrd="0" presId="urn:microsoft.com/office/officeart/2005/8/layout/list1"/>
    <dgm:cxn modelId="{4668B419-5CF7-487C-8E26-518C5D794D6E}" type="presParOf" srcId="{117C600C-0F6F-40B4-BA3D-F2F43706DEC9}" destId="{DC84DF48-0118-4ACC-A6E0-3BA300BA6C90}" srcOrd="4" destOrd="0" presId="urn:microsoft.com/office/officeart/2005/8/layout/list1"/>
    <dgm:cxn modelId="{DB21ACEE-4C1A-4994-8B38-ED81413A883B}" type="presParOf" srcId="{DC84DF48-0118-4ACC-A6E0-3BA300BA6C90}" destId="{C3DD387D-12D4-4FCD-9CFD-09365F4F6FF9}" srcOrd="0" destOrd="0" presId="urn:microsoft.com/office/officeart/2005/8/layout/list1"/>
    <dgm:cxn modelId="{B4D5A65F-D9D5-474E-98EA-B7D50CF2773D}" type="presParOf" srcId="{DC84DF48-0118-4ACC-A6E0-3BA300BA6C90}" destId="{2D8F0489-5540-4D40-A3DE-AE5F0A302E2E}" srcOrd="1" destOrd="0" presId="urn:microsoft.com/office/officeart/2005/8/layout/list1"/>
    <dgm:cxn modelId="{A9DB015C-ED71-430B-898E-ABB1B84B066C}" type="presParOf" srcId="{117C600C-0F6F-40B4-BA3D-F2F43706DEC9}" destId="{88140391-E140-4891-B638-03511CEDDF29}" srcOrd="5" destOrd="0" presId="urn:microsoft.com/office/officeart/2005/8/layout/list1"/>
    <dgm:cxn modelId="{184083EC-65B5-457C-B5B5-9436E716040F}" type="presParOf" srcId="{117C600C-0F6F-40B4-BA3D-F2F43706DEC9}" destId="{BE26FE56-A81F-4895-9C72-8FAD82175828}" srcOrd="6" destOrd="0" presId="urn:microsoft.com/office/officeart/2005/8/layout/list1"/>
    <dgm:cxn modelId="{98A7A743-DB0E-4D8F-B188-D29714C56904}" type="presParOf" srcId="{117C600C-0F6F-40B4-BA3D-F2F43706DEC9}" destId="{894D9802-18CA-4600-AF89-CB3457221443}" srcOrd="7" destOrd="0" presId="urn:microsoft.com/office/officeart/2005/8/layout/list1"/>
    <dgm:cxn modelId="{2316F376-F26E-45A2-9281-60E8D8D30A4C}" type="presParOf" srcId="{117C600C-0F6F-40B4-BA3D-F2F43706DEC9}" destId="{2C0724BF-DCEF-40DE-A032-2F6A55F910FE}" srcOrd="8" destOrd="0" presId="urn:microsoft.com/office/officeart/2005/8/layout/list1"/>
    <dgm:cxn modelId="{0E914176-7FED-4DEC-9B0F-4562AFE82600}" type="presParOf" srcId="{2C0724BF-DCEF-40DE-A032-2F6A55F910FE}" destId="{118F0B93-F64E-4C6A-BFD2-B3EF75A0F660}" srcOrd="0" destOrd="0" presId="urn:microsoft.com/office/officeart/2005/8/layout/list1"/>
    <dgm:cxn modelId="{882F9A71-1206-40D5-B62C-E2D520663BD1}" type="presParOf" srcId="{2C0724BF-DCEF-40DE-A032-2F6A55F910FE}" destId="{56D7783F-FD04-4243-BF25-5CA282825150}" srcOrd="1" destOrd="0" presId="urn:microsoft.com/office/officeart/2005/8/layout/list1"/>
    <dgm:cxn modelId="{570EAD34-32F9-48E7-80D2-32CD6A27EE5B}" type="presParOf" srcId="{117C600C-0F6F-40B4-BA3D-F2F43706DEC9}" destId="{9D798BF4-5020-45DF-9344-3F19F0CBBDA9}" srcOrd="9" destOrd="0" presId="urn:microsoft.com/office/officeart/2005/8/layout/list1"/>
    <dgm:cxn modelId="{864C097F-D2E5-420D-A54D-2E9721053554}" type="presParOf" srcId="{117C600C-0F6F-40B4-BA3D-F2F43706DEC9}" destId="{6D3D9B5F-74A3-431B-9426-7BC31E3B908B}" srcOrd="10" destOrd="0" presId="urn:microsoft.com/office/officeart/2005/8/layout/list1"/>
    <dgm:cxn modelId="{BFD586B8-7DA5-4C90-92E4-00C580B62ED8}" type="presParOf" srcId="{117C600C-0F6F-40B4-BA3D-F2F43706DEC9}" destId="{25CCBB7D-1316-480B-AC2E-3BF2F42F6CDD}" srcOrd="11" destOrd="0" presId="urn:microsoft.com/office/officeart/2005/8/layout/list1"/>
    <dgm:cxn modelId="{30E34033-E7E1-42EE-B48D-B8BD564E15FE}" type="presParOf" srcId="{117C600C-0F6F-40B4-BA3D-F2F43706DEC9}" destId="{0A6512AF-4AAC-4FBA-A773-FC4CD17BD147}" srcOrd="12" destOrd="0" presId="urn:microsoft.com/office/officeart/2005/8/layout/list1"/>
    <dgm:cxn modelId="{48F38A56-51C9-4ACC-A6FF-CE172F5B92B7}" type="presParOf" srcId="{0A6512AF-4AAC-4FBA-A773-FC4CD17BD147}" destId="{7D9E4AFA-A83E-4B09-9EF0-2AE183289DC6}" srcOrd="0" destOrd="0" presId="urn:microsoft.com/office/officeart/2005/8/layout/list1"/>
    <dgm:cxn modelId="{33689D37-B741-41EA-9D42-447161A2E6F8}" type="presParOf" srcId="{0A6512AF-4AAC-4FBA-A773-FC4CD17BD147}" destId="{8E116859-0E7D-4AE2-8744-4410F6342B65}" srcOrd="1" destOrd="0" presId="urn:microsoft.com/office/officeart/2005/8/layout/list1"/>
    <dgm:cxn modelId="{D8475E61-0032-48F0-A9FF-62AF3E9D2F9C}" type="presParOf" srcId="{117C600C-0F6F-40B4-BA3D-F2F43706DEC9}" destId="{2319080C-02B8-4D97-8323-109B3F3B17B2}" srcOrd="13" destOrd="0" presId="urn:microsoft.com/office/officeart/2005/8/layout/list1"/>
    <dgm:cxn modelId="{3B2C3756-396D-40FE-ABF2-B2441E93736F}" type="presParOf" srcId="{117C600C-0F6F-40B4-BA3D-F2F43706DEC9}" destId="{518CDC0F-C6F3-401C-AC6D-25D390E6AAC8}" srcOrd="14" destOrd="0" presId="urn:microsoft.com/office/officeart/2005/8/layout/list1"/>
    <dgm:cxn modelId="{0AC272EB-A551-47EE-B678-FDBB19A6E972}" type="presParOf" srcId="{117C600C-0F6F-40B4-BA3D-F2F43706DEC9}" destId="{D4481199-14F6-4C28-9DFB-391BAEDCA008}" srcOrd="15" destOrd="0" presId="urn:microsoft.com/office/officeart/2005/8/layout/list1"/>
    <dgm:cxn modelId="{4905706C-F216-4E50-9E86-DE7E3546D3C0}" type="presParOf" srcId="{117C600C-0F6F-40B4-BA3D-F2F43706DEC9}" destId="{5C854F33-5846-4F27-820A-6C4758167A54}" srcOrd="16" destOrd="0" presId="urn:microsoft.com/office/officeart/2005/8/layout/list1"/>
    <dgm:cxn modelId="{CB6A2C29-AFED-4563-BDD1-2925BF66E667}" type="presParOf" srcId="{5C854F33-5846-4F27-820A-6C4758167A54}" destId="{F87D4C1F-1F61-4395-A67B-0C45681EF292}" srcOrd="0" destOrd="0" presId="urn:microsoft.com/office/officeart/2005/8/layout/list1"/>
    <dgm:cxn modelId="{453EE3F2-08F5-4B5B-8AC0-AEB807D64072}" type="presParOf" srcId="{5C854F33-5846-4F27-820A-6C4758167A54}" destId="{72ACE7F4-EC97-4761-B587-BCC596639A29}" srcOrd="1" destOrd="0" presId="urn:microsoft.com/office/officeart/2005/8/layout/list1"/>
    <dgm:cxn modelId="{F3B6C590-F5B0-454A-A51A-EE95D1523E86}" type="presParOf" srcId="{117C600C-0F6F-40B4-BA3D-F2F43706DEC9}" destId="{5A4D2F90-F8B4-4DCA-B203-AC2522233AD4}" srcOrd="17" destOrd="0" presId="urn:microsoft.com/office/officeart/2005/8/layout/list1"/>
    <dgm:cxn modelId="{FE85C207-9309-4E27-A2EF-51B66CCCBB9B}" type="presParOf" srcId="{117C600C-0F6F-40B4-BA3D-F2F43706DEC9}" destId="{877A5397-4C2F-46CD-B687-7E6C13ADA776}"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0E458B-3A19-4A45-A80C-7F221A4D791F}"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ru-RU"/>
        </a:p>
      </dgm:t>
    </dgm:pt>
    <dgm:pt modelId="{2BB9CF0E-2EE0-49A3-BC63-C319E73CAD32}">
      <dgm:prSet phldrT="[Текст]" custT="1"/>
      <dgm:spPr/>
      <dgm:t>
        <a:bodyPr/>
        <a:lstStyle/>
        <a:p>
          <a:r>
            <a:rPr lang="ru-RU" sz="2400" b="1" dirty="0" smtClean="0"/>
            <a:t>Принцип системности</a:t>
          </a:r>
          <a:endParaRPr lang="ru-RU" sz="2400" b="1" dirty="0"/>
        </a:p>
      </dgm:t>
    </dgm:pt>
    <dgm:pt modelId="{9623D62D-A26C-42BA-841D-F16A174C2A55}" type="parTrans" cxnId="{669228E8-A503-445F-B9F1-CF32D89425AA}">
      <dgm:prSet/>
      <dgm:spPr/>
      <dgm:t>
        <a:bodyPr/>
        <a:lstStyle/>
        <a:p>
          <a:endParaRPr lang="ru-RU"/>
        </a:p>
      </dgm:t>
    </dgm:pt>
    <dgm:pt modelId="{BE8999BA-BC17-4A8B-8C98-815211A88B30}" type="sibTrans" cxnId="{669228E8-A503-445F-B9F1-CF32D89425AA}">
      <dgm:prSet/>
      <dgm:spPr/>
      <dgm:t>
        <a:bodyPr/>
        <a:lstStyle/>
        <a:p>
          <a:endParaRPr lang="ru-RU"/>
        </a:p>
      </dgm:t>
    </dgm:pt>
    <dgm:pt modelId="{F915D078-D973-4371-A2B6-6A4BCA0DECF9}">
      <dgm:prSet phldrT="[Текст]" custT="1"/>
      <dgm:spPr/>
      <dgm:t>
        <a:bodyPr/>
        <a:lstStyle/>
        <a:p>
          <a:r>
            <a:rPr lang="ru-RU" sz="2400" b="1" dirty="0" smtClean="0"/>
            <a:t>Принцип участия</a:t>
          </a:r>
          <a:endParaRPr lang="ru-RU" sz="2400" b="1" dirty="0"/>
        </a:p>
      </dgm:t>
    </dgm:pt>
    <dgm:pt modelId="{12FC4577-1BD5-4097-AABC-53666482A673}" type="parTrans" cxnId="{889C75D4-4378-4B40-BC82-81F0BD731DB5}">
      <dgm:prSet/>
      <dgm:spPr/>
      <dgm:t>
        <a:bodyPr/>
        <a:lstStyle/>
        <a:p>
          <a:endParaRPr lang="ru-RU"/>
        </a:p>
      </dgm:t>
    </dgm:pt>
    <dgm:pt modelId="{697AA599-EB25-41A4-BBBD-40D4435BC58E}" type="sibTrans" cxnId="{889C75D4-4378-4B40-BC82-81F0BD731DB5}">
      <dgm:prSet/>
      <dgm:spPr/>
      <dgm:t>
        <a:bodyPr/>
        <a:lstStyle/>
        <a:p>
          <a:endParaRPr lang="ru-RU"/>
        </a:p>
      </dgm:t>
    </dgm:pt>
    <dgm:pt modelId="{5CB9C7A1-190F-4C81-9806-CE65C4A7630A}">
      <dgm:prSet phldrT="[Текст]" custT="1"/>
      <dgm:spPr/>
      <dgm:t>
        <a:bodyPr/>
        <a:lstStyle/>
        <a:p>
          <a:r>
            <a:rPr lang="ru-RU" sz="2400" b="1" dirty="0" smtClean="0"/>
            <a:t>Принцип непрерывности</a:t>
          </a:r>
          <a:endParaRPr lang="ru-RU" sz="2400" b="1" dirty="0"/>
        </a:p>
      </dgm:t>
    </dgm:pt>
    <dgm:pt modelId="{84601024-4317-44B4-9349-EE8F1F2B886A}" type="parTrans" cxnId="{2DF6364D-F182-47BE-9F7D-9FD6294D0776}">
      <dgm:prSet/>
      <dgm:spPr/>
      <dgm:t>
        <a:bodyPr/>
        <a:lstStyle/>
        <a:p>
          <a:endParaRPr lang="ru-RU"/>
        </a:p>
      </dgm:t>
    </dgm:pt>
    <dgm:pt modelId="{3B7B12E6-4647-4F5C-8D26-3277B67BE6AD}" type="sibTrans" cxnId="{2DF6364D-F182-47BE-9F7D-9FD6294D0776}">
      <dgm:prSet/>
      <dgm:spPr/>
      <dgm:t>
        <a:bodyPr/>
        <a:lstStyle/>
        <a:p>
          <a:endParaRPr lang="ru-RU"/>
        </a:p>
      </dgm:t>
    </dgm:pt>
    <dgm:pt modelId="{168D554D-78C9-4443-980A-54E12DA951AA}">
      <dgm:prSet/>
      <dgm:spPr/>
      <dgm:t>
        <a:bodyPr/>
        <a:lstStyle/>
        <a:p>
          <a:r>
            <a:rPr lang="ru-RU" smtClean="0"/>
            <a:t>процесс планирования на предприятии должен осуществляться постоянно, а разработанные планы непрерывно приходить на смену друг другу, перекрывать друг друга</a:t>
          </a:r>
          <a:endParaRPr lang="ru-RU" dirty="0"/>
        </a:p>
      </dgm:t>
    </dgm:pt>
    <dgm:pt modelId="{75D94D5E-D464-46EF-BB79-4BDD97A8EA79}" type="parTrans" cxnId="{10E73F5D-3607-4820-ABCB-F9D4B140F695}">
      <dgm:prSet/>
      <dgm:spPr/>
      <dgm:t>
        <a:bodyPr/>
        <a:lstStyle/>
        <a:p>
          <a:endParaRPr lang="ru-RU"/>
        </a:p>
      </dgm:t>
    </dgm:pt>
    <dgm:pt modelId="{EC3FB672-B944-45A3-9269-C213D4E7D048}" type="sibTrans" cxnId="{10E73F5D-3607-4820-ABCB-F9D4B140F695}">
      <dgm:prSet/>
      <dgm:spPr/>
      <dgm:t>
        <a:bodyPr/>
        <a:lstStyle/>
        <a:p>
          <a:endParaRPr lang="ru-RU"/>
        </a:p>
      </dgm:t>
    </dgm:pt>
    <dgm:pt modelId="{CEFDA2BD-F5B4-4923-8F6B-8CC0D69A58E4}">
      <dgm:prSet custT="1"/>
      <dgm:spPr/>
      <dgm:t>
        <a:bodyPr/>
        <a:lstStyle/>
        <a:p>
          <a:r>
            <a:rPr lang="ru-RU" sz="1600" spc="-50" baseline="0" smtClean="0"/>
            <a:t>планирование на предприятии должно носить системный характер. Предприятие – это сложная, многоуровневая социально-экономическая система.</a:t>
          </a:r>
          <a:endParaRPr lang="ru-RU" sz="1600" spc="-50" baseline="0" dirty="0"/>
        </a:p>
      </dgm:t>
    </dgm:pt>
    <dgm:pt modelId="{89F7AA60-776E-48C1-9BA6-7FC478EF6437}" type="parTrans" cxnId="{A1DB9EBB-DAA8-4D9B-B2DA-E2CE2440960D}">
      <dgm:prSet/>
      <dgm:spPr/>
      <dgm:t>
        <a:bodyPr/>
        <a:lstStyle/>
        <a:p>
          <a:endParaRPr lang="ru-RU"/>
        </a:p>
      </dgm:t>
    </dgm:pt>
    <dgm:pt modelId="{1136391B-DB9E-4033-AEE8-BD2DE35A2150}" type="sibTrans" cxnId="{A1DB9EBB-DAA8-4D9B-B2DA-E2CE2440960D}">
      <dgm:prSet/>
      <dgm:spPr/>
      <dgm:t>
        <a:bodyPr/>
        <a:lstStyle/>
        <a:p>
          <a:endParaRPr lang="ru-RU"/>
        </a:p>
      </dgm:t>
    </dgm:pt>
    <dgm:pt modelId="{F37A3845-D1AA-4466-AE54-B114802D4B6B}">
      <dgm:prSet/>
      <dgm:spPr/>
      <dgm:t>
        <a:bodyPr/>
        <a:lstStyle/>
        <a:p>
          <a:r>
            <a:rPr lang="ru-RU" smtClean="0"/>
            <a:t>каждый работник предприятия должен быть в той или иной мере участником плановой деятельности</a:t>
          </a:r>
          <a:endParaRPr lang="ru-RU" dirty="0"/>
        </a:p>
      </dgm:t>
    </dgm:pt>
    <dgm:pt modelId="{8D72F868-ACEE-480E-930E-2B35DEC1E0BF}" type="parTrans" cxnId="{A5DC71B7-1C5E-495F-A284-38CAAD8261A3}">
      <dgm:prSet/>
      <dgm:spPr/>
      <dgm:t>
        <a:bodyPr/>
        <a:lstStyle/>
        <a:p>
          <a:endParaRPr lang="ru-RU"/>
        </a:p>
      </dgm:t>
    </dgm:pt>
    <dgm:pt modelId="{207850CE-1262-441A-9092-F46F288AF844}" type="sibTrans" cxnId="{A5DC71B7-1C5E-495F-A284-38CAAD8261A3}">
      <dgm:prSet/>
      <dgm:spPr/>
      <dgm:t>
        <a:bodyPr/>
        <a:lstStyle/>
        <a:p>
          <a:endParaRPr lang="ru-RU"/>
        </a:p>
      </dgm:t>
    </dgm:pt>
    <dgm:pt modelId="{CA68F94F-D607-49C8-A225-2C353DA683A3}">
      <dgm:prSet custT="1"/>
      <dgm:spPr/>
      <dgm:t>
        <a:bodyPr/>
        <a:lstStyle/>
        <a:p>
          <a:r>
            <a:rPr lang="ru-RU" sz="2400" b="1" dirty="0" smtClean="0"/>
            <a:t>Принцип гибкости</a:t>
          </a:r>
          <a:endParaRPr lang="ru-RU" sz="2400" b="1" dirty="0"/>
        </a:p>
      </dgm:t>
    </dgm:pt>
    <dgm:pt modelId="{815CA9EA-4886-45FB-BD64-5136172EE18F}" type="parTrans" cxnId="{EC422AF5-4A16-4286-9FFE-C1BF8DBE8789}">
      <dgm:prSet/>
      <dgm:spPr/>
      <dgm:t>
        <a:bodyPr/>
        <a:lstStyle/>
        <a:p>
          <a:endParaRPr lang="ru-RU"/>
        </a:p>
      </dgm:t>
    </dgm:pt>
    <dgm:pt modelId="{00C50B64-099E-44CB-81FA-8D43A78E9D9A}" type="sibTrans" cxnId="{EC422AF5-4A16-4286-9FFE-C1BF8DBE8789}">
      <dgm:prSet/>
      <dgm:spPr/>
      <dgm:t>
        <a:bodyPr/>
        <a:lstStyle/>
        <a:p>
          <a:endParaRPr lang="ru-RU"/>
        </a:p>
      </dgm:t>
    </dgm:pt>
    <dgm:pt modelId="{A03BA5F3-3E8A-4D7F-A2AD-A99934810C51}">
      <dgm:prSet/>
      <dgm:spPr/>
      <dgm:t>
        <a:bodyPr/>
        <a:lstStyle/>
        <a:p>
          <a:r>
            <a:rPr lang="ru-RU" dirty="0" smtClean="0"/>
            <a:t>придание планам способности менять свои параметры, поэтому в планах обычно предусматриваются резервы</a:t>
          </a:r>
          <a:endParaRPr lang="ru-RU" dirty="0"/>
        </a:p>
      </dgm:t>
    </dgm:pt>
    <dgm:pt modelId="{24A1171F-AA61-4AF9-AF67-0DE57070EECD}" type="parTrans" cxnId="{7D5F8E02-AA5D-41E0-BE44-BCC68BE53D4F}">
      <dgm:prSet/>
      <dgm:spPr/>
      <dgm:t>
        <a:bodyPr/>
        <a:lstStyle/>
        <a:p>
          <a:endParaRPr lang="ru-RU"/>
        </a:p>
      </dgm:t>
    </dgm:pt>
    <dgm:pt modelId="{6399D8C7-3F00-4568-B70A-47C1CED42570}" type="sibTrans" cxnId="{7D5F8E02-AA5D-41E0-BE44-BCC68BE53D4F}">
      <dgm:prSet/>
      <dgm:spPr/>
      <dgm:t>
        <a:bodyPr/>
        <a:lstStyle/>
        <a:p>
          <a:endParaRPr lang="ru-RU"/>
        </a:p>
      </dgm:t>
    </dgm:pt>
    <dgm:pt modelId="{56CDA28E-A6B9-4D3E-90C3-B3A1DA34B0F7}">
      <dgm:prSet custT="1"/>
      <dgm:spPr/>
      <dgm:t>
        <a:bodyPr/>
        <a:lstStyle/>
        <a:p>
          <a:r>
            <a:rPr lang="ru-RU" sz="2400" b="1" dirty="0" smtClean="0"/>
            <a:t>Принцип эффективности</a:t>
          </a:r>
        </a:p>
      </dgm:t>
    </dgm:pt>
    <dgm:pt modelId="{A5B588D8-9A65-40EB-AF6D-A332DC634013}" type="parTrans" cxnId="{765952E4-6E1F-4A50-9684-17EA5031CA3D}">
      <dgm:prSet/>
      <dgm:spPr/>
      <dgm:t>
        <a:bodyPr/>
        <a:lstStyle/>
        <a:p>
          <a:endParaRPr lang="ru-RU"/>
        </a:p>
      </dgm:t>
    </dgm:pt>
    <dgm:pt modelId="{D0140A7A-5622-498F-ACFA-072BC74CDD85}" type="sibTrans" cxnId="{765952E4-6E1F-4A50-9684-17EA5031CA3D}">
      <dgm:prSet/>
      <dgm:spPr/>
      <dgm:t>
        <a:bodyPr/>
        <a:lstStyle/>
        <a:p>
          <a:endParaRPr lang="ru-RU"/>
        </a:p>
      </dgm:t>
    </dgm:pt>
    <dgm:pt modelId="{4ADA361E-AEC6-49F8-A908-703DDB332082}">
      <dgm:prSet/>
      <dgm:spPr/>
      <dgm:t>
        <a:bodyPr/>
        <a:lstStyle/>
        <a:p>
          <a:r>
            <a:rPr lang="ru-RU" smtClean="0"/>
            <a:t>затраты на планирование не должны превышать эффект от его применения</a:t>
          </a:r>
          <a:endParaRPr lang="ru-RU"/>
        </a:p>
      </dgm:t>
    </dgm:pt>
    <dgm:pt modelId="{85F5864D-E489-4EE6-96E1-18D577BD0AD6}" type="parTrans" cxnId="{A46922C9-6EC9-41B6-895F-B47D3E0CDC33}">
      <dgm:prSet/>
      <dgm:spPr/>
      <dgm:t>
        <a:bodyPr/>
        <a:lstStyle/>
        <a:p>
          <a:endParaRPr lang="ru-RU"/>
        </a:p>
      </dgm:t>
    </dgm:pt>
    <dgm:pt modelId="{C5C6ED8A-56D6-4539-A0F5-909ACCF43510}" type="sibTrans" cxnId="{A46922C9-6EC9-41B6-895F-B47D3E0CDC33}">
      <dgm:prSet/>
      <dgm:spPr/>
      <dgm:t>
        <a:bodyPr/>
        <a:lstStyle/>
        <a:p>
          <a:endParaRPr lang="ru-RU"/>
        </a:p>
      </dgm:t>
    </dgm:pt>
    <dgm:pt modelId="{E88707AA-D860-4292-AAC5-8FED1CE2D1D9}" type="pres">
      <dgm:prSet presAssocID="{D90E458B-3A19-4A45-A80C-7F221A4D791F}" presName="linear" presStyleCnt="0">
        <dgm:presLayoutVars>
          <dgm:dir/>
          <dgm:animLvl val="lvl"/>
          <dgm:resizeHandles val="exact"/>
        </dgm:presLayoutVars>
      </dgm:prSet>
      <dgm:spPr/>
      <dgm:t>
        <a:bodyPr/>
        <a:lstStyle/>
        <a:p>
          <a:endParaRPr lang="ru-RU"/>
        </a:p>
      </dgm:t>
    </dgm:pt>
    <dgm:pt modelId="{852A0A08-ABE2-4511-97D3-41AC2F2AE355}" type="pres">
      <dgm:prSet presAssocID="{2BB9CF0E-2EE0-49A3-BC63-C319E73CAD32}" presName="parentLin" presStyleCnt="0"/>
      <dgm:spPr/>
      <dgm:t>
        <a:bodyPr/>
        <a:lstStyle/>
        <a:p>
          <a:endParaRPr lang="ru-RU"/>
        </a:p>
      </dgm:t>
    </dgm:pt>
    <dgm:pt modelId="{A270CB20-F4BB-4855-B08D-73696A2F9315}" type="pres">
      <dgm:prSet presAssocID="{2BB9CF0E-2EE0-49A3-BC63-C319E73CAD32}" presName="parentLeftMargin" presStyleLbl="node1" presStyleIdx="0" presStyleCnt="5"/>
      <dgm:spPr/>
      <dgm:t>
        <a:bodyPr/>
        <a:lstStyle/>
        <a:p>
          <a:endParaRPr lang="ru-RU"/>
        </a:p>
      </dgm:t>
    </dgm:pt>
    <dgm:pt modelId="{F14270A8-1D2C-4F33-BB55-B76985F753FC}" type="pres">
      <dgm:prSet presAssocID="{2BB9CF0E-2EE0-49A3-BC63-C319E73CAD32}" presName="parentText" presStyleLbl="node1" presStyleIdx="0" presStyleCnt="5">
        <dgm:presLayoutVars>
          <dgm:chMax val="0"/>
          <dgm:bulletEnabled val="1"/>
        </dgm:presLayoutVars>
      </dgm:prSet>
      <dgm:spPr/>
      <dgm:t>
        <a:bodyPr/>
        <a:lstStyle/>
        <a:p>
          <a:endParaRPr lang="ru-RU"/>
        </a:p>
      </dgm:t>
    </dgm:pt>
    <dgm:pt modelId="{A3B8A715-29C0-4CDF-913D-31A1117456D6}" type="pres">
      <dgm:prSet presAssocID="{2BB9CF0E-2EE0-49A3-BC63-C319E73CAD32}" presName="negativeSpace" presStyleCnt="0"/>
      <dgm:spPr/>
      <dgm:t>
        <a:bodyPr/>
        <a:lstStyle/>
        <a:p>
          <a:endParaRPr lang="ru-RU"/>
        </a:p>
      </dgm:t>
    </dgm:pt>
    <dgm:pt modelId="{884C2BAE-3F6D-42E8-AE76-2F182DD34F92}" type="pres">
      <dgm:prSet presAssocID="{2BB9CF0E-2EE0-49A3-BC63-C319E73CAD32}" presName="childText" presStyleLbl="conFgAcc1" presStyleIdx="0" presStyleCnt="5">
        <dgm:presLayoutVars>
          <dgm:bulletEnabled val="1"/>
        </dgm:presLayoutVars>
      </dgm:prSet>
      <dgm:spPr/>
      <dgm:t>
        <a:bodyPr/>
        <a:lstStyle/>
        <a:p>
          <a:endParaRPr lang="ru-RU"/>
        </a:p>
      </dgm:t>
    </dgm:pt>
    <dgm:pt modelId="{B9B3CA1A-982B-4CF1-B5D1-942CDB9205CC}" type="pres">
      <dgm:prSet presAssocID="{BE8999BA-BC17-4A8B-8C98-815211A88B30}" presName="spaceBetweenRectangles" presStyleCnt="0"/>
      <dgm:spPr/>
      <dgm:t>
        <a:bodyPr/>
        <a:lstStyle/>
        <a:p>
          <a:endParaRPr lang="ru-RU"/>
        </a:p>
      </dgm:t>
    </dgm:pt>
    <dgm:pt modelId="{CEBB94DA-C48D-429D-8B8D-AACB06A1DCED}" type="pres">
      <dgm:prSet presAssocID="{F915D078-D973-4371-A2B6-6A4BCA0DECF9}" presName="parentLin" presStyleCnt="0"/>
      <dgm:spPr/>
      <dgm:t>
        <a:bodyPr/>
        <a:lstStyle/>
        <a:p>
          <a:endParaRPr lang="ru-RU"/>
        </a:p>
      </dgm:t>
    </dgm:pt>
    <dgm:pt modelId="{69A661AB-1DB0-4E91-850F-83B79BDF745D}" type="pres">
      <dgm:prSet presAssocID="{F915D078-D973-4371-A2B6-6A4BCA0DECF9}" presName="parentLeftMargin" presStyleLbl="node1" presStyleIdx="0" presStyleCnt="5"/>
      <dgm:spPr/>
      <dgm:t>
        <a:bodyPr/>
        <a:lstStyle/>
        <a:p>
          <a:endParaRPr lang="ru-RU"/>
        </a:p>
      </dgm:t>
    </dgm:pt>
    <dgm:pt modelId="{D83131FE-7A8B-4C4F-8368-61A7252A0E25}" type="pres">
      <dgm:prSet presAssocID="{F915D078-D973-4371-A2B6-6A4BCA0DECF9}" presName="parentText" presStyleLbl="node1" presStyleIdx="1" presStyleCnt="5">
        <dgm:presLayoutVars>
          <dgm:chMax val="0"/>
          <dgm:bulletEnabled val="1"/>
        </dgm:presLayoutVars>
      </dgm:prSet>
      <dgm:spPr/>
      <dgm:t>
        <a:bodyPr/>
        <a:lstStyle/>
        <a:p>
          <a:endParaRPr lang="ru-RU"/>
        </a:p>
      </dgm:t>
    </dgm:pt>
    <dgm:pt modelId="{D3D9B633-AFB4-4453-98CA-54FC0784DC67}" type="pres">
      <dgm:prSet presAssocID="{F915D078-D973-4371-A2B6-6A4BCA0DECF9}" presName="negativeSpace" presStyleCnt="0"/>
      <dgm:spPr/>
      <dgm:t>
        <a:bodyPr/>
        <a:lstStyle/>
        <a:p>
          <a:endParaRPr lang="ru-RU"/>
        </a:p>
      </dgm:t>
    </dgm:pt>
    <dgm:pt modelId="{2C4CBE1B-47DC-4B49-90D9-5FFE47CB4655}" type="pres">
      <dgm:prSet presAssocID="{F915D078-D973-4371-A2B6-6A4BCA0DECF9}" presName="childText" presStyleLbl="conFgAcc1" presStyleIdx="1" presStyleCnt="5">
        <dgm:presLayoutVars>
          <dgm:bulletEnabled val="1"/>
        </dgm:presLayoutVars>
      </dgm:prSet>
      <dgm:spPr/>
      <dgm:t>
        <a:bodyPr/>
        <a:lstStyle/>
        <a:p>
          <a:endParaRPr lang="ru-RU"/>
        </a:p>
      </dgm:t>
    </dgm:pt>
    <dgm:pt modelId="{0AB56AAF-B7ED-40CC-B862-CCD91BE55DB1}" type="pres">
      <dgm:prSet presAssocID="{697AA599-EB25-41A4-BBBD-40D4435BC58E}" presName="spaceBetweenRectangles" presStyleCnt="0"/>
      <dgm:spPr/>
      <dgm:t>
        <a:bodyPr/>
        <a:lstStyle/>
        <a:p>
          <a:endParaRPr lang="ru-RU"/>
        </a:p>
      </dgm:t>
    </dgm:pt>
    <dgm:pt modelId="{DD123F1A-52FA-4D10-900C-7ADEF7FCFE82}" type="pres">
      <dgm:prSet presAssocID="{5CB9C7A1-190F-4C81-9806-CE65C4A7630A}" presName="parentLin" presStyleCnt="0"/>
      <dgm:spPr/>
      <dgm:t>
        <a:bodyPr/>
        <a:lstStyle/>
        <a:p>
          <a:endParaRPr lang="ru-RU"/>
        </a:p>
      </dgm:t>
    </dgm:pt>
    <dgm:pt modelId="{0F1B76AE-5C10-42C5-803B-8D75034D89D7}" type="pres">
      <dgm:prSet presAssocID="{5CB9C7A1-190F-4C81-9806-CE65C4A7630A}" presName="parentLeftMargin" presStyleLbl="node1" presStyleIdx="1" presStyleCnt="5"/>
      <dgm:spPr/>
      <dgm:t>
        <a:bodyPr/>
        <a:lstStyle/>
        <a:p>
          <a:endParaRPr lang="ru-RU"/>
        </a:p>
      </dgm:t>
    </dgm:pt>
    <dgm:pt modelId="{FA9C371C-5ABA-4082-B9B6-B580C503D13F}" type="pres">
      <dgm:prSet presAssocID="{5CB9C7A1-190F-4C81-9806-CE65C4A7630A}" presName="parentText" presStyleLbl="node1" presStyleIdx="2" presStyleCnt="5">
        <dgm:presLayoutVars>
          <dgm:chMax val="0"/>
          <dgm:bulletEnabled val="1"/>
        </dgm:presLayoutVars>
      </dgm:prSet>
      <dgm:spPr/>
      <dgm:t>
        <a:bodyPr/>
        <a:lstStyle/>
        <a:p>
          <a:endParaRPr lang="ru-RU"/>
        </a:p>
      </dgm:t>
    </dgm:pt>
    <dgm:pt modelId="{DDA6BF05-57DB-4AF3-AFCD-ED83B667511B}" type="pres">
      <dgm:prSet presAssocID="{5CB9C7A1-190F-4C81-9806-CE65C4A7630A}" presName="negativeSpace" presStyleCnt="0"/>
      <dgm:spPr/>
      <dgm:t>
        <a:bodyPr/>
        <a:lstStyle/>
        <a:p>
          <a:endParaRPr lang="ru-RU"/>
        </a:p>
      </dgm:t>
    </dgm:pt>
    <dgm:pt modelId="{94F17C33-250F-4DE7-A94D-5B40489442E0}" type="pres">
      <dgm:prSet presAssocID="{5CB9C7A1-190F-4C81-9806-CE65C4A7630A}" presName="childText" presStyleLbl="conFgAcc1" presStyleIdx="2" presStyleCnt="5" custLinFactNeighborX="388" custLinFactNeighborY="27059">
        <dgm:presLayoutVars>
          <dgm:bulletEnabled val="1"/>
        </dgm:presLayoutVars>
      </dgm:prSet>
      <dgm:spPr/>
      <dgm:t>
        <a:bodyPr/>
        <a:lstStyle/>
        <a:p>
          <a:endParaRPr lang="ru-RU"/>
        </a:p>
      </dgm:t>
    </dgm:pt>
    <dgm:pt modelId="{50D7AD14-7E05-4603-A503-6B275865326E}" type="pres">
      <dgm:prSet presAssocID="{3B7B12E6-4647-4F5C-8D26-3277B67BE6AD}" presName="spaceBetweenRectangles" presStyleCnt="0"/>
      <dgm:spPr/>
      <dgm:t>
        <a:bodyPr/>
        <a:lstStyle/>
        <a:p>
          <a:endParaRPr lang="ru-RU"/>
        </a:p>
      </dgm:t>
    </dgm:pt>
    <dgm:pt modelId="{026BBEF7-C78B-4BDC-8F24-6A748D4CC959}" type="pres">
      <dgm:prSet presAssocID="{CA68F94F-D607-49C8-A225-2C353DA683A3}" presName="parentLin" presStyleCnt="0"/>
      <dgm:spPr/>
      <dgm:t>
        <a:bodyPr/>
        <a:lstStyle/>
        <a:p>
          <a:endParaRPr lang="ru-RU"/>
        </a:p>
      </dgm:t>
    </dgm:pt>
    <dgm:pt modelId="{CB1CA5C2-8E7C-4145-A900-C6FC8C596A0A}" type="pres">
      <dgm:prSet presAssocID="{CA68F94F-D607-49C8-A225-2C353DA683A3}" presName="parentLeftMargin" presStyleLbl="node1" presStyleIdx="2" presStyleCnt="5"/>
      <dgm:spPr/>
      <dgm:t>
        <a:bodyPr/>
        <a:lstStyle/>
        <a:p>
          <a:endParaRPr lang="ru-RU"/>
        </a:p>
      </dgm:t>
    </dgm:pt>
    <dgm:pt modelId="{C78F080F-498F-444C-906B-8C72D054CB9F}" type="pres">
      <dgm:prSet presAssocID="{CA68F94F-D607-49C8-A225-2C353DA683A3}" presName="parentText" presStyleLbl="node1" presStyleIdx="3" presStyleCnt="5">
        <dgm:presLayoutVars>
          <dgm:chMax val="0"/>
          <dgm:bulletEnabled val="1"/>
        </dgm:presLayoutVars>
      </dgm:prSet>
      <dgm:spPr/>
      <dgm:t>
        <a:bodyPr/>
        <a:lstStyle/>
        <a:p>
          <a:endParaRPr lang="ru-RU"/>
        </a:p>
      </dgm:t>
    </dgm:pt>
    <dgm:pt modelId="{784CE136-A1C9-4EE2-A6FE-CDF6A76E6205}" type="pres">
      <dgm:prSet presAssocID="{CA68F94F-D607-49C8-A225-2C353DA683A3}" presName="negativeSpace" presStyleCnt="0"/>
      <dgm:spPr/>
      <dgm:t>
        <a:bodyPr/>
        <a:lstStyle/>
        <a:p>
          <a:endParaRPr lang="ru-RU"/>
        </a:p>
      </dgm:t>
    </dgm:pt>
    <dgm:pt modelId="{8CA82235-B5B7-49CF-A2FC-A78969CD083D}" type="pres">
      <dgm:prSet presAssocID="{CA68F94F-D607-49C8-A225-2C353DA683A3}" presName="childText" presStyleLbl="conFgAcc1" presStyleIdx="3" presStyleCnt="5">
        <dgm:presLayoutVars>
          <dgm:bulletEnabled val="1"/>
        </dgm:presLayoutVars>
      </dgm:prSet>
      <dgm:spPr/>
      <dgm:t>
        <a:bodyPr/>
        <a:lstStyle/>
        <a:p>
          <a:endParaRPr lang="ru-RU"/>
        </a:p>
      </dgm:t>
    </dgm:pt>
    <dgm:pt modelId="{9B1B09F4-B04A-403E-A0CD-75C740E538D8}" type="pres">
      <dgm:prSet presAssocID="{00C50B64-099E-44CB-81FA-8D43A78E9D9A}" presName="spaceBetweenRectangles" presStyleCnt="0"/>
      <dgm:spPr/>
      <dgm:t>
        <a:bodyPr/>
        <a:lstStyle/>
        <a:p>
          <a:endParaRPr lang="ru-RU"/>
        </a:p>
      </dgm:t>
    </dgm:pt>
    <dgm:pt modelId="{481A6D2C-1365-4757-AFA6-24F1368AADD7}" type="pres">
      <dgm:prSet presAssocID="{56CDA28E-A6B9-4D3E-90C3-B3A1DA34B0F7}" presName="parentLin" presStyleCnt="0"/>
      <dgm:spPr/>
      <dgm:t>
        <a:bodyPr/>
        <a:lstStyle/>
        <a:p>
          <a:endParaRPr lang="ru-RU"/>
        </a:p>
      </dgm:t>
    </dgm:pt>
    <dgm:pt modelId="{A25842ED-BE3A-4D23-AD25-6E39939547B2}" type="pres">
      <dgm:prSet presAssocID="{56CDA28E-A6B9-4D3E-90C3-B3A1DA34B0F7}" presName="parentLeftMargin" presStyleLbl="node1" presStyleIdx="3" presStyleCnt="5"/>
      <dgm:spPr/>
      <dgm:t>
        <a:bodyPr/>
        <a:lstStyle/>
        <a:p>
          <a:endParaRPr lang="ru-RU"/>
        </a:p>
      </dgm:t>
    </dgm:pt>
    <dgm:pt modelId="{955E7A51-39C1-42EC-BBF5-31CFE3C7FD5E}" type="pres">
      <dgm:prSet presAssocID="{56CDA28E-A6B9-4D3E-90C3-B3A1DA34B0F7}" presName="parentText" presStyleLbl="node1" presStyleIdx="4" presStyleCnt="5">
        <dgm:presLayoutVars>
          <dgm:chMax val="0"/>
          <dgm:bulletEnabled val="1"/>
        </dgm:presLayoutVars>
      </dgm:prSet>
      <dgm:spPr/>
      <dgm:t>
        <a:bodyPr/>
        <a:lstStyle/>
        <a:p>
          <a:endParaRPr lang="ru-RU"/>
        </a:p>
      </dgm:t>
    </dgm:pt>
    <dgm:pt modelId="{E7171B5D-FBB3-4D93-97CD-EA8D5FE92572}" type="pres">
      <dgm:prSet presAssocID="{56CDA28E-A6B9-4D3E-90C3-B3A1DA34B0F7}" presName="negativeSpace" presStyleCnt="0"/>
      <dgm:spPr/>
      <dgm:t>
        <a:bodyPr/>
        <a:lstStyle/>
        <a:p>
          <a:endParaRPr lang="ru-RU"/>
        </a:p>
      </dgm:t>
    </dgm:pt>
    <dgm:pt modelId="{5487711D-5CEE-414E-961A-4EFDD84047F2}" type="pres">
      <dgm:prSet presAssocID="{56CDA28E-A6B9-4D3E-90C3-B3A1DA34B0F7}" presName="childText" presStyleLbl="conFgAcc1" presStyleIdx="4" presStyleCnt="5">
        <dgm:presLayoutVars>
          <dgm:bulletEnabled val="1"/>
        </dgm:presLayoutVars>
      </dgm:prSet>
      <dgm:spPr/>
      <dgm:t>
        <a:bodyPr/>
        <a:lstStyle/>
        <a:p>
          <a:endParaRPr lang="ru-RU"/>
        </a:p>
      </dgm:t>
    </dgm:pt>
  </dgm:ptLst>
  <dgm:cxnLst>
    <dgm:cxn modelId="{765952E4-6E1F-4A50-9684-17EA5031CA3D}" srcId="{D90E458B-3A19-4A45-A80C-7F221A4D791F}" destId="{56CDA28E-A6B9-4D3E-90C3-B3A1DA34B0F7}" srcOrd="4" destOrd="0" parTransId="{A5B588D8-9A65-40EB-AF6D-A332DC634013}" sibTransId="{D0140A7A-5622-498F-ACFA-072BC74CDD85}"/>
    <dgm:cxn modelId="{BA104075-8FD0-4413-B580-3B5D68AFA222}" type="presOf" srcId="{F37A3845-D1AA-4466-AE54-B114802D4B6B}" destId="{2C4CBE1B-47DC-4B49-90D9-5FFE47CB4655}" srcOrd="0" destOrd="0" presId="urn:microsoft.com/office/officeart/2005/8/layout/list1"/>
    <dgm:cxn modelId="{09594D15-7912-4B3F-A39B-95CEA60DC941}" type="presOf" srcId="{5CB9C7A1-190F-4C81-9806-CE65C4A7630A}" destId="{0F1B76AE-5C10-42C5-803B-8D75034D89D7}" srcOrd="0" destOrd="0" presId="urn:microsoft.com/office/officeart/2005/8/layout/list1"/>
    <dgm:cxn modelId="{A1DB9EBB-DAA8-4D9B-B2DA-E2CE2440960D}" srcId="{2BB9CF0E-2EE0-49A3-BC63-C319E73CAD32}" destId="{CEFDA2BD-F5B4-4923-8F6B-8CC0D69A58E4}" srcOrd="0" destOrd="0" parTransId="{89F7AA60-776E-48C1-9BA6-7FC478EF6437}" sibTransId="{1136391B-DB9E-4033-AEE8-BD2DE35A2150}"/>
    <dgm:cxn modelId="{A5DC71B7-1C5E-495F-A284-38CAAD8261A3}" srcId="{F915D078-D973-4371-A2B6-6A4BCA0DECF9}" destId="{F37A3845-D1AA-4466-AE54-B114802D4B6B}" srcOrd="0" destOrd="0" parTransId="{8D72F868-ACEE-480E-930E-2B35DEC1E0BF}" sibTransId="{207850CE-1262-441A-9092-F46F288AF844}"/>
    <dgm:cxn modelId="{7D5F8E02-AA5D-41E0-BE44-BCC68BE53D4F}" srcId="{CA68F94F-D607-49C8-A225-2C353DA683A3}" destId="{A03BA5F3-3E8A-4D7F-A2AD-A99934810C51}" srcOrd="0" destOrd="0" parTransId="{24A1171F-AA61-4AF9-AF67-0DE57070EECD}" sibTransId="{6399D8C7-3F00-4568-B70A-47C1CED42570}"/>
    <dgm:cxn modelId="{10E73F5D-3607-4820-ABCB-F9D4B140F695}" srcId="{5CB9C7A1-190F-4C81-9806-CE65C4A7630A}" destId="{168D554D-78C9-4443-980A-54E12DA951AA}" srcOrd="0" destOrd="0" parTransId="{75D94D5E-D464-46EF-BB79-4BDD97A8EA79}" sibTransId="{EC3FB672-B944-45A3-9269-C213D4E7D048}"/>
    <dgm:cxn modelId="{AEC4CF2B-5C3D-4414-AA99-1B6917FFE9D5}" type="presOf" srcId="{168D554D-78C9-4443-980A-54E12DA951AA}" destId="{94F17C33-250F-4DE7-A94D-5B40489442E0}" srcOrd="0" destOrd="0" presId="urn:microsoft.com/office/officeart/2005/8/layout/list1"/>
    <dgm:cxn modelId="{FFCD9BFD-55C0-4C2B-B644-59A999795E3E}" type="presOf" srcId="{CA68F94F-D607-49C8-A225-2C353DA683A3}" destId="{C78F080F-498F-444C-906B-8C72D054CB9F}" srcOrd="1" destOrd="0" presId="urn:microsoft.com/office/officeart/2005/8/layout/list1"/>
    <dgm:cxn modelId="{EC422AF5-4A16-4286-9FFE-C1BF8DBE8789}" srcId="{D90E458B-3A19-4A45-A80C-7F221A4D791F}" destId="{CA68F94F-D607-49C8-A225-2C353DA683A3}" srcOrd="3" destOrd="0" parTransId="{815CA9EA-4886-45FB-BD64-5136172EE18F}" sibTransId="{00C50B64-099E-44CB-81FA-8D43A78E9D9A}"/>
    <dgm:cxn modelId="{AE036475-4CB2-4BAF-A5FE-2A93A4C6AE66}" type="presOf" srcId="{F915D078-D973-4371-A2B6-6A4BCA0DECF9}" destId="{69A661AB-1DB0-4E91-850F-83B79BDF745D}" srcOrd="0" destOrd="0" presId="urn:microsoft.com/office/officeart/2005/8/layout/list1"/>
    <dgm:cxn modelId="{889C75D4-4378-4B40-BC82-81F0BD731DB5}" srcId="{D90E458B-3A19-4A45-A80C-7F221A4D791F}" destId="{F915D078-D973-4371-A2B6-6A4BCA0DECF9}" srcOrd="1" destOrd="0" parTransId="{12FC4577-1BD5-4097-AABC-53666482A673}" sibTransId="{697AA599-EB25-41A4-BBBD-40D4435BC58E}"/>
    <dgm:cxn modelId="{11477EA7-C847-4AF9-AF22-9811AA52774F}" type="presOf" srcId="{2BB9CF0E-2EE0-49A3-BC63-C319E73CAD32}" destId="{F14270A8-1D2C-4F33-BB55-B76985F753FC}" srcOrd="1" destOrd="0" presId="urn:microsoft.com/office/officeart/2005/8/layout/list1"/>
    <dgm:cxn modelId="{DC300CB5-AA3E-4B90-840C-5258F152C7A9}" type="presOf" srcId="{4ADA361E-AEC6-49F8-A908-703DDB332082}" destId="{5487711D-5CEE-414E-961A-4EFDD84047F2}" srcOrd="0" destOrd="0" presId="urn:microsoft.com/office/officeart/2005/8/layout/list1"/>
    <dgm:cxn modelId="{A9FF33CD-BB8E-4BDF-8530-47D708D94F80}" type="presOf" srcId="{56CDA28E-A6B9-4D3E-90C3-B3A1DA34B0F7}" destId="{A25842ED-BE3A-4D23-AD25-6E39939547B2}" srcOrd="0" destOrd="0" presId="urn:microsoft.com/office/officeart/2005/8/layout/list1"/>
    <dgm:cxn modelId="{FED8DD53-726B-47D1-89D8-F966E4E0ACE1}" type="presOf" srcId="{D90E458B-3A19-4A45-A80C-7F221A4D791F}" destId="{E88707AA-D860-4292-AAC5-8FED1CE2D1D9}" srcOrd="0" destOrd="0" presId="urn:microsoft.com/office/officeart/2005/8/layout/list1"/>
    <dgm:cxn modelId="{9F4AC447-1AFE-4E37-8573-9243A9A71146}" type="presOf" srcId="{56CDA28E-A6B9-4D3E-90C3-B3A1DA34B0F7}" destId="{955E7A51-39C1-42EC-BBF5-31CFE3C7FD5E}" srcOrd="1" destOrd="0" presId="urn:microsoft.com/office/officeart/2005/8/layout/list1"/>
    <dgm:cxn modelId="{B4C25E71-5408-482C-A234-D1F82AD5DBC6}" type="presOf" srcId="{A03BA5F3-3E8A-4D7F-A2AD-A99934810C51}" destId="{8CA82235-B5B7-49CF-A2FC-A78969CD083D}" srcOrd="0" destOrd="0" presId="urn:microsoft.com/office/officeart/2005/8/layout/list1"/>
    <dgm:cxn modelId="{5EF25517-7729-4680-9303-3A0C11F06650}" type="presOf" srcId="{CEFDA2BD-F5B4-4923-8F6B-8CC0D69A58E4}" destId="{884C2BAE-3F6D-42E8-AE76-2F182DD34F92}" srcOrd="0" destOrd="0" presId="urn:microsoft.com/office/officeart/2005/8/layout/list1"/>
    <dgm:cxn modelId="{A46922C9-6EC9-41B6-895F-B47D3E0CDC33}" srcId="{56CDA28E-A6B9-4D3E-90C3-B3A1DA34B0F7}" destId="{4ADA361E-AEC6-49F8-A908-703DDB332082}" srcOrd="0" destOrd="0" parTransId="{85F5864D-E489-4EE6-96E1-18D577BD0AD6}" sibTransId="{C5C6ED8A-56D6-4539-A0F5-909ACCF43510}"/>
    <dgm:cxn modelId="{460FF0BE-AC8D-4DDD-A7FC-CDD83D03958B}" type="presOf" srcId="{CA68F94F-D607-49C8-A225-2C353DA683A3}" destId="{CB1CA5C2-8E7C-4145-A900-C6FC8C596A0A}" srcOrd="0" destOrd="0" presId="urn:microsoft.com/office/officeart/2005/8/layout/list1"/>
    <dgm:cxn modelId="{0C27B03D-208D-4F93-8BE3-E67B236FD67D}" type="presOf" srcId="{F915D078-D973-4371-A2B6-6A4BCA0DECF9}" destId="{D83131FE-7A8B-4C4F-8368-61A7252A0E25}" srcOrd="1" destOrd="0" presId="urn:microsoft.com/office/officeart/2005/8/layout/list1"/>
    <dgm:cxn modelId="{E5C1F0EF-C917-438D-BA9C-39DAD9B5F300}" type="presOf" srcId="{5CB9C7A1-190F-4C81-9806-CE65C4A7630A}" destId="{FA9C371C-5ABA-4082-B9B6-B580C503D13F}" srcOrd="1" destOrd="0" presId="urn:microsoft.com/office/officeart/2005/8/layout/list1"/>
    <dgm:cxn modelId="{2DF6364D-F182-47BE-9F7D-9FD6294D0776}" srcId="{D90E458B-3A19-4A45-A80C-7F221A4D791F}" destId="{5CB9C7A1-190F-4C81-9806-CE65C4A7630A}" srcOrd="2" destOrd="0" parTransId="{84601024-4317-44B4-9349-EE8F1F2B886A}" sibTransId="{3B7B12E6-4647-4F5C-8D26-3277B67BE6AD}"/>
    <dgm:cxn modelId="{ACCCB78F-05E7-4852-9320-DFD071B35770}" type="presOf" srcId="{2BB9CF0E-2EE0-49A3-BC63-C319E73CAD32}" destId="{A270CB20-F4BB-4855-B08D-73696A2F9315}" srcOrd="0" destOrd="0" presId="urn:microsoft.com/office/officeart/2005/8/layout/list1"/>
    <dgm:cxn modelId="{669228E8-A503-445F-B9F1-CF32D89425AA}" srcId="{D90E458B-3A19-4A45-A80C-7F221A4D791F}" destId="{2BB9CF0E-2EE0-49A3-BC63-C319E73CAD32}" srcOrd="0" destOrd="0" parTransId="{9623D62D-A26C-42BA-841D-F16A174C2A55}" sibTransId="{BE8999BA-BC17-4A8B-8C98-815211A88B30}"/>
    <dgm:cxn modelId="{4AEE14AA-2DF4-4A0A-8CAE-D1994D961AC2}" type="presParOf" srcId="{E88707AA-D860-4292-AAC5-8FED1CE2D1D9}" destId="{852A0A08-ABE2-4511-97D3-41AC2F2AE355}" srcOrd="0" destOrd="0" presId="urn:microsoft.com/office/officeart/2005/8/layout/list1"/>
    <dgm:cxn modelId="{2F4DD90E-F905-467D-A827-C3C5AC207B89}" type="presParOf" srcId="{852A0A08-ABE2-4511-97D3-41AC2F2AE355}" destId="{A270CB20-F4BB-4855-B08D-73696A2F9315}" srcOrd="0" destOrd="0" presId="urn:microsoft.com/office/officeart/2005/8/layout/list1"/>
    <dgm:cxn modelId="{CE40002B-16F7-4A2E-B9D3-125C74EC467F}" type="presParOf" srcId="{852A0A08-ABE2-4511-97D3-41AC2F2AE355}" destId="{F14270A8-1D2C-4F33-BB55-B76985F753FC}" srcOrd="1" destOrd="0" presId="urn:microsoft.com/office/officeart/2005/8/layout/list1"/>
    <dgm:cxn modelId="{EAB99C74-D4DD-49BF-AF15-AAC36D014DC5}" type="presParOf" srcId="{E88707AA-D860-4292-AAC5-8FED1CE2D1D9}" destId="{A3B8A715-29C0-4CDF-913D-31A1117456D6}" srcOrd="1" destOrd="0" presId="urn:microsoft.com/office/officeart/2005/8/layout/list1"/>
    <dgm:cxn modelId="{D43857B2-8F03-4A6F-8AE8-741F4B02950D}" type="presParOf" srcId="{E88707AA-D860-4292-AAC5-8FED1CE2D1D9}" destId="{884C2BAE-3F6D-42E8-AE76-2F182DD34F92}" srcOrd="2" destOrd="0" presId="urn:microsoft.com/office/officeart/2005/8/layout/list1"/>
    <dgm:cxn modelId="{B4A4CFA0-A35F-4F04-BD0B-52A23FF05B6C}" type="presParOf" srcId="{E88707AA-D860-4292-AAC5-8FED1CE2D1D9}" destId="{B9B3CA1A-982B-4CF1-B5D1-942CDB9205CC}" srcOrd="3" destOrd="0" presId="urn:microsoft.com/office/officeart/2005/8/layout/list1"/>
    <dgm:cxn modelId="{FD11088E-E3C8-4B18-8895-43C08E4BB26B}" type="presParOf" srcId="{E88707AA-D860-4292-AAC5-8FED1CE2D1D9}" destId="{CEBB94DA-C48D-429D-8B8D-AACB06A1DCED}" srcOrd="4" destOrd="0" presId="urn:microsoft.com/office/officeart/2005/8/layout/list1"/>
    <dgm:cxn modelId="{8C6029D8-B129-48BF-9DF5-7CCFE2C94E56}" type="presParOf" srcId="{CEBB94DA-C48D-429D-8B8D-AACB06A1DCED}" destId="{69A661AB-1DB0-4E91-850F-83B79BDF745D}" srcOrd="0" destOrd="0" presId="urn:microsoft.com/office/officeart/2005/8/layout/list1"/>
    <dgm:cxn modelId="{8028DAB9-7DD5-43F7-A669-48A45B7E7C2A}" type="presParOf" srcId="{CEBB94DA-C48D-429D-8B8D-AACB06A1DCED}" destId="{D83131FE-7A8B-4C4F-8368-61A7252A0E25}" srcOrd="1" destOrd="0" presId="urn:microsoft.com/office/officeart/2005/8/layout/list1"/>
    <dgm:cxn modelId="{322941EC-1798-44D5-8678-2CAB2973050A}" type="presParOf" srcId="{E88707AA-D860-4292-AAC5-8FED1CE2D1D9}" destId="{D3D9B633-AFB4-4453-98CA-54FC0784DC67}" srcOrd="5" destOrd="0" presId="urn:microsoft.com/office/officeart/2005/8/layout/list1"/>
    <dgm:cxn modelId="{4F78BE79-FE3C-4BBD-8F9D-5E5A56E97DD7}" type="presParOf" srcId="{E88707AA-D860-4292-AAC5-8FED1CE2D1D9}" destId="{2C4CBE1B-47DC-4B49-90D9-5FFE47CB4655}" srcOrd="6" destOrd="0" presId="urn:microsoft.com/office/officeart/2005/8/layout/list1"/>
    <dgm:cxn modelId="{8310B3F4-B95F-4ABF-AE88-3EE0AF96426A}" type="presParOf" srcId="{E88707AA-D860-4292-AAC5-8FED1CE2D1D9}" destId="{0AB56AAF-B7ED-40CC-B862-CCD91BE55DB1}" srcOrd="7" destOrd="0" presId="urn:microsoft.com/office/officeart/2005/8/layout/list1"/>
    <dgm:cxn modelId="{D398B5FF-A80B-45E2-82FB-43442468734E}" type="presParOf" srcId="{E88707AA-D860-4292-AAC5-8FED1CE2D1D9}" destId="{DD123F1A-52FA-4D10-900C-7ADEF7FCFE82}" srcOrd="8" destOrd="0" presId="urn:microsoft.com/office/officeart/2005/8/layout/list1"/>
    <dgm:cxn modelId="{FD3A37AB-D551-40D6-9D51-96394BC4F315}" type="presParOf" srcId="{DD123F1A-52FA-4D10-900C-7ADEF7FCFE82}" destId="{0F1B76AE-5C10-42C5-803B-8D75034D89D7}" srcOrd="0" destOrd="0" presId="urn:microsoft.com/office/officeart/2005/8/layout/list1"/>
    <dgm:cxn modelId="{96E1EC04-05E0-4044-AB1F-7A50471DA7F5}" type="presParOf" srcId="{DD123F1A-52FA-4D10-900C-7ADEF7FCFE82}" destId="{FA9C371C-5ABA-4082-B9B6-B580C503D13F}" srcOrd="1" destOrd="0" presId="urn:microsoft.com/office/officeart/2005/8/layout/list1"/>
    <dgm:cxn modelId="{2A565CAF-A61C-44EC-962D-48B7740DC81B}" type="presParOf" srcId="{E88707AA-D860-4292-AAC5-8FED1CE2D1D9}" destId="{DDA6BF05-57DB-4AF3-AFCD-ED83B667511B}" srcOrd="9" destOrd="0" presId="urn:microsoft.com/office/officeart/2005/8/layout/list1"/>
    <dgm:cxn modelId="{A9471DDE-4240-4CB5-807F-C2897F918E67}" type="presParOf" srcId="{E88707AA-D860-4292-AAC5-8FED1CE2D1D9}" destId="{94F17C33-250F-4DE7-A94D-5B40489442E0}" srcOrd="10" destOrd="0" presId="urn:microsoft.com/office/officeart/2005/8/layout/list1"/>
    <dgm:cxn modelId="{134E811D-C447-448E-B909-105F149BC9D5}" type="presParOf" srcId="{E88707AA-D860-4292-AAC5-8FED1CE2D1D9}" destId="{50D7AD14-7E05-4603-A503-6B275865326E}" srcOrd="11" destOrd="0" presId="urn:microsoft.com/office/officeart/2005/8/layout/list1"/>
    <dgm:cxn modelId="{03240070-47B9-4998-919A-404E6DA5CD84}" type="presParOf" srcId="{E88707AA-D860-4292-AAC5-8FED1CE2D1D9}" destId="{026BBEF7-C78B-4BDC-8F24-6A748D4CC959}" srcOrd="12" destOrd="0" presId="urn:microsoft.com/office/officeart/2005/8/layout/list1"/>
    <dgm:cxn modelId="{0C45F00F-FB37-4A1D-838B-D2CFFB422BEF}" type="presParOf" srcId="{026BBEF7-C78B-4BDC-8F24-6A748D4CC959}" destId="{CB1CA5C2-8E7C-4145-A900-C6FC8C596A0A}" srcOrd="0" destOrd="0" presId="urn:microsoft.com/office/officeart/2005/8/layout/list1"/>
    <dgm:cxn modelId="{7AC5AFEF-1708-4E85-8CC5-910BD4F92A7C}" type="presParOf" srcId="{026BBEF7-C78B-4BDC-8F24-6A748D4CC959}" destId="{C78F080F-498F-444C-906B-8C72D054CB9F}" srcOrd="1" destOrd="0" presId="urn:microsoft.com/office/officeart/2005/8/layout/list1"/>
    <dgm:cxn modelId="{63F4042C-70FF-4375-9AB9-F7E9A61006D4}" type="presParOf" srcId="{E88707AA-D860-4292-AAC5-8FED1CE2D1D9}" destId="{784CE136-A1C9-4EE2-A6FE-CDF6A76E6205}" srcOrd="13" destOrd="0" presId="urn:microsoft.com/office/officeart/2005/8/layout/list1"/>
    <dgm:cxn modelId="{608A8F30-D46F-483A-8C02-DAE9A4452AFB}" type="presParOf" srcId="{E88707AA-D860-4292-AAC5-8FED1CE2D1D9}" destId="{8CA82235-B5B7-49CF-A2FC-A78969CD083D}" srcOrd="14" destOrd="0" presId="urn:microsoft.com/office/officeart/2005/8/layout/list1"/>
    <dgm:cxn modelId="{B38FEB0B-22CB-4EBC-84C6-B8399C493BF5}" type="presParOf" srcId="{E88707AA-D860-4292-AAC5-8FED1CE2D1D9}" destId="{9B1B09F4-B04A-403E-A0CD-75C740E538D8}" srcOrd="15" destOrd="0" presId="urn:microsoft.com/office/officeart/2005/8/layout/list1"/>
    <dgm:cxn modelId="{4E13BCCE-7F6A-4CA1-8B27-C0C33AE88521}" type="presParOf" srcId="{E88707AA-D860-4292-AAC5-8FED1CE2D1D9}" destId="{481A6D2C-1365-4757-AFA6-24F1368AADD7}" srcOrd="16" destOrd="0" presId="urn:microsoft.com/office/officeart/2005/8/layout/list1"/>
    <dgm:cxn modelId="{405488B3-CD1C-4B41-AC62-934EF9B3AB2B}" type="presParOf" srcId="{481A6D2C-1365-4757-AFA6-24F1368AADD7}" destId="{A25842ED-BE3A-4D23-AD25-6E39939547B2}" srcOrd="0" destOrd="0" presId="urn:microsoft.com/office/officeart/2005/8/layout/list1"/>
    <dgm:cxn modelId="{7945C4FB-D84B-4932-BE33-BED2A87E05B4}" type="presParOf" srcId="{481A6D2C-1365-4757-AFA6-24F1368AADD7}" destId="{955E7A51-39C1-42EC-BBF5-31CFE3C7FD5E}" srcOrd="1" destOrd="0" presId="urn:microsoft.com/office/officeart/2005/8/layout/list1"/>
    <dgm:cxn modelId="{21287D13-A5CB-41C4-BADA-26D5CC5ABF88}" type="presParOf" srcId="{E88707AA-D860-4292-AAC5-8FED1CE2D1D9}" destId="{E7171B5D-FBB3-4D93-97CD-EA8D5FE92572}" srcOrd="17" destOrd="0" presId="urn:microsoft.com/office/officeart/2005/8/layout/list1"/>
    <dgm:cxn modelId="{603F2B2C-1D32-439C-ADFD-86098CB06B2A}" type="presParOf" srcId="{E88707AA-D860-4292-AAC5-8FED1CE2D1D9}" destId="{5487711D-5CEE-414E-961A-4EFDD84047F2}"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2D10289-345A-43EE-9637-959ED13F8959}"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ru-RU"/>
        </a:p>
      </dgm:t>
    </dgm:pt>
    <dgm:pt modelId="{FD46B16B-312B-4554-B801-CC18BF2F25CB}">
      <dgm:prSet phldrT="[Текст]"/>
      <dgm:spPr/>
      <dgm:t>
        <a:bodyPr/>
        <a:lstStyle/>
        <a:p>
          <a:r>
            <a:rPr lang="ru-RU" dirty="0" smtClean="0"/>
            <a:t>Балансовый метод</a:t>
          </a:r>
          <a:endParaRPr lang="ru-RU" dirty="0"/>
        </a:p>
      </dgm:t>
    </dgm:pt>
    <dgm:pt modelId="{022BF809-66CA-46B7-8E80-87FFD92A81C4}" type="parTrans" cxnId="{22BDA41D-C36B-4E90-97C7-9D9DA5617680}">
      <dgm:prSet/>
      <dgm:spPr/>
      <dgm:t>
        <a:bodyPr/>
        <a:lstStyle/>
        <a:p>
          <a:endParaRPr lang="ru-RU"/>
        </a:p>
      </dgm:t>
    </dgm:pt>
    <dgm:pt modelId="{C6B31F4A-680C-457D-B7E5-F02407C88C4F}" type="sibTrans" cxnId="{22BDA41D-C36B-4E90-97C7-9D9DA5617680}">
      <dgm:prSet/>
      <dgm:spPr/>
      <dgm:t>
        <a:bodyPr/>
        <a:lstStyle/>
        <a:p>
          <a:endParaRPr lang="ru-RU"/>
        </a:p>
      </dgm:t>
    </dgm:pt>
    <dgm:pt modelId="{489712D9-D684-44D9-869B-AE55C2E5257E}">
      <dgm:prSet phldrT="[Текст]"/>
      <dgm:spPr/>
      <dgm:t>
        <a:bodyPr/>
        <a:lstStyle/>
        <a:p>
          <a:r>
            <a:rPr lang="ru-RU" dirty="0" smtClean="0"/>
            <a:t>основан на взаимной увязке имеющихся и предполагаемых ресурсов и потребностей в них в пределах планового периода</a:t>
          </a:r>
          <a:endParaRPr lang="ru-RU" dirty="0"/>
        </a:p>
      </dgm:t>
    </dgm:pt>
    <dgm:pt modelId="{DCDEC998-D73D-4B11-91CA-EEB078B94724}" type="parTrans" cxnId="{C3F556D6-36F4-4D63-B3CE-BBB1A6EEC43F}">
      <dgm:prSet/>
      <dgm:spPr/>
      <dgm:t>
        <a:bodyPr/>
        <a:lstStyle/>
        <a:p>
          <a:endParaRPr lang="ru-RU"/>
        </a:p>
      </dgm:t>
    </dgm:pt>
    <dgm:pt modelId="{D2DA34AE-FAAC-442A-B549-417B44556FBC}" type="sibTrans" cxnId="{C3F556D6-36F4-4D63-B3CE-BBB1A6EEC43F}">
      <dgm:prSet/>
      <dgm:spPr/>
      <dgm:t>
        <a:bodyPr/>
        <a:lstStyle/>
        <a:p>
          <a:endParaRPr lang="ru-RU"/>
        </a:p>
      </dgm:t>
    </dgm:pt>
    <dgm:pt modelId="{D8A0942E-3344-4024-BD8F-B567FD44E54F}">
      <dgm:prSet phldrT="[Текст]"/>
      <dgm:spPr/>
      <dgm:t>
        <a:bodyPr/>
        <a:lstStyle/>
        <a:p>
          <a:r>
            <a:rPr lang="ru-RU" dirty="0" smtClean="0"/>
            <a:t>Нормативный метод</a:t>
          </a:r>
          <a:endParaRPr lang="ru-RU" dirty="0"/>
        </a:p>
      </dgm:t>
    </dgm:pt>
    <dgm:pt modelId="{B4EBD078-62D4-43E2-B7BF-DDC335D26826}" type="parTrans" cxnId="{D8D36A45-1267-4EB5-B256-87AC7219F6DA}">
      <dgm:prSet/>
      <dgm:spPr/>
      <dgm:t>
        <a:bodyPr/>
        <a:lstStyle/>
        <a:p>
          <a:endParaRPr lang="ru-RU"/>
        </a:p>
      </dgm:t>
    </dgm:pt>
    <dgm:pt modelId="{05F6BF14-DC6A-4733-96D5-DA2DFADAB953}" type="sibTrans" cxnId="{D8D36A45-1267-4EB5-B256-87AC7219F6DA}">
      <dgm:prSet/>
      <dgm:spPr/>
      <dgm:t>
        <a:bodyPr/>
        <a:lstStyle/>
        <a:p>
          <a:endParaRPr lang="ru-RU"/>
        </a:p>
      </dgm:t>
    </dgm:pt>
    <dgm:pt modelId="{C8FFC06C-B8E2-4233-A43C-C344CBD12CF1}">
      <dgm:prSet phldrT="[Текст]"/>
      <dgm:spPr/>
      <dgm:t>
        <a:bodyPr/>
        <a:lstStyle/>
        <a:p>
          <a:r>
            <a:rPr lang="ru-RU" dirty="0" smtClean="0"/>
            <a:t>плановые задания на определенный период устанавливают исходя из норм затрат различных ресурсов на единицу выпускаемой продукции</a:t>
          </a:r>
          <a:endParaRPr lang="ru-RU" dirty="0"/>
        </a:p>
      </dgm:t>
    </dgm:pt>
    <dgm:pt modelId="{6A6AB043-77EB-4CA8-A7EE-CC15813FFE71}" type="parTrans" cxnId="{57F3D071-44B1-4B8F-9D2D-98FF7808E7A7}">
      <dgm:prSet/>
      <dgm:spPr/>
      <dgm:t>
        <a:bodyPr/>
        <a:lstStyle/>
        <a:p>
          <a:endParaRPr lang="ru-RU"/>
        </a:p>
      </dgm:t>
    </dgm:pt>
    <dgm:pt modelId="{D7116B4D-62EF-4CFC-AEBC-1A4B94BD6081}" type="sibTrans" cxnId="{57F3D071-44B1-4B8F-9D2D-98FF7808E7A7}">
      <dgm:prSet/>
      <dgm:spPr/>
      <dgm:t>
        <a:bodyPr/>
        <a:lstStyle/>
        <a:p>
          <a:endParaRPr lang="ru-RU"/>
        </a:p>
      </dgm:t>
    </dgm:pt>
    <dgm:pt modelId="{37B2527A-ACC9-41F1-A382-62C4E8F62F29}">
      <dgm:prSet phldrT="[Текст]"/>
      <dgm:spPr/>
      <dgm:t>
        <a:bodyPr/>
        <a:lstStyle/>
        <a:p>
          <a:r>
            <a:rPr lang="ru-RU" dirty="0" smtClean="0"/>
            <a:t>Метод экспертных оценок</a:t>
          </a:r>
          <a:endParaRPr lang="ru-RU" dirty="0"/>
        </a:p>
      </dgm:t>
    </dgm:pt>
    <dgm:pt modelId="{9B84B2D6-40C4-4F1B-99EB-5A756F78DB5F}" type="parTrans" cxnId="{51738569-0322-489A-8E94-39F47A54A81D}">
      <dgm:prSet/>
      <dgm:spPr/>
      <dgm:t>
        <a:bodyPr/>
        <a:lstStyle/>
        <a:p>
          <a:endParaRPr lang="ru-RU"/>
        </a:p>
      </dgm:t>
    </dgm:pt>
    <dgm:pt modelId="{C55DBA76-71CB-4D6E-8FC8-BA848ABF62CC}" type="sibTrans" cxnId="{51738569-0322-489A-8E94-39F47A54A81D}">
      <dgm:prSet/>
      <dgm:spPr/>
      <dgm:t>
        <a:bodyPr/>
        <a:lstStyle/>
        <a:p>
          <a:endParaRPr lang="ru-RU"/>
        </a:p>
      </dgm:t>
    </dgm:pt>
    <dgm:pt modelId="{BE2BB682-FCBF-4776-9A3E-8A5EAA93D25C}">
      <dgm:prSet phldrT="[Текст]"/>
      <dgm:spPr/>
      <dgm:t>
        <a:bodyPr/>
        <a:lstStyle/>
        <a:p>
          <a:r>
            <a:rPr lang="ru-RU" smtClean="0"/>
            <a:t>эксперты соответствующей области независимо друг от друга дают предложения, на основе которых создают единый вариант плана и передают его для дальнейшей работы</a:t>
          </a:r>
          <a:endParaRPr lang="ru-RU" dirty="0"/>
        </a:p>
      </dgm:t>
    </dgm:pt>
    <dgm:pt modelId="{A3683AF8-9C87-4591-B97A-E8E9FBD5B6DF}" type="parTrans" cxnId="{23C46649-A109-4271-A9B8-5D8245A567D2}">
      <dgm:prSet/>
      <dgm:spPr/>
      <dgm:t>
        <a:bodyPr/>
        <a:lstStyle/>
        <a:p>
          <a:endParaRPr lang="ru-RU"/>
        </a:p>
      </dgm:t>
    </dgm:pt>
    <dgm:pt modelId="{5D6A24F9-0051-48C2-9345-8C9C972E3C1E}" type="sibTrans" cxnId="{23C46649-A109-4271-A9B8-5D8245A567D2}">
      <dgm:prSet/>
      <dgm:spPr/>
      <dgm:t>
        <a:bodyPr/>
        <a:lstStyle/>
        <a:p>
          <a:endParaRPr lang="ru-RU"/>
        </a:p>
      </dgm:t>
    </dgm:pt>
    <dgm:pt modelId="{53D78711-4B1D-4642-A9D1-B8036B7DB379}">
      <dgm:prSet phldrT="[Текст]"/>
      <dgm:spPr/>
      <dgm:t>
        <a:bodyPr/>
        <a:lstStyle/>
        <a:p>
          <a:r>
            <a:rPr lang="ru-RU" dirty="0" smtClean="0"/>
            <a:t>Экономико-математические методы</a:t>
          </a:r>
          <a:endParaRPr lang="ru-RU" dirty="0"/>
        </a:p>
      </dgm:t>
    </dgm:pt>
    <dgm:pt modelId="{FA092527-0BF7-46B3-9CD6-EE9C41C905A8}" type="parTrans" cxnId="{2AE9BF72-A7EB-4D9A-A596-F27CE44EDC01}">
      <dgm:prSet/>
      <dgm:spPr/>
      <dgm:t>
        <a:bodyPr/>
        <a:lstStyle/>
        <a:p>
          <a:endParaRPr lang="ru-RU"/>
        </a:p>
      </dgm:t>
    </dgm:pt>
    <dgm:pt modelId="{F01A3627-90FF-4A26-A07D-666CB882FA65}" type="sibTrans" cxnId="{2AE9BF72-A7EB-4D9A-A596-F27CE44EDC01}">
      <dgm:prSet/>
      <dgm:spPr/>
      <dgm:t>
        <a:bodyPr/>
        <a:lstStyle/>
        <a:p>
          <a:endParaRPr lang="ru-RU"/>
        </a:p>
      </dgm:t>
    </dgm:pt>
    <dgm:pt modelId="{E38CC5A0-7F86-432E-B6C5-F8D0A525E0A1}">
      <dgm:prSet phldrT="[Текст]"/>
      <dgm:spPr/>
      <dgm:t>
        <a:bodyPr/>
        <a:lstStyle/>
        <a:p>
          <a:r>
            <a:rPr lang="ru-RU" smtClean="0"/>
            <a:t>позволяют на основе оптимизационных расчетов с использованием электронно-вычислительной техники выбирать наиболее приемлемые варианты планов по различным заданным критериям</a:t>
          </a:r>
          <a:endParaRPr lang="ru-RU" dirty="0"/>
        </a:p>
      </dgm:t>
    </dgm:pt>
    <dgm:pt modelId="{DD25DBF5-70E8-4101-AFF3-3A07CBC0A26E}" type="parTrans" cxnId="{37E66EC6-EDBE-456A-B893-DCFE3CECA40A}">
      <dgm:prSet/>
      <dgm:spPr/>
      <dgm:t>
        <a:bodyPr/>
        <a:lstStyle/>
        <a:p>
          <a:endParaRPr lang="ru-RU"/>
        </a:p>
      </dgm:t>
    </dgm:pt>
    <dgm:pt modelId="{58DD7DE0-33BE-4209-B925-9D3AA3994065}" type="sibTrans" cxnId="{37E66EC6-EDBE-456A-B893-DCFE3CECA40A}">
      <dgm:prSet/>
      <dgm:spPr/>
      <dgm:t>
        <a:bodyPr/>
        <a:lstStyle/>
        <a:p>
          <a:endParaRPr lang="ru-RU"/>
        </a:p>
      </dgm:t>
    </dgm:pt>
    <dgm:pt modelId="{E4FCD710-8E38-45D2-9967-DF9A170AA2D4}" type="pres">
      <dgm:prSet presAssocID="{42D10289-345A-43EE-9637-959ED13F8959}" presName="linear" presStyleCnt="0">
        <dgm:presLayoutVars>
          <dgm:animLvl val="lvl"/>
          <dgm:resizeHandles val="exact"/>
        </dgm:presLayoutVars>
      </dgm:prSet>
      <dgm:spPr/>
      <dgm:t>
        <a:bodyPr/>
        <a:lstStyle/>
        <a:p>
          <a:endParaRPr lang="ru-RU"/>
        </a:p>
      </dgm:t>
    </dgm:pt>
    <dgm:pt modelId="{D89FFF48-5BE2-4458-BDA6-788E3D419957}" type="pres">
      <dgm:prSet presAssocID="{FD46B16B-312B-4554-B801-CC18BF2F25CB}" presName="parentText" presStyleLbl="node1" presStyleIdx="0" presStyleCnt="4">
        <dgm:presLayoutVars>
          <dgm:chMax val="0"/>
          <dgm:bulletEnabled val="1"/>
        </dgm:presLayoutVars>
      </dgm:prSet>
      <dgm:spPr/>
      <dgm:t>
        <a:bodyPr/>
        <a:lstStyle/>
        <a:p>
          <a:endParaRPr lang="ru-RU"/>
        </a:p>
      </dgm:t>
    </dgm:pt>
    <dgm:pt modelId="{1B8BD488-FC97-4E7F-831B-A08B02AB36F4}" type="pres">
      <dgm:prSet presAssocID="{FD46B16B-312B-4554-B801-CC18BF2F25CB}" presName="childText" presStyleLbl="revTx" presStyleIdx="0" presStyleCnt="4">
        <dgm:presLayoutVars>
          <dgm:bulletEnabled val="1"/>
        </dgm:presLayoutVars>
      </dgm:prSet>
      <dgm:spPr/>
      <dgm:t>
        <a:bodyPr/>
        <a:lstStyle/>
        <a:p>
          <a:endParaRPr lang="ru-RU"/>
        </a:p>
      </dgm:t>
    </dgm:pt>
    <dgm:pt modelId="{BD1F55FF-29C1-46CB-82F5-537F7BB67ECA}" type="pres">
      <dgm:prSet presAssocID="{D8A0942E-3344-4024-BD8F-B567FD44E54F}" presName="parentText" presStyleLbl="node1" presStyleIdx="1" presStyleCnt="4">
        <dgm:presLayoutVars>
          <dgm:chMax val="0"/>
          <dgm:bulletEnabled val="1"/>
        </dgm:presLayoutVars>
      </dgm:prSet>
      <dgm:spPr/>
      <dgm:t>
        <a:bodyPr/>
        <a:lstStyle/>
        <a:p>
          <a:endParaRPr lang="ru-RU"/>
        </a:p>
      </dgm:t>
    </dgm:pt>
    <dgm:pt modelId="{D2D02AFB-3FFB-4A74-8D3B-69D8B2AFDEBD}" type="pres">
      <dgm:prSet presAssocID="{D8A0942E-3344-4024-BD8F-B567FD44E54F}" presName="childText" presStyleLbl="revTx" presStyleIdx="1" presStyleCnt="4">
        <dgm:presLayoutVars>
          <dgm:bulletEnabled val="1"/>
        </dgm:presLayoutVars>
      </dgm:prSet>
      <dgm:spPr/>
      <dgm:t>
        <a:bodyPr/>
        <a:lstStyle/>
        <a:p>
          <a:endParaRPr lang="ru-RU"/>
        </a:p>
      </dgm:t>
    </dgm:pt>
    <dgm:pt modelId="{B6E070B1-ACCA-4D8D-9B61-24B922CC078D}" type="pres">
      <dgm:prSet presAssocID="{37B2527A-ACC9-41F1-A382-62C4E8F62F29}" presName="parentText" presStyleLbl="node1" presStyleIdx="2" presStyleCnt="4">
        <dgm:presLayoutVars>
          <dgm:chMax val="0"/>
          <dgm:bulletEnabled val="1"/>
        </dgm:presLayoutVars>
      </dgm:prSet>
      <dgm:spPr/>
      <dgm:t>
        <a:bodyPr/>
        <a:lstStyle/>
        <a:p>
          <a:endParaRPr lang="ru-RU"/>
        </a:p>
      </dgm:t>
    </dgm:pt>
    <dgm:pt modelId="{8BDECD5F-B29C-4A94-8D9F-15230460E6C1}" type="pres">
      <dgm:prSet presAssocID="{37B2527A-ACC9-41F1-A382-62C4E8F62F29}" presName="childText" presStyleLbl="revTx" presStyleIdx="2" presStyleCnt="4">
        <dgm:presLayoutVars>
          <dgm:bulletEnabled val="1"/>
        </dgm:presLayoutVars>
      </dgm:prSet>
      <dgm:spPr/>
      <dgm:t>
        <a:bodyPr/>
        <a:lstStyle/>
        <a:p>
          <a:endParaRPr lang="ru-RU"/>
        </a:p>
      </dgm:t>
    </dgm:pt>
    <dgm:pt modelId="{259923E9-C0FE-487E-899E-A8C602A06DDD}" type="pres">
      <dgm:prSet presAssocID="{53D78711-4B1D-4642-A9D1-B8036B7DB379}" presName="parentText" presStyleLbl="node1" presStyleIdx="3" presStyleCnt="4">
        <dgm:presLayoutVars>
          <dgm:chMax val="0"/>
          <dgm:bulletEnabled val="1"/>
        </dgm:presLayoutVars>
      </dgm:prSet>
      <dgm:spPr/>
      <dgm:t>
        <a:bodyPr/>
        <a:lstStyle/>
        <a:p>
          <a:endParaRPr lang="ru-RU"/>
        </a:p>
      </dgm:t>
    </dgm:pt>
    <dgm:pt modelId="{B1CF9945-0988-4E1B-BE42-0B222A09DD27}" type="pres">
      <dgm:prSet presAssocID="{53D78711-4B1D-4642-A9D1-B8036B7DB379}" presName="childText" presStyleLbl="revTx" presStyleIdx="3" presStyleCnt="4">
        <dgm:presLayoutVars>
          <dgm:bulletEnabled val="1"/>
        </dgm:presLayoutVars>
      </dgm:prSet>
      <dgm:spPr/>
      <dgm:t>
        <a:bodyPr/>
        <a:lstStyle/>
        <a:p>
          <a:endParaRPr lang="ru-RU"/>
        </a:p>
      </dgm:t>
    </dgm:pt>
  </dgm:ptLst>
  <dgm:cxnLst>
    <dgm:cxn modelId="{CD848D68-34E0-473C-A982-A65EE8482825}" type="presOf" srcId="{D8A0942E-3344-4024-BD8F-B567FD44E54F}" destId="{BD1F55FF-29C1-46CB-82F5-537F7BB67ECA}" srcOrd="0" destOrd="0" presId="urn:microsoft.com/office/officeart/2005/8/layout/vList2"/>
    <dgm:cxn modelId="{628679BF-5804-436B-8393-960D9E367C27}" type="presOf" srcId="{BE2BB682-FCBF-4776-9A3E-8A5EAA93D25C}" destId="{8BDECD5F-B29C-4A94-8D9F-15230460E6C1}" srcOrd="0" destOrd="0" presId="urn:microsoft.com/office/officeart/2005/8/layout/vList2"/>
    <dgm:cxn modelId="{D2941BC8-00B6-4752-B7AB-697DCEAD8D10}" type="presOf" srcId="{53D78711-4B1D-4642-A9D1-B8036B7DB379}" destId="{259923E9-C0FE-487E-899E-A8C602A06DDD}" srcOrd="0" destOrd="0" presId="urn:microsoft.com/office/officeart/2005/8/layout/vList2"/>
    <dgm:cxn modelId="{D8D36A45-1267-4EB5-B256-87AC7219F6DA}" srcId="{42D10289-345A-43EE-9637-959ED13F8959}" destId="{D8A0942E-3344-4024-BD8F-B567FD44E54F}" srcOrd="1" destOrd="0" parTransId="{B4EBD078-62D4-43E2-B7BF-DDC335D26826}" sibTransId="{05F6BF14-DC6A-4733-96D5-DA2DFADAB953}"/>
    <dgm:cxn modelId="{933FCA88-6962-4D84-9211-4D59DBF48BA0}" type="presOf" srcId="{37B2527A-ACC9-41F1-A382-62C4E8F62F29}" destId="{B6E070B1-ACCA-4D8D-9B61-24B922CC078D}" srcOrd="0" destOrd="0" presId="urn:microsoft.com/office/officeart/2005/8/layout/vList2"/>
    <dgm:cxn modelId="{22BDA41D-C36B-4E90-97C7-9D9DA5617680}" srcId="{42D10289-345A-43EE-9637-959ED13F8959}" destId="{FD46B16B-312B-4554-B801-CC18BF2F25CB}" srcOrd="0" destOrd="0" parTransId="{022BF809-66CA-46B7-8E80-87FFD92A81C4}" sibTransId="{C6B31F4A-680C-457D-B7E5-F02407C88C4F}"/>
    <dgm:cxn modelId="{57F3D071-44B1-4B8F-9D2D-98FF7808E7A7}" srcId="{D8A0942E-3344-4024-BD8F-B567FD44E54F}" destId="{C8FFC06C-B8E2-4233-A43C-C344CBD12CF1}" srcOrd="0" destOrd="0" parTransId="{6A6AB043-77EB-4CA8-A7EE-CC15813FFE71}" sibTransId="{D7116B4D-62EF-4CFC-AEBC-1A4B94BD6081}"/>
    <dgm:cxn modelId="{6F0E4784-F71A-4370-A9D5-9FCDA28F42F6}" type="presOf" srcId="{E38CC5A0-7F86-432E-B6C5-F8D0A525E0A1}" destId="{B1CF9945-0988-4E1B-BE42-0B222A09DD27}" srcOrd="0" destOrd="0" presId="urn:microsoft.com/office/officeart/2005/8/layout/vList2"/>
    <dgm:cxn modelId="{C3F556D6-36F4-4D63-B3CE-BBB1A6EEC43F}" srcId="{FD46B16B-312B-4554-B801-CC18BF2F25CB}" destId="{489712D9-D684-44D9-869B-AE55C2E5257E}" srcOrd="0" destOrd="0" parTransId="{DCDEC998-D73D-4B11-91CA-EEB078B94724}" sibTransId="{D2DA34AE-FAAC-442A-B549-417B44556FBC}"/>
    <dgm:cxn modelId="{2AE9BF72-A7EB-4D9A-A596-F27CE44EDC01}" srcId="{42D10289-345A-43EE-9637-959ED13F8959}" destId="{53D78711-4B1D-4642-A9D1-B8036B7DB379}" srcOrd="3" destOrd="0" parTransId="{FA092527-0BF7-46B3-9CD6-EE9C41C905A8}" sibTransId="{F01A3627-90FF-4A26-A07D-666CB882FA65}"/>
    <dgm:cxn modelId="{37E66EC6-EDBE-456A-B893-DCFE3CECA40A}" srcId="{53D78711-4B1D-4642-A9D1-B8036B7DB379}" destId="{E38CC5A0-7F86-432E-B6C5-F8D0A525E0A1}" srcOrd="0" destOrd="0" parTransId="{DD25DBF5-70E8-4101-AFF3-3A07CBC0A26E}" sibTransId="{58DD7DE0-33BE-4209-B925-9D3AA3994065}"/>
    <dgm:cxn modelId="{23C46649-A109-4271-A9B8-5D8245A567D2}" srcId="{37B2527A-ACC9-41F1-A382-62C4E8F62F29}" destId="{BE2BB682-FCBF-4776-9A3E-8A5EAA93D25C}" srcOrd="0" destOrd="0" parTransId="{A3683AF8-9C87-4591-B97A-E8E9FBD5B6DF}" sibTransId="{5D6A24F9-0051-48C2-9345-8C9C972E3C1E}"/>
    <dgm:cxn modelId="{D17C06E7-4BC9-433B-A65E-9FEFABE61A99}" type="presOf" srcId="{C8FFC06C-B8E2-4233-A43C-C344CBD12CF1}" destId="{D2D02AFB-3FFB-4A74-8D3B-69D8B2AFDEBD}" srcOrd="0" destOrd="0" presId="urn:microsoft.com/office/officeart/2005/8/layout/vList2"/>
    <dgm:cxn modelId="{51738569-0322-489A-8E94-39F47A54A81D}" srcId="{42D10289-345A-43EE-9637-959ED13F8959}" destId="{37B2527A-ACC9-41F1-A382-62C4E8F62F29}" srcOrd="2" destOrd="0" parTransId="{9B84B2D6-40C4-4F1B-99EB-5A756F78DB5F}" sibTransId="{C55DBA76-71CB-4D6E-8FC8-BA848ABF62CC}"/>
    <dgm:cxn modelId="{AB14F489-34E0-432E-808C-4AC10D21FD18}" type="presOf" srcId="{42D10289-345A-43EE-9637-959ED13F8959}" destId="{E4FCD710-8E38-45D2-9967-DF9A170AA2D4}" srcOrd="0" destOrd="0" presId="urn:microsoft.com/office/officeart/2005/8/layout/vList2"/>
    <dgm:cxn modelId="{EA3B8660-EC4D-4237-845E-80367ED66446}" type="presOf" srcId="{FD46B16B-312B-4554-B801-CC18BF2F25CB}" destId="{D89FFF48-5BE2-4458-BDA6-788E3D419957}" srcOrd="0" destOrd="0" presId="urn:microsoft.com/office/officeart/2005/8/layout/vList2"/>
    <dgm:cxn modelId="{FEDE5FD6-EE13-4AB4-86BC-9CF4C0628EE8}" type="presOf" srcId="{489712D9-D684-44D9-869B-AE55C2E5257E}" destId="{1B8BD488-FC97-4E7F-831B-A08B02AB36F4}" srcOrd="0" destOrd="0" presId="urn:microsoft.com/office/officeart/2005/8/layout/vList2"/>
    <dgm:cxn modelId="{B3223D61-CBA6-4EBD-BAEA-B6E3A3A44503}" type="presParOf" srcId="{E4FCD710-8E38-45D2-9967-DF9A170AA2D4}" destId="{D89FFF48-5BE2-4458-BDA6-788E3D419957}" srcOrd="0" destOrd="0" presId="urn:microsoft.com/office/officeart/2005/8/layout/vList2"/>
    <dgm:cxn modelId="{C171587E-5E7D-48C4-86C5-7B27213F35B3}" type="presParOf" srcId="{E4FCD710-8E38-45D2-9967-DF9A170AA2D4}" destId="{1B8BD488-FC97-4E7F-831B-A08B02AB36F4}" srcOrd="1" destOrd="0" presId="urn:microsoft.com/office/officeart/2005/8/layout/vList2"/>
    <dgm:cxn modelId="{E8CE2D1C-68F4-4AE2-A26D-248F37DC8D30}" type="presParOf" srcId="{E4FCD710-8E38-45D2-9967-DF9A170AA2D4}" destId="{BD1F55FF-29C1-46CB-82F5-537F7BB67ECA}" srcOrd="2" destOrd="0" presId="urn:microsoft.com/office/officeart/2005/8/layout/vList2"/>
    <dgm:cxn modelId="{F2ECB36F-9EAF-42A7-A0A8-ED8FCF6FA7B5}" type="presParOf" srcId="{E4FCD710-8E38-45D2-9967-DF9A170AA2D4}" destId="{D2D02AFB-3FFB-4A74-8D3B-69D8B2AFDEBD}" srcOrd="3" destOrd="0" presId="urn:microsoft.com/office/officeart/2005/8/layout/vList2"/>
    <dgm:cxn modelId="{42179053-A103-4D2D-B1B0-DE9D22339563}" type="presParOf" srcId="{E4FCD710-8E38-45D2-9967-DF9A170AA2D4}" destId="{B6E070B1-ACCA-4D8D-9B61-24B922CC078D}" srcOrd="4" destOrd="0" presId="urn:microsoft.com/office/officeart/2005/8/layout/vList2"/>
    <dgm:cxn modelId="{94F1B112-CDF4-46DD-BEF8-DBB0BB5A5BBC}" type="presParOf" srcId="{E4FCD710-8E38-45D2-9967-DF9A170AA2D4}" destId="{8BDECD5F-B29C-4A94-8D9F-15230460E6C1}" srcOrd="5" destOrd="0" presId="urn:microsoft.com/office/officeart/2005/8/layout/vList2"/>
    <dgm:cxn modelId="{87C25D11-EA16-437E-9570-CEF9DF1794D5}" type="presParOf" srcId="{E4FCD710-8E38-45D2-9967-DF9A170AA2D4}" destId="{259923E9-C0FE-487E-899E-A8C602A06DDD}" srcOrd="6" destOrd="0" presId="urn:microsoft.com/office/officeart/2005/8/layout/vList2"/>
    <dgm:cxn modelId="{FAF4911D-E8E3-4B20-8225-8757D296C701}" type="presParOf" srcId="{E4FCD710-8E38-45D2-9967-DF9A170AA2D4}" destId="{B1CF9945-0988-4E1B-BE42-0B222A09DD27}"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77E534E-317C-49C5-84BF-D8DEA02E8F31}" type="doc">
      <dgm:prSet loTypeId="urn:microsoft.com/office/officeart/2005/8/layout/pyramid2" loCatId="pyramid" qsTypeId="urn:microsoft.com/office/officeart/2005/8/quickstyle/simple1" qsCatId="simple" csTypeId="urn:microsoft.com/office/officeart/2005/8/colors/accent1_2" csCatId="accent1" phldr="1"/>
      <dgm:spPr/>
    </dgm:pt>
    <dgm:pt modelId="{BB23EACB-1161-4AE5-A444-5E244B1CD107}">
      <dgm:prSet phldrT="[Текст]"/>
      <dgm:spPr/>
      <dgm:t>
        <a:bodyPr/>
        <a:lstStyle/>
        <a:p>
          <a:r>
            <a:rPr lang="ru-RU" dirty="0" smtClean="0"/>
            <a:t>Производство</a:t>
          </a:r>
          <a:endParaRPr lang="ru-RU" dirty="0"/>
        </a:p>
      </dgm:t>
    </dgm:pt>
    <dgm:pt modelId="{7188E32A-C538-449B-A800-D048F33A15E1}" type="parTrans" cxnId="{6573B5C9-729D-4D5A-B73A-808735A63AB1}">
      <dgm:prSet/>
      <dgm:spPr/>
      <dgm:t>
        <a:bodyPr/>
        <a:lstStyle/>
        <a:p>
          <a:endParaRPr lang="ru-RU"/>
        </a:p>
      </dgm:t>
    </dgm:pt>
    <dgm:pt modelId="{60F67299-201D-47CE-9A63-AD67A701DA56}" type="sibTrans" cxnId="{6573B5C9-729D-4D5A-B73A-808735A63AB1}">
      <dgm:prSet/>
      <dgm:spPr/>
      <dgm:t>
        <a:bodyPr/>
        <a:lstStyle/>
        <a:p>
          <a:endParaRPr lang="ru-RU"/>
        </a:p>
      </dgm:t>
    </dgm:pt>
    <dgm:pt modelId="{92AD474E-4FE4-4263-94EF-9C6E24729A70}">
      <dgm:prSet phldrT="[Текст]"/>
      <dgm:spPr/>
      <dgm:t>
        <a:bodyPr/>
        <a:lstStyle/>
        <a:p>
          <a:r>
            <a:rPr lang="ru-RU" dirty="0" smtClean="0"/>
            <a:t>Участок </a:t>
          </a:r>
          <a:endParaRPr lang="ru-RU" dirty="0"/>
        </a:p>
      </dgm:t>
    </dgm:pt>
    <dgm:pt modelId="{740D6E4C-E85A-4CDF-85CB-3DC2C331004B}" type="parTrans" cxnId="{A7E68CD7-3009-402D-8E26-C7CD1A13A524}">
      <dgm:prSet/>
      <dgm:spPr/>
      <dgm:t>
        <a:bodyPr/>
        <a:lstStyle/>
        <a:p>
          <a:endParaRPr lang="ru-RU"/>
        </a:p>
      </dgm:t>
    </dgm:pt>
    <dgm:pt modelId="{4D9350CD-00F3-4E65-87DA-E37C4EDCD441}" type="sibTrans" cxnId="{A7E68CD7-3009-402D-8E26-C7CD1A13A524}">
      <dgm:prSet/>
      <dgm:spPr/>
      <dgm:t>
        <a:bodyPr/>
        <a:lstStyle/>
        <a:p>
          <a:endParaRPr lang="ru-RU"/>
        </a:p>
      </dgm:t>
    </dgm:pt>
    <dgm:pt modelId="{F062ACC3-8BD1-4B41-8671-58D639F5F24B}">
      <dgm:prSet phldrT="[Текст]"/>
      <dgm:spPr/>
      <dgm:t>
        <a:bodyPr/>
        <a:lstStyle/>
        <a:p>
          <a:r>
            <a:rPr lang="ru-RU" dirty="0" smtClean="0"/>
            <a:t>Рабочее место</a:t>
          </a:r>
          <a:endParaRPr lang="ru-RU" dirty="0"/>
        </a:p>
      </dgm:t>
    </dgm:pt>
    <dgm:pt modelId="{488121E3-5382-4AEC-B724-F4959630BA86}" type="parTrans" cxnId="{31832594-CE88-47BB-8AA3-21E6ADFEB032}">
      <dgm:prSet/>
      <dgm:spPr/>
      <dgm:t>
        <a:bodyPr/>
        <a:lstStyle/>
        <a:p>
          <a:endParaRPr lang="ru-RU"/>
        </a:p>
      </dgm:t>
    </dgm:pt>
    <dgm:pt modelId="{D607ED01-C68C-4FB1-A1B7-AE69B9BE77B0}" type="sibTrans" cxnId="{31832594-CE88-47BB-8AA3-21E6ADFEB032}">
      <dgm:prSet/>
      <dgm:spPr/>
      <dgm:t>
        <a:bodyPr/>
        <a:lstStyle/>
        <a:p>
          <a:endParaRPr lang="ru-RU"/>
        </a:p>
      </dgm:t>
    </dgm:pt>
    <dgm:pt modelId="{BB886935-938C-4268-A677-0EC0F6A104C5}">
      <dgm:prSet phldrT="[Текст]"/>
      <dgm:spPr/>
      <dgm:t>
        <a:bodyPr/>
        <a:lstStyle/>
        <a:p>
          <a:r>
            <a:rPr lang="ru-RU" dirty="0" smtClean="0"/>
            <a:t>Цех </a:t>
          </a:r>
          <a:endParaRPr lang="ru-RU" dirty="0"/>
        </a:p>
      </dgm:t>
    </dgm:pt>
    <dgm:pt modelId="{F33980B7-B1D7-481D-A525-B6FD946CC2CC}" type="parTrans" cxnId="{C2324800-17E9-4449-A6F2-1F88101B6AC7}">
      <dgm:prSet/>
      <dgm:spPr/>
      <dgm:t>
        <a:bodyPr/>
        <a:lstStyle/>
        <a:p>
          <a:endParaRPr lang="ru-RU"/>
        </a:p>
      </dgm:t>
    </dgm:pt>
    <dgm:pt modelId="{3DD8E44B-FCC6-4CC9-B80A-73288DCD9B91}" type="sibTrans" cxnId="{C2324800-17E9-4449-A6F2-1F88101B6AC7}">
      <dgm:prSet/>
      <dgm:spPr/>
      <dgm:t>
        <a:bodyPr/>
        <a:lstStyle/>
        <a:p>
          <a:endParaRPr lang="ru-RU"/>
        </a:p>
      </dgm:t>
    </dgm:pt>
    <dgm:pt modelId="{D19F55B6-D441-434F-942C-553FB58C9ED8}" type="pres">
      <dgm:prSet presAssocID="{677E534E-317C-49C5-84BF-D8DEA02E8F31}" presName="compositeShape" presStyleCnt="0">
        <dgm:presLayoutVars>
          <dgm:dir/>
          <dgm:resizeHandles/>
        </dgm:presLayoutVars>
      </dgm:prSet>
      <dgm:spPr/>
    </dgm:pt>
    <dgm:pt modelId="{170C85D1-5C0A-42E7-9D8A-316EB7DE132C}" type="pres">
      <dgm:prSet presAssocID="{677E534E-317C-49C5-84BF-D8DEA02E8F31}" presName="pyramid" presStyleLbl="node1" presStyleIdx="0" presStyleCnt="1"/>
      <dgm:spPr/>
    </dgm:pt>
    <dgm:pt modelId="{3589BD86-6344-4493-83F2-46DEE8909739}" type="pres">
      <dgm:prSet presAssocID="{677E534E-317C-49C5-84BF-D8DEA02E8F31}" presName="theList" presStyleCnt="0"/>
      <dgm:spPr/>
    </dgm:pt>
    <dgm:pt modelId="{5DB8AABA-F04C-4CA2-B40A-185A0952EC55}" type="pres">
      <dgm:prSet presAssocID="{BB23EACB-1161-4AE5-A444-5E244B1CD107}" presName="aNode" presStyleLbl="fgAcc1" presStyleIdx="0" presStyleCnt="4">
        <dgm:presLayoutVars>
          <dgm:bulletEnabled val="1"/>
        </dgm:presLayoutVars>
      </dgm:prSet>
      <dgm:spPr/>
      <dgm:t>
        <a:bodyPr/>
        <a:lstStyle/>
        <a:p>
          <a:endParaRPr lang="ru-RU"/>
        </a:p>
      </dgm:t>
    </dgm:pt>
    <dgm:pt modelId="{CE2E466F-D253-4DFC-88FC-AEBB7B8B5CBB}" type="pres">
      <dgm:prSet presAssocID="{BB23EACB-1161-4AE5-A444-5E244B1CD107}" presName="aSpace" presStyleCnt="0"/>
      <dgm:spPr/>
    </dgm:pt>
    <dgm:pt modelId="{7C8B0F51-9A97-4B10-B28A-050C53B3FC9C}" type="pres">
      <dgm:prSet presAssocID="{BB886935-938C-4268-A677-0EC0F6A104C5}" presName="aNode" presStyleLbl="fgAcc1" presStyleIdx="1" presStyleCnt="4">
        <dgm:presLayoutVars>
          <dgm:bulletEnabled val="1"/>
        </dgm:presLayoutVars>
      </dgm:prSet>
      <dgm:spPr/>
      <dgm:t>
        <a:bodyPr/>
        <a:lstStyle/>
        <a:p>
          <a:endParaRPr lang="ru-RU"/>
        </a:p>
      </dgm:t>
    </dgm:pt>
    <dgm:pt modelId="{DBC7773A-5FC2-49A1-A767-90CCD5EEF412}" type="pres">
      <dgm:prSet presAssocID="{BB886935-938C-4268-A677-0EC0F6A104C5}" presName="aSpace" presStyleCnt="0"/>
      <dgm:spPr/>
    </dgm:pt>
    <dgm:pt modelId="{EB0B9475-9E17-41BC-9D01-93329D2F9CDC}" type="pres">
      <dgm:prSet presAssocID="{92AD474E-4FE4-4263-94EF-9C6E24729A70}" presName="aNode" presStyleLbl="fgAcc1" presStyleIdx="2" presStyleCnt="4">
        <dgm:presLayoutVars>
          <dgm:bulletEnabled val="1"/>
        </dgm:presLayoutVars>
      </dgm:prSet>
      <dgm:spPr/>
      <dgm:t>
        <a:bodyPr/>
        <a:lstStyle/>
        <a:p>
          <a:endParaRPr lang="ru-RU"/>
        </a:p>
      </dgm:t>
    </dgm:pt>
    <dgm:pt modelId="{E6AB2BFF-9A50-414B-8F11-14D5B3E32A1D}" type="pres">
      <dgm:prSet presAssocID="{92AD474E-4FE4-4263-94EF-9C6E24729A70}" presName="aSpace" presStyleCnt="0"/>
      <dgm:spPr/>
    </dgm:pt>
    <dgm:pt modelId="{8ED7BD59-A914-4FFD-A32D-B84FF2AAA98A}" type="pres">
      <dgm:prSet presAssocID="{F062ACC3-8BD1-4B41-8671-58D639F5F24B}" presName="aNode" presStyleLbl="fgAcc1" presStyleIdx="3" presStyleCnt="4">
        <dgm:presLayoutVars>
          <dgm:bulletEnabled val="1"/>
        </dgm:presLayoutVars>
      </dgm:prSet>
      <dgm:spPr/>
      <dgm:t>
        <a:bodyPr/>
        <a:lstStyle/>
        <a:p>
          <a:endParaRPr lang="ru-RU"/>
        </a:p>
      </dgm:t>
    </dgm:pt>
    <dgm:pt modelId="{79D68EBB-B140-44F1-9991-65F05109B69A}" type="pres">
      <dgm:prSet presAssocID="{F062ACC3-8BD1-4B41-8671-58D639F5F24B}" presName="aSpace" presStyleCnt="0"/>
      <dgm:spPr/>
    </dgm:pt>
  </dgm:ptLst>
  <dgm:cxnLst>
    <dgm:cxn modelId="{41E5EF7E-EA51-4F66-B3A2-EEEC0D0FDD14}" type="presOf" srcId="{BB23EACB-1161-4AE5-A444-5E244B1CD107}" destId="{5DB8AABA-F04C-4CA2-B40A-185A0952EC55}" srcOrd="0" destOrd="0" presId="urn:microsoft.com/office/officeart/2005/8/layout/pyramid2"/>
    <dgm:cxn modelId="{6573B5C9-729D-4D5A-B73A-808735A63AB1}" srcId="{677E534E-317C-49C5-84BF-D8DEA02E8F31}" destId="{BB23EACB-1161-4AE5-A444-5E244B1CD107}" srcOrd="0" destOrd="0" parTransId="{7188E32A-C538-449B-A800-D048F33A15E1}" sibTransId="{60F67299-201D-47CE-9A63-AD67A701DA56}"/>
    <dgm:cxn modelId="{52FF0B0A-73BE-4108-83B9-5916313AC5ED}" type="presOf" srcId="{BB886935-938C-4268-A677-0EC0F6A104C5}" destId="{7C8B0F51-9A97-4B10-B28A-050C53B3FC9C}" srcOrd="0" destOrd="0" presId="urn:microsoft.com/office/officeart/2005/8/layout/pyramid2"/>
    <dgm:cxn modelId="{C2324800-17E9-4449-A6F2-1F88101B6AC7}" srcId="{677E534E-317C-49C5-84BF-D8DEA02E8F31}" destId="{BB886935-938C-4268-A677-0EC0F6A104C5}" srcOrd="1" destOrd="0" parTransId="{F33980B7-B1D7-481D-A525-B6FD946CC2CC}" sibTransId="{3DD8E44B-FCC6-4CC9-B80A-73288DCD9B91}"/>
    <dgm:cxn modelId="{2FAF2620-FB00-46B0-A0B7-6638C018EBEC}" type="presOf" srcId="{F062ACC3-8BD1-4B41-8671-58D639F5F24B}" destId="{8ED7BD59-A914-4FFD-A32D-B84FF2AAA98A}" srcOrd="0" destOrd="0" presId="urn:microsoft.com/office/officeart/2005/8/layout/pyramid2"/>
    <dgm:cxn modelId="{931681AA-B107-4489-9335-D61459636751}" type="presOf" srcId="{92AD474E-4FE4-4263-94EF-9C6E24729A70}" destId="{EB0B9475-9E17-41BC-9D01-93329D2F9CDC}" srcOrd="0" destOrd="0" presId="urn:microsoft.com/office/officeart/2005/8/layout/pyramid2"/>
    <dgm:cxn modelId="{BD0B3058-7765-4951-8565-5BEC2FF9ECC2}" type="presOf" srcId="{677E534E-317C-49C5-84BF-D8DEA02E8F31}" destId="{D19F55B6-D441-434F-942C-553FB58C9ED8}" srcOrd="0" destOrd="0" presId="urn:microsoft.com/office/officeart/2005/8/layout/pyramid2"/>
    <dgm:cxn modelId="{31832594-CE88-47BB-8AA3-21E6ADFEB032}" srcId="{677E534E-317C-49C5-84BF-D8DEA02E8F31}" destId="{F062ACC3-8BD1-4B41-8671-58D639F5F24B}" srcOrd="3" destOrd="0" parTransId="{488121E3-5382-4AEC-B724-F4959630BA86}" sibTransId="{D607ED01-C68C-4FB1-A1B7-AE69B9BE77B0}"/>
    <dgm:cxn modelId="{A7E68CD7-3009-402D-8E26-C7CD1A13A524}" srcId="{677E534E-317C-49C5-84BF-D8DEA02E8F31}" destId="{92AD474E-4FE4-4263-94EF-9C6E24729A70}" srcOrd="2" destOrd="0" parTransId="{740D6E4C-E85A-4CDF-85CB-3DC2C331004B}" sibTransId="{4D9350CD-00F3-4E65-87DA-E37C4EDCD441}"/>
    <dgm:cxn modelId="{4E4A46AA-C4E4-4B36-AC5D-B88F066BB923}" type="presParOf" srcId="{D19F55B6-D441-434F-942C-553FB58C9ED8}" destId="{170C85D1-5C0A-42E7-9D8A-316EB7DE132C}" srcOrd="0" destOrd="0" presId="urn:microsoft.com/office/officeart/2005/8/layout/pyramid2"/>
    <dgm:cxn modelId="{D6008727-EE7C-4E82-A5E7-F5837E9FC07C}" type="presParOf" srcId="{D19F55B6-D441-434F-942C-553FB58C9ED8}" destId="{3589BD86-6344-4493-83F2-46DEE8909739}" srcOrd="1" destOrd="0" presId="urn:microsoft.com/office/officeart/2005/8/layout/pyramid2"/>
    <dgm:cxn modelId="{6D010910-B001-4CA5-A533-8F7AAF3617D0}" type="presParOf" srcId="{3589BD86-6344-4493-83F2-46DEE8909739}" destId="{5DB8AABA-F04C-4CA2-B40A-185A0952EC55}" srcOrd="0" destOrd="0" presId="urn:microsoft.com/office/officeart/2005/8/layout/pyramid2"/>
    <dgm:cxn modelId="{311F4A26-6EF9-4EB6-999E-7354EE4886FC}" type="presParOf" srcId="{3589BD86-6344-4493-83F2-46DEE8909739}" destId="{CE2E466F-D253-4DFC-88FC-AEBB7B8B5CBB}" srcOrd="1" destOrd="0" presId="urn:microsoft.com/office/officeart/2005/8/layout/pyramid2"/>
    <dgm:cxn modelId="{0D0EF362-834E-4767-9AD8-0971ACCC920C}" type="presParOf" srcId="{3589BD86-6344-4493-83F2-46DEE8909739}" destId="{7C8B0F51-9A97-4B10-B28A-050C53B3FC9C}" srcOrd="2" destOrd="0" presId="urn:microsoft.com/office/officeart/2005/8/layout/pyramid2"/>
    <dgm:cxn modelId="{0C079C47-7B1B-4796-82B1-869CE7731555}" type="presParOf" srcId="{3589BD86-6344-4493-83F2-46DEE8909739}" destId="{DBC7773A-5FC2-49A1-A767-90CCD5EEF412}" srcOrd="3" destOrd="0" presId="urn:microsoft.com/office/officeart/2005/8/layout/pyramid2"/>
    <dgm:cxn modelId="{284FB758-3B6A-400C-AA0D-D3EF9F49A1DA}" type="presParOf" srcId="{3589BD86-6344-4493-83F2-46DEE8909739}" destId="{EB0B9475-9E17-41BC-9D01-93329D2F9CDC}" srcOrd="4" destOrd="0" presId="urn:microsoft.com/office/officeart/2005/8/layout/pyramid2"/>
    <dgm:cxn modelId="{278CF6BF-8411-4565-854D-6F3BD32C1C42}" type="presParOf" srcId="{3589BD86-6344-4493-83F2-46DEE8909739}" destId="{E6AB2BFF-9A50-414B-8F11-14D5B3E32A1D}" srcOrd="5" destOrd="0" presId="urn:microsoft.com/office/officeart/2005/8/layout/pyramid2"/>
    <dgm:cxn modelId="{C7F7DE2E-A975-4D1F-BEDD-FA7FA7274C4E}" type="presParOf" srcId="{3589BD86-6344-4493-83F2-46DEE8909739}" destId="{8ED7BD59-A914-4FFD-A32D-B84FF2AAA98A}" srcOrd="6" destOrd="0" presId="urn:microsoft.com/office/officeart/2005/8/layout/pyramid2"/>
    <dgm:cxn modelId="{F008FF5C-6F6E-4135-9718-430D5806114F}" type="presParOf" srcId="{3589BD86-6344-4493-83F2-46DEE8909739}" destId="{79D68EBB-B140-44F1-9991-65F05109B69A}" srcOrd="7"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C499E92-F2DF-49CD-98E0-F48D3A214132}" type="doc">
      <dgm:prSet loTypeId="urn:microsoft.com/office/officeart/2005/8/layout/radial3" loCatId="relationship" qsTypeId="urn:microsoft.com/office/officeart/2005/8/quickstyle/3d7" qsCatId="3D" csTypeId="urn:microsoft.com/office/officeart/2005/8/colors/colorful1" csCatId="colorful" phldr="1"/>
      <dgm:spPr/>
      <dgm:t>
        <a:bodyPr/>
        <a:lstStyle/>
        <a:p>
          <a:endParaRPr lang="ru-RU"/>
        </a:p>
      </dgm:t>
    </dgm:pt>
    <dgm:pt modelId="{A5D7B3C8-8074-41B6-A23C-06E5118337A3}">
      <dgm:prSet phldrT="[Текст]"/>
      <dgm:spPr/>
      <dgm:t>
        <a:bodyPr/>
        <a:lstStyle/>
        <a:p>
          <a:r>
            <a:rPr lang="ru-RU" b="1" smtClean="0"/>
            <a:t>Управление предприятием</a:t>
          </a:r>
          <a:endParaRPr lang="ru-RU" dirty="0"/>
        </a:p>
      </dgm:t>
    </dgm:pt>
    <dgm:pt modelId="{7442DF19-0613-48B7-B96B-75C56366B2E1}" type="parTrans" cxnId="{E7A58AE4-8138-46E8-B30A-8DB5697120FC}">
      <dgm:prSet/>
      <dgm:spPr/>
      <dgm:t>
        <a:bodyPr/>
        <a:lstStyle/>
        <a:p>
          <a:endParaRPr lang="ru-RU"/>
        </a:p>
      </dgm:t>
    </dgm:pt>
    <dgm:pt modelId="{F104A07A-8D65-4B05-A91B-43227B59F84D}" type="sibTrans" cxnId="{E7A58AE4-8138-46E8-B30A-8DB5697120FC}">
      <dgm:prSet/>
      <dgm:spPr/>
      <dgm:t>
        <a:bodyPr/>
        <a:lstStyle/>
        <a:p>
          <a:endParaRPr lang="ru-RU"/>
        </a:p>
      </dgm:t>
    </dgm:pt>
    <dgm:pt modelId="{487393C4-07BB-4931-A13E-E7A532B35340}">
      <dgm:prSet phldrT="[Текст]" custT="1"/>
      <dgm:spPr/>
      <dgm:t>
        <a:bodyPr/>
        <a:lstStyle/>
        <a:p>
          <a:r>
            <a:rPr lang="ru-RU" sz="2000" b="1" smtClean="0"/>
            <a:t>планирование, прогнозирование</a:t>
          </a:r>
          <a:endParaRPr lang="ru-RU" sz="2000" dirty="0"/>
        </a:p>
      </dgm:t>
    </dgm:pt>
    <dgm:pt modelId="{8A8921C3-46D4-4256-B8A4-738BF24436AA}" type="parTrans" cxnId="{19BA556D-7C22-4D8E-AA42-8D27ABF15CEF}">
      <dgm:prSet/>
      <dgm:spPr/>
      <dgm:t>
        <a:bodyPr/>
        <a:lstStyle/>
        <a:p>
          <a:endParaRPr lang="ru-RU"/>
        </a:p>
      </dgm:t>
    </dgm:pt>
    <dgm:pt modelId="{DC774FA3-F3C0-42C1-AFFA-15A058DBE79E}" type="sibTrans" cxnId="{19BA556D-7C22-4D8E-AA42-8D27ABF15CEF}">
      <dgm:prSet/>
      <dgm:spPr/>
      <dgm:t>
        <a:bodyPr/>
        <a:lstStyle/>
        <a:p>
          <a:endParaRPr lang="ru-RU"/>
        </a:p>
      </dgm:t>
    </dgm:pt>
    <dgm:pt modelId="{7B38F0DA-27A8-43D7-8607-C3881E36F484}">
      <dgm:prSet phldrT="[Текст]" custT="1"/>
      <dgm:spPr/>
      <dgm:t>
        <a:bodyPr/>
        <a:lstStyle/>
        <a:p>
          <a:r>
            <a:rPr lang="ru-RU" sz="2000" b="1" smtClean="0"/>
            <a:t>организация</a:t>
          </a:r>
          <a:endParaRPr lang="ru-RU" sz="1100" dirty="0"/>
        </a:p>
      </dgm:t>
    </dgm:pt>
    <dgm:pt modelId="{5B430913-973F-4D48-8931-C03C1BAB50CE}" type="parTrans" cxnId="{B7DA51B3-6B7F-4A75-92AD-3B3B4D9A3002}">
      <dgm:prSet/>
      <dgm:spPr/>
      <dgm:t>
        <a:bodyPr/>
        <a:lstStyle/>
        <a:p>
          <a:endParaRPr lang="ru-RU"/>
        </a:p>
      </dgm:t>
    </dgm:pt>
    <dgm:pt modelId="{9FB609EB-FA87-4774-BAB7-5B45976B3212}" type="sibTrans" cxnId="{B7DA51B3-6B7F-4A75-92AD-3B3B4D9A3002}">
      <dgm:prSet/>
      <dgm:spPr/>
      <dgm:t>
        <a:bodyPr/>
        <a:lstStyle/>
        <a:p>
          <a:endParaRPr lang="ru-RU"/>
        </a:p>
      </dgm:t>
    </dgm:pt>
    <dgm:pt modelId="{0AC3408E-13AE-4FD1-8585-304BEE4B2FE3}">
      <dgm:prSet phldrT="[Текст]" custT="1"/>
      <dgm:spPr/>
      <dgm:t>
        <a:bodyPr/>
        <a:lstStyle/>
        <a:p>
          <a:r>
            <a:rPr lang="ru-RU" sz="2000" b="1" smtClean="0"/>
            <a:t>стимулирование</a:t>
          </a:r>
          <a:endParaRPr lang="ru-RU" sz="2000" dirty="0"/>
        </a:p>
      </dgm:t>
    </dgm:pt>
    <dgm:pt modelId="{AFD5C7D3-367C-4409-8C39-940FC8496B98}" type="parTrans" cxnId="{D8883990-2039-4D7B-A330-70288F66A1EE}">
      <dgm:prSet/>
      <dgm:spPr/>
      <dgm:t>
        <a:bodyPr/>
        <a:lstStyle/>
        <a:p>
          <a:endParaRPr lang="ru-RU"/>
        </a:p>
      </dgm:t>
    </dgm:pt>
    <dgm:pt modelId="{087E8B58-28AD-4F6D-98B9-04D5D3C4EBDA}" type="sibTrans" cxnId="{D8883990-2039-4D7B-A330-70288F66A1EE}">
      <dgm:prSet/>
      <dgm:spPr/>
      <dgm:t>
        <a:bodyPr/>
        <a:lstStyle/>
        <a:p>
          <a:endParaRPr lang="ru-RU"/>
        </a:p>
      </dgm:t>
    </dgm:pt>
    <dgm:pt modelId="{179C5E8B-B256-4D1B-A216-2CA066B5C3F9}">
      <dgm:prSet phldrT="[Текст]" custT="1"/>
      <dgm:spPr/>
      <dgm:t>
        <a:bodyPr/>
        <a:lstStyle/>
        <a:p>
          <a:r>
            <a:rPr lang="ru-RU" sz="2000" b="1" smtClean="0"/>
            <a:t>координация, регулирование</a:t>
          </a:r>
          <a:endParaRPr lang="ru-RU" sz="2000" b="1" dirty="0"/>
        </a:p>
      </dgm:t>
    </dgm:pt>
    <dgm:pt modelId="{5CD5E6C9-FBC3-4617-A137-1A8AABD452D7}" type="parTrans" cxnId="{4BE7D615-6DF9-4E12-8172-066E53F1925B}">
      <dgm:prSet/>
      <dgm:spPr/>
      <dgm:t>
        <a:bodyPr/>
        <a:lstStyle/>
        <a:p>
          <a:endParaRPr lang="ru-RU"/>
        </a:p>
      </dgm:t>
    </dgm:pt>
    <dgm:pt modelId="{DE37FE4D-F2B9-424D-A95F-5B847DC19DD0}" type="sibTrans" cxnId="{4BE7D615-6DF9-4E12-8172-066E53F1925B}">
      <dgm:prSet/>
      <dgm:spPr/>
      <dgm:t>
        <a:bodyPr/>
        <a:lstStyle/>
        <a:p>
          <a:endParaRPr lang="ru-RU"/>
        </a:p>
      </dgm:t>
    </dgm:pt>
    <dgm:pt modelId="{710A45F3-F545-409E-AAED-5AEA2858D6C8}">
      <dgm:prSet phldrT="[Текст]" custT="1"/>
      <dgm:spPr/>
      <dgm:t>
        <a:bodyPr/>
        <a:lstStyle/>
        <a:p>
          <a:r>
            <a:rPr lang="ru-RU" sz="2000" b="1" dirty="0" smtClean="0"/>
            <a:t>оценка, контроль</a:t>
          </a:r>
          <a:endParaRPr lang="ru-RU" sz="2000" dirty="0"/>
        </a:p>
      </dgm:t>
    </dgm:pt>
    <dgm:pt modelId="{13045392-9D8C-4DE0-BAE0-BF574C9227C8}" type="parTrans" cxnId="{8E5AFDDF-2133-4C99-94DE-7B1B6EADC020}">
      <dgm:prSet/>
      <dgm:spPr/>
      <dgm:t>
        <a:bodyPr/>
        <a:lstStyle/>
        <a:p>
          <a:endParaRPr lang="ru-RU"/>
        </a:p>
      </dgm:t>
    </dgm:pt>
    <dgm:pt modelId="{7BACE144-0E91-4DD0-A287-3D85F862BD91}" type="sibTrans" cxnId="{8E5AFDDF-2133-4C99-94DE-7B1B6EADC020}">
      <dgm:prSet/>
      <dgm:spPr/>
      <dgm:t>
        <a:bodyPr/>
        <a:lstStyle/>
        <a:p>
          <a:endParaRPr lang="ru-RU"/>
        </a:p>
      </dgm:t>
    </dgm:pt>
    <dgm:pt modelId="{3508D2A8-F78B-4E28-BFFC-378348BA94A7}" type="pres">
      <dgm:prSet presAssocID="{FC499E92-F2DF-49CD-98E0-F48D3A214132}" presName="composite" presStyleCnt="0">
        <dgm:presLayoutVars>
          <dgm:chMax val="1"/>
          <dgm:dir/>
          <dgm:resizeHandles val="exact"/>
        </dgm:presLayoutVars>
      </dgm:prSet>
      <dgm:spPr/>
      <dgm:t>
        <a:bodyPr/>
        <a:lstStyle/>
        <a:p>
          <a:endParaRPr lang="ru-RU"/>
        </a:p>
      </dgm:t>
    </dgm:pt>
    <dgm:pt modelId="{E756ED0D-FBC8-4BDE-9FD6-846611F08695}" type="pres">
      <dgm:prSet presAssocID="{FC499E92-F2DF-49CD-98E0-F48D3A214132}" presName="radial" presStyleCnt="0">
        <dgm:presLayoutVars>
          <dgm:animLvl val="ctr"/>
        </dgm:presLayoutVars>
      </dgm:prSet>
      <dgm:spPr/>
    </dgm:pt>
    <dgm:pt modelId="{A4399033-49EB-4838-88F3-8B0BDCC6F734}" type="pres">
      <dgm:prSet presAssocID="{A5D7B3C8-8074-41B6-A23C-06E5118337A3}" presName="centerShape" presStyleLbl="vennNode1" presStyleIdx="0" presStyleCnt="6"/>
      <dgm:spPr/>
      <dgm:t>
        <a:bodyPr/>
        <a:lstStyle/>
        <a:p>
          <a:endParaRPr lang="ru-RU"/>
        </a:p>
      </dgm:t>
    </dgm:pt>
    <dgm:pt modelId="{C92ABFB8-B4A3-45A7-B07D-4F9D3E37DD02}" type="pres">
      <dgm:prSet presAssocID="{487393C4-07BB-4931-A13E-E7A532B35340}" presName="node" presStyleLbl="vennNode1" presStyleIdx="1" presStyleCnt="6" custScaleX="191742" custRadScaleRad="104747" custRadScaleInc="699">
        <dgm:presLayoutVars>
          <dgm:bulletEnabled val="1"/>
        </dgm:presLayoutVars>
      </dgm:prSet>
      <dgm:spPr/>
      <dgm:t>
        <a:bodyPr/>
        <a:lstStyle/>
        <a:p>
          <a:endParaRPr lang="ru-RU"/>
        </a:p>
      </dgm:t>
    </dgm:pt>
    <dgm:pt modelId="{CEBB9E44-F29B-4FCF-ADE2-ACCD1C6594F6}" type="pres">
      <dgm:prSet presAssocID="{7B38F0DA-27A8-43D7-8607-C3881E36F484}" presName="node" presStyleLbl="vennNode1" presStyleIdx="2" presStyleCnt="6" custScaleX="161013" custRadScaleRad="121560" custRadScaleInc="987">
        <dgm:presLayoutVars>
          <dgm:bulletEnabled val="1"/>
        </dgm:presLayoutVars>
      </dgm:prSet>
      <dgm:spPr/>
      <dgm:t>
        <a:bodyPr/>
        <a:lstStyle/>
        <a:p>
          <a:endParaRPr lang="ru-RU"/>
        </a:p>
      </dgm:t>
    </dgm:pt>
    <dgm:pt modelId="{0B9DE165-25B3-41F5-B36B-543891793512}" type="pres">
      <dgm:prSet presAssocID="{0AC3408E-13AE-4FD1-8585-304BEE4B2FE3}" presName="node" presStyleLbl="vennNode1" presStyleIdx="3" presStyleCnt="6" custScaleX="186010" custRadScaleRad="124737" custRadScaleInc="-17567">
        <dgm:presLayoutVars>
          <dgm:bulletEnabled val="1"/>
        </dgm:presLayoutVars>
      </dgm:prSet>
      <dgm:spPr/>
      <dgm:t>
        <a:bodyPr/>
        <a:lstStyle/>
        <a:p>
          <a:endParaRPr lang="ru-RU"/>
        </a:p>
      </dgm:t>
    </dgm:pt>
    <dgm:pt modelId="{C1FDCE64-42D4-4726-948B-001E515F3822}" type="pres">
      <dgm:prSet presAssocID="{179C5E8B-B256-4D1B-A216-2CA066B5C3F9}" presName="node" presStyleLbl="vennNode1" presStyleIdx="4" presStyleCnt="6" custScaleX="208362" custRadScaleRad="133062" custRadScaleInc="26621">
        <dgm:presLayoutVars>
          <dgm:bulletEnabled val="1"/>
        </dgm:presLayoutVars>
      </dgm:prSet>
      <dgm:spPr/>
      <dgm:t>
        <a:bodyPr/>
        <a:lstStyle/>
        <a:p>
          <a:endParaRPr lang="ru-RU"/>
        </a:p>
      </dgm:t>
    </dgm:pt>
    <dgm:pt modelId="{478CD923-9543-46C5-9FE6-A735C58D9D4E}" type="pres">
      <dgm:prSet presAssocID="{710A45F3-F545-409E-AAED-5AEA2858D6C8}" presName="node" presStyleLbl="vennNode1" presStyleIdx="5" presStyleCnt="6" custScaleX="162433" custRadScaleRad="122698" custRadScaleInc="-1217">
        <dgm:presLayoutVars>
          <dgm:bulletEnabled val="1"/>
        </dgm:presLayoutVars>
      </dgm:prSet>
      <dgm:spPr/>
      <dgm:t>
        <a:bodyPr/>
        <a:lstStyle/>
        <a:p>
          <a:endParaRPr lang="ru-RU"/>
        </a:p>
      </dgm:t>
    </dgm:pt>
  </dgm:ptLst>
  <dgm:cxnLst>
    <dgm:cxn modelId="{4BE7D615-6DF9-4E12-8172-066E53F1925B}" srcId="{A5D7B3C8-8074-41B6-A23C-06E5118337A3}" destId="{179C5E8B-B256-4D1B-A216-2CA066B5C3F9}" srcOrd="3" destOrd="0" parTransId="{5CD5E6C9-FBC3-4617-A137-1A8AABD452D7}" sibTransId="{DE37FE4D-F2B9-424D-A95F-5B847DC19DD0}"/>
    <dgm:cxn modelId="{D8883990-2039-4D7B-A330-70288F66A1EE}" srcId="{A5D7B3C8-8074-41B6-A23C-06E5118337A3}" destId="{0AC3408E-13AE-4FD1-8585-304BEE4B2FE3}" srcOrd="2" destOrd="0" parTransId="{AFD5C7D3-367C-4409-8C39-940FC8496B98}" sibTransId="{087E8B58-28AD-4F6D-98B9-04D5D3C4EBDA}"/>
    <dgm:cxn modelId="{C61CD336-C0C5-4537-BC0C-E12E6206CD21}" type="presOf" srcId="{7B38F0DA-27A8-43D7-8607-C3881E36F484}" destId="{CEBB9E44-F29B-4FCF-ADE2-ACCD1C6594F6}" srcOrd="0" destOrd="0" presId="urn:microsoft.com/office/officeart/2005/8/layout/radial3"/>
    <dgm:cxn modelId="{0D4280EA-6285-40A9-862B-9E8D68E21B52}" type="presOf" srcId="{710A45F3-F545-409E-AAED-5AEA2858D6C8}" destId="{478CD923-9543-46C5-9FE6-A735C58D9D4E}" srcOrd="0" destOrd="0" presId="urn:microsoft.com/office/officeart/2005/8/layout/radial3"/>
    <dgm:cxn modelId="{19BA556D-7C22-4D8E-AA42-8D27ABF15CEF}" srcId="{A5D7B3C8-8074-41B6-A23C-06E5118337A3}" destId="{487393C4-07BB-4931-A13E-E7A532B35340}" srcOrd="0" destOrd="0" parTransId="{8A8921C3-46D4-4256-B8A4-738BF24436AA}" sibTransId="{DC774FA3-F3C0-42C1-AFFA-15A058DBE79E}"/>
    <dgm:cxn modelId="{E7A58AE4-8138-46E8-B30A-8DB5697120FC}" srcId="{FC499E92-F2DF-49CD-98E0-F48D3A214132}" destId="{A5D7B3C8-8074-41B6-A23C-06E5118337A3}" srcOrd="0" destOrd="0" parTransId="{7442DF19-0613-48B7-B96B-75C56366B2E1}" sibTransId="{F104A07A-8D65-4B05-A91B-43227B59F84D}"/>
    <dgm:cxn modelId="{8E5AFDDF-2133-4C99-94DE-7B1B6EADC020}" srcId="{A5D7B3C8-8074-41B6-A23C-06E5118337A3}" destId="{710A45F3-F545-409E-AAED-5AEA2858D6C8}" srcOrd="4" destOrd="0" parTransId="{13045392-9D8C-4DE0-BAE0-BF574C9227C8}" sibTransId="{7BACE144-0E91-4DD0-A287-3D85F862BD91}"/>
    <dgm:cxn modelId="{71CC97ED-FDE2-4177-99A5-8C4611A89CC4}" type="presOf" srcId="{0AC3408E-13AE-4FD1-8585-304BEE4B2FE3}" destId="{0B9DE165-25B3-41F5-B36B-543891793512}" srcOrd="0" destOrd="0" presId="urn:microsoft.com/office/officeart/2005/8/layout/radial3"/>
    <dgm:cxn modelId="{390332B2-4056-4BA0-BB03-4FBBC7A919F8}" type="presOf" srcId="{179C5E8B-B256-4D1B-A216-2CA066B5C3F9}" destId="{C1FDCE64-42D4-4726-948B-001E515F3822}" srcOrd="0" destOrd="0" presId="urn:microsoft.com/office/officeart/2005/8/layout/radial3"/>
    <dgm:cxn modelId="{B7DA51B3-6B7F-4A75-92AD-3B3B4D9A3002}" srcId="{A5D7B3C8-8074-41B6-A23C-06E5118337A3}" destId="{7B38F0DA-27A8-43D7-8607-C3881E36F484}" srcOrd="1" destOrd="0" parTransId="{5B430913-973F-4D48-8931-C03C1BAB50CE}" sibTransId="{9FB609EB-FA87-4774-BAB7-5B45976B3212}"/>
    <dgm:cxn modelId="{6351F3FC-E677-43B3-B8C8-34664C7A659C}" type="presOf" srcId="{A5D7B3C8-8074-41B6-A23C-06E5118337A3}" destId="{A4399033-49EB-4838-88F3-8B0BDCC6F734}" srcOrd="0" destOrd="0" presId="urn:microsoft.com/office/officeart/2005/8/layout/radial3"/>
    <dgm:cxn modelId="{6DAE7204-F30F-4AEB-96B2-4312ED9D4E7F}" type="presOf" srcId="{487393C4-07BB-4931-A13E-E7A532B35340}" destId="{C92ABFB8-B4A3-45A7-B07D-4F9D3E37DD02}" srcOrd="0" destOrd="0" presId="urn:microsoft.com/office/officeart/2005/8/layout/radial3"/>
    <dgm:cxn modelId="{67EB8810-AC11-4936-9FAD-4F30A57F4B9A}" type="presOf" srcId="{FC499E92-F2DF-49CD-98E0-F48D3A214132}" destId="{3508D2A8-F78B-4E28-BFFC-378348BA94A7}" srcOrd="0" destOrd="0" presId="urn:microsoft.com/office/officeart/2005/8/layout/radial3"/>
    <dgm:cxn modelId="{230AF56B-270A-4B9C-8699-3C05FD3E8461}" type="presParOf" srcId="{3508D2A8-F78B-4E28-BFFC-378348BA94A7}" destId="{E756ED0D-FBC8-4BDE-9FD6-846611F08695}" srcOrd="0" destOrd="0" presId="urn:microsoft.com/office/officeart/2005/8/layout/radial3"/>
    <dgm:cxn modelId="{0DACF8BC-1582-428E-9C34-CA4F82D256EA}" type="presParOf" srcId="{E756ED0D-FBC8-4BDE-9FD6-846611F08695}" destId="{A4399033-49EB-4838-88F3-8B0BDCC6F734}" srcOrd="0" destOrd="0" presId="urn:microsoft.com/office/officeart/2005/8/layout/radial3"/>
    <dgm:cxn modelId="{A8FC879B-D5F7-4C19-93D8-60084EC5F441}" type="presParOf" srcId="{E756ED0D-FBC8-4BDE-9FD6-846611F08695}" destId="{C92ABFB8-B4A3-45A7-B07D-4F9D3E37DD02}" srcOrd="1" destOrd="0" presId="urn:microsoft.com/office/officeart/2005/8/layout/radial3"/>
    <dgm:cxn modelId="{62D8A64B-8957-4F7D-B729-84EDEFBBDCEB}" type="presParOf" srcId="{E756ED0D-FBC8-4BDE-9FD6-846611F08695}" destId="{CEBB9E44-F29B-4FCF-ADE2-ACCD1C6594F6}" srcOrd="2" destOrd="0" presId="urn:microsoft.com/office/officeart/2005/8/layout/radial3"/>
    <dgm:cxn modelId="{0DEEBED8-7B4B-44A4-8339-263E3233654B}" type="presParOf" srcId="{E756ED0D-FBC8-4BDE-9FD6-846611F08695}" destId="{0B9DE165-25B3-41F5-B36B-543891793512}" srcOrd="3" destOrd="0" presId="urn:microsoft.com/office/officeart/2005/8/layout/radial3"/>
    <dgm:cxn modelId="{A76391C1-D362-4E50-BA13-7950564772F1}" type="presParOf" srcId="{E756ED0D-FBC8-4BDE-9FD6-846611F08695}" destId="{C1FDCE64-42D4-4726-948B-001E515F3822}" srcOrd="4" destOrd="0" presId="urn:microsoft.com/office/officeart/2005/8/layout/radial3"/>
    <dgm:cxn modelId="{428CABEB-EF23-4787-8E94-EB1272A3F428}" type="presParOf" srcId="{E756ED0D-FBC8-4BDE-9FD6-846611F08695}" destId="{478CD923-9543-46C5-9FE6-A735C58D9D4E}" srcOrd="5"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1415A8-007B-403B-AE8D-A71451A217E0}">
      <dsp:nvSpPr>
        <dsp:cNvPr id="0" name=""/>
        <dsp:cNvSpPr/>
      </dsp:nvSpPr>
      <dsp:spPr>
        <a:xfrm>
          <a:off x="0" y="368084"/>
          <a:ext cx="8643998" cy="688275"/>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70870" tIns="395732" rIns="670870" bIns="99568" numCol="1" spcCol="1270" anchor="t" anchorCtr="0">
          <a:noAutofit/>
        </a:bodyPr>
        <a:lstStyle/>
        <a:p>
          <a:pPr marL="114300" lvl="1" indent="-114300" algn="l" defTabSz="622300">
            <a:lnSpc>
              <a:spcPct val="90000"/>
            </a:lnSpc>
            <a:spcBef>
              <a:spcPct val="0"/>
            </a:spcBef>
            <a:spcAft>
              <a:spcPct val="15000"/>
            </a:spcAft>
            <a:buChar char="••"/>
          </a:pPr>
          <a:r>
            <a:rPr lang="ru-RU" sz="1400" kern="1200" dirty="0" smtClean="0"/>
            <a:t>изменение свойств или формы предмета труда</a:t>
          </a:r>
          <a:endParaRPr lang="ru-RU" sz="1400" kern="1200" dirty="0"/>
        </a:p>
      </dsp:txBody>
      <dsp:txXfrm>
        <a:off x="0" y="368084"/>
        <a:ext cx="8643998" cy="688275"/>
      </dsp:txXfrm>
    </dsp:sp>
    <dsp:sp modelId="{09A9CE6A-8EEE-446C-AC12-7C07F6839C35}">
      <dsp:nvSpPr>
        <dsp:cNvPr id="0" name=""/>
        <dsp:cNvSpPr/>
      </dsp:nvSpPr>
      <dsp:spPr>
        <a:xfrm>
          <a:off x="432199" y="87644"/>
          <a:ext cx="6050798" cy="56088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706" tIns="0" rIns="228706" bIns="0" numCol="1" spcCol="1270" anchor="ctr" anchorCtr="0">
          <a:noAutofit/>
        </a:bodyPr>
        <a:lstStyle/>
        <a:p>
          <a:pPr lvl="0" algn="l" defTabSz="622300">
            <a:lnSpc>
              <a:spcPct val="90000"/>
            </a:lnSpc>
            <a:spcBef>
              <a:spcPct val="0"/>
            </a:spcBef>
            <a:spcAft>
              <a:spcPct val="35000"/>
            </a:spcAft>
          </a:pPr>
          <a:r>
            <a:rPr lang="ru-RU" sz="1400" kern="1200" dirty="0" smtClean="0"/>
            <a:t>Технологические операции</a:t>
          </a:r>
          <a:endParaRPr lang="ru-RU" sz="1400" kern="1200" dirty="0"/>
        </a:p>
      </dsp:txBody>
      <dsp:txXfrm>
        <a:off x="459579" y="115024"/>
        <a:ext cx="5996038" cy="506120"/>
      </dsp:txXfrm>
    </dsp:sp>
    <dsp:sp modelId="{BE26FE56-A81F-4895-9C72-8FAD82175828}">
      <dsp:nvSpPr>
        <dsp:cNvPr id="0" name=""/>
        <dsp:cNvSpPr/>
      </dsp:nvSpPr>
      <dsp:spPr>
        <a:xfrm>
          <a:off x="0" y="1439399"/>
          <a:ext cx="8643998" cy="688275"/>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70870" tIns="395732" rIns="670870" bIns="99568" numCol="1" spcCol="1270" anchor="t" anchorCtr="0">
          <a:noAutofit/>
        </a:bodyPr>
        <a:lstStyle/>
        <a:p>
          <a:pPr marL="114300" lvl="1" indent="-114300" algn="l" defTabSz="622300">
            <a:lnSpc>
              <a:spcPct val="90000"/>
            </a:lnSpc>
            <a:spcBef>
              <a:spcPct val="0"/>
            </a:spcBef>
            <a:spcAft>
              <a:spcPct val="15000"/>
            </a:spcAft>
            <a:buChar char="••"/>
          </a:pPr>
          <a:r>
            <a:rPr lang="ru-RU" sz="1400" kern="1200" dirty="0" smtClean="0"/>
            <a:t>перемещение предмета труда</a:t>
          </a:r>
          <a:endParaRPr lang="ru-RU" sz="1400" kern="1200" dirty="0"/>
        </a:p>
      </dsp:txBody>
      <dsp:txXfrm>
        <a:off x="0" y="1439399"/>
        <a:ext cx="8643998" cy="688275"/>
      </dsp:txXfrm>
    </dsp:sp>
    <dsp:sp modelId="{2D8F0489-5540-4D40-A3DE-AE5F0A302E2E}">
      <dsp:nvSpPr>
        <dsp:cNvPr id="0" name=""/>
        <dsp:cNvSpPr/>
      </dsp:nvSpPr>
      <dsp:spPr>
        <a:xfrm>
          <a:off x="432199" y="1158959"/>
          <a:ext cx="6050798" cy="56088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706" tIns="0" rIns="228706" bIns="0" numCol="1" spcCol="1270" anchor="ctr" anchorCtr="0">
          <a:noAutofit/>
        </a:bodyPr>
        <a:lstStyle/>
        <a:p>
          <a:pPr lvl="0" algn="l" defTabSz="622300">
            <a:lnSpc>
              <a:spcPct val="90000"/>
            </a:lnSpc>
            <a:spcBef>
              <a:spcPct val="0"/>
            </a:spcBef>
            <a:spcAft>
              <a:spcPct val="35000"/>
            </a:spcAft>
          </a:pPr>
          <a:r>
            <a:rPr lang="ru-RU" sz="1400" kern="1200" dirty="0" smtClean="0"/>
            <a:t>Транспортные  операции</a:t>
          </a:r>
          <a:endParaRPr lang="ru-RU" sz="1400" kern="1200" dirty="0"/>
        </a:p>
      </dsp:txBody>
      <dsp:txXfrm>
        <a:off x="459579" y="1186339"/>
        <a:ext cx="5996038" cy="506120"/>
      </dsp:txXfrm>
    </dsp:sp>
    <dsp:sp modelId="{6D3D9B5F-74A3-431B-9426-7BC31E3B908B}">
      <dsp:nvSpPr>
        <dsp:cNvPr id="0" name=""/>
        <dsp:cNvSpPr/>
      </dsp:nvSpPr>
      <dsp:spPr>
        <a:xfrm>
          <a:off x="0" y="2510714"/>
          <a:ext cx="8643998" cy="688275"/>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70870" tIns="395732" rIns="670870" bIns="99568" numCol="1" spcCol="1270" anchor="t" anchorCtr="0">
          <a:noAutofit/>
        </a:bodyPr>
        <a:lstStyle/>
        <a:p>
          <a:pPr marL="114300" lvl="1" indent="-114300" algn="l" defTabSz="622300">
            <a:lnSpc>
              <a:spcPct val="90000"/>
            </a:lnSpc>
            <a:spcBef>
              <a:spcPct val="0"/>
            </a:spcBef>
            <a:spcAft>
              <a:spcPct val="15000"/>
            </a:spcAft>
            <a:buChar char="••"/>
          </a:pPr>
          <a:r>
            <a:rPr lang="ru-RU" sz="1400" kern="1200" dirty="0" smtClean="0"/>
            <a:t>контроль качества полуфабрикатов и готовой продукции</a:t>
          </a:r>
          <a:endParaRPr lang="ru-RU" sz="1400" kern="1200" dirty="0"/>
        </a:p>
      </dsp:txBody>
      <dsp:txXfrm>
        <a:off x="0" y="2510714"/>
        <a:ext cx="8643998" cy="688275"/>
      </dsp:txXfrm>
    </dsp:sp>
    <dsp:sp modelId="{56D7783F-FD04-4243-BF25-5CA282825150}">
      <dsp:nvSpPr>
        <dsp:cNvPr id="0" name=""/>
        <dsp:cNvSpPr/>
      </dsp:nvSpPr>
      <dsp:spPr>
        <a:xfrm>
          <a:off x="432199" y="2230274"/>
          <a:ext cx="6050798" cy="56088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706" tIns="0" rIns="228706" bIns="0" numCol="1" spcCol="1270" anchor="ctr" anchorCtr="0">
          <a:noAutofit/>
        </a:bodyPr>
        <a:lstStyle/>
        <a:p>
          <a:pPr lvl="0" algn="l" defTabSz="622300">
            <a:lnSpc>
              <a:spcPct val="90000"/>
            </a:lnSpc>
            <a:spcBef>
              <a:spcPct val="0"/>
            </a:spcBef>
            <a:spcAft>
              <a:spcPct val="35000"/>
            </a:spcAft>
          </a:pPr>
          <a:r>
            <a:rPr lang="ru-RU" sz="1400" kern="1200" dirty="0" smtClean="0"/>
            <a:t>Контрольные операции</a:t>
          </a:r>
          <a:endParaRPr lang="ru-RU" sz="1400" kern="1200" dirty="0"/>
        </a:p>
      </dsp:txBody>
      <dsp:txXfrm>
        <a:off x="459579" y="2257654"/>
        <a:ext cx="5996038" cy="506120"/>
      </dsp:txXfrm>
    </dsp:sp>
    <dsp:sp modelId="{518CDC0F-C6F3-401C-AC6D-25D390E6AAC8}">
      <dsp:nvSpPr>
        <dsp:cNvPr id="0" name=""/>
        <dsp:cNvSpPr/>
      </dsp:nvSpPr>
      <dsp:spPr>
        <a:xfrm>
          <a:off x="0" y="3582029"/>
          <a:ext cx="8643998" cy="688275"/>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70870" tIns="395732" rIns="670870" bIns="99568" numCol="1" spcCol="1270" anchor="t" anchorCtr="0">
          <a:noAutofit/>
        </a:bodyPr>
        <a:lstStyle/>
        <a:p>
          <a:pPr marL="114300" lvl="1" indent="-114300" algn="l" defTabSz="622300">
            <a:lnSpc>
              <a:spcPct val="90000"/>
            </a:lnSpc>
            <a:spcBef>
              <a:spcPct val="0"/>
            </a:spcBef>
            <a:spcAft>
              <a:spcPct val="15000"/>
            </a:spcAft>
            <a:buChar char="••"/>
          </a:pPr>
          <a:r>
            <a:rPr lang="ru-RU" sz="1400" kern="1200" dirty="0" smtClean="0"/>
            <a:t>обеспечение необходимых условий для протекания производственного процесса</a:t>
          </a:r>
          <a:endParaRPr lang="ru-RU" sz="1400" kern="1200" dirty="0"/>
        </a:p>
      </dsp:txBody>
      <dsp:txXfrm>
        <a:off x="0" y="3582029"/>
        <a:ext cx="8643998" cy="688275"/>
      </dsp:txXfrm>
    </dsp:sp>
    <dsp:sp modelId="{8E116859-0E7D-4AE2-8744-4410F6342B65}">
      <dsp:nvSpPr>
        <dsp:cNvPr id="0" name=""/>
        <dsp:cNvSpPr/>
      </dsp:nvSpPr>
      <dsp:spPr>
        <a:xfrm>
          <a:off x="432199" y="3301589"/>
          <a:ext cx="6050798" cy="56088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706" tIns="0" rIns="228706" bIns="0" numCol="1" spcCol="1270" anchor="ctr" anchorCtr="0">
          <a:noAutofit/>
        </a:bodyPr>
        <a:lstStyle/>
        <a:p>
          <a:pPr lvl="0" algn="l" defTabSz="622300">
            <a:lnSpc>
              <a:spcPct val="90000"/>
            </a:lnSpc>
            <a:spcBef>
              <a:spcPct val="0"/>
            </a:spcBef>
            <a:spcAft>
              <a:spcPct val="35000"/>
            </a:spcAft>
          </a:pPr>
          <a:r>
            <a:rPr lang="ru-RU" sz="1400" kern="1200" dirty="0" smtClean="0"/>
            <a:t>Обслуживающие операции</a:t>
          </a:r>
          <a:endParaRPr lang="ru-RU" sz="1400" kern="1200" dirty="0"/>
        </a:p>
      </dsp:txBody>
      <dsp:txXfrm>
        <a:off x="459579" y="3328969"/>
        <a:ext cx="5996038" cy="506120"/>
      </dsp:txXfrm>
    </dsp:sp>
    <dsp:sp modelId="{877A5397-4C2F-46CD-B687-7E6C13ADA776}">
      <dsp:nvSpPr>
        <dsp:cNvPr id="0" name=""/>
        <dsp:cNvSpPr/>
      </dsp:nvSpPr>
      <dsp:spPr>
        <a:xfrm>
          <a:off x="0" y="4653344"/>
          <a:ext cx="8643998" cy="688275"/>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70870" tIns="395732" rIns="670870" bIns="99568" numCol="1" spcCol="1270" anchor="t" anchorCtr="0">
          <a:noAutofit/>
        </a:bodyPr>
        <a:lstStyle/>
        <a:p>
          <a:pPr marL="114300" lvl="1" indent="-114300" algn="l" defTabSz="622300">
            <a:lnSpc>
              <a:spcPct val="90000"/>
            </a:lnSpc>
            <a:spcBef>
              <a:spcPct val="0"/>
            </a:spcBef>
            <a:spcAft>
              <a:spcPct val="15000"/>
            </a:spcAft>
            <a:buChar char="••"/>
          </a:pPr>
          <a:r>
            <a:rPr lang="ru-RU" sz="1400" kern="1200" dirty="0" smtClean="0"/>
            <a:t>изменение свойств предметов труда без участия рабочего</a:t>
          </a:r>
          <a:endParaRPr lang="ru-RU" sz="1400" kern="1200" dirty="0"/>
        </a:p>
      </dsp:txBody>
      <dsp:txXfrm>
        <a:off x="0" y="4653344"/>
        <a:ext cx="8643998" cy="688275"/>
      </dsp:txXfrm>
    </dsp:sp>
    <dsp:sp modelId="{72ACE7F4-EC97-4761-B587-BCC596639A29}">
      <dsp:nvSpPr>
        <dsp:cNvPr id="0" name=""/>
        <dsp:cNvSpPr/>
      </dsp:nvSpPr>
      <dsp:spPr>
        <a:xfrm>
          <a:off x="432199" y="4372904"/>
          <a:ext cx="6050798" cy="56088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706" tIns="0" rIns="228706" bIns="0" numCol="1" spcCol="1270" anchor="ctr" anchorCtr="0">
          <a:noAutofit/>
        </a:bodyPr>
        <a:lstStyle/>
        <a:p>
          <a:pPr lvl="0" algn="l" defTabSz="622300">
            <a:lnSpc>
              <a:spcPct val="90000"/>
            </a:lnSpc>
            <a:spcBef>
              <a:spcPct val="0"/>
            </a:spcBef>
            <a:spcAft>
              <a:spcPct val="35000"/>
            </a:spcAft>
          </a:pPr>
          <a:r>
            <a:rPr lang="ru-RU" sz="1400" kern="1200" dirty="0" smtClean="0"/>
            <a:t>Операции естественного воздействия</a:t>
          </a:r>
          <a:endParaRPr lang="ru-RU" sz="1400" kern="1200" dirty="0"/>
        </a:p>
      </dsp:txBody>
      <dsp:txXfrm>
        <a:off x="459579" y="4400284"/>
        <a:ext cx="5996038" cy="5061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4C2BAE-3F6D-42E8-AE76-2F182DD34F92}">
      <dsp:nvSpPr>
        <dsp:cNvPr id="0" name=""/>
        <dsp:cNvSpPr/>
      </dsp:nvSpPr>
      <dsp:spPr>
        <a:xfrm>
          <a:off x="0" y="262591"/>
          <a:ext cx="8928992" cy="882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92989" tIns="333248" rIns="692989" bIns="113792" numCol="1" spcCol="1270" anchor="t" anchorCtr="0">
          <a:noAutofit/>
        </a:bodyPr>
        <a:lstStyle/>
        <a:p>
          <a:pPr marL="171450" lvl="1" indent="-171450" algn="l" defTabSz="711200">
            <a:lnSpc>
              <a:spcPct val="90000"/>
            </a:lnSpc>
            <a:spcBef>
              <a:spcPct val="0"/>
            </a:spcBef>
            <a:spcAft>
              <a:spcPct val="15000"/>
            </a:spcAft>
            <a:buChar char="••"/>
          </a:pPr>
          <a:r>
            <a:rPr lang="ru-RU" sz="1600" kern="1200" spc="-50" baseline="0" smtClean="0"/>
            <a:t>планирование на предприятии должно носить системный характер. Предприятие – это сложная, многоуровневая социально-экономическая система.</a:t>
          </a:r>
          <a:endParaRPr lang="ru-RU" sz="1600" kern="1200" spc="-50" baseline="0" dirty="0"/>
        </a:p>
      </dsp:txBody>
      <dsp:txXfrm>
        <a:off x="0" y="262591"/>
        <a:ext cx="8928992" cy="882000"/>
      </dsp:txXfrm>
    </dsp:sp>
    <dsp:sp modelId="{F14270A8-1D2C-4F33-BB55-B76985F753FC}">
      <dsp:nvSpPr>
        <dsp:cNvPr id="0" name=""/>
        <dsp:cNvSpPr/>
      </dsp:nvSpPr>
      <dsp:spPr>
        <a:xfrm>
          <a:off x="446449" y="26431"/>
          <a:ext cx="6250294" cy="47232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36246" tIns="0" rIns="236246" bIns="0" numCol="1" spcCol="1270" anchor="ctr" anchorCtr="0">
          <a:noAutofit/>
        </a:bodyPr>
        <a:lstStyle/>
        <a:p>
          <a:pPr lvl="0" algn="l" defTabSz="1066800">
            <a:lnSpc>
              <a:spcPct val="90000"/>
            </a:lnSpc>
            <a:spcBef>
              <a:spcPct val="0"/>
            </a:spcBef>
            <a:spcAft>
              <a:spcPct val="35000"/>
            </a:spcAft>
          </a:pPr>
          <a:r>
            <a:rPr lang="ru-RU" sz="2400" b="1" kern="1200" dirty="0" smtClean="0"/>
            <a:t>Принцип системности</a:t>
          </a:r>
          <a:endParaRPr lang="ru-RU" sz="2400" b="1" kern="1200" dirty="0"/>
        </a:p>
      </dsp:txBody>
      <dsp:txXfrm>
        <a:off x="469506" y="49488"/>
        <a:ext cx="6204180" cy="426206"/>
      </dsp:txXfrm>
    </dsp:sp>
    <dsp:sp modelId="{2C4CBE1B-47DC-4B49-90D9-5FFE47CB4655}">
      <dsp:nvSpPr>
        <dsp:cNvPr id="0" name=""/>
        <dsp:cNvSpPr/>
      </dsp:nvSpPr>
      <dsp:spPr>
        <a:xfrm>
          <a:off x="0" y="1467151"/>
          <a:ext cx="8928992" cy="882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92989" tIns="333248" rIns="692989" bIns="113792" numCol="1" spcCol="1270" anchor="t" anchorCtr="0">
          <a:noAutofit/>
        </a:bodyPr>
        <a:lstStyle/>
        <a:p>
          <a:pPr marL="171450" lvl="1" indent="-171450" algn="l" defTabSz="711200">
            <a:lnSpc>
              <a:spcPct val="90000"/>
            </a:lnSpc>
            <a:spcBef>
              <a:spcPct val="0"/>
            </a:spcBef>
            <a:spcAft>
              <a:spcPct val="15000"/>
            </a:spcAft>
            <a:buChar char="••"/>
          </a:pPr>
          <a:r>
            <a:rPr lang="ru-RU" sz="1600" kern="1200" smtClean="0"/>
            <a:t>каждый работник предприятия должен быть в той или иной мере участником плановой деятельности</a:t>
          </a:r>
          <a:endParaRPr lang="ru-RU" sz="1600" kern="1200" dirty="0"/>
        </a:p>
      </dsp:txBody>
      <dsp:txXfrm>
        <a:off x="0" y="1467151"/>
        <a:ext cx="8928992" cy="882000"/>
      </dsp:txXfrm>
    </dsp:sp>
    <dsp:sp modelId="{D83131FE-7A8B-4C4F-8368-61A7252A0E25}">
      <dsp:nvSpPr>
        <dsp:cNvPr id="0" name=""/>
        <dsp:cNvSpPr/>
      </dsp:nvSpPr>
      <dsp:spPr>
        <a:xfrm>
          <a:off x="446449" y="1230991"/>
          <a:ext cx="6250294" cy="47232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36246" tIns="0" rIns="236246" bIns="0" numCol="1" spcCol="1270" anchor="ctr" anchorCtr="0">
          <a:noAutofit/>
        </a:bodyPr>
        <a:lstStyle/>
        <a:p>
          <a:pPr lvl="0" algn="l" defTabSz="1066800">
            <a:lnSpc>
              <a:spcPct val="90000"/>
            </a:lnSpc>
            <a:spcBef>
              <a:spcPct val="0"/>
            </a:spcBef>
            <a:spcAft>
              <a:spcPct val="35000"/>
            </a:spcAft>
          </a:pPr>
          <a:r>
            <a:rPr lang="ru-RU" sz="2400" b="1" kern="1200" dirty="0" smtClean="0"/>
            <a:t>Принцип участия</a:t>
          </a:r>
          <a:endParaRPr lang="ru-RU" sz="2400" b="1" kern="1200" dirty="0"/>
        </a:p>
      </dsp:txBody>
      <dsp:txXfrm>
        <a:off x="469506" y="1254048"/>
        <a:ext cx="6204180" cy="426206"/>
      </dsp:txXfrm>
    </dsp:sp>
    <dsp:sp modelId="{94F17C33-250F-4DE7-A94D-5B40489442E0}">
      <dsp:nvSpPr>
        <dsp:cNvPr id="0" name=""/>
        <dsp:cNvSpPr/>
      </dsp:nvSpPr>
      <dsp:spPr>
        <a:xfrm>
          <a:off x="0" y="2695090"/>
          <a:ext cx="8928992" cy="1083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92989" tIns="333248" rIns="692989" bIns="113792" numCol="1" spcCol="1270" anchor="t" anchorCtr="0">
          <a:noAutofit/>
        </a:bodyPr>
        <a:lstStyle/>
        <a:p>
          <a:pPr marL="171450" lvl="1" indent="-171450" algn="l" defTabSz="711200">
            <a:lnSpc>
              <a:spcPct val="90000"/>
            </a:lnSpc>
            <a:spcBef>
              <a:spcPct val="0"/>
            </a:spcBef>
            <a:spcAft>
              <a:spcPct val="15000"/>
            </a:spcAft>
            <a:buChar char="••"/>
          </a:pPr>
          <a:r>
            <a:rPr lang="ru-RU" sz="1600" kern="1200" smtClean="0"/>
            <a:t>процесс планирования на предприятии должен осуществляться постоянно, а разработанные планы непрерывно приходить на смену друг другу, перекрывать друг друга</a:t>
          </a:r>
          <a:endParaRPr lang="ru-RU" sz="1600" kern="1200" dirty="0"/>
        </a:p>
      </dsp:txBody>
      <dsp:txXfrm>
        <a:off x="0" y="2695090"/>
        <a:ext cx="8928992" cy="1083600"/>
      </dsp:txXfrm>
    </dsp:sp>
    <dsp:sp modelId="{FA9C371C-5ABA-4082-B9B6-B580C503D13F}">
      <dsp:nvSpPr>
        <dsp:cNvPr id="0" name=""/>
        <dsp:cNvSpPr/>
      </dsp:nvSpPr>
      <dsp:spPr>
        <a:xfrm>
          <a:off x="446449" y="2435551"/>
          <a:ext cx="6250294" cy="47232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36246" tIns="0" rIns="236246" bIns="0" numCol="1" spcCol="1270" anchor="ctr" anchorCtr="0">
          <a:noAutofit/>
        </a:bodyPr>
        <a:lstStyle/>
        <a:p>
          <a:pPr lvl="0" algn="l" defTabSz="1066800">
            <a:lnSpc>
              <a:spcPct val="90000"/>
            </a:lnSpc>
            <a:spcBef>
              <a:spcPct val="0"/>
            </a:spcBef>
            <a:spcAft>
              <a:spcPct val="35000"/>
            </a:spcAft>
          </a:pPr>
          <a:r>
            <a:rPr lang="ru-RU" sz="2400" b="1" kern="1200" dirty="0" smtClean="0"/>
            <a:t>Принцип непрерывности</a:t>
          </a:r>
          <a:endParaRPr lang="ru-RU" sz="2400" b="1" kern="1200" dirty="0"/>
        </a:p>
      </dsp:txBody>
      <dsp:txXfrm>
        <a:off x="469506" y="2458608"/>
        <a:ext cx="6204180" cy="426206"/>
      </dsp:txXfrm>
    </dsp:sp>
    <dsp:sp modelId="{8CA82235-B5B7-49CF-A2FC-A78969CD083D}">
      <dsp:nvSpPr>
        <dsp:cNvPr id="0" name=""/>
        <dsp:cNvSpPr/>
      </dsp:nvSpPr>
      <dsp:spPr>
        <a:xfrm>
          <a:off x="0" y="4077872"/>
          <a:ext cx="8928992" cy="882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92989" tIns="333248" rIns="692989" bIns="113792" numCol="1" spcCol="1270" anchor="t" anchorCtr="0">
          <a:noAutofit/>
        </a:bodyPr>
        <a:lstStyle/>
        <a:p>
          <a:pPr marL="171450" lvl="1" indent="-171450" algn="l" defTabSz="711200">
            <a:lnSpc>
              <a:spcPct val="90000"/>
            </a:lnSpc>
            <a:spcBef>
              <a:spcPct val="0"/>
            </a:spcBef>
            <a:spcAft>
              <a:spcPct val="15000"/>
            </a:spcAft>
            <a:buChar char="••"/>
          </a:pPr>
          <a:r>
            <a:rPr lang="ru-RU" sz="1600" kern="1200" dirty="0" smtClean="0"/>
            <a:t>придание планам способности менять свои параметры, поэтому в планах обычно предусматриваются резервы</a:t>
          </a:r>
          <a:endParaRPr lang="ru-RU" sz="1600" kern="1200" dirty="0"/>
        </a:p>
      </dsp:txBody>
      <dsp:txXfrm>
        <a:off x="0" y="4077872"/>
        <a:ext cx="8928992" cy="882000"/>
      </dsp:txXfrm>
    </dsp:sp>
    <dsp:sp modelId="{C78F080F-498F-444C-906B-8C72D054CB9F}">
      <dsp:nvSpPr>
        <dsp:cNvPr id="0" name=""/>
        <dsp:cNvSpPr/>
      </dsp:nvSpPr>
      <dsp:spPr>
        <a:xfrm>
          <a:off x="446449" y="3841712"/>
          <a:ext cx="6250294" cy="47232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36246" tIns="0" rIns="236246" bIns="0" numCol="1" spcCol="1270" anchor="ctr" anchorCtr="0">
          <a:noAutofit/>
        </a:bodyPr>
        <a:lstStyle/>
        <a:p>
          <a:pPr lvl="0" algn="l" defTabSz="1066800">
            <a:lnSpc>
              <a:spcPct val="90000"/>
            </a:lnSpc>
            <a:spcBef>
              <a:spcPct val="0"/>
            </a:spcBef>
            <a:spcAft>
              <a:spcPct val="35000"/>
            </a:spcAft>
          </a:pPr>
          <a:r>
            <a:rPr lang="ru-RU" sz="2400" b="1" kern="1200" dirty="0" smtClean="0"/>
            <a:t>Принцип гибкости</a:t>
          </a:r>
          <a:endParaRPr lang="ru-RU" sz="2400" b="1" kern="1200" dirty="0"/>
        </a:p>
      </dsp:txBody>
      <dsp:txXfrm>
        <a:off x="469506" y="3864769"/>
        <a:ext cx="6204180" cy="426206"/>
      </dsp:txXfrm>
    </dsp:sp>
    <dsp:sp modelId="{5487711D-5CEE-414E-961A-4EFDD84047F2}">
      <dsp:nvSpPr>
        <dsp:cNvPr id="0" name=""/>
        <dsp:cNvSpPr/>
      </dsp:nvSpPr>
      <dsp:spPr>
        <a:xfrm>
          <a:off x="0" y="5282432"/>
          <a:ext cx="8928992" cy="6678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92989" tIns="333248" rIns="692989" bIns="113792" numCol="1" spcCol="1270" anchor="t" anchorCtr="0">
          <a:noAutofit/>
        </a:bodyPr>
        <a:lstStyle/>
        <a:p>
          <a:pPr marL="171450" lvl="1" indent="-171450" algn="l" defTabSz="711200">
            <a:lnSpc>
              <a:spcPct val="90000"/>
            </a:lnSpc>
            <a:spcBef>
              <a:spcPct val="0"/>
            </a:spcBef>
            <a:spcAft>
              <a:spcPct val="15000"/>
            </a:spcAft>
            <a:buChar char="••"/>
          </a:pPr>
          <a:r>
            <a:rPr lang="ru-RU" sz="1600" kern="1200" smtClean="0"/>
            <a:t>затраты на планирование не должны превышать эффект от его применения</a:t>
          </a:r>
          <a:endParaRPr lang="ru-RU" sz="1600" kern="1200"/>
        </a:p>
      </dsp:txBody>
      <dsp:txXfrm>
        <a:off x="0" y="5282432"/>
        <a:ext cx="8928992" cy="667800"/>
      </dsp:txXfrm>
    </dsp:sp>
    <dsp:sp modelId="{955E7A51-39C1-42EC-BBF5-31CFE3C7FD5E}">
      <dsp:nvSpPr>
        <dsp:cNvPr id="0" name=""/>
        <dsp:cNvSpPr/>
      </dsp:nvSpPr>
      <dsp:spPr>
        <a:xfrm>
          <a:off x="446449" y="5046272"/>
          <a:ext cx="6250294" cy="47232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36246" tIns="0" rIns="236246" bIns="0" numCol="1" spcCol="1270" anchor="ctr" anchorCtr="0">
          <a:noAutofit/>
        </a:bodyPr>
        <a:lstStyle/>
        <a:p>
          <a:pPr lvl="0" algn="l" defTabSz="1066800">
            <a:lnSpc>
              <a:spcPct val="90000"/>
            </a:lnSpc>
            <a:spcBef>
              <a:spcPct val="0"/>
            </a:spcBef>
            <a:spcAft>
              <a:spcPct val="35000"/>
            </a:spcAft>
          </a:pPr>
          <a:r>
            <a:rPr lang="ru-RU" sz="2400" b="1" kern="1200" dirty="0" smtClean="0"/>
            <a:t>Принцип эффективности</a:t>
          </a:r>
        </a:p>
      </dsp:txBody>
      <dsp:txXfrm>
        <a:off x="469506" y="5069329"/>
        <a:ext cx="6204180" cy="4262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9FFF48-5BE2-4458-BDA6-788E3D419957}">
      <dsp:nvSpPr>
        <dsp:cNvPr id="0" name=""/>
        <dsp:cNvSpPr/>
      </dsp:nvSpPr>
      <dsp:spPr>
        <a:xfrm>
          <a:off x="0" y="42044"/>
          <a:ext cx="8928992" cy="561599"/>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ru-RU" sz="2400" kern="1200" dirty="0" smtClean="0"/>
            <a:t>Балансовый метод</a:t>
          </a:r>
          <a:endParaRPr lang="ru-RU" sz="2400" kern="1200" dirty="0"/>
        </a:p>
      </dsp:txBody>
      <dsp:txXfrm>
        <a:off x="27415" y="69459"/>
        <a:ext cx="8874162" cy="506769"/>
      </dsp:txXfrm>
    </dsp:sp>
    <dsp:sp modelId="{1B8BD488-FC97-4E7F-831B-A08B02AB36F4}">
      <dsp:nvSpPr>
        <dsp:cNvPr id="0" name=""/>
        <dsp:cNvSpPr/>
      </dsp:nvSpPr>
      <dsp:spPr>
        <a:xfrm>
          <a:off x="0" y="603644"/>
          <a:ext cx="8928992" cy="571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3495"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ru-RU" sz="1900" kern="1200" dirty="0" smtClean="0"/>
            <a:t>основан на взаимной увязке имеющихся и предполагаемых ресурсов и потребностей в них в пределах планового периода</a:t>
          </a:r>
          <a:endParaRPr lang="ru-RU" sz="1900" kern="1200" dirty="0"/>
        </a:p>
      </dsp:txBody>
      <dsp:txXfrm>
        <a:off x="0" y="603644"/>
        <a:ext cx="8928992" cy="571320"/>
      </dsp:txXfrm>
    </dsp:sp>
    <dsp:sp modelId="{BD1F55FF-29C1-46CB-82F5-537F7BB67ECA}">
      <dsp:nvSpPr>
        <dsp:cNvPr id="0" name=""/>
        <dsp:cNvSpPr/>
      </dsp:nvSpPr>
      <dsp:spPr>
        <a:xfrm>
          <a:off x="0" y="1174964"/>
          <a:ext cx="8928992" cy="561599"/>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ru-RU" sz="2400" kern="1200" dirty="0" smtClean="0"/>
            <a:t>Нормативный метод</a:t>
          </a:r>
          <a:endParaRPr lang="ru-RU" sz="2400" kern="1200" dirty="0"/>
        </a:p>
      </dsp:txBody>
      <dsp:txXfrm>
        <a:off x="27415" y="1202379"/>
        <a:ext cx="8874162" cy="506769"/>
      </dsp:txXfrm>
    </dsp:sp>
    <dsp:sp modelId="{D2D02AFB-3FFB-4A74-8D3B-69D8B2AFDEBD}">
      <dsp:nvSpPr>
        <dsp:cNvPr id="0" name=""/>
        <dsp:cNvSpPr/>
      </dsp:nvSpPr>
      <dsp:spPr>
        <a:xfrm>
          <a:off x="0" y="1736564"/>
          <a:ext cx="8928992" cy="571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3495"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ru-RU" sz="1900" kern="1200" dirty="0" smtClean="0"/>
            <a:t>плановые задания на определенный период устанавливают исходя из норм затрат различных ресурсов на единицу выпускаемой продукции</a:t>
          </a:r>
          <a:endParaRPr lang="ru-RU" sz="1900" kern="1200" dirty="0"/>
        </a:p>
      </dsp:txBody>
      <dsp:txXfrm>
        <a:off x="0" y="1736564"/>
        <a:ext cx="8928992" cy="571320"/>
      </dsp:txXfrm>
    </dsp:sp>
    <dsp:sp modelId="{B6E070B1-ACCA-4D8D-9B61-24B922CC078D}">
      <dsp:nvSpPr>
        <dsp:cNvPr id="0" name=""/>
        <dsp:cNvSpPr/>
      </dsp:nvSpPr>
      <dsp:spPr>
        <a:xfrm>
          <a:off x="0" y="2307884"/>
          <a:ext cx="8928992" cy="561599"/>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ru-RU" sz="2400" kern="1200" dirty="0" smtClean="0"/>
            <a:t>Метод экспертных оценок</a:t>
          </a:r>
          <a:endParaRPr lang="ru-RU" sz="2400" kern="1200" dirty="0"/>
        </a:p>
      </dsp:txBody>
      <dsp:txXfrm>
        <a:off x="27415" y="2335299"/>
        <a:ext cx="8874162" cy="506769"/>
      </dsp:txXfrm>
    </dsp:sp>
    <dsp:sp modelId="{8BDECD5F-B29C-4A94-8D9F-15230460E6C1}">
      <dsp:nvSpPr>
        <dsp:cNvPr id="0" name=""/>
        <dsp:cNvSpPr/>
      </dsp:nvSpPr>
      <dsp:spPr>
        <a:xfrm>
          <a:off x="0" y="2869484"/>
          <a:ext cx="8928992" cy="819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3495"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ru-RU" sz="1900" kern="1200" smtClean="0"/>
            <a:t>эксперты соответствующей области независимо друг от друга дают предложения, на основе которых создают единый вариант плана и передают его для дальнейшей работы</a:t>
          </a:r>
          <a:endParaRPr lang="ru-RU" sz="1900" kern="1200" dirty="0"/>
        </a:p>
      </dsp:txBody>
      <dsp:txXfrm>
        <a:off x="0" y="2869484"/>
        <a:ext cx="8928992" cy="819720"/>
      </dsp:txXfrm>
    </dsp:sp>
    <dsp:sp modelId="{259923E9-C0FE-487E-899E-A8C602A06DDD}">
      <dsp:nvSpPr>
        <dsp:cNvPr id="0" name=""/>
        <dsp:cNvSpPr/>
      </dsp:nvSpPr>
      <dsp:spPr>
        <a:xfrm>
          <a:off x="0" y="3689204"/>
          <a:ext cx="8928992" cy="561599"/>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ru-RU" sz="2400" kern="1200" dirty="0" smtClean="0"/>
            <a:t>Экономико-математические методы</a:t>
          </a:r>
          <a:endParaRPr lang="ru-RU" sz="2400" kern="1200" dirty="0"/>
        </a:p>
      </dsp:txBody>
      <dsp:txXfrm>
        <a:off x="27415" y="3716619"/>
        <a:ext cx="8874162" cy="506769"/>
      </dsp:txXfrm>
    </dsp:sp>
    <dsp:sp modelId="{B1CF9945-0988-4E1B-BE42-0B222A09DD27}">
      <dsp:nvSpPr>
        <dsp:cNvPr id="0" name=""/>
        <dsp:cNvSpPr/>
      </dsp:nvSpPr>
      <dsp:spPr>
        <a:xfrm>
          <a:off x="0" y="4250804"/>
          <a:ext cx="8928992" cy="819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3495"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ru-RU" sz="1900" kern="1200" smtClean="0"/>
            <a:t>позволяют на основе оптимизационных расчетов с использованием электронно-вычислительной техники выбирать наиболее приемлемые варианты планов по различным заданным критериям</a:t>
          </a:r>
          <a:endParaRPr lang="ru-RU" sz="1900" kern="1200" dirty="0"/>
        </a:p>
      </dsp:txBody>
      <dsp:txXfrm>
        <a:off x="0" y="4250804"/>
        <a:ext cx="8928992" cy="8197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0C85D1-5C0A-42E7-9D8A-316EB7DE132C}">
      <dsp:nvSpPr>
        <dsp:cNvPr id="0" name=""/>
        <dsp:cNvSpPr/>
      </dsp:nvSpPr>
      <dsp:spPr>
        <a:xfrm>
          <a:off x="0" y="0"/>
          <a:ext cx="3706900" cy="5112568"/>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B8AABA-F04C-4CA2-B40A-185A0952EC55}">
      <dsp:nvSpPr>
        <dsp:cNvPr id="0" name=""/>
        <dsp:cNvSpPr/>
      </dsp:nvSpPr>
      <dsp:spPr>
        <a:xfrm>
          <a:off x="1853450" y="511756"/>
          <a:ext cx="2409485" cy="90867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ru-RU" sz="2400" kern="1200" dirty="0" smtClean="0"/>
            <a:t>Производство</a:t>
          </a:r>
          <a:endParaRPr lang="ru-RU" sz="2400" kern="1200" dirty="0"/>
        </a:p>
      </dsp:txBody>
      <dsp:txXfrm>
        <a:off x="1897808" y="556114"/>
        <a:ext cx="2320769" cy="819963"/>
      </dsp:txXfrm>
    </dsp:sp>
    <dsp:sp modelId="{7C8B0F51-9A97-4B10-B28A-050C53B3FC9C}">
      <dsp:nvSpPr>
        <dsp:cNvPr id="0" name=""/>
        <dsp:cNvSpPr/>
      </dsp:nvSpPr>
      <dsp:spPr>
        <a:xfrm>
          <a:off x="1853450" y="1534020"/>
          <a:ext cx="2409485" cy="90867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ru-RU" sz="2400" kern="1200" dirty="0" smtClean="0"/>
            <a:t>Цех </a:t>
          </a:r>
          <a:endParaRPr lang="ru-RU" sz="2400" kern="1200" dirty="0"/>
        </a:p>
      </dsp:txBody>
      <dsp:txXfrm>
        <a:off x="1897808" y="1578378"/>
        <a:ext cx="2320769" cy="819963"/>
      </dsp:txXfrm>
    </dsp:sp>
    <dsp:sp modelId="{EB0B9475-9E17-41BC-9D01-93329D2F9CDC}">
      <dsp:nvSpPr>
        <dsp:cNvPr id="0" name=""/>
        <dsp:cNvSpPr/>
      </dsp:nvSpPr>
      <dsp:spPr>
        <a:xfrm>
          <a:off x="1853450" y="2556284"/>
          <a:ext cx="2409485" cy="90867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ru-RU" sz="2400" kern="1200" dirty="0" smtClean="0"/>
            <a:t>Участок </a:t>
          </a:r>
          <a:endParaRPr lang="ru-RU" sz="2400" kern="1200" dirty="0"/>
        </a:p>
      </dsp:txBody>
      <dsp:txXfrm>
        <a:off x="1897808" y="2600642"/>
        <a:ext cx="2320769" cy="819963"/>
      </dsp:txXfrm>
    </dsp:sp>
    <dsp:sp modelId="{8ED7BD59-A914-4FFD-A32D-B84FF2AAA98A}">
      <dsp:nvSpPr>
        <dsp:cNvPr id="0" name=""/>
        <dsp:cNvSpPr/>
      </dsp:nvSpPr>
      <dsp:spPr>
        <a:xfrm>
          <a:off x="1853450" y="3578547"/>
          <a:ext cx="2409485" cy="90867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ru-RU" sz="2400" kern="1200" dirty="0" smtClean="0"/>
            <a:t>Рабочее место</a:t>
          </a:r>
          <a:endParaRPr lang="ru-RU" sz="2400" kern="1200" dirty="0"/>
        </a:p>
      </dsp:txBody>
      <dsp:txXfrm>
        <a:off x="1897808" y="3622905"/>
        <a:ext cx="2320769" cy="81996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399033-49EB-4838-88F3-8B0BDCC6F734}">
      <dsp:nvSpPr>
        <dsp:cNvPr id="0" name=""/>
        <dsp:cNvSpPr/>
      </dsp:nvSpPr>
      <dsp:spPr>
        <a:xfrm>
          <a:off x="2599095" y="1490470"/>
          <a:ext cx="3455034" cy="3455034"/>
        </a:xfrm>
        <a:prstGeom prst="ellipse">
          <a:avLst/>
        </a:prstGeom>
        <a:solidFill>
          <a:schemeClr val="accent2">
            <a:alpha val="50000"/>
            <a:hueOff val="0"/>
            <a:satOff val="0"/>
            <a:lumOff val="0"/>
            <a:alphaOff val="0"/>
          </a:schemeClr>
        </a:solidFill>
        <a:ln>
          <a:noFill/>
        </a:ln>
        <a:effectLst/>
        <a:sp3d extrusionH="50600" prstMaterial="clear">
          <a:bevelT w="101600" h="80600" prst="relaxedInset"/>
          <a:bevelB w="80600" h="80600" prst="relaxedInset"/>
        </a:sp3d>
      </dsp:spPr>
      <dsp:style>
        <a:lnRef idx="0">
          <a:scrgbClr r="0" g="0" b="0"/>
        </a:lnRef>
        <a:fillRef idx="1">
          <a:scrgbClr r="0" g="0" b="0"/>
        </a:fillRef>
        <a:effectRef idx="0">
          <a:scrgbClr r="0" g="0" b="0"/>
        </a:effectRef>
        <a:fontRef idx="minor">
          <a:schemeClr val="tx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ru-RU" sz="2500" b="1" kern="1200" smtClean="0"/>
            <a:t>Управление предприятием</a:t>
          </a:r>
          <a:endParaRPr lang="ru-RU" sz="2500" kern="1200" dirty="0"/>
        </a:p>
      </dsp:txBody>
      <dsp:txXfrm>
        <a:off x="3105073" y="1996448"/>
        <a:ext cx="2443078" cy="2443078"/>
      </dsp:txXfrm>
    </dsp:sp>
    <dsp:sp modelId="{C92ABFB8-B4A3-45A7-B07D-4F9D3E37DD02}">
      <dsp:nvSpPr>
        <dsp:cNvPr id="0" name=""/>
        <dsp:cNvSpPr/>
      </dsp:nvSpPr>
      <dsp:spPr>
        <a:xfrm>
          <a:off x="2691104" y="0"/>
          <a:ext cx="3312375" cy="1727517"/>
        </a:xfrm>
        <a:prstGeom prst="ellipse">
          <a:avLst/>
        </a:prstGeom>
        <a:solidFill>
          <a:schemeClr val="accent3">
            <a:alpha val="50000"/>
            <a:hueOff val="0"/>
            <a:satOff val="0"/>
            <a:lumOff val="0"/>
            <a:alphaOff val="0"/>
          </a:schemeClr>
        </a:solidFill>
        <a:ln>
          <a:noFill/>
        </a:ln>
        <a:effectLst/>
        <a:sp3d extrusionH="50600" prstMaterial="clear">
          <a:bevelT w="101600" h="80600" prst="relaxedInset"/>
          <a:bevelB w="80600" h="80600" prst="relaxedInset"/>
        </a:sp3d>
      </dsp:spPr>
      <dsp:style>
        <a:lnRef idx="0">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ru-RU" sz="2000" b="1" kern="1200" smtClean="0"/>
            <a:t>планирование, прогнозирование</a:t>
          </a:r>
          <a:endParaRPr lang="ru-RU" sz="2000" kern="1200" dirty="0"/>
        </a:p>
      </dsp:txBody>
      <dsp:txXfrm>
        <a:off x="3176190" y="252989"/>
        <a:ext cx="2342203" cy="1221539"/>
      </dsp:txXfrm>
    </dsp:sp>
    <dsp:sp modelId="{CEBB9E44-F29B-4FCF-ADE2-ACCD1C6594F6}">
      <dsp:nvSpPr>
        <dsp:cNvPr id="0" name=""/>
        <dsp:cNvSpPr/>
      </dsp:nvSpPr>
      <dsp:spPr>
        <a:xfrm>
          <a:off x="5544618" y="1542218"/>
          <a:ext cx="2781527" cy="1727517"/>
        </a:xfrm>
        <a:prstGeom prst="ellipse">
          <a:avLst/>
        </a:prstGeom>
        <a:solidFill>
          <a:schemeClr val="accent4">
            <a:alpha val="50000"/>
            <a:hueOff val="0"/>
            <a:satOff val="0"/>
            <a:lumOff val="0"/>
            <a:alphaOff val="0"/>
          </a:schemeClr>
        </a:solidFill>
        <a:ln>
          <a:noFill/>
        </a:ln>
        <a:effectLst/>
        <a:sp3d extrusionH="50600" prstMaterial="clear">
          <a:bevelT w="101600" h="80600" prst="relaxedInset"/>
          <a:bevelB w="80600" h="80600" prst="relaxedInset"/>
        </a:sp3d>
      </dsp:spPr>
      <dsp:style>
        <a:lnRef idx="0">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ru-RU" sz="2000" b="1" kern="1200" smtClean="0"/>
            <a:t>организация</a:t>
          </a:r>
          <a:endParaRPr lang="ru-RU" sz="1100" kern="1200" dirty="0"/>
        </a:p>
      </dsp:txBody>
      <dsp:txXfrm>
        <a:off x="5951963" y="1795207"/>
        <a:ext cx="1966837" cy="1221539"/>
      </dsp:txXfrm>
    </dsp:sp>
    <dsp:sp modelId="{0B9DE165-25B3-41F5-B36B-543891793512}">
      <dsp:nvSpPr>
        <dsp:cNvPr id="0" name=""/>
        <dsp:cNvSpPr/>
      </dsp:nvSpPr>
      <dsp:spPr>
        <a:xfrm>
          <a:off x="4824529" y="4206531"/>
          <a:ext cx="3213354" cy="1727517"/>
        </a:xfrm>
        <a:prstGeom prst="ellipse">
          <a:avLst/>
        </a:prstGeom>
        <a:solidFill>
          <a:schemeClr val="accent5">
            <a:alpha val="50000"/>
            <a:hueOff val="0"/>
            <a:satOff val="0"/>
            <a:lumOff val="0"/>
            <a:alphaOff val="0"/>
          </a:schemeClr>
        </a:solidFill>
        <a:ln>
          <a:noFill/>
        </a:ln>
        <a:effectLst/>
        <a:sp3d extrusionH="50600" prstMaterial="clear">
          <a:bevelT w="101600" h="80600" prst="relaxedInset"/>
          <a:bevelB w="80600" h="80600" prst="relaxedInset"/>
        </a:sp3d>
      </dsp:spPr>
      <dsp:style>
        <a:lnRef idx="0">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ru-RU" sz="2000" b="1" kern="1200" smtClean="0"/>
            <a:t>стимулирование</a:t>
          </a:r>
          <a:endParaRPr lang="ru-RU" sz="2000" kern="1200" dirty="0"/>
        </a:p>
      </dsp:txBody>
      <dsp:txXfrm>
        <a:off x="5295114" y="4459520"/>
        <a:ext cx="2272184" cy="1221539"/>
      </dsp:txXfrm>
    </dsp:sp>
    <dsp:sp modelId="{C1FDCE64-42D4-4726-948B-001E515F3822}">
      <dsp:nvSpPr>
        <dsp:cNvPr id="0" name=""/>
        <dsp:cNvSpPr/>
      </dsp:nvSpPr>
      <dsp:spPr>
        <a:xfrm>
          <a:off x="71999" y="4062496"/>
          <a:ext cx="3599489" cy="1727517"/>
        </a:xfrm>
        <a:prstGeom prst="ellipse">
          <a:avLst/>
        </a:prstGeom>
        <a:solidFill>
          <a:schemeClr val="accent6">
            <a:alpha val="50000"/>
            <a:hueOff val="0"/>
            <a:satOff val="0"/>
            <a:lumOff val="0"/>
            <a:alphaOff val="0"/>
          </a:schemeClr>
        </a:solidFill>
        <a:ln>
          <a:noFill/>
        </a:ln>
        <a:effectLst/>
        <a:sp3d extrusionH="50600" prstMaterial="clear">
          <a:bevelT w="101600" h="80600" prst="relaxedInset"/>
          <a:bevelB w="80600" h="80600" prst="relaxedInset"/>
        </a:sp3d>
      </dsp:spPr>
      <dsp:style>
        <a:lnRef idx="0">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ru-RU" sz="2000" b="1" kern="1200" smtClean="0"/>
            <a:t>координация, регулирование</a:t>
          </a:r>
          <a:endParaRPr lang="ru-RU" sz="2000" b="1" kern="1200" dirty="0"/>
        </a:p>
      </dsp:txBody>
      <dsp:txXfrm>
        <a:off x="599132" y="4315485"/>
        <a:ext cx="2545223" cy="1221539"/>
      </dsp:txXfrm>
    </dsp:sp>
    <dsp:sp modelId="{478CD923-9543-46C5-9FE6-A735C58D9D4E}">
      <dsp:nvSpPr>
        <dsp:cNvPr id="0" name=""/>
        <dsp:cNvSpPr/>
      </dsp:nvSpPr>
      <dsp:spPr>
        <a:xfrm>
          <a:off x="288033" y="1542231"/>
          <a:ext cx="2806057" cy="1727517"/>
        </a:xfrm>
        <a:prstGeom prst="ellipse">
          <a:avLst/>
        </a:prstGeom>
        <a:solidFill>
          <a:schemeClr val="accent2">
            <a:alpha val="50000"/>
            <a:hueOff val="0"/>
            <a:satOff val="0"/>
            <a:lumOff val="0"/>
            <a:alphaOff val="0"/>
          </a:schemeClr>
        </a:solidFill>
        <a:ln>
          <a:noFill/>
        </a:ln>
        <a:effectLst/>
        <a:sp3d extrusionH="50600" prstMaterial="clear">
          <a:bevelT w="101600" h="80600" prst="relaxedInset"/>
          <a:bevelB w="80600" h="80600" prst="relaxedInset"/>
        </a:sp3d>
      </dsp:spPr>
      <dsp:style>
        <a:lnRef idx="0">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ru-RU" sz="2000" b="1" kern="1200" dirty="0" smtClean="0"/>
            <a:t>оценка, контроль</a:t>
          </a:r>
          <a:endParaRPr lang="ru-RU" sz="2000" kern="1200" dirty="0"/>
        </a:p>
      </dsp:txBody>
      <dsp:txXfrm>
        <a:off x="698971" y="1795220"/>
        <a:ext cx="1984181" cy="1221539"/>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themeOverride" Target="../theme/themeOverride1.xml"/></Relationships>
</file>

<file path=ppt/slideLayouts/_rels/slideLayout202.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themeOverride" Target="../theme/themeOverride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themeOverride" Target="../theme/themeOverride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9.xml"/><Relationship Id="rId1" Type="http://schemas.openxmlformats.org/officeDocument/2006/relationships/themeOverride" Target="../theme/themeOverride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95" name="Group 94"/>
          <p:cNvGrpSpPr/>
          <p:nvPr/>
        </p:nvGrpSpPr>
        <p:grpSpPr>
          <a:xfrm>
            <a:off x="0" y="-30477"/>
            <a:ext cx="90678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fld id="{B4C71EC6-210F-42DE-9C53-41977AD35B3D}" type="datetimeFigureOut">
              <a:rPr lang="ru-RU" smtClean="0"/>
              <a:t>09.12.2012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09.12.2012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Прямоугольник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5" name="Прямоугольник 4"/>
          <p:cNvSpPr/>
          <p:nvPr/>
        </p:nvSpPr>
        <p:spPr>
          <a:xfrm flipV="1">
            <a:off x="5410200" y="3897313"/>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Прямоугольник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7" name="Прямоугольник 6"/>
          <p:cNvSpPr/>
          <p:nvPr/>
        </p:nvSpPr>
        <p:spPr>
          <a:xfrm flipV="1">
            <a:off x="5410200" y="4164013"/>
            <a:ext cx="1965325" cy="19050"/>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0" name="Прямоугольник 9"/>
          <p:cNvSpPr/>
          <p:nvPr/>
        </p:nvSpPr>
        <p:spPr>
          <a:xfrm flipV="1">
            <a:off x="5410200" y="4198938"/>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useBgFill="1">
        <p:nvSpPr>
          <p:cNvPr id="11" name="Скругленный прямоугольник 10"/>
          <p:cNvSpPr/>
          <p:nvPr/>
        </p:nvSpPr>
        <p:spPr bwMode="white">
          <a:xfrm>
            <a:off x="5410200" y="3962400"/>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useBgFill="1">
        <p:nvSpPr>
          <p:cNvPr id="12" name="Скругленный прямоугольник 11"/>
          <p:cNvSpPr/>
          <p:nvPr/>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3" name="Прямоугольник 12"/>
          <p:cNvSpPr/>
          <p:nvPr/>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4" name="Прямоугольник 13"/>
          <p:cNvSpPr/>
          <p:nvPr/>
        </p:nvSpPr>
        <p:spPr>
          <a:xfrm>
            <a:off x="0" y="3675063"/>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5" name="Прямоугольник 14"/>
          <p:cNvSpPr/>
          <p:nvPr/>
        </p:nvSpPr>
        <p:spPr>
          <a:xfrm flipV="1">
            <a:off x="6413500" y="3643313"/>
            <a:ext cx="2730500" cy="24765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6" name="Прямоугольник 15"/>
          <p:cNvSpPr/>
          <p:nvPr/>
        </p:nvSpPr>
        <p:spPr>
          <a:xfrm>
            <a:off x="0" y="0"/>
            <a:ext cx="9144000" cy="37020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8" name="Заголовок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lang="ru-RU" smtClean="0"/>
              <a:t>Образец заголовка</a:t>
            </a:r>
            <a:endParaRPr lang="en-US"/>
          </a:p>
        </p:txBody>
      </p:sp>
      <p:sp>
        <p:nvSpPr>
          <p:cNvPr id="9" name="Подзаголовок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17" name="Дата 27"/>
          <p:cNvSpPr>
            <a:spLocks noGrp="1"/>
          </p:cNvSpPr>
          <p:nvPr>
            <p:ph type="dt" sz="half" idx="10"/>
          </p:nvPr>
        </p:nvSpPr>
        <p:spPr>
          <a:xfrm>
            <a:off x="6705600" y="4206875"/>
            <a:ext cx="960438" cy="457200"/>
          </a:xfrm>
        </p:spPr>
        <p:txBody>
          <a:bodyPr/>
          <a:lstStyle>
            <a:lvl1pPr>
              <a:defRPr/>
            </a:lvl1pPr>
          </a:lstStyle>
          <a:p>
            <a:pPr>
              <a:defRPr/>
            </a:pPr>
            <a:fld id="{8F4E3B0E-1B02-4377-ADE3-BCD9C68E6A0D}" type="datetimeFigureOut">
              <a:rPr lang="ru-RU">
                <a:solidFill>
                  <a:srgbClr val="438086"/>
                </a:solidFill>
              </a:rPr>
              <a:pPr>
                <a:defRPr/>
              </a:pPr>
              <a:t>09.12.2012</a:t>
            </a:fld>
            <a:endParaRPr lang="ru-RU">
              <a:solidFill>
                <a:srgbClr val="438086"/>
              </a:solidFill>
            </a:endParaRPr>
          </a:p>
        </p:txBody>
      </p:sp>
      <p:sp>
        <p:nvSpPr>
          <p:cNvPr id="18" name="Нижний колонтитул 16"/>
          <p:cNvSpPr>
            <a:spLocks noGrp="1"/>
          </p:cNvSpPr>
          <p:nvPr>
            <p:ph type="ftr" sz="quarter" idx="11"/>
          </p:nvPr>
        </p:nvSpPr>
        <p:spPr>
          <a:xfrm>
            <a:off x="5410200" y="4205288"/>
            <a:ext cx="1295400" cy="457200"/>
          </a:xfrm>
        </p:spPr>
        <p:txBody>
          <a:bodyPr/>
          <a:lstStyle>
            <a:lvl1pPr>
              <a:defRPr/>
            </a:lvl1pPr>
          </a:lstStyle>
          <a:p>
            <a:pPr>
              <a:defRPr/>
            </a:pPr>
            <a:endParaRPr lang="ru-RU">
              <a:solidFill>
                <a:srgbClr val="438086"/>
              </a:solidFill>
            </a:endParaRPr>
          </a:p>
        </p:txBody>
      </p:sp>
      <p:sp>
        <p:nvSpPr>
          <p:cNvPr id="19" name="Номер слайда 28"/>
          <p:cNvSpPr>
            <a:spLocks noGrp="1"/>
          </p:cNvSpPr>
          <p:nvPr>
            <p:ph type="sldNum" sz="quarter" idx="12"/>
          </p:nvPr>
        </p:nvSpPr>
        <p:spPr>
          <a:xfrm>
            <a:off x="8320088" y="1588"/>
            <a:ext cx="747712" cy="365125"/>
          </a:xfrm>
        </p:spPr>
        <p:txBody>
          <a:bodyPr/>
          <a:lstStyle>
            <a:lvl1pPr algn="r">
              <a:defRPr sz="1800">
                <a:solidFill>
                  <a:schemeClr val="bg1"/>
                </a:solidFill>
              </a:defRPr>
            </a:lvl1pPr>
          </a:lstStyle>
          <a:p>
            <a:pPr>
              <a:defRPr/>
            </a:pPr>
            <a:fld id="{AC0E311C-5BD9-4599-8AAD-8DAFD63C56F4}" type="slidenum">
              <a:rPr lang="ru-RU">
                <a:solidFill>
                  <a:prstClr val="white"/>
                </a:solidFill>
              </a:rPr>
              <a:pPr>
                <a:defRPr/>
              </a:pPr>
              <a:t>‹#›</a:t>
            </a:fld>
            <a:endParaRPr lang="ru-RU">
              <a:solidFill>
                <a:prstClr val="white"/>
              </a:solidFill>
            </a:endParaRPr>
          </a:p>
        </p:txBody>
      </p:sp>
    </p:spTree>
    <p:extLst>
      <p:ext uri="{BB962C8B-B14F-4D97-AF65-F5344CB8AC3E}">
        <p14:creationId xmlns:p14="http://schemas.microsoft.com/office/powerpoint/2010/main" val="347114390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6BFDE68D-A33D-4858-BA2C-9B9C33F1A4E1}" type="datetimeFigureOut">
              <a:rPr lang="ru-RU">
                <a:solidFill>
                  <a:srgbClr val="438086"/>
                </a:solidFill>
              </a:rPr>
              <a:pPr>
                <a:defRPr/>
              </a:pPr>
              <a:t>09.12.2012</a:t>
            </a:fld>
            <a:endParaRPr lang="ru-RU">
              <a:solidFill>
                <a:srgbClr val="438086"/>
              </a:solidFill>
            </a:endParaRPr>
          </a:p>
        </p:txBody>
      </p:sp>
      <p:sp>
        <p:nvSpPr>
          <p:cNvPr id="5"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6" name="Номер слайда 22"/>
          <p:cNvSpPr>
            <a:spLocks noGrp="1"/>
          </p:cNvSpPr>
          <p:nvPr>
            <p:ph type="sldNum" sz="quarter" idx="12"/>
          </p:nvPr>
        </p:nvSpPr>
        <p:spPr/>
        <p:txBody>
          <a:bodyPr/>
          <a:lstStyle>
            <a:lvl1pPr>
              <a:defRPr/>
            </a:lvl1pPr>
          </a:lstStyle>
          <a:p>
            <a:pPr>
              <a:defRPr/>
            </a:pPr>
            <a:fld id="{A07E7492-3ECA-4114-AD24-DA38BE57301C}" type="slidenum">
              <a:rPr lang="ru-RU"/>
              <a:pPr>
                <a:defRPr/>
              </a:pPr>
              <a:t>‹#›</a:t>
            </a:fld>
            <a:endParaRPr lang="ru-RU"/>
          </a:p>
        </p:txBody>
      </p:sp>
    </p:spTree>
    <p:extLst>
      <p:ext uri="{BB962C8B-B14F-4D97-AF65-F5344CB8AC3E}">
        <p14:creationId xmlns:p14="http://schemas.microsoft.com/office/powerpoint/2010/main" val="248451770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ru-RU" smtClean="0"/>
              <a:t>Образец заголовка</a:t>
            </a:r>
            <a:endParaRPr lang="en-US"/>
          </a:p>
        </p:txBody>
      </p:sp>
      <p:sp>
        <p:nvSpPr>
          <p:cNvPr id="3" name="Текст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4" name="Дата 13"/>
          <p:cNvSpPr>
            <a:spLocks noGrp="1"/>
          </p:cNvSpPr>
          <p:nvPr>
            <p:ph type="dt" sz="half" idx="10"/>
          </p:nvPr>
        </p:nvSpPr>
        <p:spPr/>
        <p:txBody>
          <a:bodyPr/>
          <a:lstStyle>
            <a:lvl1pPr>
              <a:defRPr/>
            </a:lvl1pPr>
          </a:lstStyle>
          <a:p>
            <a:pPr>
              <a:defRPr/>
            </a:pPr>
            <a:fld id="{226EFD1B-427F-40D9-B7A5-F088DA71EF84}" type="datetimeFigureOut">
              <a:rPr lang="ru-RU">
                <a:solidFill>
                  <a:srgbClr val="438086"/>
                </a:solidFill>
              </a:rPr>
              <a:pPr>
                <a:defRPr/>
              </a:pPr>
              <a:t>09.12.2012</a:t>
            </a:fld>
            <a:endParaRPr lang="ru-RU">
              <a:solidFill>
                <a:srgbClr val="438086"/>
              </a:solidFill>
            </a:endParaRPr>
          </a:p>
        </p:txBody>
      </p:sp>
      <p:sp>
        <p:nvSpPr>
          <p:cNvPr id="5"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6" name="Номер слайда 22"/>
          <p:cNvSpPr>
            <a:spLocks noGrp="1"/>
          </p:cNvSpPr>
          <p:nvPr>
            <p:ph type="sldNum" sz="quarter" idx="12"/>
          </p:nvPr>
        </p:nvSpPr>
        <p:spPr/>
        <p:txBody>
          <a:bodyPr/>
          <a:lstStyle>
            <a:lvl1pPr>
              <a:defRPr/>
            </a:lvl1pPr>
          </a:lstStyle>
          <a:p>
            <a:pPr>
              <a:defRPr/>
            </a:pPr>
            <a:fld id="{DCC15BCE-CB8A-446E-A080-C808E164F7ED}" type="slidenum">
              <a:rPr lang="ru-RU"/>
              <a:pPr>
                <a:defRPr/>
              </a:pPr>
              <a:t>‹#›</a:t>
            </a:fld>
            <a:endParaRPr lang="ru-RU"/>
          </a:p>
        </p:txBody>
      </p:sp>
    </p:spTree>
    <p:extLst>
      <p:ext uri="{BB962C8B-B14F-4D97-AF65-F5344CB8AC3E}">
        <p14:creationId xmlns:p14="http://schemas.microsoft.com/office/powerpoint/2010/main" val="19840121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13"/>
          <p:cNvSpPr>
            <a:spLocks noGrp="1"/>
          </p:cNvSpPr>
          <p:nvPr>
            <p:ph type="dt" sz="half" idx="10"/>
          </p:nvPr>
        </p:nvSpPr>
        <p:spPr/>
        <p:txBody>
          <a:bodyPr/>
          <a:lstStyle>
            <a:lvl1pPr>
              <a:defRPr/>
            </a:lvl1pPr>
          </a:lstStyle>
          <a:p>
            <a:pPr>
              <a:defRPr/>
            </a:pPr>
            <a:fld id="{BFBEA38C-448D-49A1-BAC1-34C8E3653757}" type="datetimeFigureOut">
              <a:rPr lang="ru-RU">
                <a:solidFill>
                  <a:srgbClr val="438086"/>
                </a:solidFill>
              </a:rPr>
              <a:pPr>
                <a:defRPr/>
              </a:pPr>
              <a:t>09.12.2012</a:t>
            </a:fld>
            <a:endParaRPr lang="ru-RU">
              <a:solidFill>
                <a:srgbClr val="438086"/>
              </a:solidFill>
            </a:endParaRPr>
          </a:p>
        </p:txBody>
      </p:sp>
      <p:sp>
        <p:nvSpPr>
          <p:cNvPr id="6"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7" name="Номер слайда 22"/>
          <p:cNvSpPr>
            <a:spLocks noGrp="1"/>
          </p:cNvSpPr>
          <p:nvPr>
            <p:ph type="sldNum" sz="quarter" idx="12"/>
          </p:nvPr>
        </p:nvSpPr>
        <p:spPr/>
        <p:txBody>
          <a:bodyPr/>
          <a:lstStyle>
            <a:lvl1pPr>
              <a:defRPr/>
            </a:lvl1pPr>
          </a:lstStyle>
          <a:p>
            <a:pPr>
              <a:defRPr/>
            </a:pPr>
            <a:fld id="{A1C24B31-F2D0-406D-9EF0-14C08E125737}" type="slidenum">
              <a:rPr lang="ru-RU"/>
              <a:pPr>
                <a:defRPr/>
              </a:pPr>
              <a:t>‹#›</a:t>
            </a:fld>
            <a:endParaRPr lang="ru-RU"/>
          </a:p>
        </p:txBody>
      </p:sp>
    </p:spTree>
    <p:extLst>
      <p:ext uri="{BB962C8B-B14F-4D97-AF65-F5344CB8AC3E}">
        <p14:creationId xmlns:p14="http://schemas.microsoft.com/office/powerpoint/2010/main" val="156092385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000" y="1143000"/>
            <a:ext cx="8382000" cy="1069848"/>
          </a:xfrm>
        </p:spPr>
        <p:txBody>
          <a:bodyPr/>
          <a:lstStyle>
            <a:lvl1pPr>
              <a:defRPr sz="4000" b="0" i="0" cap="none" baseline="0"/>
            </a:lvl1pPr>
          </a:lstStyle>
          <a:p>
            <a:r>
              <a:rPr lang="ru-RU" smtClean="0"/>
              <a:t>Образец заголовка</a:t>
            </a:r>
            <a:endParaRPr lang="en-US"/>
          </a:p>
        </p:txBody>
      </p:sp>
      <p:sp>
        <p:nvSpPr>
          <p:cNvPr id="3" name="Текст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Текст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5" name="Содержимое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25"/>
          <p:cNvSpPr>
            <a:spLocks noGrp="1"/>
          </p:cNvSpPr>
          <p:nvPr>
            <p:ph type="dt" sz="half" idx="10"/>
          </p:nvPr>
        </p:nvSpPr>
        <p:spPr/>
        <p:txBody>
          <a:bodyPr rtlCol="0"/>
          <a:lstStyle>
            <a:lvl1pPr>
              <a:defRPr/>
            </a:lvl1pPr>
          </a:lstStyle>
          <a:p>
            <a:pPr>
              <a:defRPr/>
            </a:pPr>
            <a:fld id="{138FE83B-17EE-4589-AD2E-BEE35E457DA6}" type="datetimeFigureOut">
              <a:rPr lang="ru-RU">
                <a:solidFill>
                  <a:srgbClr val="438086"/>
                </a:solidFill>
              </a:rPr>
              <a:pPr>
                <a:defRPr/>
              </a:pPr>
              <a:t>09.12.2012</a:t>
            </a:fld>
            <a:endParaRPr lang="ru-RU">
              <a:solidFill>
                <a:srgbClr val="438086"/>
              </a:solidFill>
            </a:endParaRPr>
          </a:p>
        </p:txBody>
      </p:sp>
      <p:sp>
        <p:nvSpPr>
          <p:cNvPr id="8" name="Номер слайда 26"/>
          <p:cNvSpPr>
            <a:spLocks noGrp="1"/>
          </p:cNvSpPr>
          <p:nvPr>
            <p:ph type="sldNum" sz="quarter" idx="11"/>
          </p:nvPr>
        </p:nvSpPr>
        <p:spPr/>
        <p:txBody>
          <a:bodyPr rtlCol="0"/>
          <a:lstStyle>
            <a:lvl1pPr>
              <a:defRPr/>
            </a:lvl1pPr>
          </a:lstStyle>
          <a:p>
            <a:pPr>
              <a:defRPr/>
            </a:pPr>
            <a:fld id="{B58CB5DE-43FA-496C-BA35-4DBA5C3BADEA}" type="slidenum">
              <a:rPr lang="ru-RU"/>
              <a:pPr>
                <a:defRPr/>
              </a:pPr>
              <a:t>‹#›</a:t>
            </a:fld>
            <a:endParaRPr lang="ru-RU"/>
          </a:p>
        </p:txBody>
      </p:sp>
      <p:sp>
        <p:nvSpPr>
          <p:cNvPr id="9" name="Нижний колонтитул 27"/>
          <p:cNvSpPr>
            <a:spLocks noGrp="1"/>
          </p:cNvSpPr>
          <p:nvPr>
            <p:ph type="ftr" sz="quarter" idx="12"/>
          </p:nvPr>
        </p:nvSpPr>
        <p:spPr/>
        <p:txBody>
          <a:bodyPr rtlCol="0"/>
          <a:lstStyle>
            <a:lvl1pPr>
              <a:defRPr/>
            </a:lvl1pPr>
          </a:lstStyle>
          <a:p>
            <a:pPr>
              <a:defRPr/>
            </a:pPr>
            <a:endParaRPr lang="ru-RU">
              <a:solidFill>
                <a:srgbClr val="438086"/>
              </a:solidFill>
            </a:endParaRPr>
          </a:p>
        </p:txBody>
      </p:sp>
    </p:spTree>
    <p:extLst>
      <p:ext uri="{BB962C8B-B14F-4D97-AF65-F5344CB8AC3E}">
        <p14:creationId xmlns:p14="http://schemas.microsoft.com/office/powerpoint/2010/main" val="261072913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43000"/>
            <a:ext cx="8229600" cy="1069848"/>
          </a:xfrm>
        </p:spPr>
        <p:txBody>
          <a:bodyPr/>
          <a:lstStyle>
            <a:lvl1pPr>
              <a:defRPr sz="4000">
                <a:solidFill>
                  <a:schemeClr val="tx2"/>
                </a:solidFill>
              </a:defRPr>
            </a:lvl1pPr>
          </a:lstStyle>
          <a:p>
            <a:r>
              <a:rPr lang="ru-RU" smtClean="0"/>
              <a:t>Образец заголовка</a:t>
            </a:r>
            <a:endParaRPr lang="en-US"/>
          </a:p>
        </p:txBody>
      </p:sp>
      <p:sp>
        <p:nvSpPr>
          <p:cNvPr id="3" name="Дата 2"/>
          <p:cNvSpPr>
            <a:spLocks noGrp="1"/>
          </p:cNvSpPr>
          <p:nvPr>
            <p:ph type="dt" sz="half" idx="10"/>
          </p:nvPr>
        </p:nvSpPr>
        <p:spPr>
          <a:xfrm>
            <a:off x="6583363" y="612775"/>
            <a:ext cx="957262" cy="457200"/>
          </a:xfrm>
        </p:spPr>
        <p:txBody>
          <a:bodyPr/>
          <a:lstStyle>
            <a:lvl1pPr>
              <a:defRPr/>
            </a:lvl1pPr>
          </a:lstStyle>
          <a:p>
            <a:pPr>
              <a:defRPr/>
            </a:pPr>
            <a:fld id="{56BF019A-1886-4FE8-8715-997480842741}" type="datetimeFigureOut">
              <a:rPr lang="ru-RU">
                <a:solidFill>
                  <a:srgbClr val="438086"/>
                </a:solidFill>
              </a:rPr>
              <a:pPr>
                <a:defRPr/>
              </a:pPr>
              <a:t>09.12.2012</a:t>
            </a:fld>
            <a:endParaRPr lang="ru-RU">
              <a:solidFill>
                <a:srgbClr val="438086"/>
              </a:solidFill>
            </a:endParaRPr>
          </a:p>
        </p:txBody>
      </p:sp>
      <p:sp>
        <p:nvSpPr>
          <p:cNvPr id="4" name="Нижний колонтитул 3"/>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5" name="Номер слайда 4"/>
          <p:cNvSpPr>
            <a:spLocks noGrp="1"/>
          </p:cNvSpPr>
          <p:nvPr>
            <p:ph type="sldNum" sz="quarter" idx="12"/>
          </p:nvPr>
        </p:nvSpPr>
        <p:spPr/>
        <p:txBody>
          <a:bodyPr/>
          <a:lstStyle>
            <a:lvl1pPr>
              <a:defRPr/>
            </a:lvl1pPr>
          </a:lstStyle>
          <a:p>
            <a:pPr>
              <a:defRPr/>
            </a:pPr>
            <a:fld id="{874F2590-F3A2-43C1-8620-0C400BF4B30C}" type="slidenum">
              <a:rPr lang="ru-RU"/>
              <a:pPr>
                <a:defRPr/>
              </a:pPr>
              <a:t>‹#›</a:t>
            </a:fld>
            <a:endParaRPr lang="ru-RU"/>
          </a:p>
        </p:txBody>
      </p:sp>
    </p:spTree>
    <p:extLst>
      <p:ext uri="{BB962C8B-B14F-4D97-AF65-F5344CB8AC3E}">
        <p14:creationId xmlns:p14="http://schemas.microsoft.com/office/powerpoint/2010/main" val="360023404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3"/>
          <p:cNvSpPr>
            <a:spLocks noGrp="1"/>
          </p:cNvSpPr>
          <p:nvPr>
            <p:ph type="dt" sz="half" idx="10"/>
          </p:nvPr>
        </p:nvSpPr>
        <p:spPr/>
        <p:txBody>
          <a:bodyPr/>
          <a:lstStyle>
            <a:lvl1pPr>
              <a:defRPr/>
            </a:lvl1pPr>
          </a:lstStyle>
          <a:p>
            <a:pPr>
              <a:defRPr/>
            </a:pPr>
            <a:fld id="{D0BB3168-18A5-4097-BAC8-77D044395FB6}" type="datetimeFigureOut">
              <a:rPr lang="ru-RU">
                <a:solidFill>
                  <a:srgbClr val="438086"/>
                </a:solidFill>
              </a:rPr>
              <a:pPr>
                <a:defRPr/>
              </a:pPr>
              <a:t>09.12.2012</a:t>
            </a:fld>
            <a:endParaRPr lang="ru-RU">
              <a:solidFill>
                <a:srgbClr val="438086"/>
              </a:solidFill>
            </a:endParaRPr>
          </a:p>
        </p:txBody>
      </p:sp>
      <p:sp>
        <p:nvSpPr>
          <p:cNvPr id="3"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4" name="Номер слайда 22"/>
          <p:cNvSpPr>
            <a:spLocks noGrp="1"/>
          </p:cNvSpPr>
          <p:nvPr>
            <p:ph type="sldNum" sz="quarter" idx="12"/>
          </p:nvPr>
        </p:nvSpPr>
        <p:spPr/>
        <p:txBody>
          <a:bodyPr/>
          <a:lstStyle>
            <a:lvl1pPr>
              <a:defRPr/>
            </a:lvl1pPr>
          </a:lstStyle>
          <a:p>
            <a:pPr>
              <a:defRPr/>
            </a:pPr>
            <a:fld id="{01B0E955-BAA3-4A23-AAF8-1D57FBF8CAAB}" type="slidenum">
              <a:rPr lang="ru-RU"/>
              <a:pPr>
                <a:defRPr/>
              </a:pPr>
              <a:t>‹#›</a:t>
            </a:fld>
            <a:endParaRPr lang="ru-RU"/>
          </a:p>
        </p:txBody>
      </p:sp>
    </p:spTree>
    <p:extLst>
      <p:ext uri="{BB962C8B-B14F-4D97-AF65-F5344CB8AC3E}">
        <p14:creationId xmlns:p14="http://schemas.microsoft.com/office/powerpoint/2010/main" val="224490757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53496" y="1101970"/>
            <a:ext cx="3383280" cy="877824"/>
          </a:xfrm>
        </p:spPr>
        <p:txBody>
          <a:bodyPr anchor="b"/>
          <a:lstStyle>
            <a:lvl1pPr algn="l">
              <a:buNone/>
              <a:defRPr sz="1800" b="1"/>
            </a:lvl1pPr>
          </a:lstStyle>
          <a:p>
            <a:r>
              <a:rPr lang="ru-RU" smtClean="0"/>
              <a:t>Образец заголовка</a:t>
            </a:r>
            <a:endParaRPr lang="en-US"/>
          </a:p>
        </p:txBody>
      </p:sp>
      <p:sp>
        <p:nvSpPr>
          <p:cNvPr id="3" name="Текст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ru-RU" smtClean="0"/>
              <a:t>Образец текста</a:t>
            </a:r>
          </a:p>
        </p:txBody>
      </p:sp>
      <p:sp>
        <p:nvSpPr>
          <p:cNvPr id="4" name="Содержимое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13"/>
          <p:cNvSpPr>
            <a:spLocks noGrp="1"/>
          </p:cNvSpPr>
          <p:nvPr>
            <p:ph type="dt" sz="half" idx="10"/>
          </p:nvPr>
        </p:nvSpPr>
        <p:spPr/>
        <p:txBody>
          <a:bodyPr/>
          <a:lstStyle>
            <a:lvl1pPr>
              <a:defRPr/>
            </a:lvl1pPr>
          </a:lstStyle>
          <a:p>
            <a:pPr>
              <a:defRPr/>
            </a:pPr>
            <a:fld id="{A26CD38B-93CC-48B5-B3CB-3C6E756F7206}" type="datetimeFigureOut">
              <a:rPr lang="ru-RU">
                <a:solidFill>
                  <a:srgbClr val="438086"/>
                </a:solidFill>
              </a:rPr>
              <a:pPr>
                <a:defRPr/>
              </a:pPr>
              <a:t>09.12.2012</a:t>
            </a:fld>
            <a:endParaRPr lang="ru-RU">
              <a:solidFill>
                <a:srgbClr val="438086"/>
              </a:solidFill>
            </a:endParaRPr>
          </a:p>
        </p:txBody>
      </p:sp>
      <p:sp>
        <p:nvSpPr>
          <p:cNvPr id="6"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7" name="Номер слайда 22"/>
          <p:cNvSpPr>
            <a:spLocks noGrp="1"/>
          </p:cNvSpPr>
          <p:nvPr>
            <p:ph type="sldNum" sz="quarter" idx="12"/>
          </p:nvPr>
        </p:nvSpPr>
        <p:spPr/>
        <p:txBody>
          <a:bodyPr/>
          <a:lstStyle>
            <a:lvl1pPr>
              <a:defRPr/>
            </a:lvl1pPr>
          </a:lstStyle>
          <a:p>
            <a:pPr>
              <a:defRPr/>
            </a:pPr>
            <a:fld id="{B8F8AC7A-40BE-440E-97D3-0FA6DE1C8F33}" type="slidenum">
              <a:rPr lang="ru-RU"/>
              <a:pPr>
                <a:defRPr/>
              </a:pPr>
              <a:t>‹#›</a:t>
            </a:fld>
            <a:endParaRPr lang="ru-RU"/>
          </a:p>
        </p:txBody>
      </p:sp>
    </p:spTree>
    <p:extLst>
      <p:ext uri="{BB962C8B-B14F-4D97-AF65-F5344CB8AC3E}">
        <p14:creationId xmlns:p14="http://schemas.microsoft.com/office/powerpoint/2010/main" val="344856696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lang="ru-RU" smtClean="0"/>
              <a:t>Образец заголовка</a:t>
            </a:r>
            <a:endParaRPr lang="en-US"/>
          </a:p>
        </p:txBody>
      </p:sp>
      <p:sp>
        <p:nvSpPr>
          <p:cNvPr id="3" name="Рисунок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ru-RU" noProof="0" smtClean="0"/>
              <a:t>Вставка рисунка</a:t>
            </a:r>
            <a:endParaRPr lang="en-US" noProof="0" dirty="0"/>
          </a:p>
        </p:txBody>
      </p:sp>
      <p:sp>
        <p:nvSpPr>
          <p:cNvPr id="4" name="Текст 3"/>
          <p:cNvSpPr>
            <a:spLocks noGrp="1"/>
          </p:cNvSpPr>
          <p:nvPr>
            <p:ph type="body" sz="half" idx="2"/>
          </p:nvPr>
        </p:nvSpPr>
        <p:spPr>
          <a:xfrm>
            <a:off x="6088443" y="3274308"/>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ru-RU" smtClean="0"/>
              <a:t>Образец текста</a:t>
            </a:r>
          </a:p>
        </p:txBody>
      </p:sp>
      <p:sp>
        <p:nvSpPr>
          <p:cNvPr id="5" name="Дата 13"/>
          <p:cNvSpPr>
            <a:spLocks noGrp="1"/>
          </p:cNvSpPr>
          <p:nvPr>
            <p:ph type="dt" sz="half" idx="10"/>
          </p:nvPr>
        </p:nvSpPr>
        <p:spPr/>
        <p:txBody>
          <a:bodyPr/>
          <a:lstStyle>
            <a:lvl1pPr>
              <a:defRPr/>
            </a:lvl1pPr>
          </a:lstStyle>
          <a:p>
            <a:pPr>
              <a:defRPr/>
            </a:pPr>
            <a:fld id="{C9917452-2AD7-4B99-850F-078E9716FEEC}" type="datetimeFigureOut">
              <a:rPr lang="ru-RU">
                <a:solidFill>
                  <a:srgbClr val="438086"/>
                </a:solidFill>
              </a:rPr>
              <a:pPr>
                <a:defRPr/>
              </a:pPr>
              <a:t>09.12.2012</a:t>
            </a:fld>
            <a:endParaRPr lang="ru-RU">
              <a:solidFill>
                <a:srgbClr val="438086"/>
              </a:solidFill>
            </a:endParaRPr>
          </a:p>
        </p:txBody>
      </p:sp>
      <p:sp>
        <p:nvSpPr>
          <p:cNvPr id="6"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7" name="Номер слайда 22"/>
          <p:cNvSpPr>
            <a:spLocks noGrp="1"/>
          </p:cNvSpPr>
          <p:nvPr>
            <p:ph type="sldNum" sz="quarter" idx="12"/>
          </p:nvPr>
        </p:nvSpPr>
        <p:spPr/>
        <p:txBody>
          <a:bodyPr/>
          <a:lstStyle>
            <a:lvl1pPr>
              <a:defRPr/>
            </a:lvl1pPr>
          </a:lstStyle>
          <a:p>
            <a:pPr>
              <a:defRPr/>
            </a:pPr>
            <a:fld id="{8078A7BB-EBD0-4413-9616-6D1D81233C45}" type="slidenum">
              <a:rPr lang="ru-RU"/>
              <a:pPr>
                <a:defRPr/>
              </a:pPr>
              <a:t>‹#›</a:t>
            </a:fld>
            <a:endParaRPr lang="ru-RU"/>
          </a:p>
        </p:txBody>
      </p:sp>
    </p:spTree>
    <p:extLst>
      <p:ext uri="{BB962C8B-B14F-4D97-AF65-F5344CB8AC3E}">
        <p14:creationId xmlns:p14="http://schemas.microsoft.com/office/powerpoint/2010/main" val="234795628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544D470D-22DD-4B6A-BABC-E466F4AF8080}" type="datetimeFigureOut">
              <a:rPr lang="ru-RU">
                <a:solidFill>
                  <a:srgbClr val="438086"/>
                </a:solidFill>
              </a:rPr>
              <a:pPr>
                <a:defRPr/>
              </a:pPr>
              <a:t>09.12.2012</a:t>
            </a:fld>
            <a:endParaRPr lang="ru-RU">
              <a:solidFill>
                <a:srgbClr val="438086"/>
              </a:solidFill>
            </a:endParaRPr>
          </a:p>
        </p:txBody>
      </p:sp>
      <p:sp>
        <p:nvSpPr>
          <p:cNvPr id="5"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6" name="Номер слайда 22"/>
          <p:cNvSpPr>
            <a:spLocks noGrp="1"/>
          </p:cNvSpPr>
          <p:nvPr>
            <p:ph type="sldNum" sz="quarter" idx="12"/>
          </p:nvPr>
        </p:nvSpPr>
        <p:spPr/>
        <p:txBody>
          <a:bodyPr/>
          <a:lstStyle>
            <a:lvl1pPr>
              <a:defRPr/>
            </a:lvl1pPr>
          </a:lstStyle>
          <a:p>
            <a:pPr>
              <a:defRPr/>
            </a:pPr>
            <a:fld id="{A2EF9263-45A2-4444-BBF1-187D1668CDB5}" type="slidenum">
              <a:rPr lang="ru-RU"/>
              <a:pPr>
                <a:defRPr/>
              </a:pPr>
              <a:t>‹#›</a:t>
            </a:fld>
            <a:endParaRPr lang="ru-RU"/>
          </a:p>
        </p:txBody>
      </p:sp>
    </p:spTree>
    <p:extLst>
      <p:ext uri="{BB962C8B-B14F-4D97-AF65-F5344CB8AC3E}">
        <p14:creationId xmlns:p14="http://schemas.microsoft.com/office/powerpoint/2010/main" val="2245405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09.12.2012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1143000"/>
            <a:ext cx="1905000" cy="5486400"/>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1143000"/>
            <a:ext cx="62484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B29F25E5-84A3-498E-80E0-FE73365C8E36}" type="datetimeFigureOut">
              <a:rPr lang="ru-RU">
                <a:solidFill>
                  <a:srgbClr val="438086"/>
                </a:solidFill>
              </a:rPr>
              <a:pPr>
                <a:defRPr/>
              </a:pPr>
              <a:t>09.12.2012</a:t>
            </a:fld>
            <a:endParaRPr lang="ru-RU">
              <a:solidFill>
                <a:srgbClr val="438086"/>
              </a:solidFill>
            </a:endParaRPr>
          </a:p>
        </p:txBody>
      </p:sp>
      <p:sp>
        <p:nvSpPr>
          <p:cNvPr id="5"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6" name="Номер слайда 22"/>
          <p:cNvSpPr>
            <a:spLocks noGrp="1"/>
          </p:cNvSpPr>
          <p:nvPr>
            <p:ph type="sldNum" sz="quarter" idx="12"/>
          </p:nvPr>
        </p:nvSpPr>
        <p:spPr/>
        <p:txBody>
          <a:bodyPr/>
          <a:lstStyle>
            <a:lvl1pPr>
              <a:defRPr/>
            </a:lvl1pPr>
          </a:lstStyle>
          <a:p>
            <a:pPr>
              <a:defRPr/>
            </a:pPr>
            <a:fld id="{94454F58-7DAA-4962-9A75-EE81551C6278}" type="slidenum">
              <a:rPr lang="ru-RU"/>
              <a:pPr>
                <a:defRPr/>
              </a:pPr>
              <a:t>‹#›</a:t>
            </a:fld>
            <a:endParaRPr lang="ru-RU"/>
          </a:p>
        </p:txBody>
      </p:sp>
    </p:spTree>
    <p:extLst>
      <p:ext uri="{BB962C8B-B14F-4D97-AF65-F5344CB8AC3E}">
        <p14:creationId xmlns:p14="http://schemas.microsoft.com/office/powerpoint/2010/main" val="251389796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Прямоугольник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5" name="Прямоугольник 4"/>
          <p:cNvSpPr/>
          <p:nvPr/>
        </p:nvSpPr>
        <p:spPr>
          <a:xfrm flipV="1">
            <a:off x="5410200" y="3897313"/>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Прямоугольник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7" name="Прямоугольник 6"/>
          <p:cNvSpPr/>
          <p:nvPr/>
        </p:nvSpPr>
        <p:spPr>
          <a:xfrm flipV="1">
            <a:off x="5410200" y="4164013"/>
            <a:ext cx="1965325" cy="19050"/>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0" name="Прямоугольник 9"/>
          <p:cNvSpPr/>
          <p:nvPr/>
        </p:nvSpPr>
        <p:spPr>
          <a:xfrm flipV="1">
            <a:off x="5410200" y="4198938"/>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useBgFill="1">
        <p:nvSpPr>
          <p:cNvPr id="11" name="Скругленный прямоугольник 10"/>
          <p:cNvSpPr/>
          <p:nvPr/>
        </p:nvSpPr>
        <p:spPr bwMode="white">
          <a:xfrm>
            <a:off x="5410200" y="3962400"/>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useBgFill="1">
        <p:nvSpPr>
          <p:cNvPr id="12" name="Скругленный прямоугольник 11"/>
          <p:cNvSpPr/>
          <p:nvPr/>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3" name="Прямоугольник 12"/>
          <p:cNvSpPr/>
          <p:nvPr/>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4" name="Прямоугольник 13"/>
          <p:cNvSpPr/>
          <p:nvPr/>
        </p:nvSpPr>
        <p:spPr>
          <a:xfrm>
            <a:off x="0" y="3675063"/>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5" name="Прямоугольник 14"/>
          <p:cNvSpPr/>
          <p:nvPr/>
        </p:nvSpPr>
        <p:spPr>
          <a:xfrm flipV="1">
            <a:off x="6413500" y="3643313"/>
            <a:ext cx="2730500" cy="24765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6" name="Прямоугольник 15"/>
          <p:cNvSpPr/>
          <p:nvPr/>
        </p:nvSpPr>
        <p:spPr>
          <a:xfrm>
            <a:off x="0" y="0"/>
            <a:ext cx="9144000" cy="37020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8" name="Заголовок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lang="ru-RU" smtClean="0"/>
              <a:t>Образец заголовка</a:t>
            </a:r>
            <a:endParaRPr lang="en-US"/>
          </a:p>
        </p:txBody>
      </p:sp>
      <p:sp>
        <p:nvSpPr>
          <p:cNvPr id="9" name="Подзаголовок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17" name="Дата 27"/>
          <p:cNvSpPr>
            <a:spLocks noGrp="1"/>
          </p:cNvSpPr>
          <p:nvPr>
            <p:ph type="dt" sz="half" idx="10"/>
          </p:nvPr>
        </p:nvSpPr>
        <p:spPr>
          <a:xfrm>
            <a:off x="6705600" y="4206875"/>
            <a:ext cx="960438" cy="457200"/>
          </a:xfrm>
        </p:spPr>
        <p:txBody>
          <a:bodyPr/>
          <a:lstStyle>
            <a:lvl1pPr>
              <a:defRPr/>
            </a:lvl1pPr>
          </a:lstStyle>
          <a:p>
            <a:pPr>
              <a:defRPr/>
            </a:pPr>
            <a:fld id="{8F4E3B0E-1B02-4377-ADE3-BCD9C68E6A0D}" type="datetimeFigureOut">
              <a:rPr lang="ru-RU">
                <a:solidFill>
                  <a:srgbClr val="438086"/>
                </a:solidFill>
              </a:rPr>
              <a:pPr>
                <a:defRPr/>
              </a:pPr>
              <a:t>09.12.2012</a:t>
            </a:fld>
            <a:endParaRPr lang="ru-RU">
              <a:solidFill>
                <a:srgbClr val="438086"/>
              </a:solidFill>
            </a:endParaRPr>
          </a:p>
        </p:txBody>
      </p:sp>
      <p:sp>
        <p:nvSpPr>
          <p:cNvPr id="18" name="Нижний колонтитул 16"/>
          <p:cNvSpPr>
            <a:spLocks noGrp="1"/>
          </p:cNvSpPr>
          <p:nvPr>
            <p:ph type="ftr" sz="quarter" idx="11"/>
          </p:nvPr>
        </p:nvSpPr>
        <p:spPr>
          <a:xfrm>
            <a:off x="5410200" y="4205288"/>
            <a:ext cx="1295400" cy="457200"/>
          </a:xfrm>
        </p:spPr>
        <p:txBody>
          <a:bodyPr/>
          <a:lstStyle>
            <a:lvl1pPr>
              <a:defRPr/>
            </a:lvl1pPr>
          </a:lstStyle>
          <a:p>
            <a:pPr>
              <a:defRPr/>
            </a:pPr>
            <a:endParaRPr lang="ru-RU">
              <a:solidFill>
                <a:srgbClr val="438086"/>
              </a:solidFill>
            </a:endParaRPr>
          </a:p>
        </p:txBody>
      </p:sp>
      <p:sp>
        <p:nvSpPr>
          <p:cNvPr id="19" name="Номер слайда 28"/>
          <p:cNvSpPr>
            <a:spLocks noGrp="1"/>
          </p:cNvSpPr>
          <p:nvPr>
            <p:ph type="sldNum" sz="quarter" idx="12"/>
          </p:nvPr>
        </p:nvSpPr>
        <p:spPr>
          <a:xfrm>
            <a:off x="8320088" y="1588"/>
            <a:ext cx="747712" cy="365125"/>
          </a:xfrm>
        </p:spPr>
        <p:txBody>
          <a:bodyPr/>
          <a:lstStyle>
            <a:lvl1pPr algn="r">
              <a:defRPr sz="1800">
                <a:solidFill>
                  <a:schemeClr val="bg1"/>
                </a:solidFill>
              </a:defRPr>
            </a:lvl1pPr>
          </a:lstStyle>
          <a:p>
            <a:pPr>
              <a:defRPr/>
            </a:pPr>
            <a:fld id="{AC0E311C-5BD9-4599-8AAD-8DAFD63C56F4}" type="slidenum">
              <a:rPr lang="ru-RU">
                <a:solidFill>
                  <a:prstClr val="white"/>
                </a:solidFill>
              </a:rPr>
              <a:pPr>
                <a:defRPr/>
              </a:pPr>
              <a:t>‹#›</a:t>
            </a:fld>
            <a:endParaRPr lang="ru-RU">
              <a:solidFill>
                <a:prstClr val="white"/>
              </a:solidFill>
            </a:endParaRPr>
          </a:p>
        </p:txBody>
      </p:sp>
    </p:spTree>
    <p:extLst>
      <p:ext uri="{BB962C8B-B14F-4D97-AF65-F5344CB8AC3E}">
        <p14:creationId xmlns:p14="http://schemas.microsoft.com/office/powerpoint/2010/main" val="349457870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6BFDE68D-A33D-4858-BA2C-9B9C33F1A4E1}" type="datetimeFigureOut">
              <a:rPr lang="ru-RU">
                <a:solidFill>
                  <a:srgbClr val="438086"/>
                </a:solidFill>
              </a:rPr>
              <a:pPr>
                <a:defRPr/>
              </a:pPr>
              <a:t>09.12.2012</a:t>
            </a:fld>
            <a:endParaRPr lang="ru-RU">
              <a:solidFill>
                <a:srgbClr val="438086"/>
              </a:solidFill>
            </a:endParaRPr>
          </a:p>
        </p:txBody>
      </p:sp>
      <p:sp>
        <p:nvSpPr>
          <p:cNvPr id="5"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6" name="Номер слайда 22"/>
          <p:cNvSpPr>
            <a:spLocks noGrp="1"/>
          </p:cNvSpPr>
          <p:nvPr>
            <p:ph type="sldNum" sz="quarter" idx="12"/>
          </p:nvPr>
        </p:nvSpPr>
        <p:spPr/>
        <p:txBody>
          <a:bodyPr/>
          <a:lstStyle>
            <a:lvl1pPr>
              <a:defRPr/>
            </a:lvl1pPr>
          </a:lstStyle>
          <a:p>
            <a:pPr>
              <a:defRPr/>
            </a:pPr>
            <a:fld id="{A07E7492-3ECA-4114-AD24-DA38BE57301C}" type="slidenum">
              <a:rPr lang="ru-RU"/>
              <a:pPr>
                <a:defRPr/>
              </a:pPr>
              <a:t>‹#›</a:t>
            </a:fld>
            <a:endParaRPr lang="ru-RU"/>
          </a:p>
        </p:txBody>
      </p:sp>
    </p:spTree>
    <p:extLst>
      <p:ext uri="{BB962C8B-B14F-4D97-AF65-F5344CB8AC3E}">
        <p14:creationId xmlns:p14="http://schemas.microsoft.com/office/powerpoint/2010/main" val="157172745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ru-RU" smtClean="0"/>
              <a:t>Образец заголовка</a:t>
            </a:r>
            <a:endParaRPr lang="en-US"/>
          </a:p>
        </p:txBody>
      </p:sp>
      <p:sp>
        <p:nvSpPr>
          <p:cNvPr id="3" name="Текст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4" name="Дата 13"/>
          <p:cNvSpPr>
            <a:spLocks noGrp="1"/>
          </p:cNvSpPr>
          <p:nvPr>
            <p:ph type="dt" sz="half" idx="10"/>
          </p:nvPr>
        </p:nvSpPr>
        <p:spPr/>
        <p:txBody>
          <a:bodyPr/>
          <a:lstStyle>
            <a:lvl1pPr>
              <a:defRPr/>
            </a:lvl1pPr>
          </a:lstStyle>
          <a:p>
            <a:pPr>
              <a:defRPr/>
            </a:pPr>
            <a:fld id="{226EFD1B-427F-40D9-B7A5-F088DA71EF84}" type="datetimeFigureOut">
              <a:rPr lang="ru-RU">
                <a:solidFill>
                  <a:srgbClr val="438086"/>
                </a:solidFill>
              </a:rPr>
              <a:pPr>
                <a:defRPr/>
              </a:pPr>
              <a:t>09.12.2012</a:t>
            </a:fld>
            <a:endParaRPr lang="ru-RU">
              <a:solidFill>
                <a:srgbClr val="438086"/>
              </a:solidFill>
            </a:endParaRPr>
          </a:p>
        </p:txBody>
      </p:sp>
      <p:sp>
        <p:nvSpPr>
          <p:cNvPr id="5"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6" name="Номер слайда 22"/>
          <p:cNvSpPr>
            <a:spLocks noGrp="1"/>
          </p:cNvSpPr>
          <p:nvPr>
            <p:ph type="sldNum" sz="quarter" idx="12"/>
          </p:nvPr>
        </p:nvSpPr>
        <p:spPr/>
        <p:txBody>
          <a:bodyPr/>
          <a:lstStyle>
            <a:lvl1pPr>
              <a:defRPr/>
            </a:lvl1pPr>
          </a:lstStyle>
          <a:p>
            <a:pPr>
              <a:defRPr/>
            </a:pPr>
            <a:fld id="{DCC15BCE-CB8A-446E-A080-C808E164F7ED}" type="slidenum">
              <a:rPr lang="ru-RU"/>
              <a:pPr>
                <a:defRPr/>
              </a:pPr>
              <a:t>‹#›</a:t>
            </a:fld>
            <a:endParaRPr lang="ru-RU"/>
          </a:p>
        </p:txBody>
      </p:sp>
    </p:spTree>
    <p:extLst>
      <p:ext uri="{BB962C8B-B14F-4D97-AF65-F5344CB8AC3E}">
        <p14:creationId xmlns:p14="http://schemas.microsoft.com/office/powerpoint/2010/main" val="292305105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13"/>
          <p:cNvSpPr>
            <a:spLocks noGrp="1"/>
          </p:cNvSpPr>
          <p:nvPr>
            <p:ph type="dt" sz="half" idx="10"/>
          </p:nvPr>
        </p:nvSpPr>
        <p:spPr/>
        <p:txBody>
          <a:bodyPr/>
          <a:lstStyle>
            <a:lvl1pPr>
              <a:defRPr/>
            </a:lvl1pPr>
          </a:lstStyle>
          <a:p>
            <a:pPr>
              <a:defRPr/>
            </a:pPr>
            <a:fld id="{BFBEA38C-448D-49A1-BAC1-34C8E3653757}" type="datetimeFigureOut">
              <a:rPr lang="ru-RU">
                <a:solidFill>
                  <a:srgbClr val="438086"/>
                </a:solidFill>
              </a:rPr>
              <a:pPr>
                <a:defRPr/>
              </a:pPr>
              <a:t>09.12.2012</a:t>
            </a:fld>
            <a:endParaRPr lang="ru-RU">
              <a:solidFill>
                <a:srgbClr val="438086"/>
              </a:solidFill>
            </a:endParaRPr>
          </a:p>
        </p:txBody>
      </p:sp>
      <p:sp>
        <p:nvSpPr>
          <p:cNvPr id="6"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7" name="Номер слайда 22"/>
          <p:cNvSpPr>
            <a:spLocks noGrp="1"/>
          </p:cNvSpPr>
          <p:nvPr>
            <p:ph type="sldNum" sz="quarter" idx="12"/>
          </p:nvPr>
        </p:nvSpPr>
        <p:spPr/>
        <p:txBody>
          <a:bodyPr/>
          <a:lstStyle>
            <a:lvl1pPr>
              <a:defRPr/>
            </a:lvl1pPr>
          </a:lstStyle>
          <a:p>
            <a:pPr>
              <a:defRPr/>
            </a:pPr>
            <a:fld id="{A1C24B31-F2D0-406D-9EF0-14C08E125737}" type="slidenum">
              <a:rPr lang="ru-RU"/>
              <a:pPr>
                <a:defRPr/>
              </a:pPr>
              <a:t>‹#›</a:t>
            </a:fld>
            <a:endParaRPr lang="ru-RU"/>
          </a:p>
        </p:txBody>
      </p:sp>
    </p:spTree>
    <p:extLst>
      <p:ext uri="{BB962C8B-B14F-4D97-AF65-F5344CB8AC3E}">
        <p14:creationId xmlns:p14="http://schemas.microsoft.com/office/powerpoint/2010/main" val="9623531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000" y="1143000"/>
            <a:ext cx="8382000" cy="1069848"/>
          </a:xfrm>
        </p:spPr>
        <p:txBody>
          <a:bodyPr/>
          <a:lstStyle>
            <a:lvl1pPr>
              <a:defRPr sz="4000" b="0" i="0" cap="none" baseline="0"/>
            </a:lvl1pPr>
          </a:lstStyle>
          <a:p>
            <a:r>
              <a:rPr lang="ru-RU" smtClean="0"/>
              <a:t>Образец заголовка</a:t>
            </a:r>
            <a:endParaRPr lang="en-US"/>
          </a:p>
        </p:txBody>
      </p:sp>
      <p:sp>
        <p:nvSpPr>
          <p:cNvPr id="3" name="Текст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Текст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5" name="Содержимое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25"/>
          <p:cNvSpPr>
            <a:spLocks noGrp="1"/>
          </p:cNvSpPr>
          <p:nvPr>
            <p:ph type="dt" sz="half" idx="10"/>
          </p:nvPr>
        </p:nvSpPr>
        <p:spPr/>
        <p:txBody>
          <a:bodyPr rtlCol="0"/>
          <a:lstStyle>
            <a:lvl1pPr>
              <a:defRPr/>
            </a:lvl1pPr>
          </a:lstStyle>
          <a:p>
            <a:pPr>
              <a:defRPr/>
            </a:pPr>
            <a:fld id="{138FE83B-17EE-4589-AD2E-BEE35E457DA6}" type="datetimeFigureOut">
              <a:rPr lang="ru-RU">
                <a:solidFill>
                  <a:srgbClr val="438086"/>
                </a:solidFill>
              </a:rPr>
              <a:pPr>
                <a:defRPr/>
              </a:pPr>
              <a:t>09.12.2012</a:t>
            </a:fld>
            <a:endParaRPr lang="ru-RU">
              <a:solidFill>
                <a:srgbClr val="438086"/>
              </a:solidFill>
            </a:endParaRPr>
          </a:p>
        </p:txBody>
      </p:sp>
      <p:sp>
        <p:nvSpPr>
          <p:cNvPr id="8" name="Номер слайда 26"/>
          <p:cNvSpPr>
            <a:spLocks noGrp="1"/>
          </p:cNvSpPr>
          <p:nvPr>
            <p:ph type="sldNum" sz="quarter" idx="11"/>
          </p:nvPr>
        </p:nvSpPr>
        <p:spPr/>
        <p:txBody>
          <a:bodyPr rtlCol="0"/>
          <a:lstStyle>
            <a:lvl1pPr>
              <a:defRPr/>
            </a:lvl1pPr>
          </a:lstStyle>
          <a:p>
            <a:pPr>
              <a:defRPr/>
            </a:pPr>
            <a:fld id="{B58CB5DE-43FA-496C-BA35-4DBA5C3BADEA}" type="slidenum">
              <a:rPr lang="ru-RU"/>
              <a:pPr>
                <a:defRPr/>
              </a:pPr>
              <a:t>‹#›</a:t>
            </a:fld>
            <a:endParaRPr lang="ru-RU"/>
          </a:p>
        </p:txBody>
      </p:sp>
      <p:sp>
        <p:nvSpPr>
          <p:cNvPr id="9" name="Нижний колонтитул 27"/>
          <p:cNvSpPr>
            <a:spLocks noGrp="1"/>
          </p:cNvSpPr>
          <p:nvPr>
            <p:ph type="ftr" sz="quarter" idx="12"/>
          </p:nvPr>
        </p:nvSpPr>
        <p:spPr/>
        <p:txBody>
          <a:bodyPr rtlCol="0"/>
          <a:lstStyle>
            <a:lvl1pPr>
              <a:defRPr/>
            </a:lvl1pPr>
          </a:lstStyle>
          <a:p>
            <a:pPr>
              <a:defRPr/>
            </a:pPr>
            <a:endParaRPr lang="ru-RU">
              <a:solidFill>
                <a:srgbClr val="438086"/>
              </a:solidFill>
            </a:endParaRPr>
          </a:p>
        </p:txBody>
      </p:sp>
    </p:spTree>
    <p:extLst>
      <p:ext uri="{BB962C8B-B14F-4D97-AF65-F5344CB8AC3E}">
        <p14:creationId xmlns:p14="http://schemas.microsoft.com/office/powerpoint/2010/main" val="231182181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43000"/>
            <a:ext cx="8229600" cy="1069848"/>
          </a:xfrm>
        </p:spPr>
        <p:txBody>
          <a:bodyPr/>
          <a:lstStyle>
            <a:lvl1pPr>
              <a:defRPr sz="4000">
                <a:solidFill>
                  <a:schemeClr val="tx2"/>
                </a:solidFill>
              </a:defRPr>
            </a:lvl1pPr>
          </a:lstStyle>
          <a:p>
            <a:r>
              <a:rPr lang="ru-RU" smtClean="0"/>
              <a:t>Образец заголовка</a:t>
            </a:r>
            <a:endParaRPr lang="en-US"/>
          </a:p>
        </p:txBody>
      </p:sp>
      <p:sp>
        <p:nvSpPr>
          <p:cNvPr id="3" name="Дата 2"/>
          <p:cNvSpPr>
            <a:spLocks noGrp="1"/>
          </p:cNvSpPr>
          <p:nvPr>
            <p:ph type="dt" sz="half" idx="10"/>
          </p:nvPr>
        </p:nvSpPr>
        <p:spPr>
          <a:xfrm>
            <a:off x="6583363" y="612775"/>
            <a:ext cx="957262" cy="457200"/>
          </a:xfrm>
        </p:spPr>
        <p:txBody>
          <a:bodyPr/>
          <a:lstStyle>
            <a:lvl1pPr>
              <a:defRPr/>
            </a:lvl1pPr>
          </a:lstStyle>
          <a:p>
            <a:pPr>
              <a:defRPr/>
            </a:pPr>
            <a:fld id="{56BF019A-1886-4FE8-8715-997480842741}" type="datetimeFigureOut">
              <a:rPr lang="ru-RU">
                <a:solidFill>
                  <a:srgbClr val="438086"/>
                </a:solidFill>
              </a:rPr>
              <a:pPr>
                <a:defRPr/>
              </a:pPr>
              <a:t>09.12.2012</a:t>
            </a:fld>
            <a:endParaRPr lang="ru-RU">
              <a:solidFill>
                <a:srgbClr val="438086"/>
              </a:solidFill>
            </a:endParaRPr>
          </a:p>
        </p:txBody>
      </p:sp>
      <p:sp>
        <p:nvSpPr>
          <p:cNvPr id="4" name="Нижний колонтитул 3"/>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5" name="Номер слайда 4"/>
          <p:cNvSpPr>
            <a:spLocks noGrp="1"/>
          </p:cNvSpPr>
          <p:nvPr>
            <p:ph type="sldNum" sz="quarter" idx="12"/>
          </p:nvPr>
        </p:nvSpPr>
        <p:spPr/>
        <p:txBody>
          <a:bodyPr/>
          <a:lstStyle>
            <a:lvl1pPr>
              <a:defRPr/>
            </a:lvl1pPr>
          </a:lstStyle>
          <a:p>
            <a:pPr>
              <a:defRPr/>
            </a:pPr>
            <a:fld id="{874F2590-F3A2-43C1-8620-0C400BF4B30C}" type="slidenum">
              <a:rPr lang="ru-RU"/>
              <a:pPr>
                <a:defRPr/>
              </a:pPr>
              <a:t>‹#›</a:t>
            </a:fld>
            <a:endParaRPr lang="ru-RU"/>
          </a:p>
        </p:txBody>
      </p:sp>
    </p:spTree>
    <p:extLst>
      <p:ext uri="{BB962C8B-B14F-4D97-AF65-F5344CB8AC3E}">
        <p14:creationId xmlns:p14="http://schemas.microsoft.com/office/powerpoint/2010/main" val="227229462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3"/>
          <p:cNvSpPr>
            <a:spLocks noGrp="1"/>
          </p:cNvSpPr>
          <p:nvPr>
            <p:ph type="dt" sz="half" idx="10"/>
          </p:nvPr>
        </p:nvSpPr>
        <p:spPr/>
        <p:txBody>
          <a:bodyPr/>
          <a:lstStyle>
            <a:lvl1pPr>
              <a:defRPr/>
            </a:lvl1pPr>
          </a:lstStyle>
          <a:p>
            <a:pPr>
              <a:defRPr/>
            </a:pPr>
            <a:fld id="{D0BB3168-18A5-4097-BAC8-77D044395FB6}" type="datetimeFigureOut">
              <a:rPr lang="ru-RU">
                <a:solidFill>
                  <a:srgbClr val="438086"/>
                </a:solidFill>
              </a:rPr>
              <a:pPr>
                <a:defRPr/>
              </a:pPr>
              <a:t>09.12.2012</a:t>
            </a:fld>
            <a:endParaRPr lang="ru-RU">
              <a:solidFill>
                <a:srgbClr val="438086"/>
              </a:solidFill>
            </a:endParaRPr>
          </a:p>
        </p:txBody>
      </p:sp>
      <p:sp>
        <p:nvSpPr>
          <p:cNvPr id="3"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4" name="Номер слайда 22"/>
          <p:cNvSpPr>
            <a:spLocks noGrp="1"/>
          </p:cNvSpPr>
          <p:nvPr>
            <p:ph type="sldNum" sz="quarter" idx="12"/>
          </p:nvPr>
        </p:nvSpPr>
        <p:spPr/>
        <p:txBody>
          <a:bodyPr/>
          <a:lstStyle>
            <a:lvl1pPr>
              <a:defRPr/>
            </a:lvl1pPr>
          </a:lstStyle>
          <a:p>
            <a:pPr>
              <a:defRPr/>
            </a:pPr>
            <a:fld id="{01B0E955-BAA3-4A23-AAF8-1D57FBF8CAAB}" type="slidenum">
              <a:rPr lang="ru-RU"/>
              <a:pPr>
                <a:defRPr/>
              </a:pPr>
              <a:t>‹#›</a:t>
            </a:fld>
            <a:endParaRPr lang="ru-RU"/>
          </a:p>
        </p:txBody>
      </p:sp>
    </p:spTree>
    <p:extLst>
      <p:ext uri="{BB962C8B-B14F-4D97-AF65-F5344CB8AC3E}">
        <p14:creationId xmlns:p14="http://schemas.microsoft.com/office/powerpoint/2010/main" val="351379459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53496" y="1101970"/>
            <a:ext cx="3383280" cy="877824"/>
          </a:xfrm>
        </p:spPr>
        <p:txBody>
          <a:bodyPr anchor="b"/>
          <a:lstStyle>
            <a:lvl1pPr algn="l">
              <a:buNone/>
              <a:defRPr sz="1800" b="1"/>
            </a:lvl1pPr>
          </a:lstStyle>
          <a:p>
            <a:r>
              <a:rPr lang="ru-RU" smtClean="0"/>
              <a:t>Образец заголовка</a:t>
            </a:r>
            <a:endParaRPr lang="en-US"/>
          </a:p>
        </p:txBody>
      </p:sp>
      <p:sp>
        <p:nvSpPr>
          <p:cNvPr id="3" name="Текст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ru-RU" smtClean="0"/>
              <a:t>Образец текста</a:t>
            </a:r>
          </a:p>
        </p:txBody>
      </p:sp>
      <p:sp>
        <p:nvSpPr>
          <p:cNvPr id="4" name="Содержимое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13"/>
          <p:cNvSpPr>
            <a:spLocks noGrp="1"/>
          </p:cNvSpPr>
          <p:nvPr>
            <p:ph type="dt" sz="half" idx="10"/>
          </p:nvPr>
        </p:nvSpPr>
        <p:spPr/>
        <p:txBody>
          <a:bodyPr/>
          <a:lstStyle>
            <a:lvl1pPr>
              <a:defRPr/>
            </a:lvl1pPr>
          </a:lstStyle>
          <a:p>
            <a:pPr>
              <a:defRPr/>
            </a:pPr>
            <a:fld id="{A26CD38B-93CC-48B5-B3CB-3C6E756F7206}" type="datetimeFigureOut">
              <a:rPr lang="ru-RU">
                <a:solidFill>
                  <a:srgbClr val="438086"/>
                </a:solidFill>
              </a:rPr>
              <a:pPr>
                <a:defRPr/>
              </a:pPr>
              <a:t>09.12.2012</a:t>
            </a:fld>
            <a:endParaRPr lang="ru-RU">
              <a:solidFill>
                <a:srgbClr val="438086"/>
              </a:solidFill>
            </a:endParaRPr>
          </a:p>
        </p:txBody>
      </p:sp>
      <p:sp>
        <p:nvSpPr>
          <p:cNvPr id="6"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7" name="Номер слайда 22"/>
          <p:cNvSpPr>
            <a:spLocks noGrp="1"/>
          </p:cNvSpPr>
          <p:nvPr>
            <p:ph type="sldNum" sz="quarter" idx="12"/>
          </p:nvPr>
        </p:nvSpPr>
        <p:spPr/>
        <p:txBody>
          <a:bodyPr/>
          <a:lstStyle>
            <a:lvl1pPr>
              <a:defRPr/>
            </a:lvl1pPr>
          </a:lstStyle>
          <a:p>
            <a:pPr>
              <a:defRPr/>
            </a:pPr>
            <a:fld id="{B8F8AC7A-40BE-440E-97D3-0FA6DE1C8F33}" type="slidenum">
              <a:rPr lang="ru-RU"/>
              <a:pPr>
                <a:defRPr/>
              </a:pPr>
              <a:t>‹#›</a:t>
            </a:fld>
            <a:endParaRPr lang="ru-RU"/>
          </a:p>
        </p:txBody>
      </p:sp>
    </p:spTree>
    <p:extLst>
      <p:ext uri="{BB962C8B-B14F-4D97-AF65-F5344CB8AC3E}">
        <p14:creationId xmlns:p14="http://schemas.microsoft.com/office/powerpoint/2010/main" val="370591567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lang="ru-RU" smtClean="0"/>
              <a:t>Образец заголовка</a:t>
            </a:r>
            <a:endParaRPr lang="en-US"/>
          </a:p>
        </p:txBody>
      </p:sp>
      <p:sp>
        <p:nvSpPr>
          <p:cNvPr id="3" name="Рисунок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ru-RU" noProof="0" smtClean="0"/>
              <a:t>Вставка рисунка</a:t>
            </a:r>
            <a:endParaRPr lang="en-US" noProof="0" dirty="0"/>
          </a:p>
        </p:txBody>
      </p:sp>
      <p:sp>
        <p:nvSpPr>
          <p:cNvPr id="4" name="Текст 3"/>
          <p:cNvSpPr>
            <a:spLocks noGrp="1"/>
          </p:cNvSpPr>
          <p:nvPr>
            <p:ph type="body" sz="half" idx="2"/>
          </p:nvPr>
        </p:nvSpPr>
        <p:spPr>
          <a:xfrm>
            <a:off x="6088443" y="3274308"/>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ru-RU" smtClean="0"/>
              <a:t>Образец текста</a:t>
            </a:r>
          </a:p>
        </p:txBody>
      </p:sp>
      <p:sp>
        <p:nvSpPr>
          <p:cNvPr id="5" name="Дата 13"/>
          <p:cNvSpPr>
            <a:spLocks noGrp="1"/>
          </p:cNvSpPr>
          <p:nvPr>
            <p:ph type="dt" sz="half" idx="10"/>
          </p:nvPr>
        </p:nvSpPr>
        <p:spPr/>
        <p:txBody>
          <a:bodyPr/>
          <a:lstStyle>
            <a:lvl1pPr>
              <a:defRPr/>
            </a:lvl1pPr>
          </a:lstStyle>
          <a:p>
            <a:pPr>
              <a:defRPr/>
            </a:pPr>
            <a:fld id="{C9917452-2AD7-4B99-850F-078E9716FEEC}" type="datetimeFigureOut">
              <a:rPr lang="ru-RU">
                <a:solidFill>
                  <a:srgbClr val="438086"/>
                </a:solidFill>
              </a:rPr>
              <a:pPr>
                <a:defRPr/>
              </a:pPr>
              <a:t>09.12.2012</a:t>
            </a:fld>
            <a:endParaRPr lang="ru-RU">
              <a:solidFill>
                <a:srgbClr val="438086"/>
              </a:solidFill>
            </a:endParaRPr>
          </a:p>
        </p:txBody>
      </p:sp>
      <p:sp>
        <p:nvSpPr>
          <p:cNvPr id="6"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7" name="Номер слайда 22"/>
          <p:cNvSpPr>
            <a:spLocks noGrp="1"/>
          </p:cNvSpPr>
          <p:nvPr>
            <p:ph type="sldNum" sz="quarter" idx="12"/>
          </p:nvPr>
        </p:nvSpPr>
        <p:spPr/>
        <p:txBody>
          <a:bodyPr/>
          <a:lstStyle>
            <a:lvl1pPr>
              <a:defRPr/>
            </a:lvl1pPr>
          </a:lstStyle>
          <a:p>
            <a:pPr>
              <a:defRPr/>
            </a:pPr>
            <a:fld id="{8078A7BB-EBD0-4413-9616-6D1D81233C45}" type="slidenum">
              <a:rPr lang="ru-RU"/>
              <a:pPr>
                <a:defRPr/>
              </a:pPr>
              <a:t>‹#›</a:t>
            </a:fld>
            <a:endParaRPr lang="ru-RU"/>
          </a:p>
        </p:txBody>
      </p:sp>
    </p:spTree>
    <p:extLst>
      <p:ext uri="{BB962C8B-B14F-4D97-AF65-F5344CB8AC3E}">
        <p14:creationId xmlns:p14="http://schemas.microsoft.com/office/powerpoint/2010/main" val="21781339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2">
        <a:schemeClr val="bg2"/>
      </p:bgRef>
    </p:bg>
    <p:spTree>
      <p:nvGrpSpPr>
        <p:cNvPr id="1" name=""/>
        <p:cNvGrpSpPr/>
        <p:nvPr/>
      </p:nvGrpSpPr>
      <p:grpSpPr>
        <a:xfrm>
          <a:off x="0" y="0"/>
          <a:ext cx="0" cy="0"/>
          <a:chOff x="0" y="0"/>
          <a:chExt cx="0" cy="0"/>
        </a:xfrm>
      </p:grpSpPr>
      <p:sp>
        <p:nvSpPr>
          <p:cNvPr id="4" name="Полилиния 3"/>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a:defRPr/>
            </a:pPr>
            <a:endParaRPr lang="en-US">
              <a:solidFill>
                <a:prstClr val="white"/>
              </a:solidFill>
              <a:cs typeface="Arial" charset="0"/>
            </a:endParaRPr>
          </a:p>
        </p:txBody>
      </p:sp>
      <p:sp>
        <p:nvSpPr>
          <p:cNvPr id="5" name="Полилиния 4"/>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a:defRPr/>
            </a:pPr>
            <a:endParaRPr lang="en-US">
              <a:solidFill>
                <a:prstClr val="white"/>
              </a:solidFill>
              <a:cs typeface="Arial" charset="0"/>
            </a:endParaRPr>
          </a:p>
        </p:txBody>
      </p:sp>
      <p:sp>
        <p:nvSpPr>
          <p:cNvPr id="9" name="Заголовок 8"/>
          <p:cNvSpPr>
            <a:spLocks noGrp="1"/>
          </p:cNvSpPr>
          <p:nvPr>
            <p:ph type="ctrTitle"/>
          </p:nvPr>
        </p:nvSpPr>
        <p:spPr>
          <a:xfrm>
            <a:off x="429064" y="3337560"/>
            <a:ext cx="6480048" cy="2301240"/>
          </a:xfrm>
        </p:spPr>
        <p:txBody>
          <a:bodyPr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ru-RU" smtClean="0"/>
              <a:t>Образец заголовка</a:t>
            </a:r>
            <a:endParaRPr lang="en-US"/>
          </a:p>
        </p:txBody>
      </p:sp>
      <p:sp>
        <p:nvSpPr>
          <p:cNvPr id="17" name="Подзаголовок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6" name="Дата 29"/>
          <p:cNvSpPr>
            <a:spLocks noGrp="1"/>
          </p:cNvSpPr>
          <p:nvPr>
            <p:ph type="dt" sz="half" idx="10"/>
          </p:nvPr>
        </p:nvSpPr>
        <p:spPr/>
        <p:txBody>
          <a:bodyPr/>
          <a:lstStyle>
            <a:lvl1pPr>
              <a:defRPr/>
            </a:lvl1pPr>
          </a:lstStyle>
          <a:p>
            <a:pPr>
              <a:defRPr/>
            </a:pPr>
            <a:fld id="{41B49092-C00D-499F-A3B0-46B5633DDB12}" type="datetimeFigureOut">
              <a:rPr lang="ru-RU">
                <a:solidFill>
                  <a:srgbClr val="D4D2D0">
                    <a:shade val="50000"/>
                  </a:srgbClr>
                </a:solidFill>
              </a:rPr>
              <a:pPr>
                <a:defRPr/>
              </a:pPr>
              <a:t>09.12.2012</a:t>
            </a:fld>
            <a:endParaRPr lang="ru-RU">
              <a:solidFill>
                <a:srgbClr val="D4D2D0">
                  <a:shade val="50000"/>
                </a:srgbClr>
              </a:solidFill>
            </a:endParaRPr>
          </a:p>
        </p:txBody>
      </p:sp>
      <p:sp>
        <p:nvSpPr>
          <p:cNvPr id="7" name="Нижний колонтитул 18"/>
          <p:cNvSpPr>
            <a:spLocks noGrp="1"/>
          </p:cNvSpPr>
          <p:nvPr>
            <p:ph type="ftr" sz="quarter" idx="11"/>
          </p:nvPr>
        </p:nvSpPr>
        <p:spPr/>
        <p:txBody>
          <a:bodyPr/>
          <a:lstStyle>
            <a:lvl1pPr>
              <a:defRPr/>
            </a:lvl1pPr>
          </a:lstStyle>
          <a:p>
            <a:pPr>
              <a:defRPr/>
            </a:pPr>
            <a:endParaRPr lang="ru-RU">
              <a:solidFill>
                <a:srgbClr val="D4D2D0">
                  <a:shade val="50000"/>
                </a:srgbClr>
              </a:solidFill>
            </a:endParaRPr>
          </a:p>
        </p:txBody>
      </p:sp>
      <p:sp>
        <p:nvSpPr>
          <p:cNvPr id="8" name="Номер слайда 26"/>
          <p:cNvSpPr>
            <a:spLocks noGrp="1"/>
          </p:cNvSpPr>
          <p:nvPr>
            <p:ph type="sldNum" sz="quarter" idx="12"/>
          </p:nvPr>
        </p:nvSpPr>
        <p:spPr/>
        <p:txBody>
          <a:bodyPr/>
          <a:lstStyle>
            <a:lvl1pPr>
              <a:defRPr/>
            </a:lvl1pPr>
          </a:lstStyle>
          <a:p>
            <a:pPr>
              <a:defRPr/>
            </a:pPr>
            <a:fld id="{73768B41-C4E8-4943-B173-B589935CD903}" type="slidenum">
              <a:rPr lang="ru-RU">
                <a:solidFill>
                  <a:srgbClr val="D4D2D0">
                    <a:shade val="50000"/>
                  </a:srgbClr>
                </a:solidFill>
              </a:rPr>
              <a:pPr>
                <a:defRPr/>
              </a:pPr>
              <a:t>‹#›</a:t>
            </a:fld>
            <a:endParaRPr lang="ru-RU">
              <a:solidFill>
                <a:srgbClr val="D4D2D0">
                  <a:shade val="50000"/>
                </a:srgbClr>
              </a:solidFill>
            </a:endParaRPr>
          </a:p>
        </p:txBody>
      </p:sp>
    </p:spTree>
    <p:extLst>
      <p:ext uri="{BB962C8B-B14F-4D97-AF65-F5344CB8AC3E}">
        <p14:creationId xmlns:p14="http://schemas.microsoft.com/office/powerpoint/2010/main" val="232900037"/>
      </p:ext>
    </p:extLst>
  </p:cSld>
  <p:clrMapOvr>
    <a:overrideClrMapping bg1="dk1" tx1="lt1" bg2="dk2" tx2="lt2" accent1="accent1" accent2="accent2" accent3="accent3" accent4="accent4" accent5="accent5" accent6="accent6" hlink="hlink" folHlink="folHlink"/>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544D470D-22DD-4B6A-BABC-E466F4AF8080}" type="datetimeFigureOut">
              <a:rPr lang="ru-RU">
                <a:solidFill>
                  <a:srgbClr val="438086"/>
                </a:solidFill>
              </a:rPr>
              <a:pPr>
                <a:defRPr/>
              </a:pPr>
              <a:t>09.12.2012</a:t>
            </a:fld>
            <a:endParaRPr lang="ru-RU">
              <a:solidFill>
                <a:srgbClr val="438086"/>
              </a:solidFill>
            </a:endParaRPr>
          </a:p>
        </p:txBody>
      </p:sp>
      <p:sp>
        <p:nvSpPr>
          <p:cNvPr id="5"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6" name="Номер слайда 22"/>
          <p:cNvSpPr>
            <a:spLocks noGrp="1"/>
          </p:cNvSpPr>
          <p:nvPr>
            <p:ph type="sldNum" sz="quarter" idx="12"/>
          </p:nvPr>
        </p:nvSpPr>
        <p:spPr/>
        <p:txBody>
          <a:bodyPr/>
          <a:lstStyle>
            <a:lvl1pPr>
              <a:defRPr/>
            </a:lvl1pPr>
          </a:lstStyle>
          <a:p>
            <a:pPr>
              <a:defRPr/>
            </a:pPr>
            <a:fld id="{A2EF9263-45A2-4444-BBF1-187D1668CDB5}" type="slidenum">
              <a:rPr lang="ru-RU"/>
              <a:pPr>
                <a:defRPr/>
              </a:pPr>
              <a:t>‹#›</a:t>
            </a:fld>
            <a:endParaRPr lang="ru-RU"/>
          </a:p>
        </p:txBody>
      </p:sp>
    </p:spTree>
    <p:extLst>
      <p:ext uri="{BB962C8B-B14F-4D97-AF65-F5344CB8AC3E}">
        <p14:creationId xmlns:p14="http://schemas.microsoft.com/office/powerpoint/2010/main" val="47529505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1143000"/>
            <a:ext cx="1905000" cy="5486400"/>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1143000"/>
            <a:ext cx="62484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B29F25E5-84A3-498E-80E0-FE73365C8E36}" type="datetimeFigureOut">
              <a:rPr lang="ru-RU">
                <a:solidFill>
                  <a:srgbClr val="438086"/>
                </a:solidFill>
              </a:rPr>
              <a:pPr>
                <a:defRPr/>
              </a:pPr>
              <a:t>09.12.2012</a:t>
            </a:fld>
            <a:endParaRPr lang="ru-RU">
              <a:solidFill>
                <a:srgbClr val="438086"/>
              </a:solidFill>
            </a:endParaRPr>
          </a:p>
        </p:txBody>
      </p:sp>
      <p:sp>
        <p:nvSpPr>
          <p:cNvPr id="5"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6" name="Номер слайда 22"/>
          <p:cNvSpPr>
            <a:spLocks noGrp="1"/>
          </p:cNvSpPr>
          <p:nvPr>
            <p:ph type="sldNum" sz="quarter" idx="12"/>
          </p:nvPr>
        </p:nvSpPr>
        <p:spPr/>
        <p:txBody>
          <a:bodyPr/>
          <a:lstStyle>
            <a:lvl1pPr>
              <a:defRPr/>
            </a:lvl1pPr>
          </a:lstStyle>
          <a:p>
            <a:pPr>
              <a:defRPr/>
            </a:pPr>
            <a:fld id="{94454F58-7DAA-4962-9A75-EE81551C6278}" type="slidenum">
              <a:rPr lang="ru-RU"/>
              <a:pPr>
                <a:defRPr/>
              </a:pPr>
              <a:t>‹#›</a:t>
            </a:fld>
            <a:endParaRPr lang="ru-RU"/>
          </a:p>
        </p:txBody>
      </p:sp>
    </p:spTree>
    <p:extLst>
      <p:ext uri="{BB962C8B-B14F-4D97-AF65-F5344CB8AC3E}">
        <p14:creationId xmlns:p14="http://schemas.microsoft.com/office/powerpoint/2010/main" val="330061972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Прямоугольник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5" name="Прямоугольник 4"/>
          <p:cNvSpPr/>
          <p:nvPr/>
        </p:nvSpPr>
        <p:spPr>
          <a:xfrm flipV="1">
            <a:off x="5410200" y="3897313"/>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Прямоугольник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7" name="Прямоугольник 6"/>
          <p:cNvSpPr/>
          <p:nvPr/>
        </p:nvSpPr>
        <p:spPr>
          <a:xfrm flipV="1">
            <a:off x="5410200" y="4164013"/>
            <a:ext cx="1965325" cy="19050"/>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0" name="Прямоугольник 9"/>
          <p:cNvSpPr/>
          <p:nvPr/>
        </p:nvSpPr>
        <p:spPr>
          <a:xfrm flipV="1">
            <a:off x="5410200" y="4198938"/>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useBgFill="1">
        <p:nvSpPr>
          <p:cNvPr id="11" name="Скругленный прямоугольник 10"/>
          <p:cNvSpPr/>
          <p:nvPr/>
        </p:nvSpPr>
        <p:spPr bwMode="white">
          <a:xfrm>
            <a:off x="5410200" y="3962400"/>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useBgFill="1">
        <p:nvSpPr>
          <p:cNvPr id="12" name="Скругленный прямоугольник 11"/>
          <p:cNvSpPr/>
          <p:nvPr/>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3" name="Прямоугольник 12"/>
          <p:cNvSpPr/>
          <p:nvPr/>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4" name="Прямоугольник 13"/>
          <p:cNvSpPr/>
          <p:nvPr/>
        </p:nvSpPr>
        <p:spPr>
          <a:xfrm>
            <a:off x="0" y="3675063"/>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5" name="Прямоугольник 14"/>
          <p:cNvSpPr/>
          <p:nvPr/>
        </p:nvSpPr>
        <p:spPr>
          <a:xfrm flipV="1">
            <a:off x="6413500" y="3643313"/>
            <a:ext cx="2730500" cy="24765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6" name="Прямоугольник 15"/>
          <p:cNvSpPr/>
          <p:nvPr/>
        </p:nvSpPr>
        <p:spPr>
          <a:xfrm>
            <a:off x="0" y="0"/>
            <a:ext cx="9144000" cy="37020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8" name="Заголовок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lang="ru-RU" smtClean="0"/>
              <a:t>Образец заголовка</a:t>
            </a:r>
            <a:endParaRPr lang="en-US"/>
          </a:p>
        </p:txBody>
      </p:sp>
      <p:sp>
        <p:nvSpPr>
          <p:cNvPr id="9" name="Подзаголовок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17" name="Дата 27"/>
          <p:cNvSpPr>
            <a:spLocks noGrp="1"/>
          </p:cNvSpPr>
          <p:nvPr>
            <p:ph type="dt" sz="half" idx="10"/>
          </p:nvPr>
        </p:nvSpPr>
        <p:spPr>
          <a:xfrm>
            <a:off x="6705600" y="4206875"/>
            <a:ext cx="960438" cy="457200"/>
          </a:xfrm>
        </p:spPr>
        <p:txBody>
          <a:bodyPr/>
          <a:lstStyle>
            <a:lvl1pPr>
              <a:defRPr/>
            </a:lvl1pPr>
          </a:lstStyle>
          <a:p>
            <a:pPr>
              <a:defRPr/>
            </a:pPr>
            <a:fld id="{8F4E3B0E-1B02-4377-ADE3-BCD9C68E6A0D}" type="datetimeFigureOut">
              <a:rPr lang="ru-RU">
                <a:solidFill>
                  <a:srgbClr val="438086"/>
                </a:solidFill>
              </a:rPr>
              <a:pPr>
                <a:defRPr/>
              </a:pPr>
              <a:t>09.12.2012</a:t>
            </a:fld>
            <a:endParaRPr lang="ru-RU">
              <a:solidFill>
                <a:srgbClr val="438086"/>
              </a:solidFill>
            </a:endParaRPr>
          </a:p>
        </p:txBody>
      </p:sp>
      <p:sp>
        <p:nvSpPr>
          <p:cNvPr id="18" name="Нижний колонтитул 16"/>
          <p:cNvSpPr>
            <a:spLocks noGrp="1"/>
          </p:cNvSpPr>
          <p:nvPr>
            <p:ph type="ftr" sz="quarter" idx="11"/>
          </p:nvPr>
        </p:nvSpPr>
        <p:spPr>
          <a:xfrm>
            <a:off x="5410200" y="4205288"/>
            <a:ext cx="1295400" cy="457200"/>
          </a:xfrm>
        </p:spPr>
        <p:txBody>
          <a:bodyPr/>
          <a:lstStyle>
            <a:lvl1pPr>
              <a:defRPr/>
            </a:lvl1pPr>
          </a:lstStyle>
          <a:p>
            <a:pPr>
              <a:defRPr/>
            </a:pPr>
            <a:endParaRPr lang="ru-RU">
              <a:solidFill>
                <a:srgbClr val="438086"/>
              </a:solidFill>
            </a:endParaRPr>
          </a:p>
        </p:txBody>
      </p:sp>
      <p:sp>
        <p:nvSpPr>
          <p:cNvPr id="19" name="Номер слайда 28"/>
          <p:cNvSpPr>
            <a:spLocks noGrp="1"/>
          </p:cNvSpPr>
          <p:nvPr>
            <p:ph type="sldNum" sz="quarter" idx="12"/>
          </p:nvPr>
        </p:nvSpPr>
        <p:spPr>
          <a:xfrm>
            <a:off x="8320088" y="1588"/>
            <a:ext cx="747712" cy="365125"/>
          </a:xfrm>
        </p:spPr>
        <p:txBody>
          <a:bodyPr/>
          <a:lstStyle>
            <a:lvl1pPr algn="r">
              <a:defRPr sz="1800">
                <a:solidFill>
                  <a:schemeClr val="bg1"/>
                </a:solidFill>
              </a:defRPr>
            </a:lvl1pPr>
          </a:lstStyle>
          <a:p>
            <a:pPr>
              <a:defRPr/>
            </a:pPr>
            <a:fld id="{AC0E311C-5BD9-4599-8AAD-8DAFD63C56F4}" type="slidenum">
              <a:rPr lang="ru-RU">
                <a:solidFill>
                  <a:prstClr val="white"/>
                </a:solidFill>
              </a:rPr>
              <a:pPr>
                <a:defRPr/>
              </a:pPr>
              <a:t>‹#›</a:t>
            </a:fld>
            <a:endParaRPr lang="ru-RU">
              <a:solidFill>
                <a:prstClr val="white"/>
              </a:solidFill>
            </a:endParaRPr>
          </a:p>
        </p:txBody>
      </p:sp>
    </p:spTree>
    <p:extLst>
      <p:ext uri="{BB962C8B-B14F-4D97-AF65-F5344CB8AC3E}">
        <p14:creationId xmlns:p14="http://schemas.microsoft.com/office/powerpoint/2010/main" val="273887163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6BFDE68D-A33D-4858-BA2C-9B9C33F1A4E1}" type="datetimeFigureOut">
              <a:rPr lang="ru-RU">
                <a:solidFill>
                  <a:srgbClr val="438086"/>
                </a:solidFill>
              </a:rPr>
              <a:pPr>
                <a:defRPr/>
              </a:pPr>
              <a:t>09.12.2012</a:t>
            </a:fld>
            <a:endParaRPr lang="ru-RU">
              <a:solidFill>
                <a:srgbClr val="438086"/>
              </a:solidFill>
            </a:endParaRPr>
          </a:p>
        </p:txBody>
      </p:sp>
      <p:sp>
        <p:nvSpPr>
          <p:cNvPr id="5"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6" name="Номер слайда 22"/>
          <p:cNvSpPr>
            <a:spLocks noGrp="1"/>
          </p:cNvSpPr>
          <p:nvPr>
            <p:ph type="sldNum" sz="quarter" idx="12"/>
          </p:nvPr>
        </p:nvSpPr>
        <p:spPr/>
        <p:txBody>
          <a:bodyPr/>
          <a:lstStyle>
            <a:lvl1pPr>
              <a:defRPr/>
            </a:lvl1pPr>
          </a:lstStyle>
          <a:p>
            <a:pPr>
              <a:defRPr/>
            </a:pPr>
            <a:fld id="{A07E7492-3ECA-4114-AD24-DA38BE57301C}" type="slidenum">
              <a:rPr lang="ru-RU"/>
              <a:pPr>
                <a:defRPr/>
              </a:pPr>
              <a:t>‹#›</a:t>
            </a:fld>
            <a:endParaRPr lang="ru-RU"/>
          </a:p>
        </p:txBody>
      </p:sp>
    </p:spTree>
    <p:extLst>
      <p:ext uri="{BB962C8B-B14F-4D97-AF65-F5344CB8AC3E}">
        <p14:creationId xmlns:p14="http://schemas.microsoft.com/office/powerpoint/2010/main" val="60808623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ru-RU" smtClean="0"/>
              <a:t>Образец заголовка</a:t>
            </a:r>
            <a:endParaRPr lang="en-US"/>
          </a:p>
        </p:txBody>
      </p:sp>
      <p:sp>
        <p:nvSpPr>
          <p:cNvPr id="3" name="Текст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4" name="Дата 13"/>
          <p:cNvSpPr>
            <a:spLocks noGrp="1"/>
          </p:cNvSpPr>
          <p:nvPr>
            <p:ph type="dt" sz="half" idx="10"/>
          </p:nvPr>
        </p:nvSpPr>
        <p:spPr/>
        <p:txBody>
          <a:bodyPr/>
          <a:lstStyle>
            <a:lvl1pPr>
              <a:defRPr/>
            </a:lvl1pPr>
          </a:lstStyle>
          <a:p>
            <a:pPr>
              <a:defRPr/>
            </a:pPr>
            <a:fld id="{226EFD1B-427F-40D9-B7A5-F088DA71EF84}" type="datetimeFigureOut">
              <a:rPr lang="ru-RU">
                <a:solidFill>
                  <a:srgbClr val="438086"/>
                </a:solidFill>
              </a:rPr>
              <a:pPr>
                <a:defRPr/>
              </a:pPr>
              <a:t>09.12.2012</a:t>
            </a:fld>
            <a:endParaRPr lang="ru-RU">
              <a:solidFill>
                <a:srgbClr val="438086"/>
              </a:solidFill>
            </a:endParaRPr>
          </a:p>
        </p:txBody>
      </p:sp>
      <p:sp>
        <p:nvSpPr>
          <p:cNvPr id="5"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6" name="Номер слайда 22"/>
          <p:cNvSpPr>
            <a:spLocks noGrp="1"/>
          </p:cNvSpPr>
          <p:nvPr>
            <p:ph type="sldNum" sz="quarter" idx="12"/>
          </p:nvPr>
        </p:nvSpPr>
        <p:spPr/>
        <p:txBody>
          <a:bodyPr/>
          <a:lstStyle>
            <a:lvl1pPr>
              <a:defRPr/>
            </a:lvl1pPr>
          </a:lstStyle>
          <a:p>
            <a:pPr>
              <a:defRPr/>
            </a:pPr>
            <a:fld id="{DCC15BCE-CB8A-446E-A080-C808E164F7ED}" type="slidenum">
              <a:rPr lang="ru-RU"/>
              <a:pPr>
                <a:defRPr/>
              </a:pPr>
              <a:t>‹#›</a:t>
            </a:fld>
            <a:endParaRPr lang="ru-RU"/>
          </a:p>
        </p:txBody>
      </p:sp>
    </p:spTree>
    <p:extLst>
      <p:ext uri="{BB962C8B-B14F-4D97-AF65-F5344CB8AC3E}">
        <p14:creationId xmlns:p14="http://schemas.microsoft.com/office/powerpoint/2010/main" val="308517091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13"/>
          <p:cNvSpPr>
            <a:spLocks noGrp="1"/>
          </p:cNvSpPr>
          <p:nvPr>
            <p:ph type="dt" sz="half" idx="10"/>
          </p:nvPr>
        </p:nvSpPr>
        <p:spPr/>
        <p:txBody>
          <a:bodyPr/>
          <a:lstStyle>
            <a:lvl1pPr>
              <a:defRPr/>
            </a:lvl1pPr>
          </a:lstStyle>
          <a:p>
            <a:pPr>
              <a:defRPr/>
            </a:pPr>
            <a:fld id="{BFBEA38C-448D-49A1-BAC1-34C8E3653757}" type="datetimeFigureOut">
              <a:rPr lang="ru-RU">
                <a:solidFill>
                  <a:srgbClr val="438086"/>
                </a:solidFill>
              </a:rPr>
              <a:pPr>
                <a:defRPr/>
              </a:pPr>
              <a:t>09.12.2012</a:t>
            </a:fld>
            <a:endParaRPr lang="ru-RU">
              <a:solidFill>
                <a:srgbClr val="438086"/>
              </a:solidFill>
            </a:endParaRPr>
          </a:p>
        </p:txBody>
      </p:sp>
      <p:sp>
        <p:nvSpPr>
          <p:cNvPr id="6"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7" name="Номер слайда 22"/>
          <p:cNvSpPr>
            <a:spLocks noGrp="1"/>
          </p:cNvSpPr>
          <p:nvPr>
            <p:ph type="sldNum" sz="quarter" idx="12"/>
          </p:nvPr>
        </p:nvSpPr>
        <p:spPr/>
        <p:txBody>
          <a:bodyPr/>
          <a:lstStyle>
            <a:lvl1pPr>
              <a:defRPr/>
            </a:lvl1pPr>
          </a:lstStyle>
          <a:p>
            <a:pPr>
              <a:defRPr/>
            </a:pPr>
            <a:fld id="{A1C24B31-F2D0-406D-9EF0-14C08E125737}" type="slidenum">
              <a:rPr lang="ru-RU"/>
              <a:pPr>
                <a:defRPr/>
              </a:pPr>
              <a:t>‹#›</a:t>
            </a:fld>
            <a:endParaRPr lang="ru-RU"/>
          </a:p>
        </p:txBody>
      </p:sp>
    </p:spTree>
    <p:extLst>
      <p:ext uri="{BB962C8B-B14F-4D97-AF65-F5344CB8AC3E}">
        <p14:creationId xmlns:p14="http://schemas.microsoft.com/office/powerpoint/2010/main" val="368254342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000" y="1143000"/>
            <a:ext cx="8382000" cy="1069848"/>
          </a:xfrm>
        </p:spPr>
        <p:txBody>
          <a:bodyPr/>
          <a:lstStyle>
            <a:lvl1pPr>
              <a:defRPr sz="4000" b="0" i="0" cap="none" baseline="0"/>
            </a:lvl1pPr>
          </a:lstStyle>
          <a:p>
            <a:r>
              <a:rPr lang="ru-RU" smtClean="0"/>
              <a:t>Образец заголовка</a:t>
            </a:r>
            <a:endParaRPr lang="en-US"/>
          </a:p>
        </p:txBody>
      </p:sp>
      <p:sp>
        <p:nvSpPr>
          <p:cNvPr id="3" name="Текст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Текст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5" name="Содержимое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25"/>
          <p:cNvSpPr>
            <a:spLocks noGrp="1"/>
          </p:cNvSpPr>
          <p:nvPr>
            <p:ph type="dt" sz="half" idx="10"/>
          </p:nvPr>
        </p:nvSpPr>
        <p:spPr/>
        <p:txBody>
          <a:bodyPr rtlCol="0"/>
          <a:lstStyle>
            <a:lvl1pPr>
              <a:defRPr/>
            </a:lvl1pPr>
          </a:lstStyle>
          <a:p>
            <a:pPr>
              <a:defRPr/>
            </a:pPr>
            <a:fld id="{138FE83B-17EE-4589-AD2E-BEE35E457DA6}" type="datetimeFigureOut">
              <a:rPr lang="ru-RU">
                <a:solidFill>
                  <a:srgbClr val="438086"/>
                </a:solidFill>
              </a:rPr>
              <a:pPr>
                <a:defRPr/>
              </a:pPr>
              <a:t>09.12.2012</a:t>
            </a:fld>
            <a:endParaRPr lang="ru-RU">
              <a:solidFill>
                <a:srgbClr val="438086"/>
              </a:solidFill>
            </a:endParaRPr>
          </a:p>
        </p:txBody>
      </p:sp>
      <p:sp>
        <p:nvSpPr>
          <p:cNvPr id="8" name="Номер слайда 26"/>
          <p:cNvSpPr>
            <a:spLocks noGrp="1"/>
          </p:cNvSpPr>
          <p:nvPr>
            <p:ph type="sldNum" sz="quarter" idx="11"/>
          </p:nvPr>
        </p:nvSpPr>
        <p:spPr/>
        <p:txBody>
          <a:bodyPr rtlCol="0"/>
          <a:lstStyle>
            <a:lvl1pPr>
              <a:defRPr/>
            </a:lvl1pPr>
          </a:lstStyle>
          <a:p>
            <a:pPr>
              <a:defRPr/>
            </a:pPr>
            <a:fld id="{B58CB5DE-43FA-496C-BA35-4DBA5C3BADEA}" type="slidenum">
              <a:rPr lang="ru-RU"/>
              <a:pPr>
                <a:defRPr/>
              </a:pPr>
              <a:t>‹#›</a:t>
            </a:fld>
            <a:endParaRPr lang="ru-RU"/>
          </a:p>
        </p:txBody>
      </p:sp>
      <p:sp>
        <p:nvSpPr>
          <p:cNvPr id="9" name="Нижний колонтитул 27"/>
          <p:cNvSpPr>
            <a:spLocks noGrp="1"/>
          </p:cNvSpPr>
          <p:nvPr>
            <p:ph type="ftr" sz="quarter" idx="12"/>
          </p:nvPr>
        </p:nvSpPr>
        <p:spPr/>
        <p:txBody>
          <a:bodyPr rtlCol="0"/>
          <a:lstStyle>
            <a:lvl1pPr>
              <a:defRPr/>
            </a:lvl1pPr>
          </a:lstStyle>
          <a:p>
            <a:pPr>
              <a:defRPr/>
            </a:pPr>
            <a:endParaRPr lang="ru-RU">
              <a:solidFill>
                <a:srgbClr val="438086"/>
              </a:solidFill>
            </a:endParaRPr>
          </a:p>
        </p:txBody>
      </p:sp>
    </p:spTree>
    <p:extLst>
      <p:ext uri="{BB962C8B-B14F-4D97-AF65-F5344CB8AC3E}">
        <p14:creationId xmlns:p14="http://schemas.microsoft.com/office/powerpoint/2010/main" val="155995550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43000"/>
            <a:ext cx="8229600" cy="1069848"/>
          </a:xfrm>
        </p:spPr>
        <p:txBody>
          <a:bodyPr/>
          <a:lstStyle>
            <a:lvl1pPr>
              <a:defRPr sz="4000">
                <a:solidFill>
                  <a:schemeClr val="tx2"/>
                </a:solidFill>
              </a:defRPr>
            </a:lvl1pPr>
          </a:lstStyle>
          <a:p>
            <a:r>
              <a:rPr lang="ru-RU" smtClean="0"/>
              <a:t>Образец заголовка</a:t>
            </a:r>
            <a:endParaRPr lang="en-US"/>
          </a:p>
        </p:txBody>
      </p:sp>
      <p:sp>
        <p:nvSpPr>
          <p:cNvPr id="3" name="Дата 2"/>
          <p:cNvSpPr>
            <a:spLocks noGrp="1"/>
          </p:cNvSpPr>
          <p:nvPr>
            <p:ph type="dt" sz="half" idx="10"/>
          </p:nvPr>
        </p:nvSpPr>
        <p:spPr>
          <a:xfrm>
            <a:off x="6583363" y="612775"/>
            <a:ext cx="957262" cy="457200"/>
          </a:xfrm>
        </p:spPr>
        <p:txBody>
          <a:bodyPr/>
          <a:lstStyle>
            <a:lvl1pPr>
              <a:defRPr/>
            </a:lvl1pPr>
          </a:lstStyle>
          <a:p>
            <a:pPr>
              <a:defRPr/>
            </a:pPr>
            <a:fld id="{56BF019A-1886-4FE8-8715-997480842741}" type="datetimeFigureOut">
              <a:rPr lang="ru-RU">
                <a:solidFill>
                  <a:srgbClr val="438086"/>
                </a:solidFill>
              </a:rPr>
              <a:pPr>
                <a:defRPr/>
              </a:pPr>
              <a:t>09.12.2012</a:t>
            </a:fld>
            <a:endParaRPr lang="ru-RU">
              <a:solidFill>
                <a:srgbClr val="438086"/>
              </a:solidFill>
            </a:endParaRPr>
          </a:p>
        </p:txBody>
      </p:sp>
      <p:sp>
        <p:nvSpPr>
          <p:cNvPr id="4" name="Нижний колонтитул 3"/>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5" name="Номер слайда 4"/>
          <p:cNvSpPr>
            <a:spLocks noGrp="1"/>
          </p:cNvSpPr>
          <p:nvPr>
            <p:ph type="sldNum" sz="quarter" idx="12"/>
          </p:nvPr>
        </p:nvSpPr>
        <p:spPr/>
        <p:txBody>
          <a:bodyPr/>
          <a:lstStyle>
            <a:lvl1pPr>
              <a:defRPr/>
            </a:lvl1pPr>
          </a:lstStyle>
          <a:p>
            <a:pPr>
              <a:defRPr/>
            </a:pPr>
            <a:fld id="{874F2590-F3A2-43C1-8620-0C400BF4B30C}" type="slidenum">
              <a:rPr lang="ru-RU"/>
              <a:pPr>
                <a:defRPr/>
              </a:pPr>
              <a:t>‹#›</a:t>
            </a:fld>
            <a:endParaRPr lang="ru-RU"/>
          </a:p>
        </p:txBody>
      </p:sp>
    </p:spTree>
    <p:extLst>
      <p:ext uri="{BB962C8B-B14F-4D97-AF65-F5344CB8AC3E}">
        <p14:creationId xmlns:p14="http://schemas.microsoft.com/office/powerpoint/2010/main" val="192080128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3"/>
          <p:cNvSpPr>
            <a:spLocks noGrp="1"/>
          </p:cNvSpPr>
          <p:nvPr>
            <p:ph type="dt" sz="half" idx="10"/>
          </p:nvPr>
        </p:nvSpPr>
        <p:spPr/>
        <p:txBody>
          <a:bodyPr/>
          <a:lstStyle>
            <a:lvl1pPr>
              <a:defRPr/>
            </a:lvl1pPr>
          </a:lstStyle>
          <a:p>
            <a:pPr>
              <a:defRPr/>
            </a:pPr>
            <a:fld id="{D0BB3168-18A5-4097-BAC8-77D044395FB6}" type="datetimeFigureOut">
              <a:rPr lang="ru-RU">
                <a:solidFill>
                  <a:srgbClr val="438086"/>
                </a:solidFill>
              </a:rPr>
              <a:pPr>
                <a:defRPr/>
              </a:pPr>
              <a:t>09.12.2012</a:t>
            </a:fld>
            <a:endParaRPr lang="ru-RU">
              <a:solidFill>
                <a:srgbClr val="438086"/>
              </a:solidFill>
            </a:endParaRPr>
          </a:p>
        </p:txBody>
      </p:sp>
      <p:sp>
        <p:nvSpPr>
          <p:cNvPr id="3"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4" name="Номер слайда 22"/>
          <p:cNvSpPr>
            <a:spLocks noGrp="1"/>
          </p:cNvSpPr>
          <p:nvPr>
            <p:ph type="sldNum" sz="quarter" idx="12"/>
          </p:nvPr>
        </p:nvSpPr>
        <p:spPr/>
        <p:txBody>
          <a:bodyPr/>
          <a:lstStyle>
            <a:lvl1pPr>
              <a:defRPr/>
            </a:lvl1pPr>
          </a:lstStyle>
          <a:p>
            <a:pPr>
              <a:defRPr/>
            </a:pPr>
            <a:fld id="{01B0E955-BAA3-4A23-AAF8-1D57FBF8CAAB}" type="slidenum">
              <a:rPr lang="ru-RU"/>
              <a:pPr>
                <a:defRPr/>
              </a:pPr>
              <a:t>‹#›</a:t>
            </a:fld>
            <a:endParaRPr lang="ru-RU"/>
          </a:p>
        </p:txBody>
      </p:sp>
    </p:spTree>
    <p:extLst>
      <p:ext uri="{BB962C8B-B14F-4D97-AF65-F5344CB8AC3E}">
        <p14:creationId xmlns:p14="http://schemas.microsoft.com/office/powerpoint/2010/main" val="156705828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53496" y="1101970"/>
            <a:ext cx="3383280" cy="877824"/>
          </a:xfrm>
        </p:spPr>
        <p:txBody>
          <a:bodyPr anchor="b"/>
          <a:lstStyle>
            <a:lvl1pPr algn="l">
              <a:buNone/>
              <a:defRPr sz="1800" b="1"/>
            </a:lvl1pPr>
          </a:lstStyle>
          <a:p>
            <a:r>
              <a:rPr lang="ru-RU" smtClean="0"/>
              <a:t>Образец заголовка</a:t>
            </a:r>
            <a:endParaRPr lang="en-US"/>
          </a:p>
        </p:txBody>
      </p:sp>
      <p:sp>
        <p:nvSpPr>
          <p:cNvPr id="3" name="Текст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ru-RU" smtClean="0"/>
              <a:t>Образец текста</a:t>
            </a:r>
          </a:p>
        </p:txBody>
      </p:sp>
      <p:sp>
        <p:nvSpPr>
          <p:cNvPr id="4" name="Содержимое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13"/>
          <p:cNvSpPr>
            <a:spLocks noGrp="1"/>
          </p:cNvSpPr>
          <p:nvPr>
            <p:ph type="dt" sz="half" idx="10"/>
          </p:nvPr>
        </p:nvSpPr>
        <p:spPr/>
        <p:txBody>
          <a:bodyPr/>
          <a:lstStyle>
            <a:lvl1pPr>
              <a:defRPr/>
            </a:lvl1pPr>
          </a:lstStyle>
          <a:p>
            <a:pPr>
              <a:defRPr/>
            </a:pPr>
            <a:fld id="{A26CD38B-93CC-48B5-B3CB-3C6E756F7206}" type="datetimeFigureOut">
              <a:rPr lang="ru-RU">
                <a:solidFill>
                  <a:srgbClr val="438086"/>
                </a:solidFill>
              </a:rPr>
              <a:pPr>
                <a:defRPr/>
              </a:pPr>
              <a:t>09.12.2012</a:t>
            </a:fld>
            <a:endParaRPr lang="ru-RU">
              <a:solidFill>
                <a:srgbClr val="438086"/>
              </a:solidFill>
            </a:endParaRPr>
          </a:p>
        </p:txBody>
      </p:sp>
      <p:sp>
        <p:nvSpPr>
          <p:cNvPr id="6"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7" name="Номер слайда 22"/>
          <p:cNvSpPr>
            <a:spLocks noGrp="1"/>
          </p:cNvSpPr>
          <p:nvPr>
            <p:ph type="sldNum" sz="quarter" idx="12"/>
          </p:nvPr>
        </p:nvSpPr>
        <p:spPr/>
        <p:txBody>
          <a:bodyPr/>
          <a:lstStyle>
            <a:lvl1pPr>
              <a:defRPr/>
            </a:lvl1pPr>
          </a:lstStyle>
          <a:p>
            <a:pPr>
              <a:defRPr/>
            </a:pPr>
            <a:fld id="{B8F8AC7A-40BE-440E-97D3-0FA6DE1C8F33}" type="slidenum">
              <a:rPr lang="ru-RU"/>
              <a:pPr>
                <a:defRPr/>
              </a:pPr>
              <a:t>‹#›</a:t>
            </a:fld>
            <a:endParaRPr lang="ru-RU"/>
          </a:p>
        </p:txBody>
      </p:sp>
    </p:spTree>
    <p:extLst>
      <p:ext uri="{BB962C8B-B14F-4D97-AF65-F5344CB8AC3E}">
        <p14:creationId xmlns:p14="http://schemas.microsoft.com/office/powerpoint/2010/main" val="20052867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lgn="l">
              <a:defRPr/>
            </a:lvl1pPr>
          </a:lstStyle>
          <a:p>
            <a:r>
              <a:rPr lang="ru-RU" smtClean="0"/>
              <a:t>Образец заголовка</a:t>
            </a:r>
            <a:endParaRPr lang="en-US"/>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EA75D62A-C987-43B1-B891-5A55B7644DE0}" type="datetimeFigureOut">
              <a:rPr lang="ru-RU">
                <a:solidFill>
                  <a:srgbClr val="D4D2D0">
                    <a:shade val="50000"/>
                  </a:srgbClr>
                </a:solidFill>
              </a:rPr>
              <a:pPr>
                <a:defRPr/>
              </a:pPr>
              <a:t>09.12.2012</a:t>
            </a:fld>
            <a:endParaRPr lang="ru-RU">
              <a:solidFill>
                <a:srgbClr val="D4D2D0">
                  <a:shade val="5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D4D2D0">
                  <a:shade val="5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EF83089E-EACC-4BDE-A1DF-D74662B472A6}" type="slidenum">
              <a:rPr lang="ru-RU">
                <a:solidFill>
                  <a:srgbClr val="D4D2D0">
                    <a:shade val="50000"/>
                  </a:srgbClr>
                </a:solidFill>
              </a:rPr>
              <a:pPr>
                <a:defRPr/>
              </a:pPr>
              <a:t>‹#›</a:t>
            </a:fld>
            <a:endParaRPr lang="ru-RU">
              <a:solidFill>
                <a:srgbClr val="D4D2D0">
                  <a:shade val="50000"/>
                </a:srgbClr>
              </a:solidFill>
            </a:endParaRPr>
          </a:p>
        </p:txBody>
      </p:sp>
    </p:spTree>
    <p:extLst>
      <p:ext uri="{BB962C8B-B14F-4D97-AF65-F5344CB8AC3E}">
        <p14:creationId xmlns:p14="http://schemas.microsoft.com/office/powerpoint/2010/main" val="43321724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lang="ru-RU" smtClean="0"/>
              <a:t>Образец заголовка</a:t>
            </a:r>
            <a:endParaRPr lang="en-US"/>
          </a:p>
        </p:txBody>
      </p:sp>
      <p:sp>
        <p:nvSpPr>
          <p:cNvPr id="3" name="Рисунок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ru-RU" noProof="0" smtClean="0"/>
              <a:t>Вставка рисунка</a:t>
            </a:r>
            <a:endParaRPr lang="en-US" noProof="0" dirty="0"/>
          </a:p>
        </p:txBody>
      </p:sp>
      <p:sp>
        <p:nvSpPr>
          <p:cNvPr id="4" name="Текст 3"/>
          <p:cNvSpPr>
            <a:spLocks noGrp="1"/>
          </p:cNvSpPr>
          <p:nvPr>
            <p:ph type="body" sz="half" idx="2"/>
          </p:nvPr>
        </p:nvSpPr>
        <p:spPr>
          <a:xfrm>
            <a:off x="6088443" y="3274308"/>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ru-RU" smtClean="0"/>
              <a:t>Образец текста</a:t>
            </a:r>
          </a:p>
        </p:txBody>
      </p:sp>
      <p:sp>
        <p:nvSpPr>
          <p:cNvPr id="5" name="Дата 13"/>
          <p:cNvSpPr>
            <a:spLocks noGrp="1"/>
          </p:cNvSpPr>
          <p:nvPr>
            <p:ph type="dt" sz="half" idx="10"/>
          </p:nvPr>
        </p:nvSpPr>
        <p:spPr/>
        <p:txBody>
          <a:bodyPr/>
          <a:lstStyle>
            <a:lvl1pPr>
              <a:defRPr/>
            </a:lvl1pPr>
          </a:lstStyle>
          <a:p>
            <a:pPr>
              <a:defRPr/>
            </a:pPr>
            <a:fld id="{C9917452-2AD7-4B99-850F-078E9716FEEC}" type="datetimeFigureOut">
              <a:rPr lang="ru-RU">
                <a:solidFill>
                  <a:srgbClr val="438086"/>
                </a:solidFill>
              </a:rPr>
              <a:pPr>
                <a:defRPr/>
              </a:pPr>
              <a:t>09.12.2012</a:t>
            </a:fld>
            <a:endParaRPr lang="ru-RU">
              <a:solidFill>
                <a:srgbClr val="438086"/>
              </a:solidFill>
            </a:endParaRPr>
          </a:p>
        </p:txBody>
      </p:sp>
      <p:sp>
        <p:nvSpPr>
          <p:cNvPr id="6"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7" name="Номер слайда 22"/>
          <p:cNvSpPr>
            <a:spLocks noGrp="1"/>
          </p:cNvSpPr>
          <p:nvPr>
            <p:ph type="sldNum" sz="quarter" idx="12"/>
          </p:nvPr>
        </p:nvSpPr>
        <p:spPr/>
        <p:txBody>
          <a:bodyPr/>
          <a:lstStyle>
            <a:lvl1pPr>
              <a:defRPr/>
            </a:lvl1pPr>
          </a:lstStyle>
          <a:p>
            <a:pPr>
              <a:defRPr/>
            </a:pPr>
            <a:fld id="{8078A7BB-EBD0-4413-9616-6D1D81233C45}" type="slidenum">
              <a:rPr lang="ru-RU"/>
              <a:pPr>
                <a:defRPr/>
              </a:pPr>
              <a:t>‹#›</a:t>
            </a:fld>
            <a:endParaRPr lang="ru-RU"/>
          </a:p>
        </p:txBody>
      </p:sp>
    </p:spTree>
    <p:extLst>
      <p:ext uri="{BB962C8B-B14F-4D97-AF65-F5344CB8AC3E}">
        <p14:creationId xmlns:p14="http://schemas.microsoft.com/office/powerpoint/2010/main" val="338487354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544D470D-22DD-4B6A-BABC-E466F4AF8080}" type="datetimeFigureOut">
              <a:rPr lang="ru-RU">
                <a:solidFill>
                  <a:srgbClr val="438086"/>
                </a:solidFill>
              </a:rPr>
              <a:pPr>
                <a:defRPr/>
              </a:pPr>
              <a:t>09.12.2012</a:t>
            </a:fld>
            <a:endParaRPr lang="ru-RU">
              <a:solidFill>
                <a:srgbClr val="438086"/>
              </a:solidFill>
            </a:endParaRPr>
          </a:p>
        </p:txBody>
      </p:sp>
      <p:sp>
        <p:nvSpPr>
          <p:cNvPr id="5"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6" name="Номер слайда 22"/>
          <p:cNvSpPr>
            <a:spLocks noGrp="1"/>
          </p:cNvSpPr>
          <p:nvPr>
            <p:ph type="sldNum" sz="quarter" idx="12"/>
          </p:nvPr>
        </p:nvSpPr>
        <p:spPr/>
        <p:txBody>
          <a:bodyPr/>
          <a:lstStyle>
            <a:lvl1pPr>
              <a:defRPr/>
            </a:lvl1pPr>
          </a:lstStyle>
          <a:p>
            <a:pPr>
              <a:defRPr/>
            </a:pPr>
            <a:fld id="{A2EF9263-45A2-4444-BBF1-187D1668CDB5}" type="slidenum">
              <a:rPr lang="ru-RU"/>
              <a:pPr>
                <a:defRPr/>
              </a:pPr>
              <a:t>‹#›</a:t>
            </a:fld>
            <a:endParaRPr lang="ru-RU"/>
          </a:p>
        </p:txBody>
      </p:sp>
    </p:spTree>
    <p:extLst>
      <p:ext uri="{BB962C8B-B14F-4D97-AF65-F5344CB8AC3E}">
        <p14:creationId xmlns:p14="http://schemas.microsoft.com/office/powerpoint/2010/main" val="370525009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1143000"/>
            <a:ext cx="1905000" cy="5486400"/>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1143000"/>
            <a:ext cx="62484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B29F25E5-84A3-498E-80E0-FE73365C8E36}" type="datetimeFigureOut">
              <a:rPr lang="ru-RU">
                <a:solidFill>
                  <a:srgbClr val="438086"/>
                </a:solidFill>
              </a:rPr>
              <a:pPr>
                <a:defRPr/>
              </a:pPr>
              <a:t>09.12.2012</a:t>
            </a:fld>
            <a:endParaRPr lang="ru-RU">
              <a:solidFill>
                <a:srgbClr val="438086"/>
              </a:solidFill>
            </a:endParaRPr>
          </a:p>
        </p:txBody>
      </p:sp>
      <p:sp>
        <p:nvSpPr>
          <p:cNvPr id="5"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6" name="Номер слайда 22"/>
          <p:cNvSpPr>
            <a:spLocks noGrp="1"/>
          </p:cNvSpPr>
          <p:nvPr>
            <p:ph type="sldNum" sz="quarter" idx="12"/>
          </p:nvPr>
        </p:nvSpPr>
        <p:spPr/>
        <p:txBody>
          <a:bodyPr/>
          <a:lstStyle>
            <a:lvl1pPr>
              <a:defRPr/>
            </a:lvl1pPr>
          </a:lstStyle>
          <a:p>
            <a:pPr>
              <a:defRPr/>
            </a:pPr>
            <a:fld id="{94454F58-7DAA-4962-9A75-EE81551C6278}" type="slidenum">
              <a:rPr lang="ru-RU"/>
              <a:pPr>
                <a:defRPr/>
              </a:pPr>
              <a:t>‹#›</a:t>
            </a:fld>
            <a:endParaRPr lang="ru-RU"/>
          </a:p>
        </p:txBody>
      </p:sp>
    </p:spTree>
    <p:extLst>
      <p:ext uri="{BB962C8B-B14F-4D97-AF65-F5344CB8AC3E}">
        <p14:creationId xmlns:p14="http://schemas.microsoft.com/office/powerpoint/2010/main" val="302923526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Прямоугольник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5" name="Прямоугольник 4"/>
          <p:cNvSpPr/>
          <p:nvPr/>
        </p:nvSpPr>
        <p:spPr>
          <a:xfrm flipV="1">
            <a:off x="5410200" y="3897313"/>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Прямоугольник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7" name="Прямоугольник 6"/>
          <p:cNvSpPr/>
          <p:nvPr/>
        </p:nvSpPr>
        <p:spPr>
          <a:xfrm flipV="1">
            <a:off x="5410200" y="4164013"/>
            <a:ext cx="1965325" cy="19050"/>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0" name="Прямоугольник 9"/>
          <p:cNvSpPr/>
          <p:nvPr/>
        </p:nvSpPr>
        <p:spPr>
          <a:xfrm flipV="1">
            <a:off x="5410200" y="4198938"/>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useBgFill="1">
        <p:nvSpPr>
          <p:cNvPr id="11" name="Скругленный прямоугольник 10"/>
          <p:cNvSpPr/>
          <p:nvPr/>
        </p:nvSpPr>
        <p:spPr bwMode="white">
          <a:xfrm>
            <a:off x="5410200" y="3962400"/>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useBgFill="1">
        <p:nvSpPr>
          <p:cNvPr id="12" name="Скругленный прямоугольник 11"/>
          <p:cNvSpPr/>
          <p:nvPr/>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3" name="Прямоугольник 12"/>
          <p:cNvSpPr/>
          <p:nvPr/>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4" name="Прямоугольник 13"/>
          <p:cNvSpPr/>
          <p:nvPr/>
        </p:nvSpPr>
        <p:spPr>
          <a:xfrm>
            <a:off x="0" y="3675063"/>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5" name="Прямоугольник 14"/>
          <p:cNvSpPr/>
          <p:nvPr/>
        </p:nvSpPr>
        <p:spPr>
          <a:xfrm flipV="1">
            <a:off x="6413500" y="3643313"/>
            <a:ext cx="2730500" cy="24765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6" name="Прямоугольник 15"/>
          <p:cNvSpPr/>
          <p:nvPr/>
        </p:nvSpPr>
        <p:spPr>
          <a:xfrm>
            <a:off x="0" y="0"/>
            <a:ext cx="9144000" cy="37020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8" name="Заголовок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lang="ru-RU" smtClean="0"/>
              <a:t>Образец заголовка</a:t>
            </a:r>
            <a:endParaRPr lang="en-US"/>
          </a:p>
        </p:txBody>
      </p:sp>
      <p:sp>
        <p:nvSpPr>
          <p:cNvPr id="9" name="Подзаголовок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17" name="Дата 27"/>
          <p:cNvSpPr>
            <a:spLocks noGrp="1"/>
          </p:cNvSpPr>
          <p:nvPr>
            <p:ph type="dt" sz="half" idx="10"/>
          </p:nvPr>
        </p:nvSpPr>
        <p:spPr>
          <a:xfrm>
            <a:off x="6705600" y="4206875"/>
            <a:ext cx="960438" cy="457200"/>
          </a:xfrm>
        </p:spPr>
        <p:txBody>
          <a:bodyPr/>
          <a:lstStyle>
            <a:lvl1pPr>
              <a:defRPr/>
            </a:lvl1pPr>
          </a:lstStyle>
          <a:p>
            <a:pPr>
              <a:defRPr/>
            </a:pPr>
            <a:fld id="{F8B4D939-803F-4CA8-9904-7FCC1D467517}" type="datetimeFigureOut">
              <a:rPr lang="ru-RU">
                <a:solidFill>
                  <a:srgbClr val="438086"/>
                </a:solidFill>
              </a:rPr>
              <a:pPr>
                <a:defRPr/>
              </a:pPr>
              <a:t>09.12.2012</a:t>
            </a:fld>
            <a:endParaRPr lang="ru-RU">
              <a:solidFill>
                <a:srgbClr val="438086"/>
              </a:solidFill>
            </a:endParaRPr>
          </a:p>
        </p:txBody>
      </p:sp>
      <p:sp>
        <p:nvSpPr>
          <p:cNvPr id="18" name="Нижний колонтитул 16"/>
          <p:cNvSpPr>
            <a:spLocks noGrp="1"/>
          </p:cNvSpPr>
          <p:nvPr>
            <p:ph type="ftr" sz="quarter" idx="11"/>
          </p:nvPr>
        </p:nvSpPr>
        <p:spPr>
          <a:xfrm>
            <a:off x="5410200" y="4205288"/>
            <a:ext cx="1295400" cy="457200"/>
          </a:xfrm>
        </p:spPr>
        <p:txBody>
          <a:bodyPr/>
          <a:lstStyle>
            <a:lvl1pPr>
              <a:defRPr/>
            </a:lvl1pPr>
          </a:lstStyle>
          <a:p>
            <a:pPr>
              <a:defRPr/>
            </a:pPr>
            <a:endParaRPr lang="ru-RU">
              <a:solidFill>
                <a:srgbClr val="438086"/>
              </a:solidFill>
            </a:endParaRPr>
          </a:p>
        </p:txBody>
      </p:sp>
      <p:sp>
        <p:nvSpPr>
          <p:cNvPr id="19" name="Номер слайда 28"/>
          <p:cNvSpPr>
            <a:spLocks noGrp="1"/>
          </p:cNvSpPr>
          <p:nvPr>
            <p:ph type="sldNum" sz="quarter" idx="12"/>
          </p:nvPr>
        </p:nvSpPr>
        <p:spPr>
          <a:xfrm>
            <a:off x="8320088" y="1588"/>
            <a:ext cx="747712" cy="365125"/>
          </a:xfrm>
        </p:spPr>
        <p:txBody>
          <a:bodyPr/>
          <a:lstStyle>
            <a:lvl1pPr algn="r">
              <a:defRPr sz="1800">
                <a:solidFill>
                  <a:schemeClr val="bg1"/>
                </a:solidFill>
              </a:defRPr>
            </a:lvl1pPr>
          </a:lstStyle>
          <a:p>
            <a:pPr>
              <a:defRPr/>
            </a:pPr>
            <a:fld id="{58025582-7C82-4A2D-965C-F64182CF26F8}" type="slidenum">
              <a:rPr lang="ru-RU">
                <a:solidFill>
                  <a:prstClr val="white"/>
                </a:solidFill>
              </a:rPr>
              <a:pPr>
                <a:defRPr/>
              </a:pPr>
              <a:t>‹#›</a:t>
            </a:fld>
            <a:endParaRPr lang="ru-RU">
              <a:solidFill>
                <a:prstClr val="white"/>
              </a:solidFill>
            </a:endParaRPr>
          </a:p>
        </p:txBody>
      </p:sp>
    </p:spTree>
    <p:extLst>
      <p:ext uri="{BB962C8B-B14F-4D97-AF65-F5344CB8AC3E}">
        <p14:creationId xmlns:p14="http://schemas.microsoft.com/office/powerpoint/2010/main" val="144552975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BAD85846-8DB4-4BB5-8FC0-12348240668B}" type="datetimeFigureOut">
              <a:rPr lang="ru-RU">
                <a:solidFill>
                  <a:srgbClr val="438086"/>
                </a:solidFill>
              </a:rPr>
              <a:pPr>
                <a:defRPr/>
              </a:pPr>
              <a:t>09.12.2012</a:t>
            </a:fld>
            <a:endParaRPr lang="ru-RU">
              <a:solidFill>
                <a:srgbClr val="438086"/>
              </a:solidFill>
            </a:endParaRPr>
          </a:p>
        </p:txBody>
      </p:sp>
      <p:sp>
        <p:nvSpPr>
          <p:cNvPr id="5"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6" name="Номер слайда 22"/>
          <p:cNvSpPr>
            <a:spLocks noGrp="1"/>
          </p:cNvSpPr>
          <p:nvPr>
            <p:ph type="sldNum" sz="quarter" idx="12"/>
          </p:nvPr>
        </p:nvSpPr>
        <p:spPr/>
        <p:txBody>
          <a:bodyPr/>
          <a:lstStyle>
            <a:lvl1pPr>
              <a:defRPr/>
            </a:lvl1pPr>
          </a:lstStyle>
          <a:p>
            <a:pPr>
              <a:defRPr/>
            </a:pPr>
            <a:fld id="{C181F019-A3AA-4748-ABA7-0274FB77126C}" type="slidenum">
              <a:rPr lang="ru-RU"/>
              <a:pPr>
                <a:defRPr/>
              </a:pPr>
              <a:t>‹#›</a:t>
            </a:fld>
            <a:endParaRPr lang="ru-RU"/>
          </a:p>
        </p:txBody>
      </p:sp>
    </p:spTree>
    <p:extLst>
      <p:ext uri="{BB962C8B-B14F-4D97-AF65-F5344CB8AC3E}">
        <p14:creationId xmlns:p14="http://schemas.microsoft.com/office/powerpoint/2010/main" val="199633022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ru-RU" smtClean="0"/>
              <a:t>Образец заголовка</a:t>
            </a:r>
            <a:endParaRPr lang="en-US"/>
          </a:p>
        </p:txBody>
      </p:sp>
      <p:sp>
        <p:nvSpPr>
          <p:cNvPr id="3" name="Текст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4" name="Дата 13"/>
          <p:cNvSpPr>
            <a:spLocks noGrp="1"/>
          </p:cNvSpPr>
          <p:nvPr>
            <p:ph type="dt" sz="half" idx="10"/>
          </p:nvPr>
        </p:nvSpPr>
        <p:spPr/>
        <p:txBody>
          <a:bodyPr/>
          <a:lstStyle>
            <a:lvl1pPr>
              <a:defRPr/>
            </a:lvl1pPr>
          </a:lstStyle>
          <a:p>
            <a:pPr>
              <a:defRPr/>
            </a:pPr>
            <a:fld id="{CFA86F8F-925B-436F-A53D-E8DE70BA2D56}" type="datetimeFigureOut">
              <a:rPr lang="ru-RU">
                <a:solidFill>
                  <a:srgbClr val="438086"/>
                </a:solidFill>
              </a:rPr>
              <a:pPr>
                <a:defRPr/>
              </a:pPr>
              <a:t>09.12.2012</a:t>
            </a:fld>
            <a:endParaRPr lang="ru-RU">
              <a:solidFill>
                <a:srgbClr val="438086"/>
              </a:solidFill>
            </a:endParaRPr>
          </a:p>
        </p:txBody>
      </p:sp>
      <p:sp>
        <p:nvSpPr>
          <p:cNvPr id="5"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6" name="Номер слайда 22"/>
          <p:cNvSpPr>
            <a:spLocks noGrp="1"/>
          </p:cNvSpPr>
          <p:nvPr>
            <p:ph type="sldNum" sz="quarter" idx="12"/>
          </p:nvPr>
        </p:nvSpPr>
        <p:spPr/>
        <p:txBody>
          <a:bodyPr/>
          <a:lstStyle>
            <a:lvl1pPr>
              <a:defRPr/>
            </a:lvl1pPr>
          </a:lstStyle>
          <a:p>
            <a:pPr>
              <a:defRPr/>
            </a:pPr>
            <a:fld id="{DE7A4052-1B76-445A-A724-00FE4AC158D4}" type="slidenum">
              <a:rPr lang="ru-RU"/>
              <a:pPr>
                <a:defRPr/>
              </a:pPr>
              <a:t>‹#›</a:t>
            </a:fld>
            <a:endParaRPr lang="ru-RU"/>
          </a:p>
        </p:txBody>
      </p:sp>
    </p:spTree>
    <p:extLst>
      <p:ext uri="{BB962C8B-B14F-4D97-AF65-F5344CB8AC3E}">
        <p14:creationId xmlns:p14="http://schemas.microsoft.com/office/powerpoint/2010/main" val="401259227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13"/>
          <p:cNvSpPr>
            <a:spLocks noGrp="1"/>
          </p:cNvSpPr>
          <p:nvPr>
            <p:ph type="dt" sz="half" idx="10"/>
          </p:nvPr>
        </p:nvSpPr>
        <p:spPr/>
        <p:txBody>
          <a:bodyPr/>
          <a:lstStyle>
            <a:lvl1pPr>
              <a:defRPr/>
            </a:lvl1pPr>
          </a:lstStyle>
          <a:p>
            <a:pPr>
              <a:defRPr/>
            </a:pPr>
            <a:fld id="{C83437EA-1CCD-4A81-ACA9-D0D413983DD4}" type="datetimeFigureOut">
              <a:rPr lang="ru-RU">
                <a:solidFill>
                  <a:srgbClr val="438086"/>
                </a:solidFill>
              </a:rPr>
              <a:pPr>
                <a:defRPr/>
              </a:pPr>
              <a:t>09.12.2012</a:t>
            </a:fld>
            <a:endParaRPr lang="ru-RU">
              <a:solidFill>
                <a:srgbClr val="438086"/>
              </a:solidFill>
            </a:endParaRPr>
          </a:p>
        </p:txBody>
      </p:sp>
      <p:sp>
        <p:nvSpPr>
          <p:cNvPr id="6"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7" name="Номер слайда 22"/>
          <p:cNvSpPr>
            <a:spLocks noGrp="1"/>
          </p:cNvSpPr>
          <p:nvPr>
            <p:ph type="sldNum" sz="quarter" idx="12"/>
          </p:nvPr>
        </p:nvSpPr>
        <p:spPr/>
        <p:txBody>
          <a:bodyPr/>
          <a:lstStyle>
            <a:lvl1pPr>
              <a:defRPr/>
            </a:lvl1pPr>
          </a:lstStyle>
          <a:p>
            <a:pPr>
              <a:defRPr/>
            </a:pPr>
            <a:fld id="{6420D482-7799-4A91-8615-6B7FE0F220CE}" type="slidenum">
              <a:rPr lang="ru-RU"/>
              <a:pPr>
                <a:defRPr/>
              </a:pPr>
              <a:t>‹#›</a:t>
            </a:fld>
            <a:endParaRPr lang="ru-RU"/>
          </a:p>
        </p:txBody>
      </p:sp>
    </p:spTree>
    <p:extLst>
      <p:ext uri="{BB962C8B-B14F-4D97-AF65-F5344CB8AC3E}">
        <p14:creationId xmlns:p14="http://schemas.microsoft.com/office/powerpoint/2010/main" val="17827609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000" y="1143000"/>
            <a:ext cx="8382000" cy="1069848"/>
          </a:xfrm>
        </p:spPr>
        <p:txBody>
          <a:bodyPr/>
          <a:lstStyle>
            <a:lvl1pPr>
              <a:defRPr sz="4000" b="0" i="0" cap="none" baseline="0"/>
            </a:lvl1pPr>
          </a:lstStyle>
          <a:p>
            <a:r>
              <a:rPr lang="ru-RU" smtClean="0"/>
              <a:t>Образец заголовка</a:t>
            </a:r>
            <a:endParaRPr lang="en-US"/>
          </a:p>
        </p:txBody>
      </p:sp>
      <p:sp>
        <p:nvSpPr>
          <p:cNvPr id="3" name="Текст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Текст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5" name="Содержимое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25"/>
          <p:cNvSpPr>
            <a:spLocks noGrp="1"/>
          </p:cNvSpPr>
          <p:nvPr>
            <p:ph type="dt" sz="half" idx="10"/>
          </p:nvPr>
        </p:nvSpPr>
        <p:spPr/>
        <p:txBody>
          <a:bodyPr rtlCol="0"/>
          <a:lstStyle>
            <a:lvl1pPr>
              <a:defRPr/>
            </a:lvl1pPr>
          </a:lstStyle>
          <a:p>
            <a:pPr>
              <a:defRPr/>
            </a:pPr>
            <a:fld id="{14E2C178-17C9-4C07-99E3-4C8B2965C9A7}" type="datetimeFigureOut">
              <a:rPr lang="ru-RU">
                <a:solidFill>
                  <a:srgbClr val="438086"/>
                </a:solidFill>
              </a:rPr>
              <a:pPr>
                <a:defRPr/>
              </a:pPr>
              <a:t>09.12.2012</a:t>
            </a:fld>
            <a:endParaRPr lang="ru-RU">
              <a:solidFill>
                <a:srgbClr val="438086"/>
              </a:solidFill>
            </a:endParaRPr>
          </a:p>
        </p:txBody>
      </p:sp>
      <p:sp>
        <p:nvSpPr>
          <p:cNvPr id="8" name="Номер слайда 26"/>
          <p:cNvSpPr>
            <a:spLocks noGrp="1"/>
          </p:cNvSpPr>
          <p:nvPr>
            <p:ph type="sldNum" sz="quarter" idx="11"/>
          </p:nvPr>
        </p:nvSpPr>
        <p:spPr/>
        <p:txBody>
          <a:bodyPr rtlCol="0"/>
          <a:lstStyle>
            <a:lvl1pPr>
              <a:defRPr/>
            </a:lvl1pPr>
          </a:lstStyle>
          <a:p>
            <a:pPr>
              <a:defRPr/>
            </a:pPr>
            <a:fld id="{31AA09F1-8BE7-4E65-8D21-0A16CB04204E}" type="slidenum">
              <a:rPr lang="ru-RU"/>
              <a:pPr>
                <a:defRPr/>
              </a:pPr>
              <a:t>‹#›</a:t>
            </a:fld>
            <a:endParaRPr lang="ru-RU"/>
          </a:p>
        </p:txBody>
      </p:sp>
      <p:sp>
        <p:nvSpPr>
          <p:cNvPr id="9" name="Нижний колонтитул 27"/>
          <p:cNvSpPr>
            <a:spLocks noGrp="1"/>
          </p:cNvSpPr>
          <p:nvPr>
            <p:ph type="ftr" sz="quarter" idx="12"/>
          </p:nvPr>
        </p:nvSpPr>
        <p:spPr/>
        <p:txBody>
          <a:bodyPr rtlCol="0"/>
          <a:lstStyle>
            <a:lvl1pPr>
              <a:defRPr/>
            </a:lvl1pPr>
          </a:lstStyle>
          <a:p>
            <a:pPr>
              <a:defRPr/>
            </a:pPr>
            <a:endParaRPr lang="ru-RU">
              <a:solidFill>
                <a:srgbClr val="438086"/>
              </a:solidFill>
            </a:endParaRPr>
          </a:p>
        </p:txBody>
      </p:sp>
    </p:spTree>
    <p:extLst>
      <p:ext uri="{BB962C8B-B14F-4D97-AF65-F5344CB8AC3E}">
        <p14:creationId xmlns:p14="http://schemas.microsoft.com/office/powerpoint/2010/main" val="131052569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43000"/>
            <a:ext cx="8229600" cy="1069848"/>
          </a:xfrm>
        </p:spPr>
        <p:txBody>
          <a:bodyPr/>
          <a:lstStyle>
            <a:lvl1pPr>
              <a:defRPr sz="4000">
                <a:solidFill>
                  <a:schemeClr val="tx2"/>
                </a:solidFill>
              </a:defRPr>
            </a:lvl1pPr>
          </a:lstStyle>
          <a:p>
            <a:r>
              <a:rPr lang="ru-RU" smtClean="0"/>
              <a:t>Образец заголовка</a:t>
            </a:r>
            <a:endParaRPr lang="en-US"/>
          </a:p>
        </p:txBody>
      </p:sp>
      <p:sp>
        <p:nvSpPr>
          <p:cNvPr id="3" name="Дата 2"/>
          <p:cNvSpPr>
            <a:spLocks noGrp="1"/>
          </p:cNvSpPr>
          <p:nvPr>
            <p:ph type="dt" sz="half" idx="10"/>
          </p:nvPr>
        </p:nvSpPr>
        <p:spPr>
          <a:xfrm>
            <a:off x="6583363" y="612775"/>
            <a:ext cx="957262" cy="457200"/>
          </a:xfrm>
        </p:spPr>
        <p:txBody>
          <a:bodyPr/>
          <a:lstStyle>
            <a:lvl1pPr>
              <a:defRPr/>
            </a:lvl1pPr>
          </a:lstStyle>
          <a:p>
            <a:pPr>
              <a:defRPr/>
            </a:pPr>
            <a:fld id="{E25D6125-F795-44D0-A63B-1B58B4DF4BF3}" type="datetimeFigureOut">
              <a:rPr lang="ru-RU">
                <a:solidFill>
                  <a:srgbClr val="438086"/>
                </a:solidFill>
              </a:rPr>
              <a:pPr>
                <a:defRPr/>
              </a:pPr>
              <a:t>09.12.2012</a:t>
            </a:fld>
            <a:endParaRPr lang="ru-RU">
              <a:solidFill>
                <a:srgbClr val="438086"/>
              </a:solidFill>
            </a:endParaRPr>
          </a:p>
        </p:txBody>
      </p:sp>
      <p:sp>
        <p:nvSpPr>
          <p:cNvPr id="4" name="Нижний колонтитул 3"/>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5" name="Номер слайда 4"/>
          <p:cNvSpPr>
            <a:spLocks noGrp="1"/>
          </p:cNvSpPr>
          <p:nvPr>
            <p:ph type="sldNum" sz="quarter" idx="12"/>
          </p:nvPr>
        </p:nvSpPr>
        <p:spPr/>
        <p:txBody>
          <a:bodyPr/>
          <a:lstStyle>
            <a:lvl1pPr>
              <a:defRPr/>
            </a:lvl1pPr>
          </a:lstStyle>
          <a:p>
            <a:pPr>
              <a:defRPr/>
            </a:pPr>
            <a:fld id="{DFE31902-0263-4845-8299-E82112C3C177}" type="slidenum">
              <a:rPr lang="ru-RU"/>
              <a:pPr>
                <a:defRPr/>
              </a:pPr>
              <a:t>‹#›</a:t>
            </a:fld>
            <a:endParaRPr lang="ru-RU"/>
          </a:p>
        </p:txBody>
      </p:sp>
    </p:spTree>
    <p:extLst>
      <p:ext uri="{BB962C8B-B14F-4D97-AF65-F5344CB8AC3E}">
        <p14:creationId xmlns:p14="http://schemas.microsoft.com/office/powerpoint/2010/main" val="43956201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3"/>
          <p:cNvSpPr>
            <a:spLocks noGrp="1"/>
          </p:cNvSpPr>
          <p:nvPr>
            <p:ph type="dt" sz="half" idx="10"/>
          </p:nvPr>
        </p:nvSpPr>
        <p:spPr/>
        <p:txBody>
          <a:bodyPr/>
          <a:lstStyle>
            <a:lvl1pPr>
              <a:defRPr/>
            </a:lvl1pPr>
          </a:lstStyle>
          <a:p>
            <a:pPr>
              <a:defRPr/>
            </a:pPr>
            <a:fld id="{5FB507EB-5EF6-4AE6-9241-766D437B6287}" type="datetimeFigureOut">
              <a:rPr lang="ru-RU">
                <a:solidFill>
                  <a:srgbClr val="438086"/>
                </a:solidFill>
              </a:rPr>
              <a:pPr>
                <a:defRPr/>
              </a:pPr>
              <a:t>09.12.2012</a:t>
            </a:fld>
            <a:endParaRPr lang="ru-RU">
              <a:solidFill>
                <a:srgbClr val="438086"/>
              </a:solidFill>
            </a:endParaRPr>
          </a:p>
        </p:txBody>
      </p:sp>
      <p:sp>
        <p:nvSpPr>
          <p:cNvPr id="3"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4" name="Номер слайда 22"/>
          <p:cNvSpPr>
            <a:spLocks noGrp="1"/>
          </p:cNvSpPr>
          <p:nvPr>
            <p:ph type="sldNum" sz="quarter" idx="12"/>
          </p:nvPr>
        </p:nvSpPr>
        <p:spPr/>
        <p:txBody>
          <a:bodyPr/>
          <a:lstStyle>
            <a:lvl1pPr>
              <a:defRPr/>
            </a:lvl1pPr>
          </a:lstStyle>
          <a:p>
            <a:pPr>
              <a:defRPr/>
            </a:pPr>
            <a:fld id="{C9F39EC8-5DA2-4CBA-9915-19E352032E06}" type="slidenum">
              <a:rPr lang="ru-RU"/>
              <a:pPr>
                <a:defRPr/>
              </a:pPr>
              <a:t>‹#›</a:t>
            </a:fld>
            <a:endParaRPr lang="ru-RU"/>
          </a:p>
        </p:txBody>
      </p:sp>
    </p:spTree>
    <p:extLst>
      <p:ext uri="{BB962C8B-B14F-4D97-AF65-F5344CB8AC3E}">
        <p14:creationId xmlns:p14="http://schemas.microsoft.com/office/powerpoint/2010/main" val="2102354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4" name="Полилиния 3"/>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a:defRPr/>
            </a:pPr>
            <a:endParaRPr lang="en-US">
              <a:solidFill>
                <a:prstClr val="white"/>
              </a:solidFill>
              <a:cs typeface="Arial" charset="0"/>
            </a:endParaRPr>
          </a:p>
        </p:txBody>
      </p:sp>
      <p:sp>
        <p:nvSpPr>
          <p:cNvPr id="5" name="Полилиния 4"/>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a:defRPr/>
            </a:pPr>
            <a:endParaRPr lang="en-US">
              <a:solidFill>
                <a:prstClr val="white"/>
              </a:solidFill>
              <a:cs typeface="Arial" charset="0"/>
            </a:endParaRPr>
          </a:p>
        </p:txBody>
      </p:sp>
      <p:sp>
        <p:nvSpPr>
          <p:cNvPr id="2" name="Заголовок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ru-RU" smtClean="0"/>
              <a:t>Образец заголовка</a:t>
            </a:r>
            <a:endParaRPr lang="en-US"/>
          </a:p>
        </p:txBody>
      </p:sp>
      <p:sp>
        <p:nvSpPr>
          <p:cNvPr id="3" name="Текст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6" name="Дата 3"/>
          <p:cNvSpPr>
            <a:spLocks noGrp="1"/>
          </p:cNvSpPr>
          <p:nvPr>
            <p:ph type="dt" sz="half" idx="10"/>
          </p:nvPr>
        </p:nvSpPr>
        <p:spPr/>
        <p:txBody>
          <a:bodyPr/>
          <a:lstStyle>
            <a:lvl1pPr>
              <a:defRPr/>
            </a:lvl1pPr>
          </a:lstStyle>
          <a:p>
            <a:pPr>
              <a:defRPr/>
            </a:pPr>
            <a:fld id="{FDD5521A-9657-4DA2-911C-EDD5B5DB389B}" type="datetimeFigureOut">
              <a:rPr lang="ru-RU">
                <a:solidFill>
                  <a:srgbClr val="D4D2D0">
                    <a:shade val="50000"/>
                  </a:srgbClr>
                </a:solidFill>
              </a:rPr>
              <a:pPr>
                <a:defRPr/>
              </a:pPr>
              <a:t>09.12.2012</a:t>
            </a:fld>
            <a:endParaRPr lang="ru-RU">
              <a:solidFill>
                <a:srgbClr val="D4D2D0">
                  <a:shade val="50000"/>
                </a:srgbClr>
              </a:solidFill>
            </a:endParaRPr>
          </a:p>
        </p:txBody>
      </p:sp>
      <p:sp>
        <p:nvSpPr>
          <p:cNvPr id="7" name="Нижний колонтитул 4"/>
          <p:cNvSpPr>
            <a:spLocks noGrp="1"/>
          </p:cNvSpPr>
          <p:nvPr>
            <p:ph type="ftr" sz="quarter" idx="11"/>
          </p:nvPr>
        </p:nvSpPr>
        <p:spPr/>
        <p:txBody>
          <a:bodyPr/>
          <a:lstStyle>
            <a:lvl1pPr>
              <a:defRPr/>
            </a:lvl1pPr>
          </a:lstStyle>
          <a:p>
            <a:pPr>
              <a:defRPr/>
            </a:pPr>
            <a:endParaRPr lang="ru-RU">
              <a:solidFill>
                <a:srgbClr val="D4D2D0">
                  <a:shade val="50000"/>
                </a:srgbClr>
              </a:solidFill>
            </a:endParaRPr>
          </a:p>
        </p:txBody>
      </p:sp>
      <p:sp>
        <p:nvSpPr>
          <p:cNvPr id="8" name="Номер слайда 5"/>
          <p:cNvSpPr>
            <a:spLocks noGrp="1"/>
          </p:cNvSpPr>
          <p:nvPr>
            <p:ph type="sldNum" sz="quarter" idx="12"/>
          </p:nvPr>
        </p:nvSpPr>
        <p:spPr/>
        <p:txBody>
          <a:bodyPr/>
          <a:lstStyle>
            <a:lvl1pPr>
              <a:defRPr/>
            </a:lvl1pPr>
          </a:lstStyle>
          <a:p>
            <a:pPr>
              <a:defRPr/>
            </a:pPr>
            <a:fld id="{BDE4B04B-1804-465A-9C8C-B5DE9B17F3D8}" type="slidenum">
              <a:rPr lang="ru-RU">
                <a:solidFill>
                  <a:srgbClr val="D4D2D0">
                    <a:shade val="50000"/>
                  </a:srgbClr>
                </a:solidFill>
              </a:rPr>
              <a:pPr>
                <a:defRPr/>
              </a:pPr>
              <a:t>‹#›</a:t>
            </a:fld>
            <a:endParaRPr lang="ru-RU">
              <a:solidFill>
                <a:srgbClr val="D4D2D0">
                  <a:shade val="50000"/>
                </a:srgbClr>
              </a:solidFill>
            </a:endParaRPr>
          </a:p>
        </p:txBody>
      </p:sp>
    </p:spTree>
    <p:extLst>
      <p:ext uri="{BB962C8B-B14F-4D97-AF65-F5344CB8AC3E}">
        <p14:creationId xmlns:p14="http://schemas.microsoft.com/office/powerpoint/2010/main" val="3743168"/>
      </p:ext>
    </p:extLst>
  </p:cSld>
  <p:clrMapOvr>
    <a:overrideClrMapping bg1="dk1" tx1="lt1" bg2="dk2" tx2="lt2" accent1="accent1" accent2="accent2" accent3="accent3" accent4="accent4" accent5="accent5" accent6="accent6" hlink="hlink" folHlink="folHlink"/>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53496" y="1101970"/>
            <a:ext cx="3383280" cy="877824"/>
          </a:xfrm>
        </p:spPr>
        <p:txBody>
          <a:bodyPr anchor="b"/>
          <a:lstStyle>
            <a:lvl1pPr algn="l">
              <a:buNone/>
              <a:defRPr sz="1800" b="1"/>
            </a:lvl1pPr>
          </a:lstStyle>
          <a:p>
            <a:r>
              <a:rPr lang="ru-RU" smtClean="0"/>
              <a:t>Образец заголовка</a:t>
            </a:r>
            <a:endParaRPr lang="en-US"/>
          </a:p>
        </p:txBody>
      </p:sp>
      <p:sp>
        <p:nvSpPr>
          <p:cNvPr id="3" name="Текст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ru-RU" smtClean="0"/>
              <a:t>Образец текста</a:t>
            </a:r>
          </a:p>
        </p:txBody>
      </p:sp>
      <p:sp>
        <p:nvSpPr>
          <p:cNvPr id="4" name="Содержимое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13"/>
          <p:cNvSpPr>
            <a:spLocks noGrp="1"/>
          </p:cNvSpPr>
          <p:nvPr>
            <p:ph type="dt" sz="half" idx="10"/>
          </p:nvPr>
        </p:nvSpPr>
        <p:spPr/>
        <p:txBody>
          <a:bodyPr/>
          <a:lstStyle>
            <a:lvl1pPr>
              <a:defRPr/>
            </a:lvl1pPr>
          </a:lstStyle>
          <a:p>
            <a:pPr>
              <a:defRPr/>
            </a:pPr>
            <a:fld id="{31E98B04-F16E-402C-9C58-337DEEF78E0F}" type="datetimeFigureOut">
              <a:rPr lang="ru-RU">
                <a:solidFill>
                  <a:srgbClr val="438086"/>
                </a:solidFill>
              </a:rPr>
              <a:pPr>
                <a:defRPr/>
              </a:pPr>
              <a:t>09.12.2012</a:t>
            </a:fld>
            <a:endParaRPr lang="ru-RU">
              <a:solidFill>
                <a:srgbClr val="438086"/>
              </a:solidFill>
            </a:endParaRPr>
          </a:p>
        </p:txBody>
      </p:sp>
      <p:sp>
        <p:nvSpPr>
          <p:cNvPr id="6"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7" name="Номер слайда 22"/>
          <p:cNvSpPr>
            <a:spLocks noGrp="1"/>
          </p:cNvSpPr>
          <p:nvPr>
            <p:ph type="sldNum" sz="quarter" idx="12"/>
          </p:nvPr>
        </p:nvSpPr>
        <p:spPr/>
        <p:txBody>
          <a:bodyPr/>
          <a:lstStyle>
            <a:lvl1pPr>
              <a:defRPr/>
            </a:lvl1pPr>
          </a:lstStyle>
          <a:p>
            <a:pPr>
              <a:defRPr/>
            </a:pPr>
            <a:fld id="{DBBD4D47-8E3D-42EA-8562-E898D3761DCD}" type="slidenum">
              <a:rPr lang="ru-RU"/>
              <a:pPr>
                <a:defRPr/>
              </a:pPr>
              <a:t>‹#›</a:t>
            </a:fld>
            <a:endParaRPr lang="ru-RU"/>
          </a:p>
        </p:txBody>
      </p:sp>
    </p:spTree>
    <p:extLst>
      <p:ext uri="{BB962C8B-B14F-4D97-AF65-F5344CB8AC3E}">
        <p14:creationId xmlns:p14="http://schemas.microsoft.com/office/powerpoint/2010/main" val="219296112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lang="ru-RU" smtClean="0"/>
              <a:t>Образец заголовка</a:t>
            </a:r>
            <a:endParaRPr lang="en-US"/>
          </a:p>
        </p:txBody>
      </p:sp>
      <p:sp>
        <p:nvSpPr>
          <p:cNvPr id="3" name="Рисунок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ru-RU" noProof="0" smtClean="0"/>
              <a:t>Вставка рисунка</a:t>
            </a:r>
            <a:endParaRPr lang="en-US" noProof="0" dirty="0"/>
          </a:p>
        </p:txBody>
      </p:sp>
      <p:sp>
        <p:nvSpPr>
          <p:cNvPr id="4" name="Текст 3"/>
          <p:cNvSpPr>
            <a:spLocks noGrp="1"/>
          </p:cNvSpPr>
          <p:nvPr>
            <p:ph type="body" sz="half" idx="2"/>
          </p:nvPr>
        </p:nvSpPr>
        <p:spPr>
          <a:xfrm>
            <a:off x="6088443" y="3274308"/>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ru-RU" smtClean="0"/>
              <a:t>Образец текста</a:t>
            </a:r>
          </a:p>
        </p:txBody>
      </p:sp>
      <p:sp>
        <p:nvSpPr>
          <p:cNvPr id="5" name="Дата 13"/>
          <p:cNvSpPr>
            <a:spLocks noGrp="1"/>
          </p:cNvSpPr>
          <p:nvPr>
            <p:ph type="dt" sz="half" idx="10"/>
          </p:nvPr>
        </p:nvSpPr>
        <p:spPr/>
        <p:txBody>
          <a:bodyPr/>
          <a:lstStyle>
            <a:lvl1pPr>
              <a:defRPr/>
            </a:lvl1pPr>
          </a:lstStyle>
          <a:p>
            <a:pPr>
              <a:defRPr/>
            </a:pPr>
            <a:fld id="{DC8DE6D9-4FB9-4B45-9941-D1327AEBD99F}" type="datetimeFigureOut">
              <a:rPr lang="ru-RU">
                <a:solidFill>
                  <a:srgbClr val="438086"/>
                </a:solidFill>
              </a:rPr>
              <a:pPr>
                <a:defRPr/>
              </a:pPr>
              <a:t>09.12.2012</a:t>
            </a:fld>
            <a:endParaRPr lang="ru-RU">
              <a:solidFill>
                <a:srgbClr val="438086"/>
              </a:solidFill>
            </a:endParaRPr>
          </a:p>
        </p:txBody>
      </p:sp>
      <p:sp>
        <p:nvSpPr>
          <p:cNvPr id="6"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7" name="Номер слайда 22"/>
          <p:cNvSpPr>
            <a:spLocks noGrp="1"/>
          </p:cNvSpPr>
          <p:nvPr>
            <p:ph type="sldNum" sz="quarter" idx="12"/>
          </p:nvPr>
        </p:nvSpPr>
        <p:spPr/>
        <p:txBody>
          <a:bodyPr/>
          <a:lstStyle>
            <a:lvl1pPr>
              <a:defRPr/>
            </a:lvl1pPr>
          </a:lstStyle>
          <a:p>
            <a:pPr>
              <a:defRPr/>
            </a:pPr>
            <a:fld id="{B1B2BC7F-48C3-4631-8244-EC327BA97CE3}" type="slidenum">
              <a:rPr lang="ru-RU"/>
              <a:pPr>
                <a:defRPr/>
              </a:pPr>
              <a:t>‹#›</a:t>
            </a:fld>
            <a:endParaRPr lang="ru-RU"/>
          </a:p>
        </p:txBody>
      </p:sp>
    </p:spTree>
    <p:extLst>
      <p:ext uri="{BB962C8B-B14F-4D97-AF65-F5344CB8AC3E}">
        <p14:creationId xmlns:p14="http://schemas.microsoft.com/office/powerpoint/2010/main" val="67095223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1079CA53-56BF-4FD1-B356-EDF2D73F3EE4}" type="datetimeFigureOut">
              <a:rPr lang="ru-RU">
                <a:solidFill>
                  <a:srgbClr val="438086"/>
                </a:solidFill>
              </a:rPr>
              <a:pPr>
                <a:defRPr/>
              </a:pPr>
              <a:t>09.12.2012</a:t>
            </a:fld>
            <a:endParaRPr lang="ru-RU">
              <a:solidFill>
                <a:srgbClr val="438086"/>
              </a:solidFill>
            </a:endParaRPr>
          </a:p>
        </p:txBody>
      </p:sp>
      <p:sp>
        <p:nvSpPr>
          <p:cNvPr id="5"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6" name="Номер слайда 22"/>
          <p:cNvSpPr>
            <a:spLocks noGrp="1"/>
          </p:cNvSpPr>
          <p:nvPr>
            <p:ph type="sldNum" sz="quarter" idx="12"/>
          </p:nvPr>
        </p:nvSpPr>
        <p:spPr/>
        <p:txBody>
          <a:bodyPr/>
          <a:lstStyle>
            <a:lvl1pPr>
              <a:defRPr/>
            </a:lvl1pPr>
          </a:lstStyle>
          <a:p>
            <a:pPr>
              <a:defRPr/>
            </a:pPr>
            <a:fld id="{009929E8-6D67-4FF1-9A88-EA3B845B3D4E}" type="slidenum">
              <a:rPr lang="ru-RU"/>
              <a:pPr>
                <a:defRPr/>
              </a:pPr>
              <a:t>‹#›</a:t>
            </a:fld>
            <a:endParaRPr lang="ru-RU"/>
          </a:p>
        </p:txBody>
      </p:sp>
    </p:spTree>
    <p:extLst>
      <p:ext uri="{BB962C8B-B14F-4D97-AF65-F5344CB8AC3E}">
        <p14:creationId xmlns:p14="http://schemas.microsoft.com/office/powerpoint/2010/main" val="245100633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1143000"/>
            <a:ext cx="1905000" cy="5486400"/>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1143000"/>
            <a:ext cx="62484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AA80A46B-0E94-41F6-9C70-0F27D4597C50}" type="datetimeFigureOut">
              <a:rPr lang="ru-RU">
                <a:solidFill>
                  <a:srgbClr val="438086"/>
                </a:solidFill>
              </a:rPr>
              <a:pPr>
                <a:defRPr/>
              </a:pPr>
              <a:t>09.12.2012</a:t>
            </a:fld>
            <a:endParaRPr lang="ru-RU">
              <a:solidFill>
                <a:srgbClr val="438086"/>
              </a:solidFill>
            </a:endParaRPr>
          </a:p>
        </p:txBody>
      </p:sp>
      <p:sp>
        <p:nvSpPr>
          <p:cNvPr id="5"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6" name="Номер слайда 22"/>
          <p:cNvSpPr>
            <a:spLocks noGrp="1"/>
          </p:cNvSpPr>
          <p:nvPr>
            <p:ph type="sldNum" sz="quarter" idx="12"/>
          </p:nvPr>
        </p:nvSpPr>
        <p:spPr/>
        <p:txBody>
          <a:bodyPr/>
          <a:lstStyle>
            <a:lvl1pPr>
              <a:defRPr/>
            </a:lvl1pPr>
          </a:lstStyle>
          <a:p>
            <a:pPr>
              <a:defRPr/>
            </a:pPr>
            <a:fld id="{1130CE24-9508-4E8A-8EA2-A583558BF4D7}" type="slidenum">
              <a:rPr lang="ru-RU"/>
              <a:pPr>
                <a:defRPr/>
              </a:pPr>
              <a:t>‹#›</a:t>
            </a:fld>
            <a:endParaRPr lang="ru-RU"/>
          </a:p>
        </p:txBody>
      </p:sp>
    </p:spTree>
    <p:extLst>
      <p:ext uri="{BB962C8B-B14F-4D97-AF65-F5344CB8AC3E}">
        <p14:creationId xmlns:p14="http://schemas.microsoft.com/office/powerpoint/2010/main" val="226031769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Прямоугольник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5" name="Прямоугольник 4"/>
          <p:cNvSpPr/>
          <p:nvPr/>
        </p:nvSpPr>
        <p:spPr>
          <a:xfrm flipV="1">
            <a:off x="5410200" y="3897313"/>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Прямоугольник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7" name="Прямоугольник 6"/>
          <p:cNvSpPr/>
          <p:nvPr/>
        </p:nvSpPr>
        <p:spPr>
          <a:xfrm flipV="1">
            <a:off x="5410200" y="4164013"/>
            <a:ext cx="1965325" cy="19050"/>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0" name="Прямоугольник 9"/>
          <p:cNvSpPr/>
          <p:nvPr/>
        </p:nvSpPr>
        <p:spPr>
          <a:xfrm flipV="1">
            <a:off x="5410200" y="4198938"/>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useBgFill="1">
        <p:nvSpPr>
          <p:cNvPr id="11" name="Скругленный прямоугольник 10"/>
          <p:cNvSpPr/>
          <p:nvPr/>
        </p:nvSpPr>
        <p:spPr bwMode="white">
          <a:xfrm>
            <a:off x="5410200" y="3962400"/>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useBgFill="1">
        <p:nvSpPr>
          <p:cNvPr id="12" name="Скругленный прямоугольник 11"/>
          <p:cNvSpPr/>
          <p:nvPr/>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3" name="Прямоугольник 12"/>
          <p:cNvSpPr/>
          <p:nvPr/>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4" name="Прямоугольник 13"/>
          <p:cNvSpPr/>
          <p:nvPr/>
        </p:nvSpPr>
        <p:spPr>
          <a:xfrm>
            <a:off x="0" y="3675063"/>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5" name="Прямоугольник 14"/>
          <p:cNvSpPr/>
          <p:nvPr/>
        </p:nvSpPr>
        <p:spPr>
          <a:xfrm flipV="1">
            <a:off x="6413500" y="3643313"/>
            <a:ext cx="2730500" cy="24765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6" name="Прямоугольник 15"/>
          <p:cNvSpPr/>
          <p:nvPr/>
        </p:nvSpPr>
        <p:spPr>
          <a:xfrm>
            <a:off x="0" y="0"/>
            <a:ext cx="9144000" cy="37020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8" name="Заголовок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lang="ru-RU" smtClean="0"/>
              <a:t>Образец заголовка</a:t>
            </a:r>
            <a:endParaRPr lang="en-US"/>
          </a:p>
        </p:txBody>
      </p:sp>
      <p:sp>
        <p:nvSpPr>
          <p:cNvPr id="9" name="Подзаголовок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17" name="Дата 27"/>
          <p:cNvSpPr>
            <a:spLocks noGrp="1"/>
          </p:cNvSpPr>
          <p:nvPr>
            <p:ph type="dt" sz="half" idx="10"/>
          </p:nvPr>
        </p:nvSpPr>
        <p:spPr>
          <a:xfrm>
            <a:off x="6705600" y="4206875"/>
            <a:ext cx="960438" cy="457200"/>
          </a:xfrm>
        </p:spPr>
        <p:txBody>
          <a:bodyPr/>
          <a:lstStyle>
            <a:lvl1pPr>
              <a:defRPr/>
            </a:lvl1pPr>
          </a:lstStyle>
          <a:p>
            <a:pPr>
              <a:defRPr/>
            </a:pPr>
            <a:fld id="{F8B4D939-803F-4CA8-9904-7FCC1D467517}" type="datetimeFigureOut">
              <a:rPr lang="ru-RU">
                <a:solidFill>
                  <a:srgbClr val="438086"/>
                </a:solidFill>
              </a:rPr>
              <a:pPr>
                <a:defRPr/>
              </a:pPr>
              <a:t>09.12.2012</a:t>
            </a:fld>
            <a:endParaRPr lang="ru-RU">
              <a:solidFill>
                <a:srgbClr val="438086"/>
              </a:solidFill>
            </a:endParaRPr>
          </a:p>
        </p:txBody>
      </p:sp>
      <p:sp>
        <p:nvSpPr>
          <p:cNvPr id="18" name="Нижний колонтитул 16"/>
          <p:cNvSpPr>
            <a:spLocks noGrp="1"/>
          </p:cNvSpPr>
          <p:nvPr>
            <p:ph type="ftr" sz="quarter" idx="11"/>
          </p:nvPr>
        </p:nvSpPr>
        <p:spPr>
          <a:xfrm>
            <a:off x="5410200" y="4205288"/>
            <a:ext cx="1295400" cy="457200"/>
          </a:xfrm>
        </p:spPr>
        <p:txBody>
          <a:bodyPr/>
          <a:lstStyle>
            <a:lvl1pPr>
              <a:defRPr/>
            </a:lvl1pPr>
          </a:lstStyle>
          <a:p>
            <a:pPr>
              <a:defRPr/>
            </a:pPr>
            <a:endParaRPr lang="ru-RU">
              <a:solidFill>
                <a:srgbClr val="438086"/>
              </a:solidFill>
            </a:endParaRPr>
          </a:p>
        </p:txBody>
      </p:sp>
      <p:sp>
        <p:nvSpPr>
          <p:cNvPr id="19" name="Номер слайда 28"/>
          <p:cNvSpPr>
            <a:spLocks noGrp="1"/>
          </p:cNvSpPr>
          <p:nvPr>
            <p:ph type="sldNum" sz="quarter" idx="12"/>
          </p:nvPr>
        </p:nvSpPr>
        <p:spPr>
          <a:xfrm>
            <a:off x="8320088" y="1588"/>
            <a:ext cx="747712" cy="365125"/>
          </a:xfrm>
        </p:spPr>
        <p:txBody>
          <a:bodyPr/>
          <a:lstStyle>
            <a:lvl1pPr algn="r">
              <a:defRPr sz="1800">
                <a:solidFill>
                  <a:schemeClr val="bg1"/>
                </a:solidFill>
              </a:defRPr>
            </a:lvl1pPr>
          </a:lstStyle>
          <a:p>
            <a:pPr>
              <a:defRPr/>
            </a:pPr>
            <a:fld id="{58025582-7C82-4A2D-965C-F64182CF26F8}" type="slidenum">
              <a:rPr lang="ru-RU">
                <a:solidFill>
                  <a:prstClr val="white"/>
                </a:solidFill>
              </a:rPr>
              <a:pPr>
                <a:defRPr/>
              </a:pPr>
              <a:t>‹#›</a:t>
            </a:fld>
            <a:endParaRPr lang="ru-RU">
              <a:solidFill>
                <a:prstClr val="white"/>
              </a:solidFill>
            </a:endParaRPr>
          </a:p>
        </p:txBody>
      </p:sp>
    </p:spTree>
    <p:extLst>
      <p:ext uri="{BB962C8B-B14F-4D97-AF65-F5344CB8AC3E}">
        <p14:creationId xmlns:p14="http://schemas.microsoft.com/office/powerpoint/2010/main" val="170624411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BAD85846-8DB4-4BB5-8FC0-12348240668B}" type="datetimeFigureOut">
              <a:rPr lang="ru-RU">
                <a:solidFill>
                  <a:srgbClr val="438086"/>
                </a:solidFill>
              </a:rPr>
              <a:pPr>
                <a:defRPr/>
              </a:pPr>
              <a:t>09.12.2012</a:t>
            </a:fld>
            <a:endParaRPr lang="ru-RU">
              <a:solidFill>
                <a:srgbClr val="438086"/>
              </a:solidFill>
            </a:endParaRPr>
          </a:p>
        </p:txBody>
      </p:sp>
      <p:sp>
        <p:nvSpPr>
          <p:cNvPr id="5"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6" name="Номер слайда 22"/>
          <p:cNvSpPr>
            <a:spLocks noGrp="1"/>
          </p:cNvSpPr>
          <p:nvPr>
            <p:ph type="sldNum" sz="quarter" idx="12"/>
          </p:nvPr>
        </p:nvSpPr>
        <p:spPr/>
        <p:txBody>
          <a:bodyPr/>
          <a:lstStyle>
            <a:lvl1pPr>
              <a:defRPr/>
            </a:lvl1pPr>
          </a:lstStyle>
          <a:p>
            <a:pPr>
              <a:defRPr/>
            </a:pPr>
            <a:fld id="{C181F019-A3AA-4748-ABA7-0274FB77126C}" type="slidenum">
              <a:rPr lang="ru-RU"/>
              <a:pPr>
                <a:defRPr/>
              </a:pPr>
              <a:t>‹#›</a:t>
            </a:fld>
            <a:endParaRPr lang="ru-RU"/>
          </a:p>
        </p:txBody>
      </p:sp>
    </p:spTree>
    <p:extLst>
      <p:ext uri="{BB962C8B-B14F-4D97-AF65-F5344CB8AC3E}">
        <p14:creationId xmlns:p14="http://schemas.microsoft.com/office/powerpoint/2010/main" val="234681718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ru-RU" smtClean="0"/>
              <a:t>Образец заголовка</a:t>
            </a:r>
            <a:endParaRPr lang="en-US"/>
          </a:p>
        </p:txBody>
      </p:sp>
      <p:sp>
        <p:nvSpPr>
          <p:cNvPr id="3" name="Текст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4" name="Дата 13"/>
          <p:cNvSpPr>
            <a:spLocks noGrp="1"/>
          </p:cNvSpPr>
          <p:nvPr>
            <p:ph type="dt" sz="half" idx="10"/>
          </p:nvPr>
        </p:nvSpPr>
        <p:spPr/>
        <p:txBody>
          <a:bodyPr/>
          <a:lstStyle>
            <a:lvl1pPr>
              <a:defRPr/>
            </a:lvl1pPr>
          </a:lstStyle>
          <a:p>
            <a:pPr>
              <a:defRPr/>
            </a:pPr>
            <a:fld id="{CFA86F8F-925B-436F-A53D-E8DE70BA2D56}" type="datetimeFigureOut">
              <a:rPr lang="ru-RU">
                <a:solidFill>
                  <a:srgbClr val="438086"/>
                </a:solidFill>
              </a:rPr>
              <a:pPr>
                <a:defRPr/>
              </a:pPr>
              <a:t>09.12.2012</a:t>
            </a:fld>
            <a:endParaRPr lang="ru-RU">
              <a:solidFill>
                <a:srgbClr val="438086"/>
              </a:solidFill>
            </a:endParaRPr>
          </a:p>
        </p:txBody>
      </p:sp>
      <p:sp>
        <p:nvSpPr>
          <p:cNvPr id="5"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6" name="Номер слайда 22"/>
          <p:cNvSpPr>
            <a:spLocks noGrp="1"/>
          </p:cNvSpPr>
          <p:nvPr>
            <p:ph type="sldNum" sz="quarter" idx="12"/>
          </p:nvPr>
        </p:nvSpPr>
        <p:spPr/>
        <p:txBody>
          <a:bodyPr/>
          <a:lstStyle>
            <a:lvl1pPr>
              <a:defRPr/>
            </a:lvl1pPr>
          </a:lstStyle>
          <a:p>
            <a:pPr>
              <a:defRPr/>
            </a:pPr>
            <a:fld id="{DE7A4052-1B76-445A-A724-00FE4AC158D4}" type="slidenum">
              <a:rPr lang="ru-RU"/>
              <a:pPr>
                <a:defRPr/>
              </a:pPr>
              <a:t>‹#›</a:t>
            </a:fld>
            <a:endParaRPr lang="ru-RU"/>
          </a:p>
        </p:txBody>
      </p:sp>
    </p:spTree>
    <p:extLst>
      <p:ext uri="{BB962C8B-B14F-4D97-AF65-F5344CB8AC3E}">
        <p14:creationId xmlns:p14="http://schemas.microsoft.com/office/powerpoint/2010/main" val="79768975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13"/>
          <p:cNvSpPr>
            <a:spLocks noGrp="1"/>
          </p:cNvSpPr>
          <p:nvPr>
            <p:ph type="dt" sz="half" idx="10"/>
          </p:nvPr>
        </p:nvSpPr>
        <p:spPr/>
        <p:txBody>
          <a:bodyPr/>
          <a:lstStyle>
            <a:lvl1pPr>
              <a:defRPr/>
            </a:lvl1pPr>
          </a:lstStyle>
          <a:p>
            <a:pPr>
              <a:defRPr/>
            </a:pPr>
            <a:fld id="{C83437EA-1CCD-4A81-ACA9-D0D413983DD4}" type="datetimeFigureOut">
              <a:rPr lang="ru-RU">
                <a:solidFill>
                  <a:srgbClr val="438086"/>
                </a:solidFill>
              </a:rPr>
              <a:pPr>
                <a:defRPr/>
              </a:pPr>
              <a:t>09.12.2012</a:t>
            </a:fld>
            <a:endParaRPr lang="ru-RU">
              <a:solidFill>
                <a:srgbClr val="438086"/>
              </a:solidFill>
            </a:endParaRPr>
          </a:p>
        </p:txBody>
      </p:sp>
      <p:sp>
        <p:nvSpPr>
          <p:cNvPr id="6"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7" name="Номер слайда 22"/>
          <p:cNvSpPr>
            <a:spLocks noGrp="1"/>
          </p:cNvSpPr>
          <p:nvPr>
            <p:ph type="sldNum" sz="quarter" idx="12"/>
          </p:nvPr>
        </p:nvSpPr>
        <p:spPr/>
        <p:txBody>
          <a:bodyPr/>
          <a:lstStyle>
            <a:lvl1pPr>
              <a:defRPr/>
            </a:lvl1pPr>
          </a:lstStyle>
          <a:p>
            <a:pPr>
              <a:defRPr/>
            </a:pPr>
            <a:fld id="{6420D482-7799-4A91-8615-6B7FE0F220CE}" type="slidenum">
              <a:rPr lang="ru-RU"/>
              <a:pPr>
                <a:defRPr/>
              </a:pPr>
              <a:t>‹#›</a:t>
            </a:fld>
            <a:endParaRPr lang="ru-RU"/>
          </a:p>
        </p:txBody>
      </p:sp>
    </p:spTree>
    <p:extLst>
      <p:ext uri="{BB962C8B-B14F-4D97-AF65-F5344CB8AC3E}">
        <p14:creationId xmlns:p14="http://schemas.microsoft.com/office/powerpoint/2010/main" val="170722236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000" y="1143000"/>
            <a:ext cx="8382000" cy="1069848"/>
          </a:xfrm>
        </p:spPr>
        <p:txBody>
          <a:bodyPr/>
          <a:lstStyle>
            <a:lvl1pPr>
              <a:defRPr sz="4000" b="0" i="0" cap="none" baseline="0"/>
            </a:lvl1pPr>
          </a:lstStyle>
          <a:p>
            <a:r>
              <a:rPr lang="ru-RU" smtClean="0"/>
              <a:t>Образец заголовка</a:t>
            </a:r>
            <a:endParaRPr lang="en-US"/>
          </a:p>
        </p:txBody>
      </p:sp>
      <p:sp>
        <p:nvSpPr>
          <p:cNvPr id="3" name="Текст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Текст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5" name="Содержимое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25"/>
          <p:cNvSpPr>
            <a:spLocks noGrp="1"/>
          </p:cNvSpPr>
          <p:nvPr>
            <p:ph type="dt" sz="half" idx="10"/>
          </p:nvPr>
        </p:nvSpPr>
        <p:spPr/>
        <p:txBody>
          <a:bodyPr rtlCol="0"/>
          <a:lstStyle>
            <a:lvl1pPr>
              <a:defRPr/>
            </a:lvl1pPr>
          </a:lstStyle>
          <a:p>
            <a:pPr>
              <a:defRPr/>
            </a:pPr>
            <a:fld id="{14E2C178-17C9-4C07-99E3-4C8B2965C9A7}" type="datetimeFigureOut">
              <a:rPr lang="ru-RU">
                <a:solidFill>
                  <a:srgbClr val="438086"/>
                </a:solidFill>
              </a:rPr>
              <a:pPr>
                <a:defRPr/>
              </a:pPr>
              <a:t>09.12.2012</a:t>
            </a:fld>
            <a:endParaRPr lang="ru-RU">
              <a:solidFill>
                <a:srgbClr val="438086"/>
              </a:solidFill>
            </a:endParaRPr>
          </a:p>
        </p:txBody>
      </p:sp>
      <p:sp>
        <p:nvSpPr>
          <p:cNvPr id="8" name="Номер слайда 26"/>
          <p:cNvSpPr>
            <a:spLocks noGrp="1"/>
          </p:cNvSpPr>
          <p:nvPr>
            <p:ph type="sldNum" sz="quarter" idx="11"/>
          </p:nvPr>
        </p:nvSpPr>
        <p:spPr/>
        <p:txBody>
          <a:bodyPr rtlCol="0"/>
          <a:lstStyle>
            <a:lvl1pPr>
              <a:defRPr/>
            </a:lvl1pPr>
          </a:lstStyle>
          <a:p>
            <a:pPr>
              <a:defRPr/>
            </a:pPr>
            <a:fld id="{31AA09F1-8BE7-4E65-8D21-0A16CB04204E}" type="slidenum">
              <a:rPr lang="ru-RU"/>
              <a:pPr>
                <a:defRPr/>
              </a:pPr>
              <a:t>‹#›</a:t>
            </a:fld>
            <a:endParaRPr lang="ru-RU"/>
          </a:p>
        </p:txBody>
      </p:sp>
      <p:sp>
        <p:nvSpPr>
          <p:cNvPr id="9" name="Нижний колонтитул 27"/>
          <p:cNvSpPr>
            <a:spLocks noGrp="1"/>
          </p:cNvSpPr>
          <p:nvPr>
            <p:ph type="ftr" sz="quarter" idx="12"/>
          </p:nvPr>
        </p:nvSpPr>
        <p:spPr/>
        <p:txBody>
          <a:bodyPr rtlCol="0"/>
          <a:lstStyle>
            <a:lvl1pPr>
              <a:defRPr/>
            </a:lvl1pPr>
          </a:lstStyle>
          <a:p>
            <a:pPr>
              <a:defRPr/>
            </a:pPr>
            <a:endParaRPr lang="ru-RU">
              <a:solidFill>
                <a:srgbClr val="438086"/>
              </a:solidFill>
            </a:endParaRPr>
          </a:p>
        </p:txBody>
      </p:sp>
    </p:spTree>
    <p:extLst>
      <p:ext uri="{BB962C8B-B14F-4D97-AF65-F5344CB8AC3E}">
        <p14:creationId xmlns:p14="http://schemas.microsoft.com/office/powerpoint/2010/main" val="330846971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43000"/>
            <a:ext cx="8229600" cy="1069848"/>
          </a:xfrm>
        </p:spPr>
        <p:txBody>
          <a:bodyPr/>
          <a:lstStyle>
            <a:lvl1pPr>
              <a:defRPr sz="4000">
                <a:solidFill>
                  <a:schemeClr val="tx2"/>
                </a:solidFill>
              </a:defRPr>
            </a:lvl1pPr>
          </a:lstStyle>
          <a:p>
            <a:r>
              <a:rPr lang="ru-RU" smtClean="0"/>
              <a:t>Образец заголовка</a:t>
            </a:r>
            <a:endParaRPr lang="en-US"/>
          </a:p>
        </p:txBody>
      </p:sp>
      <p:sp>
        <p:nvSpPr>
          <p:cNvPr id="3" name="Дата 2"/>
          <p:cNvSpPr>
            <a:spLocks noGrp="1"/>
          </p:cNvSpPr>
          <p:nvPr>
            <p:ph type="dt" sz="half" idx="10"/>
          </p:nvPr>
        </p:nvSpPr>
        <p:spPr>
          <a:xfrm>
            <a:off x="6583363" y="612775"/>
            <a:ext cx="957262" cy="457200"/>
          </a:xfrm>
        </p:spPr>
        <p:txBody>
          <a:bodyPr/>
          <a:lstStyle>
            <a:lvl1pPr>
              <a:defRPr/>
            </a:lvl1pPr>
          </a:lstStyle>
          <a:p>
            <a:pPr>
              <a:defRPr/>
            </a:pPr>
            <a:fld id="{E25D6125-F795-44D0-A63B-1B58B4DF4BF3}" type="datetimeFigureOut">
              <a:rPr lang="ru-RU">
                <a:solidFill>
                  <a:srgbClr val="438086"/>
                </a:solidFill>
              </a:rPr>
              <a:pPr>
                <a:defRPr/>
              </a:pPr>
              <a:t>09.12.2012</a:t>
            </a:fld>
            <a:endParaRPr lang="ru-RU">
              <a:solidFill>
                <a:srgbClr val="438086"/>
              </a:solidFill>
            </a:endParaRPr>
          </a:p>
        </p:txBody>
      </p:sp>
      <p:sp>
        <p:nvSpPr>
          <p:cNvPr id="4" name="Нижний колонтитул 3"/>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5" name="Номер слайда 4"/>
          <p:cNvSpPr>
            <a:spLocks noGrp="1"/>
          </p:cNvSpPr>
          <p:nvPr>
            <p:ph type="sldNum" sz="quarter" idx="12"/>
          </p:nvPr>
        </p:nvSpPr>
        <p:spPr/>
        <p:txBody>
          <a:bodyPr/>
          <a:lstStyle>
            <a:lvl1pPr>
              <a:defRPr/>
            </a:lvl1pPr>
          </a:lstStyle>
          <a:p>
            <a:pPr>
              <a:defRPr/>
            </a:pPr>
            <a:fld id="{DFE31902-0263-4845-8299-E82112C3C177}" type="slidenum">
              <a:rPr lang="ru-RU"/>
              <a:pPr>
                <a:defRPr/>
              </a:pPr>
              <a:t>‹#›</a:t>
            </a:fld>
            <a:endParaRPr lang="ru-RU"/>
          </a:p>
        </p:txBody>
      </p:sp>
    </p:spTree>
    <p:extLst>
      <p:ext uri="{BB962C8B-B14F-4D97-AF65-F5344CB8AC3E}">
        <p14:creationId xmlns:p14="http://schemas.microsoft.com/office/powerpoint/2010/main" val="28711985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467600" cy="1143000"/>
          </a:xfrm>
        </p:spPr>
        <p:txBody>
          <a:bodyPr/>
          <a:lstStyle/>
          <a:p>
            <a:r>
              <a:rPr lang="ru-RU" smtClean="0"/>
              <a:t>Образец заголовка</a:t>
            </a:r>
            <a:endParaRPr lang="en-US"/>
          </a:p>
        </p:txBody>
      </p:sp>
      <p:sp>
        <p:nvSpPr>
          <p:cNvPr id="3" name="Содержимое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9"/>
          <p:cNvSpPr>
            <a:spLocks noGrp="1"/>
          </p:cNvSpPr>
          <p:nvPr>
            <p:ph type="dt" sz="half" idx="10"/>
          </p:nvPr>
        </p:nvSpPr>
        <p:spPr/>
        <p:txBody>
          <a:bodyPr/>
          <a:lstStyle>
            <a:lvl1pPr>
              <a:defRPr/>
            </a:lvl1pPr>
          </a:lstStyle>
          <a:p>
            <a:pPr>
              <a:defRPr/>
            </a:pPr>
            <a:fld id="{546E3178-431B-426A-8D13-574995584DE8}" type="datetimeFigureOut">
              <a:rPr lang="ru-RU">
                <a:solidFill>
                  <a:srgbClr val="D4D2D0">
                    <a:shade val="50000"/>
                  </a:srgbClr>
                </a:solidFill>
              </a:rPr>
              <a:pPr>
                <a:defRPr/>
              </a:pPr>
              <a:t>09.12.2012</a:t>
            </a:fld>
            <a:endParaRPr lang="ru-RU">
              <a:solidFill>
                <a:srgbClr val="D4D2D0">
                  <a:shade val="50000"/>
                </a:srgbClr>
              </a:solidFill>
            </a:endParaRPr>
          </a:p>
        </p:txBody>
      </p:sp>
      <p:sp>
        <p:nvSpPr>
          <p:cNvPr id="6" name="Нижний колонтитул 21"/>
          <p:cNvSpPr>
            <a:spLocks noGrp="1"/>
          </p:cNvSpPr>
          <p:nvPr>
            <p:ph type="ftr" sz="quarter" idx="11"/>
          </p:nvPr>
        </p:nvSpPr>
        <p:spPr/>
        <p:txBody>
          <a:bodyPr/>
          <a:lstStyle>
            <a:lvl1pPr>
              <a:defRPr/>
            </a:lvl1pPr>
          </a:lstStyle>
          <a:p>
            <a:pPr>
              <a:defRPr/>
            </a:pPr>
            <a:endParaRPr lang="ru-RU">
              <a:solidFill>
                <a:srgbClr val="D4D2D0">
                  <a:shade val="50000"/>
                </a:srgbClr>
              </a:solidFill>
            </a:endParaRPr>
          </a:p>
        </p:txBody>
      </p:sp>
      <p:sp>
        <p:nvSpPr>
          <p:cNvPr id="7" name="Номер слайда 17"/>
          <p:cNvSpPr>
            <a:spLocks noGrp="1"/>
          </p:cNvSpPr>
          <p:nvPr>
            <p:ph type="sldNum" sz="quarter" idx="12"/>
          </p:nvPr>
        </p:nvSpPr>
        <p:spPr/>
        <p:txBody>
          <a:bodyPr/>
          <a:lstStyle>
            <a:lvl1pPr>
              <a:defRPr/>
            </a:lvl1pPr>
          </a:lstStyle>
          <a:p>
            <a:pPr>
              <a:defRPr/>
            </a:pPr>
            <a:fld id="{503B89BF-AA47-45C0-9312-09AC89F025DD}" type="slidenum">
              <a:rPr lang="ru-RU">
                <a:solidFill>
                  <a:srgbClr val="D4D2D0">
                    <a:shade val="50000"/>
                  </a:srgbClr>
                </a:solidFill>
              </a:rPr>
              <a:pPr>
                <a:defRPr/>
              </a:pPr>
              <a:t>‹#›</a:t>
            </a:fld>
            <a:endParaRPr lang="ru-RU">
              <a:solidFill>
                <a:srgbClr val="D4D2D0">
                  <a:shade val="50000"/>
                </a:srgbClr>
              </a:solidFill>
            </a:endParaRPr>
          </a:p>
        </p:txBody>
      </p:sp>
    </p:spTree>
    <p:extLst>
      <p:ext uri="{BB962C8B-B14F-4D97-AF65-F5344CB8AC3E}">
        <p14:creationId xmlns:p14="http://schemas.microsoft.com/office/powerpoint/2010/main" val="365295699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3"/>
          <p:cNvSpPr>
            <a:spLocks noGrp="1"/>
          </p:cNvSpPr>
          <p:nvPr>
            <p:ph type="dt" sz="half" idx="10"/>
          </p:nvPr>
        </p:nvSpPr>
        <p:spPr/>
        <p:txBody>
          <a:bodyPr/>
          <a:lstStyle>
            <a:lvl1pPr>
              <a:defRPr/>
            </a:lvl1pPr>
          </a:lstStyle>
          <a:p>
            <a:pPr>
              <a:defRPr/>
            </a:pPr>
            <a:fld id="{5FB507EB-5EF6-4AE6-9241-766D437B6287}" type="datetimeFigureOut">
              <a:rPr lang="ru-RU">
                <a:solidFill>
                  <a:srgbClr val="438086"/>
                </a:solidFill>
              </a:rPr>
              <a:pPr>
                <a:defRPr/>
              </a:pPr>
              <a:t>09.12.2012</a:t>
            </a:fld>
            <a:endParaRPr lang="ru-RU">
              <a:solidFill>
                <a:srgbClr val="438086"/>
              </a:solidFill>
            </a:endParaRPr>
          </a:p>
        </p:txBody>
      </p:sp>
      <p:sp>
        <p:nvSpPr>
          <p:cNvPr id="3"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4" name="Номер слайда 22"/>
          <p:cNvSpPr>
            <a:spLocks noGrp="1"/>
          </p:cNvSpPr>
          <p:nvPr>
            <p:ph type="sldNum" sz="quarter" idx="12"/>
          </p:nvPr>
        </p:nvSpPr>
        <p:spPr/>
        <p:txBody>
          <a:bodyPr/>
          <a:lstStyle>
            <a:lvl1pPr>
              <a:defRPr/>
            </a:lvl1pPr>
          </a:lstStyle>
          <a:p>
            <a:pPr>
              <a:defRPr/>
            </a:pPr>
            <a:fld id="{C9F39EC8-5DA2-4CBA-9915-19E352032E06}" type="slidenum">
              <a:rPr lang="ru-RU"/>
              <a:pPr>
                <a:defRPr/>
              </a:pPr>
              <a:t>‹#›</a:t>
            </a:fld>
            <a:endParaRPr lang="ru-RU"/>
          </a:p>
        </p:txBody>
      </p:sp>
    </p:spTree>
    <p:extLst>
      <p:ext uri="{BB962C8B-B14F-4D97-AF65-F5344CB8AC3E}">
        <p14:creationId xmlns:p14="http://schemas.microsoft.com/office/powerpoint/2010/main" val="411442080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53496" y="1101970"/>
            <a:ext cx="3383280" cy="877824"/>
          </a:xfrm>
        </p:spPr>
        <p:txBody>
          <a:bodyPr anchor="b"/>
          <a:lstStyle>
            <a:lvl1pPr algn="l">
              <a:buNone/>
              <a:defRPr sz="1800" b="1"/>
            </a:lvl1pPr>
          </a:lstStyle>
          <a:p>
            <a:r>
              <a:rPr lang="ru-RU" smtClean="0"/>
              <a:t>Образец заголовка</a:t>
            </a:r>
            <a:endParaRPr lang="en-US"/>
          </a:p>
        </p:txBody>
      </p:sp>
      <p:sp>
        <p:nvSpPr>
          <p:cNvPr id="3" name="Текст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ru-RU" smtClean="0"/>
              <a:t>Образец текста</a:t>
            </a:r>
          </a:p>
        </p:txBody>
      </p:sp>
      <p:sp>
        <p:nvSpPr>
          <p:cNvPr id="4" name="Содержимое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13"/>
          <p:cNvSpPr>
            <a:spLocks noGrp="1"/>
          </p:cNvSpPr>
          <p:nvPr>
            <p:ph type="dt" sz="half" idx="10"/>
          </p:nvPr>
        </p:nvSpPr>
        <p:spPr/>
        <p:txBody>
          <a:bodyPr/>
          <a:lstStyle>
            <a:lvl1pPr>
              <a:defRPr/>
            </a:lvl1pPr>
          </a:lstStyle>
          <a:p>
            <a:pPr>
              <a:defRPr/>
            </a:pPr>
            <a:fld id="{31E98B04-F16E-402C-9C58-337DEEF78E0F}" type="datetimeFigureOut">
              <a:rPr lang="ru-RU">
                <a:solidFill>
                  <a:srgbClr val="438086"/>
                </a:solidFill>
              </a:rPr>
              <a:pPr>
                <a:defRPr/>
              </a:pPr>
              <a:t>09.12.2012</a:t>
            </a:fld>
            <a:endParaRPr lang="ru-RU">
              <a:solidFill>
                <a:srgbClr val="438086"/>
              </a:solidFill>
            </a:endParaRPr>
          </a:p>
        </p:txBody>
      </p:sp>
      <p:sp>
        <p:nvSpPr>
          <p:cNvPr id="6"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7" name="Номер слайда 22"/>
          <p:cNvSpPr>
            <a:spLocks noGrp="1"/>
          </p:cNvSpPr>
          <p:nvPr>
            <p:ph type="sldNum" sz="quarter" idx="12"/>
          </p:nvPr>
        </p:nvSpPr>
        <p:spPr/>
        <p:txBody>
          <a:bodyPr/>
          <a:lstStyle>
            <a:lvl1pPr>
              <a:defRPr/>
            </a:lvl1pPr>
          </a:lstStyle>
          <a:p>
            <a:pPr>
              <a:defRPr/>
            </a:pPr>
            <a:fld id="{DBBD4D47-8E3D-42EA-8562-E898D3761DCD}" type="slidenum">
              <a:rPr lang="ru-RU"/>
              <a:pPr>
                <a:defRPr/>
              </a:pPr>
              <a:t>‹#›</a:t>
            </a:fld>
            <a:endParaRPr lang="ru-RU"/>
          </a:p>
        </p:txBody>
      </p:sp>
    </p:spTree>
    <p:extLst>
      <p:ext uri="{BB962C8B-B14F-4D97-AF65-F5344CB8AC3E}">
        <p14:creationId xmlns:p14="http://schemas.microsoft.com/office/powerpoint/2010/main" val="294168432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lang="ru-RU" smtClean="0"/>
              <a:t>Образец заголовка</a:t>
            </a:r>
            <a:endParaRPr lang="en-US"/>
          </a:p>
        </p:txBody>
      </p:sp>
      <p:sp>
        <p:nvSpPr>
          <p:cNvPr id="3" name="Рисунок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ru-RU" noProof="0" smtClean="0"/>
              <a:t>Вставка рисунка</a:t>
            </a:r>
            <a:endParaRPr lang="en-US" noProof="0" dirty="0"/>
          </a:p>
        </p:txBody>
      </p:sp>
      <p:sp>
        <p:nvSpPr>
          <p:cNvPr id="4" name="Текст 3"/>
          <p:cNvSpPr>
            <a:spLocks noGrp="1"/>
          </p:cNvSpPr>
          <p:nvPr>
            <p:ph type="body" sz="half" idx="2"/>
          </p:nvPr>
        </p:nvSpPr>
        <p:spPr>
          <a:xfrm>
            <a:off x="6088443" y="3274308"/>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ru-RU" smtClean="0"/>
              <a:t>Образец текста</a:t>
            </a:r>
          </a:p>
        </p:txBody>
      </p:sp>
      <p:sp>
        <p:nvSpPr>
          <p:cNvPr id="5" name="Дата 13"/>
          <p:cNvSpPr>
            <a:spLocks noGrp="1"/>
          </p:cNvSpPr>
          <p:nvPr>
            <p:ph type="dt" sz="half" idx="10"/>
          </p:nvPr>
        </p:nvSpPr>
        <p:spPr/>
        <p:txBody>
          <a:bodyPr/>
          <a:lstStyle>
            <a:lvl1pPr>
              <a:defRPr/>
            </a:lvl1pPr>
          </a:lstStyle>
          <a:p>
            <a:pPr>
              <a:defRPr/>
            </a:pPr>
            <a:fld id="{DC8DE6D9-4FB9-4B45-9941-D1327AEBD99F}" type="datetimeFigureOut">
              <a:rPr lang="ru-RU">
                <a:solidFill>
                  <a:srgbClr val="438086"/>
                </a:solidFill>
              </a:rPr>
              <a:pPr>
                <a:defRPr/>
              </a:pPr>
              <a:t>09.12.2012</a:t>
            </a:fld>
            <a:endParaRPr lang="ru-RU">
              <a:solidFill>
                <a:srgbClr val="438086"/>
              </a:solidFill>
            </a:endParaRPr>
          </a:p>
        </p:txBody>
      </p:sp>
      <p:sp>
        <p:nvSpPr>
          <p:cNvPr id="6"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7" name="Номер слайда 22"/>
          <p:cNvSpPr>
            <a:spLocks noGrp="1"/>
          </p:cNvSpPr>
          <p:nvPr>
            <p:ph type="sldNum" sz="quarter" idx="12"/>
          </p:nvPr>
        </p:nvSpPr>
        <p:spPr/>
        <p:txBody>
          <a:bodyPr/>
          <a:lstStyle>
            <a:lvl1pPr>
              <a:defRPr/>
            </a:lvl1pPr>
          </a:lstStyle>
          <a:p>
            <a:pPr>
              <a:defRPr/>
            </a:pPr>
            <a:fld id="{B1B2BC7F-48C3-4631-8244-EC327BA97CE3}" type="slidenum">
              <a:rPr lang="ru-RU"/>
              <a:pPr>
                <a:defRPr/>
              </a:pPr>
              <a:t>‹#›</a:t>
            </a:fld>
            <a:endParaRPr lang="ru-RU"/>
          </a:p>
        </p:txBody>
      </p:sp>
    </p:spTree>
    <p:extLst>
      <p:ext uri="{BB962C8B-B14F-4D97-AF65-F5344CB8AC3E}">
        <p14:creationId xmlns:p14="http://schemas.microsoft.com/office/powerpoint/2010/main" val="64476227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1079CA53-56BF-4FD1-B356-EDF2D73F3EE4}" type="datetimeFigureOut">
              <a:rPr lang="ru-RU">
                <a:solidFill>
                  <a:srgbClr val="438086"/>
                </a:solidFill>
              </a:rPr>
              <a:pPr>
                <a:defRPr/>
              </a:pPr>
              <a:t>09.12.2012</a:t>
            </a:fld>
            <a:endParaRPr lang="ru-RU">
              <a:solidFill>
                <a:srgbClr val="438086"/>
              </a:solidFill>
            </a:endParaRPr>
          </a:p>
        </p:txBody>
      </p:sp>
      <p:sp>
        <p:nvSpPr>
          <p:cNvPr id="5"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6" name="Номер слайда 22"/>
          <p:cNvSpPr>
            <a:spLocks noGrp="1"/>
          </p:cNvSpPr>
          <p:nvPr>
            <p:ph type="sldNum" sz="quarter" idx="12"/>
          </p:nvPr>
        </p:nvSpPr>
        <p:spPr/>
        <p:txBody>
          <a:bodyPr/>
          <a:lstStyle>
            <a:lvl1pPr>
              <a:defRPr/>
            </a:lvl1pPr>
          </a:lstStyle>
          <a:p>
            <a:pPr>
              <a:defRPr/>
            </a:pPr>
            <a:fld id="{009929E8-6D67-4FF1-9A88-EA3B845B3D4E}" type="slidenum">
              <a:rPr lang="ru-RU"/>
              <a:pPr>
                <a:defRPr/>
              </a:pPr>
              <a:t>‹#›</a:t>
            </a:fld>
            <a:endParaRPr lang="ru-RU"/>
          </a:p>
        </p:txBody>
      </p:sp>
    </p:spTree>
    <p:extLst>
      <p:ext uri="{BB962C8B-B14F-4D97-AF65-F5344CB8AC3E}">
        <p14:creationId xmlns:p14="http://schemas.microsoft.com/office/powerpoint/2010/main" val="347557754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1143000"/>
            <a:ext cx="1905000" cy="5486400"/>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1143000"/>
            <a:ext cx="62484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AA80A46B-0E94-41F6-9C70-0F27D4597C50}" type="datetimeFigureOut">
              <a:rPr lang="ru-RU">
                <a:solidFill>
                  <a:srgbClr val="438086"/>
                </a:solidFill>
              </a:rPr>
              <a:pPr>
                <a:defRPr/>
              </a:pPr>
              <a:t>09.12.2012</a:t>
            </a:fld>
            <a:endParaRPr lang="ru-RU">
              <a:solidFill>
                <a:srgbClr val="438086"/>
              </a:solidFill>
            </a:endParaRPr>
          </a:p>
        </p:txBody>
      </p:sp>
      <p:sp>
        <p:nvSpPr>
          <p:cNvPr id="5"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6" name="Номер слайда 22"/>
          <p:cNvSpPr>
            <a:spLocks noGrp="1"/>
          </p:cNvSpPr>
          <p:nvPr>
            <p:ph type="sldNum" sz="quarter" idx="12"/>
          </p:nvPr>
        </p:nvSpPr>
        <p:spPr/>
        <p:txBody>
          <a:bodyPr/>
          <a:lstStyle>
            <a:lvl1pPr>
              <a:defRPr/>
            </a:lvl1pPr>
          </a:lstStyle>
          <a:p>
            <a:pPr>
              <a:defRPr/>
            </a:pPr>
            <a:fld id="{1130CE24-9508-4E8A-8EA2-A583558BF4D7}" type="slidenum">
              <a:rPr lang="ru-RU"/>
              <a:pPr>
                <a:defRPr/>
              </a:pPr>
              <a:t>‹#›</a:t>
            </a:fld>
            <a:endParaRPr lang="ru-RU"/>
          </a:p>
        </p:txBody>
      </p:sp>
    </p:spTree>
    <p:extLst>
      <p:ext uri="{BB962C8B-B14F-4D97-AF65-F5344CB8AC3E}">
        <p14:creationId xmlns:p14="http://schemas.microsoft.com/office/powerpoint/2010/main" val="257388440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Прямоугольник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5" name="Прямоугольник 4"/>
          <p:cNvSpPr/>
          <p:nvPr/>
        </p:nvSpPr>
        <p:spPr>
          <a:xfrm flipV="1">
            <a:off x="5410200" y="3897313"/>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Прямоугольник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7" name="Прямоугольник 6"/>
          <p:cNvSpPr/>
          <p:nvPr/>
        </p:nvSpPr>
        <p:spPr>
          <a:xfrm flipV="1">
            <a:off x="5410200" y="4164013"/>
            <a:ext cx="1965325" cy="19050"/>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0" name="Прямоугольник 9"/>
          <p:cNvSpPr/>
          <p:nvPr/>
        </p:nvSpPr>
        <p:spPr>
          <a:xfrm flipV="1">
            <a:off x="5410200" y="4198938"/>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useBgFill="1">
        <p:nvSpPr>
          <p:cNvPr id="11" name="Скругленный прямоугольник 10"/>
          <p:cNvSpPr/>
          <p:nvPr/>
        </p:nvSpPr>
        <p:spPr bwMode="white">
          <a:xfrm>
            <a:off x="5410200" y="3962400"/>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useBgFill="1">
        <p:nvSpPr>
          <p:cNvPr id="12" name="Скругленный прямоугольник 11"/>
          <p:cNvSpPr/>
          <p:nvPr/>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3" name="Прямоугольник 12"/>
          <p:cNvSpPr/>
          <p:nvPr/>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4" name="Прямоугольник 13"/>
          <p:cNvSpPr/>
          <p:nvPr/>
        </p:nvSpPr>
        <p:spPr>
          <a:xfrm>
            <a:off x="0" y="3675063"/>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5" name="Прямоугольник 14"/>
          <p:cNvSpPr/>
          <p:nvPr/>
        </p:nvSpPr>
        <p:spPr>
          <a:xfrm flipV="1">
            <a:off x="6413500" y="3643313"/>
            <a:ext cx="2730500" cy="24765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6" name="Прямоугольник 15"/>
          <p:cNvSpPr/>
          <p:nvPr/>
        </p:nvSpPr>
        <p:spPr>
          <a:xfrm>
            <a:off x="0" y="0"/>
            <a:ext cx="9144000" cy="37020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8" name="Заголовок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lang="ru-RU" smtClean="0"/>
              <a:t>Образец заголовка</a:t>
            </a:r>
            <a:endParaRPr lang="en-US"/>
          </a:p>
        </p:txBody>
      </p:sp>
      <p:sp>
        <p:nvSpPr>
          <p:cNvPr id="9" name="Подзаголовок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17" name="Дата 27"/>
          <p:cNvSpPr>
            <a:spLocks noGrp="1"/>
          </p:cNvSpPr>
          <p:nvPr>
            <p:ph type="dt" sz="half" idx="10"/>
          </p:nvPr>
        </p:nvSpPr>
        <p:spPr>
          <a:xfrm>
            <a:off x="6705600" y="4206875"/>
            <a:ext cx="960438" cy="457200"/>
          </a:xfrm>
        </p:spPr>
        <p:txBody>
          <a:bodyPr/>
          <a:lstStyle>
            <a:lvl1pPr>
              <a:defRPr/>
            </a:lvl1pPr>
          </a:lstStyle>
          <a:p>
            <a:pPr>
              <a:defRPr/>
            </a:pPr>
            <a:fld id="{F8B4D939-803F-4CA8-9904-7FCC1D467517}" type="datetimeFigureOut">
              <a:rPr lang="ru-RU">
                <a:solidFill>
                  <a:srgbClr val="438086"/>
                </a:solidFill>
              </a:rPr>
              <a:pPr>
                <a:defRPr/>
              </a:pPr>
              <a:t>09.12.2012</a:t>
            </a:fld>
            <a:endParaRPr lang="ru-RU">
              <a:solidFill>
                <a:srgbClr val="438086"/>
              </a:solidFill>
            </a:endParaRPr>
          </a:p>
        </p:txBody>
      </p:sp>
      <p:sp>
        <p:nvSpPr>
          <p:cNvPr id="18" name="Нижний колонтитул 16"/>
          <p:cNvSpPr>
            <a:spLocks noGrp="1"/>
          </p:cNvSpPr>
          <p:nvPr>
            <p:ph type="ftr" sz="quarter" idx="11"/>
          </p:nvPr>
        </p:nvSpPr>
        <p:spPr>
          <a:xfrm>
            <a:off x="5410200" y="4205288"/>
            <a:ext cx="1295400" cy="457200"/>
          </a:xfrm>
        </p:spPr>
        <p:txBody>
          <a:bodyPr/>
          <a:lstStyle>
            <a:lvl1pPr>
              <a:defRPr/>
            </a:lvl1pPr>
          </a:lstStyle>
          <a:p>
            <a:pPr>
              <a:defRPr/>
            </a:pPr>
            <a:endParaRPr lang="ru-RU">
              <a:solidFill>
                <a:srgbClr val="438086"/>
              </a:solidFill>
            </a:endParaRPr>
          </a:p>
        </p:txBody>
      </p:sp>
      <p:sp>
        <p:nvSpPr>
          <p:cNvPr id="19" name="Номер слайда 28"/>
          <p:cNvSpPr>
            <a:spLocks noGrp="1"/>
          </p:cNvSpPr>
          <p:nvPr>
            <p:ph type="sldNum" sz="quarter" idx="12"/>
          </p:nvPr>
        </p:nvSpPr>
        <p:spPr>
          <a:xfrm>
            <a:off x="8320088" y="1588"/>
            <a:ext cx="747712" cy="365125"/>
          </a:xfrm>
        </p:spPr>
        <p:txBody>
          <a:bodyPr/>
          <a:lstStyle>
            <a:lvl1pPr algn="r">
              <a:defRPr sz="1800">
                <a:solidFill>
                  <a:schemeClr val="bg1"/>
                </a:solidFill>
              </a:defRPr>
            </a:lvl1pPr>
          </a:lstStyle>
          <a:p>
            <a:pPr>
              <a:defRPr/>
            </a:pPr>
            <a:fld id="{58025582-7C82-4A2D-965C-F64182CF26F8}" type="slidenum">
              <a:rPr lang="ru-RU">
                <a:solidFill>
                  <a:prstClr val="white"/>
                </a:solidFill>
              </a:rPr>
              <a:pPr>
                <a:defRPr/>
              </a:pPr>
              <a:t>‹#›</a:t>
            </a:fld>
            <a:endParaRPr lang="ru-RU">
              <a:solidFill>
                <a:prstClr val="white"/>
              </a:solidFill>
            </a:endParaRPr>
          </a:p>
        </p:txBody>
      </p:sp>
    </p:spTree>
    <p:extLst>
      <p:ext uri="{BB962C8B-B14F-4D97-AF65-F5344CB8AC3E}">
        <p14:creationId xmlns:p14="http://schemas.microsoft.com/office/powerpoint/2010/main" val="253132626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BAD85846-8DB4-4BB5-8FC0-12348240668B}" type="datetimeFigureOut">
              <a:rPr lang="ru-RU">
                <a:solidFill>
                  <a:srgbClr val="438086"/>
                </a:solidFill>
              </a:rPr>
              <a:pPr>
                <a:defRPr/>
              </a:pPr>
              <a:t>09.12.2012</a:t>
            </a:fld>
            <a:endParaRPr lang="ru-RU">
              <a:solidFill>
                <a:srgbClr val="438086"/>
              </a:solidFill>
            </a:endParaRPr>
          </a:p>
        </p:txBody>
      </p:sp>
      <p:sp>
        <p:nvSpPr>
          <p:cNvPr id="5"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6" name="Номер слайда 22"/>
          <p:cNvSpPr>
            <a:spLocks noGrp="1"/>
          </p:cNvSpPr>
          <p:nvPr>
            <p:ph type="sldNum" sz="quarter" idx="12"/>
          </p:nvPr>
        </p:nvSpPr>
        <p:spPr/>
        <p:txBody>
          <a:bodyPr/>
          <a:lstStyle>
            <a:lvl1pPr>
              <a:defRPr/>
            </a:lvl1pPr>
          </a:lstStyle>
          <a:p>
            <a:pPr>
              <a:defRPr/>
            </a:pPr>
            <a:fld id="{C181F019-A3AA-4748-ABA7-0274FB77126C}" type="slidenum">
              <a:rPr lang="ru-RU"/>
              <a:pPr>
                <a:defRPr/>
              </a:pPr>
              <a:t>‹#›</a:t>
            </a:fld>
            <a:endParaRPr lang="ru-RU"/>
          </a:p>
        </p:txBody>
      </p:sp>
    </p:spTree>
    <p:extLst>
      <p:ext uri="{BB962C8B-B14F-4D97-AF65-F5344CB8AC3E}">
        <p14:creationId xmlns:p14="http://schemas.microsoft.com/office/powerpoint/2010/main" val="76399112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ru-RU" smtClean="0"/>
              <a:t>Образец заголовка</a:t>
            </a:r>
            <a:endParaRPr lang="en-US"/>
          </a:p>
        </p:txBody>
      </p:sp>
      <p:sp>
        <p:nvSpPr>
          <p:cNvPr id="3" name="Текст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4" name="Дата 13"/>
          <p:cNvSpPr>
            <a:spLocks noGrp="1"/>
          </p:cNvSpPr>
          <p:nvPr>
            <p:ph type="dt" sz="half" idx="10"/>
          </p:nvPr>
        </p:nvSpPr>
        <p:spPr/>
        <p:txBody>
          <a:bodyPr/>
          <a:lstStyle>
            <a:lvl1pPr>
              <a:defRPr/>
            </a:lvl1pPr>
          </a:lstStyle>
          <a:p>
            <a:pPr>
              <a:defRPr/>
            </a:pPr>
            <a:fld id="{CFA86F8F-925B-436F-A53D-E8DE70BA2D56}" type="datetimeFigureOut">
              <a:rPr lang="ru-RU">
                <a:solidFill>
                  <a:srgbClr val="438086"/>
                </a:solidFill>
              </a:rPr>
              <a:pPr>
                <a:defRPr/>
              </a:pPr>
              <a:t>09.12.2012</a:t>
            </a:fld>
            <a:endParaRPr lang="ru-RU">
              <a:solidFill>
                <a:srgbClr val="438086"/>
              </a:solidFill>
            </a:endParaRPr>
          </a:p>
        </p:txBody>
      </p:sp>
      <p:sp>
        <p:nvSpPr>
          <p:cNvPr id="5"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6" name="Номер слайда 22"/>
          <p:cNvSpPr>
            <a:spLocks noGrp="1"/>
          </p:cNvSpPr>
          <p:nvPr>
            <p:ph type="sldNum" sz="quarter" idx="12"/>
          </p:nvPr>
        </p:nvSpPr>
        <p:spPr/>
        <p:txBody>
          <a:bodyPr/>
          <a:lstStyle>
            <a:lvl1pPr>
              <a:defRPr/>
            </a:lvl1pPr>
          </a:lstStyle>
          <a:p>
            <a:pPr>
              <a:defRPr/>
            </a:pPr>
            <a:fld id="{DE7A4052-1B76-445A-A724-00FE4AC158D4}" type="slidenum">
              <a:rPr lang="ru-RU"/>
              <a:pPr>
                <a:defRPr/>
              </a:pPr>
              <a:t>‹#›</a:t>
            </a:fld>
            <a:endParaRPr lang="ru-RU"/>
          </a:p>
        </p:txBody>
      </p:sp>
    </p:spTree>
    <p:extLst>
      <p:ext uri="{BB962C8B-B14F-4D97-AF65-F5344CB8AC3E}">
        <p14:creationId xmlns:p14="http://schemas.microsoft.com/office/powerpoint/2010/main" val="281100380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13"/>
          <p:cNvSpPr>
            <a:spLocks noGrp="1"/>
          </p:cNvSpPr>
          <p:nvPr>
            <p:ph type="dt" sz="half" idx="10"/>
          </p:nvPr>
        </p:nvSpPr>
        <p:spPr/>
        <p:txBody>
          <a:bodyPr/>
          <a:lstStyle>
            <a:lvl1pPr>
              <a:defRPr/>
            </a:lvl1pPr>
          </a:lstStyle>
          <a:p>
            <a:pPr>
              <a:defRPr/>
            </a:pPr>
            <a:fld id="{C83437EA-1CCD-4A81-ACA9-D0D413983DD4}" type="datetimeFigureOut">
              <a:rPr lang="ru-RU">
                <a:solidFill>
                  <a:srgbClr val="438086"/>
                </a:solidFill>
              </a:rPr>
              <a:pPr>
                <a:defRPr/>
              </a:pPr>
              <a:t>09.12.2012</a:t>
            </a:fld>
            <a:endParaRPr lang="ru-RU">
              <a:solidFill>
                <a:srgbClr val="438086"/>
              </a:solidFill>
            </a:endParaRPr>
          </a:p>
        </p:txBody>
      </p:sp>
      <p:sp>
        <p:nvSpPr>
          <p:cNvPr id="6"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7" name="Номер слайда 22"/>
          <p:cNvSpPr>
            <a:spLocks noGrp="1"/>
          </p:cNvSpPr>
          <p:nvPr>
            <p:ph type="sldNum" sz="quarter" idx="12"/>
          </p:nvPr>
        </p:nvSpPr>
        <p:spPr/>
        <p:txBody>
          <a:bodyPr/>
          <a:lstStyle>
            <a:lvl1pPr>
              <a:defRPr/>
            </a:lvl1pPr>
          </a:lstStyle>
          <a:p>
            <a:pPr>
              <a:defRPr/>
            </a:pPr>
            <a:fld id="{6420D482-7799-4A91-8615-6B7FE0F220CE}" type="slidenum">
              <a:rPr lang="ru-RU"/>
              <a:pPr>
                <a:defRPr/>
              </a:pPr>
              <a:t>‹#›</a:t>
            </a:fld>
            <a:endParaRPr lang="ru-RU"/>
          </a:p>
        </p:txBody>
      </p:sp>
    </p:spTree>
    <p:extLst>
      <p:ext uri="{BB962C8B-B14F-4D97-AF65-F5344CB8AC3E}">
        <p14:creationId xmlns:p14="http://schemas.microsoft.com/office/powerpoint/2010/main" val="282585753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000" y="1143000"/>
            <a:ext cx="8382000" cy="1069848"/>
          </a:xfrm>
        </p:spPr>
        <p:txBody>
          <a:bodyPr/>
          <a:lstStyle>
            <a:lvl1pPr>
              <a:defRPr sz="4000" b="0" i="0" cap="none" baseline="0"/>
            </a:lvl1pPr>
          </a:lstStyle>
          <a:p>
            <a:r>
              <a:rPr lang="ru-RU" smtClean="0"/>
              <a:t>Образец заголовка</a:t>
            </a:r>
            <a:endParaRPr lang="en-US"/>
          </a:p>
        </p:txBody>
      </p:sp>
      <p:sp>
        <p:nvSpPr>
          <p:cNvPr id="3" name="Текст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Текст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5" name="Содержимое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25"/>
          <p:cNvSpPr>
            <a:spLocks noGrp="1"/>
          </p:cNvSpPr>
          <p:nvPr>
            <p:ph type="dt" sz="half" idx="10"/>
          </p:nvPr>
        </p:nvSpPr>
        <p:spPr/>
        <p:txBody>
          <a:bodyPr rtlCol="0"/>
          <a:lstStyle>
            <a:lvl1pPr>
              <a:defRPr/>
            </a:lvl1pPr>
          </a:lstStyle>
          <a:p>
            <a:pPr>
              <a:defRPr/>
            </a:pPr>
            <a:fld id="{14E2C178-17C9-4C07-99E3-4C8B2965C9A7}" type="datetimeFigureOut">
              <a:rPr lang="ru-RU">
                <a:solidFill>
                  <a:srgbClr val="438086"/>
                </a:solidFill>
              </a:rPr>
              <a:pPr>
                <a:defRPr/>
              </a:pPr>
              <a:t>09.12.2012</a:t>
            </a:fld>
            <a:endParaRPr lang="ru-RU">
              <a:solidFill>
                <a:srgbClr val="438086"/>
              </a:solidFill>
            </a:endParaRPr>
          </a:p>
        </p:txBody>
      </p:sp>
      <p:sp>
        <p:nvSpPr>
          <p:cNvPr id="8" name="Номер слайда 26"/>
          <p:cNvSpPr>
            <a:spLocks noGrp="1"/>
          </p:cNvSpPr>
          <p:nvPr>
            <p:ph type="sldNum" sz="quarter" idx="11"/>
          </p:nvPr>
        </p:nvSpPr>
        <p:spPr/>
        <p:txBody>
          <a:bodyPr rtlCol="0"/>
          <a:lstStyle>
            <a:lvl1pPr>
              <a:defRPr/>
            </a:lvl1pPr>
          </a:lstStyle>
          <a:p>
            <a:pPr>
              <a:defRPr/>
            </a:pPr>
            <a:fld id="{31AA09F1-8BE7-4E65-8D21-0A16CB04204E}" type="slidenum">
              <a:rPr lang="ru-RU"/>
              <a:pPr>
                <a:defRPr/>
              </a:pPr>
              <a:t>‹#›</a:t>
            </a:fld>
            <a:endParaRPr lang="ru-RU"/>
          </a:p>
        </p:txBody>
      </p:sp>
      <p:sp>
        <p:nvSpPr>
          <p:cNvPr id="9" name="Нижний колонтитул 27"/>
          <p:cNvSpPr>
            <a:spLocks noGrp="1"/>
          </p:cNvSpPr>
          <p:nvPr>
            <p:ph type="ftr" sz="quarter" idx="12"/>
          </p:nvPr>
        </p:nvSpPr>
        <p:spPr/>
        <p:txBody>
          <a:bodyPr rtlCol="0"/>
          <a:lstStyle>
            <a:lvl1pPr>
              <a:defRPr/>
            </a:lvl1pPr>
          </a:lstStyle>
          <a:p>
            <a:pPr>
              <a:defRPr/>
            </a:pPr>
            <a:endParaRPr lang="ru-RU">
              <a:solidFill>
                <a:srgbClr val="438086"/>
              </a:solidFill>
            </a:endParaRPr>
          </a:p>
        </p:txBody>
      </p:sp>
    </p:spTree>
    <p:extLst>
      <p:ext uri="{BB962C8B-B14F-4D97-AF65-F5344CB8AC3E}">
        <p14:creationId xmlns:p14="http://schemas.microsoft.com/office/powerpoint/2010/main" val="33171264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lstStyle>
            <a:lvl1pPr>
              <a:defRPr/>
            </a:lvl1pPr>
          </a:lstStyle>
          <a:p>
            <a:r>
              <a:rPr lang="ru-RU" smtClean="0"/>
              <a:t>Образец заголовка</a:t>
            </a:r>
            <a:endParaRPr lang="en-US"/>
          </a:p>
        </p:txBody>
      </p:sp>
      <p:sp>
        <p:nvSpPr>
          <p:cNvPr id="3" name="Текст 2"/>
          <p:cNvSpPr>
            <a:spLocks noGrp="1"/>
          </p:cNvSpPr>
          <p:nvPr>
            <p:ph type="body" idx="1"/>
          </p:nvPr>
        </p:nvSpPr>
        <p:spPr>
          <a:xfrm>
            <a:off x="457200" y="5486400"/>
            <a:ext cx="4040188"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Текст 3"/>
          <p:cNvSpPr>
            <a:spLocks noGrp="1"/>
          </p:cNvSpPr>
          <p:nvPr>
            <p:ph type="body" sz="half" idx="3"/>
          </p:nvPr>
        </p:nvSpPr>
        <p:spPr>
          <a:xfrm>
            <a:off x="4645025" y="5486400"/>
            <a:ext cx="4041775"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5" name="Содержимое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6"/>
          <p:cNvSpPr>
            <a:spLocks noGrp="1"/>
          </p:cNvSpPr>
          <p:nvPr>
            <p:ph type="dt" sz="half" idx="10"/>
          </p:nvPr>
        </p:nvSpPr>
        <p:spPr/>
        <p:txBody>
          <a:bodyPr/>
          <a:lstStyle>
            <a:lvl1pPr>
              <a:defRPr/>
            </a:lvl1pPr>
          </a:lstStyle>
          <a:p>
            <a:pPr>
              <a:defRPr/>
            </a:pPr>
            <a:fld id="{87457E9E-596C-4474-9AB2-16AF338AD54F}" type="datetimeFigureOut">
              <a:rPr lang="ru-RU">
                <a:solidFill>
                  <a:srgbClr val="D4D2D0">
                    <a:shade val="50000"/>
                  </a:srgbClr>
                </a:solidFill>
              </a:rPr>
              <a:pPr>
                <a:defRPr/>
              </a:pPr>
              <a:t>09.12.2012</a:t>
            </a:fld>
            <a:endParaRPr lang="ru-RU">
              <a:solidFill>
                <a:srgbClr val="D4D2D0">
                  <a:shade val="50000"/>
                </a:srgbClr>
              </a:solidFill>
            </a:endParaRPr>
          </a:p>
        </p:txBody>
      </p:sp>
      <p:sp>
        <p:nvSpPr>
          <p:cNvPr id="8" name="Нижний колонтитул 7"/>
          <p:cNvSpPr>
            <a:spLocks noGrp="1"/>
          </p:cNvSpPr>
          <p:nvPr>
            <p:ph type="ftr" sz="quarter" idx="11"/>
          </p:nvPr>
        </p:nvSpPr>
        <p:spPr/>
        <p:txBody>
          <a:bodyPr/>
          <a:lstStyle>
            <a:lvl1pPr>
              <a:defRPr/>
            </a:lvl1pPr>
          </a:lstStyle>
          <a:p>
            <a:pPr>
              <a:defRPr/>
            </a:pPr>
            <a:endParaRPr lang="ru-RU">
              <a:solidFill>
                <a:srgbClr val="D4D2D0">
                  <a:shade val="50000"/>
                </a:srgbClr>
              </a:solidFill>
            </a:endParaRPr>
          </a:p>
        </p:txBody>
      </p:sp>
      <p:sp>
        <p:nvSpPr>
          <p:cNvPr id="9" name="Номер слайда 8"/>
          <p:cNvSpPr>
            <a:spLocks noGrp="1"/>
          </p:cNvSpPr>
          <p:nvPr>
            <p:ph type="sldNum" sz="quarter" idx="12"/>
          </p:nvPr>
        </p:nvSpPr>
        <p:spPr/>
        <p:txBody>
          <a:bodyPr/>
          <a:lstStyle>
            <a:lvl1pPr>
              <a:defRPr/>
            </a:lvl1pPr>
          </a:lstStyle>
          <a:p>
            <a:pPr>
              <a:defRPr/>
            </a:pPr>
            <a:fld id="{4748667F-14EF-427D-BF9F-50C28FD22D3B}" type="slidenum">
              <a:rPr lang="ru-RU">
                <a:solidFill>
                  <a:srgbClr val="D4D2D0">
                    <a:shade val="50000"/>
                  </a:srgbClr>
                </a:solidFill>
              </a:rPr>
              <a:pPr>
                <a:defRPr/>
              </a:pPr>
              <a:t>‹#›</a:t>
            </a:fld>
            <a:endParaRPr lang="ru-RU">
              <a:solidFill>
                <a:srgbClr val="D4D2D0">
                  <a:shade val="50000"/>
                </a:srgbClr>
              </a:solidFill>
            </a:endParaRPr>
          </a:p>
        </p:txBody>
      </p:sp>
    </p:spTree>
    <p:extLst>
      <p:ext uri="{BB962C8B-B14F-4D97-AF65-F5344CB8AC3E}">
        <p14:creationId xmlns:p14="http://schemas.microsoft.com/office/powerpoint/2010/main" val="254054974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43000"/>
            <a:ext cx="8229600" cy="1069848"/>
          </a:xfrm>
        </p:spPr>
        <p:txBody>
          <a:bodyPr/>
          <a:lstStyle>
            <a:lvl1pPr>
              <a:defRPr sz="4000">
                <a:solidFill>
                  <a:schemeClr val="tx2"/>
                </a:solidFill>
              </a:defRPr>
            </a:lvl1pPr>
          </a:lstStyle>
          <a:p>
            <a:r>
              <a:rPr lang="ru-RU" smtClean="0"/>
              <a:t>Образец заголовка</a:t>
            </a:r>
            <a:endParaRPr lang="en-US"/>
          </a:p>
        </p:txBody>
      </p:sp>
      <p:sp>
        <p:nvSpPr>
          <p:cNvPr id="3" name="Дата 2"/>
          <p:cNvSpPr>
            <a:spLocks noGrp="1"/>
          </p:cNvSpPr>
          <p:nvPr>
            <p:ph type="dt" sz="half" idx="10"/>
          </p:nvPr>
        </p:nvSpPr>
        <p:spPr>
          <a:xfrm>
            <a:off x="6583363" y="612775"/>
            <a:ext cx="957262" cy="457200"/>
          </a:xfrm>
        </p:spPr>
        <p:txBody>
          <a:bodyPr/>
          <a:lstStyle>
            <a:lvl1pPr>
              <a:defRPr/>
            </a:lvl1pPr>
          </a:lstStyle>
          <a:p>
            <a:pPr>
              <a:defRPr/>
            </a:pPr>
            <a:fld id="{E25D6125-F795-44D0-A63B-1B58B4DF4BF3}" type="datetimeFigureOut">
              <a:rPr lang="ru-RU">
                <a:solidFill>
                  <a:srgbClr val="438086"/>
                </a:solidFill>
              </a:rPr>
              <a:pPr>
                <a:defRPr/>
              </a:pPr>
              <a:t>09.12.2012</a:t>
            </a:fld>
            <a:endParaRPr lang="ru-RU">
              <a:solidFill>
                <a:srgbClr val="438086"/>
              </a:solidFill>
            </a:endParaRPr>
          </a:p>
        </p:txBody>
      </p:sp>
      <p:sp>
        <p:nvSpPr>
          <p:cNvPr id="4" name="Нижний колонтитул 3"/>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5" name="Номер слайда 4"/>
          <p:cNvSpPr>
            <a:spLocks noGrp="1"/>
          </p:cNvSpPr>
          <p:nvPr>
            <p:ph type="sldNum" sz="quarter" idx="12"/>
          </p:nvPr>
        </p:nvSpPr>
        <p:spPr/>
        <p:txBody>
          <a:bodyPr/>
          <a:lstStyle>
            <a:lvl1pPr>
              <a:defRPr/>
            </a:lvl1pPr>
          </a:lstStyle>
          <a:p>
            <a:pPr>
              <a:defRPr/>
            </a:pPr>
            <a:fld id="{DFE31902-0263-4845-8299-E82112C3C177}" type="slidenum">
              <a:rPr lang="ru-RU"/>
              <a:pPr>
                <a:defRPr/>
              </a:pPr>
              <a:t>‹#›</a:t>
            </a:fld>
            <a:endParaRPr lang="ru-RU"/>
          </a:p>
        </p:txBody>
      </p:sp>
    </p:spTree>
    <p:extLst>
      <p:ext uri="{BB962C8B-B14F-4D97-AF65-F5344CB8AC3E}">
        <p14:creationId xmlns:p14="http://schemas.microsoft.com/office/powerpoint/2010/main" val="224168515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3"/>
          <p:cNvSpPr>
            <a:spLocks noGrp="1"/>
          </p:cNvSpPr>
          <p:nvPr>
            <p:ph type="dt" sz="half" idx="10"/>
          </p:nvPr>
        </p:nvSpPr>
        <p:spPr/>
        <p:txBody>
          <a:bodyPr/>
          <a:lstStyle>
            <a:lvl1pPr>
              <a:defRPr/>
            </a:lvl1pPr>
          </a:lstStyle>
          <a:p>
            <a:pPr>
              <a:defRPr/>
            </a:pPr>
            <a:fld id="{5FB507EB-5EF6-4AE6-9241-766D437B6287}" type="datetimeFigureOut">
              <a:rPr lang="ru-RU">
                <a:solidFill>
                  <a:srgbClr val="438086"/>
                </a:solidFill>
              </a:rPr>
              <a:pPr>
                <a:defRPr/>
              </a:pPr>
              <a:t>09.12.2012</a:t>
            </a:fld>
            <a:endParaRPr lang="ru-RU">
              <a:solidFill>
                <a:srgbClr val="438086"/>
              </a:solidFill>
            </a:endParaRPr>
          </a:p>
        </p:txBody>
      </p:sp>
      <p:sp>
        <p:nvSpPr>
          <p:cNvPr id="3"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4" name="Номер слайда 22"/>
          <p:cNvSpPr>
            <a:spLocks noGrp="1"/>
          </p:cNvSpPr>
          <p:nvPr>
            <p:ph type="sldNum" sz="quarter" idx="12"/>
          </p:nvPr>
        </p:nvSpPr>
        <p:spPr/>
        <p:txBody>
          <a:bodyPr/>
          <a:lstStyle>
            <a:lvl1pPr>
              <a:defRPr/>
            </a:lvl1pPr>
          </a:lstStyle>
          <a:p>
            <a:pPr>
              <a:defRPr/>
            </a:pPr>
            <a:fld id="{C9F39EC8-5DA2-4CBA-9915-19E352032E06}" type="slidenum">
              <a:rPr lang="ru-RU"/>
              <a:pPr>
                <a:defRPr/>
              </a:pPr>
              <a:t>‹#›</a:t>
            </a:fld>
            <a:endParaRPr lang="ru-RU"/>
          </a:p>
        </p:txBody>
      </p:sp>
    </p:spTree>
    <p:extLst>
      <p:ext uri="{BB962C8B-B14F-4D97-AF65-F5344CB8AC3E}">
        <p14:creationId xmlns:p14="http://schemas.microsoft.com/office/powerpoint/2010/main" val="242046503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53496" y="1101970"/>
            <a:ext cx="3383280" cy="877824"/>
          </a:xfrm>
        </p:spPr>
        <p:txBody>
          <a:bodyPr anchor="b"/>
          <a:lstStyle>
            <a:lvl1pPr algn="l">
              <a:buNone/>
              <a:defRPr sz="1800" b="1"/>
            </a:lvl1pPr>
          </a:lstStyle>
          <a:p>
            <a:r>
              <a:rPr lang="ru-RU" smtClean="0"/>
              <a:t>Образец заголовка</a:t>
            </a:r>
            <a:endParaRPr lang="en-US"/>
          </a:p>
        </p:txBody>
      </p:sp>
      <p:sp>
        <p:nvSpPr>
          <p:cNvPr id="3" name="Текст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ru-RU" smtClean="0"/>
              <a:t>Образец текста</a:t>
            </a:r>
          </a:p>
        </p:txBody>
      </p:sp>
      <p:sp>
        <p:nvSpPr>
          <p:cNvPr id="4" name="Содержимое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13"/>
          <p:cNvSpPr>
            <a:spLocks noGrp="1"/>
          </p:cNvSpPr>
          <p:nvPr>
            <p:ph type="dt" sz="half" idx="10"/>
          </p:nvPr>
        </p:nvSpPr>
        <p:spPr/>
        <p:txBody>
          <a:bodyPr/>
          <a:lstStyle>
            <a:lvl1pPr>
              <a:defRPr/>
            </a:lvl1pPr>
          </a:lstStyle>
          <a:p>
            <a:pPr>
              <a:defRPr/>
            </a:pPr>
            <a:fld id="{31E98B04-F16E-402C-9C58-337DEEF78E0F}" type="datetimeFigureOut">
              <a:rPr lang="ru-RU">
                <a:solidFill>
                  <a:srgbClr val="438086"/>
                </a:solidFill>
              </a:rPr>
              <a:pPr>
                <a:defRPr/>
              </a:pPr>
              <a:t>09.12.2012</a:t>
            </a:fld>
            <a:endParaRPr lang="ru-RU">
              <a:solidFill>
                <a:srgbClr val="438086"/>
              </a:solidFill>
            </a:endParaRPr>
          </a:p>
        </p:txBody>
      </p:sp>
      <p:sp>
        <p:nvSpPr>
          <p:cNvPr id="6"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7" name="Номер слайда 22"/>
          <p:cNvSpPr>
            <a:spLocks noGrp="1"/>
          </p:cNvSpPr>
          <p:nvPr>
            <p:ph type="sldNum" sz="quarter" idx="12"/>
          </p:nvPr>
        </p:nvSpPr>
        <p:spPr/>
        <p:txBody>
          <a:bodyPr/>
          <a:lstStyle>
            <a:lvl1pPr>
              <a:defRPr/>
            </a:lvl1pPr>
          </a:lstStyle>
          <a:p>
            <a:pPr>
              <a:defRPr/>
            </a:pPr>
            <a:fld id="{DBBD4D47-8E3D-42EA-8562-E898D3761DCD}" type="slidenum">
              <a:rPr lang="ru-RU"/>
              <a:pPr>
                <a:defRPr/>
              </a:pPr>
              <a:t>‹#›</a:t>
            </a:fld>
            <a:endParaRPr lang="ru-RU"/>
          </a:p>
        </p:txBody>
      </p:sp>
    </p:spTree>
    <p:extLst>
      <p:ext uri="{BB962C8B-B14F-4D97-AF65-F5344CB8AC3E}">
        <p14:creationId xmlns:p14="http://schemas.microsoft.com/office/powerpoint/2010/main" val="386230419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lang="ru-RU" smtClean="0"/>
              <a:t>Образец заголовка</a:t>
            </a:r>
            <a:endParaRPr lang="en-US"/>
          </a:p>
        </p:txBody>
      </p:sp>
      <p:sp>
        <p:nvSpPr>
          <p:cNvPr id="3" name="Рисунок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ru-RU" noProof="0" smtClean="0"/>
              <a:t>Вставка рисунка</a:t>
            </a:r>
            <a:endParaRPr lang="en-US" noProof="0" dirty="0"/>
          </a:p>
        </p:txBody>
      </p:sp>
      <p:sp>
        <p:nvSpPr>
          <p:cNvPr id="4" name="Текст 3"/>
          <p:cNvSpPr>
            <a:spLocks noGrp="1"/>
          </p:cNvSpPr>
          <p:nvPr>
            <p:ph type="body" sz="half" idx="2"/>
          </p:nvPr>
        </p:nvSpPr>
        <p:spPr>
          <a:xfrm>
            <a:off x="6088443" y="3274308"/>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ru-RU" smtClean="0"/>
              <a:t>Образец текста</a:t>
            </a:r>
          </a:p>
        </p:txBody>
      </p:sp>
      <p:sp>
        <p:nvSpPr>
          <p:cNvPr id="5" name="Дата 13"/>
          <p:cNvSpPr>
            <a:spLocks noGrp="1"/>
          </p:cNvSpPr>
          <p:nvPr>
            <p:ph type="dt" sz="half" idx="10"/>
          </p:nvPr>
        </p:nvSpPr>
        <p:spPr/>
        <p:txBody>
          <a:bodyPr/>
          <a:lstStyle>
            <a:lvl1pPr>
              <a:defRPr/>
            </a:lvl1pPr>
          </a:lstStyle>
          <a:p>
            <a:pPr>
              <a:defRPr/>
            </a:pPr>
            <a:fld id="{DC8DE6D9-4FB9-4B45-9941-D1327AEBD99F}" type="datetimeFigureOut">
              <a:rPr lang="ru-RU">
                <a:solidFill>
                  <a:srgbClr val="438086"/>
                </a:solidFill>
              </a:rPr>
              <a:pPr>
                <a:defRPr/>
              </a:pPr>
              <a:t>09.12.2012</a:t>
            </a:fld>
            <a:endParaRPr lang="ru-RU">
              <a:solidFill>
                <a:srgbClr val="438086"/>
              </a:solidFill>
            </a:endParaRPr>
          </a:p>
        </p:txBody>
      </p:sp>
      <p:sp>
        <p:nvSpPr>
          <p:cNvPr id="6"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7" name="Номер слайда 22"/>
          <p:cNvSpPr>
            <a:spLocks noGrp="1"/>
          </p:cNvSpPr>
          <p:nvPr>
            <p:ph type="sldNum" sz="quarter" idx="12"/>
          </p:nvPr>
        </p:nvSpPr>
        <p:spPr/>
        <p:txBody>
          <a:bodyPr/>
          <a:lstStyle>
            <a:lvl1pPr>
              <a:defRPr/>
            </a:lvl1pPr>
          </a:lstStyle>
          <a:p>
            <a:pPr>
              <a:defRPr/>
            </a:pPr>
            <a:fld id="{B1B2BC7F-48C3-4631-8244-EC327BA97CE3}" type="slidenum">
              <a:rPr lang="ru-RU"/>
              <a:pPr>
                <a:defRPr/>
              </a:pPr>
              <a:t>‹#›</a:t>
            </a:fld>
            <a:endParaRPr lang="ru-RU"/>
          </a:p>
        </p:txBody>
      </p:sp>
    </p:spTree>
    <p:extLst>
      <p:ext uri="{BB962C8B-B14F-4D97-AF65-F5344CB8AC3E}">
        <p14:creationId xmlns:p14="http://schemas.microsoft.com/office/powerpoint/2010/main" val="330738523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1079CA53-56BF-4FD1-B356-EDF2D73F3EE4}" type="datetimeFigureOut">
              <a:rPr lang="ru-RU">
                <a:solidFill>
                  <a:srgbClr val="438086"/>
                </a:solidFill>
              </a:rPr>
              <a:pPr>
                <a:defRPr/>
              </a:pPr>
              <a:t>09.12.2012</a:t>
            </a:fld>
            <a:endParaRPr lang="ru-RU">
              <a:solidFill>
                <a:srgbClr val="438086"/>
              </a:solidFill>
            </a:endParaRPr>
          </a:p>
        </p:txBody>
      </p:sp>
      <p:sp>
        <p:nvSpPr>
          <p:cNvPr id="5"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6" name="Номер слайда 22"/>
          <p:cNvSpPr>
            <a:spLocks noGrp="1"/>
          </p:cNvSpPr>
          <p:nvPr>
            <p:ph type="sldNum" sz="quarter" idx="12"/>
          </p:nvPr>
        </p:nvSpPr>
        <p:spPr/>
        <p:txBody>
          <a:bodyPr/>
          <a:lstStyle>
            <a:lvl1pPr>
              <a:defRPr/>
            </a:lvl1pPr>
          </a:lstStyle>
          <a:p>
            <a:pPr>
              <a:defRPr/>
            </a:pPr>
            <a:fld id="{009929E8-6D67-4FF1-9A88-EA3B845B3D4E}" type="slidenum">
              <a:rPr lang="ru-RU"/>
              <a:pPr>
                <a:defRPr/>
              </a:pPr>
              <a:t>‹#›</a:t>
            </a:fld>
            <a:endParaRPr lang="ru-RU"/>
          </a:p>
        </p:txBody>
      </p:sp>
    </p:spTree>
    <p:extLst>
      <p:ext uri="{BB962C8B-B14F-4D97-AF65-F5344CB8AC3E}">
        <p14:creationId xmlns:p14="http://schemas.microsoft.com/office/powerpoint/2010/main" val="300707732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1143000"/>
            <a:ext cx="1905000" cy="5486400"/>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1143000"/>
            <a:ext cx="62484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AA80A46B-0E94-41F6-9C70-0F27D4597C50}" type="datetimeFigureOut">
              <a:rPr lang="ru-RU">
                <a:solidFill>
                  <a:srgbClr val="438086"/>
                </a:solidFill>
              </a:rPr>
              <a:pPr>
                <a:defRPr/>
              </a:pPr>
              <a:t>09.12.2012</a:t>
            </a:fld>
            <a:endParaRPr lang="ru-RU">
              <a:solidFill>
                <a:srgbClr val="438086"/>
              </a:solidFill>
            </a:endParaRPr>
          </a:p>
        </p:txBody>
      </p:sp>
      <p:sp>
        <p:nvSpPr>
          <p:cNvPr id="5"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6" name="Номер слайда 22"/>
          <p:cNvSpPr>
            <a:spLocks noGrp="1"/>
          </p:cNvSpPr>
          <p:nvPr>
            <p:ph type="sldNum" sz="quarter" idx="12"/>
          </p:nvPr>
        </p:nvSpPr>
        <p:spPr/>
        <p:txBody>
          <a:bodyPr/>
          <a:lstStyle>
            <a:lvl1pPr>
              <a:defRPr/>
            </a:lvl1pPr>
          </a:lstStyle>
          <a:p>
            <a:pPr>
              <a:defRPr/>
            </a:pPr>
            <a:fld id="{1130CE24-9508-4E8A-8EA2-A583558BF4D7}" type="slidenum">
              <a:rPr lang="ru-RU"/>
              <a:pPr>
                <a:defRPr/>
              </a:pPr>
              <a:t>‹#›</a:t>
            </a:fld>
            <a:endParaRPr lang="ru-RU"/>
          </a:p>
        </p:txBody>
      </p:sp>
    </p:spTree>
    <p:extLst>
      <p:ext uri="{BB962C8B-B14F-4D97-AF65-F5344CB8AC3E}">
        <p14:creationId xmlns:p14="http://schemas.microsoft.com/office/powerpoint/2010/main" val="298891146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15"/>
          <p:cNvGrpSpPr>
            <a:grpSpLocks/>
          </p:cNvGrpSpPr>
          <p:nvPr/>
        </p:nvGrpSpPr>
        <p:grpSpPr bwMode="auto">
          <a:xfrm>
            <a:off x="0" y="0"/>
            <a:ext cx="9144000" cy="6858000"/>
            <a:chOff x="0" y="0"/>
            <a:chExt cx="9144000" cy="6858000"/>
          </a:xfrm>
        </p:grpSpPr>
        <p:sp>
          <p:nvSpPr>
            <p:cNvPr id="5"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sp>
        <p:nvSpPr>
          <p:cNvPr id="7"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8" name="Rectangle 10"/>
          <p:cNvSpPr/>
          <p:nvPr/>
        </p:nvSpPr>
        <p:spPr>
          <a:xfrm>
            <a:off x="990600" y="1017588"/>
            <a:ext cx="7178675" cy="4830762"/>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9" name="Rectangle 11"/>
          <p:cNvSpPr/>
          <p:nvPr/>
        </p:nvSpPr>
        <p:spPr>
          <a:xfrm>
            <a:off x="990600" y="1009650"/>
            <a:ext cx="7180263" cy="4832350"/>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pic>
        <p:nvPicPr>
          <p:cNvPr id="10"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35684">
            <a:off x="769938" y="701675"/>
            <a:ext cx="566737"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096196">
            <a:off x="7854950" y="749300"/>
            <a:ext cx="566738"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ru-RU" smtClean="0"/>
              <a:t>Образец заголовка</a:t>
            </a:r>
            <a:endParaRPr lang="en-US"/>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12" name="Date Placeholder 3"/>
          <p:cNvSpPr>
            <a:spLocks noGrp="1"/>
          </p:cNvSpPr>
          <p:nvPr>
            <p:ph type="dt" sz="half" idx="10"/>
          </p:nvPr>
        </p:nvSpPr>
        <p:spPr>
          <a:xfrm>
            <a:off x="6770688" y="5357813"/>
            <a:ext cx="1214437" cy="365125"/>
          </a:xfrm>
        </p:spPr>
        <p:txBody>
          <a:bodyPr/>
          <a:lstStyle>
            <a:lvl1pPr>
              <a:defRPr/>
            </a:lvl1pPr>
          </a:lstStyle>
          <a:p>
            <a:pPr>
              <a:defRPr/>
            </a:pPr>
            <a:fld id="{569BE75F-0379-49AF-9076-409CD043D45E}" type="datetimeFigureOut">
              <a:rPr lang="ru-RU">
                <a:solidFill>
                  <a:srgbClr val="465E9C"/>
                </a:solidFill>
              </a:rPr>
              <a:pPr>
                <a:defRPr/>
              </a:pPr>
              <a:t>09.12.2012</a:t>
            </a:fld>
            <a:endParaRPr lang="ru-RU">
              <a:solidFill>
                <a:srgbClr val="465E9C"/>
              </a:solidFill>
            </a:endParaRPr>
          </a:p>
        </p:txBody>
      </p:sp>
      <p:sp>
        <p:nvSpPr>
          <p:cNvPr id="13" name="Footer Placeholder 4"/>
          <p:cNvSpPr>
            <a:spLocks noGrp="1"/>
          </p:cNvSpPr>
          <p:nvPr>
            <p:ph type="ftr" sz="quarter" idx="11"/>
          </p:nvPr>
        </p:nvSpPr>
        <p:spPr>
          <a:xfrm>
            <a:off x="1174750" y="5357813"/>
            <a:ext cx="5033963" cy="365125"/>
          </a:xfrm>
        </p:spPr>
        <p:txBody>
          <a:bodyPr/>
          <a:lstStyle>
            <a:lvl1pPr>
              <a:defRPr/>
            </a:lvl1pPr>
          </a:lstStyle>
          <a:p>
            <a:pPr>
              <a:defRPr/>
            </a:pPr>
            <a:endParaRPr lang="ru-RU">
              <a:solidFill>
                <a:srgbClr val="465E9C"/>
              </a:solidFill>
            </a:endParaRPr>
          </a:p>
        </p:txBody>
      </p:sp>
      <p:sp>
        <p:nvSpPr>
          <p:cNvPr id="14" name="Slide Number Placeholder 5"/>
          <p:cNvSpPr>
            <a:spLocks noGrp="1"/>
          </p:cNvSpPr>
          <p:nvPr>
            <p:ph type="sldNum" sz="quarter" idx="12"/>
          </p:nvPr>
        </p:nvSpPr>
        <p:spPr>
          <a:xfrm>
            <a:off x="6213475" y="5357813"/>
            <a:ext cx="554038" cy="365125"/>
          </a:xfrm>
        </p:spPr>
        <p:txBody>
          <a:bodyPr/>
          <a:lstStyle>
            <a:lvl1pPr algn="ctr">
              <a:defRPr smtClean="0"/>
            </a:lvl1pPr>
          </a:lstStyle>
          <a:p>
            <a:pPr>
              <a:defRPr/>
            </a:pPr>
            <a:fld id="{CAD5BA55-C1E2-4FB3-8925-D871D17198D9}" type="slidenum">
              <a:rPr lang="ru-RU">
                <a:solidFill>
                  <a:srgbClr val="465E9C"/>
                </a:solidFill>
              </a:rPr>
              <a:pPr>
                <a:defRPr/>
              </a:pPr>
              <a:t>‹#›</a:t>
            </a:fld>
            <a:endParaRPr lang="ru-RU">
              <a:solidFill>
                <a:srgbClr val="465E9C"/>
              </a:solidFill>
            </a:endParaRPr>
          </a:p>
        </p:txBody>
      </p:sp>
    </p:spTree>
    <p:extLst>
      <p:ext uri="{BB962C8B-B14F-4D97-AF65-F5344CB8AC3E}">
        <p14:creationId xmlns:p14="http://schemas.microsoft.com/office/powerpoint/2010/main" val="38354325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lvl1pPr>
              <a:defRPr/>
            </a:lvl1pPr>
          </a:lstStyle>
          <a:p>
            <a:pPr>
              <a:defRPr/>
            </a:pPr>
            <a:fld id="{4E416B37-D59F-4180-8D96-11E1AF0BA412}" type="datetimeFigureOut">
              <a:rPr lang="ru-RU">
                <a:solidFill>
                  <a:srgbClr val="465E9C"/>
                </a:solidFill>
              </a:rPr>
              <a:pPr>
                <a:defRPr/>
              </a:pPr>
              <a:t>09.12.2012</a:t>
            </a:fld>
            <a:endParaRPr lang="ru-RU">
              <a:solidFill>
                <a:srgbClr val="465E9C"/>
              </a:solidFill>
            </a:endParaRPr>
          </a:p>
        </p:txBody>
      </p:sp>
      <p:sp>
        <p:nvSpPr>
          <p:cNvPr id="5" name="Footer Placeholder 4"/>
          <p:cNvSpPr>
            <a:spLocks noGrp="1"/>
          </p:cNvSpPr>
          <p:nvPr>
            <p:ph type="ftr" sz="quarter" idx="11"/>
          </p:nvPr>
        </p:nvSpPr>
        <p:spPr/>
        <p:txBody>
          <a:bodyPr/>
          <a:lstStyle>
            <a:lvl1pPr>
              <a:defRPr/>
            </a:lvl1pPr>
          </a:lstStyle>
          <a:p>
            <a:pPr>
              <a:defRPr/>
            </a:pPr>
            <a:endParaRPr lang="ru-RU">
              <a:solidFill>
                <a:srgbClr val="465E9C"/>
              </a:solidFill>
            </a:endParaRPr>
          </a:p>
        </p:txBody>
      </p:sp>
      <p:sp>
        <p:nvSpPr>
          <p:cNvPr id="6" name="Slide Number Placeholder 5"/>
          <p:cNvSpPr>
            <a:spLocks noGrp="1"/>
          </p:cNvSpPr>
          <p:nvPr>
            <p:ph type="sldNum" sz="quarter" idx="12"/>
          </p:nvPr>
        </p:nvSpPr>
        <p:spPr/>
        <p:txBody>
          <a:bodyPr/>
          <a:lstStyle>
            <a:lvl1pPr>
              <a:defRPr/>
            </a:lvl1pPr>
          </a:lstStyle>
          <a:p>
            <a:pPr>
              <a:defRPr/>
            </a:pPr>
            <a:fld id="{22C09A47-8EF5-4626-BBDC-9EB7E87E65C5}" type="slidenum">
              <a:rPr lang="ru-RU">
                <a:solidFill>
                  <a:srgbClr val="465E9C"/>
                </a:solidFill>
              </a:rPr>
              <a:pPr>
                <a:defRPr/>
              </a:pPr>
              <a:t>‹#›</a:t>
            </a:fld>
            <a:endParaRPr lang="ru-RU">
              <a:solidFill>
                <a:srgbClr val="465E9C"/>
              </a:solidFill>
            </a:endParaRPr>
          </a:p>
        </p:txBody>
      </p:sp>
    </p:spTree>
    <p:extLst>
      <p:ext uri="{BB962C8B-B14F-4D97-AF65-F5344CB8AC3E}">
        <p14:creationId xmlns:p14="http://schemas.microsoft.com/office/powerpoint/2010/main" val="380191038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1456267" y="3725334"/>
            <a:ext cx="6231467" cy="1309511"/>
          </a:xfrm>
        </p:spPr>
        <p:txBody>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lvl1pPr>
              <a:defRPr/>
            </a:lvl1pPr>
          </a:lstStyle>
          <a:p>
            <a:pPr>
              <a:defRPr/>
            </a:pPr>
            <a:fld id="{3603957A-EA25-4A75-ACD7-97B8ECB6675F}" type="datetimeFigureOut">
              <a:rPr lang="ru-RU">
                <a:solidFill>
                  <a:srgbClr val="465E9C"/>
                </a:solidFill>
              </a:rPr>
              <a:pPr>
                <a:defRPr/>
              </a:pPr>
              <a:t>09.12.2012</a:t>
            </a:fld>
            <a:endParaRPr lang="ru-RU">
              <a:solidFill>
                <a:srgbClr val="465E9C"/>
              </a:solidFill>
            </a:endParaRPr>
          </a:p>
        </p:txBody>
      </p:sp>
      <p:sp>
        <p:nvSpPr>
          <p:cNvPr id="5" name="Footer Placeholder 4"/>
          <p:cNvSpPr>
            <a:spLocks noGrp="1"/>
          </p:cNvSpPr>
          <p:nvPr>
            <p:ph type="ftr" sz="quarter" idx="11"/>
          </p:nvPr>
        </p:nvSpPr>
        <p:spPr/>
        <p:txBody>
          <a:bodyPr/>
          <a:lstStyle>
            <a:lvl1pPr>
              <a:defRPr/>
            </a:lvl1pPr>
          </a:lstStyle>
          <a:p>
            <a:pPr>
              <a:defRPr/>
            </a:pPr>
            <a:endParaRPr lang="ru-RU">
              <a:solidFill>
                <a:srgbClr val="465E9C"/>
              </a:solidFill>
            </a:endParaRPr>
          </a:p>
        </p:txBody>
      </p:sp>
      <p:sp>
        <p:nvSpPr>
          <p:cNvPr id="6" name="Slide Number Placeholder 5"/>
          <p:cNvSpPr>
            <a:spLocks noGrp="1"/>
          </p:cNvSpPr>
          <p:nvPr>
            <p:ph type="sldNum" sz="quarter" idx="12"/>
          </p:nvPr>
        </p:nvSpPr>
        <p:spPr/>
        <p:txBody>
          <a:bodyPr/>
          <a:lstStyle>
            <a:lvl1pPr>
              <a:defRPr/>
            </a:lvl1pPr>
          </a:lstStyle>
          <a:p>
            <a:pPr>
              <a:defRPr/>
            </a:pPr>
            <a:fld id="{B652B1C8-B8BB-4684-A9A3-B81E6B2B29AB}" type="slidenum">
              <a:rPr lang="ru-RU">
                <a:solidFill>
                  <a:srgbClr val="465E9C"/>
                </a:solidFill>
              </a:rPr>
              <a:pPr>
                <a:defRPr/>
              </a:pPr>
              <a:t>‹#›</a:t>
            </a:fld>
            <a:endParaRPr lang="ru-RU">
              <a:solidFill>
                <a:srgbClr val="465E9C"/>
              </a:solidFill>
            </a:endParaRPr>
          </a:p>
        </p:txBody>
      </p:sp>
    </p:spTree>
    <p:extLst>
      <p:ext uri="{BB962C8B-B14F-4D97-AF65-F5344CB8AC3E}">
        <p14:creationId xmlns:p14="http://schemas.microsoft.com/office/powerpoint/2010/main" val="385538495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298448" y="2121407"/>
            <a:ext cx="3200400" cy="360273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Date Placeholder 3"/>
          <p:cNvSpPr>
            <a:spLocks noGrp="1"/>
          </p:cNvSpPr>
          <p:nvPr>
            <p:ph type="dt" sz="half" idx="15"/>
          </p:nvPr>
        </p:nvSpPr>
        <p:spPr/>
        <p:txBody>
          <a:bodyPr/>
          <a:lstStyle>
            <a:lvl1pPr>
              <a:defRPr/>
            </a:lvl1pPr>
          </a:lstStyle>
          <a:p>
            <a:pPr>
              <a:defRPr/>
            </a:pPr>
            <a:fld id="{56C62DF0-0285-42BD-A224-4E83E8D360DA}" type="datetimeFigureOut">
              <a:rPr lang="ru-RU">
                <a:solidFill>
                  <a:srgbClr val="465E9C"/>
                </a:solidFill>
              </a:rPr>
              <a:pPr>
                <a:defRPr/>
              </a:pPr>
              <a:t>09.12.2012</a:t>
            </a:fld>
            <a:endParaRPr lang="ru-RU">
              <a:solidFill>
                <a:srgbClr val="465E9C"/>
              </a:solidFill>
            </a:endParaRPr>
          </a:p>
        </p:txBody>
      </p:sp>
      <p:sp>
        <p:nvSpPr>
          <p:cNvPr id="6" name="Footer Placeholder 4"/>
          <p:cNvSpPr>
            <a:spLocks noGrp="1"/>
          </p:cNvSpPr>
          <p:nvPr>
            <p:ph type="ftr" sz="quarter" idx="16"/>
          </p:nvPr>
        </p:nvSpPr>
        <p:spPr/>
        <p:txBody>
          <a:bodyPr/>
          <a:lstStyle>
            <a:lvl1pPr>
              <a:defRPr/>
            </a:lvl1pPr>
          </a:lstStyle>
          <a:p>
            <a:pPr>
              <a:defRPr/>
            </a:pPr>
            <a:endParaRPr lang="ru-RU">
              <a:solidFill>
                <a:srgbClr val="465E9C"/>
              </a:solidFill>
            </a:endParaRPr>
          </a:p>
        </p:txBody>
      </p:sp>
      <p:sp>
        <p:nvSpPr>
          <p:cNvPr id="7" name="Slide Number Placeholder 5"/>
          <p:cNvSpPr>
            <a:spLocks noGrp="1"/>
          </p:cNvSpPr>
          <p:nvPr>
            <p:ph type="sldNum" sz="quarter" idx="17"/>
          </p:nvPr>
        </p:nvSpPr>
        <p:spPr/>
        <p:txBody>
          <a:bodyPr/>
          <a:lstStyle>
            <a:lvl1pPr>
              <a:defRPr/>
            </a:lvl1pPr>
          </a:lstStyle>
          <a:p>
            <a:pPr>
              <a:defRPr/>
            </a:pPr>
            <a:fld id="{F152CF8C-50CA-4384-8950-BD09E3096F0B}" type="slidenum">
              <a:rPr lang="ru-RU">
                <a:solidFill>
                  <a:srgbClr val="465E9C"/>
                </a:solidFill>
              </a:rPr>
              <a:pPr>
                <a:defRPr/>
              </a:pPr>
              <a:t>‹#›</a:t>
            </a:fld>
            <a:endParaRPr lang="ru-RU">
              <a:solidFill>
                <a:srgbClr val="465E9C"/>
              </a:solidFill>
            </a:endParaRPr>
          </a:p>
        </p:txBody>
      </p:sp>
    </p:spTree>
    <p:extLst>
      <p:ext uri="{BB962C8B-B14F-4D97-AF65-F5344CB8AC3E}">
        <p14:creationId xmlns:p14="http://schemas.microsoft.com/office/powerpoint/2010/main" val="6229269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320"/>
            <a:ext cx="7470648" cy="1143000"/>
          </a:xfrm>
        </p:spPr>
        <p:txBody>
          <a:bodyPr/>
          <a:lstStyle>
            <a:lvl1pPr algn="l">
              <a:defRPr sz="4600"/>
            </a:lvl1pPr>
          </a:lstStyle>
          <a:p>
            <a:r>
              <a:rPr lang="ru-RU" smtClean="0"/>
              <a:t>Образец заголовка</a:t>
            </a:r>
            <a:endParaRPr lang="en-US"/>
          </a:p>
        </p:txBody>
      </p:sp>
      <p:sp>
        <p:nvSpPr>
          <p:cNvPr id="3" name="Дата 9"/>
          <p:cNvSpPr>
            <a:spLocks noGrp="1"/>
          </p:cNvSpPr>
          <p:nvPr>
            <p:ph type="dt" sz="half" idx="10"/>
          </p:nvPr>
        </p:nvSpPr>
        <p:spPr/>
        <p:txBody>
          <a:bodyPr/>
          <a:lstStyle>
            <a:lvl1pPr>
              <a:defRPr/>
            </a:lvl1pPr>
          </a:lstStyle>
          <a:p>
            <a:pPr>
              <a:defRPr/>
            </a:pPr>
            <a:fld id="{5FE0C8C0-ED67-4967-8E5E-8357ACDAB352}" type="datetimeFigureOut">
              <a:rPr lang="ru-RU">
                <a:solidFill>
                  <a:srgbClr val="D4D2D0">
                    <a:shade val="50000"/>
                  </a:srgbClr>
                </a:solidFill>
              </a:rPr>
              <a:pPr>
                <a:defRPr/>
              </a:pPr>
              <a:t>09.12.2012</a:t>
            </a:fld>
            <a:endParaRPr lang="ru-RU">
              <a:solidFill>
                <a:srgbClr val="D4D2D0">
                  <a:shade val="50000"/>
                </a:srgbClr>
              </a:solidFill>
            </a:endParaRPr>
          </a:p>
        </p:txBody>
      </p:sp>
      <p:sp>
        <p:nvSpPr>
          <p:cNvPr id="4" name="Нижний колонтитул 21"/>
          <p:cNvSpPr>
            <a:spLocks noGrp="1"/>
          </p:cNvSpPr>
          <p:nvPr>
            <p:ph type="ftr" sz="quarter" idx="11"/>
          </p:nvPr>
        </p:nvSpPr>
        <p:spPr/>
        <p:txBody>
          <a:bodyPr/>
          <a:lstStyle>
            <a:lvl1pPr>
              <a:defRPr/>
            </a:lvl1pPr>
          </a:lstStyle>
          <a:p>
            <a:pPr>
              <a:defRPr/>
            </a:pPr>
            <a:endParaRPr lang="ru-RU">
              <a:solidFill>
                <a:srgbClr val="D4D2D0">
                  <a:shade val="50000"/>
                </a:srgbClr>
              </a:solidFill>
            </a:endParaRPr>
          </a:p>
        </p:txBody>
      </p:sp>
      <p:sp>
        <p:nvSpPr>
          <p:cNvPr id="5" name="Номер слайда 17"/>
          <p:cNvSpPr>
            <a:spLocks noGrp="1"/>
          </p:cNvSpPr>
          <p:nvPr>
            <p:ph type="sldNum" sz="quarter" idx="12"/>
          </p:nvPr>
        </p:nvSpPr>
        <p:spPr/>
        <p:txBody>
          <a:bodyPr/>
          <a:lstStyle>
            <a:lvl1pPr>
              <a:defRPr/>
            </a:lvl1pPr>
          </a:lstStyle>
          <a:p>
            <a:pPr>
              <a:defRPr/>
            </a:pPr>
            <a:fld id="{E2BB8121-0CF6-4059-BC24-538CB4BE2734}" type="slidenum">
              <a:rPr lang="ru-RU">
                <a:solidFill>
                  <a:srgbClr val="D4D2D0">
                    <a:shade val="50000"/>
                  </a:srgbClr>
                </a:solidFill>
              </a:rPr>
              <a:pPr>
                <a:defRPr/>
              </a:pPr>
              <a:t>‹#›</a:t>
            </a:fld>
            <a:endParaRPr lang="ru-RU">
              <a:solidFill>
                <a:srgbClr val="D4D2D0">
                  <a:shade val="50000"/>
                </a:srgbClr>
              </a:solidFill>
            </a:endParaRPr>
          </a:p>
        </p:txBody>
      </p:sp>
    </p:spTree>
    <p:extLst>
      <p:ext uri="{BB962C8B-B14F-4D97-AF65-F5344CB8AC3E}">
        <p14:creationId xmlns:p14="http://schemas.microsoft.com/office/powerpoint/2010/main" val="212330262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1" name="Content Placeholder 10"/>
          <p:cNvSpPr>
            <a:spLocks noGrp="1"/>
          </p:cNvSpPr>
          <p:nvPr>
            <p:ph sz="quarter" idx="13"/>
          </p:nvPr>
        </p:nvSpPr>
        <p:spPr>
          <a:xfrm>
            <a:off x="1298448" y="2944368"/>
            <a:ext cx="3227832" cy="277977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3"/>
          <p:cNvSpPr>
            <a:spLocks noGrp="1"/>
          </p:cNvSpPr>
          <p:nvPr>
            <p:ph type="dt" sz="half" idx="15"/>
          </p:nvPr>
        </p:nvSpPr>
        <p:spPr/>
        <p:txBody>
          <a:bodyPr/>
          <a:lstStyle>
            <a:lvl1pPr>
              <a:defRPr/>
            </a:lvl1pPr>
          </a:lstStyle>
          <a:p>
            <a:pPr>
              <a:defRPr/>
            </a:pPr>
            <a:fld id="{0B16CA56-A40A-4D9C-B92E-1BAE50F63DE5}" type="datetimeFigureOut">
              <a:rPr lang="ru-RU">
                <a:solidFill>
                  <a:srgbClr val="465E9C"/>
                </a:solidFill>
              </a:rPr>
              <a:pPr>
                <a:defRPr/>
              </a:pPr>
              <a:t>09.12.2012</a:t>
            </a:fld>
            <a:endParaRPr lang="ru-RU">
              <a:solidFill>
                <a:srgbClr val="465E9C"/>
              </a:solidFill>
            </a:endParaRPr>
          </a:p>
        </p:txBody>
      </p:sp>
      <p:sp>
        <p:nvSpPr>
          <p:cNvPr id="8" name="Footer Placeholder 4"/>
          <p:cNvSpPr>
            <a:spLocks noGrp="1"/>
          </p:cNvSpPr>
          <p:nvPr>
            <p:ph type="ftr" sz="quarter" idx="16"/>
          </p:nvPr>
        </p:nvSpPr>
        <p:spPr/>
        <p:txBody>
          <a:bodyPr/>
          <a:lstStyle>
            <a:lvl1pPr>
              <a:defRPr/>
            </a:lvl1pPr>
          </a:lstStyle>
          <a:p>
            <a:pPr>
              <a:defRPr/>
            </a:pPr>
            <a:endParaRPr lang="ru-RU">
              <a:solidFill>
                <a:srgbClr val="465E9C"/>
              </a:solidFill>
            </a:endParaRPr>
          </a:p>
        </p:txBody>
      </p:sp>
      <p:sp>
        <p:nvSpPr>
          <p:cNvPr id="9" name="Slide Number Placeholder 5"/>
          <p:cNvSpPr>
            <a:spLocks noGrp="1"/>
          </p:cNvSpPr>
          <p:nvPr>
            <p:ph type="sldNum" sz="quarter" idx="17"/>
          </p:nvPr>
        </p:nvSpPr>
        <p:spPr/>
        <p:txBody>
          <a:bodyPr/>
          <a:lstStyle>
            <a:lvl1pPr>
              <a:defRPr/>
            </a:lvl1pPr>
          </a:lstStyle>
          <a:p>
            <a:pPr>
              <a:defRPr/>
            </a:pPr>
            <a:fld id="{15F66F89-7B7E-4B65-900A-4C1C32DD0779}" type="slidenum">
              <a:rPr lang="ru-RU">
                <a:solidFill>
                  <a:srgbClr val="465E9C"/>
                </a:solidFill>
              </a:rPr>
              <a:pPr>
                <a:defRPr/>
              </a:pPr>
              <a:t>‹#›</a:t>
            </a:fld>
            <a:endParaRPr lang="ru-RU">
              <a:solidFill>
                <a:srgbClr val="465E9C"/>
              </a:solidFill>
            </a:endParaRPr>
          </a:p>
        </p:txBody>
      </p:sp>
    </p:spTree>
    <p:extLst>
      <p:ext uri="{BB962C8B-B14F-4D97-AF65-F5344CB8AC3E}">
        <p14:creationId xmlns:p14="http://schemas.microsoft.com/office/powerpoint/2010/main" val="328372615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3"/>
          <p:cNvSpPr>
            <a:spLocks noGrp="1"/>
          </p:cNvSpPr>
          <p:nvPr>
            <p:ph type="dt" sz="half" idx="10"/>
          </p:nvPr>
        </p:nvSpPr>
        <p:spPr/>
        <p:txBody>
          <a:bodyPr/>
          <a:lstStyle>
            <a:lvl1pPr>
              <a:defRPr/>
            </a:lvl1pPr>
          </a:lstStyle>
          <a:p>
            <a:pPr>
              <a:defRPr/>
            </a:pPr>
            <a:fld id="{E7867C77-83FF-490F-ABDA-BEA6879C0FB1}" type="datetimeFigureOut">
              <a:rPr lang="ru-RU">
                <a:solidFill>
                  <a:srgbClr val="465E9C"/>
                </a:solidFill>
              </a:rPr>
              <a:pPr>
                <a:defRPr/>
              </a:pPr>
              <a:t>09.12.2012</a:t>
            </a:fld>
            <a:endParaRPr lang="ru-RU">
              <a:solidFill>
                <a:srgbClr val="465E9C"/>
              </a:solidFill>
            </a:endParaRPr>
          </a:p>
        </p:txBody>
      </p:sp>
      <p:sp>
        <p:nvSpPr>
          <p:cNvPr id="4" name="Footer Placeholder 4"/>
          <p:cNvSpPr>
            <a:spLocks noGrp="1"/>
          </p:cNvSpPr>
          <p:nvPr>
            <p:ph type="ftr" sz="quarter" idx="11"/>
          </p:nvPr>
        </p:nvSpPr>
        <p:spPr/>
        <p:txBody>
          <a:bodyPr/>
          <a:lstStyle>
            <a:lvl1pPr>
              <a:defRPr/>
            </a:lvl1pPr>
          </a:lstStyle>
          <a:p>
            <a:pPr>
              <a:defRPr/>
            </a:pPr>
            <a:endParaRPr lang="ru-RU">
              <a:solidFill>
                <a:srgbClr val="465E9C"/>
              </a:solidFill>
            </a:endParaRPr>
          </a:p>
        </p:txBody>
      </p:sp>
      <p:sp>
        <p:nvSpPr>
          <p:cNvPr id="5" name="Slide Number Placeholder 5"/>
          <p:cNvSpPr>
            <a:spLocks noGrp="1"/>
          </p:cNvSpPr>
          <p:nvPr>
            <p:ph type="sldNum" sz="quarter" idx="12"/>
          </p:nvPr>
        </p:nvSpPr>
        <p:spPr/>
        <p:txBody>
          <a:bodyPr/>
          <a:lstStyle>
            <a:lvl1pPr>
              <a:defRPr/>
            </a:lvl1pPr>
          </a:lstStyle>
          <a:p>
            <a:pPr>
              <a:defRPr/>
            </a:pPr>
            <a:fld id="{B6E88BAC-63C3-4A34-B793-5E7550E93AB8}" type="slidenum">
              <a:rPr lang="ru-RU">
                <a:solidFill>
                  <a:srgbClr val="465E9C"/>
                </a:solidFill>
              </a:rPr>
              <a:pPr>
                <a:defRPr/>
              </a:pPr>
              <a:t>‹#›</a:t>
            </a:fld>
            <a:endParaRPr lang="ru-RU">
              <a:solidFill>
                <a:srgbClr val="465E9C"/>
              </a:solidFill>
            </a:endParaRPr>
          </a:p>
        </p:txBody>
      </p:sp>
    </p:spTree>
    <p:extLst>
      <p:ext uri="{BB962C8B-B14F-4D97-AF65-F5344CB8AC3E}">
        <p14:creationId xmlns:p14="http://schemas.microsoft.com/office/powerpoint/2010/main" val="330709079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F766D7F-F76A-4C57-9EF0-448BC5CA3012}" type="datetimeFigureOut">
              <a:rPr lang="ru-RU">
                <a:solidFill>
                  <a:srgbClr val="465E9C"/>
                </a:solidFill>
              </a:rPr>
              <a:pPr>
                <a:defRPr/>
              </a:pPr>
              <a:t>09.12.2012</a:t>
            </a:fld>
            <a:endParaRPr lang="ru-RU">
              <a:solidFill>
                <a:srgbClr val="465E9C"/>
              </a:solidFill>
            </a:endParaRPr>
          </a:p>
        </p:txBody>
      </p:sp>
      <p:sp>
        <p:nvSpPr>
          <p:cNvPr id="3" name="Footer Placeholder 4"/>
          <p:cNvSpPr>
            <a:spLocks noGrp="1"/>
          </p:cNvSpPr>
          <p:nvPr>
            <p:ph type="ftr" sz="quarter" idx="11"/>
          </p:nvPr>
        </p:nvSpPr>
        <p:spPr/>
        <p:txBody>
          <a:bodyPr/>
          <a:lstStyle>
            <a:lvl1pPr>
              <a:defRPr/>
            </a:lvl1pPr>
          </a:lstStyle>
          <a:p>
            <a:pPr>
              <a:defRPr/>
            </a:pPr>
            <a:endParaRPr lang="ru-RU">
              <a:solidFill>
                <a:srgbClr val="465E9C"/>
              </a:solidFill>
            </a:endParaRPr>
          </a:p>
        </p:txBody>
      </p:sp>
      <p:sp>
        <p:nvSpPr>
          <p:cNvPr id="4" name="Slide Number Placeholder 5"/>
          <p:cNvSpPr>
            <a:spLocks noGrp="1"/>
          </p:cNvSpPr>
          <p:nvPr>
            <p:ph type="sldNum" sz="quarter" idx="12"/>
          </p:nvPr>
        </p:nvSpPr>
        <p:spPr/>
        <p:txBody>
          <a:bodyPr/>
          <a:lstStyle>
            <a:lvl1pPr>
              <a:defRPr/>
            </a:lvl1pPr>
          </a:lstStyle>
          <a:p>
            <a:pPr>
              <a:defRPr/>
            </a:pPr>
            <a:fld id="{C613984A-6F36-4F6B-A42F-0D72B5480813}" type="slidenum">
              <a:rPr lang="ru-RU">
                <a:solidFill>
                  <a:srgbClr val="465E9C"/>
                </a:solidFill>
              </a:rPr>
              <a:pPr>
                <a:defRPr/>
              </a:pPr>
              <a:t>‹#›</a:t>
            </a:fld>
            <a:endParaRPr lang="ru-RU">
              <a:solidFill>
                <a:srgbClr val="465E9C"/>
              </a:solidFill>
            </a:endParaRPr>
          </a:p>
        </p:txBody>
      </p:sp>
    </p:spTree>
    <p:extLst>
      <p:ext uri="{BB962C8B-B14F-4D97-AF65-F5344CB8AC3E}">
        <p14:creationId xmlns:p14="http://schemas.microsoft.com/office/powerpoint/2010/main" val="302773114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grpSp>
        <p:nvGrpSpPr>
          <p:cNvPr id="5" name="Group 15"/>
          <p:cNvGrpSpPr>
            <a:grpSpLocks/>
          </p:cNvGrpSpPr>
          <p:nvPr/>
        </p:nvGrpSpPr>
        <p:grpSpPr bwMode="auto">
          <a:xfrm>
            <a:off x="0" y="0"/>
            <a:ext cx="9144000" cy="6858000"/>
            <a:chOff x="0" y="0"/>
            <a:chExt cx="9144000" cy="6858000"/>
          </a:xfrm>
        </p:grpSpPr>
        <p:sp>
          <p:nvSpPr>
            <p:cNvPr id="6"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7"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sp>
        <p:nvSpPr>
          <p:cNvPr id="8"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9" name="Rectangle 15"/>
          <p:cNvSpPr/>
          <p:nvPr/>
        </p:nvSpPr>
        <p:spPr>
          <a:xfrm rot="60000">
            <a:off x="4468813" y="604838"/>
            <a:ext cx="3789362"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0" name="Rectangle 16"/>
          <p:cNvSpPr/>
          <p:nvPr/>
        </p:nvSpPr>
        <p:spPr>
          <a:xfrm rot="60000">
            <a:off x="4471988" y="603250"/>
            <a:ext cx="3787775" cy="5722938"/>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1" name="Rectangle 12"/>
          <p:cNvSpPr/>
          <p:nvPr/>
        </p:nvSpPr>
        <p:spPr>
          <a:xfrm rot="21540000">
            <a:off x="749300" y="576263"/>
            <a:ext cx="3789363"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2" name="Rectangle 13"/>
          <p:cNvSpPr/>
          <p:nvPr/>
        </p:nvSpPr>
        <p:spPr>
          <a:xfrm rot="21540000">
            <a:off x="749300" y="576263"/>
            <a:ext cx="3789363" cy="5721350"/>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pic>
        <p:nvPicPr>
          <p:cNvPr id="13"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35684">
            <a:off x="2371725" y="293688"/>
            <a:ext cx="566738"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096196">
            <a:off x="6280150" y="333375"/>
            <a:ext cx="566738"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ru-RU" smtClean="0"/>
              <a:t>Образец заголовка</a:t>
            </a:r>
            <a:endParaRPr lang="en-US"/>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5" name="Date Placeholder 4"/>
          <p:cNvSpPr>
            <a:spLocks noGrp="1"/>
          </p:cNvSpPr>
          <p:nvPr>
            <p:ph type="dt" sz="half" idx="10"/>
          </p:nvPr>
        </p:nvSpPr>
        <p:spPr>
          <a:xfrm rot="60000">
            <a:off x="6342063" y="5886450"/>
            <a:ext cx="1212850" cy="365125"/>
          </a:xfrm>
        </p:spPr>
        <p:txBody>
          <a:bodyPr/>
          <a:lstStyle>
            <a:lvl1pPr>
              <a:defRPr/>
            </a:lvl1pPr>
          </a:lstStyle>
          <a:p>
            <a:pPr>
              <a:defRPr/>
            </a:pPr>
            <a:fld id="{BFE32B64-697A-4209-85F1-47644EE822A7}" type="datetimeFigureOut">
              <a:rPr lang="ru-RU">
                <a:solidFill>
                  <a:srgbClr val="465E9C"/>
                </a:solidFill>
              </a:rPr>
              <a:pPr>
                <a:defRPr/>
              </a:pPr>
              <a:t>09.12.2012</a:t>
            </a:fld>
            <a:endParaRPr lang="ru-RU">
              <a:solidFill>
                <a:srgbClr val="465E9C"/>
              </a:solidFill>
            </a:endParaRPr>
          </a:p>
        </p:txBody>
      </p:sp>
      <p:sp>
        <p:nvSpPr>
          <p:cNvPr id="16" name="Footer Placeholder 5"/>
          <p:cNvSpPr>
            <a:spLocks noGrp="1"/>
          </p:cNvSpPr>
          <p:nvPr>
            <p:ph type="ftr" sz="quarter" idx="11"/>
          </p:nvPr>
        </p:nvSpPr>
        <p:spPr>
          <a:xfrm rot="21540000">
            <a:off x="914400" y="5829300"/>
            <a:ext cx="3522663" cy="365125"/>
          </a:xfrm>
        </p:spPr>
        <p:txBody>
          <a:bodyPr/>
          <a:lstStyle>
            <a:lvl1pPr>
              <a:defRPr/>
            </a:lvl1pPr>
          </a:lstStyle>
          <a:p>
            <a:pPr>
              <a:defRPr/>
            </a:pPr>
            <a:endParaRPr lang="ru-RU">
              <a:solidFill>
                <a:srgbClr val="465E9C"/>
              </a:solidFill>
            </a:endParaRPr>
          </a:p>
        </p:txBody>
      </p:sp>
      <p:sp>
        <p:nvSpPr>
          <p:cNvPr id="17" name="Slide Number Placeholder 6"/>
          <p:cNvSpPr>
            <a:spLocks noGrp="1"/>
          </p:cNvSpPr>
          <p:nvPr>
            <p:ph type="sldNum" sz="quarter" idx="12"/>
          </p:nvPr>
        </p:nvSpPr>
        <p:spPr>
          <a:xfrm rot="60000">
            <a:off x="7558088" y="5897563"/>
            <a:ext cx="554037" cy="365125"/>
          </a:xfrm>
        </p:spPr>
        <p:txBody>
          <a:bodyPr/>
          <a:lstStyle>
            <a:lvl1pPr>
              <a:defRPr/>
            </a:lvl1pPr>
          </a:lstStyle>
          <a:p>
            <a:pPr>
              <a:defRPr/>
            </a:pPr>
            <a:fld id="{74315A80-2B0C-462F-BC5C-66E3EB7C3A0C}" type="slidenum">
              <a:rPr lang="ru-RU">
                <a:solidFill>
                  <a:srgbClr val="465E9C"/>
                </a:solidFill>
              </a:rPr>
              <a:pPr>
                <a:defRPr/>
              </a:pPr>
              <a:t>‹#›</a:t>
            </a:fld>
            <a:endParaRPr lang="ru-RU">
              <a:solidFill>
                <a:srgbClr val="465E9C"/>
              </a:solidFill>
            </a:endParaRPr>
          </a:p>
        </p:txBody>
      </p:sp>
    </p:spTree>
    <p:extLst>
      <p:ext uri="{BB962C8B-B14F-4D97-AF65-F5344CB8AC3E}">
        <p14:creationId xmlns:p14="http://schemas.microsoft.com/office/powerpoint/2010/main" val="28071145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grpSp>
        <p:nvGrpSpPr>
          <p:cNvPr id="5" name="Group 15"/>
          <p:cNvGrpSpPr>
            <a:grpSpLocks/>
          </p:cNvGrpSpPr>
          <p:nvPr/>
        </p:nvGrpSpPr>
        <p:grpSpPr bwMode="auto">
          <a:xfrm>
            <a:off x="0" y="0"/>
            <a:ext cx="9144000" cy="6858000"/>
            <a:chOff x="0" y="0"/>
            <a:chExt cx="9144000" cy="6858000"/>
          </a:xfrm>
        </p:grpSpPr>
        <p:sp>
          <p:nvSpPr>
            <p:cNvPr id="6"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7"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sp>
        <p:nvSpPr>
          <p:cNvPr id="8"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9" name="Rectangle 11"/>
          <p:cNvSpPr/>
          <p:nvPr/>
        </p:nvSpPr>
        <p:spPr>
          <a:xfrm rot="21540000">
            <a:off x="749300" y="576263"/>
            <a:ext cx="3789363"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0" name="Rectangle 12"/>
          <p:cNvSpPr/>
          <p:nvPr/>
        </p:nvSpPr>
        <p:spPr>
          <a:xfrm rot="21540000">
            <a:off x="744538" y="576263"/>
            <a:ext cx="3789362" cy="5721350"/>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1" name="Rectangle 28"/>
          <p:cNvSpPr/>
          <p:nvPr/>
        </p:nvSpPr>
        <p:spPr>
          <a:xfrm rot="60000">
            <a:off x="4468813" y="604838"/>
            <a:ext cx="3789362"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2" name="Rectangle 29"/>
          <p:cNvSpPr/>
          <p:nvPr/>
        </p:nvSpPr>
        <p:spPr>
          <a:xfrm rot="60000">
            <a:off x="4464050" y="603250"/>
            <a:ext cx="3789363" cy="5722938"/>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pic>
        <p:nvPicPr>
          <p:cNvPr id="13"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35684">
            <a:off x="2371725" y="293688"/>
            <a:ext cx="566738"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096196">
            <a:off x="6280150" y="333375"/>
            <a:ext cx="566738"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ru-RU" smtClean="0"/>
              <a:t>Образец заголовка</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rtlCol="0">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en-US" noProof="0"/>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5" name="Date Placeholder 4"/>
          <p:cNvSpPr>
            <a:spLocks noGrp="1"/>
          </p:cNvSpPr>
          <p:nvPr>
            <p:ph type="dt" sz="half" idx="10"/>
          </p:nvPr>
        </p:nvSpPr>
        <p:spPr>
          <a:xfrm rot="60000">
            <a:off x="6345238" y="5888038"/>
            <a:ext cx="1214437" cy="365125"/>
          </a:xfrm>
        </p:spPr>
        <p:txBody>
          <a:bodyPr/>
          <a:lstStyle>
            <a:lvl1pPr>
              <a:defRPr/>
            </a:lvl1pPr>
          </a:lstStyle>
          <a:p>
            <a:pPr>
              <a:defRPr/>
            </a:pPr>
            <a:fld id="{0FEACD03-DD5C-4219-9F3C-48917854A6AF}" type="datetimeFigureOut">
              <a:rPr lang="ru-RU">
                <a:solidFill>
                  <a:srgbClr val="465E9C"/>
                </a:solidFill>
              </a:rPr>
              <a:pPr>
                <a:defRPr/>
              </a:pPr>
              <a:t>09.12.2012</a:t>
            </a:fld>
            <a:endParaRPr lang="ru-RU">
              <a:solidFill>
                <a:srgbClr val="465E9C"/>
              </a:solidFill>
            </a:endParaRPr>
          </a:p>
        </p:txBody>
      </p:sp>
      <p:sp>
        <p:nvSpPr>
          <p:cNvPr id="16" name="Footer Placeholder 5"/>
          <p:cNvSpPr>
            <a:spLocks noGrp="1"/>
          </p:cNvSpPr>
          <p:nvPr>
            <p:ph type="ftr" sz="quarter" idx="11"/>
          </p:nvPr>
        </p:nvSpPr>
        <p:spPr>
          <a:xfrm rot="21540000">
            <a:off x="914400" y="5830888"/>
            <a:ext cx="3319463" cy="365125"/>
          </a:xfrm>
        </p:spPr>
        <p:txBody>
          <a:bodyPr/>
          <a:lstStyle>
            <a:lvl1pPr>
              <a:defRPr/>
            </a:lvl1pPr>
          </a:lstStyle>
          <a:p>
            <a:pPr>
              <a:defRPr/>
            </a:pPr>
            <a:endParaRPr lang="ru-RU">
              <a:solidFill>
                <a:srgbClr val="465E9C"/>
              </a:solidFill>
            </a:endParaRPr>
          </a:p>
        </p:txBody>
      </p:sp>
      <p:sp>
        <p:nvSpPr>
          <p:cNvPr id="17" name="Slide Number Placeholder 6"/>
          <p:cNvSpPr>
            <a:spLocks noGrp="1"/>
          </p:cNvSpPr>
          <p:nvPr>
            <p:ph type="sldNum" sz="quarter" idx="12"/>
          </p:nvPr>
        </p:nvSpPr>
        <p:spPr>
          <a:xfrm rot="60000">
            <a:off x="7562850" y="5900738"/>
            <a:ext cx="554038" cy="365125"/>
          </a:xfrm>
        </p:spPr>
        <p:txBody>
          <a:bodyPr/>
          <a:lstStyle>
            <a:lvl1pPr>
              <a:defRPr/>
            </a:lvl1pPr>
          </a:lstStyle>
          <a:p>
            <a:pPr>
              <a:defRPr/>
            </a:pPr>
            <a:fld id="{08AC641B-84F7-43D3-A6BA-7A75DD1EFC81}" type="slidenum">
              <a:rPr lang="ru-RU">
                <a:solidFill>
                  <a:srgbClr val="465E9C"/>
                </a:solidFill>
              </a:rPr>
              <a:pPr>
                <a:defRPr/>
              </a:pPr>
              <a:t>‹#›</a:t>
            </a:fld>
            <a:endParaRPr lang="ru-RU">
              <a:solidFill>
                <a:srgbClr val="465E9C"/>
              </a:solidFill>
            </a:endParaRPr>
          </a:p>
        </p:txBody>
      </p:sp>
    </p:spTree>
    <p:extLst>
      <p:ext uri="{BB962C8B-B14F-4D97-AF65-F5344CB8AC3E}">
        <p14:creationId xmlns:p14="http://schemas.microsoft.com/office/powerpoint/2010/main" val="62745458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lvl1pPr>
              <a:defRPr/>
            </a:lvl1pPr>
          </a:lstStyle>
          <a:p>
            <a:pPr>
              <a:defRPr/>
            </a:pPr>
            <a:fld id="{0EE23042-A5B0-4E57-A432-6E49FE36175E}" type="datetimeFigureOut">
              <a:rPr lang="ru-RU">
                <a:solidFill>
                  <a:srgbClr val="465E9C"/>
                </a:solidFill>
              </a:rPr>
              <a:pPr>
                <a:defRPr/>
              </a:pPr>
              <a:t>09.12.2012</a:t>
            </a:fld>
            <a:endParaRPr lang="ru-RU">
              <a:solidFill>
                <a:srgbClr val="465E9C"/>
              </a:solidFill>
            </a:endParaRPr>
          </a:p>
        </p:txBody>
      </p:sp>
      <p:sp>
        <p:nvSpPr>
          <p:cNvPr id="5" name="Footer Placeholder 4"/>
          <p:cNvSpPr>
            <a:spLocks noGrp="1"/>
          </p:cNvSpPr>
          <p:nvPr>
            <p:ph type="ftr" sz="quarter" idx="11"/>
          </p:nvPr>
        </p:nvSpPr>
        <p:spPr/>
        <p:txBody>
          <a:bodyPr/>
          <a:lstStyle>
            <a:lvl1pPr>
              <a:defRPr/>
            </a:lvl1pPr>
          </a:lstStyle>
          <a:p>
            <a:pPr>
              <a:defRPr/>
            </a:pPr>
            <a:endParaRPr lang="ru-RU">
              <a:solidFill>
                <a:srgbClr val="465E9C"/>
              </a:solidFill>
            </a:endParaRPr>
          </a:p>
        </p:txBody>
      </p:sp>
      <p:sp>
        <p:nvSpPr>
          <p:cNvPr id="6" name="Slide Number Placeholder 5"/>
          <p:cNvSpPr>
            <a:spLocks noGrp="1"/>
          </p:cNvSpPr>
          <p:nvPr>
            <p:ph type="sldNum" sz="quarter" idx="12"/>
          </p:nvPr>
        </p:nvSpPr>
        <p:spPr/>
        <p:txBody>
          <a:bodyPr/>
          <a:lstStyle>
            <a:lvl1pPr>
              <a:defRPr/>
            </a:lvl1pPr>
          </a:lstStyle>
          <a:p>
            <a:pPr>
              <a:defRPr/>
            </a:pPr>
            <a:fld id="{B6C6BBD6-BEB0-4ADC-B326-544AA0D1E3F1}" type="slidenum">
              <a:rPr lang="ru-RU">
                <a:solidFill>
                  <a:srgbClr val="465E9C"/>
                </a:solidFill>
              </a:rPr>
              <a:pPr>
                <a:defRPr/>
              </a:pPr>
              <a:t>‹#›</a:t>
            </a:fld>
            <a:endParaRPr lang="ru-RU">
              <a:solidFill>
                <a:srgbClr val="465E9C"/>
              </a:solidFill>
            </a:endParaRPr>
          </a:p>
        </p:txBody>
      </p:sp>
    </p:spTree>
    <p:extLst>
      <p:ext uri="{BB962C8B-B14F-4D97-AF65-F5344CB8AC3E}">
        <p14:creationId xmlns:p14="http://schemas.microsoft.com/office/powerpoint/2010/main" val="36987666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lvl1pPr>
              <a:defRPr/>
            </a:lvl1pPr>
          </a:lstStyle>
          <a:p>
            <a:pPr>
              <a:defRPr/>
            </a:pPr>
            <a:fld id="{D8093273-C45B-41EA-BD61-5F4A94893FCC}" type="datetimeFigureOut">
              <a:rPr lang="ru-RU">
                <a:solidFill>
                  <a:srgbClr val="465E9C"/>
                </a:solidFill>
              </a:rPr>
              <a:pPr>
                <a:defRPr/>
              </a:pPr>
              <a:t>09.12.2012</a:t>
            </a:fld>
            <a:endParaRPr lang="ru-RU">
              <a:solidFill>
                <a:srgbClr val="465E9C"/>
              </a:solidFill>
            </a:endParaRPr>
          </a:p>
        </p:txBody>
      </p:sp>
      <p:sp>
        <p:nvSpPr>
          <p:cNvPr id="5" name="Footer Placeholder 4"/>
          <p:cNvSpPr>
            <a:spLocks noGrp="1"/>
          </p:cNvSpPr>
          <p:nvPr>
            <p:ph type="ftr" sz="quarter" idx="11"/>
          </p:nvPr>
        </p:nvSpPr>
        <p:spPr/>
        <p:txBody>
          <a:bodyPr/>
          <a:lstStyle>
            <a:lvl1pPr>
              <a:defRPr/>
            </a:lvl1pPr>
          </a:lstStyle>
          <a:p>
            <a:pPr>
              <a:defRPr/>
            </a:pPr>
            <a:endParaRPr lang="ru-RU">
              <a:solidFill>
                <a:srgbClr val="465E9C"/>
              </a:solidFill>
            </a:endParaRPr>
          </a:p>
        </p:txBody>
      </p:sp>
      <p:sp>
        <p:nvSpPr>
          <p:cNvPr id="6" name="Slide Number Placeholder 5"/>
          <p:cNvSpPr>
            <a:spLocks noGrp="1"/>
          </p:cNvSpPr>
          <p:nvPr>
            <p:ph type="sldNum" sz="quarter" idx="12"/>
          </p:nvPr>
        </p:nvSpPr>
        <p:spPr/>
        <p:txBody>
          <a:bodyPr/>
          <a:lstStyle>
            <a:lvl1pPr>
              <a:defRPr/>
            </a:lvl1pPr>
          </a:lstStyle>
          <a:p>
            <a:pPr>
              <a:defRPr/>
            </a:pPr>
            <a:fld id="{67CE58CB-7A8C-4D95-A4E0-7CBA966AD42B}" type="slidenum">
              <a:rPr lang="ru-RU">
                <a:solidFill>
                  <a:srgbClr val="465E9C"/>
                </a:solidFill>
              </a:rPr>
              <a:pPr>
                <a:defRPr/>
              </a:pPr>
              <a:t>‹#›</a:t>
            </a:fld>
            <a:endParaRPr lang="ru-RU">
              <a:solidFill>
                <a:srgbClr val="465E9C"/>
              </a:solidFill>
            </a:endParaRPr>
          </a:p>
        </p:txBody>
      </p:sp>
    </p:spTree>
    <p:extLst>
      <p:ext uri="{BB962C8B-B14F-4D97-AF65-F5344CB8AC3E}">
        <p14:creationId xmlns:p14="http://schemas.microsoft.com/office/powerpoint/2010/main" val="351730380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15"/>
          <p:cNvGrpSpPr>
            <a:grpSpLocks/>
          </p:cNvGrpSpPr>
          <p:nvPr/>
        </p:nvGrpSpPr>
        <p:grpSpPr bwMode="auto">
          <a:xfrm>
            <a:off x="0" y="0"/>
            <a:ext cx="9144000" cy="6858000"/>
            <a:chOff x="0" y="0"/>
            <a:chExt cx="9144000" cy="6858000"/>
          </a:xfrm>
        </p:grpSpPr>
        <p:sp>
          <p:nvSpPr>
            <p:cNvPr id="5"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sp>
        <p:nvSpPr>
          <p:cNvPr id="7"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8" name="Rectangle 10"/>
          <p:cNvSpPr/>
          <p:nvPr/>
        </p:nvSpPr>
        <p:spPr>
          <a:xfrm>
            <a:off x="990600" y="1017588"/>
            <a:ext cx="7178675" cy="4830762"/>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9" name="Rectangle 11"/>
          <p:cNvSpPr/>
          <p:nvPr/>
        </p:nvSpPr>
        <p:spPr>
          <a:xfrm>
            <a:off x="990600" y="1009650"/>
            <a:ext cx="7180263" cy="4832350"/>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pic>
        <p:nvPicPr>
          <p:cNvPr id="10"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35684">
            <a:off x="769938" y="701675"/>
            <a:ext cx="566737"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096196">
            <a:off x="7854950" y="749300"/>
            <a:ext cx="566738"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ru-RU" smtClean="0"/>
              <a:t>Образец заголовка</a:t>
            </a:r>
            <a:endParaRPr lang="en-US"/>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12" name="Date Placeholder 3"/>
          <p:cNvSpPr>
            <a:spLocks noGrp="1"/>
          </p:cNvSpPr>
          <p:nvPr>
            <p:ph type="dt" sz="half" idx="10"/>
          </p:nvPr>
        </p:nvSpPr>
        <p:spPr>
          <a:xfrm>
            <a:off x="6770688" y="5357813"/>
            <a:ext cx="1214437" cy="365125"/>
          </a:xfrm>
        </p:spPr>
        <p:txBody>
          <a:bodyPr/>
          <a:lstStyle>
            <a:lvl1pPr>
              <a:defRPr/>
            </a:lvl1pPr>
          </a:lstStyle>
          <a:p>
            <a:pPr>
              <a:defRPr/>
            </a:pPr>
            <a:fld id="{569BE75F-0379-49AF-9076-409CD043D45E}" type="datetimeFigureOut">
              <a:rPr lang="ru-RU">
                <a:solidFill>
                  <a:srgbClr val="465E9C"/>
                </a:solidFill>
              </a:rPr>
              <a:pPr>
                <a:defRPr/>
              </a:pPr>
              <a:t>09.12.2012</a:t>
            </a:fld>
            <a:endParaRPr lang="ru-RU">
              <a:solidFill>
                <a:srgbClr val="465E9C"/>
              </a:solidFill>
            </a:endParaRPr>
          </a:p>
        </p:txBody>
      </p:sp>
      <p:sp>
        <p:nvSpPr>
          <p:cNvPr id="13" name="Footer Placeholder 4"/>
          <p:cNvSpPr>
            <a:spLocks noGrp="1"/>
          </p:cNvSpPr>
          <p:nvPr>
            <p:ph type="ftr" sz="quarter" idx="11"/>
          </p:nvPr>
        </p:nvSpPr>
        <p:spPr>
          <a:xfrm>
            <a:off x="1174750" y="5357813"/>
            <a:ext cx="5033963" cy="365125"/>
          </a:xfrm>
        </p:spPr>
        <p:txBody>
          <a:bodyPr/>
          <a:lstStyle>
            <a:lvl1pPr>
              <a:defRPr/>
            </a:lvl1pPr>
          </a:lstStyle>
          <a:p>
            <a:pPr>
              <a:defRPr/>
            </a:pPr>
            <a:endParaRPr lang="ru-RU">
              <a:solidFill>
                <a:srgbClr val="465E9C"/>
              </a:solidFill>
            </a:endParaRPr>
          </a:p>
        </p:txBody>
      </p:sp>
      <p:sp>
        <p:nvSpPr>
          <p:cNvPr id="14" name="Slide Number Placeholder 5"/>
          <p:cNvSpPr>
            <a:spLocks noGrp="1"/>
          </p:cNvSpPr>
          <p:nvPr>
            <p:ph type="sldNum" sz="quarter" idx="12"/>
          </p:nvPr>
        </p:nvSpPr>
        <p:spPr>
          <a:xfrm>
            <a:off x="6213475" y="5357813"/>
            <a:ext cx="554038" cy="365125"/>
          </a:xfrm>
        </p:spPr>
        <p:txBody>
          <a:bodyPr/>
          <a:lstStyle>
            <a:lvl1pPr algn="ctr">
              <a:defRPr smtClean="0"/>
            </a:lvl1pPr>
          </a:lstStyle>
          <a:p>
            <a:pPr>
              <a:defRPr/>
            </a:pPr>
            <a:fld id="{CAD5BA55-C1E2-4FB3-8925-D871D17198D9}" type="slidenum">
              <a:rPr lang="ru-RU">
                <a:solidFill>
                  <a:srgbClr val="465E9C"/>
                </a:solidFill>
              </a:rPr>
              <a:pPr>
                <a:defRPr/>
              </a:pPr>
              <a:t>‹#›</a:t>
            </a:fld>
            <a:endParaRPr lang="ru-RU">
              <a:solidFill>
                <a:srgbClr val="465E9C"/>
              </a:solidFill>
            </a:endParaRPr>
          </a:p>
        </p:txBody>
      </p:sp>
    </p:spTree>
    <p:extLst>
      <p:ext uri="{BB962C8B-B14F-4D97-AF65-F5344CB8AC3E}">
        <p14:creationId xmlns:p14="http://schemas.microsoft.com/office/powerpoint/2010/main" val="248971229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lvl1pPr>
              <a:defRPr/>
            </a:lvl1pPr>
          </a:lstStyle>
          <a:p>
            <a:pPr>
              <a:defRPr/>
            </a:pPr>
            <a:fld id="{4E416B37-D59F-4180-8D96-11E1AF0BA412}" type="datetimeFigureOut">
              <a:rPr lang="ru-RU">
                <a:solidFill>
                  <a:srgbClr val="465E9C"/>
                </a:solidFill>
              </a:rPr>
              <a:pPr>
                <a:defRPr/>
              </a:pPr>
              <a:t>09.12.2012</a:t>
            </a:fld>
            <a:endParaRPr lang="ru-RU">
              <a:solidFill>
                <a:srgbClr val="465E9C"/>
              </a:solidFill>
            </a:endParaRPr>
          </a:p>
        </p:txBody>
      </p:sp>
      <p:sp>
        <p:nvSpPr>
          <p:cNvPr id="5" name="Footer Placeholder 4"/>
          <p:cNvSpPr>
            <a:spLocks noGrp="1"/>
          </p:cNvSpPr>
          <p:nvPr>
            <p:ph type="ftr" sz="quarter" idx="11"/>
          </p:nvPr>
        </p:nvSpPr>
        <p:spPr/>
        <p:txBody>
          <a:bodyPr/>
          <a:lstStyle>
            <a:lvl1pPr>
              <a:defRPr/>
            </a:lvl1pPr>
          </a:lstStyle>
          <a:p>
            <a:pPr>
              <a:defRPr/>
            </a:pPr>
            <a:endParaRPr lang="ru-RU">
              <a:solidFill>
                <a:srgbClr val="465E9C"/>
              </a:solidFill>
            </a:endParaRPr>
          </a:p>
        </p:txBody>
      </p:sp>
      <p:sp>
        <p:nvSpPr>
          <p:cNvPr id="6" name="Slide Number Placeholder 5"/>
          <p:cNvSpPr>
            <a:spLocks noGrp="1"/>
          </p:cNvSpPr>
          <p:nvPr>
            <p:ph type="sldNum" sz="quarter" idx="12"/>
          </p:nvPr>
        </p:nvSpPr>
        <p:spPr/>
        <p:txBody>
          <a:bodyPr/>
          <a:lstStyle>
            <a:lvl1pPr>
              <a:defRPr/>
            </a:lvl1pPr>
          </a:lstStyle>
          <a:p>
            <a:pPr>
              <a:defRPr/>
            </a:pPr>
            <a:fld id="{22C09A47-8EF5-4626-BBDC-9EB7E87E65C5}" type="slidenum">
              <a:rPr lang="ru-RU">
                <a:solidFill>
                  <a:srgbClr val="465E9C"/>
                </a:solidFill>
              </a:rPr>
              <a:pPr>
                <a:defRPr/>
              </a:pPr>
              <a:t>‹#›</a:t>
            </a:fld>
            <a:endParaRPr lang="ru-RU">
              <a:solidFill>
                <a:srgbClr val="465E9C"/>
              </a:solidFill>
            </a:endParaRPr>
          </a:p>
        </p:txBody>
      </p:sp>
    </p:spTree>
    <p:extLst>
      <p:ext uri="{BB962C8B-B14F-4D97-AF65-F5344CB8AC3E}">
        <p14:creationId xmlns:p14="http://schemas.microsoft.com/office/powerpoint/2010/main" val="6128982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1456267" y="3725334"/>
            <a:ext cx="6231467" cy="1309511"/>
          </a:xfrm>
        </p:spPr>
        <p:txBody>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lvl1pPr>
              <a:defRPr/>
            </a:lvl1pPr>
          </a:lstStyle>
          <a:p>
            <a:pPr>
              <a:defRPr/>
            </a:pPr>
            <a:fld id="{3603957A-EA25-4A75-ACD7-97B8ECB6675F}" type="datetimeFigureOut">
              <a:rPr lang="ru-RU">
                <a:solidFill>
                  <a:srgbClr val="465E9C"/>
                </a:solidFill>
              </a:rPr>
              <a:pPr>
                <a:defRPr/>
              </a:pPr>
              <a:t>09.12.2012</a:t>
            </a:fld>
            <a:endParaRPr lang="ru-RU">
              <a:solidFill>
                <a:srgbClr val="465E9C"/>
              </a:solidFill>
            </a:endParaRPr>
          </a:p>
        </p:txBody>
      </p:sp>
      <p:sp>
        <p:nvSpPr>
          <p:cNvPr id="5" name="Footer Placeholder 4"/>
          <p:cNvSpPr>
            <a:spLocks noGrp="1"/>
          </p:cNvSpPr>
          <p:nvPr>
            <p:ph type="ftr" sz="quarter" idx="11"/>
          </p:nvPr>
        </p:nvSpPr>
        <p:spPr/>
        <p:txBody>
          <a:bodyPr/>
          <a:lstStyle>
            <a:lvl1pPr>
              <a:defRPr/>
            </a:lvl1pPr>
          </a:lstStyle>
          <a:p>
            <a:pPr>
              <a:defRPr/>
            </a:pPr>
            <a:endParaRPr lang="ru-RU">
              <a:solidFill>
                <a:srgbClr val="465E9C"/>
              </a:solidFill>
            </a:endParaRPr>
          </a:p>
        </p:txBody>
      </p:sp>
      <p:sp>
        <p:nvSpPr>
          <p:cNvPr id="6" name="Slide Number Placeholder 5"/>
          <p:cNvSpPr>
            <a:spLocks noGrp="1"/>
          </p:cNvSpPr>
          <p:nvPr>
            <p:ph type="sldNum" sz="quarter" idx="12"/>
          </p:nvPr>
        </p:nvSpPr>
        <p:spPr/>
        <p:txBody>
          <a:bodyPr/>
          <a:lstStyle>
            <a:lvl1pPr>
              <a:defRPr/>
            </a:lvl1pPr>
          </a:lstStyle>
          <a:p>
            <a:pPr>
              <a:defRPr/>
            </a:pPr>
            <a:fld id="{B652B1C8-B8BB-4684-A9A3-B81E6B2B29AB}" type="slidenum">
              <a:rPr lang="ru-RU">
                <a:solidFill>
                  <a:srgbClr val="465E9C"/>
                </a:solidFill>
              </a:rPr>
              <a:pPr>
                <a:defRPr/>
              </a:pPr>
              <a:t>‹#›</a:t>
            </a:fld>
            <a:endParaRPr lang="ru-RU">
              <a:solidFill>
                <a:srgbClr val="465E9C"/>
              </a:solidFill>
            </a:endParaRPr>
          </a:p>
        </p:txBody>
      </p:sp>
    </p:spTree>
    <p:extLst>
      <p:ext uri="{BB962C8B-B14F-4D97-AF65-F5344CB8AC3E}">
        <p14:creationId xmlns:p14="http://schemas.microsoft.com/office/powerpoint/2010/main" val="40123629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9"/>
          <p:cNvSpPr>
            <a:spLocks noGrp="1"/>
          </p:cNvSpPr>
          <p:nvPr>
            <p:ph type="dt" sz="half" idx="10"/>
          </p:nvPr>
        </p:nvSpPr>
        <p:spPr/>
        <p:txBody>
          <a:bodyPr/>
          <a:lstStyle>
            <a:lvl1pPr>
              <a:defRPr/>
            </a:lvl1pPr>
          </a:lstStyle>
          <a:p>
            <a:pPr>
              <a:defRPr/>
            </a:pPr>
            <a:fld id="{0F521073-0042-4206-ADA9-E35A88217CE0}" type="datetimeFigureOut">
              <a:rPr lang="ru-RU">
                <a:solidFill>
                  <a:srgbClr val="D4D2D0">
                    <a:shade val="50000"/>
                  </a:srgbClr>
                </a:solidFill>
              </a:rPr>
              <a:pPr>
                <a:defRPr/>
              </a:pPr>
              <a:t>09.12.2012</a:t>
            </a:fld>
            <a:endParaRPr lang="ru-RU">
              <a:solidFill>
                <a:srgbClr val="D4D2D0">
                  <a:shade val="50000"/>
                </a:srgbClr>
              </a:solidFill>
            </a:endParaRPr>
          </a:p>
        </p:txBody>
      </p:sp>
      <p:sp>
        <p:nvSpPr>
          <p:cNvPr id="3" name="Нижний колонтитул 21"/>
          <p:cNvSpPr>
            <a:spLocks noGrp="1"/>
          </p:cNvSpPr>
          <p:nvPr>
            <p:ph type="ftr" sz="quarter" idx="11"/>
          </p:nvPr>
        </p:nvSpPr>
        <p:spPr/>
        <p:txBody>
          <a:bodyPr/>
          <a:lstStyle>
            <a:lvl1pPr>
              <a:defRPr/>
            </a:lvl1pPr>
          </a:lstStyle>
          <a:p>
            <a:pPr>
              <a:defRPr/>
            </a:pPr>
            <a:endParaRPr lang="ru-RU">
              <a:solidFill>
                <a:srgbClr val="D4D2D0">
                  <a:shade val="50000"/>
                </a:srgbClr>
              </a:solidFill>
            </a:endParaRPr>
          </a:p>
        </p:txBody>
      </p:sp>
      <p:sp>
        <p:nvSpPr>
          <p:cNvPr id="4" name="Номер слайда 17"/>
          <p:cNvSpPr>
            <a:spLocks noGrp="1"/>
          </p:cNvSpPr>
          <p:nvPr>
            <p:ph type="sldNum" sz="quarter" idx="12"/>
          </p:nvPr>
        </p:nvSpPr>
        <p:spPr/>
        <p:txBody>
          <a:bodyPr/>
          <a:lstStyle>
            <a:lvl1pPr>
              <a:defRPr/>
            </a:lvl1pPr>
          </a:lstStyle>
          <a:p>
            <a:pPr>
              <a:defRPr/>
            </a:pPr>
            <a:fld id="{9CB44EA1-A6A2-4C38-B9CC-94A2F3B56771}" type="slidenum">
              <a:rPr lang="ru-RU">
                <a:solidFill>
                  <a:srgbClr val="D4D2D0">
                    <a:shade val="50000"/>
                  </a:srgbClr>
                </a:solidFill>
              </a:rPr>
              <a:pPr>
                <a:defRPr/>
              </a:pPr>
              <a:t>‹#›</a:t>
            </a:fld>
            <a:endParaRPr lang="ru-RU">
              <a:solidFill>
                <a:srgbClr val="D4D2D0">
                  <a:shade val="50000"/>
                </a:srgbClr>
              </a:solidFill>
            </a:endParaRPr>
          </a:p>
        </p:txBody>
      </p:sp>
    </p:spTree>
    <p:extLst>
      <p:ext uri="{BB962C8B-B14F-4D97-AF65-F5344CB8AC3E}">
        <p14:creationId xmlns:p14="http://schemas.microsoft.com/office/powerpoint/2010/main" val="283637420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298448" y="2121407"/>
            <a:ext cx="3200400" cy="360273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Date Placeholder 3"/>
          <p:cNvSpPr>
            <a:spLocks noGrp="1"/>
          </p:cNvSpPr>
          <p:nvPr>
            <p:ph type="dt" sz="half" idx="15"/>
          </p:nvPr>
        </p:nvSpPr>
        <p:spPr/>
        <p:txBody>
          <a:bodyPr/>
          <a:lstStyle>
            <a:lvl1pPr>
              <a:defRPr/>
            </a:lvl1pPr>
          </a:lstStyle>
          <a:p>
            <a:pPr>
              <a:defRPr/>
            </a:pPr>
            <a:fld id="{56C62DF0-0285-42BD-A224-4E83E8D360DA}" type="datetimeFigureOut">
              <a:rPr lang="ru-RU">
                <a:solidFill>
                  <a:srgbClr val="465E9C"/>
                </a:solidFill>
              </a:rPr>
              <a:pPr>
                <a:defRPr/>
              </a:pPr>
              <a:t>09.12.2012</a:t>
            </a:fld>
            <a:endParaRPr lang="ru-RU">
              <a:solidFill>
                <a:srgbClr val="465E9C"/>
              </a:solidFill>
            </a:endParaRPr>
          </a:p>
        </p:txBody>
      </p:sp>
      <p:sp>
        <p:nvSpPr>
          <p:cNvPr id="6" name="Footer Placeholder 4"/>
          <p:cNvSpPr>
            <a:spLocks noGrp="1"/>
          </p:cNvSpPr>
          <p:nvPr>
            <p:ph type="ftr" sz="quarter" idx="16"/>
          </p:nvPr>
        </p:nvSpPr>
        <p:spPr/>
        <p:txBody>
          <a:bodyPr/>
          <a:lstStyle>
            <a:lvl1pPr>
              <a:defRPr/>
            </a:lvl1pPr>
          </a:lstStyle>
          <a:p>
            <a:pPr>
              <a:defRPr/>
            </a:pPr>
            <a:endParaRPr lang="ru-RU">
              <a:solidFill>
                <a:srgbClr val="465E9C"/>
              </a:solidFill>
            </a:endParaRPr>
          </a:p>
        </p:txBody>
      </p:sp>
      <p:sp>
        <p:nvSpPr>
          <p:cNvPr id="7" name="Slide Number Placeholder 5"/>
          <p:cNvSpPr>
            <a:spLocks noGrp="1"/>
          </p:cNvSpPr>
          <p:nvPr>
            <p:ph type="sldNum" sz="quarter" idx="17"/>
          </p:nvPr>
        </p:nvSpPr>
        <p:spPr/>
        <p:txBody>
          <a:bodyPr/>
          <a:lstStyle>
            <a:lvl1pPr>
              <a:defRPr/>
            </a:lvl1pPr>
          </a:lstStyle>
          <a:p>
            <a:pPr>
              <a:defRPr/>
            </a:pPr>
            <a:fld id="{F152CF8C-50CA-4384-8950-BD09E3096F0B}" type="slidenum">
              <a:rPr lang="ru-RU">
                <a:solidFill>
                  <a:srgbClr val="465E9C"/>
                </a:solidFill>
              </a:rPr>
              <a:pPr>
                <a:defRPr/>
              </a:pPr>
              <a:t>‹#›</a:t>
            </a:fld>
            <a:endParaRPr lang="ru-RU">
              <a:solidFill>
                <a:srgbClr val="465E9C"/>
              </a:solidFill>
            </a:endParaRPr>
          </a:p>
        </p:txBody>
      </p:sp>
    </p:spTree>
    <p:extLst>
      <p:ext uri="{BB962C8B-B14F-4D97-AF65-F5344CB8AC3E}">
        <p14:creationId xmlns:p14="http://schemas.microsoft.com/office/powerpoint/2010/main" val="74791453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1" name="Content Placeholder 10"/>
          <p:cNvSpPr>
            <a:spLocks noGrp="1"/>
          </p:cNvSpPr>
          <p:nvPr>
            <p:ph sz="quarter" idx="13"/>
          </p:nvPr>
        </p:nvSpPr>
        <p:spPr>
          <a:xfrm>
            <a:off x="1298448" y="2944368"/>
            <a:ext cx="3227832" cy="277977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3"/>
          <p:cNvSpPr>
            <a:spLocks noGrp="1"/>
          </p:cNvSpPr>
          <p:nvPr>
            <p:ph type="dt" sz="half" idx="15"/>
          </p:nvPr>
        </p:nvSpPr>
        <p:spPr/>
        <p:txBody>
          <a:bodyPr/>
          <a:lstStyle>
            <a:lvl1pPr>
              <a:defRPr/>
            </a:lvl1pPr>
          </a:lstStyle>
          <a:p>
            <a:pPr>
              <a:defRPr/>
            </a:pPr>
            <a:fld id="{0B16CA56-A40A-4D9C-B92E-1BAE50F63DE5}" type="datetimeFigureOut">
              <a:rPr lang="ru-RU">
                <a:solidFill>
                  <a:srgbClr val="465E9C"/>
                </a:solidFill>
              </a:rPr>
              <a:pPr>
                <a:defRPr/>
              </a:pPr>
              <a:t>09.12.2012</a:t>
            </a:fld>
            <a:endParaRPr lang="ru-RU">
              <a:solidFill>
                <a:srgbClr val="465E9C"/>
              </a:solidFill>
            </a:endParaRPr>
          </a:p>
        </p:txBody>
      </p:sp>
      <p:sp>
        <p:nvSpPr>
          <p:cNvPr id="8" name="Footer Placeholder 4"/>
          <p:cNvSpPr>
            <a:spLocks noGrp="1"/>
          </p:cNvSpPr>
          <p:nvPr>
            <p:ph type="ftr" sz="quarter" idx="16"/>
          </p:nvPr>
        </p:nvSpPr>
        <p:spPr/>
        <p:txBody>
          <a:bodyPr/>
          <a:lstStyle>
            <a:lvl1pPr>
              <a:defRPr/>
            </a:lvl1pPr>
          </a:lstStyle>
          <a:p>
            <a:pPr>
              <a:defRPr/>
            </a:pPr>
            <a:endParaRPr lang="ru-RU">
              <a:solidFill>
                <a:srgbClr val="465E9C"/>
              </a:solidFill>
            </a:endParaRPr>
          </a:p>
        </p:txBody>
      </p:sp>
      <p:sp>
        <p:nvSpPr>
          <p:cNvPr id="9" name="Slide Number Placeholder 5"/>
          <p:cNvSpPr>
            <a:spLocks noGrp="1"/>
          </p:cNvSpPr>
          <p:nvPr>
            <p:ph type="sldNum" sz="quarter" idx="17"/>
          </p:nvPr>
        </p:nvSpPr>
        <p:spPr/>
        <p:txBody>
          <a:bodyPr/>
          <a:lstStyle>
            <a:lvl1pPr>
              <a:defRPr/>
            </a:lvl1pPr>
          </a:lstStyle>
          <a:p>
            <a:pPr>
              <a:defRPr/>
            </a:pPr>
            <a:fld id="{15F66F89-7B7E-4B65-900A-4C1C32DD0779}" type="slidenum">
              <a:rPr lang="ru-RU">
                <a:solidFill>
                  <a:srgbClr val="465E9C"/>
                </a:solidFill>
              </a:rPr>
              <a:pPr>
                <a:defRPr/>
              </a:pPr>
              <a:t>‹#›</a:t>
            </a:fld>
            <a:endParaRPr lang="ru-RU">
              <a:solidFill>
                <a:srgbClr val="465E9C"/>
              </a:solidFill>
            </a:endParaRPr>
          </a:p>
        </p:txBody>
      </p:sp>
    </p:spTree>
    <p:extLst>
      <p:ext uri="{BB962C8B-B14F-4D97-AF65-F5344CB8AC3E}">
        <p14:creationId xmlns:p14="http://schemas.microsoft.com/office/powerpoint/2010/main" val="235321133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3"/>
          <p:cNvSpPr>
            <a:spLocks noGrp="1"/>
          </p:cNvSpPr>
          <p:nvPr>
            <p:ph type="dt" sz="half" idx="10"/>
          </p:nvPr>
        </p:nvSpPr>
        <p:spPr/>
        <p:txBody>
          <a:bodyPr/>
          <a:lstStyle>
            <a:lvl1pPr>
              <a:defRPr/>
            </a:lvl1pPr>
          </a:lstStyle>
          <a:p>
            <a:pPr>
              <a:defRPr/>
            </a:pPr>
            <a:fld id="{E7867C77-83FF-490F-ABDA-BEA6879C0FB1}" type="datetimeFigureOut">
              <a:rPr lang="ru-RU">
                <a:solidFill>
                  <a:srgbClr val="465E9C"/>
                </a:solidFill>
              </a:rPr>
              <a:pPr>
                <a:defRPr/>
              </a:pPr>
              <a:t>09.12.2012</a:t>
            </a:fld>
            <a:endParaRPr lang="ru-RU">
              <a:solidFill>
                <a:srgbClr val="465E9C"/>
              </a:solidFill>
            </a:endParaRPr>
          </a:p>
        </p:txBody>
      </p:sp>
      <p:sp>
        <p:nvSpPr>
          <p:cNvPr id="4" name="Footer Placeholder 4"/>
          <p:cNvSpPr>
            <a:spLocks noGrp="1"/>
          </p:cNvSpPr>
          <p:nvPr>
            <p:ph type="ftr" sz="quarter" idx="11"/>
          </p:nvPr>
        </p:nvSpPr>
        <p:spPr/>
        <p:txBody>
          <a:bodyPr/>
          <a:lstStyle>
            <a:lvl1pPr>
              <a:defRPr/>
            </a:lvl1pPr>
          </a:lstStyle>
          <a:p>
            <a:pPr>
              <a:defRPr/>
            </a:pPr>
            <a:endParaRPr lang="ru-RU">
              <a:solidFill>
                <a:srgbClr val="465E9C"/>
              </a:solidFill>
            </a:endParaRPr>
          </a:p>
        </p:txBody>
      </p:sp>
      <p:sp>
        <p:nvSpPr>
          <p:cNvPr id="5" name="Slide Number Placeholder 5"/>
          <p:cNvSpPr>
            <a:spLocks noGrp="1"/>
          </p:cNvSpPr>
          <p:nvPr>
            <p:ph type="sldNum" sz="quarter" idx="12"/>
          </p:nvPr>
        </p:nvSpPr>
        <p:spPr/>
        <p:txBody>
          <a:bodyPr/>
          <a:lstStyle>
            <a:lvl1pPr>
              <a:defRPr/>
            </a:lvl1pPr>
          </a:lstStyle>
          <a:p>
            <a:pPr>
              <a:defRPr/>
            </a:pPr>
            <a:fld id="{B6E88BAC-63C3-4A34-B793-5E7550E93AB8}" type="slidenum">
              <a:rPr lang="ru-RU">
                <a:solidFill>
                  <a:srgbClr val="465E9C"/>
                </a:solidFill>
              </a:rPr>
              <a:pPr>
                <a:defRPr/>
              </a:pPr>
              <a:t>‹#›</a:t>
            </a:fld>
            <a:endParaRPr lang="ru-RU">
              <a:solidFill>
                <a:srgbClr val="465E9C"/>
              </a:solidFill>
            </a:endParaRPr>
          </a:p>
        </p:txBody>
      </p:sp>
    </p:spTree>
    <p:extLst>
      <p:ext uri="{BB962C8B-B14F-4D97-AF65-F5344CB8AC3E}">
        <p14:creationId xmlns:p14="http://schemas.microsoft.com/office/powerpoint/2010/main" val="264728948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F766D7F-F76A-4C57-9EF0-448BC5CA3012}" type="datetimeFigureOut">
              <a:rPr lang="ru-RU">
                <a:solidFill>
                  <a:srgbClr val="465E9C"/>
                </a:solidFill>
              </a:rPr>
              <a:pPr>
                <a:defRPr/>
              </a:pPr>
              <a:t>09.12.2012</a:t>
            </a:fld>
            <a:endParaRPr lang="ru-RU">
              <a:solidFill>
                <a:srgbClr val="465E9C"/>
              </a:solidFill>
            </a:endParaRPr>
          </a:p>
        </p:txBody>
      </p:sp>
      <p:sp>
        <p:nvSpPr>
          <p:cNvPr id="3" name="Footer Placeholder 4"/>
          <p:cNvSpPr>
            <a:spLocks noGrp="1"/>
          </p:cNvSpPr>
          <p:nvPr>
            <p:ph type="ftr" sz="quarter" idx="11"/>
          </p:nvPr>
        </p:nvSpPr>
        <p:spPr/>
        <p:txBody>
          <a:bodyPr/>
          <a:lstStyle>
            <a:lvl1pPr>
              <a:defRPr/>
            </a:lvl1pPr>
          </a:lstStyle>
          <a:p>
            <a:pPr>
              <a:defRPr/>
            </a:pPr>
            <a:endParaRPr lang="ru-RU">
              <a:solidFill>
                <a:srgbClr val="465E9C"/>
              </a:solidFill>
            </a:endParaRPr>
          </a:p>
        </p:txBody>
      </p:sp>
      <p:sp>
        <p:nvSpPr>
          <p:cNvPr id="4" name="Slide Number Placeholder 5"/>
          <p:cNvSpPr>
            <a:spLocks noGrp="1"/>
          </p:cNvSpPr>
          <p:nvPr>
            <p:ph type="sldNum" sz="quarter" idx="12"/>
          </p:nvPr>
        </p:nvSpPr>
        <p:spPr/>
        <p:txBody>
          <a:bodyPr/>
          <a:lstStyle>
            <a:lvl1pPr>
              <a:defRPr/>
            </a:lvl1pPr>
          </a:lstStyle>
          <a:p>
            <a:pPr>
              <a:defRPr/>
            </a:pPr>
            <a:fld id="{C613984A-6F36-4F6B-A42F-0D72B5480813}" type="slidenum">
              <a:rPr lang="ru-RU">
                <a:solidFill>
                  <a:srgbClr val="465E9C"/>
                </a:solidFill>
              </a:rPr>
              <a:pPr>
                <a:defRPr/>
              </a:pPr>
              <a:t>‹#›</a:t>
            </a:fld>
            <a:endParaRPr lang="ru-RU">
              <a:solidFill>
                <a:srgbClr val="465E9C"/>
              </a:solidFill>
            </a:endParaRPr>
          </a:p>
        </p:txBody>
      </p:sp>
    </p:spTree>
    <p:extLst>
      <p:ext uri="{BB962C8B-B14F-4D97-AF65-F5344CB8AC3E}">
        <p14:creationId xmlns:p14="http://schemas.microsoft.com/office/powerpoint/2010/main" val="172097728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grpSp>
        <p:nvGrpSpPr>
          <p:cNvPr id="5" name="Group 15"/>
          <p:cNvGrpSpPr>
            <a:grpSpLocks/>
          </p:cNvGrpSpPr>
          <p:nvPr/>
        </p:nvGrpSpPr>
        <p:grpSpPr bwMode="auto">
          <a:xfrm>
            <a:off x="0" y="0"/>
            <a:ext cx="9144000" cy="6858000"/>
            <a:chOff x="0" y="0"/>
            <a:chExt cx="9144000" cy="6858000"/>
          </a:xfrm>
        </p:grpSpPr>
        <p:sp>
          <p:nvSpPr>
            <p:cNvPr id="6"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7"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sp>
        <p:nvSpPr>
          <p:cNvPr id="8"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9" name="Rectangle 15"/>
          <p:cNvSpPr/>
          <p:nvPr/>
        </p:nvSpPr>
        <p:spPr>
          <a:xfrm rot="60000">
            <a:off x="4468813" y="604838"/>
            <a:ext cx="3789362"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0" name="Rectangle 16"/>
          <p:cNvSpPr/>
          <p:nvPr/>
        </p:nvSpPr>
        <p:spPr>
          <a:xfrm rot="60000">
            <a:off x="4471988" y="603250"/>
            <a:ext cx="3787775" cy="5722938"/>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1" name="Rectangle 12"/>
          <p:cNvSpPr/>
          <p:nvPr/>
        </p:nvSpPr>
        <p:spPr>
          <a:xfrm rot="21540000">
            <a:off x="749300" y="576263"/>
            <a:ext cx="3789363"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2" name="Rectangle 13"/>
          <p:cNvSpPr/>
          <p:nvPr/>
        </p:nvSpPr>
        <p:spPr>
          <a:xfrm rot="21540000">
            <a:off x="749300" y="576263"/>
            <a:ext cx="3789363" cy="5721350"/>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pic>
        <p:nvPicPr>
          <p:cNvPr id="13"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35684">
            <a:off x="2371725" y="293688"/>
            <a:ext cx="566738"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096196">
            <a:off x="6280150" y="333375"/>
            <a:ext cx="566738"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ru-RU" smtClean="0"/>
              <a:t>Образец заголовка</a:t>
            </a:r>
            <a:endParaRPr lang="en-US"/>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5" name="Date Placeholder 4"/>
          <p:cNvSpPr>
            <a:spLocks noGrp="1"/>
          </p:cNvSpPr>
          <p:nvPr>
            <p:ph type="dt" sz="half" idx="10"/>
          </p:nvPr>
        </p:nvSpPr>
        <p:spPr>
          <a:xfrm rot="60000">
            <a:off x="6342063" y="5886450"/>
            <a:ext cx="1212850" cy="365125"/>
          </a:xfrm>
        </p:spPr>
        <p:txBody>
          <a:bodyPr/>
          <a:lstStyle>
            <a:lvl1pPr>
              <a:defRPr/>
            </a:lvl1pPr>
          </a:lstStyle>
          <a:p>
            <a:pPr>
              <a:defRPr/>
            </a:pPr>
            <a:fld id="{BFE32B64-697A-4209-85F1-47644EE822A7}" type="datetimeFigureOut">
              <a:rPr lang="ru-RU">
                <a:solidFill>
                  <a:srgbClr val="465E9C"/>
                </a:solidFill>
              </a:rPr>
              <a:pPr>
                <a:defRPr/>
              </a:pPr>
              <a:t>09.12.2012</a:t>
            </a:fld>
            <a:endParaRPr lang="ru-RU">
              <a:solidFill>
                <a:srgbClr val="465E9C"/>
              </a:solidFill>
            </a:endParaRPr>
          </a:p>
        </p:txBody>
      </p:sp>
      <p:sp>
        <p:nvSpPr>
          <p:cNvPr id="16" name="Footer Placeholder 5"/>
          <p:cNvSpPr>
            <a:spLocks noGrp="1"/>
          </p:cNvSpPr>
          <p:nvPr>
            <p:ph type="ftr" sz="quarter" idx="11"/>
          </p:nvPr>
        </p:nvSpPr>
        <p:spPr>
          <a:xfrm rot="21540000">
            <a:off x="914400" y="5829300"/>
            <a:ext cx="3522663" cy="365125"/>
          </a:xfrm>
        </p:spPr>
        <p:txBody>
          <a:bodyPr/>
          <a:lstStyle>
            <a:lvl1pPr>
              <a:defRPr/>
            </a:lvl1pPr>
          </a:lstStyle>
          <a:p>
            <a:pPr>
              <a:defRPr/>
            </a:pPr>
            <a:endParaRPr lang="ru-RU">
              <a:solidFill>
                <a:srgbClr val="465E9C"/>
              </a:solidFill>
            </a:endParaRPr>
          </a:p>
        </p:txBody>
      </p:sp>
      <p:sp>
        <p:nvSpPr>
          <p:cNvPr id="17" name="Slide Number Placeholder 6"/>
          <p:cNvSpPr>
            <a:spLocks noGrp="1"/>
          </p:cNvSpPr>
          <p:nvPr>
            <p:ph type="sldNum" sz="quarter" idx="12"/>
          </p:nvPr>
        </p:nvSpPr>
        <p:spPr>
          <a:xfrm rot="60000">
            <a:off x="7558088" y="5897563"/>
            <a:ext cx="554037" cy="365125"/>
          </a:xfrm>
        </p:spPr>
        <p:txBody>
          <a:bodyPr/>
          <a:lstStyle>
            <a:lvl1pPr>
              <a:defRPr/>
            </a:lvl1pPr>
          </a:lstStyle>
          <a:p>
            <a:pPr>
              <a:defRPr/>
            </a:pPr>
            <a:fld id="{74315A80-2B0C-462F-BC5C-66E3EB7C3A0C}" type="slidenum">
              <a:rPr lang="ru-RU">
                <a:solidFill>
                  <a:srgbClr val="465E9C"/>
                </a:solidFill>
              </a:rPr>
              <a:pPr>
                <a:defRPr/>
              </a:pPr>
              <a:t>‹#›</a:t>
            </a:fld>
            <a:endParaRPr lang="ru-RU">
              <a:solidFill>
                <a:srgbClr val="465E9C"/>
              </a:solidFill>
            </a:endParaRPr>
          </a:p>
        </p:txBody>
      </p:sp>
    </p:spTree>
    <p:extLst>
      <p:ext uri="{BB962C8B-B14F-4D97-AF65-F5344CB8AC3E}">
        <p14:creationId xmlns:p14="http://schemas.microsoft.com/office/powerpoint/2010/main" val="49158294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grpSp>
        <p:nvGrpSpPr>
          <p:cNvPr id="5" name="Group 15"/>
          <p:cNvGrpSpPr>
            <a:grpSpLocks/>
          </p:cNvGrpSpPr>
          <p:nvPr/>
        </p:nvGrpSpPr>
        <p:grpSpPr bwMode="auto">
          <a:xfrm>
            <a:off x="0" y="0"/>
            <a:ext cx="9144000" cy="6858000"/>
            <a:chOff x="0" y="0"/>
            <a:chExt cx="9144000" cy="6858000"/>
          </a:xfrm>
        </p:grpSpPr>
        <p:sp>
          <p:nvSpPr>
            <p:cNvPr id="6"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7"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sp>
        <p:nvSpPr>
          <p:cNvPr id="8"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9" name="Rectangle 11"/>
          <p:cNvSpPr/>
          <p:nvPr/>
        </p:nvSpPr>
        <p:spPr>
          <a:xfrm rot="21540000">
            <a:off x="749300" y="576263"/>
            <a:ext cx="3789363"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0" name="Rectangle 12"/>
          <p:cNvSpPr/>
          <p:nvPr/>
        </p:nvSpPr>
        <p:spPr>
          <a:xfrm rot="21540000">
            <a:off x="744538" y="576263"/>
            <a:ext cx="3789362" cy="5721350"/>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1" name="Rectangle 28"/>
          <p:cNvSpPr/>
          <p:nvPr/>
        </p:nvSpPr>
        <p:spPr>
          <a:xfrm rot="60000">
            <a:off x="4468813" y="604838"/>
            <a:ext cx="3789362"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2" name="Rectangle 29"/>
          <p:cNvSpPr/>
          <p:nvPr/>
        </p:nvSpPr>
        <p:spPr>
          <a:xfrm rot="60000">
            <a:off x="4464050" y="603250"/>
            <a:ext cx="3789363" cy="5722938"/>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pic>
        <p:nvPicPr>
          <p:cNvPr id="13"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35684">
            <a:off x="2371725" y="293688"/>
            <a:ext cx="566738"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096196">
            <a:off x="6280150" y="333375"/>
            <a:ext cx="566738"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ru-RU" smtClean="0"/>
              <a:t>Образец заголовка</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rtlCol="0">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en-US" noProof="0"/>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5" name="Date Placeholder 4"/>
          <p:cNvSpPr>
            <a:spLocks noGrp="1"/>
          </p:cNvSpPr>
          <p:nvPr>
            <p:ph type="dt" sz="half" idx="10"/>
          </p:nvPr>
        </p:nvSpPr>
        <p:spPr>
          <a:xfrm rot="60000">
            <a:off x="6345238" y="5888038"/>
            <a:ext cx="1214437" cy="365125"/>
          </a:xfrm>
        </p:spPr>
        <p:txBody>
          <a:bodyPr/>
          <a:lstStyle>
            <a:lvl1pPr>
              <a:defRPr/>
            </a:lvl1pPr>
          </a:lstStyle>
          <a:p>
            <a:pPr>
              <a:defRPr/>
            </a:pPr>
            <a:fld id="{0FEACD03-DD5C-4219-9F3C-48917854A6AF}" type="datetimeFigureOut">
              <a:rPr lang="ru-RU">
                <a:solidFill>
                  <a:srgbClr val="465E9C"/>
                </a:solidFill>
              </a:rPr>
              <a:pPr>
                <a:defRPr/>
              </a:pPr>
              <a:t>09.12.2012</a:t>
            </a:fld>
            <a:endParaRPr lang="ru-RU">
              <a:solidFill>
                <a:srgbClr val="465E9C"/>
              </a:solidFill>
            </a:endParaRPr>
          </a:p>
        </p:txBody>
      </p:sp>
      <p:sp>
        <p:nvSpPr>
          <p:cNvPr id="16" name="Footer Placeholder 5"/>
          <p:cNvSpPr>
            <a:spLocks noGrp="1"/>
          </p:cNvSpPr>
          <p:nvPr>
            <p:ph type="ftr" sz="quarter" idx="11"/>
          </p:nvPr>
        </p:nvSpPr>
        <p:spPr>
          <a:xfrm rot="21540000">
            <a:off x="914400" y="5830888"/>
            <a:ext cx="3319463" cy="365125"/>
          </a:xfrm>
        </p:spPr>
        <p:txBody>
          <a:bodyPr/>
          <a:lstStyle>
            <a:lvl1pPr>
              <a:defRPr/>
            </a:lvl1pPr>
          </a:lstStyle>
          <a:p>
            <a:pPr>
              <a:defRPr/>
            </a:pPr>
            <a:endParaRPr lang="ru-RU">
              <a:solidFill>
                <a:srgbClr val="465E9C"/>
              </a:solidFill>
            </a:endParaRPr>
          </a:p>
        </p:txBody>
      </p:sp>
      <p:sp>
        <p:nvSpPr>
          <p:cNvPr id="17" name="Slide Number Placeholder 6"/>
          <p:cNvSpPr>
            <a:spLocks noGrp="1"/>
          </p:cNvSpPr>
          <p:nvPr>
            <p:ph type="sldNum" sz="quarter" idx="12"/>
          </p:nvPr>
        </p:nvSpPr>
        <p:spPr>
          <a:xfrm rot="60000">
            <a:off x="7562850" y="5900738"/>
            <a:ext cx="554038" cy="365125"/>
          </a:xfrm>
        </p:spPr>
        <p:txBody>
          <a:bodyPr/>
          <a:lstStyle>
            <a:lvl1pPr>
              <a:defRPr/>
            </a:lvl1pPr>
          </a:lstStyle>
          <a:p>
            <a:pPr>
              <a:defRPr/>
            </a:pPr>
            <a:fld id="{08AC641B-84F7-43D3-A6BA-7A75DD1EFC81}" type="slidenum">
              <a:rPr lang="ru-RU">
                <a:solidFill>
                  <a:srgbClr val="465E9C"/>
                </a:solidFill>
              </a:rPr>
              <a:pPr>
                <a:defRPr/>
              </a:pPr>
              <a:t>‹#›</a:t>
            </a:fld>
            <a:endParaRPr lang="ru-RU">
              <a:solidFill>
                <a:srgbClr val="465E9C"/>
              </a:solidFill>
            </a:endParaRPr>
          </a:p>
        </p:txBody>
      </p:sp>
    </p:spTree>
    <p:extLst>
      <p:ext uri="{BB962C8B-B14F-4D97-AF65-F5344CB8AC3E}">
        <p14:creationId xmlns:p14="http://schemas.microsoft.com/office/powerpoint/2010/main" val="409596048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lvl1pPr>
              <a:defRPr/>
            </a:lvl1pPr>
          </a:lstStyle>
          <a:p>
            <a:pPr>
              <a:defRPr/>
            </a:pPr>
            <a:fld id="{0EE23042-A5B0-4E57-A432-6E49FE36175E}" type="datetimeFigureOut">
              <a:rPr lang="ru-RU">
                <a:solidFill>
                  <a:srgbClr val="465E9C"/>
                </a:solidFill>
              </a:rPr>
              <a:pPr>
                <a:defRPr/>
              </a:pPr>
              <a:t>09.12.2012</a:t>
            </a:fld>
            <a:endParaRPr lang="ru-RU">
              <a:solidFill>
                <a:srgbClr val="465E9C"/>
              </a:solidFill>
            </a:endParaRPr>
          </a:p>
        </p:txBody>
      </p:sp>
      <p:sp>
        <p:nvSpPr>
          <p:cNvPr id="5" name="Footer Placeholder 4"/>
          <p:cNvSpPr>
            <a:spLocks noGrp="1"/>
          </p:cNvSpPr>
          <p:nvPr>
            <p:ph type="ftr" sz="quarter" idx="11"/>
          </p:nvPr>
        </p:nvSpPr>
        <p:spPr/>
        <p:txBody>
          <a:bodyPr/>
          <a:lstStyle>
            <a:lvl1pPr>
              <a:defRPr/>
            </a:lvl1pPr>
          </a:lstStyle>
          <a:p>
            <a:pPr>
              <a:defRPr/>
            </a:pPr>
            <a:endParaRPr lang="ru-RU">
              <a:solidFill>
                <a:srgbClr val="465E9C"/>
              </a:solidFill>
            </a:endParaRPr>
          </a:p>
        </p:txBody>
      </p:sp>
      <p:sp>
        <p:nvSpPr>
          <p:cNvPr id="6" name="Slide Number Placeholder 5"/>
          <p:cNvSpPr>
            <a:spLocks noGrp="1"/>
          </p:cNvSpPr>
          <p:nvPr>
            <p:ph type="sldNum" sz="quarter" idx="12"/>
          </p:nvPr>
        </p:nvSpPr>
        <p:spPr/>
        <p:txBody>
          <a:bodyPr/>
          <a:lstStyle>
            <a:lvl1pPr>
              <a:defRPr/>
            </a:lvl1pPr>
          </a:lstStyle>
          <a:p>
            <a:pPr>
              <a:defRPr/>
            </a:pPr>
            <a:fld id="{B6C6BBD6-BEB0-4ADC-B326-544AA0D1E3F1}" type="slidenum">
              <a:rPr lang="ru-RU">
                <a:solidFill>
                  <a:srgbClr val="465E9C"/>
                </a:solidFill>
              </a:rPr>
              <a:pPr>
                <a:defRPr/>
              </a:pPr>
              <a:t>‹#›</a:t>
            </a:fld>
            <a:endParaRPr lang="ru-RU">
              <a:solidFill>
                <a:srgbClr val="465E9C"/>
              </a:solidFill>
            </a:endParaRPr>
          </a:p>
        </p:txBody>
      </p:sp>
    </p:spTree>
    <p:extLst>
      <p:ext uri="{BB962C8B-B14F-4D97-AF65-F5344CB8AC3E}">
        <p14:creationId xmlns:p14="http://schemas.microsoft.com/office/powerpoint/2010/main" val="187485241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lvl1pPr>
              <a:defRPr/>
            </a:lvl1pPr>
          </a:lstStyle>
          <a:p>
            <a:pPr>
              <a:defRPr/>
            </a:pPr>
            <a:fld id="{D8093273-C45B-41EA-BD61-5F4A94893FCC}" type="datetimeFigureOut">
              <a:rPr lang="ru-RU">
                <a:solidFill>
                  <a:srgbClr val="465E9C"/>
                </a:solidFill>
              </a:rPr>
              <a:pPr>
                <a:defRPr/>
              </a:pPr>
              <a:t>09.12.2012</a:t>
            </a:fld>
            <a:endParaRPr lang="ru-RU">
              <a:solidFill>
                <a:srgbClr val="465E9C"/>
              </a:solidFill>
            </a:endParaRPr>
          </a:p>
        </p:txBody>
      </p:sp>
      <p:sp>
        <p:nvSpPr>
          <p:cNvPr id="5" name="Footer Placeholder 4"/>
          <p:cNvSpPr>
            <a:spLocks noGrp="1"/>
          </p:cNvSpPr>
          <p:nvPr>
            <p:ph type="ftr" sz="quarter" idx="11"/>
          </p:nvPr>
        </p:nvSpPr>
        <p:spPr/>
        <p:txBody>
          <a:bodyPr/>
          <a:lstStyle>
            <a:lvl1pPr>
              <a:defRPr/>
            </a:lvl1pPr>
          </a:lstStyle>
          <a:p>
            <a:pPr>
              <a:defRPr/>
            </a:pPr>
            <a:endParaRPr lang="ru-RU">
              <a:solidFill>
                <a:srgbClr val="465E9C"/>
              </a:solidFill>
            </a:endParaRPr>
          </a:p>
        </p:txBody>
      </p:sp>
      <p:sp>
        <p:nvSpPr>
          <p:cNvPr id="6" name="Slide Number Placeholder 5"/>
          <p:cNvSpPr>
            <a:spLocks noGrp="1"/>
          </p:cNvSpPr>
          <p:nvPr>
            <p:ph type="sldNum" sz="quarter" idx="12"/>
          </p:nvPr>
        </p:nvSpPr>
        <p:spPr/>
        <p:txBody>
          <a:bodyPr/>
          <a:lstStyle>
            <a:lvl1pPr>
              <a:defRPr/>
            </a:lvl1pPr>
          </a:lstStyle>
          <a:p>
            <a:pPr>
              <a:defRPr/>
            </a:pPr>
            <a:fld id="{67CE58CB-7A8C-4D95-A4E0-7CBA966AD42B}" type="slidenum">
              <a:rPr lang="ru-RU">
                <a:solidFill>
                  <a:srgbClr val="465E9C"/>
                </a:solidFill>
              </a:rPr>
              <a:pPr>
                <a:defRPr/>
              </a:pPr>
              <a:t>‹#›</a:t>
            </a:fld>
            <a:endParaRPr lang="ru-RU">
              <a:solidFill>
                <a:srgbClr val="465E9C"/>
              </a:solidFill>
            </a:endParaRPr>
          </a:p>
        </p:txBody>
      </p:sp>
    </p:spTree>
    <p:extLst>
      <p:ext uri="{BB962C8B-B14F-4D97-AF65-F5344CB8AC3E}">
        <p14:creationId xmlns:p14="http://schemas.microsoft.com/office/powerpoint/2010/main" val="125164432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15"/>
          <p:cNvGrpSpPr>
            <a:grpSpLocks/>
          </p:cNvGrpSpPr>
          <p:nvPr/>
        </p:nvGrpSpPr>
        <p:grpSpPr bwMode="auto">
          <a:xfrm>
            <a:off x="0" y="0"/>
            <a:ext cx="9144000" cy="6858000"/>
            <a:chOff x="0" y="0"/>
            <a:chExt cx="9144000" cy="6858000"/>
          </a:xfrm>
        </p:grpSpPr>
        <p:sp>
          <p:nvSpPr>
            <p:cNvPr id="5"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sp>
        <p:nvSpPr>
          <p:cNvPr id="7"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8" name="Rectangle 10"/>
          <p:cNvSpPr/>
          <p:nvPr/>
        </p:nvSpPr>
        <p:spPr>
          <a:xfrm>
            <a:off x="990600" y="1017588"/>
            <a:ext cx="7178675" cy="4830762"/>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9" name="Rectangle 11"/>
          <p:cNvSpPr/>
          <p:nvPr/>
        </p:nvSpPr>
        <p:spPr>
          <a:xfrm>
            <a:off x="990600" y="1009650"/>
            <a:ext cx="7180263" cy="4832350"/>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pic>
        <p:nvPicPr>
          <p:cNvPr id="10"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35684">
            <a:off x="769938" y="701675"/>
            <a:ext cx="566737"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096196">
            <a:off x="7854950" y="749300"/>
            <a:ext cx="566738"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ru-RU" smtClean="0"/>
              <a:t>Образец заголовка</a:t>
            </a:r>
            <a:endParaRPr lang="en-US"/>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12" name="Date Placeholder 3"/>
          <p:cNvSpPr>
            <a:spLocks noGrp="1"/>
          </p:cNvSpPr>
          <p:nvPr>
            <p:ph type="dt" sz="half" idx="10"/>
          </p:nvPr>
        </p:nvSpPr>
        <p:spPr>
          <a:xfrm>
            <a:off x="6770688" y="5357813"/>
            <a:ext cx="1214437" cy="365125"/>
          </a:xfrm>
        </p:spPr>
        <p:txBody>
          <a:bodyPr/>
          <a:lstStyle>
            <a:lvl1pPr>
              <a:defRPr/>
            </a:lvl1pPr>
          </a:lstStyle>
          <a:p>
            <a:pPr>
              <a:defRPr/>
            </a:pPr>
            <a:fld id="{569BE75F-0379-49AF-9076-409CD043D45E}" type="datetimeFigureOut">
              <a:rPr lang="ru-RU">
                <a:solidFill>
                  <a:srgbClr val="465E9C"/>
                </a:solidFill>
              </a:rPr>
              <a:pPr>
                <a:defRPr/>
              </a:pPr>
              <a:t>09.12.2012</a:t>
            </a:fld>
            <a:endParaRPr lang="ru-RU">
              <a:solidFill>
                <a:srgbClr val="465E9C"/>
              </a:solidFill>
            </a:endParaRPr>
          </a:p>
        </p:txBody>
      </p:sp>
      <p:sp>
        <p:nvSpPr>
          <p:cNvPr id="13" name="Footer Placeholder 4"/>
          <p:cNvSpPr>
            <a:spLocks noGrp="1"/>
          </p:cNvSpPr>
          <p:nvPr>
            <p:ph type="ftr" sz="quarter" idx="11"/>
          </p:nvPr>
        </p:nvSpPr>
        <p:spPr>
          <a:xfrm>
            <a:off x="1174750" y="5357813"/>
            <a:ext cx="5033963" cy="365125"/>
          </a:xfrm>
        </p:spPr>
        <p:txBody>
          <a:bodyPr/>
          <a:lstStyle>
            <a:lvl1pPr>
              <a:defRPr/>
            </a:lvl1pPr>
          </a:lstStyle>
          <a:p>
            <a:pPr>
              <a:defRPr/>
            </a:pPr>
            <a:endParaRPr lang="ru-RU">
              <a:solidFill>
                <a:srgbClr val="465E9C"/>
              </a:solidFill>
            </a:endParaRPr>
          </a:p>
        </p:txBody>
      </p:sp>
      <p:sp>
        <p:nvSpPr>
          <p:cNvPr id="14" name="Slide Number Placeholder 5"/>
          <p:cNvSpPr>
            <a:spLocks noGrp="1"/>
          </p:cNvSpPr>
          <p:nvPr>
            <p:ph type="sldNum" sz="quarter" idx="12"/>
          </p:nvPr>
        </p:nvSpPr>
        <p:spPr>
          <a:xfrm>
            <a:off x="6213475" y="5357813"/>
            <a:ext cx="554038" cy="365125"/>
          </a:xfrm>
        </p:spPr>
        <p:txBody>
          <a:bodyPr/>
          <a:lstStyle>
            <a:lvl1pPr algn="ctr">
              <a:defRPr smtClean="0"/>
            </a:lvl1pPr>
          </a:lstStyle>
          <a:p>
            <a:pPr>
              <a:defRPr/>
            </a:pPr>
            <a:fld id="{CAD5BA55-C1E2-4FB3-8925-D871D17198D9}" type="slidenum">
              <a:rPr lang="ru-RU">
                <a:solidFill>
                  <a:srgbClr val="465E9C"/>
                </a:solidFill>
              </a:rPr>
              <a:pPr>
                <a:defRPr/>
              </a:pPr>
              <a:t>‹#›</a:t>
            </a:fld>
            <a:endParaRPr lang="ru-RU">
              <a:solidFill>
                <a:srgbClr val="465E9C"/>
              </a:solidFill>
            </a:endParaRPr>
          </a:p>
        </p:txBody>
      </p:sp>
    </p:spTree>
    <p:extLst>
      <p:ext uri="{BB962C8B-B14F-4D97-AF65-F5344CB8AC3E}">
        <p14:creationId xmlns:p14="http://schemas.microsoft.com/office/powerpoint/2010/main" val="27774792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lvl1pPr>
              <a:defRPr/>
            </a:lvl1pPr>
          </a:lstStyle>
          <a:p>
            <a:pPr>
              <a:defRPr/>
            </a:pPr>
            <a:fld id="{4E416B37-D59F-4180-8D96-11E1AF0BA412}" type="datetimeFigureOut">
              <a:rPr lang="ru-RU">
                <a:solidFill>
                  <a:srgbClr val="465E9C"/>
                </a:solidFill>
              </a:rPr>
              <a:pPr>
                <a:defRPr/>
              </a:pPr>
              <a:t>09.12.2012</a:t>
            </a:fld>
            <a:endParaRPr lang="ru-RU">
              <a:solidFill>
                <a:srgbClr val="465E9C"/>
              </a:solidFill>
            </a:endParaRPr>
          </a:p>
        </p:txBody>
      </p:sp>
      <p:sp>
        <p:nvSpPr>
          <p:cNvPr id="5" name="Footer Placeholder 4"/>
          <p:cNvSpPr>
            <a:spLocks noGrp="1"/>
          </p:cNvSpPr>
          <p:nvPr>
            <p:ph type="ftr" sz="quarter" idx="11"/>
          </p:nvPr>
        </p:nvSpPr>
        <p:spPr/>
        <p:txBody>
          <a:bodyPr/>
          <a:lstStyle>
            <a:lvl1pPr>
              <a:defRPr/>
            </a:lvl1pPr>
          </a:lstStyle>
          <a:p>
            <a:pPr>
              <a:defRPr/>
            </a:pPr>
            <a:endParaRPr lang="ru-RU">
              <a:solidFill>
                <a:srgbClr val="465E9C"/>
              </a:solidFill>
            </a:endParaRPr>
          </a:p>
        </p:txBody>
      </p:sp>
      <p:sp>
        <p:nvSpPr>
          <p:cNvPr id="6" name="Slide Number Placeholder 5"/>
          <p:cNvSpPr>
            <a:spLocks noGrp="1"/>
          </p:cNvSpPr>
          <p:nvPr>
            <p:ph type="sldNum" sz="quarter" idx="12"/>
          </p:nvPr>
        </p:nvSpPr>
        <p:spPr/>
        <p:txBody>
          <a:bodyPr/>
          <a:lstStyle>
            <a:lvl1pPr>
              <a:defRPr/>
            </a:lvl1pPr>
          </a:lstStyle>
          <a:p>
            <a:pPr>
              <a:defRPr/>
            </a:pPr>
            <a:fld id="{22C09A47-8EF5-4626-BBDC-9EB7E87E65C5}" type="slidenum">
              <a:rPr lang="ru-RU">
                <a:solidFill>
                  <a:srgbClr val="465E9C"/>
                </a:solidFill>
              </a:rPr>
              <a:pPr>
                <a:defRPr/>
              </a:pPr>
              <a:t>‹#›</a:t>
            </a:fld>
            <a:endParaRPr lang="ru-RU">
              <a:solidFill>
                <a:srgbClr val="465E9C"/>
              </a:solidFill>
            </a:endParaRPr>
          </a:p>
        </p:txBody>
      </p:sp>
    </p:spTree>
    <p:extLst>
      <p:ext uri="{BB962C8B-B14F-4D97-AF65-F5344CB8AC3E}">
        <p14:creationId xmlns:p14="http://schemas.microsoft.com/office/powerpoint/2010/main" val="20796162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lang="ru-RU" smtClean="0"/>
              <a:t>Образец заголовка</a:t>
            </a:r>
            <a:endParaRPr lang="en-US"/>
          </a:p>
        </p:txBody>
      </p:sp>
      <p:sp>
        <p:nvSpPr>
          <p:cNvPr id="3" name="Текст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a:r>
              <a:rPr lang="ru-RU" smtClean="0"/>
              <a:t>Образец текста</a:t>
            </a:r>
          </a:p>
        </p:txBody>
      </p:sp>
      <p:sp>
        <p:nvSpPr>
          <p:cNvPr id="4" name="Содержимое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4"/>
          <p:cNvSpPr>
            <a:spLocks noGrp="1"/>
          </p:cNvSpPr>
          <p:nvPr>
            <p:ph type="dt" sz="half" idx="10"/>
          </p:nvPr>
        </p:nvSpPr>
        <p:spPr/>
        <p:txBody>
          <a:bodyPr/>
          <a:lstStyle>
            <a:lvl1pPr>
              <a:defRPr/>
            </a:lvl1pPr>
          </a:lstStyle>
          <a:p>
            <a:pPr>
              <a:defRPr/>
            </a:pPr>
            <a:fld id="{E9C9A2B4-921C-41E9-A496-AD4F3ED6D06E}" type="datetimeFigureOut">
              <a:rPr lang="ru-RU">
                <a:solidFill>
                  <a:srgbClr val="D4D2D0">
                    <a:shade val="50000"/>
                  </a:srgbClr>
                </a:solidFill>
              </a:rPr>
              <a:pPr>
                <a:defRPr/>
              </a:pPr>
              <a:t>09.12.2012</a:t>
            </a:fld>
            <a:endParaRPr lang="ru-RU">
              <a:solidFill>
                <a:srgbClr val="D4D2D0">
                  <a:shade val="50000"/>
                </a:srgbClr>
              </a:solidFill>
            </a:endParaRPr>
          </a:p>
        </p:txBody>
      </p:sp>
      <p:sp>
        <p:nvSpPr>
          <p:cNvPr id="6" name="Нижний колонтитул 5"/>
          <p:cNvSpPr>
            <a:spLocks noGrp="1"/>
          </p:cNvSpPr>
          <p:nvPr>
            <p:ph type="ftr" sz="quarter" idx="11"/>
          </p:nvPr>
        </p:nvSpPr>
        <p:spPr/>
        <p:txBody>
          <a:bodyPr/>
          <a:lstStyle>
            <a:lvl1pPr>
              <a:defRPr/>
            </a:lvl1pPr>
          </a:lstStyle>
          <a:p>
            <a:pPr>
              <a:defRPr/>
            </a:pPr>
            <a:endParaRPr lang="ru-RU">
              <a:solidFill>
                <a:srgbClr val="D4D2D0">
                  <a:shade val="50000"/>
                </a:srgbClr>
              </a:solidFill>
            </a:endParaRPr>
          </a:p>
        </p:txBody>
      </p:sp>
      <p:sp>
        <p:nvSpPr>
          <p:cNvPr id="7" name="Номер слайда 6"/>
          <p:cNvSpPr>
            <a:spLocks noGrp="1"/>
          </p:cNvSpPr>
          <p:nvPr>
            <p:ph type="sldNum" sz="quarter" idx="12"/>
          </p:nvPr>
        </p:nvSpPr>
        <p:spPr>
          <a:xfrm>
            <a:off x="8156575" y="6421438"/>
            <a:ext cx="762000" cy="365125"/>
          </a:xfrm>
        </p:spPr>
        <p:txBody>
          <a:bodyPr/>
          <a:lstStyle>
            <a:lvl1pPr>
              <a:defRPr/>
            </a:lvl1pPr>
          </a:lstStyle>
          <a:p>
            <a:pPr>
              <a:defRPr/>
            </a:pPr>
            <a:fld id="{3D920E3F-5A69-4E62-AC8F-922952275464}" type="slidenum">
              <a:rPr lang="ru-RU">
                <a:solidFill>
                  <a:srgbClr val="D4D2D0">
                    <a:shade val="50000"/>
                  </a:srgbClr>
                </a:solidFill>
              </a:rPr>
              <a:pPr>
                <a:defRPr/>
              </a:pPr>
              <a:t>‹#›</a:t>
            </a:fld>
            <a:endParaRPr lang="ru-RU">
              <a:solidFill>
                <a:srgbClr val="D4D2D0">
                  <a:shade val="50000"/>
                </a:srgbClr>
              </a:solidFill>
            </a:endParaRPr>
          </a:p>
        </p:txBody>
      </p:sp>
    </p:spTree>
    <p:extLst>
      <p:ext uri="{BB962C8B-B14F-4D97-AF65-F5344CB8AC3E}">
        <p14:creationId xmlns:p14="http://schemas.microsoft.com/office/powerpoint/2010/main" val="278206069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1456267" y="3725334"/>
            <a:ext cx="6231467" cy="1309511"/>
          </a:xfrm>
        </p:spPr>
        <p:txBody>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lvl1pPr>
              <a:defRPr/>
            </a:lvl1pPr>
          </a:lstStyle>
          <a:p>
            <a:pPr>
              <a:defRPr/>
            </a:pPr>
            <a:fld id="{3603957A-EA25-4A75-ACD7-97B8ECB6675F}" type="datetimeFigureOut">
              <a:rPr lang="ru-RU">
                <a:solidFill>
                  <a:srgbClr val="465E9C"/>
                </a:solidFill>
              </a:rPr>
              <a:pPr>
                <a:defRPr/>
              </a:pPr>
              <a:t>09.12.2012</a:t>
            </a:fld>
            <a:endParaRPr lang="ru-RU">
              <a:solidFill>
                <a:srgbClr val="465E9C"/>
              </a:solidFill>
            </a:endParaRPr>
          </a:p>
        </p:txBody>
      </p:sp>
      <p:sp>
        <p:nvSpPr>
          <p:cNvPr id="5" name="Footer Placeholder 4"/>
          <p:cNvSpPr>
            <a:spLocks noGrp="1"/>
          </p:cNvSpPr>
          <p:nvPr>
            <p:ph type="ftr" sz="quarter" idx="11"/>
          </p:nvPr>
        </p:nvSpPr>
        <p:spPr/>
        <p:txBody>
          <a:bodyPr/>
          <a:lstStyle>
            <a:lvl1pPr>
              <a:defRPr/>
            </a:lvl1pPr>
          </a:lstStyle>
          <a:p>
            <a:pPr>
              <a:defRPr/>
            </a:pPr>
            <a:endParaRPr lang="ru-RU">
              <a:solidFill>
                <a:srgbClr val="465E9C"/>
              </a:solidFill>
            </a:endParaRPr>
          </a:p>
        </p:txBody>
      </p:sp>
      <p:sp>
        <p:nvSpPr>
          <p:cNvPr id="6" name="Slide Number Placeholder 5"/>
          <p:cNvSpPr>
            <a:spLocks noGrp="1"/>
          </p:cNvSpPr>
          <p:nvPr>
            <p:ph type="sldNum" sz="quarter" idx="12"/>
          </p:nvPr>
        </p:nvSpPr>
        <p:spPr/>
        <p:txBody>
          <a:bodyPr/>
          <a:lstStyle>
            <a:lvl1pPr>
              <a:defRPr/>
            </a:lvl1pPr>
          </a:lstStyle>
          <a:p>
            <a:pPr>
              <a:defRPr/>
            </a:pPr>
            <a:fld id="{B652B1C8-B8BB-4684-A9A3-B81E6B2B29AB}" type="slidenum">
              <a:rPr lang="ru-RU">
                <a:solidFill>
                  <a:srgbClr val="465E9C"/>
                </a:solidFill>
              </a:rPr>
              <a:pPr>
                <a:defRPr/>
              </a:pPr>
              <a:t>‹#›</a:t>
            </a:fld>
            <a:endParaRPr lang="ru-RU">
              <a:solidFill>
                <a:srgbClr val="465E9C"/>
              </a:solidFill>
            </a:endParaRPr>
          </a:p>
        </p:txBody>
      </p:sp>
    </p:spTree>
    <p:extLst>
      <p:ext uri="{BB962C8B-B14F-4D97-AF65-F5344CB8AC3E}">
        <p14:creationId xmlns:p14="http://schemas.microsoft.com/office/powerpoint/2010/main" val="404055565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298448" y="2121407"/>
            <a:ext cx="3200400" cy="360273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Date Placeholder 3"/>
          <p:cNvSpPr>
            <a:spLocks noGrp="1"/>
          </p:cNvSpPr>
          <p:nvPr>
            <p:ph type="dt" sz="half" idx="15"/>
          </p:nvPr>
        </p:nvSpPr>
        <p:spPr/>
        <p:txBody>
          <a:bodyPr/>
          <a:lstStyle>
            <a:lvl1pPr>
              <a:defRPr/>
            </a:lvl1pPr>
          </a:lstStyle>
          <a:p>
            <a:pPr>
              <a:defRPr/>
            </a:pPr>
            <a:fld id="{56C62DF0-0285-42BD-A224-4E83E8D360DA}" type="datetimeFigureOut">
              <a:rPr lang="ru-RU">
                <a:solidFill>
                  <a:srgbClr val="465E9C"/>
                </a:solidFill>
              </a:rPr>
              <a:pPr>
                <a:defRPr/>
              </a:pPr>
              <a:t>09.12.2012</a:t>
            </a:fld>
            <a:endParaRPr lang="ru-RU">
              <a:solidFill>
                <a:srgbClr val="465E9C"/>
              </a:solidFill>
            </a:endParaRPr>
          </a:p>
        </p:txBody>
      </p:sp>
      <p:sp>
        <p:nvSpPr>
          <p:cNvPr id="6" name="Footer Placeholder 4"/>
          <p:cNvSpPr>
            <a:spLocks noGrp="1"/>
          </p:cNvSpPr>
          <p:nvPr>
            <p:ph type="ftr" sz="quarter" idx="16"/>
          </p:nvPr>
        </p:nvSpPr>
        <p:spPr/>
        <p:txBody>
          <a:bodyPr/>
          <a:lstStyle>
            <a:lvl1pPr>
              <a:defRPr/>
            </a:lvl1pPr>
          </a:lstStyle>
          <a:p>
            <a:pPr>
              <a:defRPr/>
            </a:pPr>
            <a:endParaRPr lang="ru-RU">
              <a:solidFill>
                <a:srgbClr val="465E9C"/>
              </a:solidFill>
            </a:endParaRPr>
          </a:p>
        </p:txBody>
      </p:sp>
      <p:sp>
        <p:nvSpPr>
          <p:cNvPr id="7" name="Slide Number Placeholder 5"/>
          <p:cNvSpPr>
            <a:spLocks noGrp="1"/>
          </p:cNvSpPr>
          <p:nvPr>
            <p:ph type="sldNum" sz="quarter" idx="17"/>
          </p:nvPr>
        </p:nvSpPr>
        <p:spPr/>
        <p:txBody>
          <a:bodyPr/>
          <a:lstStyle>
            <a:lvl1pPr>
              <a:defRPr/>
            </a:lvl1pPr>
          </a:lstStyle>
          <a:p>
            <a:pPr>
              <a:defRPr/>
            </a:pPr>
            <a:fld id="{F152CF8C-50CA-4384-8950-BD09E3096F0B}" type="slidenum">
              <a:rPr lang="ru-RU">
                <a:solidFill>
                  <a:srgbClr val="465E9C"/>
                </a:solidFill>
              </a:rPr>
              <a:pPr>
                <a:defRPr/>
              </a:pPr>
              <a:t>‹#›</a:t>
            </a:fld>
            <a:endParaRPr lang="ru-RU">
              <a:solidFill>
                <a:srgbClr val="465E9C"/>
              </a:solidFill>
            </a:endParaRPr>
          </a:p>
        </p:txBody>
      </p:sp>
    </p:spTree>
    <p:extLst>
      <p:ext uri="{BB962C8B-B14F-4D97-AF65-F5344CB8AC3E}">
        <p14:creationId xmlns:p14="http://schemas.microsoft.com/office/powerpoint/2010/main" val="371352921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1" name="Content Placeholder 10"/>
          <p:cNvSpPr>
            <a:spLocks noGrp="1"/>
          </p:cNvSpPr>
          <p:nvPr>
            <p:ph sz="quarter" idx="13"/>
          </p:nvPr>
        </p:nvSpPr>
        <p:spPr>
          <a:xfrm>
            <a:off x="1298448" y="2944368"/>
            <a:ext cx="3227832" cy="277977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3"/>
          <p:cNvSpPr>
            <a:spLocks noGrp="1"/>
          </p:cNvSpPr>
          <p:nvPr>
            <p:ph type="dt" sz="half" idx="15"/>
          </p:nvPr>
        </p:nvSpPr>
        <p:spPr/>
        <p:txBody>
          <a:bodyPr/>
          <a:lstStyle>
            <a:lvl1pPr>
              <a:defRPr/>
            </a:lvl1pPr>
          </a:lstStyle>
          <a:p>
            <a:pPr>
              <a:defRPr/>
            </a:pPr>
            <a:fld id="{0B16CA56-A40A-4D9C-B92E-1BAE50F63DE5}" type="datetimeFigureOut">
              <a:rPr lang="ru-RU">
                <a:solidFill>
                  <a:srgbClr val="465E9C"/>
                </a:solidFill>
              </a:rPr>
              <a:pPr>
                <a:defRPr/>
              </a:pPr>
              <a:t>09.12.2012</a:t>
            </a:fld>
            <a:endParaRPr lang="ru-RU">
              <a:solidFill>
                <a:srgbClr val="465E9C"/>
              </a:solidFill>
            </a:endParaRPr>
          </a:p>
        </p:txBody>
      </p:sp>
      <p:sp>
        <p:nvSpPr>
          <p:cNvPr id="8" name="Footer Placeholder 4"/>
          <p:cNvSpPr>
            <a:spLocks noGrp="1"/>
          </p:cNvSpPr>
          <p:nvPr>
            <p:ph type="ftr" sz="quarter" idx="16"/>
          </p:nvPr>
        </p:nvSpPr>
        <p:spPr/>
        <p:txBody>
          <a:bodyPr/>
          <a:lstStyle>
            <a:lvl1pPr>
              <a:defRPr/>
            </a:lvl1pPr>
          </a:lstStyle>
          <a:p>
            <a:pPr>
              <a:defRPr/>
            </a:pPr>
            <a:endParaRPr lang="ru-RU">
              <a:solidFill>
                <a:srgbClr val="465E9C"/>
              </a:solidFill>
            </a:endParaRPr>
          </a:p>
        </p:txBody>
      </p:sp>
      <p:sp>
        <p:nvSpPr>
          <p:cNvPr id="9" name="Slide Number Placeholder 5"/>
          <p:cNvSpPr>
            <a:spLocks noGrp="1"/>
          </p:cNvSpPr>
          <p:nvPr>
            <p:ph type="sldNum" sz="quarter" idx="17"/>
          </p:nvPr>
        </p:nvSpPr>
        <p:spPr/>
        <p:txBody>
          <a:bodyPr/>
          <a:lstStyle>
            <a:lvl1pPr>
              <a:defRPr/>
            </a:lvl1pPr>
          </a:lstStyle>
          <a:p>
            <a:pPr>
              <a:defRPr/>
            </a:pPr>
            <a:fld id="{15F66F89-7B7E-4B65-900A-4C1C32DD0779}" type="slidenum">
              <a:rPr lang="ru-RU">
                <a:solidFill>
                  <a:srgbClr val="465E9C"/>
                </a:solidFill>
              </a:rPr>
              <a:pPr>
                <a:defRPr/>
              </a:pPr>
              <a:t>‹#›</a:t>
            </a:fld>
            <a:endParaRPr lang="ru-RU">
              <a:solidFill>
                <a:srgbClr val="465E9C"/>
              </a:solidFill>
            </a:endParaRPr>
          </a:p>
        </p:txBody>
      </p:sp>
    </p:spTree>
    <p:extLst>
      <p:ext uri="{BB962C8B-B14F-4D97-AF65-F5344CB8AC3E}">
        <p14:creationId xmlns:p14="http://schemas.microsoft.com/office/powerpoint/2010/main" val="242860065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3"/>
          <p:cNvSpPr>
            <a:spLocks noGrp="1"/>
          </p:cNvSpPr>
          <p:nvPr>
            <p:ph type="dt" sz="half" idx="10"/>
          </p:nvPr>
        </p:nvSpPr>
        <p:spPr/>
        <p:txBody>
          <a:bodyPr/>
          <a:lstStyle>
            <a:lvl1pPr>
              <a:defRPr/>
            </a:lvl1pPr>
          </a:lstStyle>
          <a:p>
            <a:pPr>
              <a:defRPr/>
            </a:pPr>
            <a:fld id="{E7867C77-83FF-490F-ABDA-BEA6879C0FB1}" type="datetimeFigureOut">
              <a:rPr lang="ru-RU">
                <a:solidFill>
                  <a:srgbClr val="465E9C"/>
                </a:solidFill>
              </a:rPr>
              <a:pPr>
                <a:defRPr/>
              </a:pPr>
              <a:t>09.12.2012</a:t>
            </a:fld>
            <a:endParaRPr lang="ru-RU">
              <a:solidFill>
                <a:srgbClr val="465E9C"/>
              </a:solidFill>
            </a:endParaRPr>
          </a:p>
        </p:txBody>
      </p:sp>
      <p:sp>
        <p:nvSpPr>
          <p:cNvPr id="4" name="Footer Placeholder 4"/>
          <p:cNvSpPr>
            <a:spLocks noGrp="1"/>
          </p:cNvSpPr>
          <p:nvPr>
            <p:ph type="ftr" sz="quarter" idx="11"/>
          </p:nvPr>
        </p:nvSpPr>
        <p:spPr/>
        <p:txBody>
          <a:bodyPr/>
          <a:lstStyle>
            <a:lvl1pPr>
              <a:defRPr/>
            </a:lvl1pPr>
          </a:lstStyle>
          <a:p>
            <a:pPr>
              <a:defRPr/>
            </a:pPr>
            <a:endParaRPr lang="ru-RU">
              <a:solidFill>
                <a:srgbClr val="465E9C"/>
              </a:solidFill>
            </a:endParaRPr>
          </a:p>
        </p:txBody>
      </p:sp>
      <p:sp>
        <p:nvSpPr>
          <p:cNvPr id="5" name="Slide Number Placeholder 5"/>
          <p:cNvSpPr>
            <a:spLocks noGrp="1"/>
          </p:cNvSpPr>
          <p:nvPr>
            <p:ph type="sldNum" sz="quarter" idx="12"/>
          </p:nvPr>
        </p:nvSpPr>
        <p:spPr/>
        <p:txBody>
          <a:bodyPr/>
          <a:lstStyle>
            <a:lvl1pPr>
              <a:defRPr/>
            </a:lvl1pPr>
          </a:lstStyle>
          <a:p>
            <a:pPr>
              <a:defRPr/>
            </a:pPr>
            <a:fld id="{B6E88BAC-63C3-4A34-B793-5E7550E93AB8}" type="slidenum">
              <a:rPr lang="ru-RU">
                <a:solidFill>
                  <a:srgbClr val="465E9C"/>
                </a:solidFill>
              </a:rPr>
              <a:pPr>
                <a:defRPr/>
              </a:pPr>
              <a:t>‹#›</a:t>
            </a:fld>
            <a:endParaRPr lang="ru-RU">
              <a:solidFill>
                <a:srgbClr val="465E9C"/>
              </a:solidFill>
            </a:endParaRPr>
          </a:p>
        </p:txBody>
      </p:sp>
    </p:spTree>
    <p:extLst>
      <p:ext uri="{BB962C8B-B14F-4D97-AF65-F5344CB8AC3E}">
        <p14:creationId xmlns:p14="http://schemas.microsoft.com/office/powerpoint/2010/main" val="101474810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F766D7F-F76A-4C57-9EF0-448BC5CA3012}" type="datetimeFigureOut">
              <a:rPr lang="ru-RU">
                <a:solidFill>
                  <a:srgbClr val="465E9C"/>
                </a:solidFill>
              </a:rPr>
              <a:pPr>
                <a:defRPr/>
              </a:pPr>
              <a:t>09.12.2012</a:t>
            </a:fld>
            <a:endParaRPr lang="ru-RU">
              <a:solidFill>
                <a:srgbClr val="465E9C"/>
              </a:solidFill>
            </a:endParaRPr>
          </a:p>
        </p:txBody>
      </p:sp>
      <p:sp>
        <p:nvSpPr>
          <p:cNvPr id="3" name="Footer Placeholder 4"/>
          <p:cNvSpPr>
            <a:spLocks noGrp="1"/>
          </p:cNvSpPr>
          <p:nvPr>
            <p:ph type="ftr" sz="quarter" idx="11"/>
          </p:nvPr>
        </p:nvSpPr>
        <p:spPr/>
        <p:txBody>
          <a:bodyPr/>
          <a:lstStyle>
            <a:lvl1pPr>
              <a:defRPr/>
            </a:lvl1pPr>
          </a:lstStyle>
          <a:p>
            <a:pPr>
              <a:defRPr/>
            </a:pPr>
            <a:endParaRPr lang="ru-RU">
              <a:solidFill>
                <a:srgbClr val="465E9C"/>
              </a:solidFill>
            </a:endParaRPr>
          </a:p>
        </p:txBody>
      </p:sp>
      <p:sp>
        <p:nvSpPr>
          <p:cNvPr id="4" name="Slide Number Placeholder 5"/>
          <p:cNvSpPr>
            <a:spLocks noGrp="1"/>
          </p:cNvSpPr>
          <p:nvPr>
            <p:ph type="sldNum" sz="quarter" idx="12"/>
          </p:nvPr>
        </p:nvSpPr>
        <p:spPr/>
        <p:txBody>
          <a:bodyPr/>
          <a:lstStyle>
            <a:lvl1pPr>
              <a:defRPr/>
            </a:lvl1pPr>
          </a:lstStyle>
          <a:p>
            <a:pPr>
              <a:defRPr/>
            </a:pPr>
            <a:fld id="{C613984A-6F36-4F6B-A42F-0D72B5480813}" type="slidenum">
              <a:rPr lang="ru-RU">
                <a:solidFill>
                  <a:srgbClr val="465E9C"/>
                </a:solidFill>
              </a:rPr>
              <a:pPr>
                <a:defRPr/>
              </a:pPr>
              <a:t>‹#›</a:t>
            </a:fld>
            <a:endParaRPr lang="ru-RU">
              <a:solidFill>
                <a:srgbClr val="465E9C"/>
              </a:solidFill>
            </a:endParaRPr>
          </a:p>
        </p:txBody>
      </p:sp>
    </p:spTree>
    <p:extLst>
      <p:ext uri="{BB962C8B-B14F-4D97-AF65-F5344CB8AC3E}">
        <p14:creationId xmlns:p14="http://schemas.microsoft.com/office/powerpoint/2010/main" val="69720512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grpSp>
        <p:nvGrpSpPr>
          <p:cNvPr id="5" name="Group 15"/>
          <p:cNvGrpSpPr>
            <a:grpSpLocks/>
          </p:cNvGrpSpPr>
          <p:nvPr/>
        </p:nvGrpSpPr>
        <p:grpSpPr bwMode="auto">
          <a:xfrm>
            <a:off x="0" y="0"/>
            <a:ext cx="9144000" cy="6858000"/>
            <a:chOff x="0" y="0"/>
            <a:chExt cx="9144000" cy="6858000"/>
          </a:xfrm>
        </p:grpSpPr>
        <p:sp>
          <p:nvSpPr>
            <p:cNvPr id="6"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7"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sp>
        <p:nvSpPr>
          <p:cNvPr id="8"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9" name="Rectangle 15"/>
          <p:cNvSpPr/>
          <p:nvPr/>
        </p:nvSpPr>
        <p:spPr>
          <a:xfrm rot="60000">
            <a:off x="4468813" y="604838"/>
            <a:ext cx="3789362"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0" name="Rectangle 16"/>
          <p:cNvSpPr/>
          <p:nvPr/>
        </p:nvSpPr>
        <p:spPr>
          <a:xfrm rot="60000">
            <a:off x="4471988" y="603250"/>
            <a:ext cx="3787775" cy="5722938"/>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1" name="Rectangle 12"/>
          <p:cNvSpPr/>
          <p:nvPr/>
        </p:nvSpPr>
        <p:spPr>
          <a:xfrm rot="21540000">
            <a:off x="749300" y="576263"/>
            <a:ext cx="3789363"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2" name="Rectangle 13"/>
          <p:cNvSpPr/>
          <p:nvPr/>
        </p:nvSpPr>
        <p:spPr>
          <a:xfrm rot="21540000">
            <a:off x="749300" y="576263"/>
            <a:ext cx="3789363" cy="5721350"/>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pic>
        <p:nvPicPr>
          <p:cNvPr id="13"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35684">
            <a:off x="2371725" y="293688"/>
            <a:ext cx="566738"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096196">
            <a:off x="6280150" y="333375"/>
            <a:ext cx="566738"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ru-RU" smtClean="0"/>
              <a:t>Образец заголовка</a:t>
            </a:r>
            <a:endParaRPr lang="en-US"/>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5" name="Date Placeholder 4"/>
          <p:cNvSpPr>
            <a:spLocks noGrp="1"/>
          </p:cNvSpPr>
          <p:nvPr>
            <p:ph type="dt" sz="half" idx="10"/>
          </p:nvPr>
        </p:nvSpPr>
        <p:spPr>
          <a:xfrm rot="60000">
            <a:off x="6342063" y="5886450"/>
            <a:ext cx="1212850" cy="365125"/>
          </a:xfrm>
        </p:spPr>
        <p:txBody>
          <a:bodyPr/>
          <a:lstStyle>
            <a:lvl1pPr>
              <a:defRPr/>
            </a:lvl1pPr>
          </a:lstStyle>
          <a:p>
            <a:pPr>
              <a:defRPr/>
            </a:pPr>
            <a:fld id="{BFE32B64-697A-4209-85F1-47644EE822A7}" type="datetimeFigureOut">
              <a:rPr lang="ru-RU">
                <a:solidFill>
                  <a:srgbClr val="465E9C"/>
                </a:solidFill>
              </a:rPr>
              <a:pPr>
                <a:defRPr/>
              </a:pPr>
              <a:t>09.12.2012</a:t>
            </a:fld>
            <a:endParaRPr lang="ru-RU">
              <a:solidFill>
                <a:srgbClr val="465E9C"/>
              </a:solidFill>
            </a:endParaRPr>
          </a:p>
        </p:txBody>
      </p:sp>
      <p:sp>
        <p:nvSpPr>
          <p:cNvPr id="16" name="Footer Placeholder 5"/>
          <p:cNvSpPr>
            <a:spLocks noGrp="1"/>
          </p:cNvSpPr>
          <p:nvPr>
            <p:ph type="ftr" sz="quarter" idx="11"/>
          </p:nvPr>
        </p:nvSpPr>
        <p:spPr>
          <a:xfrm rot="21540000">
            <a:off x="914400" y="5829300"/>
            <a:ext cx="3522663" cy="365125"/>
          </a:xfrm>
        </p:spPr>
        <p:txBody>
          <a:bodyPr/>
          <a:lstStyle>
            <a:lvl1pPr>
              <a:defRPr/>
            </a:lvl1pPr>
          </a:lstStyle>
          <a:p>
            <a:pPr>
              <a:defRPr/>
            </a:pPr>
            <a:endParaRPr lang="ru-RU">
              <a:solidFill>
                <a:srgbClr val="465E9C"/>
              </a:solidFill>
            </a:endParaRPr>
          </a:p>
        </p:txBody>
      </p:sp>
      <p:sp>
        <p:nvSpPr>
          <p:cNvPr id="17" name="Slide Number Placeholder 6"/>
          <p:cNvSpPr>
            <a:spLocks noGrp="1"/>
          </p:cNvSpPr>
          <p:nvPr>
            <p:ph type="sldNum" sz="quarter" idx="12"/>
          </p:nvPr>
        </p:nvSpPr>
        <p:spPr>
          <a:xfrm rot="60000">
            <a:off x="7558088" y="5897563"/>
            <a:ext cx="554037" cy="365125"/>
          </a:xfrm>
        </p:spPr>
        <p:txBody>
          <a:bodyPr/>
          <a:lstStyle>
            <a:lvl1pPr>
              <a:defRPr/>
            </a:lvl1pPr>
          </a:lstStyle>
          <a:p>
            <a:pPr>
              <a:defRPr/>
            </a:pPr>
            <a:fld id="{74315A80-2B0C-462F-BC5C-66E3EB7C3A0C}" type="slidenum">
              <a:rPr lang="ru-RU">
                <a:solidFill>
                  <a:srgbClr val="465E9C"/>
                </a:solidFill>
              </a:rPr>
              <a:pPr>
                <a:defRPr/>
              </a:pPr>
              <a:t>‹#›</a:t>
            </a:fld>
            <a:endParaRPr lang="ru-RU">
              <a:solidFill>
                <a:srgbClr val="465E9C"/>
              </a:solidFill>
            </a:endParaRPr>
          </a:p>
        </p:txBody>
      </p:sp>
    </p:spTree>
    <p:extLst>
      <p:ext uri="{BB962C8B-B14F-4D97-AF65-F5344CB8AC3E}">
        <p14:creationId xmlns:p14="http://schemas.microsoft.com/office/powerpoint/2010/main" val="308300869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grpSp>
        <p:nvGrpSpPr>
          <p:cNvPr id="5" name="Group 15"/>
          <p:cNvGrpSpPr>
            <a:grpSpLocks/>
          </p:cNvGrpSpPr>
          <p:nvPr/>
        </p:nvGrpSpPr>
        <p:grpSpPr bwMode="auto">
          <a:xfrm>
            <a:off x="0" y="0"/>
            <a:ext cx="9144000" cy="6858000"/>
            <a:chOff x="0" y="0"/>
            <a:chExt cx="9144000" cy="6858000"/>
          </a:xfrm>
        </p:grpSpPr>
        <p:sp>
          <p:nvSpPr>
            <p:cNvPr id="6"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7"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sp>
        <p:nvSpPr>
          <p:cNvPr id="8"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9" name="Rectangle 11"/>
          <p:cNvSpPr/>
          <p:nvPr/>
        </p:nvSpPr>
        <p:spPr>
          <a:xfrm rot="21540000">
            <a:off x="749300" y="576263"/>
            <a:ext cx="3789363"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0" name="Rectangle 12"/>
          <p:cNvSpPr/>
          <p:nvPr/>
        </p:nvSpPr>
        <p:spPr>
          <a:xfrm rot="21540000">
            <a:off x="744538" y="576263"/>
            <a:ext cx="3789362" cy="5721350"/>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1" name="Rectangle 28"/>
          <p:cNvSpPr/>
          <p:nvPr/>
        </p:nvSpPr>
        <p:spPr>
          <a:xfrm rot="60000">
            <a:off x="4468813" y="604838"/>
            <a:ext cx="3789362"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2" name="Rectangle 29"/>
          <p:cNvSpPr/>
          <p:nvPr/>
        </p:nvSpPr>
        <p:spPr>
          <a:xfrm rot="60000">
            <a:off x="4464050" y="603250"/>
            <a:ext cx="3789363" cy="5722938"/>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pic>
        <p:nvPicPr>
          <p:cNvPr id="13"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35684">
            <a:off x="2371725" y="293688"/>
            <a:ext cx="566738"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096196">
            <a:off x="6280150" y="333375"/>
            <a:ext cx="566738"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ru-RU" smtClean="0"/>
              <a:t>Образец заголовка</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rtlCol="0">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en-US" noProof="0"/>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5" name="Date Placeholder 4"/>
          <p:cNvSpPr>
            <a:spLocks noGrp="1"/>
          </p:cNvSpPr>
          <p:nvPr>
            <p:ph type="dt" sz="half" idx="10"/>
          </p:nvPr>
        </p:nvSpPr>
        <p:spPr>
          <a:xfrm rot="60000">
            <a:off x="6345238" y="5888038"/>
            <a:ext cx="1214437" cy="365125"/>
          </a:xfrm>
        </p:spPr>
        <p:txBody>
          <a:bodyPr/>
          <a:lstStyle>
            <a:lvl1pPr>
              <a:defRPr/>
            </a:lvl1pPr>
          </a:lstStyle>
          <a:p>
            <a:pPr>
              <a:defRPr/>
            </a:pPr>
            <a:fld id="{0FEACD03-DD5C-4219-9F3C-48917854A6AF}" type="datetimeFigureOut">
              <a:rPr lang="ru-RU">
                <a:solidFill>
                  <a:srgbClr val="465E9C"/>
                </a:solidFill>
              </a:rPr>
              <a:pPr>
                <a:defRPr/>
              </a:pPr>
              <a:t>09.12.2012</a:t>
            </a:fld>
            <a:endParaRPr lang="ru-RU">
              <a:solidFill>
                <a:srgbClr val="465E9C"/>
              </a:solidFill>
            </a:endParaRPr>
          </a:p>
        </p:txBody>
      </p:sp>
      <p:sp>
        <p:nvSpPr>
          <p:cNvPr id="16" name="Footer Placeholder 5"/>
          <p:cNvSpPr>
            <a:spLocks noGrp="1"/>
          </p:cNvSpPr>
          <p:nvPr>
            <p:ph type="ftr" sz="quarter" idx="11"/>
          </p:nvPr>
        </p:nvSpPr>
        <p:spPr>
          <a:xfrm rot="21540000">
            <a:off x="914400" y="5830888"/>
            <a:ext cx="3319463" cy="365125"/>
          </a:xfrm>
        </p:spPr>
        <p:txBody>
          <a:bodyPr/>
          <a:lstStyle>
            <a:lvl1pPr>
              <a:defRPr/>
            </a:lvl1pPr>
          </a:lstStyle>
          <a:p>
            <a:pPr>
              <a:defRPr/>
            </a:pPr>
            <a:endParaRPr lang="ru-RU">
              <a:solidFill>
                <a:srgbClr val="465E9C"/>
              </a:solidFill>
            </a:endParaRPr>
          </a:p>
        </p:txBody>
      </p:sp>
      <p:sp>
        <p:nvSpPr>
          <p:cNvPr id="17" name="Slide Number Placeholder 6"/>
          <p:cNvSpPr>
            <a:spLocks noGrp="1"/>
          </p:cNvSpPr>
          <p:nvPr>
            <p:ph type="sldNum" sz="quarter" idx="12"/>
          </p:nvPr>
        </p:nvSpPr>
        <p:spPr>
          <a:xfrm rot="60000">
            <a:off x="7562850" y="5900738"/>
            <a:ext cx="554038" cy="365125"/>
          </a:xfrm>
        </p:spPr>
        <p:txBody>
          <a:bodyPr/>
          <a:lstStyle>
            <a:lvl1pPr>
              <a:defRPr/>
            </a:lvl1pPr>
          </a:lstStyle>
          <a:p>
            <a:pPr>
              <a:defRPr/>
            </a:pPr>
            <a:fld id="{08AC641B-84F7-43D3-A6BA-7A75DD1EFC81}" type="slidenum">
              <a:rPr lang="ru-RU">
                <a:solidFill>
                  <a:srgbClr val="465E9C"/>
                </a:solidFill>
              </a:rPr>
              <a:pPr>
                <a:defRPr/>
              </a:pPr>
              <a:t>‹#›</a:t>
            </a:fld>
            <a:endParaRPr lang="ru-RU">
              <a:solidFill>
                <a:srgbClr val="465E9C"/>
              </a:solidFill>
            </a:endParaRPr>
          </a:p>
        </p:txBody>
      </p:sp>
    </p:spTree>
    <p:extLst>
      <p:ext uri="{BB962C8B-B14F-4D97-AF65-F5344CB8AC3E}">
        <p14:creationId xmlns:p14="http://schemas.microsoft.com/office/powerpoint/2010/main" val="207776620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lvl1pPr>
              <a:defRPr/>
            </a:lvl1pPr>
          </a:lstStyle>
          <a:p>
            <a:pPr>
              <a:defRPr/>
            </a:pPr>
            <a:fld id="{0EE23042-A5B0-4E57-A432-6E49FE36175E}" type="datetimeFigureOut">
              <a:rPr lang="ru-RU">
                <a:solidFill>
                  <a:srgbClr val="465E9C"/>
                </a:solidFill>
              </a:rPr>
              <a:pPr>
                <a:defRPr/>
              </a:pPr>
              <a:t>09.12.2012</a:t>
            </a:fld>
            <a:endParaRPr lang="ru-RU">
              <a:solidFill>
                <a:srgbClr val="465E9C"/>
              </a:solidFill>
            </a:endParaRPr>
          </a:p>
        </p:txBody>
      </p:sp>
      <p:sp>
        <p:nvSpPr>
          <p:cNvPr id="5" name="Footer Placeholder 4"/>
          <p:cNvSpPr>
            <a:spLocks noGrp="1"/>
          </p:cNvSpPr>
          <p:nvPr>
            <p:ph type="ftr" sz="quarter" idx="11"/>
          </p:nvPr>
        </p:nvSpPr>
        <p:spPr/>
        <p:txBody>
          <a:bodyPr/>
          <a:lstStyle>
            <a:lvl1pPr>
              <a:defRPr/>
            </a:lvl1pPr>
          </a:lstStyle>
          <a:p>
            <a:pPr>
              <a:defRPr/>
            </a:pPr>
            <a:endParaRPr lang="ru-RU">
              <a:solidFill>
                <a:srgbClr val="465E9C"/>
              </a:solidFill>
            </a:endParaRPr>
          </a:p>
        </p:txBody>
      </p:sp>
      <p:sp>
        <p:nvSpPr>
          <p:cNvPr id="6" name="Slide Number Placeholder 5"/>
          <p:cNvSpPr>
            <a:spLocks noGrp="1"/>
          </p:cNvSpPr>
          <p:nvPr>
            <p:ph type="sldNum" sz="quarter" idx="12"/>
          </p:nvPr>
        </p:nvSpPr>
        <p:spPr/>
        <p:txBody>
          <a:bodyPr/>
          <a:lstStyle>
            <a:lvl1pPr>
              <a:defRPr/>
            </a:lvl1pPr>
          </a:lstStyle>
          <a:p>
            <a:pPr>
              <a:defRPr/>
            </a:pPr>
            <a:fld id="{B6C6BBD6-BEB0-4ADC-B326-544AA0D1E3F1}" type="slidenum">
              <a:rPr lang="ru-RU">
                <a:solidFill>
                  <a:srgbClr val="465E9C"/>
                </a:solidFill>
              </a:rPr>
              <a:pPr>
                <a:defRPr/>
              </a:pPr>
              <a:t>‹#›</a:t>
            </a:fld>
            <a:endParaRPr lang="ru-RU">
              <a:solidFill>
                <a:srgbClr val="465E9C"/>
              </a:solidFill>
            </a:endParaRPr>
          </a:p>
        </p:txBody>
      </p:sp>
    </p:spTree>
    <p:extLst>
      <p:ext uri="{BB962C8B-B14F-4D97-AF65-F5344CB8AC3E}">
        <p14:creationId xmlns:p14="http://schemas.microsoft.com/office/powerpoint/2010/main" val="166306292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lvl1pPr>
              <a:defRPr/>
            </a:lvl1pPr>
          </a:lstStyle>
          <a:p>
            <a:pPr>
              <a:defRPr/>
            </a:pPr>
            <a:fld id="{D8093273-C45B-41EA-BD61-5F4A94893FCC}" type="datetimeFigureOut">
              <a:rPr lang="ru-RU">
                <a:solidFill>
                  <a:srgbClr val="465E9C"/>
                </a:solidFill>
              </a:rPr>
              <a:pPr>
                <a:defRPr/>
              </a:pPr>
              <a:t>09.12.2012</a:t>
            </a:fld>
            <a:endParaRPr lang="ru-RU">
              <a:solidFill>
                <a:srgbClr val="465E9C"/>
              </a:solidFill>
            </a:endParaRPr>
          </a:p>
        </p:txBody>
      </p:sp>
      <p:sp>
        <p:nvSpPr>
          <p:cNvPr id="5" name="Footer Placeholder 4"/>
          <p:cNvSpPr>
            <a:spLocks noGrp="1"/>
          </p:cNvSpPr>
          <p:nvPr>
            <p:ph type="ftr" sz="quarter" idx="11"/>
          </p:nvPr>
        </p:nvSpPr>
        <p:spPr/>
        <p:txBody>
          <a:bodyPr/>
          <a:lstStyle>
            <a:lvl1pPr>
              <a:defRPr/>
            </a:lvl1pPr>
          </a:lstStyle>
          <a:p>
            <a:pPr>
              <a:defRPr/>
            </a:pPr>
            <a:endParaRPr lang="ru-RU">
              <a:solidFill>
                <a:srgbClr val="465E9C"/>
              </a:solidFill>
            </a:endParaRPr>
          </a:p>
        </p:txBody>
      </p:sp>
      <p:sp>
        <p:nvSpPr>
          <p:cNvPr id="6" name="Slide Number Placeholder 5"/>
          <p:cNvSpPr>
            <a:spLocks noGrp="1"/>
          </p:cNvSpPr>
          <p:nvPr>
            <p:ph type="sldNum" sz="quarter" idx="12"/>
          </p:nvPr>
        </p:nvSpPr>
        <p:spPr/>
        <p:txBody>
          <a:bodyPr/>
          <a:lstStyle>
            <a:lvl1pPr>
              <a:defRPr/>
            </a:lvl1pPr>
          </a:lstStyle>
          <a:p>
            <a:pPr>
              <a:defRPr/>
            </a:pPr>
            <a:fld id="{67CE58CB-7A8C-4D95-A4E0-7CBA966AD42B}" type="slidenum">
              <a:rPr lang="ru-RU">
                <a:solidFill>
                  <a:srgbClr val="465E9C"/>
                </a:solidFill>
              </a:rPr>
              <a:pPr>
                <a:defRPr/>
              </a:pPr>
              <a:t>‹#›</a:t>
            </a:fld>
            <a:endParaRPr lang="ru-RU">
              <a:solidFill>
                <a:srgbClr val="465E9C"/>
              </a:solidFill>
            </a:endParaRPr>
          </a:p>
        </p:txBody>
      </p:sp>
    </p:spTree>
    <p:extLst>
      <p:ext uri="{BB962C8B-B14F-4D97-AF65-F5344CB8AC3E}">
        <p14:creationId xmlns:p14="http://schemas.microsoft.com/office/powerpoint/2010/main" val="361983796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Прямоугольный треугольник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a:solidFill>
                <a:prstClr val="white"/>
              </a:solidFill>
            </a:endParaRPr>
          </a:p>
        </p:txBody>
      </p:sp>
      <p:grpSp>
        <p:nvGrpSpPr>
          <p:cNvPr id="5" name="Группа 15"/>
          <p:cNvGrpSpPr>
            <a:grpSpLocks/>
          </p:cNvGrpSpPr>
          <p:nvPr/>
        </p:nvGrpSpPr>
        <p:grpSpPr bwMode="auto">
          <a:xfrm>
            <a:off x="-3175" y="4953000"/>
            <a:ext cx="9147175" cy="1911350"/>
            <a:chOff x="-3765" y="4832896"/>
            <a:chExt cx="9147765" cy="2032192"/>
          </a:xfrm>
        </p:grpSpPr>
        <p:sp>
          <p:nvSpPr>
            <p:cNvPr id="6" name="Полилиния 5"/>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base">
                <a:spcBef>
                  <a:spcPct val="0"/>
                </a:spcBef>
                <a:spcAft>
                  <a:spcPct val="0"/>
                </a:spcAft>
                <a:defRPr/>
              </a:pPr>
              <a:endParaRPr lang="en-US">
                <a:solidFill>
                  <a:prstClr val="black"/>
                </a:solidFill>
                <a:latin typeface="Arial" charset="0"/>
              </a:endParaRPr>
            </a:p>
          </p:txBody>
        </p:sp>
        <p:sp>
          <p:nvSpPr>
            <p:cNvPr id="7" name="Полилиния 6"/>
            <p:cNvSpPr>
              <a:spLocks/>
            </p:cNvSpPr>
            <p:nvPr/>
          </p:nvSpPr>
          <p:spPr bwMode="auto">
            <a:xfrm>
              <a:off x="35926" y="5135025"/>
              <a:ext cx="9108074" cy="838869"/>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base">
                <a:spcBef>
                  <a:spcPct val="0"/>
                </a:spcBef>
                <a:spcAft>
                  <a:spcPct val="0"/>
                </a:spcAft>
                <a:defRPr/>
              </a:pPr>
              <a:endParaRPr lang="en-US">
                <a:solidFill>
                  <a:prstClr val="black"/>
                </a:solidFill>
                <a:latin typeface="Arial" charset="0"/>
              </a:endParaRPr>
            </a:p>
          </p:txBody>
        </p:sp>
        <p:sp>
          <p:nvSpPr>
            <p:cNvPr id="8" name="Полилиния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a:solidFill>
                  <a:prstClr val="white"/>
                </a:solidFill>
              </a:endParaRPr>
            </a:p>
          </p:txBody>
        </p:sp>
        <p:cxnSp>
          <p:nvCxnSpPr>
            <p:cNvPr id="10" name="Прямая соединительная линия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Заголовок 8"/>
          <p:cNvSpPr>
            <a:spLocks noGrp="1"/>
          </p:cNvSpPr>
          <p:nvPr>
            <p:ph type="ctrTitle"/>
          </p:nvPr>
        </p:nvSpPr>
        <p:spPr>
          <a:xfrm>
            <a:off x="685800" y="1752601"/>
            <a:ext cx="77724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ru-RU" smtClean="0"/>
              <a:t>Образец заголовка</a:t>
            </a:r>
            <a:endParaRPr lang="en-US"/>
          </a:p>
        </p:txBody>
      </p:sp>
      <p:sp>
        <p:nvSpPr>
          <p:cNvPr id="17" name="Подзаголовок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ru-RU" smtClean="0"/>
              <a:t>Образец подзаголовка</a:t>
            </a:r>
            <a:endParaRPr lang="en-US"/>
          </a:p>
        </p:txBody>
      </p:sp>
      <p:sp>
        <p:nvSpPr>
          <p:cNvPr id="11" name="Дата 29"/>
          <p:cNvSpPr>
            <a:spLocks noGrp="1"/>
          </p:cNvSpPr>
          <p:nvPr>
            <p:ph type="dt" sz="half" idx="10"/>
          </p:nvPr>
        </p:nvSpPr>
        <p:spPr/>
        <p:txBody>
          <a:bodyPr/>
          <a:lstStyle>
            <a:lvl1pPr>
              <a:defRPr smtClean="0">
                <a:solidFill>
                  <a:srgbClr val="FFFFFF"/>
                </a:solidFill>
              </a:defRPr>
            </a:lvl1pPr>
            <a:extLst/>
          </a:lstStyle>
          <a:p>
            <a:pPr>
              <a:defRPr/>
            </a:pPr>
            <a:fld id="{CAD7FCCC-8B80-4145-8C83-5F671F75CD85}" type="datetimeFigureOut">
              <a:rPr lang="ru-RU"/>
              <a:pPr>
                <a:defRPr/>
              </a:pPr>
              <a:t>09.12.2012</a:t>
            </a:fld>
            <a:endParaRPr lang="ru-RU"/>
          </a:p>
        </p:txBody>
      </p:sp>
      <p:sp>
        <p:nvSpPr>
          <p:cNvPr id="12" name="Нижний колонтитул 18"/>
          <p:cNvSpPr>
            <a:spLocks noGrp="1"/>
          </p:cNvSpPr>
          <p:nvPr>
            <p:ph type="ftr" sz="quarter" idx="11"/>
          </p:nvPr>
        </p:nvSpPr>
        <p:spPr/>
        <p:txBody>
          <a:bodyPr/>
          <a:lstStyle>
            <a:lvl1pPr>
              <a:defRPr>
                <a:solidFill>
                  <a:schemeClr val="accent1">
                    <a:tint val="20000"/>
                  </a:schemeClr>
                </a:solidFill>
              </a:defRPr>
            </a:lvl1pPr>
            <a:extLst/>
          </a:lstStyle>
          <a:p>
            <a:pPr>
              <a:defRPr/>
            </a:pPr>
            <a:endParaRPr lang="ru-RU">
              <a:solidFill>
                <a:srgbClr val="2DA2BF">
                  <a:tint val="20000"/>
                </a:srgbClr>
              </a:solidFill>
            </a:endParaRPr>
          </a:p>
        </p:txBody>
      </p:sp>
      <p:sp>
        <p:nvSpPr>
          <p:cNvPr id="13" name="Номер слайда 26"/>
          <p:cNvSpPr>
            <a:spLocks noGrp="1"/>
          </p:cNvSpPr>
          <p:nvPr>
            <p:ph type="sldNum" sz="quarter" idx="12"/>
          </p:nvPr>
        </p:nvSpPr>
        <p:spPr/>
        <p:txBody>
          <a:bodyPr/>
          <a:lstStyle>
            <a:lvl1pPr>
              <a:defRPr smtClean="0">
                <a:solidFill>
                  <a:srgbClr val="FFFFFF"/>
                </a:solidFill>
              </a:defRPr>
            </a:lvl1pPr>
            <a:extLst/>
          </a:lstStyle>
          <a:p>
            <a:pPr>
              <a:defRPr/>
            </a:pPr>
            <a:fld id="{4F3B586B-B761-4234-9DDA-D134F710BD3B}" type="slidenum">
              <a:rPr lang="ru-RU"/>
              <a:pPr>
                <a:defRPr/>
              </a:pPr>
              <a:t>‹#›</a:t>
            </a:fld>
            <a:endParaRPr lang="ru-RU"/>
          </a:p>
        </p:txBody>
      </p:sp>
    </p:spTree>
    <p:extLst>
      <p:ext uri="{BB962C8B-B14F-4D97-AF65-F5344CB8AC3E}">
        <p14:creationId xmlns:p14="http://schemas.microsoft.com/office/powerpoint/2010/main" val="2138358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09.12.2012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lang="ru-RU" smtClean="0"/>
              <a:t>Образец заголовка</a:t>
            </a:r>
            <a:endParaRPr lang="en-US"/>
          </a:p>
        </p:txBody>
      </p:sp>
      <p:sp>
        <p:nvSpPr>
          <p:cNvPr id="3" name="Рисунок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normAutofit/>
          </a:bodyPr>
          <a:lstStyle>
            <a:lvl1pPr marL="0" indent="0">
              <a:buNone/>
              <a:defRPr sz="3200"/>
            </a:lvl1pPr>
          </a:lstStyle>
          <a:p>
            <a:pPr lvl="0"/>
            <a:r>
              <a:rPr lang="ru-RU" noProof="0" smtClean="0"/>
              <a:t>Вставка рисунка</a:t>
            </a:r>
            <a:endParaRPr lang="en-US" noProof="0" dirty="0"/>
          </a:p>
        </p:txBody>
      </p:sp>
      <p:sp>
        <p:nvSpPr>
          <p:cNvPr id="4" name="Текст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pPr>
              <a:defRPr/>
            </a:pPr>
            <a:fld id="{2046B43A-004F-4C55-869A-A5EC48F2A520}" type="datetimeFigureOut">
              <a:rPr lang="ru-RU">
                <a:solidFill>
                  <a:srgbClr val="D4D2D0">
                    <a:shade val="50000"/>
                  </a:srgbClr>
                </a:solidFill>
              </a:rPr>
              <a:pPr>
                <a:defRPr/>
              </a:pPr>
              <a:t>09.12.2012</a:t>
            </a:fld>
            <a:endParaRPr lang="ru-RU">
              <a:solidFill>
                <a:srgbClr val="D4D2D0">
                  <a:shade val="50000"/>
                </a:srgbClr>
              </a:solidFill>
            </a:endParaRPr>
          </a:p>
        </p:txBody>
      </p:sp>
      <p:sp>
        <p:nvSpPr>
          <p:cNvPr id="6" name="Нижний колонтитул 5"/>
          <p:cNvSpPr>
            <a:spLocks noGrp="1"/>
          </p:cNvSpPr>
          <p:nvPr>
            <p:ph type="ftr" sz="quarter" idx="11"/>
          </p:nvPr>
        </p:nvSpPr>
        <p:spPr/>
        <p:txBody>
          <a:bodyPr/>
          <a:lstStyle>
            <a:lvl1pPr>
              <a:defRPr/>
            </a:lvl1pPr>
          </a:lstStyle>
          <a:p>
            <a:pPr>
              <a:defRPr/>
            </a:pPr>
            <a:endParaRPr lang="ru-RU">
              <a:solidFill>
                <a:srgbClr val="D4D2D0">
                  <a:shade val="50000"/>
                </a:srgbClr>
              </a:solidFill>
            </a:endParaRPr>
          </a:p>
        </p:txBody>
      </p:sp>
      <p:sp>
        <p:nvSpPr>
          <p:cNvPr id="7" name="Номер слайда 6"/>
          <p:cNvSpPr>
            <a:spLocks noGrp="1"/>
          </p:cNvSpPr>
          <p:nvPr>
            <p:ph type="sldNum" sz="quarter" idx="12"/>
          </p:nvPr>
        </p:nvSpPr>
        <p:spPr/>
        <p:txBody>
          <a:bodyPr/>
          <a:lstStyle>
            <a:lvl1pPr>
              <a:defRPr/>
            </a:lvl1pPr>
          </a:lstStyle>
          <a:p>
            <a:pPr>
              <a:defRPr/>
            </a:pPr>
            <a:fld id="{E48B8A68-186D-408B-B801-914573B4E024}" type="slidenum">
              <a:rPr lang="ru-RU">
                <a:solidFill>
                  <a:srgbClr val="D4D2D0">
                    <a:shade val="50000"/>
                  </a:srgbClr>
                </a:solidFill>
              </a:rPr>
              <a:pPr>
                <a:defRPr/>
              </a:pPr>
              <a:t>‹#›</a:t>
            </a:fld>
            <a:endParaRPr lang="ru-RU">
              <a:solidFill>
                <a:srgbClr val="D4D2D0">
                  <a:shade val="50000"/>
                </a:srgbClr>
              </a:solidFill>
            </a:endParaRPr>
          </a:p>
        </p:txBody>
      </p:sp>
    </p:spTree>
    <p:extLst>
      <p:ext uri="{BB962C8B-B14F-4D97-AF65-F5344CB8AC3E}">
        <p14:creationId xmlns:p14="http://schemas.microsoft.com/office/powerpoint/2010/main" val="179905304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lstStyle>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Заголовок 6"/>
          <p:cNvSpPr>
            <a:spLocks noGrp="1"/>
          </p:cNvSpPr>
          <p:nvPr>
            <p:ph type="title"/>
          </p:nvPr>
        </p:nvSpPr>
        <p:spPr/>
        <p:txBody>
          <a:bodyPr rtlCol="0"/>
          <a:lstStyle>
            <a:extLst/>
          </a:lstStyle>
          <a:p>
            <a:r>
              <a:rPr lang="ru-RU" smtClean="0"/>
              <a:t>Образец заголовка</a:t>
            </a:r>
            <a:endParaRPr lang="en-US"/>
          </a:p>
        </p:txBody>
      </p:sp>
      <p:sp>
        <p:nvSpPr>
          <p:cNvPr id="4" name="Дата 9"/>
          <p:cNvSpPr>
            <a:spLocks noGrp="1"/>
          </p:cNvSpPr>
          <p:nvPr>
            <p:ph type="dt" sz="half" idx="10"/>
          </p:nvPr>
        </p:nvSpPr>
        <p:spPr/>
        <p:txBody>
          <a:bodyPr/>
          <a:lstStyle>
            <a:lvl1pPr>
              <a:defRPr/>
            </a:lvl1pPr>
          </a:lstStyle>
          <a:p>
            <a:pPr>
              <a:defRPr/>
            </a:pPr>
            <a:fld id="{A6175DA2-E821-4894-8837-568DE6F615C1}" type="datetimeFigureOut">
              <a:rPr lang="ru-RU">
                <a:solidFill>
                  <a:prstClr val="black"/>
                </a:solidFill>
              </a:rPr>
              <a:pPr>
                <a:defRPr/>
              </a:pPr>
              <a:t>09.12.2012</a:t>
            </a:fld>
            <a:endParaRPr lang="ru-RU">
              <a:solidFill>
                <a:prstClr val="black"/>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prstClr val="black"/>
              </a:solidFill>
            </a:endParaRPr>
          </a:p>
        </p:txBody>
      </p:sp>
      <p:sp>
        <p:nvSpPr>
          <p:cNvPr id="6" name="Номер слайда 17"/>
          <p:cNvSpPr>
            <a:spLocks noGrp="1"/>
          </p:cNvSpPr>
          <p:nvPr>
            <p:ph type="sldNum" sz="quarter" idx="12"/>
          </p:nvPr>
        </p:nvSpPr>
        <p:spPr/>
        <p:txBody>
          <a:bodyPr/>
          <a:lstStyle>
            <a:lvl1pPr>
              <a:defRPr/>
            </a:lvl1pPr>
          </a:lstStyle>
          <a:p>
            <a:pPr>
              <a:defRPr/>
            </a:pPr>
            <a:fld id="{62946E08-0786-40AF-847B-D1452ADEED3D}"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20604602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1"/>
      </p:bgRef>
    </p:bg>
    <p:spTree>
      <p:nvGrpSpPr>
        <p:cNvPr id="1" name=""/>
        <p:cNvGrpSpPr/>
        <p:nvPr/>
      </p:nvGrpSpPr>
      <p:grpSpPr>
        <a:xfrm>
          <a:off x="0" y="0"/>
          <a:ext cx="0" cy="0"/>
          <a:chOff x="0" y="0"/>
          <a:chExt cx="0" cy="0"/>
        </a:xfrm>
      </p:grpSpPr>
      <p:sp>
        <p:nvSpPr>
          <p:cNvPr id="4" name="Нашивка 3"/>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base">
              <a:spcBef>
                <a:spcPct val="0"/>
              </a:spcBef>
              <a:spcAft>
                <a:spcPct val="0"/>
              </a:spcAft>
              <a:defRPr/>
            </a:pPr>
            <a:endParaRPr lang="en-US">
              <a:solidFill>
                <a:prstClr val="white"/>
              </a:solidFill>
            </a:endParaRPr>
          </a:p>
        </p:txBody>
      </p:sp>
      <p:sp>
        <p:nvSpPr>
          <p:cNvPr id="5" name="Нашивка 4"/>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base">
              <a:spcBef>
                <a:spcPct val="0"/>
              </a:spcBef>
              <a:spcAft>
                <a:spcPct val="0"/>
              </a:spcAft>
              <a:defRPr/>
            </a:pPr>
            <a:endParaRPr lang="en-US">
              <a:solidFill>
                <a:prstClr val="white"/>
              </a:solidFill>
            </a:endParaRPr>
          </a:p>
        </p:txBody>
      </p:sp>
      <p:sp>
        <p:nvSpPr>
          <p:cNvPr id="2" name="Заголовок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ru-RU" smtClean="0"/>
              <a:t>Образец заголовка</a:t>
            </a:r>
            <a:endParaRPr lang="en-US"/>
          </a:p>
        </p:txBody>
      </p:sp>
      <p:sp>
        <p:nvSpPr>
          <p:cNvPr id="3" name="Текст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ru-RU" smtClean="0"/>
              <a:t>Образец текста</a:t>
            </a:r>
          </a:p>
        </p:txBody>
      </p:sp>
      <p:sp>
        <p:nvSpPr>
          <p:cNvPr id="6" name="Дата 3"/>
          <p:cNvSpPr>
            <a:spLocks noGrp="1"/>
          </p:cNvSpPr>
          <p:nvPr>
            <p:ph type="dt" sz="half" idx="10"/>
          </p:nvPr>
        </p:nvSpPr>
        <p:spPr/>
        <p:txBody>
          <a:bodyPr/>
          <a:lstStyle>
            <a:lvl1pPr>
              <a:defRPr/>
            </a:lvl1pPr>
            <a:extLst/>
          </a:lstStyle>
          <a:p>
            <a:pPr>
              <a:defRPr/>
            </a:pPr>
            <a:fld id="{55057B5C-8E53-4922-B088-EA9A579943C0}" type="datetimeFigureOut">
              <a:rPr lang="ru-RU">
                <a:solidFill>
                  <a:prstClr val="white"/>
                </a:solidFill>
              </a:rPr>
              <a:pPr>
                <a:defRPr/>
              </a:pPr>
              <a:t>09.12.2012</a:t>
            </a:fld>
            <a:endParaRPr lang="ru-RU">
              <a:solidFill>
                <a:prstClr val="white"/>
              </a:solidFill>
            </a:endParaRPr>
          </a:p>
        </p:txBody>
      </p:sp>
      <p:sp>
        <p:nvSpPr>
          <p:cNvPr id="7" name="Нижний колонтитул 4"/>
          <p:cNvSpPr>
            <a:spLocks noGrp="1"/>
          </p:cNvSpPr>
          <p:nvPr>
            <p:ph type="ftr" sz="quarter" idx="11"/>
          </p:nvPr>
        </p:nvSpPr>
        <p:spPr/>
        <p:txBody>
          <a:bodyPr/>
          <a:lstStyle>
            <a:lvl1pPr>
              <a:defRPr/>
            </a:lvl1pPr>
            <a:extLst/>
          </a:lstStyle>
          <a:p>
            <a:pPr>
              <a:defRPr/>
            </a:pPr>
            <a:endParaRPr lang="ru-RU">
              <a:solidFill>
                <a:prstClr val="white"/>
              </a:solidFill>
            </a:endParaRPr>
          </a:p>
        </p:txBody>
      </p:sp>
      <p:sp>
        <p:nvSpPr>
          <p:cNvPr id="8" name="Номер слайда 5"/>
          <p:cNvSpPr>
            <a:spLocks noGrp="1"/>
          </p:cNvSpPr>
          <p:nvPr>
            <p:ph type="sldNum" sz="quarter" idx="12"/>
          </p:nvPr>
        </p:nvSpPr>
        <p:spPr/>
        <p:txBody>
          <a:bodyPr/>
          <a:lstStyle>
            <a:lvl1pPr>
              <a:defRPr/>
            </a:lvl1pPr>
            <a:extLst/>
          </a:lstStyle>
          <a:p>
            <a:pPr>
              <a:defRPr/>
            </a:pPr>
            <a:fld id="{CAC41C94-91C1-4160-84A8-B0267713FE5D}" type="slidenum">
              <a:rPr lang="ru-RU">
                <a:solidFill>
                  <a:prstClr val="white"/>
                </a:solidFill>
              </a:rPr>
              <a:pPr>
                <a:defRPr/>
              </a:pPr>
              <a:t>‹#›</a:t>
            </a:fld>
            <a:endParaRPr lang="ru-RU">
              <a:solidFill>
                <a:prstClr val="white"/>
              </a:solidFill>
            </a:endParaRPr>
          </a:p>
        </p:txBody>
      </p:sp>
    </p:spTree>
    <p:extLst>
      <p:ext uri="{BB962C8B-B14F-4D97-AF65-F5344CB8AC3E}">
        <p14:creationId xmlns:p14="http://schemas.microsoft.com/office/powerpoint/2010/main" val="1901695522"/>
      </p:ext>
    </p:extLst>
  </p:cSld>
  <p:clrMapOvr>
    <a:overrideClrMapping bg1="dk1" tx1="lt1" bg2="dk2" tx2="lt2" accent1="accent1" accent2="accent2" accent3="accent3" accent4="accent4" accent5="accent5" accent6="accent6" hlink="hlink" folHlink="folHlink"/>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Два объекта">
    <p:bg>
      <p:bgRef idx="1002">
        <a:schemeClr val="bg1"/>
      </p:bgRef>
    </p:bg>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8" name="Заголовок 7"/>
          <p:cNvSpPr>
            <a:spLocks noGrp="1"/>
          </p:cNvSpPr>
          <p:nvPr>
            <p:ph type="title"/>
          </p:nvPr>
        </p:nvSpPr>
        <p:spPr/>
        <p:txBody>
          <a:bodyPr rtlCol="0"/>
          <a:lstStyle>
            <a:extLst/>
          </a:lstStyle>
          <a:p>
            <a:r>
              <a:rPr lang="ru-RU" smtClean="0"/>
              <a:t>Образец заголовка</a:t>
            </a:r>
            <a:endParaRPr lang="en-US"/>
          </a:p>
        </p:txBody>
      </p:sp>
      <p:sp>
        <p:nvSpPr>
          <p:cNvPr id="5" name="Дата 4"/>
          <p:cNvSpPr>
            <a:spLocks noGrp="1"/>
          </p:cNvSpPr>
          <p:nvPr>
            <p:ph type="dt" sz="half" idx="10"/>
          </p:nvPr>
        </p:nvSpPr>
        <p:spPr/>
        <p:txBody>
          <a:bodyPr/>
          <a:lstStyle>
            <a:lvl1pPr>
              <a:defRPr/>
            </a:lvl1pPr>
            <a:extLst/>
          </a:lstStyle>
          <a:p>
            <a:pPr>
              <a:defRPr/>
            </a:pPr>
            <a:fld id="{A390DC8B-FF7A-4B55-93FE-2D37B9631AE1}" type="datetimeFigureOut">
              <a:rPr lang="ru-RU">
                <a:solidFill>
                  <a:prstClr val="white"/>
                </a:solidFill>
              </a:rPr>
              <a:pPr>
                <a:defRPr/>
              </a:pPr>
              <a:t>09.12.2012</a:t>
            </a:fld>
            <a:endParaRPr lang="ru-RU">
              <a:solidFill>
                <a:prstClr val="white"/>
              </a:solidFill>
            </a:endParaRPr>
          </a:p>
        </p:txBody>
      </p:sp>
      <p:sp>
        <p:nvSpPr>
          <p:cNvPr id="6" name="Нижний колонтитул 5"/>
          <p:cNvSpPr>
            <a:spLocks noGrp="1"/>
          </p:cNvSpPr>
          <p:nvPr>
            <p:ph type="ftr" sz="quarter" idx="11"/>
          </p:nvPr>
        </p:nvSpPr>
        <p:spPr/>
        <p:txBody>
          <a:bodyPr/>
          <a:lstStyle>
            <a:lvl1pPr>
              <a:defRPr/>
            </a:lvl1pPr>
            <a:extLst/>
          </a:lstStyle>
          <a:p>
            <a:pPr>
              <a:defRPr/>
            </a:pPr>
            <a:endParaRPr lang="ru-RU">
              <a:solidFill>
                <a:prstClr val="white"/>
              </a:solidFill>
            </a:endParaRPr>
          </a:p>
        </p:txBody>
      </p:sp>
      <p:sp>
        <p:nvSpPr>
          <p:cNvPr id="7" name="Номер слайда 6"/>
          <p:cNvSpPr>
            <a:spLocks noGrp="1"/>
          </p:cNvSpPr>
          <p:nvPr>
            <p:ph type="sldNum" sz="quarter" idx="12"/>
          </p:nvPr>
        </p:nvSpPr>
        <p:spPr/>
        <p:txBody>
          <a:bodyPr/>
          <a:lstStyle>
            <a:lvl1pPr>
              <a:defRPr/>
            </a:lvl1pPr>
            <a:extLst/>
          </a:lstStyle>
          <a:p>
            <a:pPr>
              <a:defRPr/>
            </a:pPr>
            <a:fld id="{E7358467-BC63-4DA4-898B-A55FBA38CA37}" type="slidenum">
              <a:rPr lang="ru-RU">
                <a:solidFill>
                  <a:prstClr val="white"/>
                </a:solidFill>
              </a:rPr>
              <a:pPr>
                <a:defRPr/>
              </a:pPr>
              <a:t>‹#›</a:t>
            </a:fld>
            <a:endParaRPr lang="ru-RU">
              <a:solidFill>
                <a:prstClr val="white"/>
              </a:solidFill>
            </a:endParaRPr>
          </a:p>
        </p:txBody>
      </p:sp>
    </p:spTree>
    <p:extLst>
      <p:ext uri="{BB962C8B-B14F-4D97-AF65-F5344CB8AC3E}">
        <p14:creationId xmlns:p14="http://schemas.microsoft.com/office/powerpoint/2010/main" val="3321199574"/>
      </p:ext>
    </p:extLst>
  </p:cSld>
  <p:clrMapOvr>
    <a:overrideClrMapping bg1="dk1" tx1="lt1" bg2="dk2" tx2="lt2" accent1="accent1" accent2="accent2" accent3="accent3" accent4="accent4" accent5="accent5" accent6="accent6" hlink="hlink" folHlink="folHlink"/>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bg>
      <p:bgRef idx="1003">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lstStyle>
            <a:lvl1pPr>
              <a:defRPr/>
            </a:lvl1pPr>
            <a:extLst/>
          </a:lstStyle>
          <a:p>
            <a:r>
              <a:rPr lang="ru-RU" smtClean="0"/>
              <a:t>Образец заголовка</a:t>
            </a:r>
            <a:endParaRPr lang="en-US"/>
          </a:p>
        </p:txBody>
      </p:sp>
      <p:sp>
        <p:nvSpPr>
          <p:cNvPr id="3" name="Текст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ru-RU" smtClean="0"/>
              <a:t>Образец текста</a:t>
            </a:r>
          </a:p>
        </p:txBody>
      </p:sp>
      <p:sp>
        <p:nvSpPr>
          <p:cNvPr id="4" name="Текст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ru-RU" smtClean="0"/>
              <a:t>Образец текста</a:t>
            </a:r>
          </a:p>
        </p:txBody>
      </p:sp>
      <p:sp>
        <p:nvSpPr>
          <p:cNvPr id="5" name="Содержимое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6"/>
          <p:cNvSpPr>
            <a:spLocks noGrp="1"/>
          </p:cNvSpPr>
          <p:nvPr>
            <p:ph type="dt" sz="half" idx="10"/>
          </p:nvPr>
        </p:nvSpPr>
        <p:spPr/>
        <p:txBody>
          <a:bodyPr/>
          <a:lstStyle>
            <a:lvl1pPr>
              <a:defRPr/>
            </a:lvl1pPr>
            <a:extLst/>
          </a:lstStyle>
          <a:p>
            <a:pPr>
              <a:defRPr/>
            </a:pPr>
            <a:fld id="{B4CB6DBB-801D-466C-BDE4-569C89016BD4}" type="datetimeFigureOut">
              <a:rPr lang="ru-RU">
                <a:solidFill>
                  <a:prstClr val="black"/>
                </a:solidFill>
              </a:rPr>
              <a:pPr>
                <a:defRPr/>
              </a:pPr>
              <a:t>09.12.2012</a:t>
            </a:fld>
            <a:endParaRPr lang="ru-RU">
              <a:solidFill>
                <a:prstClr val="black"/>
              </a:solidFill>
            </a:endParaRPr>
          </a:p>
        </p:txBody>
      </p:sp>
      <p:sp>
        <p:nvSpPr>
          <p:cNvPr id="8" name="Нижний колонтитул 7"/>
          <p:cNvSpPr>
            <a:spLocks noGrp="1"/>
          </p:cNvSpPr>
          <p:nvPr>
            <p:ph type="ftr" sz="quarter" idx="11"/>
          </p:nvPr>
        </p:nvSpPr>
        <p:spPr/>
        <p:txBody>
          <a:bodyPr/>
          <a:lstStyle>
            <a:lvl1pPr>
              <a:defRPr/>
            </a:lvl1pPr>
            <a:extLst/>
          </a:lstStyle>
          <a:p>
            <a:pPr>
              <a:defRPr/>
            </a:pPr>
            <a:endParaRPr lang="ru-RU">
              <a:solidFill>
                <a:prstClr val="black"/>
              </a:solidFill>
            </a:endParaRPr>
          </a:p>
        </p:txBody>
      </p:sp>
      <p:sp>
        <p:nvSpPr>
          <p:cNvPr id="9" name="Номер слайда 8"/>
          <p:cNvSpPr>
            <a:spLocks noGrp="1"/>
          </p:cNvSpPr>
          <p:nvPr>
            <p:ph type="sldNum" sz="quarter" idx="12"/>
          </p:nvPr>
        </p:nvSpPr>
        <p:spPr/>
        <p:txBody>
          <a:bodyPr/>
          <a:lstStyle>
            <a:lvl1pPr>
              <a:defRPr/>
            </a:lvl1pPr>
            <a:extLst/>
          </a:lstStyle>
          <a:p>
            <a:pPr>
              <a:defRPr/>
            </a:pPr>
            <a:fld id="{B19E5C7D-99D9-49B7-AB33-785C27901119}"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2503490085"/>
      </p:ext>
    </p:extLst>
  </p:cSld>
  <p:clrMapOvr>
    <a:overrideClrMapping bg1="lt1" tx1="dk1" bg2="lt2" tx2="dk2" accent1="accent1" accent2="accent2" accent3="accent3" accent4="accent4" accent5="accent5" accent6="accent6" hlink="hlink" folHlink="folHlink"/>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bg>
      <p:bgRef idx="1002">
        <a:schemeClr val="bg1"/>
      </p:bgRef>
    </p:bg>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rtlCol="0"/>
          <a:lstStyle>
            <a:extLst/>
          </a:lstStyle>
          <a:p>
            <a:r>
              <a:rPr lang="ru-RU" smtClean="0"/>
              <a:t>Образец заголовка</a:t>
            </a:r>
            <a:endParaRPr lang="en-US"/>
          </a:p>
        </p:txBody>
      </p:sp>
      <p:sp>
        <p:nvSpPr>
          <p:cNvPr id="3" name="Дата 2"/>
          <p:cNvSpPr>
            <a:spLocks noGrp="1"/>
          </p:cNvSpPr>
          <p:nvPr>
            <p:ph type="dt" sz="half" idx="10"/>
          </p:nvPr>
        </p:nvSpPr>
        <p:spPr/>
        <p:txBody>
          <a:bodyPr/>
          <a:lstStyle>
            <a:lvl1pPr>
              <a:defRPr/>
            </a:lvl1pPr>
            <a:extLst/>
          </a:lstStyle>
          <a:p>
            <a:pPr>
              <a:defRPr/>
            </a:pPr>
            <a:fld id="{CCD03108-E1C1-48E3-9B43-A0C657C7413C}" type="datetimeFigureOut">
              <a:rPr lang="ru-RU">
                <a:solidFill>
                  <a:prstClr val="white"/>
                </a:solidFill>
              </a:rPr>
              <a:pPr>
                <a:defRPr/>
              </a:pPr>
              <a:t>09.12.2012</a:t>
            </a:fld>
            <a:endParaRPr lang="ru-RU">
              <a:solidFill>
                <a:prstClr val="white"/>
              </a:solidFill>
            </a:endParaRPr>
          </a:p>
        </p:txBody>
      </p:sp>
      <p:sp>
        <p:nvSpPr>
          <p:cNvPr id="4" name="Нижний колонтитул 3"/>
          <p:cNvSpPr>
            <a:spLocks noGrp="1"/>
          </p:cNvSpPr>
          <p:nvPr>
            <p:ph type="ftr" sz="quarter" idx="11"/>
          </p:nvPr>
        </p:nvSpPr>
        <p:spPr/>
        <p:txBody>
          <a:bodyPr/>
          <a:lstStyle>
            <a:lvl1pPr>
              <a:defRPr/>
            </a:lvl1pPr>
            <a:extLst/>
          </a:lstStyle>
          <a:p>
            <a:pPr>
              <a:defRPr/>
            </a:pPr>
            <a:endParaRPr lang="ru-RU">
              <a:solidFill>
                <a:prstClr val="white"/>
              </a:solidFill>
            </a:endParaRPr>
          </a:p>
        </p:txBody>
      </p:sp>
      <p:sp>
        <p:nvSpPr>
          <p:cNvPr id="5" name="Номер слайда 4"/>
          <p:cNvSpPr>
            <a:spLocks noGrp="1"/>
          </p:cNvSpPr>
          <p:nvPr>
            <p:ph type="sldNum" sz="quarter" idx="12"/>
          </p:nvPr>
        </p:nvSpPr>
        <p:spPr/>
        <p:txBody>
          <a:bodyPr/>
          <a:lstStyle>
            <a:lvl1pPr>
              <a:defRPr/>
            </a:lvl1pPr>
            <a:extLst/>
          </a:lstStyle>
          <a:p>
            <a:pPr>
              <a:defRPr/>
            </a:pPr>
            <a:fld id="{3A465C5B-8C30-47BC-9236-6AE4F44800D7}" type="slidenum">
              <a:rPr lang="ru-RU">
                <a:solidFill>
                  <a:prstClr val="white"/>
                </a:solidFill>
              </a:rPr>
              <a:pPr>
                <a:defRPr/>
              </a:pPr>
              <a:t>‹#›</a:t>
            </a:fld>
            <a:endParaRPr lang="ru-RU">
              <a:solidFill>
                <a:prstClr val="white"/>
              </a:solidFill>
            </a:endParaRPr>
          </a:p>
        </p:txBody>
      </p:sp>
    </p:spTree>
    <p:extLst>
      <p:ext uri="{BB962C8B-B14F-4D97-AF65-F5344CB8AC3E}">
        <p14:creationId xmlns:p14="http://schemas.microsoft.com/office/powerpoint/2010/main" val="307960552"/>
      </p:ext>
    </p:extLst>
  </p:cSld>
  <p:clrMapOvr>
    <a:overrideClrMapping bg1="dk1" tx1="lt1" bg2="dk2" tx2="lt2" accent1="accent1" accent2="accent2" accent3="accent3" accent4="accent4" accent5="accent5" accent6="accent6" hlink="hlink" folHlink="folHlink"/>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9"/>
          <p:cNvSpPr>
            <a:spLocks noGrp="1"/>
          </p:cNvSpPr>
          <p:nvPr>
            <p:ph type="dt" sz="half" idx="10"/>
          </p:nvPr>
        </p:nvSpPr>
        <p:spPr/>
        <p:txBody>
          <a:bodyPr/>
          <a:lstStyle>
            <a:lvl1pPr>
              <a:defRPr/>
            </a:lvl1pPr>
          </a:lstStyle>
          <a:p>
            <a:pPr>
              <a:defRPr/>
            </a:pPr>
            <a:fld id="{1F18F0DB-8763-420B-AF32-C813461B6D95}" type="datetimeFigureOut">
              <a:rPr lang="ru-RU">
                <a:solidFill>
                  <a:prstClr val="black"/>
                </a:solidFill>
              </a:rPr>
              <a:pPr>
                <a:defRPr/>
              </a:pPr>
              <a:t>09.12.2012</a:t>
            </a:fld>
            <a:endParaRPr lang="ru-RU">
              <a:solidFill>
                <a:prstClr val="black"/>
              </a:solidFill>
            </a:endParaRPr>
          </a:p>
        </p:txBody>
      </p:sp>
      <p:sp>
        <p:nvSpPr>
          <p:cNvPr id="3" name="Нижний колонтитул 21"/>
          <p:cNvSpPr>
            <a:spLocks noGrp="1"/>
          </p:cNvSpPr>
          <p:nvPr>
            <p:ph type="ftr" sz="quarter" idx="11"/>
          </p:nvPr>
        </p:nvSpPr>
        <p:spPr/>
        <p:txBody>
          <a:bodyPr/>
          <a:lstStyle>
            <a:lvl1pPr>
              <a:defRPr/>
            </a:lvl1pPr>
          </a:lstStyle>
          <a:p>
            <a:pPr>
              <a:defRPr/>
            </a:pPr>
            <a:endParaRPr lang="ru-RU">
              <a:solidFill>
                <a:prstClr val="black"/>
              </a:solidFill>
            </a:endParaRPr>
          </a:p>
        </p:txBody>
      </p:sp>
      <p:sp>
        <p:nvSpPr>
          <p:cNvPr id="4" name="Номер слайда 17"/>
          <p:cNvSpPr>
            <a:spLocks noGrp="1"/>
          </p:cNvSpPr>
          <p:nvPr>
            <p:ph type="sldNum" sz="quarter" idx="12"/>
          </p:nvPr>
        </p:nvSpPr>
        <p:spPr/>
        <p:txBody>
          <a:bodyPr/>
          <a:lstStyle>
            <a:lvl1pPr>
              <a:defRPr/>
            </a:lvl1pPr>
          </a:lstStyle>
          <a:p>
            <a:pPr>
              <a:defRPr/>
            </a:pPr>
            <a:fld id="{11C24D59-8676-4B57-9A10-ED03E7D0ED54}"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385084681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3">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ru-RU" smtClean="0"/>
              <a:t>Образец заголовка</a:t>
            </a:r>
            <a:endParaRPr lang="en-US"/>
          </a:p>
        </p:txBody>
      </p:sp>
      <p:sp>
        <p:nvSpPr>
          <p:cNvPr id="3" name="Текст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ru-RU" smtClean="0"/>
              <a:t>Образец текста</a:t>
            </a:r>
          </a:p>
        </p:txBody>
      </p:sp>
      <p:sp>
        <p:nvSpPr>
          <p:cNvPr id="4" name="Содержимое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4"/>
          <p:cNvSpPr>
            <a:spLocks noGrp="1"/>
          </p:cNvSpPr>
          <p:nvPr>
            <p:ph type="dt" sz="half" idx="10"/>
          </p:nvPr>
        </p:nvSpPr>
        <p:spPr/>
        <p:txBody>
          <a:bodyPr/>
          <a:lstStyle>
            <a:lvl1pPr>
              <a:defRPr/>
            </a:lvl1pPr>
            <a:extLst/>
          </a:lstStyle>
          <a:p>
            <a:pPr>
              <a:defRPr/>
            </a:pPr>
            <a:fld id="{382C6821-6B99-4B9F-86B2-3DC430035B2B}" type="datetimeFigureOut">
              <a:rPr lang="ru-RU">
                <a:solidFill>
                  <a:prstClr val="black"/>
                </a:solidFill>
              </a:rPr>
              <a:pPr>
                <a:defRPr/>
              </a:pPr>
              <a:t>09.12.2012</a:t>
            </a:fld>
            <a:endParaRPr lang="ru-RU">
              <a:solidFill>
                <a:prstClr val="black"/>
              </a:solidFill>
            </a:endParaRPr>
          </a:p>
        </p:txBody>
      </p:sp>
      <p:sp>
        <p:nvSpPr>
          <p:cNvPr id="6" name="Нижний колонтитул 5"/>
          <p:cNvSpPr>
            <a:spLocks noGrp="1"/>
          </p:cNvSpPr>
          <p:nvPr>
            <p:ph type="ftr" sz="quarter" idx="11"/>
          </p:nvPr>
        </p:nvSpPr>
        <p:spPr/>
        <p:txBody>
          <a:bodyPr/>
          <a:lstStyle>
            <a:lvl1pPr>
              <a:defRPr/>
            </a:lvl1pPr>
            <a:extLst/>
          </a:lstStyle>
          <a:p>
            <a:pPr>
              <a:defRPr/>
            </a:pPr>
            <a:endParaRPr lang="ru-RU">
              <a:solidFill>
                <a:prstClr val="black"/>
              </a:solidFill>
            </a:endParaRPr>
          </a:p>
        </p:txBody>
      </p:sp>
      <p:sp>
        <p:nvSpPr>
          <p:cNvPr id="7" name="Номер слайда 6"/>
          <p:cNvSpPr>
            <a:spLocks noGrp="1"/>
          </p:cNvSpPr>
          <p:nvPr>
            <p:ph type="sldNum" sz="quarter" idx="12"/>
          </p:nvPr>
        </p:nvSpPr>
        <p:spPr/>
        <p:txBody>
          <a:bodyPr/>
          <a:lstStyle>
            <a:lvl1pPr>
              <a:defRPr/>
            </a:lvl1pPr>
            <a:extLst/>
          </a:lstStyle>
          <a:p>
            <a:pPr>
              <a:defRPr/>
            </a:pPr>
            <a:fld id="{1FB73237-9F28-4A24-96FD-F2EC284A9D4A}"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2757390111"/>
      </p:ext>
    </p:extLst>
  </p:cSld>
  <p:clrMapOvr>
    <a:overrideClrMapping bg1="lt1" tx1="dk1" bg2="lt2" tx2="dk2" accent1="accent1" accent2="accent2" accent3="accent3" accent4="accent4" accent5="accent5" accent6="accent6" hlink="hlink" folHlink="folHlink"/>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2">
        <a:schemeClr val="bg1"/>
      </p:bgRef>
    </p:bg>
    <p:spTree>
      <p:nvGrpSpPr>
        <p:cNvPr id="1" name=""/>
        <p:cNvGrpSpPr/>
        <p:nvPr/>
      </p:nvGrpSpPr>
      <p:grpSpPr>
        <a:xfrm>
          <a:off x="0" y="0"/>
          <a:ext cx="0" cy="0"/>
          <a:chOff x="0" y="0"/>
          <a:chExt cx="0" cy="0"/>
        </a:xfrm>
      </p:grpSpPr>
      <p:sp>
        <p:nvSpPr>
          <p:cNvPr id="5" name="Полилиния 4"/>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base">
              <a:spcBef>
                <a:spcPct val="0"/>
              </a:spcBef>
              <a:spcAft>
                <a:spcPct val="0"/>
              </a:spcAft>
              <a:defRPr/>
            </a:pPr>
            <a:endParaRPr lang="en-US">
              <a:solidFill>
                <a:prstClr val="white"/>
              </a:solidFill>
              <a:latin typeface="Arial" charset="0"/>
            </a:endParaRPr>
          </a:p>
        </p:txBody>
      </p:sp>
      <p:sp>
        <p:nvSpPr>
          <p:cNvPr id="6" name="Полилиния 5"/>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base">
              <a:spcBef>
                <a:spcPct val="0"/>
              </a:spcBef>
              <a:spcAft>
                <a:spcPct val="0"/>
              </a:spcAft>
              <a:defRPr/>
            </a:pPr>
            <a:endParaRPr lang="en-US">
              <a:solidFill>
                <a:prstClr val="white"/>
              </a:solidFill>
              <a:latin typeface="Arial" charset="0"/>
            </a:endParaRPr>
          </a:p>
        </p:txBody>
      </p:sp>
      <p:sp>
        <p:nvSpPr>
          <p:cNvPr id="7" name="Прямоугольный треугольник 6"/>
          <p:cNvSpPr>
            <a:spLocks/>
          </p:cNvSpPr>
          <p:nvPr/>
        </p:nvSpPr>
        <p:spPr bwMode="auto">
          <a:xfrm>
            <a:off x="-6042" y="5791253"/>
            <a:ext cx="3402314" cy="1080868"/>
          </a:xfrm>
          <a:prstGeom prst="rtTriangle">
            <a:avLst/>
          </a:prstGeom>
          <a:blipFill>
            <a:blip r:embed="rId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a:solidFill>
                <a:prstClr val="white"/>
              </a:solidFill>
            </a:endParaRPr>
          </a:p>
        </p:txBody>
      </p:sp>
      <p:cxnSp>
        <p:nvCxnSpPr>
          <p:cNvPr id="8" name="Прямая соединительная линия 7"/>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Нашивка 8"/>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base">
              <a:spcBef>
                <a:spcPct val="0"/>
              </a:spcBef>
              <a:spcAft>
                <a:spcPct val="0"/>
              </a:spcAft>
              <a:defRPr/>
            </a:pPr>
            <a:endParaRPr lang="en-US">
              <a:solidFill>
                <a:prstClr val="white"/>
              </a:solidFill>
            </a:endParaRPr>
          </a:p>
        </p:txBody>
      </p:sp>
      <p:sp>
        <p:nvSpPr>
          <p:cNvPr id="10" name="Нашивка 9"/>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base">
              <a:spcBef>
                <a:spcPct val="0"/>
              </a:spcBef>
              <a:spcAft>
                <a:spcPct val="0"/>
              </a:spcAft>
              <a:defRPr/>
            </a:pPr>
            <a:endParaRPr lang="en-US">
              <a:solidFill>
                <a:prstClr val="white"/>
              </a:solidFill>
            </a:endParaRPr>
          </a:p>
        </p:txBody>
      </p:sp>
      <p:sp>
        <p:nvSpPr>
          <p:cNvPr id="4" name="Текст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ru-RU" smtClean="0"/>
              <a:t>Образец текста</a:t>
            </a:r>
          </a:p>
        </p:txBody>
      </p:sp>
      <p:sp>
        <p:nvSpPr>
          <p:cNvPr id="3" name="Рисунок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ru-RU" noProof="0" smtClean="0"/>
              <a:t>Вставка рисунка</a:t>
            </a:r>
            <a:endParaRPr lang="en-US" noProof="0" dirty="0"/>
          </a:p>
        </p:txBody>
      </p:sp>
      <p:sp>
        <p:nvSpPr>
          <p:cNvPr id="2" name="Заголовок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ru-RU" smtClean="0"/>
              <a:t>Образец заголовка</a:t>
            </a:r>
            <a:endParaRPr lang="en-US"/>
          </a:p>
        </p:txBody>
      </p:sp>
      <p:sp>
        <p:nvSpPr>
          <p:cNvPr id="11" name="Дата 4"/>
          <p:cNvSpPr>
            <a:spLocks noGrp="1"/>
          </p:cNvSpPr>
          <p:nvPr>
            <p:ph type="dt" sz="half" idx="10"/>
          </p:nvPr>
        </p:nvSpPr>
        <p:spPr/>
        <p:txBody>
          <a:bodyPr/>
          <a:lstStyle>
            <a:lvl1pPr>
              <a:defRPr smtClean="0">
                <a:solidFill>
                  <a:schemeClr val="tx1"/>
                </a:solidFill>
              </a:defRPr>
            </a:lvl1pPr>
            <a:extLst/>
          </a:lstStyle>
          <a:p>
            <a:pPr>
              <a:defRPr/>
            </a:pPr>
            <a:fld id="{878AA6F0-DD1F-48A7-99AF-1CEF2D2B940E}" type="datetimeFigureOut">
              <a:rPr lang="ru-RU">
                <a:solidFill>
                  <a:prstClr val="white"/>
                </a:solidFill>
              </a:rPr>
              <a:pPr>
                <a:defRPr/>
              </a:pPr>
              <a:t>09.12.2012</a:t>
            </a:fld>
            <a:endParaRPr lang="ru-RU">
              <a:solidFill>
                <a:prstClr val="white"/>
              </a:solidFill>
            </a:endParaRPr>
          </a:p>
        </p:txBody>
      </p:sp>
      <p:sp>
        <p:nvSpPr>
          <p:cNvPr id="12" name="Нижний колонтитул 5"/>
          <p:cNvSpPr>
            <a:spLocks noGrp="1"/>
          </p:cNvSpPr>
          <p:nvPr>
            <p:ph type="ftr" sz="quarter" idx="11"/>
          </p:nvPr>
        </p:nvSpPr>
        <p:spPr/>
        <p:txBody>
          <a:bodyPr/>
          <a:lstStyle>
            <a:lvl1pPr>
              <a:defRPr>
                <a:solidFill>
                  <a:schemeClr val="tx1"/>
                </a:solidFill>
              </a:defRPr>
            </a:lvl1pPr>
            <a:extLst/>
          </a:lstStyle>
          <a:p>
            <a:pPr>
              <a:defRPr/>
            </a:pPr>
            <a:endParaRPr lang="ru-RU">
              <a:solidFill>
                <a:prstClr val="white"/>
              </a:solidFill>
            </a:endParaRPr>
          </a:p>
        </p:txBody>
      </p:sp>
      <p:sp>
        <p:nvSpPr>
          <p:cNvPr id="13" name="Номер слайда 6"/>
          <p:cNvSpPr>
            <a:spLocks noGrp="1"/>
          </p:cNvSpPr>
          <p:nvPr>
            <p:ph type="sldNum" sz="quarter" idx="12"/>
          </p:nvPr>
        </p:nvSpPr>
        <p:spPr/>
        <p:txBody>
          <a:bodyPr/>
          <a:lstStyle>
            <a:lvl1pPr>
              <a:defRPr smtClean="0">
                <a:solidFill>
                  <a:schemeClr val="tx1"/>
                </a:solidFill>
              </a:defRPr>
            </a:lvl1pPr>
            <a:extLst/>
          </a:lstStyle>
          <a:p>
            <a:pPr>
              <a:defRPr/>
            </a:pPr>
            <a:fld id="{C96BC7AB-E686-43E2-8A97-98C83126F555}" type="slidenum">
              <a:rPr lang="ru-RU">
                <a:solidFill>
                  <a:prstClr val="white"/>
                </a:solidFill>
              </a:rPr>
              <a:pPr>
                <a:defRPr/>
              </a:pPr>
              <a:t>‹#›</a:t>
            </a:fld>
            <a:endParaRPr lang="ru-RU">
              <a:solidFill>
                <a:prstClr val="white"/>
              </a:solidFill>
            </a:endParaRPr>
          </a:p>
        </p:txBody>
      </p:sp>
    </p:spTree>
    <p:extLst>
      <p:ext uri="{BB962C8B-B14F-4D97-AF65-F5344CB8AC3E}">
        <p14:creationId xmlns:p14="http://schemas.microsoft.com/office/powerpoint/2010/main" val="2112939922"/>
      </p:ext>
    </p:extLst>
  </p:cSld>
  <p:clrMapOvr>
    <a:overrideClrMapping bg1="dk1" tx1="lt1" bg2="dk2" tx2="lt2" accent1="accent1" accent2="accent2" accent3="accent3" accent4="accent4" accent5="accent5" accent6="accent6" hlink="hlink" folHlink="folHlink"/>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1481329"/>
            <a:ext cx="8229600" cy="4386071"/>
          </a:xfrm>
        </p:spPr>
        <p:txBody>
          <a:bodyPr vert="eaVert"/>
          <a:lstStyle>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7EA57E4C-730B-4E60-9AF1-4216A763D1F3}" type="datetimeFigureOut">
              <a:rPr lang="ru-RU">
                <a:solidFill>
                  <a:prstClr val="black"/>
                </a:solidFill>
              </a:rPr>
              <a:pPr>
                <a:defRPr/>
              </a:pPr>
              <a:t>09.12.2012</a:t>
            </a:fld>
            <a:endParaRPr lang="ru-RU">
              <a:solidFill>
                <a:prstClr val="black"/>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prstClr val="black"/>
              </a:solidFill>
            </a:endParaRPr>
          </a:p>
        </p:txBody>
      </p:sp>
      <p:sp>
        <p:nvSpPr>
          <p:cNvPr id="6" name="Номер слайда 17"/>
          <p:cNvSpPr>
            <a:spLocks noGrp="1"/>
          </p:cNvSpPr>
          <p:nvPr>
            <p:ph type="sldNum" sz="quarter" idx="12"/>
          </p:nvPr>
        </p:nvSpPr>
        <p:spPr/>
        <p:txBody>
          <a:bodyPr/>
          <a:lstStyle>
            <a:lvl1pPr>
              <a:defRPr/>
            </a:lvl1pPr>
          </a:lstStyle>
          <a:p>
            <a:pPr>
              <a:defRPr/>
            </a:pPr>
            <a:fld id="{A176A979-661C-44A0-91FF-E6A100405564}"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326149613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44013" y="274640"/>
            <a:ext cx="1777470" cy="5592761"/>
          </a:xfrm>
        </p:spPr>
        <p:txBody>
          <a:bodyPr vert="eaVert"/>
          <a:lstStyle>
            <a:extLs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274641"/>
            <a:ext cx="6324600" cy="5592760"/>
          </a:xfrm>
        </p:spPr>
        <p:txBody>
          <a:bodyPr vert="eaVert"/>
          <a:lstStyle>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B10207E6-3A65-419C-85D3-2C9632FC8FD7}" type="datetimeFigureOut">
              <a:rPr lang="ru-RU">
                <a:solidFill>
                  <a:prstClr val="black"/>
                </a:solidFill>
              </a:rPr>
              <a:pPr>
                <a:defRPr/>
              </a:pPr>
              <a:t>09.12.2012</a:t>
            </a:fld>
            <a:endParaRPr lang="ru-RU">
              <a:solidFill>
                <a:prstClr val="black"/>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prstClr val="black"/>
              </a:solidFill>
            </a:endParaRPr>
          </a:p>
        </p:txBody>
      </p:sp>
      <p:sp>
        <p:nvSpPr>
          <p:cNvPr id="6" name="Номер слайда 17"/>
          <p:cNvSpPr>
            <a:spLocks noGrp="1"/>
          </p:cNvSpPr>
          <p:nvPr>
            <p:ph type="sldNum" sz="quarter" idx="12"/>
          </p:nvPr>
        </p:nvSpPr>
        <p:spPr/>
        <p:txBody>
          <a:bodyPr/>
          <a:lstStyle>
            <a:lvl1pPr>
              <a:defRPr/>
            </a:lvl1pPr>
          </a:lstStyle>
          <a:p>
            <a:pPr>
              <a:defRPr/>
            </a:pPr>
            <a:fld id="{B2DD4AAB-4B1C-4D16-9D85-9B096942DB2F}"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2359795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CCC8C7A0-EECC-4032-9719-5DC3D2BF9E5E}" type="datetimeFigureOut">
              <a:rPr lang="ru-RU">
                <a:solidFill>
                  <a:srgbClr val="D4D2D0">
                    <a:shade val="50000"/>
                  </a:srgbClr>
                </a:solidFill>
              </a:rPr>
              <a:pPr>
                <a:defRPr/>
              </a:pPr>
              <a:t>09.12.2012</a:t>
            </a:fld>
            <a:endParaRPr lang="ru-RU">
              <a:solidFill>
                <a:srgbClr val="D4D2D0">
                  <a:shade val="5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D4D2D0">
                  <a:shade val="5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C81ED9B5-3442-4C17-BD32-684227DC7E9C}" type="slidenum">
              <a:rPr lang="ru-RU">
                <a:solidFill>
                  <a:srgbClr val="D4D2D0">
                    <a:shade val="50000"/>
                  </a:srgbClr>
                </a:solidFill>
              </a:rPr>
              <a:pPr>
                <a:defRPr/>
              </a:pPr>
              <a:t>‹#›</a:t>
            </a:fld>
            <a:endParaRPr lang="ru-RU">
              <a:solidFill>
                <a:srgbClr val="D4D2D0">
                  <a:shade val="50000"/>
                </a:srgbClr>
              </a:solidFill>
            </a:endParaRPr>
          </a:p>
        </p:txBody>
      </p:sp>
    </p:spTree>
    <p:extLst>
      <p:ext uri="{BB962C8B-B14F-4D97-AF65-F5344CB8AC3E}">
        <p14:creationId xmlns:p14="http://schemas.microsoft.com/office/powerpoint/2010/main" val="312223761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1_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Объект 2"/>
          <p:cNvSpPr>
            <a:spLocks noGrp="1"/>
          </p:cNvSpPr>
          <p:nvPr>
            <p:ph sz="half" idx="1"/>
          </p:nvPr>
        </p:nvSpPr>
        <p:spPr>
          <a:xfrm>
            <a:off x="457200" y="14811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4811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6727825" y="6408738"/>
            <a:ext cx="1919288" cy="365125"/>
          </a:xfrm>
        </p:spPr>
        <p:txBody>
          <a:bodyPr/>
          <a:lstStyle>
            <a:lvl1pPr>
              <a:defRPr/>
            </a:lvl1pPr>
          </a:lstStyle>
          <a:p>
            <a:pPr>
              <a:defRPr/>
            </a:pPr>
            <a:fld id="{179E5132-2227-47EC-A482-F03AB5C45D44}" type="datetimeFigureOut">
              <a:rPr lang="ru-RU">
                <a:solidFill>
                  <a:prstClr val="black"/>
                </a:solidFill>
              </a:rPr>
              <a:pPr>
                <a:defRPr/>
              </a:pPr>
              <a:t>09.12.2012</a:t>
            </a:fld>
            <a:endParaRPr lang="ru-RU">
              <a:solidFill>
                <a:prstClr val="black"/>
              </a:solidFill>
            </a:endParaRPr>
          </a:p>
        </p:txBody>
      </p:sp>
      <p:sp>
        <p:nvSpPr>
          <p:cNvPr id="6" name="Нижний колонтитул 5"/>
          <p:cNvSpPr>
            <a:spLocks noGrp="1"/>
          </p:cNvSpPr>
          <p:nvPr>
            <p:ph type="ftr" sz="quarter" idx="11"/>
          </p:nvPr>
        </p:nvSpPr>
        <p:spPr>
          <a:xfrm>
            <a:off x="4379913" y="6408738"/>
            <a:ext cx="2351087" cy="365125"/>
          </a:xfrm>
        </p:spPr>
        <p:txBody>
          <a:bodyPr/>
          <a:lstStyle>
            <a:lvl1pPr>
              <a:defRPr/>
            </a:lvl1pPr>
          </a:lstStyle>
          <a:p>
            <a:pPr>
              <a:defRPr/>
            </a:pPr>
            <a:endParaRPr lang="ru-RU">
              <a:solidFill>
                <a:prstClr val="black"/>
              </a:solidFill>
            </a:endParaRPr>
          </a:p>
        </p:txBody>
      </p:sp>
      <p:sp>
        <p:nvSpPr>
          <p:cNvPr id="7" name="Номер слайда 6"/>
          <p:cNvSpPr>
            <a:spLocks noGrp="1"/>
          </p:cNvSpPr>
          <p:nvPr>
            <p:ph type="sldNum" sz="quarter" idx="12"/>
          </p:nvPr>
        </p:nvSpPr>
        <p:spPr>
          <a:xfrm>
            <a:off x="8647113" y="6408738"/>
            <a:ext cx="366712" cy="365125"/>
          </a:xfrm>
        </p:spPr>
        <p:txBody>
          <a:bodyPr/>
          <a:lstStyle>
            <a:lvl1pPr>
              <a:defRPr/>
            </a:lvl1pPr>
          </a:lstStyle>
          <a:p>
            <a:pPr>
              <a:defRPr/>
            </a:pPr>
            <a:fld id="{1F1284F9-F5E0-46D4-844A-400C5A0C1119}"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391284057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bwMode="lt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6" name="Rectangle 4"/>
          <p:cNvSpPr>
            <a:spLocks noGrp="1" noChangeArrowheads="1"/>
          </p:cNvSpPr>
          <p:nvPr>
            <p:ph type="dt" sz="half" idx="2"/>
          </p:nvPr>
        </p:nvSpPr>
        <p:spPr bwMode="white">
          <a:xfrm>
            <a:off x="457200" y="6477000"/>
            <a:ext cx="2133600" cy="244475"/>
          </a:xfrm>
        </p:spPr>
        <p:txBody>
          <a:bodyPr/>
          <a:lstStyle>
            <a:lvl1pPr>
              <a:defRPr/>
            </a:lvl1pPr>
          </a:lstStyle>
          <a:p>
            <a:fld id="{0F3EA340-38C1-43C5-B1F4-99760A7AA19D}" type="datetimeFigureOut">
              <a:rPr lang="ru-RU" smtClean="0">
                <a:solidFill>
                  <a:srgbClr val="FFFFFF"/>
                </a:solidFill>
              </a:rPr>
              <a:pPr/>
              <a:t>09.12.2012</a:t>
            </a:fld>
            <a:endParaRPr lang="ru-RU">
              <a:solidFill>
                <a:srgbClr val="FFFFFF"/>
              </a:solidFill>
            </a:endParaRPr>
          </a:p>
        </p:txBody>
      </p:sp>
      <p:sp>
        <p:nvSpPr>
          <p:cNvPr id="3077" name="Rectangle 5"/>
          <p:cNvSpPr>
            <a:spLocks noGrp="1" noChangeArrowheads="1"/>
          </p:cNvSpPr>
          <p:nvPr>
            <p:ph type="ftr" sz="quarter" idx="3"/>
          </p:nvPr>
        </p:nvSpPr>
        <p:spPr bwMode="white">
          <a:xfrm>
            <a:off x="5930900" y="6384925"/>
            <a:ext cx="2895600" cy="244475"/>
          </a:xfrm>
        </p:spPr>
        <p:txBody>
          <a:bodyPr/>
          <a:lstStyle>
            <a:lvl1pPr>
              <a:lnSpc>
                <a:spcPct val="90000"/>
              </a:lnSpc>
              <a:spcBef>
                <a:spcPct val="20000"/>
              </a:spcBef>
              <a:buClr>
                <a:schemeClr val="tx2"/>
              </a:buClr>
              <a:buFont typeface="Wingdings" pitchFamily="2" charset="2"/>
              <a:buNone/>
              <a:defRPr/>
            </a:lvl1pPr>
          </a:lstStyle>
          <a:p>
            <a:pPr>
              <a:buClr>
                <a:srgbClr val="CCECFF"/>
              </a:buClr>
            </a:pPr>
            <a:endParaRPr lang="ru-RU">
              <a:solidFill>
                <a:srgbClr val="FFFFFF"/>
              </a:solidFill>
            </a:endParaRPr>
          </a:p>
        </p:txBody>
      </p:sp>
      <p:sp>
        <p:nvSpPr>
          <p:cNvPr id="3078" name="Rectangle 6"/>
          <p:cNvSpPr>
            <a:spLocks noGrp="1" noChangeArrowheads="1"/>
          </p:cNvSpPr>
          <p:nvPr>
            <p:ph type="sldNum" sz="quarter" idx="4"/>
          </p:nvPr>
        </p:nvSpPr>
        <p:spPr bwMode="white">
          <a:xfrm>
            <a:off x="3124200" y="6477000"/>
            <a:ext cx="1828800" cy="244475"/>
          </a:xfrm>
        </p:spPr>
        <p:txBody>
          <a:bodyPr/>
          <a:lstStyle>
            <a:lvl1pPr>
              <a:defRPr/>
            </a:lvl1pPr>
          </a:lstStyle>
          <a:p>
            <a:fld id="{45211012-AC3B-499E-B635-8B95D73232A0}" type="slidenum">
              <a:rPr lang="ru-RU" smtClean="0">
                <a:solidFill>
                  <a:srgbClr val="FFFFFF"/>
                </a:solidFill>
              </a:rPr>
              <a:pPr/>
              <a:t>‹#›</a:t>
            </a:fld>
            <a:endParaRPr lang="ru-RU">
              <a:solidFill>
                <a:srgbClr val="FFFFFF"/>
              </a:solidFill>
            </a:endParaRPr>
          </a:p>
        </p:txBody>
      </p:sp>
      <p:sp>
        <p:nvSpPr>
          <p:cNvPr id="3075" name="Rectangle 3"/>
          <p:cNvSpPr>
            <a:spLocks noGrp="1" noChangeArrowheads="1"/>
          </p:cNvSpPr>
          <p:nvPr>
            <p:ph type="subTitle" idx="1"/>
          </p:nvPr>
        </p:nvSpPr>
        <p:spPr bwMode="gray">
          <a:xfrm>
            <a:off x="2873375" y="4038600"/>
            <a:ext cx="5584825" cy="381000"/>
          </a:xfrm>
        </p:spPr>
        <p:txBody>
          <a:bodyPr/>
          <a:lstStyle>
            <a:lvl1pPr marL="0" indent="0">
              <a:buFont typeface="Wingdings" pitchFamily="2" charset="2"/>
              <a:buNone/>
              <a:defRPr sz="2000" b="1">
                <a:solidFill>
                  <a:schemeClr val="bg2"/>
                </a:solidFill>
              </a:defRPr>
            </a:lvl1pPr>
          </a:lstStyle>
          <a:p>
            <a:r>
              <a:rPr lang="ru-RU" smtClean="0"/>
              <a:t>Образец подзаголовка</a:t>
            </a:r>
            <a:endParaRPr lang="en-US"/>
          </a:p>
        </p:txBody>
      </p:sp>
      <p:sp>
        <p:nvSpPr>
          <p:cNvPr id="3074" name="Rectangle 2"/>
          <p:cNvSpPr>
            <a:spLocks noGrp="1" noChangeArrowheads="1"/>
          </p:cNvSpPr>
          <p:nvPr>
            <p:ph type="ctrTitle"/>
          </p:nvPr>
        </p:nvSpPr>
        <p:spPr bwMode="gray">
          <a:xfrm>
            <a:off x="2819400" y="3276600"/>
            <a:ext cx="5791200" cy="682625"/>
          </a:xfrm>
        </p:spPr>
        <p:txBody>
          <a:bodyPr/>
          <a:lstStyle>
            <a:lvl1pPr>
              <a:defRPr sz="4800">
                <a:solidFill>
                  <a:schemeClr val="bg1"/>
                </a:solidFill>
              </a:defRPr>
            </a:lvl1pPr>
          </a:lstStyle>
          <a:p>
            <a:r>
              <a:rPr lang="ru-RU" smtClean="0"/>
              <a:t>Образец заголовка</a:t>
            </a:r>
            <a:endParaRPr lang="en-US"/>
          </a:p>
        </p:txBody>
      </p:sp>
      <p:sp>
        <p:nvSpPr>
          <p:cNvPr id="3120" name="Text Box 48"/>
          <p:cNvSpPr txBox="1">
            <a:spLocks noChangeArrowheads="1"/>
          </p:cNvSpPr>
          <p:nvPr/>
        </p:nvSpPr>
        <p:spPr bwMode="gray">
          <a:xfrm>
            <a:off x="6019800" y="5934075"/>
            <a:ext cx="2832100" cy="519113"/>
          </a:xfrm>
          <a:prstGeom prst="rect">
            <a:avLst/>
          </a:prstGeom>
          <a:noFill/>
          <a:ln w="9525">
            <a:noFill/>
            <a:miter lim="800000"/>
            <a:headEnd/>
            <a:tailEnd/>
          </a:ln>
          <a:effectLst/>
        </p:spPr>
        <p:txBody>
          <a:bodyPr>
            <a:spAutoFit/>
          </a:bodyPr>
          <a:lstStyle/>
          <a:p>
            <a:pPr algn="r"/>
            <a:r>
              <a:rPr lang="en-US" sz="2800" b="1" i="1">
                <a:solidFill>
                  <a:srgbClr val="709EE2"/>
                </a:solidFill>
              </a:rPr>
              <a:t>LOGO</a:t>
            </a:r>
          </a:p>
        </p:txBody>
      </p:sp>
    </p:spTree>
    <p:extLst>
      <p:ext uri="{BB962C8B-B14F-4D97-AF65-F5344CB8AC3E}">
        <p14:creationId xmlns:p14="http://schemas.microsoft.com/office/powerpoint/2010/main" val="859523678"/>
      </p:ext>
    </p:extLst>
  </p:cSld>
  <p:clrMapOvr>
    <a:masterClrMapping/>
  </p:clrMapOvr>
  <p:transition spd="med">
    <p:dissolv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0F3EA340-38C1-43C5-B1F4-99760A7AA19D}" type="datetimeFigureOut">
              <a:rPr lang="ru-RU" smtClean="0">
                <a:solidFill>
                  <a:srgbClr val="FFFFFF"/>
                </a:solidFill>
              </a:rPr>
              <a:pPr/>
              <a:t>09.12.2012</a:t>
            </a:fld>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45211012-AC3B-499E-B635-8B95D73232A0}" type="slidenum">
              <a:rPr lang="ru-RU" smtClean="0">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623976189"/>
      </p:ext>
    </p:extLst>
  </p:cSld>
  <p:clrMapOvr>
    <a:masterClrMapping/>
  </p:clrMapOvr>
  <p:transition spd="med">
    <p:dissolv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fld id="{0F3EA340-38C1-43C5-B1F4-99760A7AA19D}" type="datetimeFigureOut">
              <a:rPr lang="ru-RU" smtClean="0">
                <a:solidFill>
                  <a:srgbClr val="FFFFFF"/>
                </a:solidFill>
              </a:rPr>
              <a:pPr/>
              <a:t>09.12.2012</a:t>
            </a:fld>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45211012-AC3B-499E-B635-8B95D73232A0}" type="slidenum">
              <a:rPr lang="ru-RU" smtClean="0">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447399075"/>
      </p:ext>
    </p:extLst>
  </p:cSld>
  <p:clrMapOvr>
    <a:masterClrMapping/>
  </p:clrMapOvr>
  <p:transition spd="med">
    <p:dissolv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533400" y="1295400"/>
            <a:ext cx="4076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762500" y="1295400"/>
            <a:ext cx="4076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fld id="{0F3EA340-38C1-43C5-B1F4-99760A7AA19D}" type="datetimeFigureOut">
              <a:rPr lang="ru-RU" smtClean="0">
                <a:solidFill>
                  <a:srgbClr val="FFFFFF"/>
                </a:solidFill>
              </a:rPr>
              <a:pPr/>
              <a:t>09.12.2012</a:t>
            </a:fld>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45211012-AC3B-499E-B635-8B95D73232A0}" type="slidenum">
              <a:rPr lang="ru-RU" smtClean="0">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464189209"/>
      </p:ext>
    </p:extLst>
  </p:cSld>
  <p:clrMapOvr>
    <a:masterClrMapping/>
  </p:clrMapOvr>
  <p:transition spd="med">
    <p:dissolv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fld id="{0F3EA340-38C1-43C5-B1F4-99760A7AA19D}" type="datetimeFigureOut">
              <a:rPr lang="ru-RU" smtClean="0">
                <a:solidFill>
                  <a:srgbClr val="FFFFFF"/>
                </a:solidFill>
              </a:rPr>
              <a:pPr/>
              <a:t>09.12.2012</a:t>
            </a:fld>
            <a:endParaRPr lang="ru-RU">
              <a:solidFill>
                <a:srgbClr val="FFFFFF"/>
              </a:solidFill>
            </a:endParaRPr>
          </a:p>
        </p:txBody>
      </p:sp>
      <p:sp>
        <p:nvSpPr>
          <p:cNvPr id="8" name="Нижний колонтитул 7"/>
          <p:cNvSpPr>
            <a:spLocks noGrp="1"/>
          </p:cNvSpPr>
          <p:nvPr>
            <p:ph type="ftr" sz="quarter" idx="11"/>
          </p:nvPr>
        </p:nvSpPr>
        <p:spPr/>
        <p:txBody>
          <a:bodyPr/>
          <a:lstStyle>
            <a:lvl1pPr>
              <a:defRPr/>
            </a:lvl1pPr>
          </a:lstStyle>
          <a:p>
            <a:endParaRPr lang="ru-RU">
              <a:solidFill>
                <a:srgbClr val="FFFFFF"/>
              </a:solidFill>
            </a:endParaRPr>
          </a:p>
        </p:txBody>
      </p:sp>
      <p:sp>
        <p:nvSpPr>
          <p:cNvPr id="9" name="Номер слайда 8"/>
          <p:cNvSpPr>
            <a:spLocks noGrp="1"/>
          </p:cNvSpPr>
          <p:nvPr>
            <p:ph type="sldNum" sz="quarter" idx="12"/>
          </p:nvPr>
        </p:nvSpPr>
        <p:spPr/>
        <p:txBody>
          <a:bodyPr/>
          <a:lstStyle>
            <a:lvl1pPr>
              <a:defRPr/>
            </a:lvl1pPr>
          </a:lstStyle>
          <a:p>
            <a:fld id="{45211012-AC3B-499E-B635-8B95D73232A0}" type="slidenum">
              <a:rPr lang="ru-RU" smtClean="0">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871884687"/>
      </p:ext>
    </p:extLst>
  </p:cSld>
  <p:clrMapOvr>
    <a:masterClrMapping/>
  </p:clrMapOvr>
  <p:transition spd="med">
    <p:dissolv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fld id="{0F3EA340-38C1-43C5-B1F4-99760A7AA19D}" type="datetimeFigureOut">
              <a:rPr lang="ru-RU" smtClean="0">
                <a:solidFill>
                  <a:srgbClr val="FFFFFF"/>
                </a:solidFill>
              </a:rPr>
              <a:pPr/>
              <a:t>09.12.2012</a:t>
            </a:fld>
            <a:endParaRPr lang="ru-RU">
              <a:solidFill>
                <a:srgbClr val="FFFFFF"/>
              </a:solidFill>
            </a:endParaRPr>
          </a:p>
        </p:txBody>
      </p:sp>
      <p:sp>
        <p:nvSpPr>
          <p:cNvPr id="4" name="Нижний колонтитул 3"/>
          <p:cNvSpPr>
            <a:spLocks noGrp="1"/>
          </p:cNvSpPr>
          <p:nvPr>
            <p:ph type="ftr" sz="quarter" idx="11"/>
          </p:nvPr>
        </p:nvSpPr>
        <p:spPr/>
        <p:txBody>
          <a:bodyPr/>
          <a:lstStyle>
            <a:lvl1pPr>
              <a:defRPr/>
            </a:lvl1pPr>
          </a:lstStyle>
          <a:p>
            <a:endParaRPr lang="ru-RU">
              <a:solidFill>
                <a:srgbClr val="FFFFFF"/>
              </a:solidFill>
            </a:endParaRPr>
          </a:p>
        </p:txBody>
      </p:sp>
      <p:sp>
        <p:nvSpPr>
          <p:cNvPr id="5" name="Номер слайда 4"/>
          <p:cNvSpPr>
            <a:spLocks noGrp="1"/>
          </p:cNvSpPr>
          <p:nvPr>
            <p:ph type="sldNum" sz="quarter" idx="12"/>
          </p:nvPr>
        </p:nvSpPr>
        <p:spPr/>
        <p:txBody>
          <a:bodyPr/>
          <a:lstStyle>
            <a:lvl1pPr>
              <a:defRPr/>
            </a:lvl1pPr>
          </a:lstStyle>
          <a:p>
            <a:fld id="{45211012-AC3B-499E-B635-8B95D73232A0}" type="slidenum">
              <a:rPr lang="ru-RU" smtClean="0">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237883659"/>
      </p:ext>
    </p:extLst>
  </p:cSld>
  <p:clrMapOvr>
    <a:masterClrMapping/>
  </p:clrMapOvr>
  <p:transition spd="med">
    <p:dissolv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fld id="{0F3EA340-38C1-43C5-B1F4-99760A7AA19D}" type="datetimeFigureOut">
              <a:rPr lang="ru-RU" smtClean="0">
                <a:solidFill>
                  <a:srgbClr val="FFFFFF"/>
                </a:solidFill>
              </a:rPr>
              <a:pPr/>
              <a:t>09.12.2012</a:t>
            </a:fld>
            <a:endParaRPr lang="ru-RU">
              <a:solidFill>
                <a:srgbClr val="FFFFFF"/>
              </a:solidFill>
            </a:endParaRPr>
          </a:p>
        </p:txBody>
      </p:sp>
      <p:sp>
        <p:nvSpPr>
          <p:cNvPr id="3" name="Нижний колонтитул 2"/>
          <p:cNvSpPr>
            <a:spLocks noGrp="1"/>
          </p:cNvSpPr>
          <p:nvPr>
            <p:ph type="ftr" sz="quarter" idx="11"/>
          </p:nvPr>
        </p:nvSpPr>
        <p:spPr/>
        <p:txBody>
          <a:bodyPr/>
          <a:lstStyle>
            <a:lvl1pPr>
              <a:defRPr/>
            </a:lvl1pPr>
          </a:lstStyle>
          <a:p>
            <a:endParaRPr lang="ru-RU">
              <a:solidFill>
                <a:srgbClr val="FFFFFF"/>
              </a:solidFill>
            </a:endParaRPr>
          </a:p>
        </p:txBody>
      </p:sp>
      <p:sp>
        <p:nvSpPr>
          <p:cNvPr id="4" name="Номер слайда 3"/>
          <p:cNvSpPr>
            <a:spLocks noGrp="1"/>
          </p:cNvSpPr>
          <p:nvPr>
            <p:ph type="sldNum" sz="quarter" idx="12"/>
          </p:nvPr>
        </p:nvSpPr>
        <p:spPr/>
        <p:txBody>
          <a:bodyPr/>
          <a:lstStyle>
            <a:lvl1pPr>
              <a:defRPr/>
            </a:lvl1pPr>
          </a:lstStyle>
          <a:p>
            <a:fld id="{45211012-AC3B-499E-B635-8B95D73232A0}" type="slidenum">
              <a:rPr lang="ru-RU" smtClean="0">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006473509"/>
      </p:ext>
    </p:extLst>
  </p:cSld>
  <p:clrMapOvr>
    <a:masterClrMapping/>
  </p:clrMapOvr>
  <p:transition spd="med">
    <p:dissolv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fld id="{0F3EA340-38C1-43C5-B1F4-99760A7AA19D}" type="datetimeFigureOut">
              <a:rPr lang="ru-RU" smtClean="0">
                <a:solidFill>
                  <a:srgbClr val="FFFFFF"/>
                </a:solidFill>
              </a:rPr>
              <a:pPr/>
              <a:t>09.12.2012</a:t>
            </a:fld>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45211012-AC3B-499E-B635-8B95D73232A0}" type="slidenum">
              <a:rPr lang="ru-RU" smtClean="0">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738707400"/>
      </p:ext>
    </p:extLst>
  </p:cSld>
  <p:clrMapOvr>
    <a:masterClrMapping/>
  </p:clrMapOvr>
  <p:transition spd="med">
    <p:dissolv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fld id="{0F3EA340-38C1-43C5-B1F4-99760A7AA19D}" type="datetimeFigureOut">
              <a:rPr lang="ru-RU" smtClean="0">
                <a:solidFill>
                  <a:srgbClr val="FFFFFF"/>
                </a:solidFill>
              </a:rPr>
              <a:pPr/>
              <a:t>09.12.2012</a:t>
            </a:fld>
            <a:endParaRPr 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45211012-AC3B-499E-B635-8B95D73232A0}" type="slidenum">
              <a:rPr lang="ru-RU" smtClean="0">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4194422858"/>
      </p:ext>
    </p:extLst>
  </p:cSld>
  <p:clrMapOvr>
    <a:masterClrMapping/>
  </p:clrMapOvr>
  <p:transition spd="med">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ECBDE11E-B3EE-4924-AD24-5891A2FF55BD}" type="datetimeFigureOut">
              <a:rPr lang="ru-RU">
                <a:solidFill>
                  <a:srgbClr val="D4D2D0">
                    <a:shade val="50000"/>
                  </a:srgbClr>
                </a:solidFill>
              </a:rPr>
              <a:pPr>
                <a:defRPr/>
              </a:pPr>
              <a:t>09.12.2012</a:t>
            </a:fld>
            <a:endParaRPr lang="ru-RU">
              <a:solidFill>
                <a:srgbClr val="D4D2D0">
                  <a:shade val="5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D4D2D0">
                  <a:shade val="5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74A27590-47D2-4527-BE4E-7B3C7A80F339}" type="slidenum">
              <a:rPr lang="ru-RU">
                <a:solidFill>
                  <a:srgbClr val="D4D2D0">
                    <a:shade val="50000"/>
                  </a:srgbClr>
                </a:solidFill>
              </a:rPr>
              <a:pPr>
                <a:defRPr/>
              </a:pPr>
              <a:t>‹#›</a:t>
            </a:fld>
            <a:endParaRPr lang="ru-RU">
              <a:solidFill>
                <a:srgbClr val="D4D2D0">
                  <a:shade val="50000"/>
                </a:srgbClr>
              </a:solidFill>
            </a:endParaRPr>
          </a:p>
        </p:txBody>
      </p:sp>
    </p:spTree>
    <p:extLst>
      <p:ext uri="{BB962C8B-B14F-4D97-AF65-F5344CB8AC3E}">
        <p14:creationId xmlns:p14="http://schemas.microsoft.com/office/powerpoint/2010/main" val="317513994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0F3EA340-38C1-43C5-B1F4-99760A7AA19D}" type="datetimeFigureOut">
              <a:rPr lang="ru-RU" smtClean="0">
                <a:solidFill>
                  <a:srgbClr val="FFFFFF"/>
                </a:solidFill>
              </a:rPr>
              <a:pPr/>
              <a:t>09.12.2012</a:t>
            </a:fld>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45211012-AC3B-499E-B635-8B95D73232A0}" type="slidenum">
              <a:rPr lang="ru-RU" smtClean="0">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1830719082"/>
      </p:ext>
    </p:extLst>
  </p:cSld>
  <p:clrMapOvr>
    <a:masterClrMapping/>
  </p:clrMapOvr>
  <p:transition spd="med">
    <p:dissolv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62750" y="457200"/>
            <a:ext cx="2076450" cy="55626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533400" y="457200"/>
            <a:ext cx="6076950" cy="55626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0F3EA340-38C1-43C5-B1F4-99760A7AA19D}" type="datetimeFigureOut">
              <a:rPr lang="ru-RU" smtClean="0">
                <a:solidFill>
                  <a:srgbClr val="FFFFFF"/>
                </a:solidFill>
              </a:rPr>
              <a:pPr/>
              <a:t>09.12.2012</a:t>
            </a:fld>
            <a:endParaRPr 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45211012-AC3B-499E-B635-8B95D73232A0}" type="slidenum">
              <a:rPr lang="ru-RU" smtClean="0">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3295238112"/>
      </p:ext>
    </p:extLst>
  </p:cSld>
  <p:clrMapOvr>
    <a:masterClrMapping/>
  </p:clrMapOvr>
  <p:transition spd="med">
    <p:dissolv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8800" y="457200"/>
            <a:ext cx="6934200" cy="563563"/>
          </a:xfrm>
        </p:spPr>
        <p:txBody>
          <a:bodyPr/>
          <a:lstStyle/>
          <a:p>
            <a:r>
              <a:rPr lang="ru-RU" smtClean="0"/>
              <a:t>Образец заголовка</a:t>
            </a:r>
            <a:endParaRPr lang="ru-RU"/>
          </a:p>
        </p:txBody>
      </p:sp>
      <p:sp>
        <p:nvSpPr>
          <p:cNvPr id="3" name="Таблица 2"/>
          <p:cNvSpPr>
            <a:spLocks noGrp="1"/>
          </p:cNvSpPr>
          <p:nvPr>
            <p:ph type="tbl" idx="1"/>
          </p:nvPr>
        </p:nvSpPr>
        <p:spPr>
          <a:xfrm>
            <a:off x="533400" y="1295400"/>
            <a:ext cx="8305800" cy="4724400"/>
          </a:xfrm>
        </p:spPr>
        <p:txBody>
          <a:bodyPr/>
          <a:lstStyle/>
          <a:p>
            <a:r>
              <a:rPr lang="ru-RU" smtClean="0"/>
              <a:t>Вставка таблицы</a:t>
            </a:r>
            <a:endParaRPr lang="ru-RU"/>
          </a:p>
        </p:txBody>
      </p:sp>
      <p:sp>
        <p:nvSpPr>
          <p:cNvPr id="4" name="Дата 3"/>
          <p:cNvSpPr>
            <a:spLocks noGrp="1"/>
          </p:cNvSpPr>
          <p:nvPr>
            <p:ph type="dt" sz="half" idx="10"/>
          </p:nvPr>
        </p:nvSpPr>
        <p:spPr>
          <a:xfrm>
            <a:off x="304800" y="6553200"/>
            <a:ext cx="2133600" cy="228600"/>
          </a:xfrm>
        </p:spPr>
        <p:txBody>
          <a:bodyPr/>
          <a:lstStyle>
            <a:lvl1pPr>
              <a:defRPr/>
            </a:lvl1pPr>
          </a:lstStyle>
          <a:p>
            <a:fld id="{0F3EA340-38C1-43C5-B1F4-99760A7AA19D}" type="datetimeFigureOut">
              <a:rPr lang="ru-RU" smtClean="0">
                <a:solidFill>
                  <a:srgbClr val="FFFFFF"/>
                </a:solidFill>
              </a:rPr>
              <a:pPr/>
              <a:t>09.12.2012</a:t>
            </a:fld>
            <a:endParaRPr lang="ru-RU">
              <a:solidFill>
                <a:srgbClr val="FFFFFF"/>
              </a:solidFill>
            </a:endParaRPr>
          </a:p>
        </p:txBody>
      </p:sp>
      <p:sp>
        <p:nvSpPr>
          <p:cNvPr id="5" name="Нижний колонтитул 4"/>
          <p:cNvSpPr>
            <a:spLocks noGrp="1"/>
          </p:cNvSpPr>
          <p:nvPr>
            <p:ph type="ftr" sz="quarter" idx="11"/>
          </p:nvPr>
        </p:nvSpPr>
        <p:spPr>
          <a:xfrm>
            <a:off x="5943600" y="6324600"/>
            <a:ext cx="2895600" cy="228600"/>
          </a:xfrm>
        </p:spPr>
        <p:txBody>
          <a:bodyPr/>
          <a:lstStyle>
            <a:lvl1pPr>
              <a:defRPr/>
            </a:lvl1pPr>
          </a:lstStyle>
          <a:p>
            <a:endParaRPr lang="ru-RU">
              <a:solidFill>
                <a:srgbClr val="FFFFFF"/>
              </a:solidFill>
            </a:endParaRPr>
          </a:p>
        </p:txBody>
      </p:sp>
      <p:sp>
        <p:nvSpPr>
          <p:cNvPr id="6" name="Номер слайда 5"/>
          <p:cNvSpPr>
            <a:spLocks noGrp="1"/>
          </p:cNvSpPr>
          <p:nvPr>
            <p:ph type="sldNum" sz="quarter" idx="12"/>
          </p:nvPr>
        </p:nvSpPr>
        <p:spPr>
          <a:xfrm>
            <a:off x="2971800" y="6553200"/>
            <a:ext cx="2133600" cy="228600"/>
          </a:xfrm>
        </p:spPr>
        <p:txBody>
          <a:bodyPr/>
          <a:lstStyle>
            <a:lvl1pPr>
              <a:defRPr/>
            </a:lvl1pPr>
          </a:lstStyle>
          <a:p>
            <a:fld id="{45211012-AC3B-499E-B635-8B95D73232A0}" type="slidenum">
              <a:rPr lang="ru-RU" smtClean="0">
                <a:solidFill>
                  <a:srgbClr val="FFFFFF"/>
                </a:solidFill>
              </a:rPr>
              <a:pPr/>
              <a:t>‹#›</a:t>
            </a:fld>
            <a:endParaRPr lang="ru-RU">
              <a:solidFill>
                <a:srgbClr val="FFFFFF"/>
              </a:solidFill>
            </a:endParaRPr>
          </a:p>
        </p:txBody>
      </p:sp>
    </p:spTree>
    <p:extLst>
      <p:ext uri="{BB962C8B-B14F-4D97-AF65-F5344CB8AC3E}">
        <p14:creationId xmlns:p14="http://schemas.microsoft.com/office/powerpoint/2010/main" val="2137659782"/>
      </p:ext>
    </p:extLst>
  </p:cSld>
  <p:clrMapOvr>
    <a:masterClrMapping/>
  </p:clrMapOvr>
  <p:transition spd="med">
    <p:dissolv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30" name="Rectangle 10"/>
          <p:cNvSpPr>
            <a:spLocks noChangeArrowheads="1"/>
          </p:cNvSpPr>
          <p:nvPr/>
        </p:nvSpPr>
        <p:spPr bwMode="auto">
          <a:xfrm>
            <a:off x="0" y="2663825"/>
            <a:ext cx="6227763" cy="1008063"/>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ru-RU">
              <a:solidFill>
                <a:srgbClr val="6699FF"/>
              </a:solidFill>
            </a:endParaRPr>
          </a:p>
        </p:txBody>
      </p:sp>
      <p:sp>
        <p:nvSpPr>
          <p:cNvPr id="5122" name="Rectangle 2"/>
          <p:cNvSpPr>
            <a:spLocks noGrp="1" noChangeArrowheads="1"/>
          </p:cNvSpPr>
          <p:nvPr>
            <p:ph type="ctrTitle"/>
          </p:nvPr>
        </p:nvSpPr>
        <p:spPr>
          <a:xfrm>
            <a:off x="179388" y="2376488"/>
            <a:ext cx="6048375" cy="1109662"/>
          </a:xfrm>
        </p:spPr>
        <p:txBody>
          <a:bodyPr/>
          <a:lstStyle>
            <a:lvl1pPr>
              <a:defRPr sz="3200" b="1"/>
            </a:lvl1pPr>
          </a:lstStyle>
          <a:p>
            <a:pPr lvl="0"/>
            <a:r>
              <a:rPr lang="ru-RU" noProof="0" smtClean="0"/>
              <a:t>Образец заголовка</a:t>
            </a:r>
          </a:p>
        </p:txBody>
      </p:sp>
      <p:sp>
        <p:nvSpPr>
          <p:cNvPr id="5123" name="Rectangle 3"/>
          <p:cNvSpPr>
            <a:spLocks noGrp="1" noChangeArrowheads="1"/>
          </p:cNvSpPr>
          <p:nvPr>
            <p:ph type="subTitle" idx="1"/>
          </p:nvPr>
        </p:nvSpPr>
        <p:spPr>
          <a:xfrm>
            <a:off x="179388" y="3236913"/>
            <a:ext cx="6048375" cy="696912"/>
          </a:xfrm>
        </p:spPr>
        <p:txBody>
          <a:bodyPr/>
          <a:lstStyle>
            <a:lvl1pPr marL="0" indent="0">
              <a:buFontTx/>
              <a:buNone/>
              <a:defRPr sz="2400" b="1">
                <a:solidFill>
                  <a:schemeClr val="bg1"/>
                </a:solidFill>
              </a:defRPr>
            </a:lvl1pPr>
          </a:lstStyle>
          <a:p>
            <a:pPr lvl="0"/>
            <a:r>
              <a:rPr lang="ru-RU" noProof="0" smtClean="0"/>
              <a:t>Образец подзаголовка</a:t>
            </a:r>
          </a:p>
        </p:txBody>
      </p:sp>
    </p:spTree>
    <p:extLst>
      <p:ext uri="{BB962C8B-B14F-4D97-AF65-F5344CB8AC3E}">
        <p14:creationId xmlns:p14="http://schemas.microsoft.com/office/powerpoint/2010/main" val="328038680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350169761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Tree>
    <p:extLst>
      <p:ext uri="{BB962C8B-B14F-4D97-AF65-F5344CB8AC3E}">
        <p14:creationId xmlns:p14="http://schemas.microsoft.com/office/powerpoint/2010/main" val="131412601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1176338" y="2492375"/>
            <a:ext cx="3744912" cy="39592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5073650" y="2492375"/>
            <a:ext cx="3746500" cy="39592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237565026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127648670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Tree>
    <p:extLst>
      <p:ext uri="{BB962C8B-B14F-4D97-AF65-F5344CB8AC3E}">
        <p14:creationId xmlns:p14="http://schemas.microsoft.com/office/powerpoint/2010/main" val="134451663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9798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2">
        <a:schemeClr val="bg2"/>
      </p:bgRef>
    </p:bg>
    <p:spTree>
      <p:nvGrpSpPr>
        <p:cNvPr id="1" name=""/>
        <p:cNvGrpSpPr/>
        <p:nvPr/>
      </p:nvGrpSpPr>
      <p:grpSpPr>
        <a:xfrm>
          <a:off x="0" y="0"/>
          <a:ext cx="0" cy="0"/>
          <a:chOff x="0" y="0"/>
          <a:chExt cx="0" cy="0"/>
        </a:xfrm>
      </p:grpSpPr>
      <p:sp>
        <p:nvSpPr>
          <p:cNvPr id="4" name="Полилиния 3"/>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a:defRPr/>
            </a:pPr>
            <a:endParaRPr lang="en-US">
              <a:solidFill>
                <a:prstClr val="white"/>
              </a:solidFill>
              <a:cs typeface="Arial" charset="0"/>
            </a:endParaRPr>
          </a:p>
        </p:txBody>
      </p:sp>
      <p:sp>
        <p:nvSpPr>
          <p:cNvPr id="5" name="Полилиния 4"/>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a:defRPr/>
            </a:pPr>
            <a:endParaRPr lang="en-US">
              <a:solidFill>
                <a:prstClr val="white"/>
              </a:solidFill>
              <a:cs typeface="Arial" charset="0"/>
            </a:endParaRPr>
          </a:p>
        </p:txBody>
      </p:sp>
      <p:sp>
        <p:nvSpPr>
          <p:cNvPr id="9" name="Заголовок 8"/>
          <p:cNvSpPr>
            <a:spLocks noGrp="1"/>
          </p:cNvSpPr>
          <p:nvPr>
            <p:ph type="ctrTitle"/>
          </p:nvPr>
        </p:nvSpPr>
        <p:spPr>
          <a:xfrm>
            <a:off x="429064" y="3337560"/>
            <a:ext cx="6480048" cy="2301240"/>
          </a:xfrm>
        </p:spPr>
        <p:txBody>
          <a:bodyPr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ru-RU" smtClean="0"/>
              <a:t>Образец заголовка</a:t>
            </a:r>
            <a:endParaRPr lang="en-US"/>
          </a:p>
        </p:txBody>
      </p:sp>
      <p:sp>
        <p:nvSpPr>
          <p:cNvPr id="17" name="Подзаголовок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6" name="Дата 29"/>
          <p:cNvSpPr>
            <a:spLocks noGrp="1"/>
          </p:cNvSpPr>
          <p:nvPr>
            <p:ph type="dt" sz="half" idx="10"/>
          </p:nvPr>
        </p:nvSpPr>
        <p:spPr/>
        <p:txBody>
          <a:bodyPr/>
          <a:lstStyle>
            <a:lvl1pPr>
              <a:defRPr/>
            </a:lvl1pPr>
          </a:lstStyle>
          <a:p>
            <a:pPr>
              <a:defRPr/>
            </a:pPr>
            <a:fld id="{41B49092-C00D-499F-A3B0-46B5633DDB12}" type="datetimeFigureOut">
              <a:rPr lang="ru-RU">
                <a:solidFill>
                  <a:srgbClr val="D4D2D0">
                    <a:shade val="50000"/>
                  </a:srgbClr>
                </a:solidFill>
              </a:rPr>
              <a:pPr>
                <a:defRPr/>
              </a:pPr>
              <a:t>09.12.2012</a:t>
            </a:fld>
            <a:endParaRPr lang="ru-RU">
              <a:solidFill>
                <a:srgbClr val="D4D2D0">
                  <a:shade val="50000"/>
                </a:srgbClr>
              </a:solidFill>
            </a:endParaRPr>
          </a:p>
        </p:txBody>
      </p:sp>
      <p:sp>
        <p:nvSpPr>
          <p:cNvPr id="7" name="Нижний колонтитул 18"/>
          <p:cNvSpPr>
            <a:spLocks noGrp="1"/>
          </p:cNvSpPr>
          <p:nvPr>
            <p:ph type="ftr" sz="quarter" idx="11"/>
          </p:nvPr>
        </p:nvSpPr>
        <p:spPr/>
        <p:txBody>
          <a:bodyPr/>
          <a:lstStyle>
            <a:lvl1pPr>
              <a:defRPr/>
            </a:lvl1pPr>
          </a:lstStyle>
          <a:p>
            <a:pPr>
              <a:defRPr/>
            </a:pPr>
            <a:endParaRPr lang="ru-RU">
              <a:solidFill>
                <a:srgbClr val="D4D2D0">
                  <a:shade val="50000"/>
                </a:srgbClr>
              </a:solidFill>
            </a:endParaRPr>
          </a:p>
        </p:txBody>
      </p:sp>
      <p:sp>
        <p:nvSpPr>
          <p:cNvPr id="8" name="Номер слайда 26"/>
          <p:cNvSpPr>
            <a:spLocks noGrp="1"/>
          </p:cNvSpPr>
          <p:nvPr>
            <p:ph type="sldNum" sz="quarter" idx="12"/>
          </p:nvPr>
        </p:nvSpPr>
        <p:spPr/>
        <p:txBody>
          <a:bodyPr/>
          <a:lstStyle>
            <a:lvl1pPr>
              <a:defRPr/>
            </a:lvl1pPr>
          </a:lstStyle>
          <a:p>
            <a:pPr>
              <a:defRPr/>
            </a:pPr>
            <a:fld id="{73768B41-C4E8-4943-B173-B589935CD903}" type="slidenum">
              <a:rPr lang="ru-RU">
                <a:solidFill>
                  <a:srgbClr val="D4D2D0">
                    <a:shade val="50000"/>
                  </a:srgbClr>
                </a:solidFill>
              </a:rPr>
              <a:pPr>
                <a:defRPr/>
              </a:pPr>
              <a:t>‹#›</a:t>
            </a:fld>
            <a:endParaRPr lang="ru-RU">
              <a:solidFill>
                <a:srgbClr val="D4D2D0">
                  <a:shade val="50000"/>
                </a:srgbClr>
              </a:solidFill>
            </a:endParaRPr>
          </a:p>
        </p:txBody>
      </p:sp>
    </p:spTree>
    <p:extLst>
      <p:ext uri="{BB962C8B-B14F-4D97-AF65-F5344CB8AC3E}">
        <p14:creationId xmlns:p14="http://schemas.microsoft.com/office/powerpoint/2010/main" val="1798784949"/>
      </p:ext>
    </p:extLst>
  </p:cSld>
  <p:clrMapOvr>
    <a:overrideClrMapping bg1="dk1" tx1="lt1" bg2="dk2" tx2="lt2" accent1="accent1" accent2="accent2" accent3="accent3" accent4="accent4" accent5="accent5" accent6="accent6" hlink="hlink" folHlink="folHlink"/>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extLst>
      <p:ext uri="{BB962C8B-B14F-4D97-AF65-F5344CB8AC3E}">
        <p14:creationId xmlns:p14="http://schemas.microsoft.com/office/powerpoint/2010/main" val="193229626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extLst>
      <p:ext uri="{BB962C8B-B14F-4D97-AF65-F5344CB8AC3E}">
        <p14:creationId xmlns:p14="http://schemas.microsoft.com/office/powerpoint/2010/main" val="122050865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342412021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910388" y="1984375"/>
            <a:ext cx="1909762" cy="44672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1176338" y="1984375"/>
            <a:ext cx="5581650" cy="44672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84299003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1176338" y="1984375"/>
            <a:ext cx="7643812" cy="44672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161152908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468313" y="3671888"/>
            <a:ext cx="6048375" cy="1109662"/>
          </a:xfrm>
        </p:spPr>
        <p:txBody>
          <a:bodyPr/>
          <a:lstStyle>
            <a:lvl1pPr>
              <a:defRPr sz="3200" b="1">
                <a:solidFill>
                  <a:schemeClr val="bg1"/>
                </a:solidFill>
              </a:defRPr>
            </a:lvl1pPr>
          </a:lstStyle>
          <a:p>
            <a:pPr lvl="0"/>
            <a:r>
              <a:rPr lang="ru-RU" noProof="0" smtClean="0"/>
              <a:t>Образец заголовка</a:t>
            </a:r>
          </a:p>
        </p:txBody>
      </p:sp>
      <p:sp>
        <p:nvSpPr>
          <p:cNvPr id="5123" name="Rectangle 3"/>
          <p:cNvSpPr>
            <a:spLocks noGrp="1" noChangeArrowheads="1"/>
          </p:cNvSpPr>
          <p:nvPr>
            <p:ph type="subTitle" idx="1"/>
          </p:nvPr>
        </p:nvSpPr>
        <p:spPr>
          <a:xfrm>
            <a:off x="468313" y="4532313"/>
            <a:ext cx="6048375" cy="696912"/>
          </a:xfrm>
        </p:spPr>
        <p:txBody>
          <a:bodyPr/>
          <a:lstStyle>
            <a:lvl1pPr marL="0" indent="0">
              <a:buFontTx/>
              <a:buNone/>
              <a:defRPr sz="2400" b="1">
                <a:solidFill>
                  <a:schemeClr val="bg1"/>
                </a:solidFill>
              </a:defRPr>
            </a:lvl1pPr>
          </a:lstStyle>
          <a:p>
            <a:pPr lvl="0"/>
            <a:r>
              <a:rPr lang="ru-RU" noProof="0" smtClean="0"/>
              <a:t>Образец подзаголовка</a:t>
            </a:r>
          </a:p>
        </p:txBody>
      </p:sp>
    </p:spTree>
    <p:extLst>
      <p:ext uri="{BB962C8B-B14F-4D97-AF65-F5344CB8AC3E}">
        <p14:creationId xmlns:p14="http://schemas.microsoft.com/office/powerpoint/2010/main" val="338609494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67487095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Tree>
    <p:extLst>
      <p:ext uri="{BB962C8B-B14F-4D97-AF65-F5344CB8AC3E}">
        <p14:creationId xmlns:p14="http://schemas.microsoft.com/office/powerpoint/2010/main" val="115415840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1176338" y="2492375"/>
            <a:ext cx="3744912" cy="39592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5073650" y="2492375"/>
            <a:ext cx="3746500" cy="39592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232386319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36964577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lgn="l">
              <a:defRPr/>
            </a:lvl1pPr>
          </a:lstStyle>
          <a:p>
            <a:r>
              <a:rPr lang="ru-RU" smtClean="0"/>
              <a:t>Образец заголовка</a:t>
            </a:r>
            <a:endParaRPr lang="en-US"/>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EA75D62A-C987-43B1-B891-5A55B7644DE0}" type="datetimeFigureOut">
              <a:rPr lang="ru-RU">
                <a:solidFill>
                  <a:srgbClr val="D4D2D0">
                    <a:shade val="50000"/>
                  </a:srgbClr>
                </a:solidFill>
              </a:rPr>
              <a:pPr>
                <a:defRPr/>
              </a:pPr>
              <a:t>09.12.2012</a:t>
            </a:fld>
            <a:endParaRPr lang="ru-RU">
              <a:solidFill>
                <a:srgbClr val="D4D2D0">
                  <a:shade val="5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D4D2D0">
                  <a:shade val="5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EF83089E-EACC-4BDE-A1DF-D74662B472A6}" type="slidenum">
              <a:rPr lang="ru-RU">
                <a:solidFill>
                  <a:srgbClr val="D4D2D0">
                    <a:shade val="50000"/>
                  </a:srgbClr>
                </a:solidFill>
              </a:rPr>
              <a:pPr>
                <a:defRPr/>
              </a:pPr>
              <a:t>‹#›</a:t>
            </a:fld>
            <a:endParaRPr lang="ru-RU">
              <a:solidFill>
                <a:srgbClr val="D4D2D0">
                  <a:shade val="50000"/>
                </a:srgbClr>
              </a:solidFill>
            </a:endParaRPr>
          </a:p>
        </p:txBody>
      </p:sp>
    </p:spTree>
    <p:extLst>
      <p:ext uri="{BB962C8B-B14F-4D97-AF65-F5344CB8AC3E}">
        <p14:creationId xmlns:p14="http://schemas.microsoft.com/office/powerpoint/2010/main" val="159578399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Tree>
    <p:extLst>
      <p:ext uri="{BB962C8B-B14F-4D97-AF65-F5344CB8AC3E}">
        <p14:creationId xmlns:p14="http://schemas.microsoft.com/office/powerpoint/2010/main" val="363563299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335884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extLst>
      <p:ext uri="{BB962C8B-B14F-4D97-AF65-F5344CB8AC3E}">
        <p14:creationId xmlns:p14="http://schemas.microsoft.com/office/powerpoint/2010/main" val="343297695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extLst>
      <p:ext uri="{BB962C8B-B14F-4D97-AF65-F5344CB8AC3E}">
        <p14:creationId xmlns:p14="http://schemas.microsoft.com/office/powerpoint/2010/main" val="11208080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181190763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910388" y="1984375"/>
            <a:ext cx="1909762" cy="44672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1176338" y="1984375"/>
            <a:ext cx="5581650" cy="44672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135232767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bwMode="lt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ext Box 48"/>
          <p:cNvSpPr txBox="1">
            <a:spLocks noChangeArrowheads="1"/>
          </p:cNvSpPr>
          <p:nvPr/>
        </p:nvSpPr>
        <p:spPr bwMode="gray">
          <a:xfrm>
            <a:off x="6019800" y="5934075"/>
            <a:ext cx="28321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0"/>
              </a:spcBef>
              <a:spcAft>
                <a:spcPct val="0"/>
              </a:spcAft>
              <a:defRPr/>
            </a:pPr>
            <a:r>
              <a:rPr lang="en-US" sz="2800" b="1" i="1" smtClean="0">
                <a:solidFill>
                  <a:srgbClr val="709EE2"/>
                </a:solidFill>
              </a:rPr>
              <a:t>LOGO</a:t>
            </a:r>
          </a:p>
        </p:txBody>
      </p:sp>
      <p:sp>
        <p:nvSpPr>
          <p:cNvPr id="3075" name="Rectangle 3"/>
          <p:cNvSpPr>
            <a:spLocks noGrp="1" noChangeArrowheads="1"/>
          </p:cNvSpPr>
          <p:nvPr>
            <p:ph type="subTitle" idx="1"/>
          </p:nvPr>
        </p:nvSpPr>
        <p:spPr bwMode="gray">
          <a:xfrm>
            <a:off x="2873375" y="4038600"/>
            <a:ext cx="5584825" cy="381000"/>
          </a:xfrm>
        </p:spPr>
        <p:txBody>
          <a:bodyPr/>
          <a:lstStyle>
            <a:lvl1pPr marL="0" indent="0">
              <a:buFont typeface="Wingdings" pitchFamily="2" charset="2"/>
              <a:buNone/>
              <a:defRPr sz="2000" b="1">
                <a:solidFill>
                  <a:schemeClr val="bg2"/>
                </a:solidFill>
              </a:defRPr>
            </a:lvl1pPr>
          </a:lstStyle>
          <a:p>
            <a:r>
              <a:rPr lang="ru-RU" smtClean="0"/>
              <a:t>Образец подзаголовка</a:t>
            </a:r>
            <a:endParaRPr lang="en-US"/>
          </a:p>
        </p:txBody>
      </p:sp>
      <p:sp>
        <p:nvSpPr>
          <p:cNvPr id="3074" name="Rectangle 2"/>
          <p:cNvSpPr>
            <a:spLocks noGrp="1" noChangeArrowheads="1"/>
          </p:cNvSpPr>
          <p:nvPr>
            <p:ph type="ctrTitle"/>
          </p:nvPr>
        </p:nvSpPr>
        <p:spPr bwMode="gray">
          <a:xfrm>
            <a:off x="2819400" y="3276600"/>
            <a:ext cx="5791200" cy="682625"/>
          </a:xfrm>
        </p:spPr>
        <p:txBody>
          <a:bodyPr/>
          <a:lstStyle>
            <a:lvl1pPr>
              <a:defRPr sz="4800">
                <a:solidFill>
                  <a:schemeClr val="bg1"/>
                </a:solidFill>
              </a:defRPr>
            </a:lvl1pPr>
          </a:lstStyle>
          <a:p>
            <a:r>
              <a:rPr lang="ru-RU" smtClean="0"/>
              <a:t>Образец заголовка</a:t>
            </a:r>
            <a:endParaRPr lang="en-US"/>
          </a:p>
        </p:txBody>
      </p:sp>
      <p:sp>
        <p:nvSpPr>
          <p:cNvPr id="5" name="Rectangle 4"/>
          <p:cNvSpPr>
            <a:spLocks noGrp="1" noChangeArrowheads="1"/>
          </p:cNvSpPr>
          <p:nvPr>
            <p:ph type="dt" sz="half" idx="10"/>
          </p:nvPr>
        </p:nvSpPr>
        <p:spPr bwMode="white">
          <a:xfrm>
            <a:off x="457200" y="6477000"/>
            <a:ext cx="2133600" cy="244475"/>
          </a:xfrm>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bwMode="white">
          <a:xfrm>
            <a:off x="5930900" y="6384925"/>
            <a:ext cx="2895600" cy="244475"/>
          </a:xfrm>
        </p:spPr>
        <p:txBody>
          <a:bodyPr/>
          <a:lstStyle>
            <a:lvl1pPr>
              <a:lnSpc>
                <a:spcPct val="90000"/>
              </a:lnSpc>
              <a:spcBef>
                <a:spcPct val="20000"/>
              </a:spcBef>
              <a:buClr>
                <a:schemeClr val="tx2"/>
              </a:buClr>
              <a:buFont typeface="Wingdings" pitchFamily="2" charset="2"/>
              <a:buNone/>
              <a:defRPr/>
            </a:lvl1pPr>
          </a:lstStyle>
          <a:p>
            <a:pPr>
              <a:buClr>
                <a:srgbClr val="CCECFF"/>
              </a:buClr>
              <a:defRPr/>
            </a:pPr>
            <a:r>
              <a:rPr lang="en-US">
                <a:solidFill>
                  <a:srgbClr val="FFFFFF"/>
                </a:solidFill>
              </a:rPr>
              <a:t>Edit your company slogan</a:t>
            </a:r>
          </a:p>
        </p:txBody>
      </p:sp>
      <p:sp>
        <p:nvSpPr>
          <p:cNvPr id="7" name="Rectangle 6"/>
          <p:cNvSpPr>
            <a:spLocks noGrp="1" noChangeArrowheads="1"/>
          </p:cNvSpPr>
          <p:nvPr>
            <p:ph type="sldNum" sz="quarter" idx="12"/>
          </p:nvPr>
        </p:nvSpPr>
        <p:spPr bwMode="white">
          <a:xfrm>
            <a:off x="3124200" y="6477000"/>
            <a:ext cx="1828800" cy="244475"/>
          </a:xfrm>
        </p:spPr>
        <p:txBody>
          <a:bodyPr/>
          <a:lstStyle>
            <a:lvl1pPr>
              <a:defRPr/>
            </a:lvl1pPr>
          </a:lstStyle>
          <a:p>
            <a:pPr>
              <a:defRPr/>
            </a:pPr>
            <a:fld id="{55738EF6-AB95-40A4-AAE3-8247E296259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01225456"/>
      </p:ext>
    </p:extLst>
  </p:cSld>
  <p:clrMapOvr>
    <a:masterClrMapping/>
  </p:clrMapOvr>
  <p:transition spd="med">
    <p:dissolv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www.themegallery.com</a:t>
            </a:r>
          </a:p>
        </p:txBody>
      </p:sp>
      <p:sp>
        <p:nvSpPr>
          <p:cNvPr id="6" name="Rectangle 6"/>
          <p:cNvSpPr>
            <a:spLocks noGrp="1" noChangeArrowheads="1"/>
          </p:cNvSpPr>
          <p:nvPr>
            <p:ph type="sldNum" sz="quarter" idx="12"/>
          </p:nvPr>
        </p:nvSpPr>
        <p:spPr>
          <a:ln/>
        </p:spPr>
        <p:txBody>
          <a:bodyPr/>
          <a:lstStyle>
            <a:lvl1pPr>
              <a:defRPr/>
            </a:lvl1pPr>
          </a:lstStyle>
          <a:p>
            <a:pPr>
              <a:defRPr/>
            </a:pPr>
            <a:fld id="{8DDA4550-9200-4069-9B11-109A3FBBD82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18621311"/>
      </p:ext>
    </p:extLst>
  </p:cSld>
  <p:clrMapOvr>
    <a:masterClrMapping/>
  </p:clrMapOvr>
  <p:transition spd="med">
    <p:dissolv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www.themegallery.com</a:t>
            </a:r>
          </a:p>
        </p:txBody>
      </p:sp>
      <p:sp>
        <p:nvSpPr>
          <p:cNvPr id="6" name="Rectangle 6"/>
          <p:cNvSpPr>
            <a:spLocks noGrp="1" noChangeArrowheads="1"/>
          </p:cNvSpPr>
          <p:nvPr>
            <p:ph type="sldNum" sz="quarter" idx="12"/>
          </p:nvPr>
        </p:nvSpPr>
        <p:spPr>
          <a:ln/>
        </p:spPr>
        <p:txBody>
          <a:bodyPr/>
          <a:lstStyle>
            <a:lvl1pPr>
              <a:defRPr/>
            </a:lvl1pPr>
          </a:lstStyle>
          <a:p>
            <a:pPr>
              <a:defRPr/>
            </a:pPr>
            <a:fld id="{11EDF2A6-B684-4F69-AD60-3A56DE6D89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57522015"/>
      </p:ext>
    </p:extLst>
  </p:cSld>
  <p:clrMapOvr>
    <a:masterClrMapping/>
  </p:clrMapOvr>
  <p:transition spd="med">
    <p:dissolv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533400" y="1295400"/>
            <a:ext cx="4076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762500" y="1295400"/>
            <a:ext cx="4076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www.themegallery.com</a:t>
            </a:r>
          </a:p>
        </p:txBody>
      </p:sp>
      <p:sp>
        <p:nvSpPr>
          <p:cNvPr id="7" name="Rectangle 6"/>
          <p:cNvSpPr>
            <a:spLocks noGrp="1" noChangeArrowheads="1"/>
          </p:cNvSpPr>
          <p:nvPr>
            <p:ph type="sldNum" sz="quarter" idx="12"/>
          </p:nvPr>
        </p:nvSpPr>
        <p:spPr>
          <a:ln/>
        </p:spPr>
        <p:txBody>
          <a:bodyPr/>
          <a:lstStyle>
            <a:lvl1pPr>
              <a:defRPr/>
            </a:lvl1pPr>
          </a:lstStyle>
          <a:p>
            <a:pPr>
              <a:defRPr/>
            </a:pPr>
            <a:fld id="{23FBFA25-AF5A-4756-86FC-4E1897CAD8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88821226"/>
      </p:ext>
    </p:extLst>
  </p:cSld>
  <p:clrMapOvr>
    <a:masterClrMapping/>
  </p:clrMapOvr>
  <p:transition spd="med">
    <p:dissolv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4" name="Полилиния 3"/>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a:defRPr/>
            </a:pPr>
            <a:endParaRPr lang="en-US">
              <a:solidFill>
                <a:prstClr val="white"/>
              </a:solidFill>
              <a:cs typeface="Arial" charset="0"/>
            </a:endParaRPr>
          </a:p>
        </p:txBody>
      </p:sp>
      <p:sp>
        <p:nvSpPr>
          <p:cNvPr id="5" name="Полилиния 4"/>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a:defRPr/>
            </a:pPr>
            <a:endParaRPr lang="en-US">
              <a:solidFill>
                <a:prstClr val="white"/>
              </a:solidFill>
              <a:cs typeface="Arial" charset="0"/>
            </a:endParaRPr>
          </a:p>
        </p:txBody>
      </p:sp>
      <p:sp>
        <p:nvSpPr>
          <p:cNvPr id="2" name="Заголовок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ru-RU" smtClean="0"/>
              <a:t>Образец заголовка</a:t>
            </a:r>
            <a:endParaRPr lang="en-US"/>
          </a:p>
        </p:txBody>
      </p:sp>
      <p:sp>
        <p:nvSpPr>
          <p:cNvPr id="3" name="Текст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6" name="Дата 3"/>
          <p:cNvSpPr>
            <a:spLocks noGrp="1"/>
          </p:cNvSpPr>
          <p:nvPr>
            <p:ph type="dt" sz="half" idx="10"/>
          </p:nvPr>
        </p:nvSpPr>
        <p:spPr/>
        <p:txBody>
          <a:bodyPr/>
          <a:lstStyle>
            <a:lvl1pPr>
              <a:defRPr/>
            </a:lvl1pPr>
          </a:lstStyle>
          <a:p>
            <a:pPr>
              <a:defRPr/>
            </a:pPr>
            <a:fld id="{FDD5521A-9657-4DA2-911C-EDD5B5DB389B}" type="datetimeFigureOut">
              <a:rPr lang="ru-RU">
                <a:solidFill>
                  <a:srgbClr val="D4D2D0">
                    <a:shade val="50000"/>
                  </a:srgbClr>
                </a:solidFill>
              </a:rPr>
              <a:pPr>
                <a:defRPr/>
              </a:pPr>
              <a:t>09.12.2012</a:t>
            </a:fld>
            <a:endParaRPr lang="ru-RU">
              <a:solidFill>
                <a:srgbClr val="D4D2D0">
                  <a:shade val="50000"/>
                </a:srgbClr>
              </a:solidFill>
            </a:endParaRPr>
          </a:p>
        </p:txBody>
      </p:sp>
      <p:sp>
        <p:nvSpPr>
          <p:cNvPr id="7" name="Нижний колонтитул 4"/>
          <p:cNvSpPr>
            <a:spLocks noGrp="1"/>
          </p:cNvSpPr>
          <p:nvPr>
            <p:ph type="ftr" sz="quarter" idx="11"/>
          </p:nvPr>
        </p:nvSpPr>
        <p:spPr/>
        <p:txBody>
          <a:bodyPr/>
          <a:lstStyle>
            <a:lvl1pPr>
              <a:defRPr/>
            </a:lvl1pPr>
          </a:lstStyle>
          <a:p>
            <a:pPr>
              <a:defRPr/>
            </a:pPr>
            <a:endParaRPr lang="ru-RU">
              <a:solidFill>
                <a:srgbClr val="D4D2D0">
                  <a:shade val="50000"/>
                </a:srgbClr>
              </a:solidFill>
            </a:endParaRPr>
          </a:p>
        </p:txBody>
      </p:sp>
      <p:sp>
        <p:nvSpPr>
          <p:cNvPr id="8" name="Номер слайда 5"/>
          <p:cNvSpPr>
            <a:spLocks noGrp="1"/>
          </p:cNvSpPr>
          <p:nvPr>
            <p:ph type="sldNum" sz="quarter" idx="12"/>
          </p:nvPr>
        </p:nvSpPr>
        <p:spPr/>
        <p:txBody>
          <a:bodyPr/>
          <a:lstStyle>
            <a:lvl1pPr>
              <a:defRPr/>
            </a:lvl1pPr>
          </a:lstStyle>
          <a:p>
            <a:pPr>
              <a:defRPr/>
            </a:pPr>
            <a:fld id="{BDE4B04B-1804-465A-9C8C-B5DE9B17F3D8}" type="slidenum">
              <a:rPr lang="ru-RU">
                <a:solidFill>
                  <a:srgbClr val="D4D2D0">
                    <a:shade val="50000"/>
                  </a:srgbClr>
                </a:solidFill>
              </a:rPr>
              <a:pPr>
                <a:defRPr/>
              </a:pPr>
              <a:t>‹#›</a:t>
            </a:fld>
            <a:endParaRPr lang="ru-RU">
              <a:solidFill>
                <a:srgbClr val="D4D2D0">
                  <a:shade val="50000"/>
                </a:srgbClr>
              </a:solidFill>
            </a:endParaRPr>
          </a:p>
        </p:txBody>
      </p:sp>
    </p:spTree>
    <p:extLst>
      <p:ext uri="{BB962C8B-B14F-4D97-AF65-F5344CB8AC3E}">
        <p14:creationId xmlns:p14="http://schemas.microsoft.com/office/powerpoint/2010/main" val="922831491"/>
      </p:ext>
    </p:extLst>
  </p:cSld>
  <p:clrMapOvr>
    <a:overrideClrMapping bg1="dk1" tx1="lt1" bg2="dk2" tx2="lt2" accent1="accent1" accent2="accent2" accent3="accent3" accent4="accent4" accent5="accent5" accent6="accent6" hlink="hlink" folHlink="folHlink"/>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www.themegallery.com</a:t>
            </a:r>
          </a:p>
        </p:txBody>
      </p:sp>
      <p:sp>
        <p:nvSpPr>
          <p:cNvPr id="9" name="Rectangle 6"/>
          <p:cNvSpPr>
            <a:spLocks noGrp="1" noChangeArrowheads="1"/>
          </p:cNvSpPr>
          <p:nvPr>
            <p:ph type="sldNum" sz="quarter" idx="12"/>
          </p:nvPr>
        </p:nvSpPr>
        <p:spPr>
          <a:ln/>
        </p:spPr>
        <p:txBody>
          <a:bodyPr/>
          <a:lstStyle>
            <a:lvl1pPr>
              <a:defRPr/>
            </a:lvl1pPr>
          </a:lstStyle>
          <a:p>
            <a:pPr>
              <a:defRPr/>
            </a:pPr>
            <a:fld id="{28E9F19F-DCBE-48A4-A0B8-418551D0515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86128976"/>
      </p:ext>
    </p:extLst>
  </p:cSld>
  <p:clrMapOvr>
    <a:masterClrMapping/>
  </p:clrMapOvr>
  <p:transition spd="med">
    <p:dissolv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www.themegallery.com</a:t>
            </a:r>
          </a:p>
        </p:txBody>
      </p:sp>
      <p:sp>
        <p:nvSpPr>
          <p:cNvPr id="5" name="Rectangle 6"/>
          <p:cNvSpPr>
            <a:spLocks noGrp="1" noChangeArrowheads="1"/>
          </p:cNvSpPr>
          <p:nvPr>
            <p:ph type="sldNum" sz="quarter" idx="12"/>
          </p:nvPr>
        </p:nvSpPr>
        <p:spPr>
          <a:ln/>
        </p:spPr>
        <p:txBody>
          <a:bodyPr/>
          <a:lstStyle>
            <a:lvl1pPr>
              <a:defRPr/>
            </a:lvl1pPr>
          </a:lstStyle>
          <a:p>
            <a:pPr>
              <a:defRPr/>
            </a:pPr>
            <a:fld id="{61AA5743-1B25-41E6-91B6-E721B8C3DE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99479815"/>
      </p:ext>
    </p:extLst>
  </p:cSld>
  <p:clrMapOvr>
    <a:masterClrMapping/>
  </p:clrMapOvr>
  <p:transition spd="med">
    <p:dissolv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www.themegallery.com</a:t>
            </a:r>
          </a:p>
        </p:txBody>
      </p:sp>
      <p:sp>
        <p:nvSpPr>
          <p:cNvPr id="4" name="Rectangle 6"/>
          <p:cNvSpPr>
            <a:spLocks noGrp="1" noChangeArrowheads="1"/>
          </p:cNvSpPr>
          <p:nvPr>
            <p:ph type="sldNum" sz="quarter" idx="12"/>
          </p:nvPr>
        </p:nvSpPr>
        <p:spPr>
          <a:ln/>
        </p:spPr>
        <p:txBody>
          <a:bodyPr/>
          <a:lstStyle>
            <a:lvl1pPr>
              <a:defRPr/>
            </a:lvl1pPr>
          </a:lstStyle>
          <a:p>
            <a:pPr>
              <a:defRPr/>
            </a:pPr>
            <a:fld id="{ACB8B644-C18E-465B-9513-34006D50372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94085255"/>
      </p:ext>
    </p:extLst>
  </p:cSld>
  <p:clrMapOvr>
    <a:masterClrMapping/>
  </p:clrMapOvr>
  <p:transition spd="med">
    <p:dissolv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www.themegallery.com</a:t>
            </a:r>
          </a:p>
        </p:txBody>
      </p:sp>
      <p:sp>
        <p:nvSpPr>
          <p:cNvPr id="7" name="Rectangle 6"/>
          <p:cNvSpPr>
            <a:spLocks noGrp="1" noChangeArrowheads="1"/>
          </p:cNvSpPr>
          <p:nvPr>
            <p:ph type="sldNum" sz="quarter" idx="12"/>
          </p:nvPr>
        </p:nvSpPr>
        <p:spPr>
          <a:ln/>
        </p:spPr>
        <p:txBody>
          <a:bodyPr/>
          <a:lstStyle>
            <a:lvl1pPr>
              <a:defRPr/>
            </a:lvl1pPr>
          </a:lstStyle>
          <a:p>
            <a:pPr>
              <a:defRPr/>
            </a:pPr>
            <a:fld id="{388FB0A3-DB0B-4BE5-9B8F-12D8B3626FB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88723374"/>
      </p:ext>
    </p:extLst>
  </p:cSld>
  <p:clrMapOvr>
    <a:masterClrMapping/>
  </p:clrMapOvr>
  <p:transition spd="med">
    <p:dissolv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www.themegallery.com</a:t>
            </a:r>
          </a:p>
        </p:txBody>
      </p:sp>
      <p:sp>
        <p:nvSpPr>
          <p:cNvPr id="7" name="Rectangle 6"/>
          <p:cNvSpPr>
            <a:spLocks noGrp="1" noChangeArrowheads="1"/>
          </p:cNvSpPr>
          <p:nvPr>
            <p:ph type="sldNum" sz="quarter" idx="12"/>
          </p:nvPr>
        </p:nvSpPr>
        <p:spPr>
          <a:ln/>
        </p:spPr>
        <p:txBody>
          <a:bodyPr/>
          <a:lstStyle>
            <a:lvl1pPr>
              <a:defRPr/>
            </a:lvl1pPr>
          </a:lstStyle>
          <a:p>
            <a:pPr>
              <a:defRPr/>
            </a:pPr>
            <a:fld id="{4DEA479C-2090-4EFD-9D8D-926C3FD9727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6807707"/>
      </p:ext>
    </p:extLst>
  </p:cSld>
  <p:clrMapOvr>
    <a:masterClrMapping/>
  </p:clrMapOvr>
  <p:transition spd="med">
    <p:dissolv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www.themegallery.com</a:t>
            </a:r>
          </a:p>
        </p:txBody>
      </p:sp>
      <p:sp>
        <p:nvSpPr>
          <p:cNvPr id="6" name="Rectangle 6"/>
          <p:cNvSpPr>
            <a:spLocks noGrp="1" noChangeArrowheads="1"/>
          </p:cNvSpPr>
          <p:nvPr>
            <p:ph type="sldNum" sz="quarter" idx="12"/>
          </p:nvPr>
        </p:nvSpPr>
        <p:spPr>
          <a:ln/>
        </p:spPr>
        <p:txBody>
          <a:bodyPr/>
          <a:lstStyle>
            <a:lvl1pPr>
              <a:defRPr/>
            </a:lvl1pPr>
          </a:lstStyle>
          <a:p>
            <a:pPr>
              <a:defRPr/>
            </a:pPr>
            <a:fld id="{833D2AEE-74D4-42E6-9AE4-10EA796E38F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29367294"/>
      </p:ext>
    </p:extLst>
  </p:cSld>
  <p:clrMapOvr>
    <a:masterClrMapping/>
  </p:clrMapOvr>
  <p:transition spd="med">
    <p:dissolv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62750" y="457200"/>
            <a:ext cx="2076450" cy="55626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533400" y="457200"/>
            <a:ext cx="6076950" cy="55626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www.themegallery.com</a:t>
            </a:r>
          </a:p>
        </p:txBody>
      </p:sp>
      <p:sp>
        <p:nvSpPr>
          <p:cNvPr id="6" name="Rectangle 6"/>
          <p:cNvSpPr>
            <a:spLocks noGrp="1" noChangeArrowheads="1"/>
          </p:cNvSpPr>
          <p:nvPr>
            <p:ph type="sldNum" sz="quarter" idx="12"/>
          </p:nvPr>
        </p:nvSpPr>
        <p:spPr>
          <a:ln/>
        </p:spPr>
        <p:txBody>
          <a:bodyPr/>
          <a:lstStyle>
            <a:lvl1pPr>
              <a:defRPr/>
            </a:lvl1pPr>
          </a:lstStyle>
          <a:p>
            <a:pPr>
              <a:defRPr/>
            </a:pPr>
            <a:fld id="{EE81A156-E92F-4D3B-848E-15EA64B2EB8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31756030"/>
      </p:ext>
    </p:extLst>
  </p:cSld>
  <p:clrMapOvr>
    <a:masterClrMapping/>
  </p:clrMapOvr>
  <p:transition spd="med">
    <p:dissolv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8800" y="457200"/>
            <a:ext cx="6934200" cy="563563"/>
          </a:xfrm>
        </p:spPr>
        <p:txBody>
          <a:bodyPr/>
          <a:lstStyle/>
          <a:p>
            <a:r>
              <a:rPr lang="ru-RU" smtClean="0"/>
              <a:t>Образец заголовка</a:t>
            </a:r>
            <a:endParaRPr lang="ru-RU"/>
          </a:p>
        </p:txBody>
      </p:sp>
      <p:sp>
        <p:nvSpPr>
          <p:cNvPr id="3" name="Таблица 2"/>
          <p:cNvSpPr>
            <a:spLocks noGrp="1"/>
          </p:cNvSpPr>
          <p:nvPr>
            <p:ph type="tbl" idx="1"/>
          </p:nvPr>
        </p:nvSpPr>
        <p:spPr>
          <a:xfrm>
            <a:off x="533400" y="1295400"/>
            <a:ext cx="8305800" cy="4724400"/>
          </a:xfrm>
        </p:spPr>
        <p:txBody>
          <a:bodyPr/>
          <a:lstStyle/>
          <a:p>
            <a:pPr lvl="0"/>
            <a:r>
              <a:rPr lang="ru-RU" noProof="0" smtClean="0"/>
              <a:t>Вставка таблицы</a:t>
            </a:r>
            <a:endParaRPr lang="ru-RU"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www.themegallery.com</a:t>
            </a:r>
          </a:p>
        </p:txBody>
      </p:sp>
      <p:sp>
        <p:nvSpPr>
          <p:cNvPr id="6" name="Rectangle 6"/>
          <p:cNvSpPr>
            <a:spLocks noGrp="1" noChangeArrowheads="1"/>
          </p:cNvSpPr>
          <p:nvPr>
            <p:ph type="sldNum" sz="quarter" idx="12"/>
          </p:nvPr>
        </p:nvSpPr>
        <p:spPr>
          <a:ln/>
        </p:spPr>
        <p:txBody>
          <a:bodyPr/>
          <a:lstStyle>
            <a:lvl1pPr>
              <a:defRPr/>
            </a:lvl1pPr>
          </a:lstStyle>
          <a:p>
            <a:pPr>
              <a:defRPr/>
            </a:pPr>
            <a:fld id="{B4312919-7489-4415-A0BB-876F7F32F0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22373935"/>
      </p:ext>
    </p:extLst>
  </p:cSld>
  <p:clrMapOvr>
    <a:masterClrMapping/>
  </p:clrMapOvr>
  <p:transition spd="med">
    <p:dissolv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2">
        <a:schemeClr val="bg2"/>
      </p:bgRef>
    </p:bg>
    <p:spTree>
      <p:nvGrpSpPr>
        <p:cNvPr id="1" name=""/>
        <p:cNvGrpSpPr/>
        <p:nvPr/>
      </p:nvGrpSpPr>
      <p:grpSpPr>
        <a:xfrm>
          <a:off x="0" y="0"/>
          <a:ext cx="0" cy="0"/>
          <a:chOff x="0" y="0"/>
          <a:chExt cx="0" cy="0"/>
        </a:xfrm>
      </p:grpSpPr>
      <p:sp>
        <p:nvSpPr>
          <p:cNvPr id="4" name="Полилиния 3"/>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a:defRPr/>
            </a:pPr>
            <a:endParaRPr lang="en-US">
              <a:solidFill>
                <a:prstClr val="white"/>
              </a:solidFill>
              <a:cs typeface="Arial" charset="0"/>
            </a:endParaRPr>
          </a:p>
        </p:txBody>
      </p:sp>
      <p:sp>
        <p:nvSpPr>
          <p:cNvPr id="5" name="Полилиния 4"/>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a:defRPr/>
            </a:pPr>
            <a:endParaRPr lang="en-US">
              <a:solidFill>
                <a:prstClr val="white"/>
              </a:solidFill>
              <a:cs typeface="Arial" charset="0"/>
            </a:endParaRPr>
          </a:p>
        </p:txBody>
      </p:sp>
      <p:sp>
        <p:nvSpPr>
          <p:cNvPr id="9" name="Заголовок 8"/>
          <p:cNvSpPr>
            <a:spLocks noGrp="1"/>
          </p:cNvSpPr>
          <p:nvPr>
            <p:ph type="ctrTitle"/>
          </p:nvPr>
        </p:nvSpPr>
        <p:spPr>
          <a:xfrm>
            <a:off x="429064" y="3337560"/>
            <a:ext cx="6480048" cy="2301240"/>
          </a:xfrm>
        </p:spPr>
        <p:txBody>
          <a:bodyPr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ru-RU" smtClean="0"/>
              <a:t>Образец заголовка</a:t>
            </a:r>
            <a:endParaRPr lang="en-US"/>
          </a:p>
        </p:txBody>
      </p:sp>
      <p:sp>
        <p:nvSpPr>
          <p:cNvPr id="17" name="Подзаголовок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6" name="Дата 29"/>
          <p:cNvSpPr>
            <a:spLocks noGrp="1"/>
          </p:cNvSpPr>
          <p:nvPr>
            <p:ph type="dt" sz="half" idx="10"/>
          </p:nvPr>
        </p:nvSpPr>
        <p:spPr/>
        <p:txBody>
          <a:bodyPr/>
          <a:lstStyle>
            <a:lvl1pPr>
              <a:defRPr/>
            </a:lvl1pPr>
          </a:lstStyle>
          <a:p>
            <a:pPr>
              <a:defRPr/>
            </a:pPr>
            <a:fld id="{B52CC5A5-6838-4851-B63D-E71D1D060BDD}" type="datetimeFigureOut">
              <a:rPr lang="ru-RU">
                <a:solidFill>
                  <a:srgbClr val="D4D2D0">
                    <a:shade val="50000"/>
                  </a:srgbClr>
                </a:solidFill>
              </a:rPr>
              <a:pPr>
                <a:defRPr/>
              </a:pPr>
              <a:t>09.12.2012</a:t>
            </a:fld>
            <a:endParaRPr lang="ru-RU">
              <a:solidFill>
                <a:srgbClr val="D4D2D0">
                  <a:shade val="50000"/>
                </a:srgbClr>
              </a:solidFill>
            </a:endParaRPr>
          </a:p>
        </p:txBody>
      </p:sp>
      <p:sp>
        <p:nvSpPr>
          <p:cNvPr id="7" name="Нижний колонтитул 18"/>
          <p:cNvSpPr>
            <a:spLocks noGrp="1"/>
          </p:cNvSpPr>
          <p:nvPr>
            <p:ph type="ftr" sz="quarter" idx="11"/>
          </p:nvPr>
        </p:nvSpPr>
        <p:spPr/>
        <p:txBody>
          <a:bodyPr/>
          <a:lstStyle>
            <a:lvl1pPr>
              <a:defRPr/>
            </a:lvl1pPr>
          </a:lstStyle>
          <a:p>
            <a:pPr>
              <a:defRPr/>
            </a:pPr>
            <a:endParaRPr lang="ru-RU">
              <a:solidFill>
                <a:srgbClr val="D4D2D0">
                  <a:shade val="50000"/>
                </a:srgbClr>
              </a:solidFill>
            </a:endParaRPr>
          </a:p>
        </p:txBody>
      </p:sp>
      <p:sp>
        <p:nvSpPr>
          <p:cNvPr id="8" name="Номер слайда 26"/>
          <p:cNvSpPr>
            <a:spLocks noGrp="1"/>
          </p:cNvSpPr>
          <p:nvPr>
            <p:ph type="sldNum" sz="quarter" idx="12"/>
          </p:nvPr>
        </p:nvSpPr>
        <p:spPr/>
        <p:txBody>
          <a:bodyPr/>
          <a:lstStyle>
            <a:lvl1pPr>
              <a:defRPr/>
            </a:lvl1pPr>
          </a:lstStyle>
          <a:p>
            <a:pPr>
              <a:defRPr/>
            </a:pPr>
            <a:fld id="{C50659A1-28F1-4636-9015-38D6BFBD1861}" type="slidenum">
              <a:rPr lang="ru-RU">
                <a:solidFill>
                  <a:srgbClr val="D4D2D0">
                    <a:shade val="50000"/>
                  </a:srgbClr>
                </a:solidFill>
              </a:rPr>
              <a:pPr>
                <a:defRPr/>
              </a:pPr>
              <a:t>‹#›</a:t>
            </a:fld>
            <a:endParaRPr lang="ru-RU">
              <a:solidFill>
                <a:srgbClr val="D4D2D0">
                  <a:shade val="50000"/>
                </a:srgbClr>
              </a:solidFill>
            </a:endParaRPr>
          </a:p>
        </p:txBody>
      </p:sp>
    </p:spTree>
    <p:extLst>
      <p:ext uri="{BB962C8B-B14F-4D97-AF65-F5344CB8AC3E}">
        <p14:creationId xmlns:p14="http://schemas.microsoft.com/office/powerpoint/2010/main" val="3892658092"/>
      </p:ext>
    </p:extLst>
  </p:cSld>
  <p:clrMapOvr>
    <a:overrideClrMapping bg1="dk1" tx1="lt1" bg2="dk2" tx2="lt2" accent1="accent1" accent2="accent2" accent3="accent3" accent4="accent4" accent5="accent5" accent6="accent6" hlink="hlink" folHlink="folHlink"/>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lgn="l">
              <a:defRPr/>
            </a:lvl1pPr>
          </a:lstStyle>
          <a:p>
            <a:r>
              <a:rPr lang="ru-RU" smtClean="0"/>
              <a:t>Образец заголовка</a:t>
            </a:r>
            <a:endParaRPr lang="en-US"/>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F399B828-3D11-4D55-90F3-7393BC77E788}" type="datetimeFigureOut">
              <a:rPr lang="ru-RU">
                <a:solidFill>
                  <a:srgbClr val="D4D2D0">
                    <a:shade val="50000"/>
                  </a:srgbClr>
                </a:solidFill>
              </a:rPr>
              <a:pPr>
                <a:defRPr/>
              </a:pPr>
              <a:t>09.12.2012</a:t>
            </a:fld>
            <a:endParaRPr lang="ru-RU">
              <a:solidFill>
                <a:srgbClr val="D4D2D0">
                  <a:shade val="5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D4D2D0">
                  <a:shade val="5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54A25B66-D289-4706-AB87-77C0CFEF03D0}" type="slidenum">
              <a:rPr lang="ru-RU">
                <a:solidFill>
                  <a:srgbClr val="D4D2D0">
                    <a:shade val="50000"/>
                  </a:srgbClr>
                </a:solidFill>
              </a:rPr>
              <a:pPr>
                <a:defRPr/>
              </a:pPr>
              <a:t>‹#›</a:t>
            </a:fld>
            <a:endParaRPr lang="ru-RU">
              <a:solidFill>
                <a:srgbClr val="D4D2D0">
                  <a:shade val="50000"/>
                </a:srgbClr>
              </a:solidFill>
            </a:endParaRPr>
          </a:p>
        </p:txBody>
      </p:sp>
    </p:spTree>
    <p:extLst>
      <p:ext uri="{BB962C8B-B14F-4D97-AF65-F5344CB8AC3E}">
        <p14:creationId xmlns:p14="http://schemas.microsoft.com/office/powerpoint/2010/main" val="36557165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467600" cy="1143000"/>
          </a:xfrm>
        </p:spPr>
        <p:txBody>
          <a:bodyPr/>
          <a:lstStyle/>
          <a:p>
            <a:r>
              <a:rPr lang="ru-RU" smtClean="0"/>
              <a:t>Образец заголовка</a:t>
            </a:r>
            <a:endParaRPr lang="en-US"/>
          </a:p>
        </p:txBody>
      </p:sp>
      <p:sp>
        <p:nvSpPr>
          <p:cNvPr id="3" name="Содержимое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9"/>
          <p:cNvSpPr>
            <a:spLocks noGrp="1"/>
          </p:cNvSpPr>
          <p:nvPr>
            <p:ph type="dt" sz="half" idx="10"/>
          </p:nvPr>
        </p:nvSpPr>
        <p:spPr/>
        <p:txBody>
          <a:bodyPr/>
          <a:lstStyle>
            <a:lvl1pPr>
              <a:defRPr/>
            </a:lvl1pPr>
          </a:lstStyle>
          <a:p>
            <a:pPr>
              <a:defRPr/>
            </a:pPr>
            <a:fld id="{546E3178-431B-426A-8D13-574995584DE8}" type="datetimeFigureOut">
              <a:rPr lang="ru-RU">
                <a:solidFill>
                  <a:srgbClr val="D4D2D0">
                    <a:shade val="50000"/>
                  </a:srgbClr>
                </a:solidFill>
              </a:rPr>
              <a:pPr>
                <a:defRPr/>
              </a:pPr>
              <a:t>09.12.2012</a:t>
            </a:fld>
            <a:endParaRPr lang="ru-RU">
              <a:solidFill>
                <a:srgbClr val="D4D2D0">
                  <a:shade val="50000"/>
                </a:srgbClr>
              </a:solidFill>
            </a:endParaRPr>
          </a:p>
        </p:txBody>
      </p:sp>
      <p:sp>
        <p:nvSpPr>
          <p:cNvPr id="6" name="Нижний колонтитул 21"/>
          <p:cNvSpPr>
            <a:spLocks noGrp="1"/>
          </p:cNvSpPr>
          <p:nvPr>
            <p:ph type="ftr" sz="quarter" idx="11"/>
          </p:nvPr>
        </p:nvSpPr>
        <p:spPr/>
        <p:txBody>
          <a:bodyPr/>
          <a:lstStyle>
            <a:lvl1pPr>
              <a:defRPr/>
            </a:lvl1pPr>
          </a:lstStyle>
          <a:p>
            <a:pPr>
              <a:defRPr/>
            </a:pPr>
            <a:endParaRPr lang="ru-RU">
              <a:solidFill>
                <a:srgbClr val="D4D2D0">
                  <a:shade val="50000"/>
                </a:srgbClr>
              </a:solidFill>
            </a:endParaRPr>
          </a:p>
        </p:txBody>
      </p:sp>
      <p:sp>
        <p:nvSpPr>
          <p:cNvPr id="7" name="Номер слайда 17"/>
          <p:cNvSpPr>
            <a:spLocks noGrp="1"/>
          </p:cNvSpPr>
          <p:nvPr>
            <p:ph type="sldNum" sz="quarter" idx="12"/>
          </p:nvPr>
        </p:nvSpPr>
        <p:spPr/>
        <p:txBody>
          <a:bodyPr/>
          <a:lstStyle>
            <a:lvl1pPr>
              <a:defRPr/>
            </a:lvl1pPr>
          </a:lstStyle>
          <a:p>
            <a:pPr>
              <a:defRPr/>
            </a:pPr>
            <a:fld id="{503B89BF-AA47-45C0-9312-09AC89F025DD}" type="slidenum">
              <a:rPr lang="ru-RU">
                <a:solidFill>
                  <a:srgbClr val="D4D2D0">
                    <a:shade val="50000"/>
                  </a:srgbClr>
                </a:solidFill>
              </a:rPr>
              <a:pPr>
                <a:defRPr/>
              </a:pPr>
              <a:t>‹#›</a:t>
            </a:fld>
            <a:endParaRPr lang="ru-RU">
              <a:solidFill>
                <a:srgbClr val="D4D2D0">
                  <a:shade val="50000"/>
                </a:srgbClr>
              </a:solidFill>
            </a:endParaRPr>
          </a:p>
        </p:txBody>
      </p:sp>
    </p:spTree>
    <p:extLst>
      <p:ext uri="{BB962C8B-B14F-4D97-AF65-F5344CB8AC3E}">
        <p14:creationId xmlns:p14="http://schemas.microsoft.com/office/powerpoint/2010/main" val="340219655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4" name="Полилиния 3"/>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a:defRPr/>
            </a:pPr>
            <a:endParaRPr lang="en-US">
              <a:solidFill>
                <a:prstClr val="white"/>
              </a:solidFill>
              <a:cs typeface="Arial" charset="0"/>
            </a:endParaRPr>
          </a:p>
        </p:txBody>
      </p:sp>
      <p:sp>
        <p:nvSpPr>
          <p:cNvPr id="5" name="Полилиния 4"/>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a:defRPr/>
            </a:pPr>
            <a:endParaRPr lang="en-US">
              <a:solidFill>
                <a:prstClr val="white"/>
              </a:solidFill>
              <a:cs typeface="Arial" charset="0"/>
            </a:endParaRPr>
          </a:p>
        </p:txBody>
      </p:sp>
      <p:sp>
        <p:nvSpPr>
          <p:cNvPr id="2" name="Заголовок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ru-RU" smtClean="0"/>
              <a:t>Образец заголовка</a:t>
            </a:r>
            <a:endParaRPr lang="en-US"/>
          </a:p>
        </p:txBody>
      </p:sp>
      <p:sp>
        <p:nvSpPr>
          <p:cNvPr id="3" name="Текст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6" name="Дата 3"/>
          <p:cNvSpPr>
            <a:spLocks noGrp="1"/>
          </p:cNvSpPr>
          <p:nvPr>
            <p:ph type="dt" sz="half" idx="10"/>
          </p:nvPr>
        </p:nvSpPr>
        <p:spPr/>
        <p:txBody>
          <a:bodyPr/>
          <a:lstStyle>
            <a:lvl1pPr>
              <a:defRPr/>
            </a:lvl1pPr>
          </a:lstStyle>
          <a:p>
            <a:pPr>
              <a:defRPr/>
            </a:pPr>
            <a:fld id="{B1B53FED-2E9C-49F6-B6B7-87B0FC9EB3F5}" type="datetimeFigureOut">
              <a:rPr lang="ru-RU">
                <a:solidFill>
                  <a:srgbClr val="D4D2D0">
                    <a:shade val="50000"/>
                  </a:srgbClr>
                </a:solidFill>
              </a:rPr>
              <a:pPr>
                <a:defRPr/>
              </a:pPr>
              <a:t>09.12.2012</a:t>
            </a:fld>
            <a:endParaRPr lang="ru-RU">
              <a:solidFill>
                <a:srgbClr val="D4D2D0">
                  <a:shade val="50000"/>
                </a:srgbClr>
              </a:solidFill>
            </a:endParaRPr>
          </a:p>
        </p:txBody>
      </p:sp>
      <p:sp>
        <p:nvSpPr>
          <p:cNvPr id="7" name="Нижний колонтитул 4"/>
          <p:cNvSpPr>
            <a:spLocks noGrp="1"/>
          </p:cNvSpPr>
          <p:nvPr>
            <p:ph type="ftr" sz="quarter" idx="11"/>
          </p:nvPr>
        </p:nvSpPr>
        <p:spPr/>
        <p:txBody>
          <a:bodyPr/>
          <a:lstStyle>
            <a:lvl1pPr>
              <a:defRPr/>
            </a:lvl1pPr>
          </a:lstStyle>
          <a:p>
            <a:pPr>
              <a:defRPr/>
            </a:pPr>
            <a:endParaRPr lang="ru-RU">
              <a:solidFill>
                <a:srgbClr val="D4D2D0">
                  <a:shade val="50000"/>
                </a:srgbClr>
              </a:solidFill>
            </a:endParaRPr>
          </a:p>
        </p:txBody>
      </p:sp>
      <p:sp>
        <p:nvSpPr>
          <p:cNvPr id="8" name="Номер слайда 5"/>
          <p:cNvSpPr>
            <a:spLocks noGrp="1"/>
          </p:cNvSpPr>
          <p:nvPr>
            <p:ph type="sldNum" sz="quarter" idx="12"/>
          </p:nvPr>
        </p:nvSpPr>
        <p:spPr/>
        <p:txBody>
          <a:bodyPr/>
          <a:lstStyle>
            <a:lvl1pPr>
              <a:defRPr/>
            </a:lvl1pPr>
          </a:lstStyle>
          <a:p>
            <a:pPr>
              <a:defRPr/>
            </a:pPr>
            <a:fld id="{F59E13A4-E34D-4407-8FB9-39F00C4A9C02}" type="slidenum">
              <a:rPr lang="ru-RU">
                <a:solidFill>
                  <a:srgbClr val="D4D2D0">
                    <a:shade val="50000"/>
                  </a:srgbClr>
                </a:solidFill>
              </a:rPr>
              <a:pPr>
                <a:defRPr/>
              </a:pPr>
              <a:t>‹#›</a:t>
            </a:fld>
            <a:endParaRPr lang="ru-RU">
              <a:solidFill>
                <a:srgbClr val="D4D2D0">
                  <a:shade val="50000"/>
                </a:srgbClr>
              </a:solidFill>
            </a:endParaRPr>
          </a:p>
        </p:txBody>
      </p:sp>
    </p:spTree>
    <p:extLst>
      <p:ext uri="{BB962C8B-B14F-4D97-AF65-F5344CB8AC3E}">
        <p14:creationId xmlns:p14="http://schemas.microsoft.com/office/powerpoint/2010/main" val="3553817970"/>
      </p:ext>
    </p:extLst>
  </p:cSld>
  <p:clrMapOvr>
    <a:overrideClrMapping bg1="dk1" tx1="lt1" bg2="dk2" tx2="lt2" accent1="accent1" accent2="accent2" accent3="accent3" accent4="accent4" accent5="accent5" accent6="accent6" hlink="hlink" folHlink="folHlink"/>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467600" cy="1143000"/>
          </a:xfrm>
        </p:spPr>
        <p:txBody>
          <a:bodyPr/>
          <a:lstStyle/>
          <a:p>
            <a:r>
              <a:rPr lang="ru-RU" smtClean="0"/>
              <a:t>Образец заголовка</a:t>
            </a:r>
            <a:endParaRPr lang="en-US"/>
          </a:p>
        </p:txBody>
      </p:sp>
      <p:sp>
        <p:nvSpPr>
          <p:cNvPr id="3" name="Содержимое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9"/>
          <p:cNvSpPr>
            <a:spLocks noGrp="1"/>
          </p:cNvSpPr>
          <p:nvPr>
            <p:ph type="dt" sz="half" idx="10"/>
          </p:nvPr>
        </p:nvSpPr>
        <p:spPr/>
        <p:txBody>
          <a:bodyPr/>
          <a:lstStyle>
            <a:lvl1pPr>
              <a:defRPr/>
            </a:lvl1pPr>
          </a:lstStyle>
          <a:p>
            <a:pPr>
              <a:defRPr/>
            </a:pPr>
            <a:fld id="{9F40CB40-43DE-4132-A733-F77296FA2F5A}" type="datetimeFigureOut">
              <a:rPr lang="ru-RU">
                <a:solidFill>
                  <a:srgbClr val="D4D2D0">
                    <a:shade val="50000"/>
                  </a:srgbClr>
                </a:solidFill>
              </a:rPr>
              <a:pPr>
                <a:defRPr/>
              </a:pPr>
              <a:t>09.12.2012</a:t>
            </a:fld>
            <a:endParaRPr lang="ru-RU">
              <a:solidFill>
                <a:srgbClr val="D4D2D0">
                  <a:shade val="50000"/>
                </a:srgbClr>
              </a:solidFill>
            </a:endParaRPr>
          </a:p>
        </p:txBody>
      </p:sp>
      <p:sp>
        <p:nvSpPr>
          <p:cNvPr id="6" name="Нижний колонтитул 21"/>
          <p:cNvSpPr>
            <a:spLocks noGrp="1"/>
          </p:cNvSpPr>
          <p:nvPr>
            <p:ph type="ftr" sz="quarter" idx="11"/>
          </p:nvPr>
        </p:nvSpPr>
        <p:spPr/>
        <p:txBody>
          <a:bodyPr/>
          <a:lstStyle>
            <a:lvl1pPr>
              <a:defRPr/>
            </a:lvl1pPr>
          </a:lstStyle>
          <a:p>
            <a:pPr>
              <a:defRPr/>
            </a:pPr>
            <a:endParaRPr lang="ru-RU">
              <a:solidFill>
                <a:srgbClr val="D4D2D0">
                  <a:shade val="50000"/>
                </a:srgbClr>
              </a:solidFill>
            </a:endParaRPr>
          </a:p>
        </p:txBody>
      </p:sp>
      <p:sp>
        <p:nvSpPr>
          <p:cNvPr id="7" name="Номер слайда 17"/>
          <p:cNvSpPr>
            <a:spLocks noGrp="1"/>
          </p:cNvSpPr>
          <p:nvPr>
            <p:ph type="sldNum" sz="quarter" idx="12"/>
          </p:nvPr>
        </p:nvSpPr>
        <p:spPr/>
        <p:txBody>
          <a:bodyPr/>
          <a:lstStyle>
            <a:lvl1pPr>
              <a:defRPr/>
            </a:lvl1pPr>
          </a:lstStyle>
          <a:p>
            <a:pPr>
              <a:defRPr/>
            </a:pPr>
            <a:fld id="{D22206BB-B44B-4EE0-9B17-7DBC13083927}" type="slidenum">
              <a:rPr lang="ru-RU">
                <a:solidFill>
                  <a:srgbClr val="D4D2D0">
                    <a:shade val="50000"/>
                  </a:srgbClr>
                </a:solidFill>
              </a:rPr>
              <a:pPr>
                <a:defRPr/>
              </a:pPr>
              <a:t>‹#›</a:t>
            </a:fld>
            <a:endParaRPr lang="ru-RU">
              <a:solidFill>
                <a:srgbClr val="D4D2D0">
                  <a:shade val="50000"/>
                </a:srgbClr>
              </a:solidFill>
            </a:endParaRPr>
          </a:p>
        </p:txBody>
      </p:sp>
    </p:spTree>
    <p:extLst>
      <p:ext uri="{BB962C8B-B14F-4D97-AF65-F5344CB8AC3E}">
        <p14:creationId xmlns:p14="http://schemas.microsoft.com/office/powerpoint/2010/main" val="71026545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lstStyle>
            <a:lvl1pPr>
              <a:defRPr/>
            </a:lvl1pPr>
          </a:lstStyle>
          <a:p>
            <a:r>
              <a:rPr lang="ru-RU" smtClean="0"/>
              <a:t>Образец заголовка</a:t>
            </a:r>
            <a:endParaRPr lang="en-US"/>
          </a:p>
        </p:txBody>
      </p:sp>
      <p:sp>
        <p:nvSpPr>
          <p:cNvPr id="3" name="Текст 2"/>
          <p:cNvSpPr>
            <a:spLocks noGrp="1"/>
          </p:cNvSpPr>
          <p:nvPr>
            <p:ph type="body" idx="1"/>
          </p:nvPr>
        </p:nvSpPr>
        <p:spPr>
          <a:xfrm>
            <a:off x="457200" y="5486400"/>
            <a:ext cx="4040188"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Текст 3"/>
          <p:cNvSpPr>
            <a:spLocks noGrp="1"/>
          </p:cNvSpPr>
          <p:nvPr>
            <p:ph type="body" sz="half" idx="3"/>
          </p:nvPr>
        </p:nvSpPr>
        <p:spPr>
          <a:xfrm>
            <a:off x="4645025" y="5486400"/>
            <a:ext cx="4041775"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5" name="Содержимое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6"/>
          <p:cNvSpPr>
            <a:spLocks noGrp="1"/>
          </p:cNvSpPr>
          <p:nvPr>
            <p:ph type="dt" sz="half" idx="10"/>
          </p:nvPr>
        </p:nvSpPr>
        <p:spPr/>
        <p:txBody>
          <a:bodyPr/>
          <a:lstStyle>
            <a:lvl1pPr>
              <a:defRPr/>
            </a:lvl1pPr>
          </a:lstStyle>
          <a:p>
            <a:pPr>
              <a:defRPr/>
            </a:pPr>
            <a:fld id="{B17170D4-7A97-4310-B063-09154D430DD3}" type="datetimeFigureOut">
              <a:rPr lang="ru-RU">
                <a:solidFill>
                  <a:srgbClr val="D4D2D0">
                    <a:shade val="50000"/>
                  </a:srgbClr>
                </a:solidFill>
              </a:rPr>
              <a:pPr>
                <a:defRPr/>
              </a:pPr>
              <a:t>09.12.2012</a:t>
            </a:fld>
            <a:endParaRPr lang="ru-RU">
              <a:solidFill>
                <a:srgbClr val="D4D2D0">
                  <a:shade val="50000"/>
                </a:srgbClr>
              </a:solidFill>
            </a:endParaRPr>
          </a:p>
        </p:txBody>
      </p:sp>
      <p:sp>
        <p:nvSpPr>
          <p:cNvPr id="8" name="Нижний колонтитул 7"/>
          <p:cNvSpPr>
            <a:spLocks noGrp="1"/>
          </p:cNvSpPr>
          <p:nvPr>
            <p:ph type="ftr" sz="quarter" idx="11"/>
          </p:nvPr>
        </p:nvSpPr>
        <p:spPr/>
        <p:txBody>
          <a:bodyPr/>
          <a:lstStyle>
            <a:lvl1pPr>
              <a:defRPr/>
            </a:lvl1pPr>
          </a:lstStyle>
          <a:p>
            <a:pPr>
              <a:defRPr/>
            </a:pPr>
            <a:endParaRPr lang="ru-RU">
              <a:solidFill>
                <a:srgbClr val="D4D2D0">
                  <a:shade val="50000"/>
                </a:srgbClr>
              </a:solidFill>
            </a:endParaRPr>
          </a:p>
        </p:txBody>
      </p:sp>
      <p:sp>
        <p:nvSpPr>
          <p:cNvPr id="9" name="Номер слайда 8"/>
          <p:cNvSpPr>
            <a:spLocks noGrp="1"/>
          </p:cNvSpPr>
          <p:nvPr>
            <p:ph type="sldNum" sz="quarter" idx="12"/>
          </p:nvPr>
        </p:nvSpPr>
        <p:spPr/>
        <p:txBody>
          <a:bodyPr/>
          <a:lstStyle>
            <a:lvl1pPr>
              <a:defRPr/>
            </a:lvl1pPr>
          </a:lstStyle>
          <a:p>
            <a:pPr>
              <a:defRPr/>
            </a:pPr>
            <a:fld id="{4CBF0C77-8BFD-440A-A3B6-C8182592BC76}" type="slidenum">
              <a:rPr lang="ru-RU">
                <a:solidFill>
                  <a:srgbClr val="D4D2D0">
                    <a:shade val="50000"/>
                  </a:srgbClr>
                </a:solidFill>
              </a:rPr>
              <a:pPr>
                <a:defRPr/>
              </a:pPr>
              <a:t>‹#›</a:t>
            </a:fld>
            <a:endParaRPr lang="ru-RU">
              <a:solidFill>
                <a:srgbClr val="D4D2D0">
                  <a:shade val="50000"/>
                </a:srgbClr>
              </a:solidFill>
            </a:endParaRPr>
          </a:p>
        </p:txBody>
      </p:sp>
    </p:spTree>
    <p:extLst>
      <p:ext uri="{BB962C8B-B14F-4D97-AF65-F5344CB8AC3E}">
        <p14:creationId xmlns:p14="http://schemas.microsoft.com/office/powerpoint/2010/main" val="182654316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320"/>
            <a:ext cx="7470648" cy="1143000"/>
          </a:xfrm>
        </p:spPr>
        <p:txBody>
          <a:bodyPr/>
          <a:lstStyle>
            <a:lvl1pPr algn="l">
              <a:defRPr sz="4600"/>
            </a:lvl1pPr>
          </a:lstStyle>
          <a:p>
            <a:r>
              <a:rPr lang="ru-RU" smtClean="0"/>
              <a:t>Образец заголовка</a:t>
            </a:r>
            <a:endParaRPr lang="en-US"/>
          </a:p>
        </p:txBody>
      </p:sp>
      <p:sp>
        <p:nvSpPr>
          <p:cNvPr id="3" name="Дата 9"/>
          <p:cNvSpPr>
            <a:spLocks noGrp="1"/>
          </p:cNvSpPr>
          <p:nvPr>
            <p:ph type="dt" sz="half" idx="10"/>
          </p:nvPr>
        </p:nvSpPr>
        <p:spPr/>
        <p:txBody>
          <a:bodyPr/>
          <a:lstStyle>
            <a:lvl1pPr>
              <a:defRPr/>
            </a:lvl1pPr>
          </a:lstStyle>
          <a:p>
            <a:pPr>
              <a:defRPr/>
            </a:pPr>
            <a:fld id="{A886C33E-184C-4573-A520-2AD88FDE76C8}" type="datetimeFigureOut">
              <a:rPr lang="ru-RU">
                <a:solidFill>
                  <a:srgbClr val="D4D2D0">
                    <a:shade val="50000"/>
                  </a:srgbClr>
                </a:solidFill>
              </a:rPr>
              <a:pPr>
                <a:defRPr/>
              </a:pPr>
              <a:t>09.12.2012</a:t>
            </a:fld>
            <a:endParaRPr lang="ru-RU">
              <a:solidFill>
                <a:srgbClr val="D4D2D0">
                  <a:shade val="50000"/>
                </a:srgbClr>
              </a:solidFill>
            </a:endParaRPr>
          </a:p>
        </p:txBody>
      </p:sp>
      <p:sp>
        <p:nvSpPr>
          <p:cNvPr id="4" name="Нижний колонтитул 21"/>
          <p:cNvSpPr>
            <a:spLocks noGrp="1"/>
          </p:cNvSpPr>
          <p:nvPr>
            <p:ph type="ftr" sz="quarter" idx="11"/>
          </p:nvPr>
        </p:nvSpPr>
        <p:spPr/>
        <p:txBody>
          <a:bodyPr/>
          <a:lstStyle>
            <a:lvl1pPr>
              <a:defRPr/>
            </a:lvl1pPr>
          </a:lstStyle>
          <a:p>
            <a:pPr>
              <a:defRPr/>
            </a:pPr>
            <a:endParaRPr lang="ru-RU">
              <a:solidFill>
                <a:srgbClr val="D4D2D0">
                  <a:shade val="50000"/>
                </a:srgbClr>
              </a:solidFill>
            </a:endParaRPr>
          </a:p>
        </p:txBody>
      </p:sp>
      <p:sp>
        <p:nvSpPr>
          <p:cNvPr id="5" name="Номер слайда 17"/>
          <p:cNvSpPr>
            <a:spLocks noGrp="1"/>
          </p:cNvSpPr>
          <p:nvPr>
            <p:ph type="sldNum" sz="quarter" idx="12"/>
          </p:nvPr>
        </p:nvSpPr>
        <p:spPr/>
        <p:txBody>
          <a:bodyPr/>
          <a:lstStyle>
            <a:lvl1pPr>
              <a:defRPr/>
            </a:lvl1pPr>
          </a:lstStyle>
          <a:p>
            <a:pPr>
              <a:defRPr/>
            </a:pPr>
            <a:fld id="{7B719EE4-A8D5-46DA-BBAF-13B86FB2782E}" type="slidenum">
              <a:rPr lang="ru-RU">
                <a:solidFill>
                  <a:srgbClr val="D4D2D0">
                    <a:shade val="50000"/>
                  </a:srgbClr>
                </a:solidFill>
              </a:rPr>
              <a:pPr>
                <a:defRPr/>
              </a:pPr>
              <a:t>‹#›</a:t>
            </a:fld>
            <a:endParaRPr lang="ru-RU">
              <a:solidFill>
                <a:srgbClr val="D4D2D0">
                  <a:shade val="50000"/>
                </a:srgbClr>
              </a:solidFill>
            </a:endParaRPr>
          </a:p>
        </p:txBody>
      </p:sp>
    </p:spTree>
    <p:extLst>
      <p:ext uri="{BB962C8B-B14F-4D97-AF65-F5344CB8AC3E}">
        <p14:creationId xmlns:p14="http://schemas.microsoft.com/office/powerpoint/2010/main" val="270014220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9"/>
          <p:cNvSpPr>
            <a:spLocks noGrp="1"/>
          </p:cNvSpPr>
          <p:nvPr>
            <p:ph type="dt" sz="half" idx="10"/>
          </p:nvPr>
        </p:nvSpPr>
        <p:spPr/>
        <p:txBody>
          <a:bodyPr/>
          <a:lstStyle>
            <a:lvl1pPr>
              <a:defRPr/>
            </a:lvl1pPr>
          </a:lstStyle>
          <a:p>
            <a:pPr>
              <a:defRPr/>
            </a:pPr>
            <a:fld id="{DAC3D7BB-640A-4B34-9757-32F13020CB72}" type="datetimeFigureOut">
              <a:rPr lang="ru-RU">
                <a:solidFill>
                  <a:srgbClr val="D4D2D0">
                    <a:shade val="50000"/>
                  </a:srgbClr>
                </a:solidFill>
              </a:rPr>
              <a:pPr>
                <a:defRPr/>
              </a:pPr>
              <a:t>09.12.2012</a:t>
            </a:fld>
            <a:endParaRPr lang="ru-RU">
              <a:solidFill>
                <a:srgbClr val="D4D2D0">
                  <a:shade val="50000"/>
                </a:srgbClr>
              </a:solidFill>
            </a:endParaRPr>
          </a:p>
        </p:txBody>
      </p:sp>
      <p:sp>
        <p:nvSpPr>
          <p:cNvPr id="3" name="Нижний колонтитул 21"/>
          <p:cNvSpPr>
            <a:spLocks noGrp="1"/>
          </p:cNvSpPr>
          <p:nvPr>
            <p:ph type="ftr" sz="quarter" idx="11"/>
          </p:nvPr>
        </p:nvSpPr>
        <p:spPr/>
        <p:txBody>
          <a:bodyPr/>
          <a:lstStyle>
            <a:lvl1pPr>
              <a:defRPr/>
            </a:lvl1pPr>
          </a:lstStyle>
          <a:p>
            <a:pPr>
              <a:defRPr/>
            </a:pPr>
            <a:endParaRPr lang="ru-RU">
              <a:solidFill>
                <a:srgbClr val="D4D2D0">
                  <a:shade val="50000"/>
                </a:srgbClr>
              </a:solidFill>
            </a:endParaRPr>
          </a:p>
        </p:txBody>
      </p:sp>
      <p:sp>
        <p:nvSpPr>
          <p:cNvPr id="4" name="Номер слайда 17"/>
          <p:cNvSpPr>
            <a:spLocks noGrp="1"/>
          </p:cNvSpPr>
          <p:nvPr>
            <p:ph type="sldNum" sz="quarter" idx="12"/>
          </p:nvPr>
        </p:nvSpPr>
        <p:spPr/>
        <p:txBody>
          <a:bodyPr/>
          <a:lstStyle>
            <a:lvl1pPr>
              <a:defRPr/>
            </a:lvl1pPr>
          </a:lstStyle>
          <a:p>
            <a:pPr>
              <a:defRPr/>
            </a:pPr>
            <a:fld id="{39F648E5-F685-4003-95B2-8F8207D90177}" type="slidenum">
              <a:rPr lang="ru-RU">
                <a:solidFill>
                  <a:srgbClr val="D4D2D0">
                    <a:shade val="50000"/>
                  </a:srgbClr>
                </a:solidFill>
              </a:rPr>
              <a:pPr>
                <a:defRPr/>
              </a:pPr>
              <a:t>‹#›</a:t>
            </a:fld>
            <a:endParaRPr lang="ru-RU">
              <a:solidFill>
                <a:srgbClr val="D4D2D0">
                  <a:shade val="50000"/>
                </a:srgbClr>
              </a:solidFill>
            </a:endParaRPr>
          </a:p>
        </p:txBody>
      </p:sp>
    </p:spTree>
    <p:extLst>
      <p:ext uri="{BB962C8B-B14F-4D97-AF65-F5344CB8AC3E}">
        <p14:creationId xmlns:p14="http://schemas.microsoft.com/office/powerpoint/2010/main" val="74427509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lang="ru-RU" smtClean="0"/>
              <a:t>Образец заголовка</a:t>
            </a:r>
            <a:endParaRPr lang="en-US"/>
          </a:p>
        </p:txBody>
      </p:sp>
      <p:sp>
        <p:nvSpPr>
          <p:cNvPr id="3" name="Текст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a:r>
              <a:rPr lang="ru-RU" smtClean="0"/>
              <a:t>Образец текста</a:t>
            </a:r>
          </a:p>
        </p:txBody>
      </p:sp>
      <p:sp>
        <p:nvSpPr>
          <p:cNvPr id="4" name="Содержимое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4"/>
          <p:cNvSpPr>
            <a:spLocks noGrp="1"/>
          </p:cNvSpPr>
          <p:nvPr>
            <p:ph type="dt" sz="half" idx="10"/>
          </p:nvPr>
        </p:nvSpPr>
        <p:spPr/>
        <p:txBody>
          <a:bodyPr/>
          <a:lstStyle>
            <a:lvl1pPr>
              <a:defRPr/>
            </a:lvl1pPr>
          </a:lstStyle>
          <a:p>
            <a:pPr>
              <a:defRPr/>
            </a:pPr>
            <a:fld id="{A2D820FD-391E-46CA-A7ED-8887C9C1924D}" type="datetimeFigureOut">
              <a:rPr lang="ru-RU">
                <a:solidFill>
                  <a:srgbClr val="D4D2D0">
                    <a:shade val="50000"/>
                  </a:srgbClr>
                </a:solidFill>
              </a:rPr>
              <a:pPr>
                <a:defRPr/>
              </a:pPr>
              <a:t>09.12.2012</a:t>
            </a:fld>
            <a:endParaRPr lang="ru-RU">
              <a:solidFill>
                <a:srgbClr val="D4D2D0">
                  <a:shade val="50000"/>
                </a:srgbClr>
              </a:solidFill>
            </a:endParaRPr>
          </a:p>
        </p:txBody>
      </p:sp>
      <p:sp>
        <p:nvSpPr>
          <p:cNvPr id="6" name="Нижний колонтитул 5"/>
          <p:cNvSpPr>
            <a:spLocks noGrp="1"/>
          </p:cNvSpPr>
          <p:nvPr>
            <p:ph type="ftr" sz="quarter" idx="11"/>
          </p:nvPr>
        </p:nvSpPr>
        <p:spPr/>
        <p:txBody>
          <a:bodyPr/>
          <a:lstStyle>
            <a:lvl1pPr>
              <a:defRPr/>
            </a:lvl1pPr>
          </a:lstStyle>
          <a:p>
            <a:pPr>
              <a:defRPr/>
            </a:pPr>
            <a:endParaRPr lang="ru-RU">
              <a:solidFill>
                <a:srgbClr val="D4D2D0">
                  <a:shade val="50000"/>
                </a:srgbClr>
              </a:solidFill>
            </a:endParaRPr>
          </a:p>
        </p:txBody>
      </p:sp>
      <p:sp>
        <p:nvSpPr>
          <p:cNvPr id="7" name="Номер слайда 6"/>
          <p:cNvSpPr>
            <a:spLocks noGrp="1"/>
          </p:cNvSpPr>
          <p:nvPr>
            <p:ph type="sldNum" sz="quarter" idx="12"/>
          </p:nvPr>
        </p:nvSpPr>
        <p:spPr>
          <a:xfrm>
            <a:off x="8156575" y="6421438"/>
            <a:ext cx="762000" cy="365125"/>
          </a:xfrm>
        </p:spPr>
        <p:txBody>
          <a:bodyPr/>
          <a:lstStyle>
            <a:lvl1pPr>
              <a:defRPr/>
            </a:lvl1pPr>
          </a:lstStyle>
          <a:p>
            <a:pPr>
              <a:defRPr/>
            </a:pPr>
            <a:fld id="{D40894A8-C31D-420A-9B15-6C498929628C}" type="slidenum">
              <a:rPr lang="ru-RU">
                <a:solidFill>
                  <a:srgbClr val="D4D2D0">
                    <a:shade val="50000"/>
                  </a:srgbClr>
                </a:solidFill>
              </a:rPr>
              <a:pPr>
                <a:defRPr/>
              </a:pPr>
              <a:t>‹#›</a:t>
            </a:fld>
            <a:endParaRPr lang="ru-RU">
              <a:solidFill>
                <a:srgbClr val="D4D2D0">
                  <a:shade val="50000"/>
                </a:srgbClr>
              </a:solidFill>
            </a:endParaRPr>
          </a:p>
        </p:txBody>
      </p:sp>
    </p:spTree>
    <p:extLst>
      <p:ext uri="{BB962C8B-B14F-4D97-AF65-F5344CB8AC3E}">
        <p14:creationId xmlns:p14="http://schemas.microsoft.com/office/powerpoint/2010/main" val="318196112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lang="ru-RU" smtClean="0"/>
              <a:t>Образец заголовка</a:t>
            </a:r>
            <a:endParaRPr lang="en-US"/>
          </a:p>
        </p:txBody>
      </p:sp>
      <p:sp>
        <p:nvSpPr>
          <p:cNvPr id="3" name="Рисунок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normAutofit/>
          </a:bodyPr>
          <a:lstStyle>
            <a:lvl1pPr marL="0" indent="0">
              <a:buNone/>
              <a:defRPr sz="3200"/>
            </a:lvl1pPr>
          </a:lstStyle>
          <a:p>
            <a:pPr lvl="0"/>
            <a:r>
              <a:rPr lang="ru-RU" noProof="0" smtClean="0"/>
              <a:t>Вставка рисунка</a:t>
            </a:r>
            <a:endParaRPr lang="en-US" noProof="0" dirty="0"/>
          </a:p>
        </p:txBody>
      </p:sp>
      <p:sp>
        <p:nvSpPr>
          <p:cNvPr id="4" name="Текст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pPr>
              <a:defRPr/>
            </a:pPr>
            <a:fld id="{2A668362-A7DC-4536-8C95-8C5FC7A09397}" type="datetimeFigureOut">
              <a:rPr lang="ru-RU">
                <a:solidFill>
                  <a:srgbClr val="D4D2D0">
                    <a:shade val="50000"/>
                  </a:srgbClr>
                </a:solidFill>
              </a:rPr>
              <a:pPr>
                <a:defRPr/>
              </a:pPr>
              <a:t>09.12.2012</a:t>
            </a:fld>
            <a:endParaRPr lang="ru-RU">
              <a:solidFill>
                <a:srgbClr val="D4D2D0">
                  <a:shade val="50000"/>
                </a:srgbClr>
              </a:solidFill>
            </a:endParaRPr>
          </a:p>
        </p:txBody>
      </p:sp>
      <p:sp>
        <p:nvSpPr>
          <p:cNvPr id="6" name="Нижний колонтитул 5"/>
          <p:cNvSpPr>
            <a:spLocks noGrp="1"/>
          </p:cNvSpPr>
          <p:nvPr>
            <p:ph type="ftr" sz="quarter" idx="11"/>
          </p:nvPr>
        </p:nvSpPr>
        <p:spPr/>
        <p:txBody>
          <a:bodyPr/>
          <a:lstStyle>
            <a:lvl1pPr>
              <a:defRPr/>
            </a:lvl1pPr>
          </a:lstStyle>
          <a:p>
            <a:pPr>
              <a:defRPr/>
            </a:pPr>
            <a:endParaRPr lang="ru-RU">
              <a:solidFill>
                <a:srgbClr val="D4D2D0">
                  <a:shade val="50000"/>
                </a:srgbClr>
              </a:solidFill>
            </a:endParaRPr>
          </a:p>
        </p:txBody>
      </p:sp>
      <p:sp>
        <p:nvSpPr>
          <p:cNvPr id="7" name="Номер слайда 6"/>
          <p:cNvSpPr>
            <a:spLocks noGrp="1"/>
          </p:cNvSpPr>
          <p:nvPr>
            <p:ph type="sldNum" sz="quarter" idx="12"/>
          </p:nvPr>
        </p:nvSpPr>
        <p:spPr/>
        <p:txBody>
          <a:bodyPr/>
          <a:lstStyle>
            <a:lvl1pPr>
              <a:defRPr/>
            </a:lvl1pPr>
          </a:lstStyle>
          <a:p>
            <a:pPr>
              <a:defRPr/>
            </a:pPr>
            <a:fld id="{A3539E11-4909-4091-9B2B-95538372A573}" type="slidenum">
              <a:rPr lang="ru-RU">
                <a:solidFill>
                  <a:srgbClr val="D4D2D0">
                    <a:shade val="50000"/>
                  </a:srgbClr>
                </a:solidFill>
              </a:rPr>
              <a:pPr>
                <a:defRPr/>
              </a:pPr>
              <a:t>‹#›</a:t>
            </a:fld>
            <a:endParaRPr lang="ru-RU">
              <a:solidFill>
                <a:srgbClr val="D4D2D0">
                  <a:shade val="50000"/>
                </a:srgbClr>
              </a:solidFill>
            </a:endParaRPr>
          </a:p>
        </p:txBody>
      </p:sp>
    </p:spTree>
    <p:extLst>
      <p:ext uri="{BB962C8B-B14F-4D97-AF65-F5344CB8AC3E}">
        <p14:creationId xmlns:p14="http://schemas.microsoft.com/office/powerpoint/2010/main" val="327146622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F7642852-BFD9-4C02-ABE9-A01C22161169}" type="datetimeFigureOut">
              <a:rPr lang="ru-RU">
                <a:solidFill>
                  <a:srgbClr val="D4D2D0">
                    <a:shade val="50000"/>
                  </a:srgbClr>
                </a:solidFill>
              </a:rPr>
              <a:pPr>
                <a:defRPr/>
              </a:pPr>
              <a:t>09.12.2012</a:t>
            </a:fld>
            <a:endParaRPr lang="ru-RU">
              <a:solidFill>
                <a:srgbClr val="D4D2D0">
                  <a:shade val="5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D4D2D0">
                  <a:shade val="5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1D7CC7F6-8B38-419B-9CA9-FB78C6AA3026}" type="slidenum">
              <a:rPr lang="ru-RU">
                <a:solidFill>
                  <a:srgbClr val="D4D2D0">
                    <a:shade val="50000"/>
                  </a:srgbClr>
                </a:solidFill>
              </a:rPr>
              <a:pPr>
                <a:defRPr/>
              </a:pPr>
              <a:t>‹#›</a:t>
            </a:fld>
            <a:endParaRPr lang="ru-RU">
              <a:solidFill>
                <a:srgbClr val="D4D2D0">
                  <a:shade val="50000"/>
                </a:srgbClr>
              </a:solidFill>
            </a:endParaRPr>
          </a:p>
        </p:txBody>
      </p:sp>
    </p:spTree>
    <p:extLst>
      <p:ext uri="{BB962C8B-B14F-4D97-AF65-F5344CB8AC3E}">
        <p14:creationId xmlns:p14="http://schemas.microsoft.com/office/powerpoint/2010/main" val="357967173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3554E3D4-EBAC-47FB-8C11-3F5D766912E1}" type="datetimeFigureOut">
              <a:rPr lang="ru-RU">
                <a:solidFill>
                  <a:srgbClr val="D4D2D0">
                    <a:shade val="50000"/>
                  </a:srgbClr>
                </a:solidFill>
              </a:rPr>
              <a:pPr>
                <a:defRPr/>
              </a:pPr>
              <a:t>09.12.2012</a:t>
            </a:fld>
            <a:endParaRPr lang="ru-RU">
              <a:solidFill>
                <a:srgbClr val="D4D2D0">
                  <a:shade val="5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D4D2D0">
                  <a:shade val="5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709CA4AC-CFA1-477F-A669-0255F84A305D}" type="slidenum">
              <a:rPr lang="ru-RU">
                <a:solidFill>
                  <a:srgbClr val="D4D2D0">
                    <a:shade val="50000"/>
                  </a:srgbClr>
                </a:solidFill>
              </a:rPr>
              <a:pPr>
                <a:defRPr/>
              </a:pPr>
              <a:t>‹#›</a:t>
            </a:fld>
            <a:endParaRPr lang="ru-RU">
              <a:solidFill>
                <a:srgbClr val="D4D2D0">
                  <a:shade val="50000"/>
                </a:srgbClr>
              </a:solidFill>
            </a:endParaRPr>
          </a:p>
        </p:txBody>
      </p:sp>
    </p:spTree>
    <p:extLst>
      <p:ext uri="{BB962C8B-B14F-4D97-AF65-F5344CB8AC3E}">
        <p14:creationId xmlns:p14="http://schemas.microsoft.com/office/powerpoint/2010/main" val="16309543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lstStyle>
            <a:lvl1pPr>
              <a:defRPr/>
            </a:lvl1pPr>
          </a:lstStyle>
          <a:p>
            <a:r>
              <a:rPr lang="ru-RU" smtClean="0"/>
              <a:t>Образец заголовка</a:t>
            </a:r>
            <a:endParaRPr lang="en-US"/>
          </a:p>
        </p:txBody>
      </p:sp>
      <p:sp>
        <p:nvSpPr>
          <p:cNvPr id="3" name="Текст 2"/>
          <p:cNvSpPr>
            <a:spLocks noGrp="1"/>
          </p:cNvSpPr>
          <p:nvPr>
            <p:ph type="body" idx="1"/>
          </p:nvPr>
        </p:nvSpPr>
        <p:spPr>
          <a:xfrm>
            <a:off x="457200" y="5486400"/>
            <a:ext cx="4040188"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Текст 3"/>
          <p:cNvSpPr>
            <a:spLocks noGrp="1"/>
          </p:cNvSpPr>
          <p:nvPr>
            <p:ph type="body" sz="half" idx="3"/>
          </p:nvPr>
        </p:nvSpPr>
        <p:spPr>
          <a:xfrm>
            <a:off x="4645025" y="5486400"/>
            <a:ext cx="4041775"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5" name="Содержимое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6"/>
          <p:cNvSpPr>
            <a:spLocks noGrp="1"/>
          </p:cNvSpPr>
          <p:nvPr>
            <p:ph type="dt" sz="half" idx="10"/>
          </p:nvPr>
        </p:nvSpPr>
        <p:spPr/>
        <p:txBody>
          <a:bodyPr/>
          <a:lstStyle>
            <a:lvl1pPr>
              <a:defRPr/>
            </a:lvl1pPr>
          </a:lstStyle>
          <a:p>
            <a:pPr>
              <a:defRPr/>
            </a:pPr>
            <a:fld id="{87457E9E-596C-4474-9AB2-16AF338AD54F}" type="datetimeFigureOut">
              <a:rPr lang="ru-RU">
                <a:solidFill>
                  <a:srgbClr val="D4D2D0">
                    <a:shade val="50000"/>
                  </a:srgbClr>
                </a:solidFill>
              </a:rPr>
              <a:pPr>
                <a:defRPr/>
              </a:pPr>
              <a:t>09.12.2012</a:t>
            </a:fld>
            <a:endParaRPr lang="ru-RU">
              <a:solidFill>
                <a:srgbClr val="D4D2D0">
                  <a:shade val="50000"/>
                </a:srgbClr>
              </a:solidFill>
            </a:endParaRPr>
          </a:p>
        </p:txBody>
      </p:sp>
      <p:sp>
        <p:nvSpPr>
          <p:cNvPr id="8" name="Нижний колонтитул 7"/>
          <p:cNvSpPr>
            <a:spLocks noGrp="1"/>
          </p:cNvSpPr>
          <p:nvPr>
            <p:ph type="ftr" sz="quarter" idx="11"/>
          </p:nvPr>
        </p:nvSpPr>
        <p:spPr/>
        <p:txBody>
          <a:bodyPr/>
          <a:lstStyle>
            <a:lvl1pPr>
              <a:defRPr/>
            </a:lvl1pPr>
          </a:lstStyle>
          <a:p>
            <a:pPr>
              <a:defRPr/>
            </a:pPr>
            <a:endParaRPr lang="ru-RU">
              <a:solidFill>
                <a:srgbClr val="D4D2D0">
                  <a:shade val="50000"/>
                </a:srgbClr>
              </a:solidFill>
            </a:endParaRPr>
          </a:p>
        </p:txBody>
      </p:sp>
      <p:sp>
        <p:nvSpPr>
          <p:cNvPr id="9" name="Номер слайда 8"/>
          <p:cNvSpPr>
            <a:spLocks noGrp="1"/>
          </p:cNvSpPr>
          <p:nvPr>
            <p:ph type="sldNum" sz="quarter" idx="12"/>
          </p:nvPr>
        </p:nvSpPr>
        <p:spPr/>
        <p:txBody>
          <a:bodyPr/>
          <a:lstStyle>
            <a:lvl1pPr>
              <a:defRPr/>
            </a:lvl1pPr>
          </a:lstStyle>
          <a:p>
            <a:pPr>
              <a:defRPr/>
            </a:pPr>
            <a:fld id="{4748667F-14EF-427D-BF9F-50C28FD22D3B}" type="slidenum">
              <a:rPr lang="ru-RU">
                <a:solidFill>
                  <a:srgbClr val="D4D2D0">
                    <a:shade val="50000"/>
                  </a:srgbClr>
                </a:solidFill>
              </a:rPr>
              <a:pPr>
                <a:defRPr/>
              </a:pPr>
              <a:t>‹#›</a:t>
            </a:fld>
            <a:endParaRPr lang="ru-RU">
              <a:solidFill>
                <a:srgbClr val="D4D2D0">
                  <a:shade val="50000"/>
                </a:srgbClr>
              </a:solidFill>
            </a:endParaRPr>
          </a:p>
        </p:txBody>
      </p:sp>
    </p:spTree>
    <p:extLst>
      <p:ext uri="{BB962C8B-B14F-4D97-AF65-F5344CB8AC3E}">
        <p14:creationId xmlns:p14="http://schemas.microsoft.com/office/powerpoint/2010/main" val="32076355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320"/>
            <a:ext cx="7470648" cy="1143000"/>
          </a:xfrm>
        </p:spPr>
        <p:txBody>
          <a:bodyPr/>
          <a:lstStyle>
            <a:lvl1pPr algn="l">
              <a:defRPr sz="4600"/>
            </a:lvl1pPr>
          </a:lstStyle>
          <a:p>
            <a:r>
              <a:rPr lang="ru-RU" smtClean="0"/>
              <a:t>Образец заголовка</a:t>
            </a:r>
            <a:endParaRPr lang="en-US"/>
          </a:p>
        </p:txBody>
      </p:sp>
      <p:sp>
        <p:nvSpPr>
          <p:cNvPr id="3" name="Дата 9"/>
          <p:cNvSpPr>
            <a:spLocks noGrp="1"/>
          </p:cNvSpPr>
          <p:nvPr>
            <p:ph type="dt" sz="half" idx="10"/>
          </p:nvPr>
        </p:nvSpPr>
        <p:spPr/>
        <p:txBody>
          <a:bodyPr/>
          <a:lstStyle>
            <a:lvl1pPr>
              <a:defRPr/>
            </a:lvl1pPr>
          </a:lstStyle>
          <a:p>
            <a:pPr>
              <a:defRPr/>
            </a:pPr>
            <a:fld id="{5FE0C8C0-ED67-4967-8E5E-8357ACDAB352}" type="datetimeFigureOut">
              <a:rPr lang="ru-RU">
                <a:solidFill>
                  <a:srgbClr val="D4D2D0">
                    <a:shade val="50000"/>
                  </a:srgbClr>
                </a:solidFill>
              </a:rPr>
              <a:pPr>
                <a:defRPr/>
              </a:pPr>
              <a:t>09.12.2012</a:t>
            </a:fld>
            <a:endParaRPr lang="ru-RU">
              <a:solidFill>
                <a:srgbClr val="D4D2D0">
                  <a:shade val="50000"/>
                </a:srgbClr>
              </a:solidFill>
            </a:endParaRPr>
          </a:p>
        </p:txBody>
      </p:sp>
      <p:sp>
        <p:nvSpPr>
          <p:cNvPr id="4" name="Нижний колонтитул 21"/>
          <p:cNvSpPr>
            <a:spLocks noGrp="1"/>
          </p:cNvSpPr>
          <p:nvPr>
            <p:ph type="ftr" sz="quarter" idx="11"/>
          </p:nvPr>
        </p:nvSpPr>
        <p:spPr/>
        <p:txBody>
          <a:bodyPr/>
          <a:lstStyle>
            <a:lvl1pPr>
              <a:defRPr/>
            </a:lvl1pPr>
          </a:lstStyle>
          <a:p>
            <a:pPr>
              <a:defRPr/>
            </a:pPr>
            <a:endParaRPr lang="ru-RU">
              <a:solidFill>
                <a:srgbClr val="D4D2D0">
                  <a:shade val="50000"/>
                </a:srgbClr>
              </a:solidFill>
            </a:endParaRPr>
          </a:p>
        </p:txBody>
      </p:sp>
      <p:sp>
        <p:nvSpPr>
          <p:cNvPr id="5" name="Номер слайда 17"/>
          <p:cNvSpPr>
            <a:spLocks noGrp="1"/>
          </p:cNvSpPr>
          <p:nvPr>
            <p:ph type="sldNum" sz="quarter" idx="12"/>
          </p:nvPr>
        </p:nvSpPr>
        <p:spPr/>
        <p:txBody>
          <a:bodyPr/>
          <a:lstStyle>
            <a:lvl1pPr>
              <a:defRPr/>
            </a:lvl1pPr>
          </a:lstStyle>
          <a:p>
            <a:pPr>
              <a:defRPr/>
            </a:pPr>
            <a:fld id="{E2BB8121-0CF6-4059-BC24-538CB4BE2734}" type="slidenum">
              <a:rPr lang="ru-RU">
                <a:solidFill>
                  <a:srgbClr val="D4D2D0">
                    <a:shade val="50000"/>
                  </a:srgbClr>
                </a:solidFill>
              </a:rPr>
              <a:pPr>
                <a:defRPr/>
              </a:pPr>
              <a:t>‹#›</a:t>
            </a:fld>
            <a:endParaRPr lang="ru-RU">
              <a:solidFill>
                <a:srgbClr val="D4D2D0">
                  <a:shade val="50000"/>
                </a:srgbClr>
              </a:solidFill>
            </a:endParaRPr>
          </a:p>
        </p:txBody>
      </p:sp>
    </p:spTree>
    <p:extLst>
      <p:ext uri="{BB962C8B-B14F-4D97-AF65-F5344CB8AC3E}">
        <p14:creationId xmlns:p14="http://schemas.microsoft.com/office/powerpoint/2010/main" val="15520143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9"/>
          <p:cNvSpPr>
            <a:spLocks noGrp="1"/>
          </p:cNvSpPr>
          <p:nvPr>
            <p:ph type="dt" sz="half" idx="10"/>
          </p:nvPr>
        </p:nvSpPr>
        <p:spPr/>
        <p:txBody>
          <a:bodyPr/>
          <a:lstStyle>
            <a:lvl1pPr>
              <a:defRPr/>
            </a:lvl1pPr>
          </a:lstStyle>
          <a:p>
            <a:pPr>
              <a:defRPr/>
            </a:pPr>
            <a:fld id="{0F521073-0042-4206-ADA9-E35A88217CE0}" type="datetimeFigureOut">
              <a:rPr lang="ru-RU">
                <a:solidFill>
                  <a:srgbClr val="D4D2D0">
                    <a:shade val="50000"/>
                  </a:srgbClr>
                </a:solidFill>
              </a:rPr>
              <a:pPr>
                <a:defRPr/>
              </a:pPr>
              <a:t>09.12.2012</a:t>
            </a:fld>
            <a:endParaRPr lang="ru-RU">
              <a:solidFill>
                <a:srgbClr val="D4D2D0">
                  <a:shade val="50000"/>
                </a:srgbClr>
              </a:solidFill>
            </a:endParaRPr>
          </a:p>
        </p:txBody>
      </p:sp>
      <p:sp>
        <p:nvSpPr>
          <p:cNvPr id="3" name="Нижний колонтитул 21"/>
          <p:cNvSpPr>
            <a:spLocks noGrp="1"/>
          </p:cNvSpPr>
          <p:nvPr>
            <p:ph type="ftr" sz="quarter" idx="11"/>
          </p:nvPr>
        </p:nvSpPr>
        <p:spPr/>
        <p:txBody>
          <a:bodyPr/>
          <a:lstStyle>
            <a:lvl1pPr>
              <a:defRPr/>
            </a:lvl1pPr>
          </a:lstStyle>
          <a:p>
            <a:pPr>
              <a:defRPr/>
            </a:pPr>
            <a:endParaRPr lang="ru-RU">
              <a:solidFill>
                <a:srgbClr val="D4D2D0">
                  <a:shade val="50000"/>
                </a:srgbClr>
              </a:solidFill>
            </a:endParaRPr>
          </a:p>
        </p:txBody>
      </p:sp>
      <p:sp>
        <p:nvSpPr>
          <p:cNvPr id="4" name="Номер слайда 17"/>
          <p:cNvSpPr>
            <a:spLocks noGrp="1"/>
          </p:cNvSpPr>
          <p:nvPr>
            <p:ph type="sldNum" sz="quarter" idx="12"/>
          </p:nvPr>
        </p:nvSpPr>
        <p:spPr/>
        <p:txBody>
          <a:bodyPr/>
          <a:lstStyle>
            <a:lvl1pPr>
              <a:defRPr/>
            </a:lvl1pPr>
          </a:lstStyle>
          <a:p>
            <a:pPr>
              <a:defRPr/>
            </a:pPr>
            <a:fld id="{9CB44EA1-A6A2-4C38-B9CC-94A2F3B56771}" type="slidenum">
              <a:rPr lang="ru-RU">
                <a:solidFill>
                  <a:srgbClr val="D4D2D0">
                    <a:shade val="50000"/>
                  </a:srgbClr>
                </a:solidFill>
              </a:rPr>
              <a:pPr>
                <a:defRPr/>
              </a:pPr>
              <a:t>‹#›</a:t>
            </a:fld>
            <a:endParaRPr lang="ru-RU">
              <a:solidFill>
                <a:srgbClr val="D4D2D0">
                  <a:shade val="50000"/>
                </a:srgbClr>
              </a:solidFill>
            </a:endParaRPr>
          </a:p>
        </p:txBody>
      </p:sp>
    </p:spTree>
    <p:extLst>
      <p:ext uri="{BB962C8B-B14F-4D97-AF65-F5344CB8AC3E}">
        <p14:creationId xmlns:p14="http://schemas.microsoft.com/office/powerpoint/2010/main" val="1968036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95" name="Title 94"/>
          <p:cNvSpPr>
            <a:spLocks noGrp="1"/>
          </p:cNvSpPr>
          <p:nvPr>
            <p:ph type="title"/>
          </p:nvPr>
        </p:nvSpPr>
        <p:spPr>
          <a:xfrm>
            <a:off x="457200" y="4463568"/>
            <a:ext cx="8305800" cy="1143000"/>
          </a:xfrm>
        </p:spPr>
        <p:txBody>
          <a:bodyPr/>
          <a:lstStyle/>
          <a:p>
            <a:r>
              <a:rPr lang="ru-RU" smtClean="0"/>
              <a:t>Образец заголовка</a:t>
            </a:r>
            <a:endParaRPr lang="en-US"/>
          </a:p>
        </p:txBody>
      </p:sp>
      <p:sp>
        <p:nvSpPr>
          <p:cNvPr id="2" name="Date Placeholder 1"/>
          <p:cNvSpPr>
            <a:spLocks noGrp="1"/>
          </p:cNvSpPr>
          <p:nvPr>
            <p:ph type="dt" sz="half" idx="10"/>
          </p:nvPr>
        </p:nvSpPr>
        <p:spPr/>
        <p:txBody>
          <a:bodyPr/>
          <a:lstStyle/>
          <a:p>
            <a:fld id="{B4C71EC6-210F-42DE-9C53-41977AD35B3D}" type="datetimeFigureOut">
              <a:rPr lang="ru-RU" smtClean="0"/>
              <a:t>09.12.2012</a:t>
            </a:fld>
            <a:endParaRPr lang="ru-RU"/>
          </a:p>
        </p:txBody>
      </p:sp>
      <p:sp>
        <p:nvSpPr>
          <p:cNvPr id="91" name="Footer Placeholder 90"/>
          <p:cNvSpPr>
            <a:spLocks noGrp="1"/>
          </p:cNvSpPr>
          <p:nvPr>
            <p:ph type="ftr" sz="quarter" idx="11"/>
          </p:nvPr>
        </p:nvSpPr>
        <p:spPr/>
        <p:txBody>
          <a:bodyPr/>
          <a:lstStyle/>
          <a:p>
            <a:endParaRPr lang="ru-RU"/>
          </a:p>
        </p:txBody>
      </p:sp>
      <p:sp>
        <p:nvSpPr>
          <p:cNvPr id="92" name="Slide Number Placeholder 91"/>
          <p:cNvSpPr>
            <a:spLocks noGrp="1"/>
          </p:cNvSpPr>
          <p:nvPr>
            <p:ph type="sldNum" sz="quarter" idx="12"/>
          </p:nvPr>
        </p:nvSpPr>
        <p:spPr/>
        <p:txBody>
          <a:bodyPr/>
          <a:lstStyle/>
          <a:p>
            <a:fld id="{B19B0651-EE4F-4900-A07F-96A6BFA9D0F0}" type="slidenum">
              <a:rPr lang="ru-RU" smtClean="0"/>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lang="ru-RU" smtClean="0"/>
              <a:t>Образец заголовка</a:t>
            </a:r>
            <a:endParaRPr lang="en-US"/>
          </a:p>
        </p:txBody>
      </p:sp>
      <p:sp>
        <p:nvSpPr>
          <p:cNvPr id="3" name="Текст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a:r>
              <a:rPr lang="ru-RU" smtClean="0"/>
              <a:t>Образец текста</a:t>
            </a:r>
          </a:p>
        </p:txBody>
      </p:sp>
      <p:sp>
        <p:nvSpPr>
          <p:cNvPr id="4" name="Содержимое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4"/>
          <p:cNvSpPr>
            <a:spLocks noGrp="1"/>
          </p:cNvSpPr>
          <p:nvPr>
            <p:ph type="dt" sz="half" idx="10"/>
          </p:nvPr>
        </p:nvSpPr>
        <p:spPr/>
        <p:txBody>
          <a:bodyPr/>
          <a:lstStyle>
            <a:lvl1pPr>
              <a:defRPr/>
            </a:lvl1pPr>
          </a:lstStyle>
          <a:p>
            <a:pPr>
              <a:defRPr/>
            </a:pPr>
            <a:fld id="{E9C9A2B4-921C-41E9-A496-AD4F3ED6D06E}" type="datetimeFigureOut">
              <a:rPr lang="ru-RU">
                <a:solidFill>
                  <a:srgbClr val="D4D2D0">
                    <a:shade val="50000"/>
                  </a:srgbClr>
                </a:solidFill>
              </a:rPr>
              <a:pPr>
                <a:defRPr/>
              </a:pPr>
              <a:t>09.12.2012</a:t>
            </a:fld>
            <a:endParaRPr lang="ru-RU">
              <a:solidFill>
                <a:srgbClr val="D4D2D0">
                  <a:shade val="50000"/>
                </a:srgbClr>
              </a:solidFill>
            </a:endParaRPr>
          </a:p>
        </p:txBody>
      </p:sp>
      <p:sp>
        <p:nvSpPr>
          <p:cNvPr id="6" name="Нижний колонтитул 5"/>
          <p:cNvSpPr>
            <a:spLocks noGrp="1"/>
          </p:cNvSpPr>
          <p:nvPr>
            <p:ph type="ftr" sz="quarter" idx="11"/>
          </p:nvPr>
        </p:nvSpPr>
        <p:spPr/>
        <p:txBody>
          <a:bodyPr/>
          <a:lstStyle>
            <a:lvl1pPr>
              <a:defRPr/>
            </a:lvl1pPr>
          </a:lstStyle>
          <a:p>
            <a:pPr>
              <a:defRPr/>
            </a:pPr>
            <a:endParaRPr lang="ru-RU">
              <a:solidFill>
                <a:srgbClr val="D4D2D0">
                  <a:shade val="50000"/>
                </a:srgbClr>
              </a:solidFill>
            </a:endParaRPr>
          </a:p>
        </p:txBody>
      </p:sp>
      <p:sp>
        <p:nvSpPr>
          <p:cNvPr id="7" name="Номер слайда 6"/>
          <p:cNvSpPr>
            <a:spLocks noGrp="1"/>
          </p:cNvSpPr>
          <p:nvPr>
            <p:ph type="sldNum" sz="quarter" idx="12"/>
          </p:nvPr>
        </p:nvSpPr>
        <p:spPr>
          <a:xfrm>
            <a:off x="8156575" y="6421438"/>
            <a:ext cx="762000" cy="365125"/>
          </a:xfrm>
        </p:spPr>
        <p:txBody>
          <a:bodyPr/>
          <a:lstStyle>
            <a:lvl1pPr>
              <a:defRPr/>
            </a:lvl1pPr>
          </a:lstStyle>
          <a:p>
            <a:pPr>
              <a:defRPr/>
            </a:pPr>
            <a:fld id="{3D920E3F-5A69-4E62-AC8F-922952275464}" type="slidenum">
              <a:rPr lang="ru-RU">
                <a:solidFill>
                  <a:srgbClr val="D4D2D0">
                    <a:shade val="50000"/>
                  </a:srgbClr>
                </a:solidFill>
              </a:rPr>
              <a:pPr>
                <a:defRPr/>
              </a:pPr>
              <a:t>‹#›</a:t>
            </a:fld>
            <a:endParaRPr lang="ru-RU">
              <a:solidFill>
                <a:srgbClr val="D4D2D0">
                  <a:shade val="50000"/>
                </a:srgbClr>
              </a:solidFill>
            </a:endParaRPr>
          </a:p>
        </p:txBody>
      </p:sp>
    </p:spTree>
    <p:extLst>
      <p:ext uri="{BB962C8B-B14F-4D97-AF65-F5344CB8AC3E}">
        <p14:creationId xmlns:p14="http://schemas.microsoft.com/office/powerpoint/2010/main" val="42247035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lang="ru-RU" smtClean="0"/>
              <a:t>Образец заголовка</a:t>
            </a:r>
            <a:endParaRPr lang="en-US"/>
          </a:p>
        </p:txBody>
      </p:sp>
      <p:sp>
        <p:nvSpPr>
          <p:cNvPr id="3" name="Рисунок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normAutofit/>
          </a:bodyPr>
          <a:lstStyle>
            <a:lvl1pPr marL="0" indent="0">
              <a:buNone/>
              <a:defRPr sz="3200"/>
            </a:lvl1pPr>
          </a:lstStyle>
          <a:p>
            <a:pPr lvl="0"/>
            <a:r>
              <a:rPr lang="ru-RU" noProof="0" smtClean="0"/>
              <a:t>Вставка рисунка</a:t>
            </a:r>
            <a:endParaRPr lang="en-US" noProof="0" dirty="0"/>
          </a:p>
        </p:txBody>
      </p:sp>
      <p:sp>
        <p:nvSpPr>
          <p:cNvPr id="4" name="Текст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pPr>
              <a:defRPr/>
            </a:pPr>
            <a:fld id="{2046B43A-004F-4C55-869A-A5EC48F2A520}" type="datetimeFigureOut">
              <a:rPr lang="ru-RU">
                <a:solidFill>
                  <a:srgbClr val="D4D2D0">
                    <a:shade val="50000"/>
                  </a:srgbClr>
                </a:solidFill>
              </a:rPr>
              <a:pPr>
                <a:defRPr/>
              </a:pPr>
              <a:t>09.12.2012</a:t>
            </a:fld>
            <a:endParaRPr lang="ru-RU">
              <a:solidFill>
                <a:srgbClr val="D4D2D0">
                  <a:shade val="50000"/>
                </a:srgbClr>
              </a:solidFill>
            </a:endParaRPr>
          </a:p>
        </p:txBody>
      </p:sp>
      <p:sp>
        <p:nvSpPr>
          <p:cNvPr id="6" name="Нижний колонтитул 5"/>
          <p:cNvSpPr>
            <a:spLocks noGrp="1"/>
          </p:cNvSpPr>
          <p:nvPr>
            <p:ph type="ftr" sz="quarter" idx="11"/>
          </p:nvPr>
        </p:nvSpPr>
        <p:spPr/>
        <p:txBody>
          <a:bodyPr/>
          <a:lstStyle>
            <a:lvl1pPr>
              <a:defRPr/>
            </a:lvl1pPr>
          </a:lstStyle>
          <a:p>
            <a:pPr>
              <a:defRPr/>
            </a:pPr>
            <a:endParaRPr lang="ru-RU">
              <a:solidFill>
                <a:srgbClr val="D4D2D0">
                  <a:shade val="50000"/>
                </a:srgbClr>
              </a:solidFill>
            </a:endParaRPr>
          </a:p>
        </p:txBody>
      </p:sp>
      <p:sp>
        <p:nvSpPr>
          <p:cNvPr id="7" name="Номер слайда 6"/>
          <p:cNvSpPr>
            <a:spLocks noGrp="1"/>
          </p:cNvSpPr>
          <p:nvPr>
            <p:ph type="sldNum" sz="quarter" idx="12"/>
          </p:nvPr>
        </p:nvSpPr>
        <p:spPr/>
        <p:txBody>
          <a:bodyPr/>
          <a:lstStyle>
            <a:lvl1pPr>
              <a:defRPr/>
            </a:lvl1pPr>
          </a:lstStyle>
          <a:p>
            <a:pPr>
              <a:defRPr/>
            </a:pPr>
            <a:fld id="{E48B8A68-186D-408B-B801-914573B4E024}" type="slidenum">
              <a:rPr lang="ru-RU">
                <a:solidFill>
                  <a:srgbClr val="D4D2D0">
                    <a:shade val="50000"/>
                  </a:srgbClr>
                </a:solidFill>
              </a:rPr>
              <a:pPr>
                <a:defRPr/>
              </a:pPr>
              <a:t>‹#›</a:t>
            </a:fld>
            <a:endParaRPr lang="ru-RU">
              <a:solidFill>
                <a:srgbClr val="D4D2D0">
                  <a:shade val="50000"/>
                </a:srgbClr>
              </a:solidFill>
            </a:endParaRPr>
          </a:p>
        </p:txBody>
      </p:sp>
    </p:spTree>
    <p:extLst>
      <p:ext uri="{BB962C8B-B14F-4D97-AF65-F5344CB8AC3E}">
        <p14:creationId xmlns:p14="http://schemas.microsoft.com/office/powerpoint/2010/main" val="8204427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CCC8C7A0-EECC-4032-9719-5DC3D2BF9E5E}" type="datetimeFigureOut">
              <a:rPr lang="ru-RU">
                <a:solidFill>
                  <a:srgbClr val="D4D2D0">
                    <a:shade val="50000"/>
                  </a:srgbClr>
                </a:solidFill>
              </a:rPr>
              <a:pPr>
                <a:defRPr/>
              </a:pPr>
              <a:t>09.12.2012</a:t>
            </a:fld>
            <a:endParaRPr lang="ru-RU">
              <a:solidFill>
                <a:srgbClr val="D4D2D0">
                  <a:shade val="5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D4D2D0">
                  <a:shade val="5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C81ED9B5-3442-4C17-BD32-684227DC7E9C}" type="slidenum">
              <a:rPr lang="ru-RU">
                <a:solidFill>
                  <a:srgbClr val="D4D2D0">
                    <a:shade val="50000"/>
                  </a:srgbClr>
                </a:solidFill>
              </a:rPr>
              <a:pPr>
                <a:defRPr/>
              </a:pPr>
              <a:t>‹#›</a:t>
            </a:fld>
            <a:endParaRPr lang="ru-RU">
              <a:solidFill>
                <a:srgbClr val="D4D2D0">
                  <a:shade val="50000"/>
                </a:srgbClr>
              </a:solidFill>
            </a:endParaRPr>
          </a:p>
        </p:txBody>
      </p:sp>
    </p:spTree>
    <p:extLst>
      <p:ext uri="{BB962C8B-B14F-4D97-AF65-F5344CB8AC3E}">
        <p14:creationId xmlns:p14="http://schemas.microsoft.com/office/powerpoint/2010/main" val="5435024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ECBDE11E-B3EE-4924-AD24-5891A2FF55BD}" type="datetimeFigureOut">
              <a:rPr lang="ru-RU">
                <a:solidFill>
                  <a:srgbClr val="D4D2D0">
                    <a:shade val="50000"/>
                  </a:srgbClr>
                </a:solidFill>
              </a:rPr>
              <a:pPr>
                <a:defRPr/>
              </a:pPr>
              <a:t>09.12.2012</a:t>
            </a:fld>
            <a:endParaRPr lang="ru-RU">
              <a:solidFill>
                <a:srgbClr val="D4D2D0">
                  <a:shade val="5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D4D2D0">
                  <a:shade val="5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74A27590-47D2-4527-BE4E-7B3C7A80F339}" type="slidenum">
              <a:rPr lang="ru-RU">
                <a:solidFill>
                  <a:srgbClr val="D4D2D0">
                    <a:shade val="50000"/>
                  </a:srgbClr>
                </a:solidFill>
              </a:rPr>
              <a:pPr>
                <a:defRPr/>
              </a:pPr>
              <a:t>‹#›</a:t>
            </a:fld>
            <a:endParaRPr lang="ru-RU">
              <a:solidFill>
                <a:srgbClr val="D4D2D0">
                  <a:shade val="50000"/>
                </a:srgbClr>
              </a:solidFill>
            </a:endParaRPr>
          </a:p>
        </p:txBody>
      </p:sp>
    </p:spTree>
    <p:extLst>
      <p:ext uri="{BB962C8B-B14F-4D97-AF65-F5344CB8AC3E}">
        <p14:creationId xmlns:p14="http://schemas.microsoft.com/office/powerpoint/2010/main" val="23676125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2">
        <a:schemeClr val="bg2"/>
      </p:bgRef>
    </p:bg>
    <p:spTree>
      <p:nvGrpSpPr>
        <p:cNvPr id="1" name=""/>
        <p:cNvGrpSpPr/>
        <p:nvPr/>
      </p:nvGrpSpPr>
      <p:grpSpPr>
        <a:xfrm>
          <a:off x="0" y="0"/>
          <a:ext cx="0" cy="0"/>
          <a:chOff x="0" y="0"/>
          <a:chExt cx="0" cy="0"/>
        </a:xfrm>
      </p:grpSpPr>
      <p:sp>
        <p:nvSpPr>
          <p:cNvPr id="4" name="Полилиния 3"/>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a:defRPr/>
            </a:pPr>
            <a:endParaRPr lang="en-US">
              <a:solidFill>
                <a:prstClr val="white"/>
              </a:solidFill>
              <a:cs typeface="Arial" charset="0"/>
            </a:endParaRPr>
          </a:p>
        </p:txBody>
      </p:sp>
      <p:sp>
        <p:nvSpPr>
          <p:cNvPr id="5" name="Полилиния 4"/>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a:defRPr/>
            </a:pPr>
            <a:endParaRPr lang="en-US">
              <a:solidFill>
                <a:prstClr val="white"/>
              </a:solidFill>
              <a:cs typeface="Arial" charset="0"/>
            </a:endParaRPr>
          </a:p>
        </p:txBody>
      </p:sp>
      <p:sp>
        <p:nvSpPr>
          <p:cNvPr id="9" name="Заголовок 8"/>
          <p:cNvSpPr>
            <a:spLocks noGrp="1"/>
          </p:cNvSpPr>
          <p:nvPr>
            <p:ph type="ctrTitle"/>
          </p:nvPr>
        </p:nvSpPr>
        <p:spPr>
          <a:xfrm>
            <a:off x="429064" y="3337560"/>
            <a:ext cx="6480048" cy="2301240"/>
          </a:xfrm>
        </p:spPr>
        <p:txBody>
          <a:bodyPr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ru-RU" smtClean="0"/>
              <a:t>Образец заголовка</a:t>
            </a:r>
            <a:endParaRPr lang="en-US"/>
          </a:p>
        </p:txBody>
      </p:sp>
      <p:sp>
        <p:nvSpPr>
          <p:cNvPr id="17" name="Подзаголовок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6" name="Дата 29"/>
          <p:cNvSpPr>
            <a:spLocks noGrp="1"/>
          </p:cNvSpPr>
          <p:nvPr>
            <p:ph type="dt" sz="half" idx="10"/>
          </p:nvPr>
        </p:nvSpPr>
        <p:spPr/>
        <p:txBody>
          <a:bodyPr/>
          <a:lstStyle>
            <a:lvl1pPr>
              <a:defRPr/>
            </a:lvl1pPr>
          </a:lstStyle>
          <a:p>
            <a:pPr>
              <a:defRPr/>
            </a:pPr>
            <a:fld id="{41B49092-C00D-499F-A3B0-46B5633DDB12}" type="datetimeFigureOut">
              <a:rPr lang="ru-RU">
                <a:solidFill>
                  <a:srgbClr val="D4D2D0">
                    <a:shade val="50000"/>
                  </a:srgbClr>
                </a:solidFill>
              </a:rPr>
              <a:pPr>
                <a:defRPr/>
              </a:pPr>
              <a:t>09.12.2012</a:t>
            </a:fld>
            <a:endParaRPr lang="ru-RU">
              <a:solidFill>
                <a:srgbClr val="D4D2D0">
                  <a:shade val="50000"/>
                </a:srgbClr>
              </a:solidFill>
            </a:endParaRPr>
          </a:p>
        </p:txBody>
      </p:sp>
      <p:sp>
        <p:nvSpPr>
          <p:cNvPr id="7" name="Нижний колонтитул 18"/>
          <p:cNvSpPr>
            <a:spLocks noGrp="1"/>
          </p:cNvSpPr>
          <p:nvPr>
            <p:ph type="ftr" sz="quarter" idx="11"/>
          </p:nvPr>
        </p:nvSpPr>
        <p:spPr/>
        <p:txBody>
          <a:bodyPr/>
          <a:lstStyle>
            <a:lvl1pPr>
              <a:defRPr/>
            </a:lvl1pPr>
          </a:lstStyle>
          <a:p>
            <a:pPr>
              <a:defRPr/>
            </a:pPr>
            <a:endParaRPr lang="ru-RU">
              <a:solidFill>
                <a:srgbClr val="D4D2D0">
                  <a:shade val="50000"/>
                </a:srgbClr>
              </a:solidFill>
            </a:endParaRPr>
          </a:p>
        </p:txBody>
      </p:sp>
      <p:sp>
        <p:nvSpPr>
          <p:cNvPr id="8" name="Номер слайда 26"/>
          <p:cNvSpPr>
            <a:spLocks noGrp="1"/>
          </p:cNvSpPr>
          <p:nvPr>
            <p:ph type="sldNum" sz="quarter" idx="12"/>
          </p:nvPr>
        </p:nvSpPr>
        <p:spPr/>
        <p:txBody>
          <a:bodyPr/>
          <a:lstStyle>
            <a:lvl1pPr>
              <a:defRPr/>
            </a:lvl1pPr>
          </a:lstStyle>
          <a:p>
            <a:pPr>
              <a:defRPr/>
            </a:pPr>
            <a:fld id="{73768B41-C4E8-4943-B173-B589935CD903}" type="slidenum">
              <a:rPr lang="ru-RU">
                <a:solidFill>
                  <a:srgbClr val="D4D2D0">
                    <a:shade val="50000"/>
                  </a:srgbClr>
                </a:solidFill>
              </a:rPr>
              <a:pPr>
                <a:defRPr/>
              </a:pPr>
              <a:t>‹#›</a:t>
            </a:fld>
            <a:endParaRPr lang="ru-RU">
              <a:solidFill>
                <a:srgbClr val="D4D2D0">
                  <a:shade val="50000"/>
                </a:srgbClr>
              </a:solidFill>
            </a:endParaRPr>
          </a:p>
        </p:txBody>
      </p:sp>
    </p:spTree>
    <p:extLst>
      <p:ext uri="{BB962C8B-B14F-4D97-AF65-F5344CB8AC3E}">
        <p14:creationId xmlns:p14="http://schemas.microsoft.com/office/powerpoint/2010/main" val="3888185323"/>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lgn="l">
              <a:defRPr/>
            </a:lvl1pPr>
          </a:lstStyle>
          <a:p>
            <a:r>
              <a:rPr lang="ru-RU" smtClean="0"/>
              <a:t>Образец заголовка</a:t>
            </a:r>
            <a:endParaRPr lang="en-US"/>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EA75D62A-C987-43B1-B891-5A55B7644DE0}" type="datetimeFigureOut">
              <a:rPr lang="ru-RU">
                <a:solidFill>
                  <a:srgbClr val="D4D2D0">
                    <a:shade val="50000"/>
                  </a:srgbClr>
                </a:solidFill>
              </a:rPr>
              <a:pPr>
                <a:defRPr/>
              </a:pPr>
              <a:t>09.12.2012</a:t>
            </a:fld>
            <a:endParaRPr lang="ru-RU">
              <a:solidFill>
                <a:srgbClr val="D4D2D0">
                  <a:shade val="5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D4D2D0">
                  <a:shade val="5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EF83089E-EACC-4BDE-A1DF-D74662B472A6}" type="slidenum">
              <a:rPr lang="ru-RU">
                <a:solidFill>
                  <a:srgbClr val="D4D2D0">
                    <a:shade val="50000"/>
                  </a:srgbClr>
                </a:solidFill>
              </a:rPr>
              <a:pPr>
                <a:defRPr/>
              </a:pPr>
              <a:t>‹#›</a:t>
            </a:fld>
            <a:endParaRPr lang="ru-RU">
              <a:solidFill>
                <a:srgbClr val="D4D2D0">
                  <a:shade val="50000"/>
                </a:srgbClr>
              </a:solidFill>
            </a:endParaRPr>
          </a:p>
        </p:txBody>
      </p:sp>
    </p:spTree>
    <p:extLst>
      <p:ext uri="{BB962C8B-B14F-4D97-AF65-F5344CB8AC3E}">
        <p14:creationId xmlns:p14="http://schemas.microsoft.com/office/powerpoint/2010/main" val="16563866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4" name="Полилиния 3"/>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a:defRPr/>
            </a:pPr>
            <a:endParaRPr lang="en-US">
              <a:solidFill>
                <a:prstClr val="white"/>
              </a:solidFill>
              <a:cs typeface="Arial" charset="0"/>
            </a:endParaRPr>
          </a:p>
        </p:txBody>
      </p:sp>
      <p:sp>
        <p:nvSpPr>
          <p:cNvPr id="5" name="Полилиния 4"/>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a:defRPr/>
            </a:pPr>
            <a:endParaRPr lang="en-US">
              <a:solidFill>
                <a:prstClr val="white"/>
              </a:solidFill>
              <a:cs typeface="Arial" charset="0"/>
            </a:endParaRPr>
          </a:p>
        </p:txBody>
      </p:sp>
      <p:sp>
        <p:nvSpPr>
          <p:cNvPr id="2" name="Заголовок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ru-RU" smtClean="0"/>
              <a:t>Образец заголовка</a:t>
            </a:r>
            <a:endParaRPr lang="en-US"/>
          </a:p>
        </p:txBody>
      </p:sp>
      <p:sp>
        <p:nvSpPr>
          <p:cNvPr id="3" name="Текст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6" name="Дата 3"/>
          <p:cNvSpPr>
            <a:spLocks noGrp="1"/>
          </p:cNvSpPr>
          <p:nvPr>
            <p:ph type="dt" sz="half" idx="10"/>
          </p:nvPr>
        </p:nvSpPr>
        <p:spPr/>
        <p:txBody>
          <a:bodyPr/>
          <a:lstStyle>
            <a:lvl1pPr>
              <a:defRPr/>
            </a:lvl1pPr>
          </a:lstStyle>
          <a:p>
            <a:pPr>
              <a:defRPr/>
            </a:pPr>
            <a:fld id="{FDD5521A-9657-4DA2-911C-EDD5B5DB389B}" type="datetimeFigureOut">
              <a:rPr lang="ru-RU">
                <a:solidFill>
                  <a:srgbClr val="D4D2D0">
                    <a:shade val="50000"/>
                  </a:srgbClr>
                </a:solidFill>
              </a:rPr>
              <a:pPr>
                <a:defRPr/>
              </a:pPr>
              <a:t>09.12.2012</a:t>
            </a:fld>
            <a:endParaRPr lang="ru-RU">
              <a:solidFill>
                <a:srgbClr val="D4D2D0">
                  <a:shade val="50000"/>
                </a:srgbClr>
              </a:solidFill>
            </a:endParaRPr>
          </a:p>
        </p:txBody>
      </p:sp>
      <p:sp>
        <p:nvSpPr>
          <p:cNvPr id="7" name="Нижний колонтитул 4"/>
          <p:cNvSpPr>
            <a:spLocks noGrp="1"/>
          </p:cNvSpPr>
          <p:nvPr>
            <p:ph type="ftr" sz="quarter" idx="11"/>
          </p:nvPr>
        </p:nvSpPr>
        <p:spPr/>
        <p:txBody>
          <a:bodyPr/>
          <a:lstStyle>
            <a:lvl1pPr>
              <a:defRPr/>
            </a:lvl1pPr>
          </a:lstStyle>
          <a:p>
            <a:pPr>
              <a:defRPr/>
            </a:pPr>
            <a:endParaRPr lang="ru-RU">
              <a:solidFill>
                <a:srgbClr val="D4D2D0">
                  <a:shade val="50000"/>
                </a:srgbClr>
              </a:solidFill>
            </a:endParaRPr>
          </a:p>
        </p:txBody>
      </p:sp>
      <p:sp>
        <p:nvSpPr>
          <p:cNvPr id="8" name="Номер слайда 5"/>
          <p:cNvSpPr>
            <a:spLocks noGrp="1"/>
          </p:cNvSpPr>
          <p:nvPr>
            <p:ph type="sldNum" sz="quarter" idx="12"/>
          </p:nvPr>
        </p:nvSpPr>
        <p:spPr/>
        <p:txBody>
          <a:bodyPr/>
          <a:lstStyle>
            <a:lvl1pPr>
              <a:defRPr/>
            </a:lvl1pPr>
          </a:lstStyle>
          <a:p>
            <a:pPr>
              <a:defRPr/>
            </a:pPr>
            <a:fld id="{BDE4B04B-1804-465A-9C8C-B5DE9B17F3D8}" type="slidenum">
              <a:rPr lang="ru-RU">
                <a:solidFill>
                  <a:srgbClr val="D4D2D0">
                    <a:shade val="50000"/>
                  </a:srgbClr>
                </a:solidFill>
              </a:rPr>
              <a:pPr>
                <a:defRPr/>
              </a:pPr>
              <a:t>‹#›</a:t>
            </a:fld>
            <a:endParaRPr lang="ru-RU">
              <a:solidFill>
                <a:srgbClr val="D4D2D0">
                  <a:shade val="50000"/>
                </a:srgbClr>
              </a:solidFill>
            </a:endParaRPr>
          </a:p>
        </p:txBody>
      </p:sp>
    </p:spTree>
    <p:extLst>
      <p:ext uri="{BB962C8B-B14F-4D97-AF65-F5344CB8AC3E}">
        <p14:creationId xmlns:p14="http://schemas.microsoft.com/office/powerpoint/2010/main" val="2215843988"/>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467600" cy="1143000"/>
          </a:xfrm>
        </p:spPr>
        <p:txBody>
          <a:bodyPr/>
          <a:lstStyle/>
          <a:p>
            <a:r>
              <a:rPr lang="ru-RU" smtClean="0"/>
              <a:t>Образец заголовка</a:t>
            </a:r>
            <a:endParaRPr lang="en-US"/>
          </a:p>
        </p:txBody>
      </p:sp>
      <p:sp>
        <p:nvSpPr>
          <p:cNvPr id="3" name="Содержимое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9"/>
          <p:cNvSpPr>
            <a:spLocks noGrp="1"/>
          </p:cNvSpPr>
          <p:nvPr>
            <p:ph type="dt" sz="half" idx="10"/>
          </p:nvPr>
        </p:nvSpPr>
        <p:spPr/>
        <p:txBody>
          <a:bodyPr/>
          <a:lstStyle>
            <a:lvl1pPr>
              <a:defRPr/>
            </a:lvl1pPr>
          </a:lstStyle>
          <a:p>
            <a:pPr>
              <a:defRPr/>
            </a:pPr>
            <a:fld id="{546E3178-431B-426A-8D13-574995584DE8}" type="datetimeFigureOut">
              <a:rPr lang="ru-RU">
                <a:solidFill>
                  <a:srgbClr val="D4D2D0">
                    <a:shade val="50000"/>
                  </a:srgbClr>
                </a:solidFill>
              </a:rPr>
              <a:pPr>
                <a:defRPr/>
              </a:pPr>
              <a:t>09.12.2012</a:t>
            </a:fld>
            <a:endParaRPr lang="ru-RU">
              <a:solidFill>
                <a:srgbClr val="D4D2D0">
                  <a:shade val="50000"/>
                </a:srgbClr>
              </a:solidFill>
            </a:endParaRPr>
          </a:p>
        </p:txBody>
      </p:sp>
      <p:sp>
        <p:nvSpPr>
          <p:cNvPr id="6" name="Нижний колонтитул 21"/>
          <p:cNvSpPr>
            <a:spLocks noGrp="1"/>
          </p:cNvSpPr>
          <p:nvPr>
            <p:ph type="ftr" sz="quarter" idx="11"/>
          </p:nvPr>
        </p:nvSpPr>
        <p:spPr/>
        <p:txBody>
          <a:bodyPr/>
          <a:lstStyle>
            <a:lvl1pPr>
              <a:defRPr/>
            </a:lvl1pPr>
          </a:lstStyle>
          <a:p>
            <a:pPr>
              <a:defRPr/>
            </a:pPr>
            <a:endParaRPr lang="ru-RU">
              <a:solidFill>
                <a:srgbClr val="D4D2D0">
                  <a:shade val="50000"/>
                </a:srgbClr>
              </a:solidFill>
            </a:endParaRPr>
          </a:p>
        </p:txBody>
      </p:sp>
      <p:sp>
        <p:nvSpPr>
          <p:cNvPr id="7" name="Номер слайда 17"/>
          <p:cNvSpPr>
            <a:spLocks noGrp="1"/>
          </p:cNvSpPr>
          <p:nvPr>
            <p:ph type="sldNum" sz="quarter" idx="12"/>
          </p:nvPr>
        </p:nvSpPr>
        <p:spPr/>
        <p:txBody>
          <a:bodyPr/>
          <a:lstStyle>
            <a:lvl1pPr>
              <a:defRPr/>
            </a:lvl1pPr>
          </a:lstStyle>
          <a:p>
            <a:pPr>
              <a:defRPr/>
            </a:pPr>
            <a:fld id="{503B89BF-AA47-45C0-9312-09AC89F025DD}" type="slidenum">
              <a:rPr lang="ru-RU">
                <a:solidFill>
                  <a:srgbClr val="D4D2D0">
                    <a:shade val="50000"/>
                  </a:srgbClr>
                </a:solidFill>
              </a:rPr>
              <a:pPr>
                <a:defRPr/>
              </a:pPr>
              <a:t>‹#›</a:t>
            </a:fld>
            <a:endParaRPr lang="ru-RU">
              <a:solidFill>
                <a:srgbClr val="D4D2D0">
                  <a:shade val="50000"/>
                </a:srgbClr>
              </a:solidFill>
            </a:endParaRPr>
          </a:p>
        </p:txBody>
      </p:sp>
    </p:spTree>
    <p:extLst>
      <p:ext uri="{BB962C8B-B14F-4D97-AF65-F5344CB8AC3E}">
        <p14:creationId xmlns:p14="http://schemas.microsoft.com/office/powerpoint/2010/main" val="37389922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lstStyle>
            <a:lvl1pPr>
              <a:defRPr/>
            </a:lvl1pPr>
          </a:lstStyle>
          <a:p>
            <a:r>
              <a:rPr lang="ru-RU" smtClean="0"/>
              <a:t>Образец заголовка</a:t>
            </a:r>
            <a:endParaRPr lang="en-US"/>
          </a:p>
        </p:txBody>
      </p:sp>
      <p:sp>
        <p:nvSpPr>
          <p:cNvPr id="3" name="Текст 2"/>
          <p:cNvSpPr>
            <a:spLocks noGrp="1"/>
          </p:cNvSpPr>
          <p:nvPr>
            <p:ph type="body" idx="1"/>
          </p:nvPr>
        </p:nvSpPr>
        <p:spPr>
          <a:xfrm>
            <a:off x="457200" y="5486400"/>
            <a:ext cx="4040188"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Текст 3"/>
          <p:cNvSpPr>
            <a:spLocks noGrp="1"/>
          </p:cNvSpPr>
          <p:nvPr>
            <p:ph type="body" sz="half" idx="3"/>
          </p:nvPr>
        </p:nvSpPr>
        <p:spPr>
          <a:xfrm>
            <a:off x="4645025" y="5486400"/>
            <a:ext cx="4041775"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5" name="Содержимое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6"/>
          <p:cNvSpPr>
            <a:spLocks noGrp="1"/>
          </p:cNvSpPr>
          <p:nvPr>
            <p:ph type="dt" sz="half" idx="10"/>
          </p:nvPr>
        </p:nvSpPr>
        <p:spPr/>
        <p:txBody>
          <a:bodyPr/>
          <a:lstStyle>
            <a:lvl1pPr>
              <a:defRPr/>
            </a:lvl1pPr>
          </a:lstStyle>
          <a:p>
            <a:pPr>
              <a:defRPr/>
            </a:pPr>
            <a:fld id="{87457E9E-596C-4474-9AB2-16AF338AD54F}" type="datetimeFigureOut">
              <a:rPr lang="ru-RU">
                <a:solidFill>
                  <a:srgbClr val="D4D2D0">
                    <a:shade val="50000"/>
                  </a:srgbClr>
                </a:solidFill>
              </a:rPr>
              <a:pPr>
                <a:defRPr/>
              </a:pPr>
              <a:t>09.12.2012</a:t>
            </a:fld>
            <a:endParaRPr lang="ru-RU">
              <a:solidFill>
                <a:srgbClr val="D4D2D0">
                  <a:shade val="50000"/>
                </a:srgbClr>
              </a:solidFill>
            </a:endParaRPr>
          </a:p>
        </p:txBody>
      </p:sp>
      <p:sp>
        <p:nvSpPr>
          <p:cNvPr id="8" name="Нижний колонтитул 7"/>
          <p:cNvSpPr>
            <a:spLocks noGrp="1"/>
          </p:cNvSpPr>
          <p:nvPr>
            <p:ph type="ftr" sz="quarter" idx="11"/>
          </p:nvPr>
        </p:nvSpPr>
        <p:spPr/>
        <p:txBody>
          <a:bodyPr/>
          <a:lstStyle>
            <a:lvl1pPr>
              <a:defRPr/>
            </a:lvl1pPr>
          </a:lstStyle>
          <a:p>
            <a:pPr>
              <a:defRPr/>
            </a:pPr>
            <a:endParaRPr lang="ru-RU">
              <a:solidFill>
                <a:srgbClr val="D4D2D0">
                  <a:shade val="50000"/>
                </a:srgbClr>
              </a:solidFill>
            </a:endParaRPr>
          </a:p>
        </p:txBody>
      </p:sp>
      <p:sp>
        <p:nvSpPr>
          <p:cNvPr id="9" name="Номер слайда 8"/>
          <p:cNvSpPr>
            <a:spLocks noGrp="1"/>
          </p:cNvSpPr>
          <p:nvPr>
            <p:ph type="sldNum" sz="quarter" idx="12"/>
          </p:nvPr>
        </p:nvSpPr>
        <p:spPr/>
        <p:txBody>
          <a:bodyPr/>
          <a:lstStyle>
            <a:lvl1pPr>
              <a:defRPr/>
            </a:lvl1pPr>
          </a:lstStyle>
          <a:p>
            <a:pPr>
              <a:defRPr/>
            </a:pPr>
            <a:fld id="{4748667F-14EF-427D-BF9F-50C28FD22D3B}" type="slidenum">
              <a:rPr lang="ru-RU">
                <a:solidFill>
                  <a:srgbClr val="D4D2D0">
                    <a:shade val="50000"/>
                  </a:srgbClr>
                </a:solidFill>
              </a:rPr>
              <a:pPr>
                <a:defRPr/>
              </a:pPr>
              <a:t>‹#›</a:t>
            </a:fld>
            <a:endParaRPr lang="ru-RU">
              <a:solidFill>
                <a:srgbClr val="D4D2D0">
                  <a:shade val="50000"/>
                </a:srgbClr>
              </a:solidFill>
            </a:endParaRPr>
          </a:p>
        </p:txBody>
      </p:sp>
    </p:spTree>
    <p:extLst>
      <p:ext uri="{BB962C8B-B14F-4D97-AF65-F5344CB8AC3E}">
        <p14:creationId xmlns:p14="http://schemas.microsoft.com/office/powerpoint/2010/main" val="13209013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320"/>
            <a:ext cx="7470648" cy="1143000"/>
          </a:xfrm>
        </p:spPr>
        <p:txBody>
          <a:bodyPr/>
          <a:lstStyle>
            <a:lvl1pPr algn="l">
              <a:defRPr sz="4600"/>
            </a:lvl1pPr>
          </a:lstStyle>
          <a:p>
            <a:r>
              <a:rPr lang="ru-RU" smtClean="0"/>
              <a:t>Образец заголовка</a:t>
            </a:r>
            <a:endParaRPr lang="en-US"/>
          </a:p>
        </p:txBody>
      </p:sp>
      <p:sp>
        <p:nvSpPr>
          <p:cNvPr id="3" name="Дата 9"/>
          <p:cNvSpPr>
            <a:spLocks noGrp="1"/>
          </p:cNvSpPr>
          <p:nvPr>
            <p:ph type="dt" sz="half" idx="10"/>
          </p:nvPr>
        </p:nvSpPr>
        <p:spPr/>
        <p:txBody>
          <a:bodyPr/>
          <a:lstStyle>
            <a:lvl1pPr>
              <a:defRPr/>
            </a:lvl1pPr>
          </a:lstStyle>
          <a:p>
            <a:pPr>
              <a:defRPr/>
            </a:pPr>
            <a:fld id="{5FE0C8C0-ED67-4967-8E5E-8357ACDAB352}" type="datetimeFigureOut">
              <a:rPr lang="ru-RU">
                <a:solidFill>
                  <a:srgbClr val="D4D2D0">
                    <a:shade val="50000"/>
                  </a:srgbClr>
                </a:solidFill>
              </a:rPr>
              <a:pPr>
                <a:defRPr/>
              </a:pPr>
              <a:t>09.12.2012</a:t>
            </a:fld>
            <a:endParaRPr lang="ru-RU">
              <a:solidFill>
                <a:srgbClr val="D4D2D0">
                  <a:shade val="50000"/>
                </a:srgbClr>
              </a:solidFill>
            </a:endParaRPr>
          </a:p>
        </p:txBody>
      </p:sp>
      <p:sp>
        <p:nvSpPr>
          <p:cNvPr id="4" name="Нижний колонтитул 21"/>
          <p:cNvSpPr>
            <a:spLocks noGrp="1"/>
          </p:cNvSpPr>
          <p:nvPr>
            <p:ph type="ftr" sz="quarter" idx="11"/>
          </p:nvPr>
        </p:nvSpPr>
        <p:spPr/>
        <p:txBody>
          <a:bodyPr/>
          <a:lstStyle>
            <a:lvl1pPr>
              <a:defRPr/>
            </a:lvl1pPr>
          </a:lstStyle>
          <a:p>
            <a:pPr>
              <a:defRPr/>
            </a:pPr>
            <a:endParaRPr lang="ru-RU">
              <a:solidFill>
                <a:srgbClr val="D4D2D0">
                  <a:shade val="50000"/>
                </a:srgbClr>
              </a:solidFill>
            </a:endParaRPr>
          </a:p>
        </p:txBody>
      </p:sp>
      <p:sp>
        <p:nvSpPr>
          <p:cNvPr id="5" name="Номер слайда 17"/>
          <p:cNvSpPr>
            <a:spLocks noGrp="1"/>
          </p:cNvSpPr>
          <p:nvPr>
            <p:ph type="sldNum" sz="quarter" idx="12"/>
          </p:nvPr>
        </p:nvSpPr>
        <p:spPr/>
        <p:txBody>
          <a:bodyPr/>
          <a:lstStyle>
            <a:lvl1pPr>
              <a:defRPr/>
            </a:lvl1pPr>
          </a:lstStyle>
          <a:p>
            <a:pPr>
              <a:defRPr/>
            </a:pPr>
            <a:fld id="{E2BB8121-0CF6-4059-BC24-538CB4BE2734}" type="slidenum">
              <a:rPr lang="ru-RU">
                <a:solidFill>
                  <a:srgbClr val="D4D2D0">
                    <a:shade val="50000"/>
                  </a:srgbClr>
                </a:solidFill>
              </a:rPr>
              <a:pPr>
                <a:defRPr/>
              </a:pPr>
              <a:t>‹#›</a:t>
            </a:fld>
            <a:endParaRPr lang="ru-RU">
              <a:solidFill>
                <a:srgbClr val="D4D2D0">
                  <a:shade val="50000"/>
                </a:srgbClr>
              </a:solidFill>
            </a:endParaRPr>
          </a:p>
        </p:txBody>
      </p:sp>
    </p:spTree>
    <p:extLst>
      <p:ext uri="{BB962C8B-B14F-4D97-AF65-F5344CB8AC3E}">
        <p14:creationId xmlns:p14="http://schemas.microsoft.com/office/powerpoint/2010/main" val="3825527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t>09.12.2012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9"/>
          <p:cNvSpPr>
            <a:spLocks noGrp="1"/>
          </p:cNvSpPr>
          <p:nvPr>
            <p:ph type="dt" sz="half" idx="10"/>
          </p:nvPr>
        </p:nvSpPr>
        <p:spPr/>
        <p:txBody>
          <a:bodyPr/>
          <a:lstStyle>
            <a:lvl1pPr>
              <a:defRPr/>
            </a:lvl1pPr>
          </a:lstStyle>
          <a:p>
            <a:pPr>
              <a:defRPr/>
            </a:pPr>
            <a:fld id="{0F521073-0042-4206-ADA9-E35A88217CE0}" type="datetimeFigureOut">
              <a:rPr lang="ru-RU">
                <a:solidFill>
                  <a:srgbClr val="D4D2D0">
                    <a:shade val="50000"/>
                  </a:srgbClr>
                </a:solidFill>
              </a:rPr>
              <a:pPr>
                <a:defRPr/>
              </a:pPr>
              <a:t>09.12.2012</a:t>
            </a:fld>
            <a:endParaRPr lang="ru-RU">
              <a:solidFill>
                <a:srgbClr val="D4D2D0">
                  <a:shade val="50000"/>
                </a:srgbClr>
              </a:solidFill>
            </a:endParaRPr>
          </a:p>
        </p:txBody>
      </p:sp>
      <p:sp>
        <p:nvSpPr>
          <p:cNvPr id="3" name="Нижний колонтитул 21"/>
          <p:cNvSpPr>
            <a:spLocks noGrp="1"/>
          </p:cNvSpPr>
          <p:nvPr>
            <p:ph type="ftr" sz="quarter" idx="11"/>
          </p:nvPr>
        </p:nvSpPr>
        <p:spPr/>
        <p:txBody>
          <a:bodyPr/>
          <a:lstStyle>
            <a:lvl1pPr>
              <a:defRPr/>
            </a:lvl1pPr>
          </a:lstStyle>
          <a:p>
            <a:pPr>
              <a:defRPr/>
            </a:pPr>
            <a:endParaRPr lang="ru-RU">
              <a:solidFill>
                <a:srgbClr val="D4D2D0">
                  <a:shade val="50000"/>
                </a:srgbClr>
              </a:solidFill>
            </a:endParaRPr>
          </a:p>
        </p:txBody>
      </p:sp>
      <p:sp>
        <p:nvSpPr>
          <p:cNvPr id="4" name="Номер слайда 17"/>
          <p:cNvSpPr>
            <a:spLocks noGrp="1"/>
          </p:cNvSpPr>
          <p:nvPr>
            <p:ph type="sldNum" sz="quarter" idx="12"/>
          </p:nvPr>
        </p:nvSpPr>
        <p:spPr/>
        <p:txBody>
          <a:bodyPr/>
          <a:lstStyle>
            <a:lvl1pPr>
              <a:defRPr/>
            </a:lvl1pPr>
          </a:lstStyle>
          <a:p>
            <a:pPr>
              <a:defRPr/>
            </a:pPr>
            <a:fld id="{9CB44EA1-A6A2-4C38-B9CC-94A2F3B56771}" type="slidenum">
              <a:rPr lang="ru-RU">
                <a:solidFill>
                  <a:srgbClr val="D4D2D0">
                    <a:shade val="50000"/>
                  </a:srgbClr>
                </a:solidFill>
              </a:rPr>
              <a:pPr>
                <a:defRPr/>
              </a:pPr>
              <a:t>‹#›</a:t>
            </a:fld>
            <a:endParaRPr lang="ru-RU">
              <a:solidFill>
                <a:srgbClr val="D4D2D0">
                  <a:shade val="50000"/>
                </a:srgbClr>
              </a:solidFill>
            </a:endParaRPr>
          </a:p>
        </p:txBody>
      </p:sp>
    </p:spTree>
    <p:extLst>
      <p:ext uri="{BB962C8B-B14F-4D97-AF65-F5344CB8AC3E}">
        <p14:creationId xmlns:p14="http://schemas.microsoft.com/office/powerpoint/2010/main" val="26518020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lang="ru-RU" smtClean="0"/>
              <a:t>Образец заголовка</a:t>
            </a:r>
            <a:endParaRPr lang="en-US"/>
          </a:p>
        </p:txBody>
      </p:sp>
      <p:sp>
        <p:nvSpPr>
          <p:cNvPr id="3" name="Текст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a:r>
              <a:rPr lang="ru-RU" smtClean="0"/>
              <a:t>Образец текста</a:t>
            </a:r>
          </a:p>
        </p:txBody>
      </p:sp>
      <p:sp>
        <p:nvSpPr>
          <p:cNvPr id="4" name="Содержимое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4"/>
          <p:cNvSpPr>
            <a:spLocks noGrp="1"/>
          </p:cNvSpPr>
          <p:nvPr>
            <p:ph type="dt" sz="half" idx="10"/>
          </p:nvPr>
        </p:nvSpPr>
        <p:spPr/>
        <p:txBody>
          <a:bodyPr/>
          <a:lstStyle>
            <a:lvl1pPr>
              <a:defRPr/>
            </a:lvl1pPr>
          </a:lstStyle>
          <a:p>
            <a:pPr>
              <a:defRPr/>
            </a:pPr>
            <a:fld id="{E9C9A2B4-921C-41E9-A496-AD4F3ED6D06E}" type="datetimeFigureOut">
              <a:rPr lang="ru-RU">
                <a:solidFill>
                  <a:srgbClr val="D4D2D0">
                    <a:shade val="50000"/>
                  </a:srgbClr>
                </a:solidFill>
              </a:rPr>
              <a:pPr>
                <a:defRPr/>
              </a:pPr>
              <a:t>09.12.2012</a:t>
            </a:fld>
            <a:endParaRPr lang="ru-RU">
              <a:solidFill>
                <a:srgbClr val="D4D2D0">
                  <a:shade val="50000"/>
                </a:srgbClr>
              </a:solidFill>
            </a:endParaRPr>
          </a:p>
        </p:txBody>
      </p:sp>
      <p:sp>
        <p:nvSpPr>
          <p:cNvPr id="6" name="Нижний колонтитул 5"/>
          <p:cNvSpPr>
            <a:spLocks noGrp="1"/>
          </p:cNvSpPr>
          <p:nvPr>
            <p:ph type="ftr" sz="quarter" idx="11"/>
          </p:nvPr>
        </p:nvSpPr>
        <p:spPr/>
        <p:txBody>
          <a:bodyPr/>
          <a:lstStyle>
            <a:lvl1pPr>
              <a:defRPr/>
            </a:lvl1pPr>
          </a:lstStyle>
          <a:p>
            <a:pPr>
              <a:defRPr/>
            </a:pPr>
            <a:endParaRPr lang="ru-RU">
              <a:solidFill>
                <a:srgbClr val="D4D2D0">
                  <a:shade val="50000"/>
                </a:srgbClr>
              </a:solidFill>
            </a:endParaRPr>
          </a:p>
        </p:txBody>
      </p:sp>
      <p:sp>
        <p:nvSpPr>
          <p:cNvPr id="7" name="Номер слайда 6"/>
          <p:cNvSpPr>
            <a:spLocks noGrp="1"/>
          </p:cNvSpPr>
          <p:nvPr>
            <p:ph type="sldNum" sz="quarter" idx="12"/>
          </p:nvPr>
        </p:nvSpPr>
        <p:spPr>
          <a:xfrm>
            <a:off x="8156575" y="6421438"/>
            <a:ext cx="762000" cy="365125"/>
          </a:xfrm>
        </p:spPr>
        <p:txBody>
          <a:bodyPr/>
          <a:lstStyle>
            <a:lvl1pPr>
              <a:defRPr/>
            </a:lvl1pPr>
          </a:lstStyle>
          <a:p>
            <a:pPr>
              <a:defRPr/>
            </a:pPr>
            <a:fld id="{3D920E3F-5A69-4E62-AC8F-922952275464}" type="slidenum">
              <a:rPr lang="ru-RU">
                <a:solidFill>
                  <a:srgbClr val="D4D2D0">
                    <a:shade val="50000"/>
                  </a:srgbClr>
                </a:solidFill>
              </a:rPr>
              <a:pPr>
                <a:defRPr/>
              </a:pPr>
              <a:t>‹#›</a:t>
            </a:fld>
            <a:endParaRPr lang="ru-RU">
              <a:solidFill>
                <a:srgbClr val="D4D2D0">
                  <a:shade val="50000"/>
                </a:srgbClr>
              </a:solidFill>
            </a:endParaRPr>
          </a:p>
        </p:txBody>
      </p:sp>
    </p:spTree>
    <p:extLst>
      <p:ext uri="{BB962C8B-B14F-4D97-AF65-F5344CB8AC3E}">
        <p14:creationId xmlns:p14="http://schemas.microsoft.com/office/powerpoint/2010/main" val="33812190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lang="ru-RU" smtClean="0"/>
              <a:t>Образец заголовка</a:t>
            </a:r>
            <a:endParaRPr lang="en-US"/>
          </a:p>
        </p:txBody>
      </p:sp>
      <p:sp>
        <p:nvSpPr>
          <p:cNvPr id="3" name="Рисунок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normAutofit/>
          </a:bodyPr>
          <a:lstStyle>
            <a:lvl1pPr marL="0" indent="0">
              <a:buNone/>
              <a:defRPr sz="3200"/>
            </a:lvl1pPr>
          </a:lstStyle>
          <a:p>
            <a:pPr lvl="0"/>
            <a:r>
              <a:rPr lang="ru-RU" noProof="0" smtClean="0"/>
              <a:t>Вставка рисунка</a:t>
            </a:r>
            <a:endParaRPr lang="en-US" noProof="0" dirty="0"/>
          </a:p>
        </p:txBody>
      </p:sp>
      <p:sp>
        <p:nvSpPr>
          <p:cNvPr id="4" name="Текст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pPr>
              <a:defRPr/>
            </a:pPr>
            <a:fld id="{2046B43A-004F-4C55-869A-A5EC48F2A520}" type="datetimeFigureOut">
              <a:rPr lang="ru-RU">
                <a:solidFill>
                  <a:srgbClr val="D4D2D0">
                    <a:shade val="50000"/>
                  </a:srgbClr>
                </a:solidFill>
              </a:rPr>
              <a:pPr>
                <a:defRPr/>
              </a:pPr>
              <a:t>09.12.2012</a:t>
            </a:fld>
            <a:endParaRPr lang="ru-RU">
              <a:solidFill>
                <a:srgbClr val="D4D2D0">
                  <a:shade val="50000"/>
                </a:srgbClr>
              </a:solidFill>
            </a:endParaRPr>
          </a:p>
        </p:txBody>
      </p:sp>
      <p:sp>
        <p:nvSpPr>
          <p:cNvPr id="6" name="Нижний колонтитул 5"/>
          <p:cNvSpPr>
            <a:spLocks noGrp="1"/>
          </p:cNvSpPr>
          <p:nvPr>
            <p:ph type="ftr" sz="quarter" idx="11"/>
          </p:nvPr>
        </p:nvSpPr>
        <p:spPr/>
        <p:txBody>
          <a:bodyPr/>
          <a:lstStyle>
            <a:lvl1pPr>
              <a:defRPr/>
            </a:lvl1pPr>
          </a:lstStyle>
          <a:p>
            <a:pPr>
              <a:defRPr/>
            </a:pPr>
            <a:endParaRPr lang="ru-RU">
              <a:solidFill>
                <a:srgbClr val="D4D2D0">
                  <a:shade val="50000"/>
                </a:srgbClr>
              </a:solidFill>
            </a:endParaRPr>
          </a:p>
        </p:txBody>
      </p:sp>
      <p:sp>
        <p:nvSpPr>
          <p:cNvPr id="7" name="Номер слайда 6"/>
          <p:cNvSpPr>
            <a:spLocks noGrp="1"/>
          </p:cNvSpPr>
          <p:nvPr>
            <p:ph type="sldNum" sz="quarter" idx="12"/>
          </p:nvPr>
        </p:nvSpPr>
        <p:spPr/>
        <p:txBody>
          <a:bodyPr/>
          <a:lstStyle>
            <a:lvl1pPr>
              <a:defRPr/>
            </a:lvl1pPr>
          </a:lstStyle>
          <a:p>
            <a:pPr>
              <a:defRPr/>
            </a:pPr>
            <a:fld id="{E48B8A68-186D-408B-B801-914573B4E024}" type="slidenum">
              <a:rPr lang="ru-RU">
                <a:solidFill>
                  <a:srgbClr val="D4D2D0">
                    <a:shade val="50000"/>
                  </a:srgbClr>
                </a:solidFill>
              </a:rPr>
              <a:pPr>
                <a:defRPr/>
              </a:pPr>
              <a:t>‹#›</a:t>
            </a:fld>
            <a:endParaRPr lang="ru-RU">
              <a:solidFill>
                <a:srgbClr val="D4D2D0">
                  <a:shade val="50000"/>
                </a:srgbClr>
              </a:solidFill>
            </a:endParaRPr>
          </a:p>
        </p:txBody>
      </p:sp>
    </p:spTree>
    <p:extLst>
      <p:ext uri="{BB962C8B-B14F-4D97-AF65-F5344CB8AC3E}">
        <p14:creationId xmlns:p14="http://schemas.microsoft.com/office/powerpoint/2010/main" val="11654782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CCC8C7A0-EECC-4032-9719-5DC3D2BF9E5E}" type="datetimeFigureOut">
              <a:rPr lang="ru-RU">
                <a:solidFill>
                  <a:srgbClr val="D4D2D0">
                    <a:shade val="50000"/>
                  </a:srgbClr>
                </a:solidFill>
              </a:rPr>
              <a:pPr>
                <a:defRPr/>
              </a:pPr>
              <a:t>09.12.2012</a:t>
            </a:fld>
            <a:endParaRPr lang="ru-RU">
              <a:solidFill>
                <a:srgbClr val="D4D2D0">
                  <a:shade val="5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D4D2D0">
                  <a:shade val="5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C81ED9B5-3442-4C17-BD32-684227DC7E9C}" type="slidenum">
              <a:rPr lang="ru-RU">
                <a:solidFill>
                  <a:srgbClr val="D4D2D0">
                    <a:shade val="50000"/>
                  </a:srgbClr>
                </a:solidFill>
              </a:rPr>
              <a:pPr>
                <a:defRPr/>
              </a:pPr>
              <a:t>‹#›</a:t>
            </a:fld>
            <a:endParaRPr lang="ru-RU">
              <a:solidFill>
                <a:srgbClr val="D4D2D0">
                  <a:shade val="50000"/>
                </a:srgbClr>
              </a:solidFill>
            </a:endParaRPr>
          </a:p>
        </p:txBody>
      </p:sp>
    </p:spTree>
    <p:extLst>
      <p:ext uri="{BB962C8B-B14F-4D97-AF65-F5344CB8AC3E}">
        <p14:creationId xmlns:p14="http://schemas.microsoft.com/office/powerpoint/2010/main" val="35076855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ECBDE11E-B3EE-4924-AD24-5891A2FF55BD}" type="datetimeFigureOut">
              <a:rPr lang="ru-RU">
                <a:solidFill>
                  <a:srgbClr val="D4D2D0">
                    <a:shade val="50000"/>
                  </a:srgbClr>
                </a:solidFill>
              </a:rPr>
              <a:pPr>
                <a:defRPr/>
              </a:pPr>
              <a:t>09.12.2012</a:t>
            </a:fld>
            <a:endParaRPr lang="ru-RU">
              <a:solidFill>
                <a:srgbClr val="D4D2D0">
                  <a:shade val="50000"/>
                </a:srgbClr>
              </a:solidFill>
            </a:endParaRPr>
          </a:p>
        </p:txBody>
      </p:sp>
      <p:sp>
        <p:nvSpPr>
          <p:cNvPr id="5" name="Нижний колонтитул 21"/>
          <p:cNvSpPr>
            <a:spLocks noGrp="1"/>
          </p:cNvSpPr>
          <p:nvPr>
            <p:ph type="ftr" sz="quarter" idx="11"/>
          </p:nvPr>
        </p:nvSpPr>
        <p:spPr/>
        <p:txBody>
          <a:bodyPr/>
          <a:lstStyle>
            <a:lvl1pPr>
              <a:defRPr/>
            </a:lvl1pPr>
          </a:lstStyle>
          <a:p>
            <a:pPr>
              <a:defRPr/>
            </a:pPr>
            <a:endParaRPr lang="ru-RU">
              <a:solidFill>
                <a:srgbClr val="D4D2D0">
                  <a:shade val="50000"/>
                </a:srgbClr>
              </a:solidFill>
            </a:endParaRPr>
          </a:p>
        </p:txBody>
      </p:sp>
      <p:sp>
        <p:nvSpPr>
          <p:cNvPr id="6" name="Номер слайда 17"/>
          <p:cNvSpPr>
            <a:spLocks noGrp="1"/>
          </p:cNvSpPr>
          <p:nvPr>
            <p:ph type="sldNum" sz="quarter" idx="12"/>
          </p:nvPr>
        </p:nvSpPr>
        <p:spPr/>
        <p:txBody>
          <a:bodyPr/>
          <a:lstStyle>
            <a:lvl1pPr>
              <a:defRPr/>
            </a:lvl1pPr>
          </a:lstStyle>
          <a:p>
            <a:pPr>
              <a:defRPr/>
            </a:pPr>
            <a:fld id="{74A27590-47D2-4527-BE4E-7B3C7A80F339}" type="slidenum">
              <a:rPr lang="ru-RU">
                <a:solidFill>
                  <a:srgbClr val="D4D2D0">
                    <a:shade val="50000"/>
                  </a:srgbClr>
                </a:solidFill>
              </a:rPr>
              <a:pPr>
                <a:defRPr/>
              </a:pPr>
              <a:t>‹#›</a:t>
            </a:fld>
            <a:endParaRPr lang="ru-RU">
              <a:solidFill>
                <a:srgbClr val="D4D2D0">
                  <a:shade val="50000"/>
                </a:srgbClr>
              </a:solidFill>
            </a:endParaRPr>
          </a:p>
        </p:txBody>
      </p:sp>
    </p:spTree>
    <p:extLst>
      <p:ext uri="{BB962C8B-B14F-4D97-AF65-F5344CB8AC3E}">
        <p14:creationId xmlns:p14="http://schemas.microsoft.com/office/powerpoint/2010/main" val="36297693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Прямоугольник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5" name="Прямоугольник 4"/>
          <p:cNvSpPr/>
          <p:nvPr/>
        </p:nvSpPr>
        <p:spPr>
          <a:xfrm flipV="1">
            <a:off x="5410200" y="3897313"/>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Прямоугольник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7" name="Прямоугольник 6"/>
          <p:cNvSpPr/>
          <p:nvPr/>
        </p:nvSpPr>
        <p:spPr>
          <a:xfrm flipV="1">
            <a:off x="5410200" y="4164013"/>
            <a:ext cx="1965325" cy="19050"/>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0" name="Прямоугольник 9"/>
          <p:cNvSpPr/>
          <p:nvPr/>
        </p:nvSpPr>
        <p:spPr>
          <a:xfrm flipV="1">
            <a:off x="5410200" y="4198938"/>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useBgFill="1">
        <p:nvSpPr>
          <p:cNvPr id="11" name="Скругленный прямоугольник 10"/>
          <p:cNvSpPr/>
          <p:nvPr/>
        </p:nvSpPr>
        <p:spPr bwMode="white">
          <a:xfrm>
            <a:off x="5410200" y="3962400"/>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useBgFill="1">
        <p:nvSpPr>
          <p:cNvPr id="12" name="Скругленный прямоугольник 11"/>
          <p:cNvSpPr/>
          <p:nvPr/>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3" name="Прямоугольник 12"/>
          <p:cNvSpPr/>
          <p:nvPr/>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4" name="Прямоугольник 13"/>
          <p:cNvSpPr/>
          <p:nvPr/>
        </p:nvSpPr>
        <p:spPr>
          <a:xfrm>
            <a:off x="0" y="3675063"/>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5" name="Прямоугольник 14"/>
          <p:cNvSpPr/>
          <p:nvPr/>
        </p:nvSpPr>
        <p:spPr>
          <a:xfrm flipV="1">
            <a:off x="6413500" y="3643313"/>
            <a:ext cx="2730500" cy="24765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6" name="Прямоугольник 15"/>
          <p:cNvSpPr/>
          <p:nvPr/>
        </p:nvSpPr>
        <p:spPr>
          <a:xfrm>
            <a:off x="0" y="0"/>
            <a:ext cx="9144000" cy="37020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8" name="Заголовок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lang="ru-RU" smtClean="0"/>
              <a:t>Образец заголовка</a:t>
            </a:r>
            <a:endParaRPr lang="en-US"/>
          </a:p>
        </p:txBody>
      </p:sp>
      <p:sp>
        <p:nvSpPr>
          <p:cNvPr id="9" name="Подзаголовок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17" name="Дата 27"/>
          <p:cNvSpPr>
            <a:spLocks noGrp="1"/>
          </p:cNvSpPr>
          <p:nvPr>
            <p:ph type="dt" sz="half" idx="10"/>
          </p:nvPr>
        </p:nvSpPr>
        <p:spPr>
          <a:xfrm>
            <a:off x="6705600" y="4206875"/>
            <a:ext cx="960438" cy="457200"/>
          </a:xfrm>
        </p:spPr>
        <p:txBody>
          <a:bodyPr/>
          <a:lstStyle>
            <a:lvl1pPr>
              <a:defRPr/>
            </a:lvl1pPr>
          </a:lstStyle>
          <a:p>
            <a:pPr>
              <a:defRPr/>
            </a:pPr>
            <a:fld id="{E977E915-3EFD-4904-B298-4CD8F16690D1}" type="datetimeFigureOut">
              <a:rPr lang="ru-RU">
                <a:solidFill>
                  <a:srgbClr val="438086"/>
                </a:solidFill>
              </a:rPr>
              <a:pPr>
                <a:defRPr/>
              </a:pPr>
              <a:t>09.12.2012</a:t>
            </a:fld>
            <a:endParaRPr lang="ru-RU">
              <a:solidFill>
                <a:srgbClr val="438086"/>
              </a:solidFill>
            </a:endParaRPr>
          </a:p>
        </p:txBody>
      </p:sp>
      <p:sp>
        <p:nvSpPr>
          <p:cNvPr id="18" name="Нижний колонтитул 16"/>
          <p:cNvSpPr>
            <a:spLocks noGrp="1"/>
          </p:cNvSpPr>
          <p:nvPr>
            <p:ph type="ftr" sz="quarter" idx="11"/>
          </p:nvPr>
        </p:nvSpPr>
        <p:spPr>
          <a:xfrm>
            <a:off x="5410200" y="4205288"/>
            <a:ext cx="1295400" cy="457200"/>
          </a:xfrm>
        </p:spPr>
        <p:txBody>
          <a:bodyPr/>
          <a:lstStyle>
            <a:lvl1pPr>
              <a:defRPr/>
            </a:lvl1pPr>
          </a:lstStyle>
          <a:p>
            <a:pPr>
              <a:defRPr/>
            </a:pPr>
            <a:endParaRPr lang="ru-RU">
              <a:solidFill>
                <a:srgbClr val="438086"/>
              </a:solidFill>
            </a:endParaRPr>
          </a:p>
        </p:txBody>
      </p:sp>
      <p:sp>
        <p:nvSpPr>
          <p:cNvPr id="19" name="Номер слайда 28"/>
          <p:cNvSpPr>
            <a:spLocks noGrp="1"/>
          </p:cNvSpPr>
          <p:nvPr>
            <p:ph type="sldNum" sz="quarter" idx="12"/>
          </p:nvPr>
        </p:nvSpPr>
        <p:spPr>
          <a:xfrm>
            <a:off x="8320088" y="1588"/>
            <a:ext cx="747712" cy="365125"/>
          </a:xfrm>
        </p:spPr>
        <p:txBody>
          <a:bodyPr/>
          <a:lstStyle>
            <a:lvl1pPr algn="r">
              <a:defRPr sz="1800">
                <a:solidFill>
                  <a:schemeClr val="bg1"/>
                </a:solidFill>
              </a:defRPr>
            </a:lvl1pPr>
          </a:lstStyle>
          <a:p>
            <a:pPr>
              <a:defRPr/>
            </a:pPr>
            <a:fld id="{AEE392D1-6E65-4F3B-B8AF-8176F6C321DF}" type="slidenum">
              <a:rPr lang="ru-RU">
                <a:solidFill>
                  <a:prstClr val="white"/>
                </a:solidFill>
              </a:rPr>
              <a:pPr>
                <a:defRPr/>
              </a:pPr>
              <a:t>‹#›</a:t>
            </a:fld>
            <a:endParaRPr lang="ru-RU">
              <a:solidFill>
                <a:prstClr val="white"/>
              </a:solidFill>
            </a:endParaRPr>
          </a:p>
        </p:txBody>
      </p:sp>
    </p:spTree>
    <p:extLst>
      <p:ext uri="{BB962C8B-B14F-4D97-AF65-F5344CB8AC3E}">
        <p14:creationId xmlns:p14="http://schemas.microsoft.com/office/powerpoint/2010/main" val="25899041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1062D86A-2742-459B-984B-1FF884328AF9}" type="datetimeFigureOut">
              <a:rPr lang="ru-RU">
                <a:solidFill>
                  <a:srgbClr val="438086"/>
                </a:solidFill>
              </a:rPr>
              <a:pPr>
                <a:defRPr/>
              </a:pPr>
              <a:t>09.12.2012</a:t>
            </a:fld>
            <a:endParaRPr lang="ru-RU">
              <a:solidFill>
                <a:srgbClr val="438086"/>
              </a:solidFill>
            </a:endParaRPr>
          </a:p>
        </p:txBody>
      </p:sp>
      <p:sp>
        <p:nvSpPr>
          <p:cNvPr id="5"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6" name="Номер слайда 22"/>
          <p:cNvSpPr>
            <a:spLocks noGrp="1"/>
          </p:cNvSpPr>
          <p:nvPr>
            <p:ph type="sldNum" sz="quarter" idx="12"/>
          </p:nvPr>
        </p:nvSpPr>
        <p:spPr/>
        <p:txBody>
          <a:bodyPr/>
          <a:lstStyle>
            <a:lvl1pPr>
              <a:defRPr/>
            </a:lvl1pPr>
          </a:lstStyle>
          <a:p>
            <a:pPr>
              <a:defRPr/>
            </a:pPr>
            <a:fld id="{12DA33C1-3278-41F1-8B32-83830A482550}" type="slidenum">
              <a:rPr lang="ru-RU"/>
              <a:pPr>
                <a:defRPr/>
              </a:pPr>
              <a:t>‹#›</a:t>
            </a:fld>
            <a:endParaRPr lang="ru-RU"/>
          </a:p>
        </p:txBody>
      </p:sp>
    </p:spTree>
    <p:extLst>
      <p:ext uri="{BB962C8B-B14F-4D97-AF65-F5344CB8AC3E}">
        <p14:creationId xmlns:p14="http://schemas.microsoft.com/office/powerpoint/2010/main" val="6065995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ru-RU" smtClean="0"/>
              <a:t>Образец заголовка</a:t>
            </a:r>
            <a:endParaRPr lang="en-US"/>
          </a:p>
        </p:txBody>
      </p:sp>
      <p:sp>
        <p:nvSpPr>
          <p:cNvPr id="3" name="Текст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4" name="Дата 13"/>
          <p:cNvSpPr>
            <a:spLocks noGrp="1"/>
          </p:cNvSpPr>
          <p:nvPr>
            <p:ph type="dt" sz="half" idx="10"/>
          </p:nvPr>
        </p:nvSpPr>
        <p:spPr/>
        <p:txBody>
          <a:bodyPr/>
          <a:lstStyle>
            <a:lvl1pPr>
              <a:defRPr/>
            </a:lvl1pPr>
          </a:lstStyle>
          <a:p>
            <a:pPr>
              <a:defRPr/>
            </a:pPr>
            <a:fld id="{AC266C20-B954-40DB-A107-B916113E3B74}" type="datetimeFigureOut">
              <a:rPr lang="ru-RU">
                <a:solidFill>
                  <a:srgbClr val="438086"/>
                </a:solidFill>
              </a:rPr>
              <a:pPr>
                <a:defRPr/>
              </a:pPr>
              <a:t>09.12.2012</a:t>
            </a:fld>
            <a:endParaRPr lang="ru-RU">
              <a:solidFill>
                <a:srgbClr val="438086"/>
              </a:solidFill>
            </a:endParaRPr>
          </a:p>
        </p:txBody>
      </p:sp>
      <p:sp>
        <p:nvSpPr>
          <p:cNvPr id="5"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6" name="Номер слайда 22"/>
          <p:cNvSpPr>
            <a:spLocks noGrp="1"/>
          </p:cNvSpPr>
          <p:nvPr>
            <p:ph type="sldNum" sz="quarter" idx="12"/>
          </p:nvPr>
        </p:nvSpPr>
        <p:spPr/>
        <p:txBody>
          <a:bodyPr/>
          <a:lstStyle>
            <a:lvl1pPr>
              <a:defRPr/>
            </a:lvl1pPr>
          </a:lstStyle>
          <a:p>
            <a:pPr>
              <a:defRPr/>
            </a:pPr>
            <a:fld id="{F901D7E0-1577-42CE-9881-8B7B958FD5E4}" type="slidenum">
              <a:rPr lang="ru-RU"/>
              <a:pPr>
                <a:defRPr/>
              </a:pPr>
              <a:t>‹#›</a:t>
            </a:fld>
            <a:endParaRPr lang="ru-RU"/>
          </a:p>
        </p:txBody>
      </p:sp>
    </p:spTree>
    <p:extLst>
      <p:ext uri="{BB962C8B-B14F-4D97-AF65-F5344CB8AC3E}">
        <p14:creationId xmlns:p14="http://schemas.microsoft.com/office/powerpoint/2010/main" val="26564182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13"/>
          <p:cNvSpPr>
            <a:spLocks noGrp="1"/>
          </p:cNvSpPr>
          <p:nvPr>
            <p:ph type="dt" sz="half" idx="10"/>
          </p:nvPr>
        </p:nvSpPr>
        <p:spPr/>
        <p:txBody>
          <a:bodyPr/>
          <a:lstStyle>
            <a:lvl1pPr>
              <a:defRPr/>
            </a:lvl1pPr>
          </a:lstStyle>
          <a:p>
            <a:pPr>
              <a:defRPr/>
            </a:pPr>
            <a:fld id="{42AD4E9E-8A1A-473A-96F6-C6147C1BD2D4}" type="datetimeFigureOut">
              <a:rPr lang="ru-RU">
                <a:solidFill>
                  <a:srgbClr val="438086"/>
                </a:solidFill>
              </a:rPr>
              <a:pPr>
                <a:defRPr/>
              </a:pPr>
              <a:t>09.12.2012</a:t>
            </a:fld>
            <a:endParaRPr lang="ru-RU">
              <a:solidFill>
                <a:srgbClr val="438086"/>
              </a:solidFill>
            </a:endParaRPr>
          </a:p>
        </p:txBody>
      </p:sp>
      <p:sp>
        <p:nvSpPr>
          <p:cNvPr id="6"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7" name="Номер слайда 22"/>
          <p:cNvSpPr>
            <a:spLocks noGrp="1"/>
          </p:cNvSpPr>
          <p:nvPr>
            <p:ph type="sldNum" sz="quarter" idx="12"/>
          </p:nvPr>
        </p:nvSpPr>
        <p:spPr/>
        <p:txBody>
          <a:bodyPr/>
          <a:lstStyle>
            <a:lvl1pPr>
              <a:defRPr/>
            </a:lvl1pPr>
          </a:lstStyle>
          <a:p>
            <a:pPr>
              <a:defRPr/>
            </a:pPr>
            <a:fld id="{CB6D1B19-859D-4EB9-9D24-21973E13B6D4}" type="slidenum">
              <a:rPr lang="ru-RU"/>
              <a:pPr>
                <a:defRPr/>
              </a:pPr>
              <a:t>‹#›</a:t>
            </a:fld>
            <a:endParaRPr lang="ru-RU"/>
          </a:p>
        </p:txBody>
      </p:sp>
    </p:spTree>
    <p:extLst>
      <p:ext uri="{BB962C8B-B14F-4D97-AF65-F5344CB8AC3E}">
        <p14:creationId xmlns:p14="http://schemas.microsoft.com/office/powerpoint/2010/main" val="28817877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000" y="1143000"/>
            <a:ext cx="8382000" cy="1069848"/>
          </a:xfrm>
        </p:spPr>
        <p:txBody>
          <a:bodyPr/>
          <a:lstStyle>
            <a:lvl1pPr>
              <a:defRPr sz="4000" b="0" i="0" cap="none" baseline="0"/>
            </a:lvl1pPr>
          </a:lstStyle>
          <a:p>
            <a:r>
              <a:rPr lang="ru-RU" smtClean="0"/>
              <a:t>Образец заголовка</a:t>
            </a:r>
            <a:endParaRPr lang="en-US"/>
          </a:p>
        </p:txBody>
      </p:sp>
      <p:sp>
        <p:nvSpPr>
          <p:cNvPr id="3" name="Текст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Текст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5" name="Содержимое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25"/>
          <p:cNvSpPr>
            <a:spLocks noGrp="1"/>
          </p:cNvSpPr>
          <p:nvPr>
            <p:ph type="dt" sz="half" idx="10"/>
          </p:nvPr>
        </p:nvSpPr>
        <p:spPr/>
        <p:txBody>
          <a:bodyPr rtlCol="0"/>
          <a:lstStyle>
            <a:lvl1pPr>
              <a:defRPr/>
            </a:lvl1pPr>
          </a:lstStyle>
          <a:p>
            <a:pPr>
              <a:defRPr/>
            </a:pPr>
            <a:fld id="{62585A91-9391-4FF6-81FC-64BBB950569D}" type="datetimeFigureOut">
              <a:rPr lang="ru-RU">
                <a:solidFill>
                  <a:srgbClr val="438086"/>
                </a:solidFill>
              </a:rPr>
              <a:pPr>
                <a:defRPr/>
              </a:pPr>
              <a:t>09.12.2012</a:t>
            </a:fld>
            <a:endParaRPr lang="ru-RU">
              <a:solidFill>
                <a:srgbClr val="438086"/>
              </a:solidFill>
            </a:endParaRPr>
          </a:p>
        </p:txBody>
      </p:sp>
      <p:sp>
        <p:nvSpPr>
          <p:cNvPr id="8" name="Номер слайда 26"/>
          <p:cNvSpPr>
            <a:spLocks noGrp="1"/>
          </p:cNvSpPr>
          <p:nvPr>
            <p:ph type="sldNum" sz="quarter" idx="11"/>
          </p:nvPr>
        </p:nvSpPr>
        <p:spPr/>
        <p:txBody>
          <a:bodyPr rtlCol="0"/>
          <a:lstStyle>
            <a:lvl1pPr>
              <a:defRPr/>
            </a:lvl1pPr>
          </a:lstStyle>
          <a:p>
            <a:pPr>
              <a:defRPr/>
            </a:pPr>
            <a:fld id="{D9E3A160-F17E-4F44-B98F-7353F7F7E5A2}" type="slidenum">
              <a:rPr lang="ru-RU"/>
              <a:pPr>
                <a:defRPr/>
              </a:pPr>
              <a:t>‹#›</a:t>
            </a:fld>
            <a:endParaRPr lang="ru-RU"/>
          </a:p>
        </p:txBody>
      </p:sp>
      <p:sp>
        <p:nvSpPr>
          <p:cNvPr id="9" name="Нижний колонтитул 27"/>
          <p:cNvSpPr>
            <a:spLocks noGrp="1"/>
          </p:cNvSpPr>
          <p:nvPr>
            <p:ph type="ftr" sz="quarter" idx="12"/>
          </p:nvPr>
        </p:nvSpPr>
        <p:spPr/>
        <p:txBody>
          <a:bodyPr rtlCol="0"/>
          <a:lstStyle>
            <a:lvl1pPr>
              <a:defRPr/>
            </a:lvl1pPr>
          </a:lstStyle>
          <a:p>
            <a:pPr>
              <a:defRPr/>
            </a:pPr>
            <a:endParaRPr lang="ru-RU">
              <a:solidFill>
                <a:srgbClr val="438086"/>
              </a:solidFill>
            </a:endParaRPr>
          </a:p>
        </p:txBody>
      </p:sp>
    </p:spTree>
    <p:extLst>
      <p:ext uri="{BB962C8B-B14F-4D97-AF65-F5344CB8AC3E}">
        <p14:creationId xmlns:p14="http://schemas.microsoft.com/office/powerpoint/2010/main" val="1796883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half" idx="10"/>
          </p:nvPr>
        </p:nvSpPr>
        <p:spPr/>
        <p:txBody>
          <a:bodyPr/>
          <a:lstStyle/>
          <a:p>
            <a:fld id="{B4C71EC6-210F-42DE-9C53-41977AD35B3D}" type="datetimeFigureOut">
              <a:rPr lang="ru-RU" smtClean="0"/>
              <a:t>09.12.2012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43000"/>
            <a:ext cx="8229600" cy="1069848"/>
          </a:xfrm>
        </p:spPr>
        <p:txBody>
          <a:bodyPr/>
          <a:lstStyle>
            <a:lvl1pPr>
              <a:defRPr sz="4000">
                <a:solidFill>
                  <a:schemeClr val="tx2"/>
                </a:solidFill>
              </a:defRPr>
            </a:lvl1pPr>
          </a:lstStyle>
          <a:p>
            <a:r>
              <a:rPr lang="ru-RU" smtClean="0"/>
              <a:t>Образец заголовка</a:t>
            </a:r>
            <a:endParaRPr lang="en-US"/>
          </a:p>
        </p:txBody>
      </p:sp>
      <p:sp>
        <p:nvSpPr>
          <p:cNvPr id="3" name="Дата 2"/>
          <p:cNvSpPr>
            <a:spLocks noGrp="1"/>
          </p:cNvSpPr>
          <p:nvPr>
            <p:ph type="dt" sz="half" idx="10"/>
          </p:nvPr>
        </p:nvSpPr>
        <p:spPr>
          <a:xfrm>
            <a:off x="6583363" y="612775"/>
            <a:ext cx="957262" cy="457200"/>
          </a:xfrm>
        </p:spPr>
        <p:txBody>
          <a:bodyPr/>
          <a:lstStyle>
            <a:lvl1pPr>
              <a:defRPr/>
            </a:lvl1pPr>
          </a:lstStyle>
          <a:p>
            <a:pPr>
              <a:defRPr/>
            </a:pPr>
            <a:fld id="{3C6D83F4-E5B0-456B-8E08-C627BC811E27}" type="datetimeFigureOut">
              <a:rPr lang="ru-RU">
                <a:solidFill>
                  <a:srgbClr val="438086"/>
                </a:solidFill>
              </a:rPr>
              <a:pPr>
                <a:defRPr/>
              </a:pPr>
              <a:t>09.12.2012</a:t>
            </a:fld>
            <a:endParaRPr lang="ru-RU">
              <a:solidFill>
                <a:srgbClr val="438086"/>
              </a:solidFill>
            </a:endParaRPr>
          </a:p>
        </p:txBody>
      </p:sp>
      <p:sp>
        <p:nvSpPr>
          <p:cNvPr id="4" name="Нижний колонтитул 3"/>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5" name="Номер слайда 4"/>
          <p:cNvSpPr>
            <a:spLocks noGrp="1"/>
          </p:cNvSpPr>
          <p:nvPr>
            <p:ph type="sldNum" sz="quarter" idx="12"/>
          </p:nvPr>
        </p:nvSpPr>
        <p:spPr/>
        <p:txBody>
          <a:bodyPr/>
          <a:lstStyle>
            <a:lvl1pPr>
              <a:defRPr/>
            </a:lvl1pPr>
          </a:lstStyle>
          <a:p>
            <a:pPr>
              <a:defRPr/>
            </a:pPr>
            <a:fld id="{A3E70CE1-4AA1-4542-9160-7A1A7A7195BD}" type="slidenum">
              <a:rPr lang="ru-RU"/>
              <a:pPr>
                <a:defRPr/>
              </a:pPr>
              <a:t>‹#›</a:t>
            </a:fld>
            <a:endParaRPr lang="ru-RU"/>
          </a:p>
        </p:txBody>
      </p:sp>
    </p:spTree>
    <p:extLst>
      <p:ext uri="{BB962C8B-B14F-4D97-AF65-F5344CB8AC3E}">
        <p14:creationId xmlns:p14="http://schemas.microsoft.com/office/powerpoint/2010/main" val="29732272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3"/>
          <p:cNvSpPr>
            <a:spLocks noGrp="1"/>
          </p:cNvSpPr>
          <p:nvPr>
            <p:ph type="dt" sz="half" idx="10"/>
          </p:nvPr>
        </p:nvSpPr>
        <p:spPr/>
        <p:txBody>
          <a:bodyPr/>
          <a:lstStyle>
            <a:lvl1pPr>
              <a:defRPr/>
            </a:lvl1pPr>
          </a:lstStyle>
          <a:p>
            <a:pPr>
              <a:defRPr/>
            </a:pPr>
            <a:fld id="{BC2C3573-A3A1-492C-B1AF-28B304979DB5}" type="datetimeFigureOut">
              <a:rPr lang="ru-RU">
                <a:solidFill>
                  <a:srgbClr val="438086"/>
                </a:solidFill>
              </a:rPr>
              <a:pPr>
                <a:defRPr/>
              </a:pPr>
              <a:t>09.12.2012</a:t>
            </a:fld>
            <a:endParaRPr lang="ru-RU">
              <a:solidFill>
                <a:srgbClr val="438086"/>
              </a:solidFill>
            </a:endParaRPr>
          </a:p>
        </p:txBody>
      </p:sp>
      <p:sp>
        <p:nvSpPr>
          <p:cNvPr id="3"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4" name="Номер слайда 22"/>
          <p:cNvSpPr>
            <a:spLocks noGrp="1"/>
          </p:cNvSpPr>
          <p:nvPr>
            <p:ph type="sldNum" sz="quarter" idx="12"/>
          </p:nvPr>
        </p:nvSpPr>
        <p:spPr/>
        <p:txBody>
          <a:bodyPr/>
          <a:lstStyle>
            <a:lvl1pPr>
              <a:defRPr/>
            </a:lvl1pPr>
          </a:lstStyle>
          <a:p>
            <a:pPr>
              <a:defRPr/>
            </a:pPr>
            <a:fld id="{5BCAD461-FD70-4200-B526-84A6DD604A71}" type="slidenum">
              <a:rPr lang="ru-RU"/>
              <a:pPr>
                <a:defRPr/>
              </a:pPr>
              <a:t>‹#›</a:t>
            </a:fld>
            <a:endParaRPr lang="ru-RU"/>
          </a:p>
        </p:txBody>
      </p:sp>
    </p:spTree>
    <p:extLst>
      <p:ext uri="{BB962C8B-B14F-4D97-AF65-F5344CB8AC3E}">
        <p14:creationId xmlns:p14="http://schemas.microsoft.com/office/powerpoint/2010/main" val="21512329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53496" y="1101970"/>
            <a:ext cx="3383280" cy="877824"/>
          </a:xfrm>
        </p:spPr>
        <p:txBody>
          <a:bodyPr anchor="b"/>
          <a:lstStyle>
            <a:lvl1pPr algn="l">
              <a:buNone/>
              <a:defRPr sz="1800" b="1"/>
            </a:lvl1pPr>
          </a:lstStyle>
          <a:p>
            <a:r>
              <a:rPr lang="ru-RU" smtClean="0"/>
              <a:t>Образец заголовка</a:t>
            </a:r>
            <a:endParaRPr lang="en-US"/>
          </a:p>
        </p:txBody>
      </p:sp>
      <p:sp>
        <p:nvSpPr>
          <p:cNvPr id="3" name="Текст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ru-RU" smtClean="0"/>
              <a:t>Образец текста</a:t>
            </a:r>
          </a:p>
        </p:txBody>
      </p:sp>
      <p:sp>
        <p:nvSpPr>
          <p:cNvPr id="4" name="Содержимое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13"/>
          <p:cNvSpPr>
            <a:spLocks noGrp="1"/>
          </p:cNvSpPr>
          <p:nvPr>
            <p:ph type="dt" sz="half" idx="10"/>
          </p:nvPr>
        </p:nvSpPr>
        <p:spPr/>
        <p:txBody>
          <a:bodyPr/>
          <a:lstStyle>
            <a:lvl1pPr>
              <a:defRPr/>
            </a:lvl1pPr>
          </a:lstStyle>
          <a:p>
            <a:pPr>
              <a:defRPr/>
            </a:pPr>
            <a:fld id="{BFB25843-124D-4546-AC48-720A38457C6E}" type="datetimeFigureOut">
              <a:rPr lang="ru-RU">
                <a:solidFill>
                  <a:srgbClr val="438086"/>
                </a:solidFill>
              </a:rPr>
              <a:pPr>
                <a:defRPr/>
              </a:pPr>
              <a:t>09.12.2012</a:t>
            </a:fld>
            <a:endParaRPr lang="ru-RU">
              <a:solidFill>
                <a:srgbClr val="438086"/>
              </a:solidFill>
            </a:endParaRPr>
          </a:p>
        </p:txBody>
      </p:sp>
      <p:sp>
        <p:nvSpPr>
          <p:cNvPr id="6"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7" name="Номер слайда 22"/>
          <p:cNvSpPr>
            <a:spLocks noGrp="1"/>
          </p:cNvSpPr>
          <p:nvPr>
            <p:ph type="sldNum" sz="quarter" idx="12"/>
          </p:nvPr>
        </p:nvSpPr>
        <p:spPr/>
        <p:txBody>
          <a:bodyPr/>
          <a:lstStyle>
            <a:lvl1pPr>
              <a:defRPr/>
            </a:lvl1pPr>
          </a:lstStyle>
          <a:p>
            <a:pPr>
              <a:defRPr/>
            </a:pPr>
            <a:fld id="{26D9542A-C866-4B97-A25F-12592F7E54C3}" type="slidenum">
              <a:rPr lang="ru-RU"/>
              <a:pPr>
                <a:defRPr/>
              </a:pPr>
              <a:t>‹#›</a:t>
            </a:fld>
            <a:endParaRPr lang="ru-RU"/>
          </a:p>
        </p:txBody>
      </p:sp>
    </p:spTree>
    <p:extLst>
      <p:ext uri="{BB962C8B-B14F-4D97-AF65-F5344CB8AC3E}">
        <p14:creationId xmlns:p14="http://schemas.microsoft.com/office/powerpoint/2010/main" val="611367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lang="ru-RU" smtClean="0"/>
              <a:t>Образец заголовка</a:t>
            </a:r>
            <a:endParaRPr lang="en-US"/>
          </a:p>
        </p:txBody>
      </p:sp>
      <p:sp>
        <p:nvSpPr>
          <p:cNvPr id="3" name="Рисунок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ru-RU" noProof="0" smtClean="0"/>
              <a:t>Вставка рисунка</a:t>
            </a:r>
            <a:endParaRPr lang="en-US" noProof="0" dirty="0"/>
          </a:p>
        </p:txBody>
      </p:sp>
      <p:sp>
        <p:nvSpPr>
          <p:cNvPr id="4" name="Текст 3"/>
          <p:cNvSpPr>
            <a:spLocks noGrp="1"/>
          </p:cNvSpPr>
          <p:nvPr>
            <p:ph type="body" sz="half" idx="2"/>
          </p:nvPr>
        </p:nvSpPr>
        <p:spPr>
          <a:xfrm>
            <a:off x="6088443" y="3274308"/>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ru-RU" smtClean="0"/>
              <a:t>Образец текста</a:t>
            </a:r>
          </a:p>
        </p:txBody>
      </p:sp>
      <p:sp>
        <p:nvSpPr>
          <p:cNvPr id="5" name="Дата 13"/>
          <p:cNvSpPr>
            <a:spLocks noGrp="1"/>
          </p:cNvSpPr>
          <p:nvPr>
            <p:ph type="dt" sz="half" idx="10"/>
          </p:nvPr>
        </p:nvSpPr>
        <p:spPr/>
        <p:txBody>
          <a:bodyPr/>
          <a:lstStyle>
            <a:lvl1pPr>
              <a:defRPr/>
            </a:lvl1pPr>
          </a:lstStyle>
          <a:p>
            <a:pPr>
              <a:defRPr/>
            </a:pPr>
            <a:fld id="{BC99ECDA-E79B-4648-810D-AC78B1AAD3AC}" type="datetimeFigureOut">
              <a:rPr lang="ru-RU">
                <a:solidFill>
                  <a:srgbClr val="438086"/>
                </a:solidFill>
              </a:rPr>
              <a:pPr>
                <a:defRPr/>
              </a:pPr>
              <a:t>09.12.2012</a:t>
            </a:fld>
            <a:endParaRPr lang="ru-RU">
              <a:solidFill>
                <a:srgbClr val="438086"/>
              </a:solidFill>
            </a:endParaRPr>
          </a:p>
        </p:txBody>
      </p:sp>
      <p:sp>
        <p:nvSpPr>
          <p:cNvPr id="6"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7" name="Номер слайда 22"/>
          <p:cNvSpPr>
            <a:spLocks noGrp="1"/>
          </p:cNvSpPr>
          <p:nvPr>
            <p:ph type="sldNum" sz="quarter" idx="12"/>
          </p:nvPr>
        </p:nvSpPr>
        <p:spPr/>
        <p:txBody>
          <a:bodyPr/>
          <a:lstStyle>
            <a:lvl1pPr>
              <a:defRPr/>
            </a:lvl1pPr>
          </a:lstStyle>
          <a:p>
            <a:pPr>
              <a:defRPr/>
            </a:pPr>
            <a:fld id="{631EB5D4-675C-4135-ADC8-A0956F263B3D}" type="slidenum">
              <a:rPr lang="ru-RU"/>
              <a:pPr>
                <a:defRPr/>
              </a:pPr>
              <a:t>‹#›</a:t>
            </a:fld>
            <a:endParaRPr lang="ru-RU"/>
          </a:p>
        </p:txBody>
      </p:sp>
    </p:spTree>
    <p:extLst>
      <p:ext uri="{BB962C8B-B14F-4D97-AF65-F5344CB8AC3E}">
        <p14:creationId xmlns:p14="http://schemas.microsoft.com/office/powerpoint/2010/main" val="24364932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FE917412-FE0D-4A92-86C1-664B0C0E75B1}" type="datetimeFigureOut">
              <a:rPr lang="ru-RU">
                <a:solidFill>
                  <a:srgbClr val="438086"/>
                </a:solidFill>
              </a:rPr>
              <a:pPr>
                <a:defRPr/>
              </a:pPr>
              <a:t>09.12.2012</a:t>
            </a:fld>
            <a:endParaRPr lang="ru-RU">
              <a:solidFill>
                <a:srgbClr val="438086"/>
              </a:solidFill>
            </a:endParaRPr>
          </a:p>
        </p:txBody>
      </p:sp>
      <p:sp>
        <p:nvSpPr>
          <p:cNvPr id="5"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6" name="Номер слайда 22"/>
          <p:cNvSpPr>
            <a:spLocks noGrp="1"/>
          </p:cNvSpPr>
          <p:nvPr>
            <p:ph type="sldNum" sz="quarter" idx="12"/>
          </p:nvPr>
        </p:nvSpPr>
        <p:spPr/>
        <p:txBody>
          <a:bodyPr/>
          <a:lstStyle>
            <a:lvl1pPr>
              <a:defRPr/>
            </a:lvl1pPr>
          </a:lstStyle>
          <a:p>
            <a:pPr>
              <a:defRPr/>
            </a:pPr>
            <a:fld id="{5EECF6C8-5CEA-48FA-BAE4-1DF3ED175D26}" type="slidenum">
              <a:rPr lang="ru-RU"/>
              <a:pPr>
                <a:defRPr/>
              </a:pPr>
              <a:t>‹#›</a:t>
            </a:fld>
            <a:endParaRPr lang="ru-RU"/>
          </a:p>
        </p:txBody>
      </p:sp>
    </p:spTree>
    <p:extLst>
      <p:ext uri="{BB962C8B-B14F-4D97-AF65-F5344CB8AC3E}">
        <p14:creationId xmlns:p14="http://schemas.microsoft.com/office/powerpoint/2010/main" val="16861199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1143000"/>
            <a:ext cx="1905000" cy="5486400"/>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1143000"/>
            <a:ext cx="62484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DAE305BD-5435-441F-9703-316D314ED680}" type="datetimeFigureOut">
              <a:rPr lang="ru-RU">
                <a:solidFill>
                  <a:srgbClr val="438086"/>
                </a:solidFill>
              </a:rPr>
              <a:pPr>
                <a:defRPr/>
              </a:pPr>
              <a:t>09.12.2012</a:t>
            </a:fld>
            <a:endParaRPr lang="ru-RU">
              <a:solidFill>
                <a:srgbClr val="438086"/>
              </a:solidFill>
            </a:endParaRPr>
          </a:p>
        </p:txBody>
      </p:sp>
      <p:sp>
        <p:nvSpPr>
          <p:cNvPr id="5"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6" name="Номер слайда 22"/>
          <p:cNvSpPr>
            <a:spLocks noGrp="1"/>
          </p:cNvSpPr>
          <p:nvPr>
            <p:ph type="sldNum" sz="quarter" idx="12"/>
          </p:nvPr>
        </p:nvSpPr>
        <p:spPr/>
        <p:txBody>
          <a:bodyPr/>
          <a:lstStyle>
            <a:lvl1pPr>
              <a:defRPr/>
            </a:lvl1pPr>
          </a:lstStyle>
          <a:p>
            <a:pPr>
              <a:defRPr/>
            </a:pPr>
            <a:fld id="{617FA3F8-36E5-49F3-9207-8BB461C714AA}" type="slidenum">
              <a:rPr lang="ru-RU"/>
              <a:pPr>
                <a:defRPr/>
              </a:pPr>
              <a:t>‹#›</a:t>
            </a:fld>
            <a:endParaRPr lang="ru-RU"/>
          </a:p>
        </p:txBody>
      </p:sp>
    </p:spTree>
    <p:extLst>
      <p:ext uri="{BB962C8B-B14F-4D97-AF65-F5344CB8AC3E}">
        <p14:creationId xmlns:p14="http://schemas.microsoft.com/office/powerpoint/2010/main" val="41401316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Прямоугольник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5" name="Прямоугольник 4"/>
          <p:cNvSpPr/>
          <p:nvPr/>
        </p:nvSpPr>
        <p:spPr>
          <a:xfrm flipV="1">
            <a:off x="5410200" y="3897313"/>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Прямоугольник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7" name="Прямоугольник 6"/>
          <p:cNvSpPr/>
          <p:nvPr/>
        </p:nvSpPr>
        <p:spPr>
          <a:xfrm flipV="1">
            <a:off x="5410200" y="4164013"/>
            <a:ext cx="1965325" cy="19050"/>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0" name="Прямоугольник 9"/>
          <p:cNvSpPr/>
          <p:nvPr/>
        </p:nvSpPr>
        <p:spPr>
          <a:xfrm flipV="1">
            <a:off x="5410200" y="4198938"/>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useBgFill="1">
        <p:nvSpPr>
          <p:cNvPr id="11" name="Скругленный прямоугольник 10"/>
          <p:cNvSpPr/>
          <p:nvPr/>
        </p:nvSpPr>
        <p:spPr bwMode="white">
          <a:xfrm>
            <a:off x="5410200" y="3962400"/>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useBgFill="1">
        <p:nvSpPr>
          <p:cNvPr id="12" name="Скругленный прямоугольник 11"/>
          <p:cNvSpPr/>
          <p:nvPr/>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3" name="Прямоугольник 12"/>
          <p:cNvSpPr/>
          <p:nvPr/>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4" name="Прямоугольник 13"/>
          <p:cNvSpPr/>
          <p:nvPr/>
        </p:nvSpPr>
        <p:spPr>
          <a:xfrm>
            <a:off x="0" y="3675063"/>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5" name="Прямоугольник 14"/>
          <p:cNvSpPr/>
          <p:nvPr/>
        </p:nvSpPr>
        <p:spPr>
          <a:xfrm flipV="1">
            <a:off x="6413500" y="3643313"/>
            <a:ext cx="2730500" cy="24765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6" name="Прямоугольник 15"/>
          <p:cNvSpPr/>
          <p:nvPr/>
        </p:nvSpPr>
        <p:spPr>
          <a:xfrm>
            <a:off x="0" y="0"/>
            <a:ext cx="9144000" cy="37020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8" name="Заголовок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lang="ru-RU" smtClean="0"/>
              <a:t>Образец заголовка</a:t>
            </a:r>
            <a:endParaRPr lang="en-US"/>
          </a:p>
        </p:txBody>
      </p:sp>
      <p:sp>
        <p:nvSpPr>
          <p:cNvPr id="9" name="Подзаголовок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17" name="Дата 27"/>
          <p:cNvSpPr>
            <a:spLocks noGrp="1"/>
          </p:cNvSpPr>
          <p:nvPr>
            <p:ph type="dt" sz="half" idx="10"/>
          </p:nvPr>
        </p:nvSpPr>
        <p:spPr>
          <a:xfrm>
            <a:off x="6705600" y="4206875"/>
            <a:ext cx="960438" cy="457200"/>
          </a:xfrm>
        </p:spPr>
        <p:txBody>
          <a:bodyPr/>
          <a:lstStyle>
            <a:lvl1pPr>
              <a:defRPr/>
            </a:lvl1pPr>
          </a:lstStyle>
          <a:p>
            <a:pPr>
              <a:defRPr/>
            </a:pPr>
            <a:fld id="{E977E915-3EFD-4904-B298-4CD8F16690D1}" type="datetimeFigureOut">
              <a:rPr lang="ru-RU">
                <a:solidFill>
                  <a:srgbClr val="438086"/>
                </a:solidFill>
              </a:rPr>
              <a:pPr>
                <a:defRPr/>
              </a:pPr>
              <a:t>09.12.2012</a:t>
            </a:fld>
            <a:endParaRPr lang="ru-RU">
              <a:solidFill>
                <a:srgbClr val="438086"/>
              </a:solidFill>
            </a:endParaRPr>
          </a:p>
        </p:txBody>
      </p:sp>
      <p:sp>
        <p:nvSpPr>
          <p:cNvPr id="18" name="Нижний колонтитул 16"/>
          <p:cNvSpPr>
            <a:spLocks noGrp="1"/>
          </p:cNvSpPr>
          <p:nvPr>
            <p:ph type="ftr" sz="quarter" idx="11"/>
          </p:nvPr>
        </p:nvSpPr>
        <p:spPr>
          <a:xfrm>
            <a:off x="5410200" y="4205288"/>
            <a:ext cx="1295400" cy="457200"/>
          </a:xfrm>
        </p:spPr>
        <p:txBody>
          <a:bodyPr/>
          <a:lstStyle>
            <a:lvl1pPr>
              <a:defRPr/>
            </a:lvl1pPr>
          </a:lstStyle>
          <a:p>
            <a:pPr>
              <a:defRPr/>
            </a:pPr>
            <a:endParaRPr lang="ru-RU">
              <a:solidFill>
                <a:srgbClr val="438086"/>
              </a:solidFill>
            </a:endParaRPr>
          </a:p>
        </p:txBody>
      </p:sp>
      <p:sp>
        <p:nvSpPr>
          <p:cNvPr id="19" name="Номер слайда 28"/>
          <p:cNvSpPr>
            <a:spLocks noGrp="1"/>
          </p:cNvSpPr>
          <p:nvPr>
            <p:ph type="sldNum" sz="quarter" idx="12"/>
          </p:nvPr>
        </p:nvSpPr>
        <p:spPr>
          <a:xfrm>
            <a:off x="8320088" y="1588"/>
            <a:ext cx="747712" cy="365125"/>
          </a:xfrm>
        </p:spPr>
        <p:txBody>
          <a:bodyPr/>
          <a:lstStyle>
            <a:lvl1pPr algn="r">
              <a:defRPr sz="1800">
                <a:solidFill>
                  <a:schemeClr val="bg1"/>
                </a:solidFill>
              </a:defRPr>
            </a:lvl1pPr>
          </a:lstStyle>
          <a:p>
            <a:pPr>
              <a:defRPr/>
            </a:pPr>
            <a:fld id="{AEE392D1-6E65-4F3B-B8AF-8176F6C321DF}" type="slidenum">
              <a:rPr lang="ru-RU">
                <a:solidFill>
                  <a:prstClr val="white"/>
                </a:solidFill>
              </a:rPr>
              <a:pPr>
                <a:defRPr/>
              </a:pPr>
              <a:t>‹#›</a:t>
            </a:fld>
            <a:endParaRPr lang="ru-RU">
              <a:solidFill>
                <a:prstClr val="white"/>
              </a:solidFill>
            </a:endParaRPr>
          </a:p>
        </p:txBody>
      </p:sp>
    </p:spTree>
    <p:extLst>
      <p:ext uri="{BB962C8B-B14F-4D97-AF65-F5344CB8AC3E}">
        <p14:creationId xmlns:p14="http://schemas.microsoft.com/office/powerpoint/2010/main" val="42877726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1062D86A-2742-459B-984B-1FF884328AF9}" type="datetimeFigureOut">
              <a:rPr lang="ru-RU">
                <a:solidFill>
                  <a:srgbClr val="438086"/>
                </a:solidFill>
              </a:rPr>
              <a:pPr>
                <a:defRPr/>
              </a:pPr>
              <a:t>09.12.2012</a:t>
            </a:fld>
            <a:endParaRPr lang="ru-RU">
              <a:solidFill>
                <a:srgbClr val="438086"/>
              </a:solidFill>
            </a:endParaRPr>
          </a:p>
        </p:txBody>
      </p:sp>
      <p:sp>
        <p:nvSpPr>
          <p:cNvPr id="5"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6" name="Номер слайда 22"/>
          <p:cNvSpPr>
            <a:spLocks noGrp="1"/>
          </p:cNvSpPr>
          <p:nvPr>
            <p:ph type="sldNum" sz="quarter" idx="12"/>
          </p:nvPr>
        </p:nvSpPr>
        <p:spPr/>
        <p:txBody>
          <a:bodyPr/>
          <a:lstStyle>
            <a:lvl1pPr>
              <a:defRPr/>
            </a:lvl1pPr>
          </a:lstStyle>
          <a:p>
            <a:pPr>
              <a:defRPr/>
            </a:pPr>
            <a:fld id="{12DA33C1-3278-41F1-8B32-83830A482550}" type="slidenum">
              <a:rPr lang="ru-RU"/>
              <a:pPr>
                <a:defRPr/>
              </a:pPr>
              <a:t>‹#›</a:t>
            </a:fld>
            <a:endParaRPr lang="ru-RU"/>
          </a:p>
        </p:txBody>
      </p:sp>
    </p:spTree>
    <p:extLst>
      <p:ext uri="{BB962C8B-B14F-4D97-AF65-F5344CB8AC3E}">
        <p14:creationId xmlns:p14="http://schemas.microsoft.com/office/powerpoint/2010/main" val="37763612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ru-RU" smtClean="0"/>
              <a:t>Образец заголовка</a:t>
            </a:r>
            <a:endParaRPr lang="en-US"/>
          </a:p>
        </p:txBody>
      </p:sp>
      <p:sp>
        <p:nvSpPr>
          <p:cNvPr id="3" name="Текст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4" name="Дата 13"/>
          <p:cNvSpPr>
            <a:spLocks noGrp="1"/>
          </p:cNvSpPr>
          <p:nvPr>
            <p:ph type="dt" sz="half" idx="10"/>
          </p:nvPr>
        </p:nvSpPr>
        <p:spPr/>
        <p:txBody>
          <a:bodyPr/>
          <a:lstStyle>
            <a:lvl1pPr>
              <a:defRPr/>
            </a:lvl1pPr>
          </a:lstStyle>
          <a:p>
            <a:pPr>
              <a:defRPr/>
            </a:pPr>
            <a:fld id="{AC266C20-B954-40DB-A107-B916113E3B74}" type="datetimeFigureOut">
              <a:rPr lang="ru-RU">
                <a:solidFill>
                  <a:srgbClr val="438086"/>
                </a:solidFill>
              </a:rPr>
              <a:pPr>
                <a:defRPr/>
              </a:pPr>
              <a:t>09.12.2012</a:t>
            </a:fld>
            <a:endParaRPr lang="ru-RU">
              <a:solidFill>
                <a:srgbClr val="438086"/>
              </a:solidFill>
            </a:endParaRPr>
          </a:p>
        </p:txBody>
      </p:sp>
      <p:sp>
        <p:nvSpPr>
          <p:cNvPr id="5"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6" name="Номер слайда 22"/>
          <p:cNvSpPr>
            <a:spLocks noGrp="1"/>
          </p:cNvSpPr>
          <p:nvPr>
            <p:ph type="sldNum" sz="quarter" idx="12"/>
          </p:nvPr>
        </p:nvSpPr>
        <p:spPr/>
        <p:txBody>
          <a:bodyPr/>
          <a:lstStyle>
            <a:lvl1pPr>
              <a:defRPr/>
            </a:lvl1pPr>
          </a:lstStyle>
          <a:p>
            <a:pPr>
              <a:defRPr/>
            </a:pPr>
            <a:fld id="{F901D7E0-1577-42CE-9881-8B7B958FD5E4}" type="slidenum">
              <a:rPr lang="ru-RU"/>
              <a:pPr>
                <a:defRPr/>
              </a:pPr>
              <a:t>‹#›</a:t>
            </a:fld>
            <a:endParaRPr lang="ru-RU"/>
          </a:p>
        </p:txBody>
      </p:sp>
    </p:spTree>
    <p:extLst>
      <p:ext uri="{BB962C8B-B14F-4D97-AF65-F5344CB8AC3E}">
        <p14:creationId xmlns:p14="http://schemas.microsoft.com/office/powerpoint/2010/main" val="7630440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13"/>
          <p:cNvSpPr>
            <a:spLocks noGrp="1"/>
          </p:cNvSpPr>
          <p:nvPr>
            <p:ph type="dt" sz="half" idx="10"/>
          </p:nvPr>
        </p:nvSpPr>
        <p:spPr/>
        <p:txBody>
          <a:bodyPr/>
          <a:lstStyle>
            <a:lvl1pPr>
              <a:defRPr/>
            </a:lvl1pPr>
          </a:lstStyle>
          <a:p>
            <a:pPr>
              <a:defRPr/>
            </a:pPr>
            <a:fld id="{42AD4E9E-8A1A-473A-96F6-C6147C1BD2D4}" type="datetimeFigureOut">
              <a:rPr lang="ru-RU">
                <a:solidFill>
                  <a:srgbClr val="438086"/>
                </a:solidFill>
              </a:rPr>
              <a:pPr>
                <a:defRPr/>
              </a:pPr>
              <a:t>09.12.2012</a:t>
            </a:fld>
            <a:endParaRPr lang="ru-RU">
              <a:solidFill>
                <a:srgbClr val="438086"/>
              </a:solidFill>
            </a:endParaRPr>
          </a:p>
        </p:txBody>
      </p:sp>
      <p:sp>
        <p:nvSpPr>
          <p:cNvPr id="6"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7" name="Номер слайда 22"/>
          <p:cNvSpPr>
            <a:spLocks noGrp="1"/>
          </p:cNvSpPr>
          <p:nvPr>
            <p:ph type="sldNum" sz="quarter" idx="12"/>
          </p:nvPr>
        </p:nvSpPr>
        <p:spPr/>
        <p:txBody>
          <a:bodyPr/>
          <a:lstStyle>
            <a:lvl1pPr>
              <a:defRPr/>
            </a:lvl1pPr>
          </a:lstStyle>
          <a:p>
            <a:pPr>
              <a:defRPr/>
            </a:pPr>
            <a:fld id="{CB6D1B19-859D-4EB9-9D24-21973E13B6D4}" type="slidenum">
              <a:rPr lang="ru-RU"/>
              <a:pPr>
                <a:defRPr/>
              </a:pPr>
              <a:t>‹#›</a:t>
            </a:fld>
            <a:endParaRPr lang="ru-RU"/>
          </a:p>
        </p:txBody>
      </p:sp>
    </p:spTree>
    <p:extLst>
      <p:ext uri="{BB962C8B-B14F-4D97-AF65-F5344CB8AC3E}">
        <p14:creationId xmlns:p14="http://schemas.microsoft.com/office/powerpoint/2010/main" val="1896212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B4C71EC6-210F-42DE-9C53-41977AD35B3D}" type="datetimeFigureOut">
              <a:rPr lang="ru-RU" smtClean="0"/>
              <a:t>09.12.2012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000" y="1143000"/>
            <a:ext cx="8382000" cy="1069848"/>
          </a:xfrm>
        </p:spPr>
        <p:txBody>
          <a:bodyPr/>
          <a:lstStyle>
            <a:lvl1pPr>
              <a:defRPr sz="4000" b="0" i="0" cap="none" baseline="0"/>
            </a:lvl1pPr>
          </a:lstStyle>
          <a:p>
            <a:r>
              <a:rPr lang="ru-RU" smtClean="0"/>
              <a:t>Образец заголовка</a:t>
            </a:r>
            <a:endParaRPr lang="en-US"/>
          </a:p>
        </p:txBody>
      </p:sp>
      <p:sp>
        <p:nvSpPr>
          <p:cNvPr id="3" name="Текст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Текст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5" name="Содержимое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25"/>
          <p:cNvSpPr>
            <a:spLocks noGrp="1"/>
          </p:cNvSpPr>
          <p:nvPr>
            <p:ph type="dt" sz="half" idx="10"/>
          </p:nvPr>
        </p:nvSpPr>
        <p:spPr/>
        <p:txBody>
          <a:bodyPr rtlCol="0"/>
          <a:lstStyle>
            <a:lvl1pPr>
              <a:defRPr/>
            </a:lvl1pPr>
          </a:lstStyle>
          <a:p>
            <a:pPr>
              <a:defRPr/>
            </a:pPr>
            <a:fld id="{62585A91-9391-4FF6-81FC-64BBB950569D}" type="datetimeFigureOut">
              <a:rPr lang="ru-RU">
                <a:solidFill>
                  <a:srgbClr val="438086"/>
                </a:solidFill>
              </a:rPr>
              <a:pPr>
                <a:defRPr/>
              </a:pPr>
              <a:t>09.12.2012</a:t>
            </a:fld>
            <a:endParaRPr lang="ru-RU">
              <a:solidFill>
                <a:srgbClr val="438086"/>
              </a:solidFill>
            </a:endParaRPr>
          </a:p>
        </p:txBody>
      </p:sp>
      <p:sp>
        <p:nvSpPr>
          <p:cNvPr id="8" name="Номер слайда 26"/>
          <p:cNvSpPr>
            <a:spLocks noGrp="1"/>
          </p:cNvSpPr>
          <p:nvPr>
            <p:ph type="sldNum" sz="quarter" idx="11"/>
          </p:nvPr>
        </p:nvSpPr>
        <p:spPr/>
        <p:txBody>
          <a:bodyPr rtlCol="0"/>
          <a:lstStyle>
            <a:lvl1pPr>
              <a:defRPr/>
            </a:lvl1pPr>
          </a:lstStyle>
          <a:p>
            <a:pPr>
              <a:defRPr/>
            </a:pPr>
            <a:fld id="{D9E3A160-F17E-4F44-B98F-7353F7F7E5A2}" type="slidenum">
              <a:rPr lang="ru-RU"/>
              <a:pPr>
                <a:defRPr/>
              </a:pPr>
              <a:t>‹#›</a:t>
            </a:fld>
            <a:endParaRPr lang="ru-RU"/>
          </a:p>
        </p:txBody>
      </p:sp>
      <p:sp>
        <p:nvSpPr>
          <p:cNvPr id="9" name="Нижний колонтитул 27"/>
          <p:cNvSpPr>
            <a:spLocks noGrp="1"/>
          </p:cNvSpPr>
          <p:nvPr>
            <p:ph type="ftr" sz="quarter" idx="12"/>
          </p:nvPr>
        </p:nvSpPr>
        <p:spPr/>
        <p:txBody>
          <a:bodyPr rtlCol="0"/>
          <a:lstStyle>
            <a:lvl1pPr>
              <a:defRPr/>
            </a:lvl1pPr>
          </a:lstStyle>
          <a:p>
            <a:pPr>
              <a:defRPr/>
            </a:pPr>
            <a:endParaRPr lang="ru-RU">
              <a:solidFill>
                <a:srgbClr val="438086"/>
              </a:solidFill>
            </a:endParaRPr>
          </a:p>
        </p:txBody>
      </p:sp>
    </p:spTree>
    <p:extLst>
      <p:ext uri="{BB962C8B-B14F-4D97-AF65-F5344CB8AC3E}">
        <p14:creationId xmlns:p14="http://schemas.microsoft.com/office/powerpoint/2010/main" val="23785087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43000"/>
            <a:ext cx="8229600" cy="1069848"/>
          </a:xfrm>
        </p:spPr>
        <p:txBody>
          <a:bodyPr/>
          <a:lstStyle>
            <a:lvl1pPr>
              <a:defRPr sz="4000">
                <a:solidFill>
                  <a:schemeClr val="tx2"/>
                </a:solidFill>
              </a:defRPr>
            </a:lvl1pPr>
          </a:lstStyle>
          <a:p>
            <a:r>
              <a:rPr lang="ru-RU" smtClean="0"/>
              <a:t>Образец заголовка</a:t>
            </a:r>
            <a:endParaRPr lang="en-US"/>
          </a:p>
        </p:txBody>
      </p:sp>
      <p:sp>
        <p:nvSpPr>
          <p:cNvPr id="3" name="Дата 2"/>
          <p:cNvSpPr>
            <a:spLocks noGrp="1"/>
          </p:cNvSpPr>
          <p:nvPr>
            <p:ph type="dt" sz="half" idx="10"/>
          </p:nvPr>
        </p:nvSpPr>
        <p:spPr>
          <a:xfrm>
            <a:off x="6583363" y="612775"/>
            <a:ext cx="957262" cy="457200"/>
          </a:xfrm>
        </p:spPr>
        <p:txBody>
          <a:bodyPr/>
          <a:lstStyle>
            <a:lvl1pPr>
              <a:defRPr/>
            </a:lvl1pPr>
          </a:lstStyle>
          <a:p>
            <a:pPr>
              <a:defRPr/>
            </a:pPr>
            <a:fld id="{3C6D83F4-E5B0-456B-8E08-C627BC811E27}" type="datetimeFigureOut">
              <a:rPr lang="ru-RU">
                <a:solidFill>
                  <a:srgbClr val="438086"/>
                </a:solidFill>
              </a:rPr>
              <a:pPr>
                <a:defRPr/>
              </a:pPr>
              <a:t>09.12.2012</a:t>
            </a:fld>
            <a:endParaRPr lang="ru-RU">
              <a:solidFill>
                <a:srgbClr val="438086"/>
              </a:solidFill>
            </a:endParaRPr>
          </a:p>
        </p:txBody>
      </p:sp>
      <p:sp>
        <p:nvSpPr>
          <p:cNvPr id="4" name="Нижний колонтитул 3"/>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5" name="Номер слайда 4"/>
          <p:cNvSpPr>
            <a:spLocks noGrp="1"/>
          </p:cNvSpPr>
          <p:nvPr>
            <p:ph type="sldNum" sz="quarter" idx="12"/>
          </p:nvPr>
        </p:nvSpPr>
        <p:spPr/>
        <p:txBody>
          <a:bodyPr/>
          <a:lstStyle>
            <a:lvl1pPr>
              <a:defRPr/>
            </a:lvl1pPr>
          </a:lstStyle>
          <a:p>
            <a:pPr>
              <a:defRPr/>
            </a:pPr>
            <a:fld id="{A3E70CE1-4AA1-4542-9160-7A1A7A7195BD}" type="slidenum">
              <a:rPr lang="ru-RU"/>
              <a:pPr>
                <a:defRPr/>
              </a:pPr>
              <a:t>‹#›</a:t>
            </a:fld>
            <a:endParaRPr lang="ru-RU"/>
          </a:p>
        </p:txBody>
      </p:sp>
    </p:spTree>
    <p:extLst>
      <p:ext uri="{BB962C8B-B14F-4D97-AF65-F5344CB8AC3E}">
        <p14:creationId xmlns:p14="http://schemas.microsoft.com/office/powerpoint/2010/main" val="24175863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3"/>
          <p:cNvSpPr>
            <a:spLocks noGrp="1"/>
          </p:cNvSpPr>
          <p:nvPr>
            <p:ph type="dt" sz="half" idx="10"/>
          </p:nvPr>
        </p:nvSpPr>
        <p:spPr/>
        <p:txBody>
          <a:bodyPr/>
          <a:lstStyle>
            <a:lvl1pPr>
              <a:defRPr/>
            </a:lvl1pPr>
          </a:lstStyle>
          <a:p>
            <a:pPr>
              <a:defRPr/>
            </a:pPr>
            <a:fld id="{BC2C3573-A3A1-492C-B1AF-28B304979DB5}" type="datetimeFigureOut">
              <a:rPr lang="ru-RU">
                <a:solidFill>
                  <a:srgbClr val="438086"/>
                </a:solidFill>
              </a:rPr>
              <a:pPr>
                <a:defRPr/>
              </a:pPr>
              <a:t>09.12.2012</a:t>
            </a:fld>
            <a:endParaRPr lang="ru-RU">
              <a:solidFill>
                <a:srgbClr val="438086"/>
              </a:solidFill>
            </a:endParaRPr>
          </a:p>
        </p:txBody>
      </p:sp>
      <p:sp>
        <p:nvSpPr>
          <p:cNvPr id="3"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4" name="Номер слайда 22"/>
          <p:cNvSpPr>
            <a:spLocks noGrp="1"/>
          </p:cNvSpPr>
          <p:nvPr>
            <p:ph type="sldNum" sz="quarter" idx="12"/>
          </p:nvPr>
        </p:nvSpPr>
        <p:spPr/>
        <p:txBody>
          <a:bodyPr/>
          <a:lstStyle>
            <a:lvl1pPr>
              <a:defRPr/>
            </a:lvl1pPr>
          </a:lstStyle>
          <a:p>
            <a:pPr>
              <a:defRPr/>
            </a:pPr>
            <a:fld id="{5BCAD461-FD70-4200-B526-84A6DD604A71}" type="slidenum">
              <a:rPr lang="ru-RU"/>
              <a:pPr>
                <a:defRPr/>
              </a:pPr>
              <a:t>‹#›</a:t>
            </a:fld>
            <a:endParaRPr lang="ru-RU"/>
          </a:p>
        </p:txBody>
      </p:sp>
    </p:spTree>
    <p:extLst>
      <p:ext uri="{BB962C8B-B14F-4D97-AF65-F5344CB8AC3E}">
        <p14:creationId xmlns:p14="http://schemas.microsoft.com/office/powerpoint/2010/main" val="14723985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53496" y="1101970"/>
            <a:ext cx="3383280" cy="877824"/>
          </a:xfrm>
        </p:spPr>
        <p:txBody>
          <a:bodyPr anchor="b"/>
          <a:lstStyle>
            <a:lvl1pPr algn="l">
              <a:buNone/>
              <a:defRPr sz="1800" b="1"/>
            </a:lvl1pPr>
          </a:lstStyle>
          <a:p>
            <a:r>
              <a:rPr lang="ru-RU" smtClean="0"/>
              <a:t>Образец заголовка</a:t>
            </a:r>
            <a:endParaRPr lang="en-US"/>
          </a:p>
        </p:txBody>
      </p:sp>
      <p:sp>
        <p:nvSpPr>
          <p:cNvPr id="3" name="Текст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ru-RU" smtClean="0"/>
              <a:t>Образец текста</a:t>
            </a:r>
          </a:p>
        </p:txBody>
      </p:sp>
      <p:sp>
        <p:nvSpPr>
          <p:cNvPr id="4" name="Содержимое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13"/>
          <p:cNvSpPr>
            <a:spLocks noGrp="1"/>
          </p:cNvSpPr>
          <p:nvPr>
            <p:ph type="dt" sz="half" idx="10"/>
          </p:nvPr>
        </p:nvSpPr>
        <p:spPr/>
        <p:txBody>
          <a:bodyPr/>
          <a:lstStyle>
            <a:lvl1pPr>
              <a:defRPr/>
            </a:lvl1pPr>
          </a:lstStyle>
          <a:p>
            <a:pPr>
              <a:defRPr/>
            </a:pPr>
            <a:fld id="{BFB25843-124D-4546-AC48-720A38457C6E}" type="datetimeFigureOut">
              <a:rPr lang="ru-RU">
                <a:solidFill>
                  <a:srgbClr val="438086"/>
                </a:solidFill>
              </a:rPr>
              <a:pPr>
                <a:defRPr/>
              </a:pPr>
              <a:t>09.12.2012</a:t>
            </a:fld>
            <a:endParaRPr lang="ru-RU">
              <a:solidFill>
                <a:srgbClr val="438086"/>
              </a:solidFill>
            </a:endParaRPr>
          </a:p>
        </p:txBody>
      </p:sp>
      <p:sp>
        <p:nvSpPr>
          <p:cNvPr id="6"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7" name="Номер слайда 22"/>
          <p:cNvSpPr>
            <a:spLocks noGrp="1"/>
          </p:cNvSpPr>
          <p:nvPr>
            <p:ph type="sldNum" sz="quarter" idx="12"/>
          </p:nvPr>
        </p:nvSpPr>
        <p:spPr/>
        <p:txBody>
          <a:bodyPr/>
          <a:lstStyle>
            <a:lvl1pPr>
              <a:defRPr/>
            </a:lvl1pPr>
          </a:lstStyle>
          <a:p>
            <a:pPr>
              <a:defRPr/>
            </a:pPr>
            <a:fld id="{26D9542A-C866-4B97-A25F-12592F7E54C3}" type="slidenum">
              <a:rPr lang="ru-RU"/>
              <a:pPr>
                <a:defRPr/>
              </a:pPr>
              <a:t>‹#›</a:t>
            </a:fld>
            <a:endParaRPr lang="ru-RU"/>
          </a:p>
        </p:txBody>
      </p:sp>
    </p:spTree>
    <p:extLst>
      <p:ext uri="{BB962C8B-B14F-4D97-AF65-F5344CB8AC3E}">
        <p14:creationId xmlns:p14="http://schemas.microsoft.com/office/powerpoint/2010/main" val="36598098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lang="ru-RU" smtClean="0"/>
              <a:t>Образец заголовка</a:t>
            </a:r>
            <a:endParaRPr lang="en-US"/>
          </a:p>
        </p:txBody>
      </p:sp>
      <p:sp>
        <p:nvSpPr>
          <p:cNvPr id="3" name="Рисунок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ru-RU" noProof="0" smtClean="0"/>
              <a:t>Вставка рисунка</a:t>
            </a:r>
            <a:endParaRPr lang="en-US" noProof="0" dirty="0"/>
          </a:p>
        </p:txBody>
      </p:sp>
      <p:sp>
        <p:nvSpPr>
          <p:cNvPr id="4" name="Текст 3"/>
          <p:cNvSpPr>
            <a:spLocks noGrp="1"/>
          </p:cNvSpPr>
          <p:nvPr>
            <p:ph type="body" sz="half" idx="2"/>
          </p:nvPr>
        </p:nvSpPr>
        <p:spPr>
          <a:xfrm>
            <a:off x="6088443" y="3274308"/>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ru-RU" smtClean="0"/>
              <a:t>Образец текста</a:t>
            </a:r>
          </a:p>
        </p:txBody>
      </p:sp>
      <p:sp>
        <p:nvSpPr>
          <p:cNvPr id="5" name="Дата 13"/>
          <p:cNvSpPr>
            <a:spLocks noGrp="1"/>
          </p:cNvSpPr>
          <p:nvPr>
            <p:ph type="dt" sz="half" idx="10"/>
          </p:nvPr>
        </p:nvSpPr>
        <p:spPr/>
        <p:txBody>
          <a:bodyPr/>
          <a:lstStyle>
            <a:lvl1pPr>
              <a:defRPr/>
            </a:lvl1pPr>
          </a:lstStyle>
          <a:p>
            <a:pPr>
              <a:defRPr/>
            </a:pPr>
            <a:fld id="{BC99ECDA-E79B-4648-810D-AC78B1AAD3AC}" type="datetimeFigureOut">
              <a:rPr lang="ru-RU">
                <a:solidFill>
                  <a:srgbClr val="438086"/>
                </a:solidFill>
              </a:rPr>
              <a:pPr>
                <a:defRPr/>
              </a:pPr>
              <a:t>09.12.2012</a:t>
            </a:fld>
            <a:endParaRPr lang="ru-RU">
              <a:solidFill>
                <a:srgbClr val="438086"/>
              </a:solidFill>
            </a:endParaRPr>
          </a:p>
        </p:txBody>
      </p:sp>
      <p:sp>
        <p:nvSpPr>
          <p:cNvPr id="6"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7" name="Номер слайда 22"/>
          <p:cNvSpPr>
            <a:spLocks noGrp="1"/>
          </p:cNvSpPr>
          <p:nvPr>
            <p:ph type="sldNum" sz="quarter" idx="12"/>
          </p:nvPr>
        </p:nvSpPr>
        <p:spPr/>
        <p:txBody>
          <a:bodyPr/>
          <a:lstStyle>
            <a:lvl1pPr>
              <a:defRPr/>
            </a:lvl1pPr>
          </a:lstStyle>
          <a:p>
            <a:pPr>
              <a:defRPr/>
            </a:pPr>
            <a:fld id="{631EB5D4-675C-4135-ADC8-A0956F263B3D}" type="slidenum">
              <a:rPr lang="ru-RU"/>
              <a:pPr>
                <a:defRPr/>
              </a:pPr>
              <a:t>‹#›</a:t>
            </a:fld>
            <a:endParaRPr lang="ru-RU"/>
          </a:p>
        </p:txBody>
      </p:sp>
    </p:spTree>
    <p:extLst>
      <p:ext uri="{BB962C8B-B14F-4D97-AF65-F5344CB8AC3E}">
        <p14:creationId xmlns:p14="http://schemas.microsoft.com/office/powerpoint/2010/main" val="28284807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FE917412-FE0D-4A92-86C1-664B0C0E75B1}" type="datetimeFigureOut">
              <a:rPr lang="ru-RU">
                <a:solidFill>
                  <a:srgbClr val="438086"/>
                </a:solidFill>
              </a:rPr>
              <a:pPr>
                <a:defRPr/>
              </a:pPr>
              <a:t>09.12.2012</a:t>
            </a:fld>
            <a:endParaRPr lang="ru-RU">
              <a:solidFill>
                <a:srgbClr val="438086"/>
              </a:solidFill>
            </a:endParaRPr>
          </a:p>
        </p:txBody>
      </p:sp>
      <p:sp>
        <p:nvSpPr>
          <p:cNvPr id="5"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6" name="Номер слайда 22"/>
          <p:cNvSpPr>
            <a:spLocks noGrp="1"/>
          </p:cNvSpPr>
          <p:nvPr>
            <p:ph type="sldNum" sz="quarter" idx="12"/>
          </p:nvPr>
        </p:nvSpPr>
        <p:spPr/>
        <p:txBody>
          <a:bodyPr/>
          <a:lstStyle>
            <a:lvl1pPr>
              <a:defRPr/>
            </a:lvl1pPr>
          </a:lstStyle>
          <a:p>
            <a:pPr>
              <a:defRPr/>
            </a:pPr>
            <a:fld id="{5EECF6C8-5CEA-48FA-BAE4-1DF3ED175D26}" type="slidenum">
              <a:rPr lang="ru-RU"/>
              <a:pPr>
                <a:defRPr/>
              </a:pPr>
              <a:t>‹#›</a:t>
            </a:fld>
            <a:endParaRPr lang="ru-RU"/>
          </a:p>
        </p:txBody>
      </p:sp>
    </p:spTree>
    <p:extLst>
      <p:ext uri="{BB962C8B-B14F-4D97-AF65-F5344CB8AC3E}">
        <p14:creationId xmlns:p14="http://schemas.microsoft.com/office/powerpoint/2010/main" val="12342249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1143000"/>
            <a:ext cx="1905000" cy="5486400"/>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1143000"/>
            <a:ext cx="62484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DAE305BD-5435-441F-9703-316D314ED680}" type="datetimeFigureOut">
              <a:rPr lang="ru-RU">
                <a:solidFill>
                  <a:srgbClr val="438086"/>
                </a:solidFill>
              </a:rPr>
              <a:pPr>
                <a:defRPr/>
              </a:pPr>
              <a:t>09.12.2012</a:t>
            </a:fld>
            <a:endParaRPr lang="ru-RU">
              <a:solidFill>
                <a:srgbClr val="438086"/>
              </a:solidFill>
            </a:endParaRPr>
          </a:p>
        </p:txBody>
      </p:sp>
      <p:sp>
        <p:nvSpPr>
          <p:cNvPr id="5"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6" name="Номер слайда 22"/>
          <p:cNvSpPr>
            <a:spLocks noGrp="1"/>
          </p:cNvSpPr>
          <p:nvPr>
            <p:ph type="sldNum" sz="quarter" idx="12"/>
          </p:nvPr>
        </p:nvSpPr>
        <p:spPr/>
        <p:txBody>
          <a:bodyPr/>
          <a:lstStyle>
            <a:lvl1pPr>
              <a:defRPr/>
            </a:lvl1pPr>
          </a:lstStyle>
          <a:p>
            <a:pPr>
              <a:defRPr/>
            </a:pPr>
            <a:fld id="{617FA3F8-36E5-49F3-9207-8BB461C714AA}" type="slidenum">
              <a:rPr lang="ru-RU"/>
              <a:pPr>
                <a:defRPr/>
              </a:pPr>
              <a:t>‹#›</a:t>
            </a:fld>
            <a:endParaRPr lang="ru-RU"/>
          </a:p>
        </p:txBody>
      </p:sp>
    </p:spTree>
    <p:extLst>
      <p:ext uri="{BB962C8B-B14F-4D97-AF65-F5344CB8AC3E}">
        <p14:creationId xmlns:p14="http://schemas.microsoft.com/office/powerpoint/2010/main" val="25703181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4716463" y="5345113"/>
            <a:ext cx="4427537" cy="1512887"/>
            <a:chOff x="2971" y="3367"/>
            <a:chExt cx="2789" cy="953"/>
          </a:xfrm>
        </p:grpSpPr>
        <p:sp>
          <p:nvSpPr>
            <p:cNvPr id="5" name="Freeform 3"/>
            <p:cNvSpPr>
              <a:spLocks/>
            </p:cNvSpPr>
            <p:nvPr/>
          </p:nvSpPr>
          <p:spPr bwMode="ltGray">
            <a:xfrm>
              <a:off x="2971" y="3367"/>
              <a:ext cx="2789" cy="953"/>
            </a:xfrm>
            <a:custGeom>
              <a:avLst/>
              <a:gdLst/>
              <a:ahLst/>
              <a:cxnLst>
                <a:cxn ang="0">
                  <a:pos x="2768" y="18"/>
                </a:cxn>
                <a:cxn ang="0">
                  <a:pos x="2678" y="24"/>
                </a:cxn>
                <a:cxn ang="0">
                  <a:pos x="2613" y="102"/>
                </a:cxn>
                <a:cxn ang="0">
                  <a:pos x="2511" y="156"/>
                </a:cxn>
                <a:cxn ang="0">
                  <a:pos x="2505" y="222"/>
                </a:cxn>
                <a:cxn ang="0">
                  <a:pos x="2487" y="246"/>
                </a:cxn>
                <a:cxn ang="0">
                  <a:pos x="2469" y="252"/>
                </a:cxn>
                <a:cxn ang="0">
                  <a:pos x="2397" y="210"/>
                </a:cxn>
                <a:cxn ang="0">
                  <a:pos x="2260" y="192"/>
                </a:cxn>
                <a:cxn ang="0">
                  <a:pos x="2236" y="186"/>
                </a:cxn>
                <a:cxn ang="0">
                  <a:pos x="2218" y="192"/>
                </a:cxn>
                <a:cxn ang="0">
                  <a:pos x="2146" y="228"/>
                </a:cxn>
                <a:cxn ang="0">
                  <a:pos x="2110" y="240"/>
                </a:cxn>
                <a:cxn ang="0">
                  <a:pos x="2086" y="246"/>
                </a:cxn>
                <a:cxn ang="0">
                  <a:pos x="2074" y="258"/>
                </a:cxn>
                <a:cxn ang="0">
                  <a:pos x="2074" y="276"/>
                </a:cxn>
                <a:cxn ang="0">
                  <a:pos x="2051" y="300"/>
                </a:cxn>
                <a:cxn ang="0">
                  <a:pos x="2033" y="312"/>
                </a:cxn>
                <a:cxn ang="0">
                  <a:pos x="2021" y="324"/>
                </a:cxn>
                <a:cxn ang="0">
                  <a:pos x="2009" y="336"/>
                </a:cxn>
                <a:cxn ang="0">
                  <a:pos x="1979" y="342"/>
                </a:cxn>
                <a:cxn ang="0">
                  <a:pos x="1913" y="336"/>
                </a:cxn>
                <a:cxn ang="0">
                  <a:pos x="1877" y="330"/>
                </a:cxn>
                <a:cxn ang="0">
                  <a:pos x="1865" y="342"/>
                </a:cxn>
                <a:cxn ang="0">
                  <a:pos x="1853" y="354"/>
                </a:cxn>
                <a:cxn ang="0">
                  <a:pos x="1823" y="360"/>
                </a:cxn>
                <a:cxn ang="0">
                  <a:pos x="1764" y="342"/>
                </a:cxn>
                <a:cxn ang="0">
                  <a:pos x="1740" y="342"/>
                </a:cxn>
                <a:cxn ang="0">
                  <a:pos x="1716" y="354"/>
                </a:cxn>
                <a:cxn ang="0">
                  <a:pos x="1656" y="425"/>
                </a:cxn>
                <a:cxn ang="0">
                  <a:pos x="1614" y="569"/>
                </a:cxn>
                <a:cxn ang="0">
                  <a:pos x="1614" y="593"/>
                </a:cxn>
                <a:cxn ang="0">
                  <a:pos x="1620" y="641"/>
                </a:cxn>
                <a:cxn ang="0">
                  <a:pos x="1638" y="659"/>
                </a:cxn>
                <a:cxn ang="0">
                  <a:pos x="1632" y="671"/>
                </a:cxn>
                <a:cxn ang="0">
                  <a:pos x="1620" y="683"/>
                </a:cxn>
                <a:cxn ang="0">
                  <a:pos x="1542" y="689"/>
                </a:cxn>
                <a:cxn ang="0">
                  <a:pos x="1465" y="629"/>
                </a:cxn>
                <a:cxn ang="0">
                  <a:pos x="1333" y="587"/>
                </a:cxn>
                <a:cxn ang="0">
                  <a:pos x="1184" y="671"/>
                </a:cxn>
                <a:cxn ang="0">
                  <a:pos x="1016" y="731"/>
                </a:cxn>
                <a:cxn ang="0">
                  <a:pos x="813" y="743"/>
                </a:cxn>
                <a:cxn ang="0">
                  <a:pos x="628" y="701"/>
                </a:cxn>
                <a:cxn ang="0">
                  <a:pos x="568" y="695"/>
                </a:cxn>
                <a:cxn ang="0">
                  <a:pos x="556" y="701"/>
                </a:cxn>
                <a:cxn ang="0">
                  <a:pos x="520" y="731"/>
                </a:cxn>
                <a:cxn ang="0">
                  <a:pos x="436" y="809"/>
                </a:cxn>
                <a:cxn ang="0">
                  <a:pos x="406" y="821"/>
                </a:cxn>
                <a:cxn ang="0">
                  <a:pos x="382" y="821"/>
                </a:cxn>
                <a:cxn ang="0">
                  <a:pos x="335" y="827"/>
                </a:cxn>
                <a:cxn ang="0">
                  <a:pos x="209" y="851"/>
                </a:cxn>
                <a:cxn ang="0">
                  <a:pos x="173" y="857"/>
                </a:cxn>
                <a:cxn ang="0">
                  <a:pos x="125" y="851"/>
                </a:cxn>
                <a:cxn ang="0">
                  <a:pos x="107" y="857"/>
                </a:cxn>
                <a:cxn ang="0">
                  <a:pos x="101" y="875"/>
                </a:cxn>
                <a:cxn ang="0">
                  <a:pos x="83" y="887"/>
                </a:cxn>
                <a:cxn ang="0">
                  <a:pos x="48" y="899"/>
                </a:cxn>
                <a:cxn ang="0">
                  <a:pos x="2780" y="24"/>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60" y="192"/>
                  </a:lnTo>
                  <a:lnTo>
                    <a:pt x="2248" y="186"/>
                  </a:lnTo>
                  <a:lnTo>
                    <a:pt x="2242" y="186"/>
                  </a:lnTo>
                  <a:lnTo>
                    <a:pt x="2236" y="186"/>
                  </a:lnTo>
                  <a:lnTo>
                    <a:pt x="2230" y="186"/>
                  </a:lnTo>
                  <a:lnTo>
                    <a:pt x="2224" y="192"/>
                  </a:lnTo>
                  <a:lnTo>
                    <a:pt x="2224" y="192"/>
                  </a:lnTo>
                  <a:lnTo>
                    <a:pt x="2218" y="192"/>
                  </a:lnTo>
                  <a:lnTo>
                    <a:pt x="2212" y="198"/>
                  </a:lnTo>
                  <a:lnTo>
                    <a:pt x="2194" y="204"/>
                  </a:lnTo>
                  <a:lnTo>
                    <a:pt x="2170" y="210"/>
                  </a:lnTo>
                  <a:lnTo>
                    <a:pt x="2146" y="228"/>
                  </a:lnTo>
                  <a:lnTo>
                    <a:pt x="2122" y="240"/>
                  </a:lnTo>
                  <a:lnTo>
                    <a:pt x="2116" y="240"/>
                  </a:lnTo>
                  <a:lnTo>
                    <a:pt x="2110" y="240"/>
                  </a:lnTo>
                  <a:lnTo>
                    <a:pt x="2110" y="240"/>
                  </a:lnTo>
                  <a:lnTo>
                    <a:pt x="2104" y="240"/>
                  </a:lnTo>
                  <a:lnTo>
                    <a:pt x="2098" y="246"/>
                  </a:lnTo>
                  <a:lnTo>
                    <a:pt x="2092" y="246"/>
                  </a:lnTo>
                  <a:lnTo>
                    <a:pt x="2086" y="246"/>
                  </a:lnTo>
                  <a:lnTo>
                    <a:pt x="2080" y="252"/>
                  </a:lnTo>
                  <a:lnTo>
                    <a:pt x="2080" y="258"/>
                  </a:lnTo>
                  <a:lnTo>
                    <a:pt x="2074" y="258"/>
                  </a:lnTo>
                  <a:lnTo>
                    <a:pt x="2074" y="258"/>
                  </a:lnTo>
                  <a:lnTo>
                    <a:pt x="2074" y="264"/>
                  </a:lnTo>
                  <a:lnTo>
                    <a:pt x="2074" y="264"/>
                  </a:lnTo>
                  <a:lnTo>
                    <a:pt x="2074" y="270"/>
                  </a:lnTo>
                  <a:lnTo>
                    <a:pt x="2074" y="276"/>
                  </a:lnTo>
                  <a:lnTo>
                    <a:pt x="2069" y="288"/>
                  </a:lnTo>
                  <a:lnTo>
                    <a:pt x="2057" y="300"/>
                  </a:lnTo>
                  <a:lnTo>
                    <a:pt x="2057" y="300"/>
                  </a:lnTo>
                  <a:lnTo>
                    <a:pt x="2051" y="300"/>
                  </a:lnTo>
                  <a:lnTo>
                    <a:pt x="2045" y="300"/>
                  </a:lnTo>
                  <a:lnTo>
                    <a:pt x="2039" y="306"/>
                  </a:lnTo>
                  <a:lnTo>
                    <a:pt x="2033" y="306"/>
                  </a:lnTo>
                  <a:lnTo>
                    <a:pt x="2033" y="312"/>
                  </a:lnTo>
                  <a:lnTo>
                    <a:pt x="2027" y="312"/>
                  </a:lnTo>
                  <a:lnTo>
                    <a:pt x="2027" y="318"/>
                  </a:lnTo>
                  <a:lnTo>
                    <a:pt x="2027" y="318"/>
                  </a:lnTo>
                  <a:lnTo>
                    <a:pt x="2021" y="324"/>
                  </a:lnTo>
                  <a:lnTo>
                    <a:pt x="2021" y="324"/>
                  </a:lnTo>
                  <a:lnTo>
                    <a:pt x="2015" y="330"/>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7" y="330"/>
                  </a:lnTo>
                  <a:lnTo>
                    <a:pt x="1871" y="336"/>
                  </a:lnTo>
                  <a:lnTo>
                    <a:pt x="1871" y="336"/>
                  </a:lnTo>
                  <a:lnTo>
                    <a:pt x="1865" y="342"/>
                  </a:lnTo>
                  <a:lnTo>
                    <a:pt x="1865" y="342"/>
                  </a:lnTo>
                  <a:lnTo>
                    <a:pt x="1859" y="348"/>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65"/>
                  </a:lnTo>
                  <a:lnTo>
                    <a:pt x="1638" y="671"/>
                  </a:lnTo>
                  <a:lnTo>
                    <a:pt x="1632" y="671"/>
                  </a:lnTo>
                  <a:lnTo>
                    <a:pt x="1632" y="677"/>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8" y="695"/>
                  </a:lnTo>
                  <a:lnTo>
                    <a:pt x="562" y="701"/>
                  </a:lnTo>
                  <a:lnTo>
                    <a:pt x="556" y="701"/>
                  </a:lnTo>
                  <a:lnTo>
                    <a:pt x="556"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7" y="857"/>
                  </a:lnTo>
                  <a:lnTo>
                    <a:pt x="101" y="863"/>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lnTo>
                    <a:pt x="2780" y="24"/>
                  </a:lnTo>
                  <a:lnTo>
                    <a:pt x="2780" y="24"/>
                  </a:lnTo>
                </a:path>
              </a:pathLst>
            </a:custGeom>
            <a:gradFill rotWithShape="0">
              <a:gsLst>
                <a:gs pos="0">
                  <a:schemeClr val="bg1"/>
                </a:gs>
                <a:gs pos="100000">
                  <a:schemeClr val="bg2"/>
                </a:gs>
              </a:gsLst>
              <a:lin ang="2700000" scaled="1"/>
            </a:gradFill>
            <a:ln w="9525">
              <a:noFill/>
              <a:prstDash val="solid"/>
              <a:round/>
              <a:headEnd/>
              <a:tailEnd/>
            </a:ln>
          </p:spPr>
          <p:txBody>
            <a:bodyPr/>
            <a:lstStyle/>
            <a:p>
              <a:pPr fontAlgn="base">
                <a:spcBef>
                  <a:spcPct val="0"/>
                </a:spcBef>
                <a:spcAft>
                  <a:spcPct val="0"/>
                </a:spcAft>
                <a:defRPr/>
              </a:pPr>
              <a:endParaRPr lang="ru-RU">
                <a:solidFill>
                  <a:prstClr val="white"/>
                </a:solidFill>
              </a:endParaRPr>
            </a:p>
          </p:txBody>
        </p:sp>
        <p:sp>
          <p:nvSpPr>
            <p:cNvPr id="6" name="Freeform 4"/>
            <p:cNvSpPr>
              <a:spLocks/>
            </p:cNvSpPr>
            <p:nvPr/>
          </p:nvSpPr>
          <p:spPr bwMode="ltGray">
            <a:xfrm>
              <a:off x="4602" y="4014"/>
              <a:ext cx="12" cy="18"/>
            </a:xfrm>
            <a:custGeom>
              <a:avLst/>
              <a:gdLst/>
              <a:ahLst/>
              <a:cxnLst>
                <a:cxn ang="0">
                  <a:pos x="12" y="18"/>
                </a:cxn>
                <a:cxn ang="0">
                  <a:pos x="12" y="12"/>
                </a:cxn>
                <a:cxn ang="0">
                  <a:pos x="6" y="6"/>
                </a:cxn>
                <a:cxn ang="0">
                  <a:pos x="6" y="6"/>
                </a:cxn>
                <a:cxn ang="0">
                  <a:pos x="0" y="0"/>
                </a:cxn>
                <a:cxn ang="0">
                  <a:pos x="12" y="18"/>
                </a:cxn>
                <a:cxn ang="0">
                  <a:pos x="12" y="18"/>
                </a:cxn>
                <a:cxn ang="0">
                  <a:pos x="12" y="18"/>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fontAlgn="base">
                <a:spcBef>
                  <a:spcPct val="0"/>
                </a:spcBef>
                <a:spcAft>
                  <a:spcPct val="0"/>
                </a:spcAft>
                <a:defRPr/>
              </a:pPr>
              <a:endParaRPr lang="ru-RU">
                <a:solidFill>
                  <a:prstClr val="white"/>
                </a:solidFill>
              </a:endParaRPr>
            </a:p>
          </p:txBody>
        </p:sp>
        <p:sp>
          <p:nvSpPr>
            <p:cNvPr id="7" name="Freeform 5"/>
            <p:cNvSpPr>
              <a:spLocks/>
            </p:cNvSpPr>
            <p:nvPr/>
          </p:nvSpPr>
          <p:spPr bwMode="ltGray">
            <a:xfrm>
              <a:off x="4596" y="3996"/>
              <a:ext cx="6" cy="18"/>
            </a:xfrm>
            <a:custGeom>
              <a:avLst/>
              <a:gdLst/>
              <a:ahLst/>
              <a:cxnLst>
                <a:cxn ang="0">
                  <a:pos x="0" y="12"/>
                </a:cxn>
                <a:cxn ang="0">
                  <a:pos x="6" y="18"/>
                </a:cxn>
                <a:cxn ang="0">
                  <a:pos x="0" y="0"/>
                </a:cxn>
                <a:cxn ang="0">
                  <a:pos x="0" y="12"/>
                </a:cxn>
                <a:cxn ang="0">
                  <a:pos x="0" y="12"/>
                </a:cxn>
                <a:cxn ang="0">
                  <a:pos x="0" y="12"/>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fontAlgn="base">
                <a:spcBef>
                  <a:spcPct val="0"/>
                </a:spcBef>
                <a:spcAft>
                  <a:spcPct val="0"/>
                </a:spcAft>
                <a:defRPr/>
              </a:pPr>
              <a:endParaRPr lang="ru-RU">
                <a:solidFill>
                  <a:prstClr val="white"/>
                </a:solidFill>
              </a:endParaRPr>
            </a:p>
          </p:txBody>
        </p:sp>
        <p:sp>
          <p:nvSpPr>
            <p:cNvPr id="8" name="Freeform 6"/>
            <p:cNvSpPr>
              <a:spLocks/>
            </p:cNvSpPr>
            <p:nvPr/>
          </p:nvSpPr>
          <p:spPr bwMode="ltGray">
            <a:xfrm>
              <a:off x="5180" y="3577"/>
              <a:ext cx="304" cy="741"/>
            </a:xfrm>
            <a:custGeom>
              <a:avLst/>
              <a:gdLst/>
              <a:ahLst/>
              <a:cxnLst>
                <a:cxn ang="0">
                  <a:pos x="280" y="42"/>
                </a:cxn>
                <a:cxn ang="0">
                  <a:pos x="274" y="42"/>
                </a:cxn>
                <a:cxn ang="0">
                  <a:pos x="268" y="42"/>
                </a:cxn>
                <a:cxn ang="0">
                  <a:pos x="256" y="42"/>
                </a:cxn>
                <a:cxn ang="0">
                  <a:pos x="238" y="48"/>
                </a:cxn>
                <a:cxn ang="0">
                  <a:pos x="214" y="12"/>
                </a:cxn>
                <a:cxn ang="0">
                  <a:pos x="196" y="0"/>
                </a:cxn>
                <a:cxn ang="0">
                  <a:pos x="196" y="0"/>
                </a:cxn>
                <a:cxn ang="0">
                  <a:pos x="164" y="167"/>
                </a:cxn>
                <a:cxn ang="0">
                  <a:pos x="144" y="217"/>
                </a:cxn>
                <a:cxn ang="0">
                  <a:pos x="110" y="281"/>
                </a:cxn>
                <a:cxn ang="0">
                  <a:pos x="96" y="327"/>
                </a:cxn>
                <a:cxn ang="0">
                  <a:pos x="124" y="405"/>
                </a:cxn>
                <a:cxn ang="0">
                  <a:pos x="100" y="463"/>
                </a:cxn>
                <a:cxn ang="0">
                  <a:pos x="68" y="503"/>
                </a:cxn>
                <a:cxn ang="0">
                  <a:pos x="30" y="539"/>
                </a:cxn>
                <a:cxn ang="0">
                  <a:pos x="24" y="613"/>
                </a:cxn>
                <a:cxn ang="0">
                  <a:pos x="0" y="741"/>
                </a:cxn>
                <a:cxn ang="0">
                  <a:pos x="202" y="741"/>
                </a:cxn>
                <a:cxn ang="0">
                  <a:pos x="180" y="639"/>
                </a:cxn>
                <a:cxn ang="0">
                  <a:pos x="192" y="589"/>
                </a:cxn>
                <a:cxn ang="0">
                  <a:pos x="178" y="539"/>
                </a:cxn>
                <a:cxn ang="0">
                  <a:pos x="190" y="499"/>
                </a:cxn>
                <a:cxn ang="0">
                  <a:pos x="184" y="465"/>
                </a:cxn>
                <a:cxn ang="0">
                  <a:pos x="192" y="391"/>
                </a:cxn>
                <a:cxn ang="0">
                  <a:pos x="216" y="313"/>
                </a:cxn>
                <a:cxn ang="0">
                  <a:pos x="238" y="249"/>
                </a:cxn>
                <a:cxn ang="0">
                  <a:pos x="268" y="185"/>
                </a:cxn>
                <a:cxn ang="0">
                  <a:pos x="284" y="159"/>
                </a:cxn>
                <a:cxn ang="0">
                  <a:pos x="304" y="12"/>
                </a:cxn>
                <a:cxn ang="0">
                  <a:pos x="298" y="24"/>
                </a:cxn>
                <a:cxn ang="0">
                  <a:pos x="292" y="30"/>
                </a:cxn>
                <a:cxn ang="0">
                  <a:pos x="292" y="36"/>
                </a:cxn>
                <a:cxn ang="0">
                  <a:pos x="286" y="36"/>
                </a:cxn>
                <a:cxn ang="0">
                  <a:pos x="286" y="42"/>
                </a:cxn>
                <a:cxn ang="0">
                  <a:pos x="280" y="42"/>
                </a:cxn>
                <a:cxn ang="0">
                  <a:pos x="280" y="42"/>
                </a:cxn>
                <a:cxn ang="0">
                  <a:pos x="280" y="42"/>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fontAlgn="base">
                <a:spcBef>
                  <a:spcPct val="0"/>
                </a:spcBef>
                <a:spcAft>
                  <a:spcPct val="0"/>
                </a:spcAft>
                <a:defRPr/>
              </a:pPr>
              <a:endParaRPr lang="ru-RU">
                <a:solidFill>
                  <a:prstClr val="white"/>
                </a:solidFill>
              </a:endParaRPr>
            </a:p>
          </p:txBody>
        </p:sp>
        <p:sp>
          <p:nvSpPr>
            <p:cNvPr id="9" name="Freeform 7"/>
            <p:cNvSpPr>
              <a:spLocks/>
            </p:cNvSpPr>
            <p:nvPr/>
          </p:nvSpPr>
          <p:spPr bwMode="ltGray">
            <a:xfrm>
              <a:off x="4918" y="3553"/>
              <a:ext cx="314" cy="767"/>
            </a:xfrm>
            <a:custGeom>
              <a:avLst/>
              <a:gdLst/>
              <a:ahLst/>
              <a:cxnLst>
                <a:cxn ang="0">
                  <a:pos x="284" y="6"/>
                </a:cxn>
                <a:cxn ang="0">
                  <a:pos x="278" y="6"/>
                </a:cxn>
                <a:cxn ang="0">
                  <a:pos x="272" y="12"/>
                </a:cxn>
                <a:cxn ang="0">
                  <a:pos x="254" y="18"/>
                </a:cxn>
                <a:cxn ang="0">
                  <a:pos x="230" y="24"/>
                </a:cxn>
                <a:cxn ang="0">
                  <a:pos x="206" y="42"/>
                </a:cxn>
                <a:cxn ang="0">
                  <a:pos x="188" y="48"/>
                </a:cxn>
                <a:cxn ang="0">
                  <a:pos x="176" y="54"/>
                </a:cxn>
                <a:cxn ang="0">
                  <a:pos x="170" y="54"/>
                </a:cxn>
                <a:cxn ang="0">
                  <a:pos x="150" y="169"/>
                </a:cxn>
                <a:cxn ang="0">
                  <a:pos x="110" y="225"/>
                </a:cxn>
                <a:cxn ang="0">
                  <a:pos x="54" y="383"/>
                </a:cxn>
                <a:cxn ang="0">
                  <a:pos x="82" y="555"/>
                </a:cxn>
                <a:cxn ang="0">
                  <a:pos x="40" y="679"/>
                </a:cxn>
                <a:cxn ang="0">
                  <a:pos x="0" y="767"/>
                </a:cxn>
                <a:cxn ang="0">
                  <a:pos x="108" y="767"/>
                </a:cxn>
                <a:cxn ang="0">
                  <a:pos x="120" y="611"/>
                </a:cxn>
                <a:cxn ang="0">
                  <a:pos x="148" y="499"/>
                </a:cxn>
                <a:cxn ang="0">
                  <a:pos x="160" y="367"/>
                </a:cxn>
                <a:cxn ang="0">
                  <a:pos x="218" y="327"/>
                </a:cxn>
                <a:cxn ang="0">
                  <a:pos x="238" y="221"/>
                </a:cxn>
                <a:cxn ang="0">
                  <a:pos x="296" y="135"/>
                </a:cxn>
                <a:cxn ang="0">
                  <a:pos x="314" y="0"/>
                </a:cxn>
                <a:cxn ang="0">
                  <a:pos x="302" y="0"/>
                </a:cxn>
                <a:cxn ang="0">
                  <a:pos x="296" y="0"/>
                </a:cxn>
                <a:cxn ang="0">
                  <a:pos x="290" y="0"/>
                </a:cxn>
                <a:cxn ang="0">
                  <a:pos x="284" y="6"/>
                </a:cxn>
                <a:cxn ang="0">
                  <a:pos x="284" y="6"/>
                </a:cxn>
                <a:cxn ang="0">
                  <a:pos x="284" y="6"/>
                </a:cxn>
                <a:cxn ang="0">
                  <a:pos x="284" y="6"/>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fontAlgn="base">
                <a:spcBef>
                  <a:spcPct val="0"/>
                </a:spcBef>
                <a:spcAft>
                  <a:spcPct val="0"/>
                </a:spcAft>
                <a:defRPr/>
              </a:pPr>
              <a:endParaRPr lang="ru-RU">
                <a:solidFill>
                  <a:prstClr val="white"/>
                </a:solidFill>
              </a:endParaRPr>
            </a:p>
          </p:txBody>
        </p:sp>
        <p:sp>
          <p:nvSpPr>
            <p:cNvPr id="10" name="Freeform 8"/>
            <p:cNvSpPr>
              <a:spLocks/>
            </p:cNvSpPr>
            <p:nvPr/>
          </p:nvSpPr>
          <p:spPr bwMode="ltGray">
            <a:xfrm>
              <a:off x="4700" y="3697"/>
              <a:ext cx="275" cy="623"/>
            </a:xfrm>
            <a:custGeom>
              <a:avLst/>
              <a:gdLst/>
              <a:ahLst/>
              <a:cxnLst>
                <a:cxn ang="0">
                  <a:pos x="257" y="12"/>
                </a:cxn>
                <a:cxn ang="0">
                  <a:pos x="239" y="6"/>
                </a:cxn>
                <a:cxn ang="0">
                  <a:pos x="203" y="6"/>
                </a:cxn>
                <a:cxn ang="0">
                  <a:pos x="203" y="6"/>
                </a:cxn>
                <a:cxn ang="0">
                  <a:pos x="197" y="6"/>
                </a:cxn>
                <a:cxn ang="0">
                  <a:pos x="185" y="0"/>
                </a:cxn>
                <a:cxn ang="0">
                  <a:pos x="173" y="0"/>
                </a:cxn>
                <a:cxn ang="0">
                  <a:pos x="166" y="0"/>
                </a:cxn>
                <a:cxn ang="0">
                  <a:pos x="160" y="0"/>
                </a:cxn>
                <a:cxn ang="0">
                  <a:pos x="144" y="117"/>
                </a:cxn>
                <a:cxn ang="0">
                  <a:pos x="128" y="185"/>
                </a:cxn>
                <a:cxn ang="0">
                  <a:pos x="58" y="299"/>
                </a:cxn>
                <a:cxn ang="0">
                  <a:pos x="54" y="441"/>
                </a:cxn>
                <a:cxn ang="0">
                  <a:pos x="24" y="523"/>
                </a:cxn>
                <a:cxn ang="0">
                  <a:pos x="0" y="623"/>
                </a:cxn>
                <a:cxn ang="0">
                  <a:pos x="78" y="623"/>
                </a:cxn>
                <a:cxn ang="0">
                  <a:pos x="92" y="555"/>
                </a:cxn>
                <a:cxn ang="0">
                  <a:pos x="134" y="447"/>
                </a:cxn>
                <a:cxn ang="0">
                  <a:pos x="158" y="315"/>
                </a:cxn>
                <a:cxn ang="0">
                  <a:pos x="184" y="257"/>
                </a:cxn>
                <a:cxn ang="0">
                  <a:pos x="216" y="211"/>
                </a:cxn>
                <a:cxn ang="0">
                  <a:pos x="222" y="145"/>
                </a:cxn>
                <a:cxn ang="0">
                  <a:pos x="240" y="111"/>
                </a:cxn>
                <a:cxn ang="0">
                  <a:pos x="262" y="79"/>
                </a:cxn>
                <a:cxn ang="0">
                  <a:pos x="275" y="6"/>
                </a:cxn>
                <a:cxn ang="0">
                  <a:pos x="263" y="12"/>
                </a:cxn>
                <a:cxn ang="0">
                  <a:pos x="257" y="12"/>
                </a:cxn>
                <a:cxn ang="0">
                  <a:pos x="257" y="12"/>
                </a:cxn>
                <a:cxn ang="0">
                  <a:pos x="257" y="12"/>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fontAlgn="base">
                <a:spcBef>
                  <a:spcPct val="0"/>
                </a:spcBef>
                <a:spcAft>
                  <a:spcPct val="0"/>
                </a:spcAft>
                <a:defRPr/>
              </a:pPr>
              <a:endParaRPr lang="ru-RU">
                <a:solidFill>
                  <a:prstClr val="white"/>
                </a:solidFill>
              </a:endParaRPr>
            </a:p>
          </p:txBody>
        </p:sp>
        <p:sp>
          <p:nvSpPr>
            <p:cNvPr id="11" name="Freeform 9"/>
            <p:cNvSpPr>
              <a:spLocks/>
            </p:cNvSpPr>
            <p:nvPr/>
          </p:nvSpPr>
          <p:spPr bwMode="ltGray">
            <a:xfrm>
              <a:off x="4522" y="3709"/>
              <a:ext cx="213" cy="611"/>
            </a:xfrm>
            <a:custGeom>
              <a:avLst/>
              <a:gdLst/>
              <a:ahLst/>
              <a:cxnLst>
                <a:cxn ang="0">
                  <a:pos x="171" y="12"/>
                </a:cxn>
                <a:cxn ang="0">
                  <a:pos x="159" y="24"/>
                </a:cxn>
                <a:cxn ang="0">
                  <a:pos x="153" y="36"/>
                </a:cxn>
                <a:cxn ang="0">
                  <a:pos x="128" y="60"/>
                </a:cxn>
                <a:cxn ang="0">
                  <a:pos x="110" y="83"/>
                </a:cxn>
                <a:cxn ang="0">
                  <a:pos x="86" y="119"/>
                </a:cxn>
                <a:cxn ang="0">
                  <a:pos x="68" y="167"/>
                </a:cxn>
                <a:cxn ang="0">
                  <a:pos x="68" y="221"/>
                </a:cxn>
                <a:cxn ang="0">
                  <a:pos x="68" y="227"/>
                </a:cxn>
                <a:cxn ang="0">
                  <a:pos x="68" y="233"/>
                </a:cxn>
                <a:cxn ang="0">
                  <a:pos x="68" y="239"/>
                </a:cxn>
                <a:cxn ang="0">
                  <a:pos x="68" y="245"/>
                </a:cxn>
                <a:cxn ang="0">
                  <a:pos x="68" y="251"/>
                </a:cxn>
                <a:cxn ang="0">
                  <a:pos x="68" y="251"/>
                </a:cxn>
                <a:cxn ang="0">
                  <a:pos x="68" y="257"/>
                </a:cxn>
                <a:cxn ang="0">
                  <a:pos x="68" y="269"/>
                </a:cxn>
                <a:cxn ang="0">
                  <a:pos x="74" y="287"/>
                </a:cxn>
                <a:cxn ang="0">
                  <a:pos x="80" y="305"/>
                </a:cxn>
                <a:cxn ang="0">
                  <a:pos x="86" y="311"/>
                </a:cxn>
                <a:cxn ang="0">
                  <a:pos x="86" y="311"/>
                </a:cxn>
                <a:cxn ang="0">
                  <a:pos x="92" y="317"/>
                </a:cxn>
                <a:cxn ang="0">
                  <a:pos x="92" y="323"/>
                </a:cxn>
                <a:cxn ang="0">
                  <a:pos x="92" y="323"/>
                </a:cxn>
                <a:cxn ang="0">
                  <a:pos x="24" y="437"/>
                </a:cxn>
                <a:cxn ang="0">
                  <a:pos x="18" y="471"/>
                </a:cxn>
                <a:cxn ang="0">
                  <a:pos x="0" y="547"/>
                </a:cxn>
                <a:cxn ang="0">
                  <a:pos x="50" y="611"/>
                </a:cxn>
                <a:cxn ang="0">
                  <a:pos x="114" y="611"/>
                </a:cxn>
                <a:cxn ang="0">
                  <a:pos x="104" y="555"/>
                </a:cxn>
                <a:cxn ang="0">
                  <a:pos x="120" y="515"/>
                </a:cxn>
                <a:cxn ang="0">
                  <a:pos x="150" y="449"/>
                </a:cxn>
                <a:cxn ang="0">
                  <a:pos x="166" y="377"/>
                </a:cxn>
                <a:cxn ang="0">
                  <a:pos x="156" y="295"/>
                </a:cxn>
                <a:cxn ang="0">
                  <a:pos x="170" y="203"/>
                </a:cxn>
                <a:cxn ang="0">
                  <a:pos x="212" y="95"/>
                </a:cxn>
                <a:cxn ang="0">
                  <a:pos x="213" y="0"/>
                </a:cxn>
                <a:cxn ang="0">
                  <a:pos x="207" y="0"/>
                </a:cxn>
                <a:cxn ang="0">
                  <a:pos x="201" y="0"/>
                </a:cxn>
                <a:cxn ang="0">
                  <a:pos x="195" y="0"/>
                </a:cxn>
                <a:cxn ang="0">
                  <a:pos x="189" y="0"/>
                </a:cxn>
                <a:cxn ang="0">
                  <a:pos x="183" y="6"/>
                </a:cxn>
                <a:cxn ang="0">
                  <a:pos x="177" y="6"/>
                </a:cxn>
                <a:cxn ang="0">
                  <a:pos x="171" y="12"/>
                </a:cxn>
                <a:cxn ang="0">
                  <a:pos x="171" y="12"/>
                </a:cxn>
                <a:cxn ang="0">
                  <a:pos x="171" y="12"/>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fontAlgn="base">
                <a:spcBef>
                  <a:spcPct val="0"/>
                </a:spcBef>
                <a:spcAft>
                  <a:spcPct val="0"/>
                </a:spcAft>
                <a:defRPr/>
              </a:pPr>
              <a:endParaRPr lang="ru-RU">
                <a:solidFill>
                  <a:prstClr val="white"/>
                </a:solidFill>
              </a:endParaRPr>
            </a:p>
          </p:txBody>
        </p:sp>
        <p:sp>
          <p:nvSpPr>
            <p:cNvPr id="12" name="Freeform 10"/>
            <p:cNvSpPr>
              <a:spLocks/>
            </p:cNvSpPr>
            <p:nvPr/>
          </p:nvSpPr>
          <p:spPr bwMode="ltGray">
            <a:xfrm>
              <a:off x="4292" y="3936"/>
              <a:ext cx="167" cy="384"/>
            </a:xfrm>
            <a:custGeom>
              <a:avLst/>
              <a:gdLst/>
              <a:ahLst/>
              <a:cxnLst>
                <a:cxn ang="0">
                  <a:pos x="149" y="60"/>
                </a:cxn>
                <a:cxn ang="0">
                  <a:pos x="119" y="30"/>
                </a:cxn>
                <a:cxn ang="0">
                  <a:pos x="89" y="12"/>
                </a:cxn>
                <a:cxn ang="0">
                  <a:pos x="59" y="0"/>
                </a:cxn>
                <a:cxn ang="0">
                  <a:pos x="54" y="70"/>
                </a:cxn>
                <a:cxn ang="0">
                  <a:pos x="46" y="112"/>
                </a:cxn>
                <a:cxn ang="0">
                  <a:pos x="52" y="168"/>
                </a:cxn>
                <a:cxn ang="0">
                  <a:pos x="24" y="194"/>
                </a:cxn>
                <a:cxn ang="0">
                  <a:pos x="16" y="258"/>
                </a:cxn>
                <a:cxn ang="0">
                  <a:pos x="2" y="300"/>
                </a:cxn>
                <a:cxn ang="0">
                  <a:pos x="0" y="352"/>
                </a:cxn>
                <a:cxn ang="0">
                  <a:pos x="47" y="384"/>
                </a:cxn>
                <a:cxn ang="0">
                  <a:pos x="149" y="384"/>
                </a:cxn>
                <a:cxn ang="0">
                  <a:pos x="134" y="350"/>
                </a:cxn>
                <a:cxn ang="0">
                  <a:pos x="104" y="324"/>
                </a:cxn>
                <a:cxn ang="0">
                  <a:pos x="138" y="274"/>
                </a:cxn>
                <a:cxn ang="0">
                  <a:pos x="122" y="220"/>
                </a:cxn>
                <a:cxn ang="0">
                  <a:pos x="132" y="186"/>
                </a:cxn>
                <a:cxn ang="0">
                  <a:pos x="140" y="154"/>
                </a:cxn>
                <a:cxn ang="0">
                  <a:pos x="167" y="90"/>
                </a:cxn>
                <a:cxn ang="0">
                  <a:pos x="149" y="60"/>
                </a:cxn>
                <a:cxn ang="0">
                  <a:pos x="149" y="60"/>
                </a:cxn>
                <a:cxn ang="0">
                  <a:pos x="149" y="60"/>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fontAlgn="base">
                <a:spcBef>
                  <a:spcPct val="0"/>
                </a:spcBef>
                <a:spcAft>
                  <a:spcPct val="0"/>
                </a:spcAft>
                <a:defRPr/>
              </a:pPr>
              <a:endParaRPr lang="ru-RU">
                <a:solidFill>
                  <a:prstClr val="white"/>
                </a:solidFill>
              </a:endParaRPr>
            </a:p>
          </p:txBody>
        </p:sp>
        <p:sp>
          <p:nvSpPr>
            <p:cNvPr id="13" name="Freeform 11"/>
            <p:cNvSpPr>
              <a:spLocks/>
            </p:cNvSpPr>
            <p:nvPr/>
          </p:nvSpPr>
          <p:spPr bwMode="ltGray">
            <a:xfrm>
              <a:off x="4100" y="4020"/>
              <a:ext cx="166" cy="300"/>
            </a:xfrm>
            <a:custGeom>
              <a:avLst/>
              <a:gdLst/>
              <a:ahLst/>
              <a:cxnLst>
                <a:cxn ang="0">
                  <a:pos x="136" y="12"/>
                </a:cxn>
                <a:cxn ang="0">
                  <a:pos x="100" y="0"/>
                </a:cxn>
                <a:cxn ang="0">
                  <a:pos x="78" y="64"/>
                </a:cxn>
                <a:cxn ang="0">
                  <a:pos x="70" y="126"/>
                </a:cxn>
                <a:cxn ang="0">
                  <a:pos x="46" y="184"/>
                </a:cxn>
                <a:cxn ang="0">
                  <a:pos x="58" y="232"/>
                </a:cxn>
                <a:cxn ang="0">
                  <a:pos x="38" y="268"/>
                </a:cxn>
                <a:cxn ang="0">
                  <a:pos x="0" y="300"/>
                </a:cxn>
                <a:cxn ang="0">
                  <a:pos x="160" y="300"/>
                </a:cxn>
                <a:cxn ang="0">
                  <a:pos x="136" y="272"/>
                </a:cxn>
                <a:cxn ang="0">
                  <a:pos x="98" y="234"/>
                </a:cxn>
                <a:cxn ang="0">
                  <a:pos x="130" y="188"/>
                </a:cxn>
                <a:cxn ang="0">
                  <a:pos x="138" y="134"/>
                </a:cxn>
                <a:cxn ang="0">
                  <a:pos x="144" y="94"/>
                </a:cxn>
                <a:cxn ang="0">
                  <a:pos x="164" y="60"/>
                </a:cxn>
                <a:cxn ang="0">
                  <a:pos x="166" y="0"/>
                </a:cxn>
                <a:cxn ang="0">
                  <a:pos x="136" y="12"/>
                </a:cxn>
                <a:cxn ang="0">
                  <a:pos x="136" y="12"/>
                </a:cxn>
                <a:cxn ang="0">
                  <a:pos x="136" y="12"/>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fontAlgn="base">
                <a:spcBef>
                  <a:spcPct val="0"/>
                </a:spcBef>
                <a:spcAft>
                  <a:spcPct val="0"/>
                </a:spcAft>
                <a:defRPr/>
              </a:pPr>
              <a:endParaRPr lang="ru-RU">
                <a:solidFill>
                  <a:prstClr val="white"/>
                </a:solidFill>
              </a:endParaRPr>
            </a:p>
          </p:txBody>
        </p:sp>
        <p:sp>
          <p:nvSpPr>
            <p:cNvPr id="14" name="Freeform 12"/>
            <p:cNvSpPr>
              <a:spLocks/>
            </p:cNvSpPr>
            <p:nvPr/>
          </p:nvSpPr>
          <p:spPr bwMode="ltGray">
            <a:xfrm>
              <a:off x="3910" y="4038"/>
              <a:ext cx="237" cy="282"/>
            </a:xfrm>
            <a:custGeom>
              <a:avLst/>
              <a:gdLst/>
              <a:ahLst/>
              <a:cxnLst>
                <a:cxn ang="0">
                  <a:pos x="201" y="0"/>
                </a:cxn>
                <a:cxn ang="0">
                  <a:pos x="183" y="0"/>
                </a:cxn>
                <a:cxn ang="0">
                  <a:pos x="158" y="50"/>
                </a:cxn>
                <a:cxn ang="0">
                  <a:pos x="148" y="92"/>
                </a:cxn>
                <a:cxn ang="0">
                  <a:pos x="120" y="144"/>
                </a:cxn>
                <a:cxn ang="0">
                  <a:pos x="82" y="182"/>
                </a:cxn>
                <a:cxn ang="0">
                  <a:pos x="60" y="232"/>
                </a:cxn>
                <a:cxn ang="0">
                  <a:pos x="0" y="282"/>
                </a:cxn>
                <a:cxn ang="0">
                  <a:pos x="128" y="282"/>
                </a:cxn>
                <a:cxn ang="0">
                  <a:pos x="154" y="254"/>
                </a:cxn>
                <a:cxn ang="0">
                  <a:pos x="158" y="196"/>
                </a:cxn>
                <a:cxn ang="0">
                  <a:pos x="188" y="148"/>
                </a:cxn>
                <a:cxn ang="0">
                  <a:pos x="196" y="70"/>
                </a:cxn>
                <a:cxn ang="0">
                  <a:pos x="237" y="0"/>
                </a:cxn>
                <a:cxn ang="0">
                  <a:pos x="201" y="0"/>
                </a:cxn>
                <a:cxn ang="0">
                  <a:pos x="201" y="0"/>
                </a:cxn>
                <a:cxn ang="0">
                  <a:pos x="201" y="0"/>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fontAlgn="base">
                <a:spcBef>
                  <a:spcPct val="0"/>
                </a:spcBef>
                <a:spcAft>
                  <a:spcPct val="0"/>
                </a:spcAft>
                <a:defRPr/>
              </a:pPr>
              <a:endParaRPr lang="ru-RU">
                <a:solidFill>
                  <a:prstClr val="white"/>
                </a:solidFill>
              </a:endParaRPr>
            </a:p>
          </p:txBody>
        </p:sp>
        <p:sp>
          <p:nvSpPr>
            <p:cNvPr id="15" name="Freeform 13"/>
            <p:cNvSpPr>
              <a:spLocks/>
            </p:cNvSpPr>
            <p:nvPr/>
          </p:nvSpPr>
          <p:spPr bwMode="ltGray">
            <a:xfrm>
              <a:off x="3674" y="4086"/>
              <a:ext cx="196" cy="234"/>
            </a:xfrm>
            <a:custGeom>
              <a:avLst/>
              <a:gdLst/>
              <a:ahLst/>
              <a:cxnLst>
                <a:cxn ang="0">
                  <a:pos x="167" y="54"/>
                </a:cxn>
                <a:cxn ang="0">
                  <a:pos x="113" y="24"/>
                </a:cxn>
                <a:cxn ang="0">
                  <a:pos x="83" y="0"/>
                </a:cxn>
                <a:cxn ang="0">
                  <a:pos x="80" y="62"/>
                </a:cxn>
                <a:cxn ang="0">
                  <a:pos x="58" y="100"/>
                </a:cxn>
                <a:cxn ang="0">
                  <a:pos x="54" y="160"/>
                </a:cxn>
                <a:cxn ang="0">
                  <a:pos x="36" y="202"/>
                </a:cxn>
                <a:cxn ang="0">
                  <a:pos x="0" y="234"/>
                </a:cxn>
                <a:cxn ang="0">
                  <a:pos x="146" y="234"/>
                </a:cxn>
                <a:cxn ang="0">
                  <a:pos x="170" y="198"/>
                </a:cxn>
                <a:cxn ang="0">
                  <a:pos x="158" y="138"/>
                </a:cxn>
                <a:cxn ang="0">
                  <a:pos x="196" y="100"/>
                </a:cxn>
                <a:cxn ang="0">
                  <a:pos x="191" y="54"/>
                </a:cxn>
                <a:cxn ang="0">
                  <a:pos x="167" y="54"/>
                </a:cxn>
                <a:cxn ang="0">
                  <a:pos x="167" y="54"/>
                </a:cxn>
                <a:cxn ang="0">
                  <a:pos x="167" y="54"/>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fontAlgn="base">
                <a:spcBef>
                  <a:spcPct val="0"/>
                </a:spcBef>
                <a:spcAft>
                  <a:spcPct val="0"/>
                </a:spcAft>
                <a:defRPr/>
              </a:pPr>
              <a:endParaRPr lang="ru-RU">
                <a:solidFill>
                  <a:prstClr val="white"/>
                </a:solidFill>
              </a:endParaRPr>
            </a:p>
          </p:txBody>
        </p:sp>
        <p:sp>
          <p:nvSpPr>
            <p:cNvPr id="16" name="Freeform 14"/>
            <p:cNvSpPr>
              <a:spLocks/>
            </p:cNvSpPr>
            <p:nvPr/>
          </p:nvSpPr>
          <p:spPr bwMode="ltGray">
            <a:xfrm>
              <a:off x="3476" y="4068"/>
              <a:ext cx="190" cy="252"/>
            </a:xfrm>
            <a:custGeom>
              <a:avLst/>
              <a:gdLst/>
              <a:ahLst/>
              <a:cxnLst>
                <a:cxn ang="0">
                  <a:pos x="190" y="0"/>
                </a:cxn>
                <a:cxn ang="0">
                  <a:pos x="166" y="0"/>
                </a:cxn>
                <a:cxn ang="0">
                  <a:pos x="158" y="38"/>
                </a:cxn>
                <a:cxn ang="0">
                  <a:pos x="138" y="120"/>
                </a:cxn>
                <a:cxn ang="0">
                  <a:pos x="94" y="180"/>
                </a:cxn>
                <a:cxn ang="0">
                  <a:pos x="62" y="234"/>
                </a:cxn>
                <a:cxn ang="0">
                  <a:pos x="0" y="252"/>
                </a:cxn>
                <a:cxn ang="0">
                  <a:pos x="128" y="252"/>
                </a:cxn>
                <a:cxn ang="0">
                  <a:pos x="142" y="188"/>
                </a:cxn>
                <a:cxn ang="0">
                  <a:pos x="186" y="90"/>
                </a:cxn>
                <a:cxn ang="0">
                  <a:pos x="190" y="38"/>
                </a:cxn>
                <a:cxn ang="0">
                  <a:pos x="190" y="0"/>
                </a:cxn>
                <a:cxn ang="0">
                  <a:pos x="190" y="0"/>
                </a:cxn>
                <a:cxn ang="0">
                  <a:pos x="190" y="0"/>
                </a:cxn>
                <a:cxn ang="0">
                  <a:pos x="190" y="0"/>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fontAlgn="base">
                <a:spcBef>
                  <a:spcPct val="0"/>
                </a:spcBef>
                <a:spcAft>
                  <a:spcPct val="0"/>
                </a:spcAft>
                <a:defRPr/>
              </a:pPr>
              <a:endParaRPr lang="ru-RU">
                <a:solidFill>
                  <a:prstClr val="white"/>
                </a:solidFill>
              </a:endParaRPr>
            </a:p>
          </p:txBody>
        </p:sp>
        <p:sp>
          <p:nvSpPr>
            <p:cNvPr id="17" name="Freeform 15"/>
            <p:cNvSpPr>
              <a:spLocks/>
            </p:cNvSpPr>
            <p:nvPr/>
          </p:nvSpPr>
          <p:spPr bwMode="ltGray">
            <a:xfrm>
              <a:off x="3170" y="4188"/>
              <a:ext cx="230" cy="132"/>
            </a:xfrm>
            <a:custGeom>
              <a:avLst/>
              <a:gdLst/>
              <a:ahLst/>
              <a:cxnLst>
                <a:cxn ang="0">
                  <a:pos x="197" y="0"/>
                </a:cxn>
                <a:cxn ang="0">
                  <a:pos x="191" y="0"/>
                </a:cxn>
                <a:cxn ang="0">
                  <a:pos x="185" y="0"/>
                </a:cxn>
                <a:cxn ang="0">
                  <a:pos x="173" y="0"/>
                </a:cxn>
                <a:cxn ang="0">
                  <a:pos x="161" y="0"/>
                </a:cxn>
                <a:cxn ang="0">
                  <a:pos x="155" y="0"/>
                </a:cxn>
                <a:cxn ang="0">
                  <a:pos x="138" y="6"/>
                </a:cxn>
                <a:cxn ang="0">
                  <a:pos x="132" y="6"/>
                </a:cxn>
                <a:cxn ang="0">
                  <a:pos x="35" y="18"/>
                </a:cxn>
                <a:cxn ang="0">
                  <a:pos x="11" y="30"/>
                </a:cxn>
                <a:cxn ang="0">
                  <a:pos x="23" y="54"/>
                </a:cxn>
                <a:cxn ang="0">
                  <a:pos x="0" y="100"/>
                </a:cxn>
                <a:cxn ang="0">
                  <a:pos x="0" y="132"/>
                </a:cxn>
                <a:cxn ang="0">
                  <a:pos x="162" y="132"/>
                </a:cxn>
                <a:cxn ang="0">
                  <a:pos x="204" y="88"/>
                </a:cxn>
                <a:cxn ang="0">
                  <a:pos x="230" y="46"/>
                </a:cxn>
                <a:cxn ang="0">
                  <a:pos x="214" y="24"/>
                </a:cxn>
                <a:cxn ang="0">
                  <a:pos x="215" y="0"/>
                </a:cxn>
                <a:cxn ang="0">
                  <a:pos x="209" y="0"/>
                </a:cxn>
                <a:cxn ang="0">
                  <a:pos x="203" y="0"/>
                </a:cxn>
                <a:cxn ang="0">
                  <a:pos x="203" y="0"/>
                </a:cxn>
                <a:cxn ang="0">
                  <a:pos x="197" y="0"/>
                </a:cxn>
                <a:cxn ang="0">
                  <a:pos x="197" y="0"/>
                </a:cxn>
                <a:cxn ang="0">
                  <a:pos x="197" y="0"/>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fontAlgn="base">
                <a:spcBef>
                  <a:spcPct val="0"/>
                </a:spcBef>
                <a:spcAft>
                  <a:spcPct val="0"/>
                </a:spcAft>
                <a:defRPr/>
              </a:pPr>
              <a:endParaRPr lang="ru-RU">
                <a:solidFill>
                  <a:prstClr val="white"/>
                </a:solidFill>
              </a:endParaRPr>
            </a:p>
          </p:txBody>
        </p:sp>
        <p:sp>
          <p:nvSpPr>
            <p:cNvPr id="18" name="Freeform 16"/>
            <p:cNvSpPr>
              <a:spLocks/>
            </p:cNvSpPr>
            <p:nvPr/>
          </p:nvSpPr>
          <p:spPr bwMode="ltGray">
            <a:xfrm>
              <a:off x="3044" y="4218"/>
              <a:ext cx="89" cy="102"/>
            </a:xfrm>
            <a:custGeom>
              <a:avLst/>
              <a:gdLst/>
              <a:ahLst/>
              <a:cxnLst>
                <a:cxn ang="0">
                  <a:pos x="71" y="0"/>
                </a:cxn>
                <a:cxn ang="0">
                  <a:pos x="66" y="48"/>
                </a:cxn>
                <a:cxn ang="0">
                  <a:pos x="30" y="72"/>
                </a:cxn>
                <a:cxn ang="0">
                  <a:pos x="0" y="102"/>
                </a:cxn>
                <a:cxn ang="0">
                  <a:pos x="66" y="102"/>
                </a:cxn>
                <a:cxn ang="0">
                  <a:pos x="88" y="56"/>
                </a:cxn>
                <a:cxn ang="0">
                  <a:pos x="89" y="6"/>
                </a:cxn>
                <a:cxn ang="0">
                  <a:pos x="71" y="0"/>
                </a:cxn>
                <a:cxn ang="0">
                  <a:pos x="71" y="0"/>
                </a:cxn>
                <a:cxn ang="0">
                  <a:pos x="71" y="0"/>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fontAlgn="base">
                <a:spcBef>
                  <a:spcPct val="0"/>
                </a:spcBef>
                <a:spcAft>
                  <a:spcPct val="0"/>
                </a:spcAft>
                <a:defRPr/>
              </a:pPr>
              <a:endParaRPr lang="ru-RU">
                <a:solidFill>
                  <a:prstClr val="white"/>
                </a:solidFill>
              </a:endParaRPr>
            </a:p>
          </p:txBody>
        </p:sp>
        <p:sp>
          <p:nvSpPr>
            <p:cNvPr id="19" name="Freeform 17"/>
            <p:cNvSpPr>
              <a:spLocks/>
            </p:cNvSpPr>
            <p:nvPr/>
          </p:nvSpPr>
          <p:spPr bwMode="ltGray">
            <a:xfrm>
              <a:off x="5482" y="3367"/>
              <a:ext cx="278" cy="953"/>
            </a:xfrm>
            <a:custGeom>
              <a:avLst/>
              <a:gdLst/>
              <a:ahLst/>
              <a:cxnLst>
                <a:cxn ang="0">
                  <a:pos x="278" y="24"/>
                </a:cxn>
                <a:cxn ang="0">
                  <a:pos x="272" y="24"/>
                </a:cxn>
                <a:cxn ang="0">
                  <a:pos x="272" y="18"/>
                </a:cxn>
                <a:cxn ang="0">
                  <a:pos x="266" y="18"/>
                </a:cxn>
                <a:cxn ang="0">
                  <a:pos x="254" y="12"/>
                </a:cxn>
                <a:cxn ang="0">
                  <a:pos x="236" y="6"/>
                </a:cxn>
                <a:cxn ang="0">
                  <a:pos x="212" y="0"/>
                </a:cxn>
                <a:cxn ang="0">
                  <a:pos x="206" y="6"/>
                </a:cxn>
                <a:cxn ang="0">
                  <a:pos x="198" y="129"/>
                </a:cxn>
                <a:cxn ang="0">
                  <a:pos x="184" y="209"/>
                </a:cxn>
                <a:cxn ang="0">
                  <a:pos x="182" y="249"/>
                </a:cxn>
                <a:cxn ang="0">
                  <a:pos x="200" y="339"/>
                </a:cxn>
                <a:cxn ang="0">
                  <a:pos x="186" y="481"/>
                </a:cxn>
                <a:cxn ang="0">
                  <a:pos x="176" y="521"/>
                </a:cxn>
                <a:cxn ang="0">
                  <a:pos x="156" y="601"/>
                </a:cxn>
                <a:cxn ang="0">
                  <a:pos x="172" y="681"/>
                </a:cxn>
                <a:cxn ang="0">
                  <a:pos x="138" y="765"/>
                </a:cxn>
                <a:cxn ang="0">
                  <a:pos x="96" y="847"/>
                </a:cxn>
                <a:cxn ang="0">
                  <a:pos x="50" y="899"/>
                </a:cxn>
                <a:cxn ang="0">
                  <a:pos x="0" y="953"/>
                </a:cxn>
                <a:cxn ang="0">
                  <a:pos x="278" y="953"/>
                </a:cxn>
                <a:cxn ang="0">
                  <a:pos x="278" y="24"/>
                </a:cxn>
                <a:cxn ang="0">
                  <a:pos x="278" y="24"/>
                </a:cxn>
                <a:cxn ang="0">
                  <a:pos x="278" y="24"/>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fontAlgn="base">
                <a:spcBef>
                  <a:spcPct val="0"/>
                </a:spcBef>
                <a:spcAft>
                  <a:spcPct val="0"/>
                </a:spcAft>
                <a:defRPr/>
              </a:pPr>
              <a:endParaRPr lang="ru-RU">
                <a:solidFill>
                  <a:prstClr val="white"/>
                </a:solidFill>
              </a:endParaRPr>
            </a:p>
          </p:txBody>
        </p:sp>
      </p:grpSp>
      <p:sp>
        <p:nvSpPr>
          <p:cNvPr id="15378" name="Rectangle 18"/>
          <p:cNvSpPr>
            <a:spLocks noGrp="1" noChangeArrowheads="1"/>
          </p:cNvSpPr>
          <p:nvPr>
            <p:ph type="ctrTitle" sz="quarter"/>
          </p:nvPr>
        </p:nvSpPr>
        <p:spPr>
          <a:xfrm>
            <a:off x="685800" y="1600200"/>
            <a:ext cx="7772400" cy="1828800"/>
          </a:xfrm>
        </p:spPr>
        <p:txBody>
          <a:bodyPr anchor="b"/>
          <a:lstStyle>
            <a:lvl1pPr>
              <a:defRPr sz="5700"/>
            </a:lvl1pPr>
          </a:lstStyle>
          <a:p>
            <a:r>
              <a:rPr lang="ru-RU"/>
              <a:t>Образец заголовка</a:t>
            </a:r>
          </a:p>
        </p:txBody>
      </p:sp>
      <p:sp>
        <p:nvSpPr>
          <p:cNvPr id="15379" name="Rectangle 19"/>
          <p:cNvSpPr>
            <a:spLocks noGrp="1" noChangeArrowheads="1"/>
          </p:cNvSpPr>
          <p:nvPr>
            <p:ph type="subTitle" sz="quarter" idx="1"/>
          </p:nvPr>
        </p:nvSpPr>
        <p:spPr>
          <a:xfrm>
            <a:off x="1371600" y="3733800"/>
            <a:ext cx="6400800" cy="1752600"/>
          </a:xfrm>
        </p:spPr>
        <p:txBody>
          <a:bodyPr/>
          <a:lstStyle>
            <a:lvl1pPr marL="0" indent="0" algn="ctr">
              <a:buFont typeface="Wingdings" pitchFamily="2" charset="2"/>
              <a:buNone/>
              <a:defRPr sz="3600"/>
            </a:lvl1pPr>
          </a:lstStyle>
          <a:p>
            <a:r>
              <a:rPr lang="ru-RU"/>
              <a:t>Образец подзаголовка</a:t>
            </a:r>
          </a:p>
        </p:txBody>
      </p:sp>
      <p:sp>
        <p:nvSpPr>
          <p:cNvPr id="20" name="Rectangle 20"/>
          <p:cNvSpPr>
            <a:spLocks noGrp="1" noChangeArrowheads="1"/>
          </p:cNvSpPr>
          <p:nvPr>
            <p:ph type="dt" sz="quarter" idx="10"/>
          </p:nvPr>
        </p:nvSpPr>
        <p:spPr/>
        <p:txBody>
          <a:bodyPr/>
          <a:lstStyle>
            <a:lvl1pPr>
              <a:defRPr/>
            </a:lvl1pPr>
          </a:lstStyle>
          <a:p>
            <a:pPr>
              <a:defRPr/>
            </a:pPr>
            <a:endParaRPr lang="ru-RU">
              <a:solidFill>
                <a:prstClr val="white"/>
              </a:solidFill>
            </a:endParaRPr>
          </a:p>
        </p:txBody>
      </p:sp>
      <p:sp>
        <p:nvSpPr>
          <p:cNvPr id="21" name="Rectangle 21"/>
          <p:cNvSpPr>
            <a:spLocks noGrp="1" noChangeArrowheads="1"/>
          </p:cNvSpPr>
          <p:nvPr>
            <p:ph type="ftr" sz="quarter" idx="11"/>
          </p:nvPr>
        </p:nvSpPr>
        <p:spPr/>
        <p:txBody>
          <a:bodyPr/>
          <a:lstStyle>
            <a:lvl1pPr>
              <a:defRPr/>
            </a:lvl1pPr>
          </a:lstStyle>
          <a:p>
            <a:pPr>
              <a:defRPr/>
            </a:pPr>
            <a:endParaRPr lang="ru-RU">
              <a:solidFill>
                <a:prstClr val="white"/>
              </a:solidFill>
            </a:endParaRPr>
          </a:p>
        </p:txBody>
      </p:sp>
      <p:sp>
        <p:nvSpPr>
          <p:cNvPr id="22" name="Rectangle 22"/>
          <p:cNvSpPr>
            <a:spLocks noGrp="1" noChangeArrowheads="1"/>
          </p:cNvSpPr>
          <p:nvPr>
            <p:ph type="sldNum" sz="quarter" idx="12"/>
          </p:nvPr>
        </p:nvSpPr>
        <p:spPr/>
        <p:txBody>
          <a:bodyPr/>
          <a:lstStyle>
            <a:lvl1pPr>
              <a:defRPr/>
            </a:lvl1pPr>
          </a:lstStyle>
          <a:p>
            <a:pPr>
              <a:defRPr/>
            </a:pPr>
            <a:fld id="{6A5FBF4B-4904-4F24-B3BC-32AB7C8D847F}" type="slidenum">
              <a:rPr lang="ru-RU">
                <a:solidFill>
                  <a:prstClr val="white"/>
                </a:solidFill>
              </a:rPr>
              <a:pPr>
                <a:defRPr/>
              </a:pPr>
              <a:t>‹#›</a:t>
            </a:fld>
            <a:endParaRPr lang="ru-RU">
              <a:solidFill>
                <a:prstClr val="white"/>
              </a:solidFill>
            </a:endParaRPr>
          </a:p>
        </p:txBody>
      </p:sp>
    </p:spTree>
    <p:extLst>
      <p:ext uri="{BB962C8B-B14F-4D97-AF65-F5344CB8AC3E}">
        <p14:creationId xmlns:p14="http://schemas.microsoft.com/office/powerpoint/2010/main" val="10628429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9"/>
          <p:cNvSpPr>
            <a:spLocks noGrp="1" noChangeArrowheads="1"/>
          </p:cNvSpPr>
          <p:nvPr>
            <p:ph type="dt" sz="half" idx="10"/>
          </p:nvPr>
        </p:nvSpPr>
        <p:spPr>
          <a:ln/>
        </p:spPr>
        <p:txBody>
          <a:bodyPr/>
          <a:lstStyle>
            <a:lvl1pPr>
              <a:defRPr/>
            </a:lvl1pPr>
          </a:lstStyle>
          <a:p>
            <a:pPr>
              <a:defRPr/>
            </a:pPr>
            <a:endParaRPr lang="ru-RU">
              <a:solidFill>
                <a:prstClr val="white"/>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ru-RU">
              <a:solidFill>
                <a:prstClr val="white"/>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A66D3AA2-63A3-40E7-A1F2-20A00C8AE511}" type="slidenum">
              <a:rPr lang="ru-RU">
                <a:solidFill>
                  <a:prstClr val="white"/>
                </a:solidFill>
              </a:rPr>
              <a:pPr>
                <a:defRPr/>
              </a:pPr>
              <a:t>‹#›</a:t>
            </a:fld>
            <a:endParaRPr lang="ru-RU">
              <a:solidFill>
                <a:prstClr val="white"/>
              </a:solidFill>
            </a:endParaRPr>
          </a:p>
        </p:txBody>
      </p:sp>
    </p:spTree>
    <p:extLst>
      <p:ext uri="{BB962C8B-B14F-4D97-AF65-F5344CB8AC3E}">
        <p14:creationId xmlns:p14="http://schemas.microsoft.com/office/powerpoint/2010/main" val="25953479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19"/>
          <p:cNvSpPr>
            <a:spLocks noGrp="1" noChangeArrowheads="1"/>
          </p:cNvSpPr>
          <p:nvPr>
            <p:ph type="dt" sz="half" idx="10"/>
          </p:nvPr>
        </p:nvSpPr>
        <p:spPr>
          <a:ln/>
        </p:spPr>
        <p:txBody>
          <a:bodyPr/>
          <a:lstStyle>
            <a:lvl1pPr>
              <a:defRPr/>
            </a:lvl1pPr>
          </a:lstStyle>
          <a:p>
            <a:pPr>
              <a:defRPr/>
            </a:pPr>
            <a:endParaRPr lang="ru-RU">
              <a:solidFill>
                <a:prstClr val="white"/>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ru-RU">
              <a:solidFill>
                <a:prstClr val="white"/>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7E5C5392-A58F-41CA-9022-BDC5BC4181AB}" type="slidenum">
              <a:rPr lang="ru-RU">
                <a:solidFill>
                  <a:prstClr val="white"/>
                </a:solidFill>
              </a:rPr>
              <a:pPr>
                <a:defRPr/>
              </a:pPr>
              <a:t>‹#›</a:t>
            </a:fld>
            <a:endParaRPr lang="ru-RU">
              <a:solidFill>
                <a:prstClr val="white"/>
              </a:solidFill>
            </a:endParaRPr>
          </a:p>
        </p:txBody>
      </p:sp>
    </p:spTree>
    <p:extLst>
      <p:ext uri="{BB962C8B-B14F-4D97-AF65-F5344CB8AC3E}">
        <p14:creationId xmlns:p14="http://schemas.microsoft.com/office/powerpoint/2010/main" val="1265909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09.12.2012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19"/>
          <p:cNvSpPr>
            <a:spLocks noGrp="1" noChangeArrowheads="1"/>
          </p:cNvSpPr>
          <p:nvPr>
            <p:ph type="dt" sz="half" idx="10"/>
          </p:nvPr>
        </p:nvSpPr>
        <p:spPr>
          <a:ln/>
        </p:spPr>
        <p:txBody>
          <a:bodyPr/>
          <a:lstStyle>
            <a:lvl1pPr>
              <a:defRPr/>
            </a:lvl1pPr>
          </a:lstStyle>
          <a:p>
            <a:pPr>
              <a:defRPr/>
            </a:pPr>
            <a:endParaRPr lang="ru-RU">
              <a:solidFill>
                <a:prstClr val="white"/>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ru-RU">
              <a:solidFill>
                <a:prstClr val="white"/>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A76AB4B6-B785-4071-B166-E87BF465A139}" type="slidenum">
              <a:rPr lang="ru-RU">
                <a:solidFill>
                  <a:prstClr val="white"/>
                </a:solidFill>
              </a:rPr>
              <a:pPr>
                <a:defRPr/>
              </a:pPr>
              <a:t>‹#›</a:t>
            </a:fld>
            <a:endParaRPr lang="ru-RU">
              <a:solidFill>
                <a:prstClr val="white"/>
              </a:solidFill>
            </a:endParaRPr>
          </a:p>
        </p:txBody>
      </p:sp>
    </p:spTree>
    <p:extLst>
      <p:ext uri="{BB962C8B-B14F-4D97-AF65-F5344CB8AC3E}">
        <p14:creationId xmlns:p14="http://schemas.microsoft.com/office/powerpoint/2010/main" val="35141516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19"/>
          <p:cNvSpPr>
            <a:spLocks noGrp="1" noChangeArrowheads="1"/>
          </p:cNvSpPr>
          <p:nvPr>
            <p:ph type="dt" sz="half" idx="10"/>
          </p:nvPr>
        </p:nvSpPr>
        <p:spPr>
          <a:ln/>
        </p:spPr>
        <p:txBody>
          <a:bodyPr/>
          <a:lstStyle>
            <a:lvl1pPr>
              <a:defRPr/>
            </a:lvl1pPr>
          </a:lstStyle>
          <a:p>
            <a:pPr>
              <a:defRPr/>
            </a:pPr>
            <a:endParaRPr lang="ru-RU">
              <a:solidFill>
                <a:prstClr val="white"/>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ru-RU">
              <a:solidFill>
                <a:prstClr val="white"/>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88C5FF20-2950-4E7C-8165-D97000AE01D6}" type="slidenum">
              <a:rPr lang="ru-RU">
                <a:solidFill>
                  <a:prstClr val="white"/>
                </a:solidFill>
              </a:rPr>
              <a:pPr>
                <a:defRPr/>
              </a:pPr>
              <a:t>‹#›</a:t>
            </a:fld>
            <a:endParaRPr lang="ru-RU">
              <a:solidFill>
                <a:prstClr val="white"/>
              </a:solidFill>
            </a:endParaRPr>
          </a:p>
        </p:txBody>
      </p:sp>
    </p:spTree>
    <p:extLst>
      <p:ext uri="{BB962C8B-B14F-4D97-AF65-F5344CB8AC3E}">
        <p14:creationId xmlns:p14="http://schemas.microsoft.com/office/powerpoint/2010/main" val="3202968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19"/>
          <p:cNvSpPr>
            <a:spLocks noGrp="1" noChangeArrowheads="1"/>
          </p:cNvSpPr>
          <p:nvPr>
            <p:ph type="dt" sz="half" idx="10"/>
          </p:nvPr>
        </p:nvSpPr>
        <p:spPr>
          <a:ln/>
        </p:spPr>
        <p:txBody>
          <a:bodyPr/>
          <a:lstStyle>
            <a:lvl1pPr>
              <a:defRPr/>
            </a:lvl1pPr>
          </a:lstStyle>
          <a:p>
            <a:pPr>
              <a:defRPr/>
            </a:pPr>
            <a:endParaRPr lang="ru-RU">
              <a:solidFill>
                <a:prstClr val="white"/>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ru-RU">
              <a:solidFill>
                <a:prstClr val="white"/>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3FC8E7EB-45F0-475E-A0DE-F4C31FB1D1D8}" type="slidenum">
              <a:rPr lang="ru-RU">
                <a:solidFill>
                  <a:prstClr val="white"/>
                </a:solidFill>
              </a:rPr>
              <a:pPr>
                <a:defRPr/>
              </a:pPr>
              <a:t>‹#›</a:t>
            </a:fld>
            <a:endParaRPr lang="ru-RU">
              <a:solidFill>
                <a:prstClr val="white"/>
              </a:solidFill>
            </a:endParaRPr>
          </a:p>
        </p:txBody>
      </p:sp>
    </p:spTree>
    <p:extLst>
      <p:ext uri="{BB962C8B-B14F-4D97-AF65-F5344CB8AC3E}">
        <p14:creationId xmlns:p14="http://schemas.microsoft.com/office/powerpoint/2010/main" val="1969901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ru-RU">
              <a:solidFill>
                <a:prstClr val="white"/>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ru-RU">
              <a:solidFill>
                <a:prstClr val="white"/>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33BB45B7-6CCE-4898-9EF7-9964FC7744DB}" type="slidenum">
              <a:rPr lang="ru-RU">
                <a:solidFill>
                  <a:prstClr val="white"/>
                </a:solidFill>
              </a:rPr>
              <a:pPr>
                <a:defRPr/>
              </a:pPr>
              <a:t>‹#›</a:t>
            </a:fld>
            <a:endParaRPr lang="ru-RU">
              <a:solidFill>
                <a:prstClr val="white"/>
              </a:solidFill>
            </a:endParaRPr>
          </a:p>
        </p:txBody>
      </p:sp>
    </p:spTree>
    <p:extLst>
      <p:ext uri="{BB962C8B-B14F-4D97-AF65-F5344CB8AC3E}">
        <p14:creationId xmlns:p14="http://schemas.microsoft.com/office/powerpoint/2010/main" val="26085369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9"/>
          <p:cNvSpPr>
            <a:spLocks noGrp="1" noChangeArrowheads="1"/>
          </p:cNvSpPr>
          <p:nvPr>
            <p:ph type="dt" sz="half" idx="10"/>
          </p:nvPr>
        </p:nvSpPr>
        <p:spPr>
          <a:ln/>
        </p:spPr>
        <p:txBody>
          <a:bodyPr/>
          <a:lstStyle>
            <a:lvl1pPr>
              <a:defRPr/>
            </a:lvl1pPr>
          </a:lstStyle>
          <a:p>
            <a:pPr>
              <a:defRPr/>
            </a:pPr>
            <a:endParaRPr lang="ru-RU">
              <a:solidFill>
                <a:prstClr val="white"/>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ru-RU">
              <a:solidFill>
                <a:prstClr val="white"/>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C99ABE95-E2CD-4796-8E7F-8C96AE860D0C}" type="slidenum">
              <a:rPr lang="ru-RU">
                <a:solidFill>
                  <a:prstClr val="white"/>
                </a:solidFill>
              </a:rPr>
              <a:pPr>
                <a:defRPr/>
              </a:pPr>
              <a:t>‹#›</a:t>
            </a:fld>
            <a:endParaRPr lang="ru-RU">
              <a:solidFill>
                <a:prstClr val="white"/>
              </a:solidFill>
            </a:endParaRPr>
          </a:p>
        </p:txBody>
      </p:sp>
    </p:spTree>
    <p:extLst>
      <p:ext uri="{BB962C8B-B14F-4D97-AF65-F5344CB8AC3E}">
        <p14:creationId xmlns:p14="http://schemas.microsoft.com/office/powerpoint/2010/main" val="37170403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9"/>
          <p:cNvSpPr>
            <a:spLocks noGrp="1" noChangeArrowheads="1"/>
          </p:cNvSpPr>
          <p:nvPr>
            <p:ph type="dt" sz="half" idx="10"/>
          </p:nvPr>
        </p:nvSpPr>
        <p:spPr>
          <a:ln/>
        </p:spPr>
        <p:txBody>
          <a:bodyPr/>
          <a:lstStyle>
            <a:lvl1pPr>
              <a:defRPr/>
            </a:lvl1pPr>
          </a:lstStyle>
          <a:p>
            <a:pPr>
              <a:defRPr/>
            </a:pPr>
            <a:endParaRPr lang="ru-RU">
              <a:solidFill>
                <a:prstClr val="white"/>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ru-RU">
              <a:solidFill>
                <a:prstClr val="white"/>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38DDEC18-CA17-41F9-B143-4EA4DC3A0AC0}" type="slidenum">
              <a:rPr lang="ru-RU">
                <a:solidFill>
                  <a:prstClr val="white"/>
                </a:solidFill>
              </a:rPr>
              <a:pPr>
                <a:defRPr/>
              </a:pPr>
              <a:t>‹#›</a:t>
            </a:fld>
            <a:endParaRPr lang="ru-RU">
              <a:solidFill>
                <a:prstClr val="white"/>
              </a:solidFill>
            </a:endParaRPr>
          </a:p>
        </p:txBody>
      </p:sp>
    </p:spTree>
    <p:extLst>
      <p:ext uri="{BB962C8B-B14F-4D97-AF65-F5344CB8AC3E}">
        <p14:creationId xmlns:p14="http://schemas.microsoft.com/office/powerpoint/2010/main" val="15266919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9"/>
          <p:cNvSpPr>
            <a:spLocks noGrp="1" noChangeArrowheads="1"/>
          </p:cNvSpPr>
          <p:nvPr>
            <p:ph type="dt" sz="half" idx="10"/>
          </p:nvPr>
        </p:nvSpPr>
        <p:spPr>
          <a:ln/>
        </p:spPr>
        <p:txBody>
          <a:bodyPr/>
          <a:lstStyle>
            <a:lvl1pPr>
              <a:defRPr/>
            </a:lvl1pPr>
          </a:lstStyle>
          <a:p>
            <a:pPr>
              <a:defRPr/>
            </a:pPr>
            <a:endParaRPr lang="ru-RU">
              <a:solidFill>
                <a:prstClr val="white"/>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ru-RU">
              <a:solidFill>
                <a:prstClr val="white"/>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2D1DD83E-F43E-4D05-AE08-BF466F541FF8}" type="slidenum">
              <a:rPr lang="ru-RU">
                <a:solidFill>
                  <a:prstClr val="white"/>
                </a:solidFill>
              </a:rPr>
              <a:pPr>
                <a:defRPr/>
              </a:pPr>
              <a:t>‹#›</a:t>
            </a:fld>
            <a:endParaRPr lang="ru-RU">
              <a:solidFill>
                <a:prstClr val="white"/>
              </a:solidFill>
            </a:endParaRPr>
          </a:p>
        </p:txBody>
      </p:sp>
    </p:spTree>
    <p:extLst>
      <p:ext uri="{BB962C8B-B14F-4D97-AF65-F5344CB8AC3E}">
        <p14:creationId xmlns:p14="http://schemas.microsoft.com/office/powerpoint/2010/main" val="29217363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5311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7813"/>
            <a:ext cx="6019800" cy="585311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9"/>
          <p:cNvSpPr>
            <a:spLocks noGrp="1" noChangeArrowheads="1"/>
          </p:cNvSpPr>
          <p:nvPr>
            <p:ph type="dt" sz="half" idx="10"/>
          </p:nvPr>
        </p:nvSpPr>
        <p:spPr>
          <a:ln/>
        </p:spPr>
        <p:txBody>
          <a:bodyPr/>
          <a:lstStyle>
            <a:lvl1pPr>
              <a:defRPr/>
            </a:lvl1pPr>
          </a:lstStyle>
          <a:p>
            <a:pPr>
              <a:defRPr/>
            </a:pPr>
            <a:endParaRPr lang="ru-RU">
              <a:solidFill>
                <a:prstClr val="white"/>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ru-RU">
              <a:solidFill>
                <a:prstClr val="white"/>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FE42025B-DDED-44BF-A467-E69623B1B6DC}" type="slidenum">
              <a:rPr lang="ru-RU">
                <a:solidFill>
                  <a:prstClr val="white"/>
                </a:solidFill>
              </a:rPr>
              <a:pPr>
                <a:defRPr/>
              </a:pPr>
              <a:t>‹#›</a:t>
            </a:fld>
            <a:endParaRPr lang="ru-RU">
              <a:solidFill>
                <a:prstClr val="white"/>
              </a:solidFill>
            </a:endParaRPr>
          </a:p>
        </p:txBody>
      </p:sp>
    </p:spTree>
    <p:extLst>
      <p:ext uri="{BB962C8B-B14F-4D97-AF65-F5344CB8AC3E}">
        <p14:creationId xmlns:p14="http://schemas.microsoft.com/office/powerpoint/2010/main" val="25621471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4716463" y="5345113"/>
            <a:ext cx="4427537" cy="1512887"/>
            <a:chOff x="2971" y="3367"/>
            <a:chExt cx="2789" cy="953"/>
          </a:xfrm>
        </p:grpSpPr>
        <p:sp>
          <p:nvSpPr>
            <p:cNvPr id="5" name="Freeform 3"/>
            <p:cNvSpPr>
              <a:spLocks/>
            </p:cNvSpPr>
            <p:nvPr/>
          </p:nvSpPr>
          <p:spPr bwMode="ltGray">
            <a:xfrm>
              <a:off x="2971" y="3367"/>
              <a:ext cx="2789" cy="953"/>
            </a:xfrm>
            <a:custGeom>
              <a:avLst/>
              <a:gdLst/>
              <a:ahLst/>
              <a:cxnLst>
                <a:cxn ang="0">
                  <a:pos x="2768" y="18"/>
                </a:cxn>
                <a:cxn ang="0">
                  <a:pos x="2678" y="24"/>
                </a:cxn>
                <a:cxn ang="0">
                  <a:pos x="2613" y="102"/>
                </a:cxn>
                <a:cxn ang="0">
                  <a:pos x="2511" y="156"/>
                </a:cxn>
                <a:cxn ang="0">
                  <a:pos x="2505" y="222"/>
                </a:cxn>
                <a:cxn ang="0">
                  <a:pos x="2487" y="246"/>
                </a:cxn>
                <a:cxn ang="0">
                  <a:pos x="2469" y="252"/>
                </a:cxn>
                <a:cxn ang="0">
                  <a:pos x="2397" y="210"/>
                </a:cxn>
                <a:cxn ang="0">
                  <a:pos x="2260" y="192"/>
                </a:cxn>
                <a:cxn ang="0">
                  <a:pos x="2236" y="186"/>
                </a:cxn>
                <a:cxn ang="0">
                  <a:pos x="2218" y="192"/>
                </a:cxn>
                <a:cxn ang="0">
                  <a:pos x="2146" y="228"/>
                </a:cxn>
                <a:cxn ang="0">
                  <a:pos x="2110" y="240"/>
                </a:cxn>
                <a:cxn ang="0">
                  <a:pos x="2086" y="246"/>
                </a:cxn>
                <a:cxn ang="0">
                  <a:pos x="2074" y="258"/>
                </a:cxn>
                <a:cxn ang="0">
                  <a:pos x="2074" y="276"/>
                </a:cxn>
                <a:cxn ang="0">
                  <a:pos x="2051" y="300"/>
                </a:cxn>
                <a:cxn ang="0">
                  <a:pos x="2033" y="312"/>
                </a:cxn>
                <a:cxn ang="0">
                  <a:pos x="2021" y="324"/>
                </a:cxn>
                <a:cxn ang="0">
                  <a:pos x="2009" y="336"/>
                </a:cxn>
                <a:cxn ang="0">
                  <a:pos x="1979" y="342"/>
                </a:cxn>
                <a:cxn ang="0">
                  <a:pos x="1913" y="336"/>
                </a:cxn>
                <a:cxn ang="0">
                  <a:pos x="1877" y="330"/>
                </a:cxn>
                <a:cxn ang="0">
                  <a:pos x="1865" y="342"/>
                </a:cxn>
                <a:cxn ang="0">
                  <a:pos x="1853" y="354"/>
                </a:cxn>
                <a:cxn ang="0">
                  <a:pos x="1823" y="360"/>
                </a:cxn>
                <a:cxn ang="0">
                  <a:pos x="1764" y="342"/>
                </a:cxn>
                <a:cxn ang="0">
                  <a:pos x="1740" y="342"/>
                </a:cxn>
                <a:cxn ang="0">
                  <a:pos x="1716" y="354"/>
                </a:cxn>
                <a:cxn ang="0">
                  <a:pos x="1656" y="425"/>
                </a:cxn>
                <a:cxn ang="0">
                  <a:pos x="1614" y="569"/>
                </a:cxn>
                <a:cxn ang="0">
                  <a:pos x="1614" y="593"/>
                </a:cxn>
                <a:cxn ang="0">
                  <a:pos x="1620" y="641"/>
                </a:cxn>
                <a:cxn ang="0">
                  <a:pos x="1638" y="659"/>
                </a:cxn>
                <a:cxn ang="0">
                  <a:pos x="1632" y="671"/>
                </a:cxn>
                <a:cxn ang="0">
                  <a:pos x="1620" y="683"/>
                </a:cxn>
                <a:cxn ang="0">
                  <a:pos x="1542" y="689"/>
                </a:cxn>
                <a:cxn ang="0">
                  <a:pos x="1465" y="629"/>
                </a:cxn>
                <a:cxn ang="0">
                  <a:pos x="1333" y="587"/>
                </a:cxn>
                <a:cxn ang="0">
                  <a:pos x="1184" y="671"/>
                </a:cxn>
                <a:cxn ang="0">
                  <a:pos x="1016" y="731"/>
                </a:cxn>
                <a:cxn ang="0">
                  <a:pos x="813" y="743"/>
                </a:cxn>
                <a:cxn ang="0">
                  <a:pos x="628" y="701"/>
                </a:cxn>
                <a:cxn ang="0">
                  <a:pos x="568" y="695"/>
                </a:cxn>
                <a:cxn ang="0">
                  <a:pos x="556" y="701"/>
                </a:cxn>
                <a:cxn ang="0">
                  <a:pos x="520" y="731"/>
                </a:cxn>
                <a:cxn ang="0">
                  <a:pos x="436" y="809"/>
                </a:cxn>
                <a:cxn ang="0">
                  <a:pos x="406" y="821"/>
                </a:cxn>
                <a:cxn ang="0">
                  <a:pos x="382" y="821"/>
                </a:cxn>
                <a:cxn ang="0">
                  <a:pos x="335" y="827"/>
                </a:cxn>
                <a:cxn ang="0">
                  <a:pos x="209" y="851"/>
                </a:cxn>
                <a:cxn ang="0">
                  <a:pos x="173" y="857"/>
                </a:cxn>
                <a:cxn ang="0">
                  <a:pos x="125" y="851"/>
                </a:cxn>
                <a:cxn ang="0">
                  <a:pos x="107" y="857"/>
                </a:cxn>
                <a:cxn ang="0">
                  <a:pos x="101" y="875"/>
                </a:cxn>
                <a:cxn ang="0">
                  <a:pos x="83" y="887"/>
                </a:cxn>
                <a:cxn ang="0">
                  <a:pos x="48" y="899"/>
                </a:cxn>
                <a:cxn ang="0">
                  <a:pos x="2780" y="24"/>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60" y="192"/>
                  </a:lnTo>
                  <a:lnTo>
                    <a:pt x="2248" y="186"/>
                  </a:lnTo>
                  <a:lnTo>
                    <a:pt x="2242" y="186"/>
                  </a:lnTo>
                  <a:lnTo>
                    <a:pt x="2236" y="186"/>
                  </a:lnTo>
                  <a:lnTo>
                    <a:pt x="2230" y="186"/>
                  </a:lnTo>
                  <a:lnTo>
                    <a:pt x="2224" y="192"/>
                  </a:lnTo>
                  <a:lnTo>
                    <a:pt x="2224" y="192"/>
                  </a:lnTo>
                  <a:lnTo>
                    <a:pt x="2218" y="192"/>
                  </a:lnTo>
                  <a:lnTo>
                    <a:pt x="2212" y="198"/>
                  </a:lnTo>
                  <a:lnTo>
                    <a:pt x="2194" y="204"/>
                  </a:lnTo>
                  <a:lnTo>
                    <a:pt x="2170" y="210"/>
                  </a:lnTo>
                  <a:lnTo>
                    <a:pt x="2146" y="228"/>
                  </a:lnTo>
                  <a:lnTo>
                    <a:pt x="2122" y="240"/>
                  </a:lnTo>
                  <a:lnTo>
                    <a:pt x="2116" y="240"/>
                  </a:lnTo>
                  <a:lnTo>
                    <a:pt x="2110" y="240"/>
                  </a:lnTo>
                  <a:lnTo>
                    <a:pt x="2110" y="240"/>
                  </a:lnTo>
                  <a:lnTo>
                    <a:pt x="2104" y="240"/>
                  </a:lnTo>
                  <a:lnTo>
                    <a:pt x="2098" y="246"/>
                  </a:lnTo>
                  <a:lnTo>
                    <a:pt x="2092" y="246"/>
                  </a:lnTo>
                  <a:lnTo>
                    <a:pt x="2086" y="246"/>
                  </a:lnTo>
                  <a:lnTo>
                    <a:pt x="2080" y="252"/>
                  </a:lnTo>
                  <a:lnTo>
                    <a:pt x="2080" y="258"/>
                  </a:lnTo>
                  <a:lnTo>
                    <a:pt x="2074" y="258"/>
                  </a:lnTo>
                  <a:lnTo>
                    <a:pt x="2074" y="258"/>
                  </a:lnTo>
                  <a:lnTo>
                    <a:pt x="2074" y="264"/>
                  </a:lnTo>
                  <a:lnTo>
                    <a:pt x="2074" y="264"/>
                  </a:lnTo>
                  <a:lnTo>
                    <a:pt x="2074" y="270"/>
                  </a:lnTo>
                  <a:lnTo>
                    <a:pt x="2074" y="276"/>
                  </a:lnTo>
                  <a:lnTo>
                    <a:pt x="2069" y="288"/>
                  </a:lnTo>
                  <a:lnTo>
                    <a:pt x="2057" y="300"/>
                  </a:lnTo>
                  <a:lnTo>
                    <a:pt x="2057" y="300"/>
                  </a:lnTo>
                  <a:lnTo>
                    <a:pt x="2051" y="300"/>
                  </a:lnTo>
                  <a:lnTo>
                    <a:pt x="2045" y="300"/>
                  </a:lnTo>
                  <a:lnTo>
                    <a:pt x="2039" y="306"/>
                  </a:lnTo>
                  <a:lnTo>
                    <a:pt x="2033" y="306"/>
                  </a:lnTo>
                  <a:lnTo>
                    <a:pt x="2033" y="312"/>
                  </a:lnTo>
                  <a:lnTo>
                    <a:pt x="2027" y="312"/>
                  </a:lnTo>
                  <a:lnTo>
                    <a:pt x="2027" y="318"/>
                  </a:lnTo>
                  <a:lnTo>
                    <a:pt x="2027" y="318"/>
                  </a:lnTo>
                  <a:lnTo>
                    <a:pt x="2021" y="324"/>
                  </a:lnTo>
                  <a:lnTo>
                    <a:pt x="2021" y="324"/>
                  </a:lnTo>
                  <a:lnTo>
                    <a:pt x="2015" y="330"/>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7" y="330"/>
                  </a:lnTo>
                  <a:lnTo>
                    <a:pt x="1871" y="336"/>
                  </a:lnTo>
                  <a:lnTo>
                    <a:pt x="1871" y="336"/>
                  </a:lnTo>
                  <a:lnTo>
                    <a:pt x="1865" y="342"/>
                  </a:lnTo>
                  <a:lnTo>
                    <a:pt x="1865" y="342"/>
                  </a:lnTo>
                  <a:lnTo>
                    <a:pt x="1859" y="348"/>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65"/>
                  </a:lnTo>
                  <a:lnTo>
                    <a:pt x="1638" y="671"/>
                  </a:lnTo>
                  <a:lnTo>
                    <a:pt x="1632" y="671"/>
                  </a:lnTo>
                  <a:lnTo>
                    <a:pt x="1632" y="677"/>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8" y="695"/>
                  </a:lnTo>
                  <a:lnTo>
                    <a:pt x="562" y="701"/>
                  </a:lnTo>
                  <a:lnTo>
                    <a:pt x="556" y="701"/>
                  </a:lnTo>
                  <a:lnTo>
                    <a:pt x="556"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7" y="857"/>
                  </a:lnTo>
                  <a:lnTo>
                    <a:pt x="101" y="863"/>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lnTo>
                    <a:pt x="2780" y="24"/>
                  </a:lnTo>
                  <a:lnTo>
                    <a:pt x="2780" y="24"/>
                  </a:lnTo>
                </a:path>
              </a:pathLst>
            </a:custGeom>
            <a:gradFill rotWithShape="0">
              <a:gsLst>
                <a:gs pos="0">
                  <a:schemeClr val="bg1"/>
                </a:gs>
                <a:gs pos="100000">
                  <a:schemeClr val="bg2"/>
                </a:gs>
              </a:gsLst>
              <a:lin ang="2700000" scaled="1"/>
            </a:gradFill>
            <a:ln w="9525">
              <a:noFill/>
              <a:prstDash val="solid"/>
              <a:round/>
              <a:headEnd/>
              <a:tailEnd/>
            </a:ln>
          </p:spPr>
          <p:txBody>
            <a:bodyPr/>
            <a:lstStyle/>
            <a:p>
              <a:pPr fontAlgn="base">
                <a:spcBef>
                  <a:spcPct val="0"/>
                </a:spcBef>
                <a:spcAft>
                  <a:spcPct val="0"/>
                </a:spcAft>
                <a:defRPr/>
              </a:pPr>
              <a:endParaRPr lang="ru-RU">
                <a:solidFill>
                  <a:prstClr val="white"/>
                </a:solidFill>
              </a:endParaRPr>
            </a:p>
          </p:txBody>
        </p:sp>
        <p:sp>
          <p:nvSpPr>
            <p:cNvPr id="6" name="Freeform 4"/>
            <p:cNvSpPr>
              <a:spLocks/>
            </p:cNvSpPr>
            <p:nvPr/>
          </p:nvSpPr>
          <p:spPr bwMode="ltGray">
            <a:xfrm>
              <a:off x="4602" y="4014"/>
              <a:ext cx="12" cy="18"/>
            </a:xfrm>
            <a:custGeom>
              <a:avLst/>
              <a:gdLst/>
              <a:ahLst/>
              <a:cxnLst>
                <a:cxn ang="0">
                  <a:pos x="12" y="18"/>
                </a:cxn>
                <a:cxn ang="0">
                  <a:pos x="12" y="12"/>
                </a:cxn>
                <a:cxn ang="0">
                  <a:pos x="6" y="6"/>
                </a:cxn>
                <a:cxn ang="0">
                  <a:pos x="6" y="6"/>
                </a:cxn>
                <a:cxn ang="0">
                  <a:pos x="0" y="0"/>
                </a:cxn>
                <a:cxn ang="0">
                  <a:pos x="12" y="18"/>
                </a:cxn>
                <a:cxn ang="0">
                  <a:pos x="12" y="18"/>
                </a:cxn>
                <a:cxn ang="0">
                  <a:pos x="12" y="18"/>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fontAlgn="base">
                <a:spcBef>
                  <a:spcPct val="0"/>
                </a:spcBef>
                <a:spcAft>
                  <a:spcPct val="0"/>
                </a:spcAft>
                <a:defRPr/>
              </a:pPr>
              <a:endParaRPr lang="ru-RU">
                <a:solidFill>
                  <a:prstClr val="white"/>
                </a:solidFill>
              </a:endParaRPr>
            </a:p>
          </p:txBody>
        </p:sp>
        <p:sp>
          <p:nvSpPr>
            <p:cNvPr id="7" name="Freeform 5"/>
            <p:cNvSpPr>
              <a:spLocks/>
            </p:cNvSpPr>
            <p:nvPr/>
          </p:nvSpPr>
          <p:spPr bwMode="ltGray">
            <a:xfrm>
              <a:off x="4596" y="3996"/>
              <a:ext cx="6" cy="18"/>
            </a:xfrm>
            <a:custGeom>
              <a:avLst/>
              <a:gdLst/>
              <a:ahLst/>
              <a:cxnLst>
                <a:cxn ang="0">
                  <a:pos x="0" y="12"/>
                </a:cxn>
                <a:cxn ang="0">
                  <a:pos x="6" y="18"/>
                </a:cxn>
                <a:cxn ang="0">
                  <a:pos x="0" y="0"/>
                </a:cxn>
                <a:cxn ang="0">
                  <a:pos x="0" y="12"/>
                </a:cxn>
                <a:cxn ang="0">
                  <a:pos x="0" y="12"/>
                </a:cxn>
                <a:cxn ang="0">
                  <a:pos x="0" y="12"/>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fontAlgn="base">
                <a:spcBef>
                  <a:spcPct val="0"/>
                </a:spcBef>
                <a:spcAft>
                  <a:spcPct val="0"/>
                </a:spcAft>
                <a:defRPr/>
              </a:pPr>
              <a:endParaRPr lang="ru-RU">
                <a:solidFill>
                  <a:prstClr val="white"/>
                </a:solidFill>
              </a:endParaRPr>
            </a:p>
          </p:txBody>
        </p:sp>
        <p:sp>
          <p:nvSpPr>
            <p:cNvPr id="8" name="Freeform 6"/>
            <p:cNvSpPr>
              <a:spLocks/>
            </p:cNvSpPr>
            <p:nvPr/>
          </p:nvSpPr>
          <p:spPr bwMode="ltGray">
            <a:xfrm>
              <a:off x="5180" y="3577"/>
              <a:ext cx="304" cy="741"/>
            </a:xfrm>
            <a:custGeom>
              <a:avLst/>
              <a:gdLst/>
              <a:ahLst/>
              <a:cxnLst>
                <a:cxn ang="0">
                  <a:pos x="280" y="42"/>
                </a:cxn>
                <a:cxn ang="0">
                  <a:pos x="274" y="42"/>
                </a:cxn>
                <a:cxn ang="0">
                  <a:pos x="268" y="42"/>
                </a:cxn>
                <a:cxn ang="0">
                  <a:pos x="256" y="42"/>
                </a:cxn>
                <a:cxn ang="0">
                  <a:pos x="238" y="48"/>
                </a:cxn>
                <a:cxn ang="0">
                  <a:pos x="214" y="12"/>
                </a:cxn>
                <a:cxn ang="0">
                  <a:pos x="196" y="0"/>
                </a:cxn>
                <a:cxn ang="0">
                  <a:pos x="196" y="0"/>
                </a:cxn>
                <a:cxn ang="0">
                  <a:pos x="164" y="167"/>
                </a:cxn>
                <a:cxn ang="0">
                  <a:pos x="144" y="217"/>
                </a:cxn>
                <a:cxn ang="0">
                  <a:pos x="110" y="281"/>
                </a:cxn>
                <a:cxn ang="0">
                  <a:pos x="96" y="327"/>
                </a:cxn>
                <a:cxn ang="0">
                  <a:pos x="124" y="405"/>
                </a:cxn>
                <a:cxn ang="0">
                  <a:pos x="100" y="463"/>
                </a:cxn>
                <a:cxn ang="0">
                  <a:pos x="68" y="503"/>
                </a:cxn>
                <a:cxn ang="0">
                  <a:pos x="30" y="539"/>
                </a:cxn>
                <a:cxn ang="0">
                  <a:pos x="24" y="613"/>
                </a:cxn>
                <a:cxn ang="0">
                  <a:pos x="0" y="741"/>
                </a:cxn>
                <a:cxn ang="0">
                  <a:pos x="202" y="741"/>
                </a:cxn>
                <a:cxn ang="0">
                  <a:pos x="180" y="639"/>
                </a:cxn>
                <a:cxn ang="0">
                  <a:pos x="192" y="589"/>
                </a:cxn>
                <a:cxn ang="0">
                  <a:pos x="178" y="539"/>
                </a:cxn>
                <a:cxn ang="0">
                  <a:pos x="190" y="499"/>
                </a:cxn>
                <a:cxn ang="0">
                  <a:pos x="184" y="465"/>
                </a:cxn>
                <a:cxn ang="0">
                  <a:pos x="192" y="391"/>
                </a:cxn>
                <a:cxn ang="0">
                  <a:pos x="216" y="313"/>
                </a:cxn>
                <a:cxn ang="0">
                  <a:pos x="238" y="249"/>
                </a:cxn>
                <a:cxn ang="0">
                  <a:pos x="268" y="185"/>
                </a:cxn>
                <a:cxn ang="0">
                  <a:pos x="284" y="159"/>
                </a:cxn>
                <a:cxn ang="0">
                  <a:pos x="304" y="12"/>
                </a:cxn>
                <a:cxn ang="0">
                  <a:pos x="298" y="24"/>
                </a:cxn>
                <a:cxn ang="0">
                  <a:pos x="292" y="30"/>
                </a:cxn>
                <a:cxn ang="0">
                  <a:pos x="292" y="36"/>
                </a:cxn>
                <a:cxn ang="0">
                  <a:pos x="286" y="36"/>
                </a:cxn>
                <a:cxn ang="0">
                  <a:pos x="286" y="42"/>
                </a:cxn>
                <a:cxn ang="0">
                  <a:pos x="280" y="42"/>
                </a:cxn>
                <a:cxn ang="0">
                  <a:pos x="280" y="42"/>
                </a:cxn>
                <a:cxn ang="0">
                  <a:pos x="280" y="42"/>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fontAlgn="base">
                <a:spcBef>
                  <a:spcPct val="0"/>
                </a:spcBef>
                <a:spcAft>
                  <a:spcPct val="0"/>
                </a:spcAft>
                <a:defRPr/>
              </a:pPr>
              <a:endParaRPr lang="ru-RU">
                <a:solidFill>
                  <a:prstClr val="white"/>
                </a:solidFill>
              </a:endParaRPr>
            </a:p>
          </p:txBody>
        </p:sp>
        <p:sp>
          <p:nvSpPr>
            <p:cNvPr id="9" name="Freeform 7"/>
            <p:cNvSpPr>
              <a:spLocks/>
            </p:cNvSpPr>
            <p:nvPr/>
          </p:nvSpPr>
          <p:spPr bwMode="ltGray">
            <a:xfrm>
              <a:off x="4918" y="3553"/>
              <a:ext cx="314" cy="767"/>
            </a:xfrm>
            <a:custGeom>
              <a:avLst/>
              <a:gdLst/>
              <a:ahLst/>
              <a:cxnLst>
                <a:cxn ang="0">
                  <a:pos x="284" y="6"/>
                </a:cxn>
                <a:cxn ang="0">
                  <a:pos x="278" y="6"/>
                </a:cxn>
                <a:cxn ang="0">
                  <a:pos x="272" y="12"/>
                </a:cxn>
                <a:cxn ang="0">
                  <a:pos x="254" y="18"/>
                </a:cxn>
                <a:cxn ang="0">
                  <a:pos x="230" y="24"/>
                </a:cxn>
                <a:cxn ang="0">
                  <a:pos x="206" y="42"/>
                </a:cxn>
                <a:cxn ang="0">
                  <a:pos x="188" y="48"/>
                </a:cxn>
                <a:cxn ang="0">
                  <a:pos x="176" y="54"/>
                </a:cxn>
                <a:cxn ang="0">
                  <a:pos x="170" y="54"/>
                </a:cxn>
                <a:cxn ang="0">
                  <a:pos x="150" y="169"/>
                </a:cxn>
                <a:cxn ang="0">
                  <a:pos x="110" y="225"/>
                </a:cxn>
                <a:cxn ang="0">
                  <a:pos x="54" y="383"/>
                </a:cxn>
                <a:cxn ang="0">
                  <a:pos x="82" y="555"/>
                </a:cxn>
                <a:cxn ang="0">
                  <a:pos x="40" y="679"/>
                </a:cxn>
                <a:cxn ang="0">
                  <a:pos x="0" y="767"/>
                </a:cxn>
                <a:cxn ang="0">
                  <a:pos x="108" y="767"/>
                </a:cxn>
                <a:cxn ang="0">
                  <a:pos x="120" y="611"/>
                </a:cxn>
                <a:cxn ang="0">
                  <a:pos x="148" y="499"/>
                </a:cxn>
                <a:cxn ang="0">
                  <a:pos x="160" y="367"/>
                </a:cxn>
                <a:cxn ang="0">
                  <a:pos x="218" y="327"/>
                </a:cxn>
                <a:cxn ang="0">
                  <a:pos x="238" y="221"/>
                </a:cxn>
                <a:cxn ang="0">
                  <a:pos x="296" y="135"/>
                </a:cxn>
                <a:cxn ang="0">
                  <a:pos x="314" y="0"/>
                </a:cxn>
                <a:cxn ang="0">
                  <a:pos x="302" y="0"/>
                </a:cxn>
                <a:cxn ang="0">
                  <a:pos x="296" y="0"/>
                </a:cxn>
                <a:cxn ang="0">
                  <a:pos x="290" y="0"/>
                </a:cxn>
                <a:cxn ang="0">
                  <a:pos x="284" y="6"/>
                </a:cxn>
                <a:cxn ang="0">
                  <a:pos x="284" y="6"/>
                </a:cxn>
                <a:cxn ang="0">
                  <a:pos x="284" y="6"/>
                </a:cxn>
                <a:cxn ang="0">
                  <a:pos x="284" y="6"/>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fontAlgn="base">
                <a:spcBef>
                  <a:spcPct val="0"/>
                </a:spcBef>
                <a:spcAft>
                  <a:spcPct val="0"/>
                </a:spcAft>
                <a:defRPr/>
              </a:pPr>
              <a:endParaRPr lang="ru-RU">
                <a:solidFill>
                  <a:prstClr val="white"/>
                </a:solidFill>
              </a:endParaRPr>
            </a:p>
          </p:txBody>
        </p:sp>
        <p:sp>
          <p:nvSpPr>
            <p:cNvPr id="10" name="Freeform 8"/>
            <p:cNvSpPr>
              <a:spLocks/>
            </p:cNvSpPr>
            <p:nvPr/>
          </p:nvSpPr>
          <p:spPr bwMode="ltGray">
            <a:xfrm>
              <a:off x="4700" y="3697"/>
              <a:ext cx="275" cy="623"/>
            </a:xfrm>
            <a:custGeom>
              <a:avLst/>
              <a:gdLst/>
              <a:ahLst/>
              <a:cxnLst>
                <a:cxn ang="0">
                  <a:pos x="257" y="12"/>
                </a:cxn>
                <a:cxn ang="0">
                  <a:pos x="239" y="6"/>
                </a:cxn>
                <a:cxn ang="0">
                  <a:pos x="203" y="6"/>
                </a:cxn>
                <a:cxn ang="0">
                  <a:pos x="203" y="6"/>
                </a:cxn>
                <a:cxn ang="0">
                  <a:pos x="197" y="6"/>
                </a:cxn>
                <a:cxn ang="0">
                  <a:pos x="185" y="0"/>
                </a:cxn>
                <a:cxn ang="0">
                  <a:pos x="173" y="0"/>
                </a:cxn>
                <a:cxn ang="0">
                  <a:pos x="166" y="0"/>
                </a:cxn>
                <a:cxn ang="0">
                  <a:pos x="160" y="0"/>
                </a:cxn>
                <a:cxn ang="0">
                  <a:pos x="144" y="117"/>
                </a:cxn>
                <a:cxn ang="0">
                  <a:pos x="128" y="185"/>
                </a:cxn>
                <a:cxn ang="0">
                  <a:pos x="58" y="299"/>
                </a:cxn>
                <a:cxn ang="0">
                  <a:pos x="54" y="441"/>
                </a:cxn>
                <a:cxn ang="0">
                  <a:pos x="24" y="523"/>
                </a:cxn>
                <a:cxn ang="0">
                  <a:pos x="0" y="623"/>
                </a:cxn>
                <a:cxn ang="0">
                  <a:pos x="78" y="623"/>
                </a:cxn>
                <a:cxn ang="0">
                  <a:pos x="92" y="555"/>
                </a:cxn>
                <a:cxn ang="0">
                  <a:pos x="134" y="447"/>
                </a:cxn>
                <a:cxn ang="0">
                  <a:pos x="158" y="315"/>
                </a:cxn>
                <a:cxn ang="0">
                  <a:pos x="184" y="257"/>
                </a:cxn>
                <a:cxn ang="0">
                  <a:pos x="216" y="211"/>
                </a:cxn>
                <a:cxn ang="0">
                  <a:pos x="222" y="145"/>
                </a:cxn>
                <a:cxn ang="0">
                  <a:pos x="240" y="111"/>
                </a:cxn>
                <a:cxn ang="0">
                  <a:pos x="262" y="79"/>
                </a:cxn>
                <a:cxn ang="0">
                  <a:pos x="275" y="6"/>
                </a:cxn>
                <a:cxn ang="0">
                  <a:pos x="263" y="12"/>
                </a:cxn>
                <a:cxn ang="0">
                  <a:pos x="257" y="12"/>
                </a:cxn>
                <a:cxn ang="0">
                  <a:pos x="257" y="12"/>
                </a:cxn>
                <a:cxn ang="0">
                  <a:pos x="257" y="12"/>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fontAlgn="base">
                <a:spcBef>
                  <a:spcPct val="0"/>
                </a:spcBef>
                <a:spcAft>
                  <a:spcPct val="0"/>
                </a:spcAft>
                <a:defRPr/>
              </a:pPr>
              <a:endParaRPr lang="ru-RU">
                <a:solidFill>
                  <a:prstClr val="white"/>
                </a:solidFill>
              </a:endParaRPr>
            </a:p>
          </p:txBody>
        </p:sp>
        <p:sp>
          <p:nvSpPr>
            <p:cNvPr id="11" name="Freeform 9"/>
            <p:cNvSpPr>
              <a:spLocks/>
            </p:cNvSpPr>
            <p:nvPr/>
          </p:nvSpPr>
          <p:spPr bwMode="ltGray">
            <a:xfrm>
              <a:off x="4522" y="3709"/>
              <a:ext cx="213" cy="611"/>
            </a:xfrm>
            <a:custGeom>
              <a:avLst/>
              <a:gdLst/>
              <a:ahLst/>
              <a:cxnLst>
                <a:cxn ang="0">
                  <a:pos x="171" y="12"/>
                </a:cxn>
                <a:cxn ang="0">
                  <a:pos x="159" y="24"/>
                </a:cxn>
                <a:cxn ang="0">
                  <a:pos x="153" y="36"/>
                </a:cxn>
                <a:cxn ang="0">
                  <a:pos x="128" y="60"/>
                </a:cxn>
                <a:cxn ang="0">
                  <a:pos x="110" y="83"/>
                </a:cxn>
                <a:cxn ang="0">
                  <a:pos x="86" y="119"/>
                </a:cxn>
                <a:cxn ang="0">
                  <a:pos x="68" y="167"/>
                </a:cxn>
                <a:cxn ang="0">
                  <a:pos x="68" y="221"/>
                </a:cxn>
                <a:cxn ang="0">
                  <a:pos x="68" y="227"/>
                </a:cxn>
                <a:cxn ang="0">
                  <a:pos x="68" y="233"/>
                </a:cxn>
                <a:cxn ang="0">
                  <a:pos x="68" y="239"/>
                </a:cxn>
                <a:cxn ang="0">
                  <a:pos x="68" y="245"/>
                </a:cxn>
                <a:cxn ang="0">
                  <a:pos x="68" y="251"/>
                </a:cxn>
                <a:cxn ang="0">
                  <a:pos x="68" y="251"/>
                </a:cxn>
                <a:cxn ang="0">
                  <a:pos x="68" y="257"/>
                </a:cxn>
                <a:cxn ang="0">
                  <a:pos x="68" y="269"/>
                </a:cxn>
                <a:cxn ang="0">
                  <a:pos x="74" y="287"/>
                </a:cxn>
                <a:cxn ang="0">
                  <a:pos x="80" y="305"/>
                </a:cxn>
                <a:cxn ang="0">
                  <a:pos x="86" y="311"/>
                </a:cxn>
                <a:cxn ang="0">
                  <a:pos x="86" y="311"/>
                </a:cxn>
                <a:cxn ang="0">
                  <a:pos x="92" y="317"/>
                </a:cxn>
                <a:cxn ang="0">
                  <a:pos x="92" y="323"/>
                </a:cxn>
                <a:cxn ang="0">
                  <a:pos x="92" y="323"/>
                </a:cxn>
                <a:cxn ang="0">
                  <a:pos x="24" y="437"/>
                </a:cxn>
                <a:cxn ang="0">
                  <a:pos x="18" y="471"/>
                </a:cxn>
                <a:cxn ang="0">
                  <a:pos x="0" y="547"/>
                </a:cxn>
                <a:cxn ang="0">
                  <a:pos x="50" y="611"/>
                </a:cxn>
                <a:cxn ang="0">
                  <a:pos x="114" y="611"/>
                </a:cxn>
                <a:cxn ang="0">
                  <a:pos x="104" y="555"/>
                </a:cxn>
                <a:cxn ang="0">
                  <a:pos x="120" y="515"/>
                </a:cxn>
                <a:cxn ang="0">
                  <a:pos x="150" y="449"/>
                </a:cxn>
                <a:cxn ang="0">
                  <a:pos x="166" y="377"/>
                </a:cxn>
                <a:cxn ang="0">
                  <a:pos x="156" y="295"/>
                </a:cxn>
                <a:cxn ang="0">
                  <a:pos x="170" y="203"/>
                </a:cxn>
                <a:cxn ang="0">
                  <a:pos x="212" y="95"/>
                </a:cxn>
                <a:cxn ang="0">
                  <a:pos x="213" y="0"/>
                </a:cxn>
                <a:cxn ang="0">
                  <a:pos x="207" y="0"/>
                </a:cxn>
                <a:cxn ang="0">
                  <a:pos x="201" y="0"/>
                </a:cxn>
                <a:cxn ang="0">
                  <a:pos x="195" y="0"/>
                </a:cxn>
                <a:cxn ang="0">
                  <a:pos x="189" y="0"/>
                </a:cxn>
                <a:cxn ang="0">
                  <a:pos x="183" y="6"/>
                </a:cxn>
                <a:cxn ang="0">
                  <a:pos x="177" y="6"/>
                </a:cxn>
                <a:cxn ang="0">
                  <a:pos x="171" y="12"/>
                </a:cxn>
                <a:cxn ang="0">
                  <a:pos x="171" y="12"/>
                </a:cxn>
                <a:cxn ang="0">
                  <a:pos x="171" y="12"/>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fontAlgn="base">
                <a:spcBef>
                  <a:spcPct val="0"/>
                </a:spcBef>
                <a:spcAft>
                  <a:spcPct val="0"/>
                </a:spcAft>
                <a:defRPr/>
              </a:pPr>
              <a:endParaRPr lang="ru-RU">
                <a:solidFill>
                  <a:prstClr val="white"/>
                </a:solidFill>
              </a:endParaRPr>
            </a:p>
          </p:txBody>
        </p:sp>
        <p:sp>
          <p:nvSpPr>
            <p:cNvPr id="12" name="Freeform 10"/>
            <p:cNvSpPr>
              <a:spLocks/>
            </p:cNvSpPr>
            <p:nvPr/>
          </p:nvSpPr>
          <p:spPr bwMode="ltGray">
            <a:xfrm>
              <a:off x="4292" y="3936"/>
              <a:ext cx="167" cy="384"/>
            </a:xfrm>
            <a:custGeom>
              <a:avLst/>
              <a:gdLst/>
              <a:ahLst/>
              <a:cxnLst>
                <a:cxn ang="0">
                  <a:pos x="149" y="60"/>
                </a:cxn>
                <a:cxn ang="0">
                  <a:pos x="119" y="30"/>
                </a:cxn>
                <a:cxn ang="0">
                  <a:pos x="89" y="12"/>
                </a:cxn>
                <a:cxn ang="0">
                  <a:pos x="59" y="0"/>
                </a:cxn>
                <a:cxn ang="0">
                  <a:pos x="54" y="70"/>
                </a:cxn>
                <a:cxn ang="0">
                  <a:pos x="46" y="112"/>
                </a:cxn>
                <a:cxn ang="0">
                  <a:pos x="52" y="168"/>
                </a:cxn>
                <a:cxn ang="0">
                  <a:pos x="24" y="194"/>
                </a:cxn>
                <a:cxn ang="0">
                  <a:pos x="16" y="258"/>
                </a:cxn>
                <a:cxn ang="0">
                  <a:pos x="2" y="300"/>
                </a:cxn>
                <a:cxn ang="0">
                  <a:pos x="0" y="352"/>
                </a:cxn>
                <a:cxn ang="0">
                  <a:pos x="47" y="384"/>
                </a:cxn>
                <a:cxn ang="0">
                  <a:pos x="149" y="384"/>
                </a:cxn>
                <a:cxn ang="0">
                  <a:pos x="134" y="350"/>
                </a:cxn>
                <a:cxn ang="0">
                  <a:pos x="104" y="324"/>
                </a:cxn>
                <a:cxn ang="0">
                  <a:pos x="138" y="274"/>
                </a:cxn>
                <a:cxn ang="0">
                  <a:pos x="122" y="220"/>
                </a:cxn>
                <a:cxn ang="0">
                  <a:pos x="132" y="186"/>
                </a:cxn>
                <a:cxn ang="0">
                  <a:pos x="140" y="154"/>
                </a:cxn>
                <a:cxn ang="0">
                  <a:pos x="167" y="90"/>
                </a:cxn>
                <a:cxn ang="0">
                  <a:pos x="149" y="60"/>
                </a:cxn>
                <a:cxn ang="0">
                  <a:pos x="149" y="60"/>
                </a:cxn>
                <a:cxn ang="0">
                  <a:pos x="149" y="60"/>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fontAlgn="base">
                <a:spcBef>
                  <a:spcPct val="0"/>
                </a:spcBef>
                <a:spcAft>
                  <a:spcPct val="0"/>
                </a:spcAft>
                <a:defRPr/>
              </a:pPr>
              <a:endParaRPr lang="ru-RU">
                <a:solidFill>
                  <a:prstClr val="white"/>
                </a:solidFill>
              </a:endParaRPr>
            </a:p>
          </p:txBody>
        </p:sp>
        <p:sp>
          <p:nvSpPr>
            <p:cNvPr id="13" name="Freeform 11"/>
            <p:cNvSpPr>
              <a:spLocks/>
            </p:cNvSpPr>
            <p:nvPr/>
          </p:nvSpPr>
          <p:spPr bwMode="ltGray">
            <a:xfrm>
              <a:off x="4100" y="4020"/>
              <a:ext cx="166" cy="300"/>
            </a:xfrm>
            <a:custGeom>
              <a:avLst/>
              <a:gdLst/>
              <a:ahLst/>
              <a:cxnLst>
                <a:cxn ang="0">
                  <a:pos x="136" y="12"/>
                </a:cxn>
                <a:cxn ang="0">
                  <a:pos x="100" y="0"/>
                </a:cxn>
                <a:cxn ang="0">
                  <a:pos x="78" y="64"/>
                </a:cxn>
                <a:cxn ang="0">
                  <a:pos x="70" y="126"/>
                </a:cxn>
                <a:cxn ang="0">
                  <a:pos x="46" y="184"/>
                </a:cxn>
                <a:cxn ang="0">
                  <a:pos x="58" y="232"/>
                </a:cxn>
                <a:cxn ang="0">
                  <a:pos x="38" y="268"/>
                </a:cxn>
                <a:cxn ang="0">
                  <a:pos x="0" y="300"/>
                </a:cxn>
                <a:cxn ang="0">
                  <a:pos x="160" y="300"/>
                </a:cxn>
                <a:cxn ang="0">
                  <a:pos x="136" y="272"/>
                </a:cxn>
                <a:cxn ang="0">
                  <a:pos x="98" y="234"/>
                </a:cxn>
                <a:cxn ang="0">
                  <a:pos x="130" y="188"/>
                </a:cxn>
                <a:cxn ang="0">
                  <a:pos x="138" y="134"/>
                </a:cxn>
                <a:cxn ang="0">
                  <a:pos x="144" y="94"/>
                </a:cxn>
                <a:cxn ang="0">
                  <a:pos x="164" y="60"/>
                </a:cxn>
                <a:cxn ang="0">
                  <a:pos x="166" y="0"/>
                </a:cxn>
                <a:cxn ang="0">
                  <a:pos x="136" y="12"/>
                </a:cxn>
                <a:cxn ang="0">
                  <a:pos x="136" y="12"/>
                </a:cxn>
                <a:cxn ang="0">
                  <a:pos x="136" y="12"/>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fontAlgn="base">
                <a:spcBef>
                  <a:spcPct val="0"/>
                </a:spcBef>
                <a:spcAft>
                  <a:spcPct val="0"/>
                </a:spcAft>
                <a:defRPr/>
              </a:pPr>
              <a:endParaRPr lang="ru-RU">
                <a:solidFill>
                  <a:prstClr val="white"/>
                </a:solidFill>
              </a:endParaRPr>
            </a:p>
          </p:txBody>
        </p:sp>
        <p:sp>
          <p:nvSpPr>
            <p:cNvPr id="14" name="Freeform 12"/>
            <p:cNvSpPr>
              <a:spLocks/>
            </p:cNvSpPr>
            <p:nvPr/>
          </p:nvSpPr>
          <p:spPr bwMode="ltGray">
            <a:xfrm>
              <a:off x="3910" y="4038"/>
              <a:ext cx="237" cy="282"/>
            </a:xfrm>
            <a:custGeom>
              <a:avLst/>
              <a:gdLst/>
              <a:ahLst/>
              <a:cxnLst>
                <a:cxn ang="0">
                  <a:pos x="201" y="0"/>
                </a:cxn>
                <a:cxn ang="0">
                  <a:pos x="183" y="0"/>
                </a:cxn>
                <a:cxn ang="0">
                  <a:pos x="158" y="50"/>
                </a:cxn>
                <a:cxn ang="0">
                  <a:pos x="148" y="92"/>
                </a:cxn>
                <a:cxn ang="0">
                  <a:pos x="120" y="144"/>
                </a:cxn>
                <a:cxn ang="0">
                  <a:pos x="82" y="182"/>
                </a:cxn>
                <a:cxn ang="0">
                  <a:pos x="60" y="232"/>
                </a:cxn>
                <a:cxn ang="0">
                  <a:pos x="0" y="282"/>
                </a:cxn>
                <a:cxn ang="0">
                  <a:pos x="128" y="282"/>
                </a:cxn>
                <a:cxn ang="0">
                  <a:pos x="154" y="254"/>
                </a:cxn>
                <a:cxn ang="0">
                  <a:pos x="158" y="196"/>
                </a:cxn>
                <a:cxn ang="0">
                  <a:pos x="188" y="148"/>
                </a:cxn>
                <a:cxn ang="0">
                  <a:pos x="196" y="70"/>
                </a:cxn>
                <a:cxn ang="0">
                  <a:pos x="237" y="0"/>
                </a:cxn>
                <a:cxn ang="0">
                  <a:pos x="201" y="0"/>
                </a:cxn>
                <a:cxn ang="0">
                  <a:pos x="201" y="0"/>
                </a:cxn>
                <a:cxn ang="0">
                  <a:pos x="201" y="0"/>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fontAlgn="base">
                <a:spcBef>
                  <a:spcPct val="0"/>
                </a:spcBef>
                <a:spcAft>
                  <a:spcPct val="0"/>
                </a:spcAft>
                <a:defRPr/>
              </a:pPr>
              <a:endParaRPr lang="ru-RU">
                <a:solidFill>
                  <a:prstClr val="white"/>
                </a:solidFill>
              </a:endParaRPr>
            </a:p>
          </p:txBody>
        </p:sp>
        <p:sp>
          <p:nvSpPr>
            <p:cNvPr id="15" name="Freeform 13"/>
            <p:cNvSpPr>
              <a:spLocks/>
            </p:cNvSpPr>
            <p:nvPr/>
          </p:nvSpPr>
          <p:spPr bwMode="ltGray">
            <a:xfrm>
              <a:off x="3674" y="4086"/>
              <a:ext cx="196" cy="234"/>
            </a:xfrm>
            <a:custGeom>
              <a:avLst/>
              <a:gdLst/>
              <a:ahLst/>
              <a:cxnLst>
                <a:cxn ang="0">
                  <a:pos x="167" y="54"/>
                </a:cxn>
                <a:cxn ang="0">
                  <a:pos x="113" y="24"/>
                </a:cxn>
                <a:cxn ang="0">
                  <a:pos x="83" y="0"/>
                </a:cxn>
                <a:cxn ang="0">
                  <a:pos x="80" y="62"/>
                </a:cxn>
                <a:cxn ang="0">
                  <a:pos x="58" y="100"/>
                </a:cxn>
                <a:cxn ang="0">
                  <a:pos x="54" y="160"/>
                </a:cxn>
                <a:cxn ang="0">
                  <a:pos x="36" y="202"/>
                </a:cxn>
                <a:cxn ang="0">
                  <a:pos x="0" y="234"/>
                </a:cxn>
                <a:cxn ang="0">
                  <a:pos x="146" y="234"/>
                </a:cxn>
                <a:cxn ang="0">
                  <a:pos x="170" y="198"/>
                </a:cxn>
                <a:cxn ang="0">
                  <a:pos x="158" y="138"/>
                </a:cxn>
                <a:cxn ang="0">
                  <a:pos x="196" y="100"/>
                </a:cxn>
                <a:cxn ang="0">
                  <a:pos x="191" y="54"/>
                </a:cxn>
                <a:cxn ang="0">
                  <a:pos x="167" y="54"/>
                </a:cxn>
                <a:cxn ang="0">
                  <a:pos x="167" y="54"/>
                </a:cxn>
                <a:cxn ang="0">
                  <a:pos x="167" y="54"/>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fontAlgn="base">
                <a:spcBef>
                  <a:spcPct val="0"/>
                </a:spcBef>
                <a:spcAft>
                  <a:spcPct val="0"/>
                </a:spcAft>
                <a:defRPr/>
              </a:pPr>
              <a:endParaRPr lang="ru-RU">
                <a:solidFill>
                  <a:prstClr val="white"/>
                </a:solidFill>
              </a:endParaRPr>
            </a:p>
          </p:txBody>
        </p:sp>
        <p:sp>
          <p:nvSpPr>
            <p:cNvPr id="16" name="Freeform 14"/>
            <p:cNvSpPr>
              <a:spLocks/>
            </p:cNvSpPr>
            <p:nvPr/>
          </p:nvSpPr>
          <p:spPr bwMode="ltGray">
            <a:xfrm>
              <a:off x="3476" y="4068"/>
              <a:ext cx="190" cy="252"/>
            </a:xfrm>
            <a:custGeom>
              <a:avLst/>
              <a:gdLst/>
              <a:ahLst/>
              <a:cxnLst>
                <a:cxn ang="0">
                  <a:pos x="190" y="0"/>
                </a:cxn>
                <a:cxn ang="0">
                  <a:pos x="166" y="0"/>
                </a:cxn>
                <a:cxn ang="0">
                  <a:pos x="158" y="38"/>
                </a:cxn>
                <a:cxn ang="0">
                  <a:pos x="138" y="120"/>
                </a:cxn>
                <a:cxn ang="0">
                  <a:pos x="94" y="180"/>
                </a:cxn>
                <a:cxn ang="0">
                  <a:pos x="62" y="234"/>
                </a:cxn>
                <a:cxn ang="0">
                  <a:pos x="0" y="252"/>
                </a:cxn>
                <a:cxn ang="0">
                  <a:pos x="128" y="252"/>
                </a:cxn>
                <a:cxn ang="0">
                  <a:pos x="142" y="188"/>
                </a:cxn>
                <a:cxn ang="0">
                  <a:pos x="186" y="90"/>
                </a:cxn>
                <a:cxn ang="0">
                  <a:pos x="190" y="38"/>
                </a:cxn>
                <a:cxn ang="0">
                  <a:pos x="190" y="0"/>
                </a:cxn>
                <a:cxn ang="0">
                  <a:pos x="190" y="0"/>
                </a:cxn>
                <a:cxn ang="0">
                  <a:pos x="190" y="0"/>
                </a:cxn>
                <a:cxn ang="0">
                  <a:pos x="190" y="0"/>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fontAlgn="base">
                <a:spcBef>
                  <a:spcPct val="0"/>
                </a:spcBef>
                <a:spcAft>
                  <a:spcPct val="0"/>
                </a:spcAft>
                <a:defRPr/>
              </a:pPr>
              <a:endParaRPr lang="ru-RU">
                <a:solidFill>
                  <a:prstClr val="white"/>
                </a:solidFill>
              </a:endParaRPr>
            </a:p>
          </p:txBody>
        </p:sp>
        <p:sp>
          <p:nvSpPr>
            <p:cNvPr id="17" name="Freeform 15"/>
            <p:cNvSpPr>
              <a:spLocks/>
            </p:cNvSpPr>
            <p:nvPr/>
          </p:nvSpPr>
          <p:spPr bwMode="ltGray">
            <a:xfrm>
              <a:off x="3170" y="4188"/>
              <a:ext cx="230" cy="132"/>
            </a:xfrm>
            <a:custGeom>
              <a:avLst/>
              <a:gdLst/>
              <a:ahLst/>
              <a:cxnLst>
                <a:cxn ang="0">
                  <a:pos x="197" y="0"/>
                </a:cxn>
                <a:cxn ang="0">
                  <a:pos x="191" y="0"/>
                </a:cxn>
                <a:cxn ang="0">
                  <a:pos x="185" y="0"/>
                </a:cxn>
                <a:cxn ang="0">
                  <a:pos x="173" y="0"/>
                </a:cxn>
                <a:cxn ang="0">
                  <a:pos x="161" y="0"/>
                </a:cxn>
                <a:cxn ang="0">
                  <a:pos x="155" y="0"/>
                </a:cxn>
                <a:cxn ang="0">
                  <a:pos x="138" y="6"/>
                </a:cxn>
                <a:cxn ang="0">
                  <a:pos x="132" y="6"/>
                </a:cxn>
                <a:cxn ang="0">
                  <a:pos x="35" y="18"/>
                </a:cxn>
                <a:cxn ang="0">
                  <a:pos x="11" y="30"/>
                </a:cxn>
                <a:cxn ang="0">
                  <a:pos x="23" y="54"/>
                </a:cxn>
                <a:cxn ang="0">
                  <a:pos x="0" y="100"/>
                </a:cxn>
                <a:cxn ang="0">
                  <a:pos x="0" y="132"/>
                </a:cxn>
                <a:cxn ang="0">
                  <a:pos x="162" y="132"/>
                </a:cxn>
                <a:cxn ang="0">
                  <a:pos x="204" y="88"/>
                </a:cxn>
                <a:cxn ang="0">
                  <a:pos x="230" y="46"/>
                </a:cxn>
                <a:cxn ang="0">
                  <a:pos x="214" y="24"/>
                </a:cxn>
                <a:cxn ang="0">
                  <a:pos x="215" y="0"/>
                </a:cxn>
                <a:cxn ang="0">
                  <a:pos x="209" y="0"/>
                </a:cxn>
                <a:cxn ang="0">
                  <a:pos x="203" y="0"/>
                </a:cxn>
                <a:cxn ang="0">
                  <a:pos x="203" y="0"/>
                </a:cxn>
                <a:cxn ang="0">
                  <a:pos x="197" y="0"/>
                </a:cxn>
                <a:cxn ang="0">
                  <a:pos x="197" y="0"/>
                </a:cxn>
                <a:cxn ang="0">
                  <a:pos x="197" y="0"/>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fontAlgn="base">
                <a:spcBef>
                  <a:spcPct val="0"/>
                </a:spcBef>
                <a:spcAft>
                  <a:spcPct val="0"/>
                </a:spcAft>
                <a:defRPr/>
              </a:pPr>
              <a:endParaRPr lang="ru-RU">
                <a:solidFill>
                  <a:prstClr val="white"/>
                </a:solidFill>
              </a:endParaRPr>
            </a:p>
          </p:txBody>
        </p:sp>
        <p:sp>
          <p:nvSpPr>
            <p:cNvPr id="18" name="Freeform 16"/>
            <p:cNvSpPr>
              <a:spLocks/>
            </p:cNvSpPr>
            <p:nvPr/>
          </p:nvSpPr>
          <p:spPr bwMode="ltGray">
            <a:xfrm>
              <a:off x="3044" y="4218"/>
              <a:ext cx="89" cy="102"/>
            </a:xfrm>
            <a:custGeom>
              <a:avLst/>
              <a:gdLst/>
              <a:ahLst/>
              <a:cxnLst>
                <a:cxn ang="0">
                  <a:pos x="71" y="0"/>
                </a:cxn>
                <a:cxn ang="0">
                  <a:pos x="66" y="48"/>
                </a:cxn>
                <a:cxn ang="0">
                  <a:pos x="30" y="72"/>
                </a:cxn>
                <a:cxn ang="0">
                  <a:pos x="0" y="102"/>
                </a:cxn>
                <a:cxn ang="0">
                  <a:pos x="66" y="102"/>
                </a:cxn>
                <a:cxn ang="0">
                  <a:pos x="88" y="56"/>
                </a:cxn>
                <a:cxn ang="0">
                  <a:pos x="89" y="6"/>
                </a:cxn>
                <a:cxn ang="0">
                  <a:pos x="71" y="0"/>
                </a:cxn>
                <a:cxn ang="0">
                  <a:pos x="71" y="0"/>
                </a:cxn>
                <a:cxn ang="0">
                  <a:pos x="71" y="0"/>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fontAlgn="base">
                <a:spcBef>
                  <a:spcPct val="0"/>
                </a:spcBef>
                <a:spcAft>
                  <a:spcPct val="0"/>
                </a:spcAft>
                <a:defRPr/>
              </a:pPr>
              <a:endParaRPr lang="ru-RU">
                <a:solidFill>
                  <a:prstClr val="white"/>
                </a:solidFill>
              </a:endParaRPr>
            </a:p>
          </p:txBody>
        </p:sp>
        <p:sp>
          <p:nvSpPr>
            <p:cNvPr id="19" name="Freeform 17"/>
            <p:cNvSpPr>
              <a:spLocks/>
            </p:cNvSpPr>
            <p:nvPr/>
          </p:nvSpPr>
          <p:spPr bwMode="ltGray">
            <a:xfrm>
              <a:off x="5482" y="3367"/>
              <a:ext cx="278" cy="953"/>
            </a:xfrm>
            <a:custGeom>
              <a:avLst/>
              <a:gdLst/>
              <a:ahLst/>
              <a:cxnLst>
                <a:cxn ang="0">
                  <a:pos x="278" y="24"/>
                </a:cxn>
                <a:cxn ang="0">
                  <a:pos x="272" y="24"/>
                </a:cxn>
                <a:cxn ang="0">
                  <a:pos x="272" y="18"/>
                </a:cxn>
                <a:cxn ang="0">
                  <a:pos x="266" y="18"/>
                </a:cxn>
                <a:cxn ang="0">
                  <a:pos x="254" y="12"/>
                </a:cxn>
                <a:cxn ang="0">
                  <a:pos x="236" y="6"/>
                </a:cxn>
                <a:cxn ang="0">
                  <a:pos x="212" y="0"/>
                </a:cxn>
                <a:cxn ang="0">
                  <a:pos x="206" y="6"/>
                </a:cxn>
                <a:cxn ang="0">
                  <a:pos x="198" y="129"/>
                </a:cxn>
                <a:cxn ang="0">
                  <a:pos x="184" y="209"/>
                </a:cxn>
                <a:cxn ang="0">
                  <a:pos x="182" y="249"/>
                </a:cxn>
                <a:cxn ang="0">
                  <a:pos x="200" y="339"/>
                </a:cxn>
                <a:cxn ang="0">
                  <a:pos x="186" y="481"/>
                </a:cxn>
                <a:cxn ang="0">
                  <a:pos x="176" y="521"/>
                </a:cxn>
                <a:cxn ang="0">
                  <a:pos x="156" y="601"/>
                </a:cxn>
                <a:cxn ang="0">
                  <a:pos x="172" y="681"/>
                </a:cxn>
                <a:cxn ang="0">
                  <a:pos x="138" y="765"/>
                </a:cxn>
                <a:cxn ang="0">
                  <a:pos x="96" y="847"/>
                </a:cxn>
                <a:cxn ang="0">
                  <a:pos x="50" y="899"/>
                </a:cxn>
                <a:cxn ang="0">
                  <a:pos x="0" y="953"/>
                </a:cxn>
                <a:cxn ang="0">
                  <a:pos x="278" y="953"/>
                </a:cxn>
                <a:cxn ang="0">
                  <a:pos x="278" y="24"/>
                </a:cxn>
                <a:cxn ang="0">
                  <a:pos x="278" y="24"/>
                </a:cxn>
                <a:cxn ang="0">
                  <a:pos x="278" y="24"/>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fontAlgn="base">
                <a:spcBef>
                  <a:spcPct val="0"/>
                </a:spcBef>
                <a:spcAft>
                  <a:spcPct val="0"/>
                </a:spcAft>
                <a:defRPr/>
              </a:pPr>
              <a:endParaRPr lang="ru-RU">
                <a:solidFill>
                  <a:prstClr val="white"/>
                </a:solidFill>
              </a:endParaRPr>
            </a:p>
          </p:txBody>
        </p:sp>
      </p:grpSp>
      <p:sp>
        <p:nvSpPr>
          <p:cNvPr id="15378" name="Rectangle 18"/>
          <p:cNvSpPr>
            <a:spLocks noGrp="1" noChangeArrowheads="1"/>
          </p:cNvSpPr>
          <p:nvPr>
            <p:ph type="ctrTitle" sz="quarter"/>
          </p:nvPr>
        </p:nvSpPr>
        <p:spPr>
          <a:xfrm>
            <a:off x="685800" y="1600200"/>
            <a:ext cx="7772400" cy="1828800"/>
          </a:xfrm>
        </p:spPr>
        <p:txBody>
          <a:bodyPr anchor="b"/>
          <a:lstStyle>
            <a:lvl1pPr>
              <a:defRPr sz="5700"/>
            </a:lvl1pPr>
          </a:lstStyle>
          <a:p>
            <a:r>
              <a:rPr lang="ru-RU"/>
              <a:t>Образец заголовка</a:t>
            </a:r>
          </a:p>
        </p:txBody>
      </p:sp>
      <p:sp>
        <p:nvSpPr>
          <p:cNvPr id="15379" name="Rectangle 19"/>
          <p:cNvSpPr>
            <a:spLocks noGrp="1" noChangeArrowheads="1"/>
          </p:cNvSpPr>
          <p:nvPr>
            <p:ph type="subTitle" sz="quarter" idx="1"/>
          </p:nvPr>
        </p:nvSpPr>
        <p:spPr>
          <a:xfrm>
            <a:off x="1371600" y="3733800"/>
            <a:ext cx="6400800" cy="1752600"/>
          </a:xfrm>
        </p:spPr>
        <p:txBody>
          <a:bodyPr/>
          <a:lstStyle>
            <a:lvl1pPr marL="0" indent="0" algn="ctr">
              <a:buFont typeface="Wingdings" pitchFamily="2" charset="2"/>
              <a:buNone/>
              <a:defRPr sz="3600"/>
            </a:lvl1pPr>
          </a:lstStyle>
          <a:p>
            <a:r>
              <a:rPr lang="ru-RU"/>
              <a:t>Образец подзаголовка</a:t>
            </a:r>
          </a:p>
        </p:txBody>
      </p:sp>
      <p:sp>
        <p:nvSpPr>
          <p:cNvPr id="20" name="Rectangle 20"/>
          <p:cNvSpPr>
            <a:spLocks noGrp="1" noChangeArrowheads="1"/>
          </p:cNvSpPr>
          <p:nvPr>
            <p:ph type="dt" sz="quarter" idx="10"/>
          </p:nvPr>
        </p:nvSpPr>
        <p:spPr/>
        <p:txBody>
          <a:bodyPr/>
          <a:lstStyle>
            <a:lvl1pPr>
              <a:defRPr/>
            </a:lvl1pPr>
          </a:lstStyle>
          <a:p>
            <a:pPr>
              <a:defRPr/>
            </a:pPr>
            <a:endParaRPr lang="ru-RU">
              <a:solidFill>
                <a:prstClr val="white"/>
              </a:solidFill>
            </a:endParaRPr>
          </a:p>
        </p:txBody>
      </p:sp>
      <p:sp>
        <p:nvSpPr>
          <p:cNvPr id="21" name="Rectangle 21"/>
          <p:cNvSpPr>
            <a:spLocks noGrp="1" noChangeArrowheads="1"/>
          </p:cNvSpPr>
          <p:nvPr>
            <p:ph type="ftr" sz="quarter" idx="11"/>
          </p:nvPr>
        </p:nvSpPr>
        <p:spPr/>
        <p:txBody>
          <a:bodyPr/>
          <a:lstStyle>
            <a:lvl1pPr>
              <a:defRPr/>
            </a:lvl1pPr>
          </a:lstStyle>
          <a:p>
            <a:pPr>
              <a:defRPr/>
            </a:pPr>
            <a:endParaRPr lang="ru-RU">
              <a:solidFill>
                <a:prstClr val="white"/>
              </a:solidFill>
            </a:endParaRPr>
          </a:p>
        </p:txBody>
      </p:sp>
      <p:sp>
        <p:nvSpPr>
          <p:cNvPr id="22" name="Rectangle 22"/>
          <p:cNvSpPr>
            <a:spLocks noGrp="1" noChangeArrowheads="1"/>
          </p:cNvSpPr>
          <p:nvPr>
            <p:ph type="sldNum" sz="quarter" idx="12"/>
          </p:nvPr>
        </p:nvSpPr>
        <p:spPr/>
        <p:txBody>
          <a:bodyPr/>
          <a:lstStyle>
            <a:lvl1pPr>
              <a:defRPr/>
            </a:lvl1pPr>
          </a:lstStyle>
          <a:p>
            <a:pPr>
              <a:defRPr/>
            </a:pPr>
            <a:fld id="{6A5FBF4B-4904-4F24-B3BC-32AB7C8D847F}" type="slidenum">
              <a:rPr lang="ru-RU">
                <a:solidFill>
                  <a:prstClr val="white"/>
                </a:solidFill>
              </a:rPr>
              <a:pPr>
                <a:defRPr/>
              </a:pPr>
              <a:t>‹#›</a:t>
            </a:fld>
            <a:endParaRPr lang="ru-RU">
              <a:solidFill>
                <a:prstClr val="white"/>
              </a:solidFill>
            </a:endParaRPr>
          </a:p>
        </p:txBody>
      </p:sp>
    </p:spTree>
    <p:extLst>
      <p:ext uri="{BB962C8B-B14F-4D97-AF65-F5344CB8AC3E}">
        <p14:creationId xmlns:p14="http://schemas.microsoft.com/office/powerpoint/2010/main" val="41948233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9"/>
          <p:cNvSpPr>
            <a:spLocks noGrp="1" noChangeArrowheads="1"/>
          </p:cNvSpPr>
          <p:nvPr>
            <p:ph type="dt" sz="half" idx="10"/>
          </p:nvPr>
        </p:nvSpPr>
        <p:spPr>
          <a:ln/>
        </p:spPr>
        <p:txBody>
          <a:bodyPr/>
          <a:lstStyle>
            <a:lvl1pPr>
              <a:defRPr/>
            </a:lvl1pPr>
          </a:lstStyle>
          <a:p>
            <a:pPr>
              <a:defRPr/>
            </a:pPr>
            <a:endParaRPr lang="ru-RU">
              <a:solidFill>
                <a:prstClr val="white"/>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ru-RU">
              <a:solidFill>
                <a:prstClr val="white"/>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A66D3AA2-63A3-40E7-A1F2-20A00C8AE511}" type="slidenum">
              <a:rPr lang="ru-RU">
                <a:solidFill>
                  <a:prstClr val="white"/>
                </a:solidFill>
              </a:rPr>
              <a:pPr>
                <a:defRPr/>
              </a:pPr>
              <a:t>‹#›</a:t>
            </a:fld>
            <a:endParaRPr lang="ru-RU">
              <a:solidFill>
                <a:prstClr val="white"/>
              </a:solidFill>
            </a:endParaRPr>
          </a:p>
        </p:txBody>
      </p:sp>
    </p:spTree>
    <p:extLst>
      <p:ext uri="{BB962C8B-B14F-4D97-AF65-F5344CB8AC3E}">
        <p14:creationId xmlns:p14="http://schemas.microsoft.com/office/powerpoint/2010/main" val="3199024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4C71EC6-210F-42DE-9C53-41977AD35B3D}" type="datetimeFigureOut">
              <a:rPr lang="ru-RU" smtClean="0"/>
              <a:t>09.12.2012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19"/>
          <p:cNvSpPr>
            <a:spLocks noGrp="1" noChangeArrowheads="1"/>
          </p:cNvSpPr>
          <p:nvPr>
            <p:ph type="dt" sz="half" idx="10"/>
          </p:nvPr>
        </p:nvSpPr>
        <p:spPr>
          <a:ln/>
        </p:spPr>
        <p:txBody>
          <a:bodyPr/>
          <a:lstStyle>
            <a:lvl1pPr>
              <a:defRPr/>
            </a:lvl1pPr>
          </a:lstStyle>
          <a:p>
            <a:pPr>
              <a:defRPr/>
            </a:pPr>
            <a:endParaRPr lang="ru-RU">
              <a:solidFill>
                <a:prstClr val="white"/>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ru-RU">
              <a:solidFill>
                <a:prstClr val="white"/>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7E5C5392-A58F-41CA-9022-BDC5BC4181AB}" type="slidenum">
              <a:rPr lang="ru-RU">
                <a:solidFill>
                  <a:prstClr val="white"/>
                </a:solidFill>
              </a:rPr>
              <a:pPr>
                <a:defRPr/>
              </a:pPr>
              <a:t>‹#›</a:t>
            </a:fld>
            <a:endParaRPr lang="ru-RU">
              <a:solidFill>
                <a:prstClr val="white"/>
              </a:solidFill>
            </a:endParaRPr>
          </a:p>
        </p:txBody>
      </p:sp>
    </p:spTree>
    <p:extLst>
      <p:ext uri="{BB962C8B-B14F-4D97-AF65-F5344CB8AC3E}">
        <p14:creationId xmlns:p14="http://schemas.microsoft.com/office/powerpoint/2010/main" val="36876778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19"/>
          <p:cNvSpPr>
            <a:spLocks noGrp="1" noChangeArrowheads="1"/>
          </p:cNvSpPr>
          <p:nvPr>
            <p:ph type="dt" sz="half" idx="10"/>
          </p:nvPr>
        </p:nvSpPr>
        <p:spPr>
          <a:ln/>
        </p:spPr>
        <p:txBody>
          <a:bodyPr/>
          <a:lstStyle>
            <a:lvl1pPr>
              <a:defRPr/>
            </a:lvl1pPr>
          </a:lstStyle>
          <a:p>
            <a:pPr>
              <a:defRPr/>
            </a:pPr>
            <a:endParaRPr lang="ru-RU">
              <a:solidFill>
                <a:prstClr val="white"/>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ru-RU">
              <a:solidFill>
                <a:prstClr val="white"/>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A76AB4B6-B785-4071-B166-E87BF465A139}" type="slidenum">
              <a:rPr lang="ru-RU">
                <a:solidFill>
                  <a:prstClr val="white"/>
                </a:solidFill>
              </a:rPr>
              <a:pPr>
                <a:defRPr/>
              </a:pPr>
              <a:t>‹#›</a:t>
            </a:fld>
            <a:endParaRPr lang="ru-RU">
              <a:solidFill>
                <a:prstClr val="white"/>
              </a:solidFill>
            </a:endParaRPr>
          </a:p>
        </p:txBody>
      </p:sp>
    </p:spTree>
    <p:extLst>
      <p:ext uri="{BB962C8B-B14F-4D97-AF65-F5344CB8AC3E}">
        <p14:creationId xmlns:p14="http://schemas.microsoft.com/office/powerpoint/2010/main" val="7050879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19"/>
          <p:cNvSpPr>
            <a:spLocks noGrp="1" noChangeArrowheads="1"/>
          </p:cNvSpPr>
          <p:nvPr>
            <p:ph type="dt" sz="half" idx="10"/>
          </p:nvPr>
        </p:nvSpPr>
        <p:spPr>
          <a:ln/>
        </p:spPr>
        <p:txBody>
          <a:bodyPr/>
          <a:lstStyle>
            <a:lvl1pPr>
              <a:defRPr/>
            </a:lvl1pPr>
          </a:lstStyle>
          <a:p>
            <a:pPr>
              <a:defRPr/>
            </a:pPr>
            <a:endParaRPr lang="ru-RU">
              <a:solidFill>
                <a:prstClr val="white"/>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ru-RU">
              <a:solidFill>
                <a:prstClr val="white"/>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88C5FF20-2950-4E7C-8165-D97000AE01D6}" type="slidenum">
              <a:rPr lang="ru-RU">
                <a:solidFill>
                  <a:prstClr val="white"/>
                </a:solidFill>
              </a:rPr>
              <a:pPr>
                <a:defRPr/>
              </a:pPr>
              <a:t>‹#›</a:t>
            </a:fld>
            <a:endParaRPr lang="ru-RU">
              <a:solidFill>
                <a:prstClr val="white"/>
              </a:solidFill>
            </a:endParaRPr>
          </a:p>
        </p:txBody>
      </p:sp>
    </p:spTree>
    <p:extLst>
      <p:ext uri="{BB962C8B-B14F-4D97-AF65-F5344CB8AC3E}">
        <p14:creationId xmlns:p14="http://schemas.microsoft.com/office/powerpoint/2010/main" val="22649078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19"/>
          <p:cNvSpPr>
            <a:spLocks noGrp="1" noChangeArrowheads="1"/>
          </p:cNvSpPr>
          <p:nvPr>
            <p:ph type="dt" sz="half" idx="10"/>
          </p:nvPr>
        </p:nvSpPr>
        <p:spPr>
          <a:ln/>
        </p:spPr>
        <p:txBody>
          <a:bodyPr/>
          <a:lstStyle>
            <a:lvl1pPr>
              <a:defRPr/>
            </a:lvl1pPr>
          </a:lstStyle>
          <a:p>
            <a:pPr>
              <a:defRPr/>
            </a:pPr>
            <a:endParaRPr lang="ru-RU">
              <a:solidFill>
                <a:prstClr val="white"/>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ru-RU">
              <a:solidFill>
                <a:prstClr val="white"/>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3FC8E7EB-45F0-475E-A0DE-F4C31FB1D1D8}" type="slidenum">
              <a:rPr lang="ru-RU">
                <a:solidFill>
                  <a:prstClr val="white"/>
                </a:solidFill>
              </a:rPr>
              <a:pPr>
                <a:defRPr/>
              </a:pPr>
              <a:t>‹#›</a:t>
            </a:fld>
            <a:endParaRPr lang="ru-RU">
              <a:solidFill>
                <a:prstClr val="white"/>
              </a:solidFill>
            </a:endParaRPr>
          </a:p>
        </p:txBody>
      </p:sp>
    </p:spTree>
    <p:extLst>
      <p:ext uri="{BB962C8B-B14F-4D97-AF65-F5344CB8AC3E}">
        <p14:creationId xmlns:p14="http://schemas.microsoft.com/office/powerpoint/2010/main" val="1561365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ru-RU">
              <a:solidFill>
                <a:prstClr val="white"/>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ru-RU">
              <a:solidFill>
                <a:prstClr val="white"/>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33BB45B7-6CCE-4898-9EF7-9964FC7744DB}" type="slidenum">
              <a:rPr lang="ru-RU">
                <a:solidFill>
                  <a:prstClr val="white"/>
                </a:solidFill>
              </a:rPr>
              <a:pPr>
                <a:defRPr/>
              </a:pPr>
              <a:t>‹#›</a:t>
            </a:fld>
            <a:endParaRPr lang="ru-RU">
              <a:solidFill>
                <a:prstClr val="white"/>
              </a:solidFill>
            </a:endParaRPr>
          </a:p>
        </p:txBody>
      </p:sp>
    </p:spTree>
    <p:extLst>
      <p:ext uri="{BB962C8B-B14F-4D97-AF65-F5344CB8AC3E}">
        <p14:creationId xmlns:p14="http://schemas.microsoft.com/office/powerpoint/2010/main" val="32177889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9"/>
          <p:cNvSpPr>
            <a:spLocks noGrp="1" noChangeArrowheads="1"/>
          </p:cNvSpPr>
          <p:nvPr>
            <p:ph type="dt" sz="half" idx="10"/>
          </p:nvPr>
        </p:nvSpPr>
        <p:spPr>
          <a:ln/>
        </p:spPr>
        <p:txBody>
          <a:bodyPr/>
          <a:lstStyle>
            <a:lvl1pPr>
              <a:defRPr/>
            </a:lvl1pPr>
          </a:lstStyle>
          <a:p>
            <a:pPr>
              <a:defRPr/>
            </a:pPr>
            <a:endParaRPr lang="ru-RU">
              <a:solidFill>
                <a:prstClr val="white"/>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ru-RU">
              <a:solidFill>
                <a:prstClr val="white"/>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C99ABE95-E2CD-4796-8E7F-8C96AE860D0C}" type="slidenum">
              <a:rPr lang="ru-RU">
                <a:solidFill>
                  <a:prstClr val="white"/>
                </a:solidFill>
              </a:rPr>
              <a:pPr>
                <a:defRPr/>
              </a:pPr>
              <a:t>‹#›</a:t>
            </a:fld>
            <a:endParaRPr lang="ru-RU">
              <a:solidFill>
                <a:prstClr val="white"/>
              </a:solidFill>
            </a:endParaRPr>
          </a:p>
        </p:txBody>
      </p:sp>
    </p:spTree>
    <p:extLst>
      <p:ext uri="{BB962C8B-B14F-4D97-AF65-F5344CB8AC3E}">
        <p14:creationId xmlns:p14="http://schemas.microsoft.com/office/powerpoint/2010/main" val="42097271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9"/>
          <p:cNvSpPr>
            <a:spLocks noGrp="1" noChangeArrowheads="1"/>
          </p:cNvSpPr>
          <p:nvPr>
            <p:ph type="dt" sz="half" idx="10"/>
          </p:nvPr>
        </p:nvSpPr>
        <p:spPr>
          <a:ln/>
        </p:spPr>
        <p:txBody>
          <a:bodyPr/>
          <a:lstStyle>
            <a:lvl1pPr>
              <a:defRPr/>
            </a:lvl1pPr>
          </a:lstStyle>
          <a:p>
            <a:pPr>
              <a:defRPr/>
            </a:pPr>
            <a:endParaRPr lang="ru-RU">
              <a:solidFill>
                <a:prstClr val="white"/>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ru-RU">
              <a:solidFill>
                <a:prstClr val="white"/>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38DDEC18-CA17-41F9-B143-4EA4DC3A0AC0}" type="slidenum">
              <a:rPr lang="ru-RU">
                <a:solidFill>
                  <a:prstClr val="white"/>
                </a:solidFill>
              </a:rPr>
              <a:pPr>
                <a:defRPr/>
              </a:pPr>
              <a:t>‹#›</a:t>
            </a:fld>
            <a:endParaRPr lang="ru-RU">
              <a:solidFill>
                <a:prstClr val="white"/>
              </a:solidFill>
            </a:endParaRPr>
          </a:p>
        </p:txBody>
      </p:sp>
    </p:spTree>
    <p:extLst>
      <p:ext uri="{BB962C8B-B14F-4D97-AF65-F5344CB8AC3E}">
        <p14:creationId xmlns:p14="http://schemas.microsoft.com/office/powerpoint/2010/main" val="7561662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9"/>
          <p:cNvSpPr>
            <a:spLocks noGrp="1" noChangeArrowheads="1"/>
          </p:cNvSpPr>
          <p:nvPr>
            <p:ph type="dt" sz="half" idx="10"/>
          </p:nvPr>
        </p:nvSpPr>
        <p:spPr>
          <a:ln/>
        </p:spPr>
        <p:txBody>
          <a:bodyPr/>
          <a:lstStyle>
            <a:lvl1pPr>
              <a:defRPr/>
            </a:lvl1pPr>
          </a:lstStyle>
          <a:p>
            <a:pPr>
              <a:defRPr/>
            </a:pPr>
            <a:endParaRPr lang="ru-RU">
              <a:solidFill>
                <a:prstClr val="white"/>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ru-RU">
              <a:solidFill>
                <a:prstClr val="white"/>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2D1DD83E-F43E-4D05-AE08-BF466F541FF8}" type="slidenum">
              <a:rPr lang="ru-RU">
                <a:solidFill>
                  <a:prstClr val="white"/>
                </a:solidFill>
              </a:rPr>
              <a:pPr>
                <a:defRPr/>
              </a:pPr>
              <a:t>‹#›</a:t>
            </a:fld>
            <a:endParaRPr lang="ru-RU">
              <a:solidFill>
                <a:prstClr val="white"/>
              </a:solidFill>
            </a:endParaRPr>
          </a:p>
        </p:txBody>
      </p:sp>
    </p:spTree>
    <p:extLst>
      <p:ext uri="{BB962C8B-B14F-4D97-AF65-F5344CB8AC3E}">
        <p14:creationId xmlns:p14="http://schemas.microsoft.com/office/powerpoint/2010/main" val="218767438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5311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7813"/>
            <a:ext cx="6019800" cy="585311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9"/>
          <p:cNvSpPr>
            <a:spLocks noGrp="1" noChangeArrowheads="1"/>
          </p:cNvSpPr>
          <p:nvPr>
            <p:ph type="dt" sz="half" idx="10"/>
          </p:nvPr>
        </p:nvSpPr>
        <p:spPr>
          <a:ln/>
        </p:spPr>
        <p:txBody>
          <a:bodyPr/>
          <a:lstStyle>
            <a:lvl1pPr>
              <a:defRPr/>
            </a:lvl1pPr>
          </a:lstStyle>
          <a:p>
            <a:pPr>
              <a:defRPr/>
            </a:pPr>
            <a:endParaRPr lang="ru-RU">
              <a:solidFill>
                <a:prstClr val="white"/>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ru-RU">
              <a:solidFill>
                <a:prstClr val="white"/>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FE42025B-DDED-44BF-A467-E69623B1B6DC}" type="slidenum">
              <a:rPr lang="ru-RU">
                <a:solidFill>
                  <a:prstClr val="white"/>
                </a:solidFill>
              </a:rPr>
              <a:pPr>
                <a:defRPr/>
              </a:pPr>
              <a:t>‹#›</a:t>
            </a:fld>
            <a:endParaRPr lang="ru-RU">
              <a:solidFill>
                <a:prstClr val="white"/>
              </a:solidFill>
            </a:endParaRPr>
          </a:p>
        </p:txBody>
      </p:sp>
    </p:spTree>
    <p:extLst>
      <p:ext uri="{BB962C8B-B14F-4D97-AF65-F5344CB8AC3E}">
        <p14:creationId xmlns:p14="http://schemas.microsoft.com/office/powerpoint/2010/main" val="16053437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Прямоугольник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5" name="Прямоугольник 4"/>
          <p:cNvSpPr/>
          <p:nvPr/>
        </p:nvSpPr>
        <p:spPr>
          <a:xfrm flipV="1">
            <a:off x="5410200" y="3897313"/>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Прямоугольник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7" name="Прямоугольник 6"/>
          <p:cNvSpPr/>
          <p:nvPr/>
        </p:nvSpPr>
        <p:spPr>
          <a:xfrm flipV="1">
            <a:off x="5410200" y="4164013"/>
            <a:ext cx="1965325" cy="19050"/>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0" name="Прямоугольник 9"/>
          <p:cNvSpPr/>
          <p:nvPr/>
        </p:nvSpPr>
        <p:spPr>
          <a:xfrm flipV="1">
            <a:off x="5410200" y="4198938"/>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useBgFill="1">
        <p:nvSpPr>
          <p:cNvPr id="11" name="Скругленный прямоугольник 10"/>
          <p:cNvSpPr/>
          <p:nvPr/>
        </p:nvSpPr>
        <p:spPr bwMode="white">
          <a:xfrm>
            <a:off x="5410200" y="3962400"/>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useBgFill="1">
        <p:nvSpPr>
          <p:cNvPr id="12" name="Скругленный прямоугольник 11"/>
          <p:cNvSpPr/>
          <p:nvPr/>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3" name="Прямоугольник 12"/>
          <p:cNvSpPr/>
          <p:nvPr/>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4" name="Прямоугольник 13"/>
          <p:cNvSpPr/>
          <p:nvPr/>
        </p:nvSpPr>
        <p:spPr>
          <a:xfrm>
            <a:off x="0" y="3675063"/>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5" name="Прямоугольник 14"/>
          <p:cNvSpPr/>
          <p:nvPr/>
        </p:nvSpPr>
        <p:spPr>
          <a:xfrm flipV="1">
            <a:off x="6413500" y="3643313"/>
            <a:ext cx="2730500" cy="24765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6" name="Прямоугольник 15"/>
          <p:cNvSpPr/>
          <p:nvPr/>
        </p:nvSpPr>
        <p:spPr>
          <a:xfrm>
            <a:off x="0" y="0"/>
            <a:ext cx="9144000" cy="37020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8" name="Заголовок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lang="ru-RU" smtClean="0"/>
              <a:t>Образец заголовка</a:t>
            </a:r>
            <a:endParaRPr lang="en-US"/>
          </a:p>
        </p:txBody>
      </p:sp>
      <p:sp>
        <p:nvSpPr>
          <p:cNvPr id="9" name="Подзаголовок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17" name="Дата 27"/>
          <p:cNvSpPr>
            <a:spLocks noGrp="1"/>
          </p:cNvSpPr>
          <p:nvPr>
            <p:ph type="dt" sz="half" idx="10"/>
          </p:nvPr>
        </p:nvSpPr>
        <p:spPr>
          <a:xfrm>
            <a:off x="6705600" y="4206875"/>
            <a:ext cx="960438" cy="457200"/>
          </a:xfrm>
        </p:spPr>
        <p:txBody>
          <a:bodyPr/>
          <a:lstStyle>
            <a:lvl1pPr>
              <a:defRPr/>
            </a:lvl1pPr>
          </a:lstStyle>
          <a:p>
            <a:pPr>
              <a:defRPr/>
            </a:pPr>
            <a:fld id="{8F4E3B0E-1B02-4377-ADE3-BCD9C68E6A0D}" type="datetimeFigureOut">
              <a:rPr lang="ru-RU">
                <a:solidFill>
                  <a:srgbClr val="438086"/>
                </a:solidFill>
              </a:rPr>
              <a:pPr>
                <a:defRPr/>
              </a:pPr>
              <a:t>09.12.2012</a:t>
            </a:fld>
            <a:endParaRPr lang="ru-RU">
              <a:solidFill>
                <a:srgbClr val="438086"/>
              </a:solidFill>
            </a:endParaRPr>
          </a:p>
        </p:txBody>
      </p:sp>
      <p:sp>
        <p:nvSpPr>
          <p:cNvPr id="18" name="Нижний колонтитул 16"/>
          <p:cNvSpPr>
            <a:spLocks noGrp="1"/>
          </p:cNvSpPr>
          <p:nvPr>
            <p:ph type="ftr" sz="quarter" idx="11"/>
          </p:nvPr>
        </p:nvSpPr>
        <p:spPr>
          <a:xfrm>
            <a:off x="5410200" y="4205288"/>
            <a:ext cx="1295400" cy="457200"/>
          </a:xfrm>
        </p:spPr>
        <p:txBody>
          <a:bodyPr/>
          <a:lstStyle>
            <a:lvl1pPr>
              <a:defRPr/>
            </a:lvl1pPr>
          </a:lstStyle>
          <a:p>
            <a:pPr>
              <a:defRPr/>
            </a:pPr>
            <a:endParaRPr lang="ru-RU">
              <a:solidFill>
                <a:srgbClr val="438086"/>
              </a:solidFill>
            </a:endParaRPr>
          </a:p>
        </p:txBody>
      </p:sp>
      <p:sp>
        <p:nvSpPr>
          <p:cNvPr id="19" name="Номер слайда 28"/>
          <p:cNvSpPr>
            <a:spLocks noGrp="1"/>
          </p:cNvSpPr>
          <p:nvPr>
            <p:ph type="sldNum" sz="quarter" idx="12"/>
          </p:nvPr>
        </p:nvSpPr>
        <p:spPr>
          <a:xfrm>
            <a:off x="8320088" y="1588"/>
            <a:ext cx="747712" cy="365125"/>
          </a:xfrm>
        </p:spPr>
        <p:txBody>
          <a:bodyPr/>
          <a:lstStyle>
            <a:lvl1pPr algn="r">
              <a:defRPr sz="1800">
                <a:solidFill>
                  <a:schemeClr val="bg1"/>
                </a:solidFill>
              </a:defRPr>
            </a:lvl1pPr>
          </a:lstStyle>
          <a:p>
            <a:pPr>
              <a:defRPr/>
            </a:pPr>
            <a:fld id="{AC0E311C-5BD9-4599-8AAD-8DAFD63C56F4}" type="slidenum">
              <a:rPr lang="ru-RU">
                <a:solidFill>
                  <a:prstClr val="white"/>
                </a:solidFill>
              </a:rPr>
              <a:pPr>
                <a:defRPr/>
              </a:pPr>
              <a:t>‹#›</a:t>
            </a:fld>
            <a:endParaRPr lang="ru-RU">
              <a:solidFill>
                <a:prstClr val="white"/>
              </a:solidFill>
            </a:endParaRPr>
          </a:p>
        </p:txBody>
      </p:sp>
    </p:spTree>
    <p:extLst>
      <p:ext uri="{BB962C8B-B14F-4D97-AF65-F5344CB8AC3E}">
        <p14:creationId xmlns:p14="http://schemas.microsoft.com/office/powerpoint/2010/main" val="3297819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t>09.12.2012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6BFDE68D-A33D-4858-BA2C-9B9C33F1A4E1}" type="datetimeFigureOut">
              <a:rPr lang="ru-RU">
                <a:solidFill>
                  <a:srgbClr val="438086"/>
                </a:solidFill>
              </a:rPr>
              <a:pPr>
                <a:defRPr/>
              </a:pPr>
              <a:t>09.12.2012</a:t>
            </a:fld>
            <a:endParaRPr lang="ru-RU">
              <a:solidFill>
                <a:srgbClr val="438086"/>
              </a:solidFill>
            </a:endParaRPr>
          </a:p>
        </p:txBody>
      </p:sp>
      <p:sp>
        <p:nvSpPr>
          <p:cNvPr id="5"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6" name="Номер слайда 22"/>
          <p:cNvSpPr>
            <a:spLocks noGrp="1"/>
          </p:cNvSpPr>
          <p:nvPr>
            <p:ph type="sldNum" sz="quarter" idx="12"/>
          </p:nvPr>
        </p:nvSpPr>
        <p:spPr/>
        <p:txBody>
          <a:bodyPr/>
          <a:lstStyle>
            <a:lvl1pPr>
              <a:defRPr/>
            </a:lvl1pPr>
          </a:lstStyle>
          <a:p>
            <a:pPr>
              <a:defRPr/>
            </a:pPr>
            <a:fld id="{A07E7492-3ECA-4114-AD24-DA38BE57301C}" type="slidenum">
              <a:rPr lang="ru-RU"/>
              <a:pPr>
                <a:defRPr/>
              </a:pPr>
              <a:t>‹#›</a:t>
            </a:fld>
            <a:endParaRPr lang="ru-RU"/>
          </a:p>
        </p:txBody>
      </p:sp>
    </p:spTree>
    <p:extLst>
      <p:ext uri="{BB962C8B-B14F-4D97-AF65-F5344CB8AC3E}">
        <p14:creationId xmlns:p14="http://schemas.microsoft.com/office/powerpoint/2010/main" val="84322994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ru-RU" smtClean="0"/>
              <a:t>Образец заголовка</a:t>
            </a:r>
            <a:endParaRPr lang="en-US"/>
          </a:p>
        </p:txBody>
      </p:sp>
      <p:sp>
        <p:nvSpPr>
          <p:cNvPr id="3" name="Текст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4" name="Дата 13"/>
          <p:cNvSpPr>
            <a:spLocks noGrp="1"/>
          </p:cNvSpPr>
          <p:nvPr>
            <p:ph type="dt" sz="half" idx="10"/>
          </p:nvPr>
        </p:nvSpPr>
        <p:spPr/>
        <p:txBody>
          <a:bodyPr/>
          <a:lstStyle>
            <a:lvl1pPr>
              <a:defRPr/>
            </a:lvl1pPr>
          </a:lstStyle>
          <a:p>
            <a:pPr>
              <a:defRPr/>
            </a:pPr>
            <a:fld id="{226EFD1B-427F-40D9-B7A5-F088DA71EF84}" type="datetimeFigureOut">
              <a:rPr lang="ru-RU">
                <a:solidFill>
                  <a:srgbClr val="438086"/>
                </a:solidFill>
              </a:rPr>
              <a:pPr>
                <a:defRPr/>
              </a:pPr>
              <a:t>09.12.2012</a:t>
            </a:fld>
            <a:endParaRPr lang="ru-RU">
              <a:solidFill>
                <a:srgbClr val="438086"/>
              </a:solidFill>
            </a:endParaRPr>
          </a:p>
        </p:txBody>
      </p:sp>
      <p:sp>
        <p:nvSpPr>
          <p:cNvPr id="5"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6" name="Номер слайда 22"/>
          <p:cNvSpPr>
            <a:spLocks noGrp="1"/>
          </p:cNvSpPr>
          <p:nvPr>
            <p:ph type="sldNum" sz="quarter" idx="12"/>
          </p:nvPr>
        </p:nvSpPr>
        <p:spPr/>
        <p:txBody>
          <a:bodyPr/>
          <a:lstStyle>
            <a:lvl1pPr>
              <a:defRPr/>
            </a:lvl1pPr>
          </a:lstStyle>
          <a:p>
            <a:pPr>
              <a:defRPr/>
            </a:pPr>
            <a:fld id="{DCC15BCE-CB8A-446E-A080-C808E164F7ED}" type="slidenum">
              <a:rPr lang="ru-RU"/>
              <a:pPr>
                <a:defRPr/>
              </a:pPr>
              <a:t>‹#›</a:t>
            </a:fld>
            <a:endParaRPr lang="ru-RU"/>
          </a:p>
        </p:txBody>
      </p:sp>
    </p:spTree>
    <p:extLst>
      <p:ext uri="{BB962C8B-B14F-4D97-AF65-F5344CB8AC3E}">
        <p14:creationId xmlns:p14="http://schemas.microsoft.com/office/powerpoint/2010/main" val="11193626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13"/>
          <p:cNvSpPr>
            <a:spLocks noGrp="1"/>
          </p:cNvSpPr>
          <p:nvPr>
            <p:ph type="dt" sz="half" idx="10"/>
          </p:nvPr>
        </p:nvSpPr>
        <p:spPr/>
        <p:txBody>
          <a:bodyPr/>
          <a:lstStyle>
            <a:lvl1pPr>
              <a:defRPr/>
            </a:lvl1pPr>
          </a:lstStyle>
          <a:p>
            <a:pPr>
              <a:defRPr/>
            </a:pPr>
            <a:fld id="{BFBEA38C-448D-49A1-BAC1-34C8E3653757}" type="datetimeFigureOut">
              <a:rPr lang="ru-RU">
                <a:solidFill>
                  <a:srgbClr val="438086"/>
                </a:solidFill>
              </a:rPr>
              <a:pPr>
                <a:defRPr/>
              </a:pPr>
              <a:t>09.12.2012</a:t>
            </a:fld>
            <a:endParaRPr lang="ru-RU">
              <a:solidFill>
                <a:srgbClr val="438086"/>
              </a:solidFill>
            </a:endParaRPr>
          </a:p>
        </p:txBody>
      </p:sp>
      <p:sp>
        <p:nvSpPr>
          <p:cNvPr id="6"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7" name="Номер слайда 22"/>
          <p:cNvSpPr>
            <a:spLocks noGrp="1"/>
          </p:cNvSpPr>
          <p:nvPr>
            <p:ph type="sldNum" sz="quarter" idx="12"/>
          </p:nvPr>
        </p:nvSpPr>
        <p:spPr/>
        <p:txBody>
          <a:bodyPr/>
          <a:lstStyle>
            <a:lvl1pPr>
              <a:defRPr/>
            </a:lvl1pPr>
          </a:lstStyle>
          <a:p>
            <a:pPr>
              <a:defRPr/>
            </a:pPr>
            <a:fld id="{A1C24B31-F2D0-406D-9EF0-14C08E125737}" type="slidenum">
              <a:rPr lang="ru-RU"/>
              <a:pPr>
                <a:defRPr/>
              </a:pPr>
              <a:t>‹#›</a:t>
            </a:fld>
            <a:endParaRPr lang="ru-RU"/>
          </a:p>
        </p:txBody>
      </p:sp>
    </p:spTree>
    <p:extLst>
      <p:ext uri="{BB962C8B-B14F-4D97-AF65-F5344CB8AC3E}">
        <p14:creationId xmlns:p14="http://schemas.microsoft.com/office/powerpoint/2010/main" val="17607704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000" y="1143000"/>
            <a:ext cx="8382000" cy="1069848"/>
          </a:xfrm>
        </p:spPr>
        <p:txBody>
          <a:bodyPr/>
          <a:lstStyle>
            <a:lvl1pPr>
              <a:defRPr sz="4000" b="0" i="0" cap="none" baseline="0"/>
            </a:lvl1pPr>
          </a:lstStyle>
          <a:p>
            <a:r>
              <a:rPr lang="ru-RU" smtClean="0"/>
              <a:t>Образец заголовка</a:t>
            </a:r>
            <a:endParaRPr lang="en-US"/>
          </a:p>
        </p:txBody>
      </p:sp>
      <p:sp>
        <p:nvSpPr>
          <p:cNvPr id="3" name="Текст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Текст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5" name="Содержимое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25"/>
          <p:cNvSpPr>
            <a:spLocks noGrp="1"/>
          </p:cNvSpPr>
          <p:nvPr>
            <p:ph type="dt" sz="half" idx="10"/>
          </p:nvPr>
        </p:nvSpPr>
        <p:spPr/>
        <p:txBody>
          <a:bodyPr rtlCol="0"/>
          <a:lstStyle>
            <a:lvl1pPr>
              <a:defRPr/>
            </a:lvl1pPr>
          </a:lstStyle>
          <a:p>
            <a:pPr>
              <a:defRPr/>
            </a:pPr>
            <a:fld id="{138FE83B-17EE-4589-AD2E-BEE35E457DA6}" type="datetimeFigureOut">
              <a:rPr lang="ru-RU">
                <a:solidFill>
                  <a:srgbClr val="438086"/>
                </a:solidFill>
              </a:rPr>
              <a:pPr>
                <a:defRPr/>
              </a:pPr>
              <a:t>09.12.2012</a:t>
            </a:fld>
            <a:endParaRPr lang="ru-RU">
              <a:solidFill>
                <a:srgbClr val="438086"/>
              </a:solidFill>
            </a:endParaRPr>
          </a:p>
        </p:txBody>
      </p:sp>
      <p:sp>
        <p:nvSpPr>
          <p:cNvPr id="8" name="Номер слайда 26"/>
          <p:cNvSpPr>
            <a:spLocks noGrp="1"/>
          </p:cNvSpPr>
          <p:nvPr>
            <p:ph type="sldNum" sz="quarter" idx="11"/>
          </p:nvPr>
        </p:nvSpPr>
        <p:spPr/>
        <p:txBody>
          <a:bodyPr rtlCol="0"/>
          <a:lstStyle>
            <a:lvl1pPr>
              <a:defRPr/>
            </a:lvl1pPr>
          </a:lstStyle>
          <a:p>
            <a:pPr>
              <a:defRPr/>
            </a:pPr>
            <a:fld id="{B58CB5DE-43FA-496C-BA35-4DBA5C3BADEA}" type="slidenum">
              <a:rPr lang="ru-RU"/>
              <a:pPr>
                <a:defRPr/>
              </a:pPr>
              <a:t>‹#›</a:t>
            </a:fld>
            <a:endParaRPr lang="ru-RU"/>
          </a:p>
        </p:txBody>
      </p:sp>
      <p:sp>
        <p:nvSpPr>
          <p:cNvPr id="9" name="Нижний колонтитул 27"/>
          <p:cNvSpPr>
            <a:spLocks noGrp="1"/>
          </p:cNvSpPr>
          <p:nvPr>
            <p:ph type="ftr" sz="quarter" idx="12"/>
          </p:nvPr>
        </p:nvSpPr>
        <p:spPr/>
        <p:txBody>
          <a:bodyPr rtlCol="0"/>
          <a:lstStyle>
            <a:lvl1pPr>
              <a:defRPr/>
            </a:lvl1pPr>
          </a:lstStyle>
          <a:p>
            <a:pPr>
              <a:defRPr/>
            </a:pPr>
            <a:endParaRPr lang="ru-RU">
              <a:solidFill>
                <a:srgbClr val="438086"/>
              </a:solidFill>
            </a:endParaRPr>
          </a:p>
        </p:txBody>
      </p:sp>
    </p:spTree>
    <p:extLst>
      <p:ext uri="{BB962C8B-B14F-4D97-AF65-F5344CB8AC3E}">
        <p14:creationId xmlns:p14="http://schemas.microsoft.com/office/powerpoint/2010/main" val="149534887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43000"/>
            <a:ext cx="8229600" cy="1069848"/>
          </a:xfrm>
        </p:spPr>
        <p:txBody>
          <a:bodyPr/>
          <a:lstStyle>
            <a:lvl1pPr>
              <a:defRPr sz="4000">
                <a:solidFill>
                  <a:schemeClr val="tx2"/>
                </a:solidFill>
              </a:defRPr>
            </a:lvl1pPr>
          </a:lstStyle>
          <a:p>
            <a:r>
              <a:rPr lang="ru-RU" smtClean="0"/>
              <a:t>Образец заголовка</a:t>
            </a:r>
            <a:endParaRPr lang="en-US"/>
          </a:p>
        </p:txBody>
      </p:sp>
      <p:sp>
        <p:nvSpPr>
          <p:cNvPr id="3" name="Дата 2"/>
          <p:cNvSpPr>
            <a:spLocks noGrp="1"/>
          </p:cNvSpPr>
          <p:nvPr>
            <p:ph type="dt" sz="half" idx="10"/>
          </p:nvPr>
        </p:nvSpPr>
        <p:spPr>
          <a:xfrm>
            <a:off x="6583363" y="612775"/>
            <a:ext cx="957262" cy="457200"/>
          </a:xfrm>
        </p:spPr>
        <p:txBody>
          <a:bodyPr/>
          <a:lstStyle>
            <a:lvl1pPr>
              <a:defRPr/>
            </a:lvl1pPr>
          </a:lstStyle>
          <a:p>
            <a:pPr>
              <a:defRPr/>
            </a:pPr>
            <a:fld id="{56BF019A-1886-4FE8-8715-997480842741}" type="datetimeFigureOut">
              <a:rPr lang="ru-RU">
                <a:solidFill>
                  <a:srgbClr val="438086"/>
                </a:solidFill>
              </a:rPr>
              <a:pPr>
                <a:defRPr/>
              </a:pPr>
              <a:t>09.12.2012</a:t>
            </a:fld>
            <a:endParaRPr lang="ru-RU">
              <a:solidFill>
                <a:srgbClr val="438086"/>
              </a:solidFill>
            </a:endParaRPr>
          </a:p>
        </p:txBody>
      </p:sp>
      <p:sp>
        <p:nvSpPr>
          <p:cNvPr id="4" name="Нижний колонтитул 3"/>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5" name="Номер слайда 4"/>
          <p:cNvSpPr>
            <a:spLocks noGrp="1"/>
          </p:cNvSpPr>
          <p:nvPr>
            <p:ph type="sldNum" sz="quarter" idx="12"/>
          </p:nvPr>
        </p:nvSpPr>
        <p:spPr/>
        <p:txBody>
          <a:bodyPr/>
          <a:lstStyle>
            <a:lvl1pPr>
              <a:defRPr/>
            </a:lvl1pPr>
          </a:lstStyle>
          <a:p>
            <a:pPr>
              <a:defRPr/>
            </a:pPr>
            <a:fld id="{874F2590-F3A2-43C1-8620-0C400BF4B30C}" type="slidenum">
              <a:rPr lang="ru-RU"/>
              <a:pPr>
                <a:defRPr/>
              </a:pPr>
              <a:t>‹#›</a:t>
            </a:fld>
            <a:endParaRPr lang="ru-RU"/>
          </a:p>
        </p:txBody>
      </p:sp>
    </p:spTree>
    <p:extLst>
      <p:ext uri="{BB962C8B-B14F-4D97-AF65-F5344CB8AC3E}">
        <p14:creationId xmlns:p14="http://schemas.microsoft.com/office/powerpoint/2010/main" val="32387220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3"/>
          <p:cNvSpPr>
            <a:spLocks noGrp="1"/>
          </p:cNvSpPr>
          <p:nvPr>
            <p:ph type="dt" sz="half" idx="10"/>
          </p:nvPr>
        </p:nvSpPr>
        <p:spPr/>
        <p:txBody>
          <a:bodyPr/>
          <a:lstStyle>
            <a:lvl1pPr>
              <a:defRPr/>
            </a:lvl1pPr>
          </a:lstStyle>
          <a:p>
            <a:pPr>
              <a:defRPr/>
            </a:pPr>
            <a:fld id="{D0BB3168-18A5-4097-BAC8-77D044395FB6}" type="datetimeFigureOut">
              <a:rPr lang="ru-RU">
                <a:solidFill>
                  <a:srgbClr val="438086"/>
                </a:solidFill>
              </a:rPr>
              <a:pPr>
                <a:defRPr/>
              </a:pPr>
              <a:t>09.12.2012</a:t>
            </a:fld>
            <a:endParaRPr lang="ru-RU">
              <a:solidFill>
                <a:srgbClr val="438086"/>
              </a:solidFill>
            </a:endParaRPr>
          </a:p>
        </p:txBody>
      </p:sp>
      <p:sp>
        <p:nvSpPr>
          <p:cNvPr id="3"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4" name="Номер слайда 22"/>
          <p:cNvSpPr>
            <a:spLocks noGrp="1"/>
          </p:cNvSpPr>
          <p:nvPr>
            <p:ph type="sldNum" sz="quarter" idx="12"/>
          </p:nvPr>
        </p:nvSpPr>
        <p:spPr/>
        <p:txBody>
          <a:bodyPr/>
          <a:lstStyle>
            <a:lvl1pPr>
              <a:defRPr/>
            </a:lvl1pPr>
          </a:lstStyle>
          <a:p>
            <a:pPr>
              <a:defRPr/>
            </a:pPr>
            <a:fld id="{01B0E955-BAA3-4A23-AAF8-1D57FBF8CAAB}" type="slidenum">
              <a:rPr lang="ru-RU"/>
              <a:pPr>
                <a:defRPr/>
              </a:pPr>
              <a:t>‹#›</a:t>
            </a:fld>
            <a:endParaRPr lang="ru-RU"/>
          </a:p>
        </p:txBody>
      </p:sp>
    </p:spTree>
    <p:extLst>
      <p:ext uri="{BB962C8B-B14F-4D97-AF65-F5344CB8AC3E}">
        <p14:creationId xmlns:p14="http://schemas.microsoft.com/office/powerpoint/2010/main" val="288175143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53496" y="1101970"/>
            <a:ext cx="3383280" cy="877824"/>
          </a:xfrm>
        </p:spPr>
        <p:txBody>
          <a:bodyPr anchor="b"/>
          <a:lstStyle>
            <a:lvl1pPr algn="l">
              <a:buNone/>
              <a:defRPr sz="1800" b="1"/>
            </a:lvl1pPr>
          </a:lstStyle>
          <a:p>
            <a:r>
              <a:rPr lang="ru-RU" smtClean="0"/>
              <a:t>Образец заголовка</a:t>
            </a:r>
            <a:endParaRPr lang="en-US"/>
          </a:p>
        </p:txBody>
      </p:sp>
      <p:sp>
        <p:nvSpPr>
          <p:cNvPr id="3" name="Текст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ru-RU" smtClean="0"/>
              <a:t>Образец текста</a:t>
            </a:r>
          </a:p>
        </p:txBody>
      </p:sp>
      <p:sp>
        <p:nvSpPr>
          <p:cNvPr id="4" name="Содержимое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13"/>
          <p:cNvSpPr>
            <a:spLocks noGrp="1"/>
          </p:cNvSpPr>
          <p:nvPr>
            <p:ph type="dt" sz="half" idx="10"/>
          </p:nvPr>
        </p:nvSpPr>
        <p:spPr/>
        <p:txBody>
          <a:bodyPr/>
          <a:lstStyle>
            <a:lvl1pPr>
              <a:defRPr/>
            </a:lvl1pPr>
          </a:lstStyle>
          <a:p>
            <a:pPr>
              <a:defRPr/>
            </a:pPr>
            <a:fld id="{A26CD38B-93CC-48B5-B3CB-3C6E756F7206}" type="datetimeFigureOut">
              <a:rPr lang="ru-RU">
                <a:solidFill>
                  <a:srgbClr val="438086"/>
                </a:solidFill>
              </a:rPr>
              <a:pPr>
                <a:defRPr/>
              </a:pPr>
              <a:t>09.12.2012</a:t>
            </a:fld>
            <a:endParaRPr lang="ru-RU">
              <a:solidFill>
                <a:srgbClr val="438086"/>
              </a:solidFill>
            </a:endParaRPr>
          </a:p>
        </p:txBody>
      </p:sp>
      <p:sp>
        <p:nvSpPr>
          <p:cNvPr id="6"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7" name="Номер слайда 22"/>
          <p:cNvSpPr>
            <a:spLocks noGrp="1"/>
          </p:cNvSpPr>
          <p:nvPr>
            <p:ph type="sldNum" sz="quarter" idx="12"/>
          </p:nvPr>
        </p:nvSpPr>
        <p:spPr/>
        <p:txBody>
          <a:bodyPr/>
          <a:lstStyle>
            <a:lvl1pPr>
              <a:defRPr/>
            </a:lvl1pPr>
          </a:lstStyle>
          <a:p>
            <a:pPr>
              <a:defRPr/>
            </a:pPr>
            <a:fld id="{B8F8AC7A-40BE-440E-97D3-0FA6DE1C8F33}" type="slidenum">
              <a:rPr lang="ru-RU"/>
              <a:pPr>
                <a:defRPr/>
              </a:pPr>
              <a:t>‹#›</a:t>
            </a:fld>
            <a:endParaRPr lang="ru-RU"/>
          </a:p>
        </p:txBody>
      </p:sp>
    </p:spTree>
    <p:extLst>
      <p:ext uri="{BB962C8B-B14F-4D97-AF65-F5344CB8AC3E}">
        <p14:creationId xmlns:p14="http://schemas.microsoft.com/office/powerpoint/2010/main" val="202658692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lang="ru-RU" smtClean="0"/>
              <a:t>Образец заголовка</a:t>
            </a:r>
            <a:endParaRPr lang="en-US"/>
          </a:p>
        </p:txBody>
      </p:sp>
      <p:sp>
        <p:nvSpPr>
          <p:cNvPr id="3" name="Рисунок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ru-RU" noProof="0" smtClean="0"/>
              <a:t>Вставка рисунка</a:t>
            </a:r>
            <a:endParaRPr lang="en-US" noProof="0" dirty="0"/>
          </a:p>
        </p:txBody>
      </p:sp>
      <p:sp>
        <p:nvSpPr>
          <p:cNvPr id="4" name="Текст 3"/>
          <p:cNvSpPr>
            <a:spLocks noGrp="1"/>
          </p:cNvSpPr>
          <p:nvPr>
            <p:ph type="body" sz="half" idx="2"/>
          </p:nvPr>
        </p:nvSpPr>
        <p:spPr>
          <a:xfrm>
            <a:off x="6088443" y="3274308"/>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ru-RU" smtClean="0"/>
              <a:t>Образец текста</a:t>
            </a:r>
          </a:p>
        </p:txBody>
      </p:sp>
      <p:sp>
        <p:nvSpPr>
          <p:cNvPr id="5" name="Дата 13"/>
          <p:cNvSpPr>
            <a:spLocks noGrp="1"/>
          </p:cNvSpPr>
          <p:nvPr>
            <p:ph type="dt" sz="half" idx="10"/>
          </p:nvPr>
        </p:nvSpPr>
        <p:spPr/>
        <p:txBody>
          <a:bodyPr/>
          <a:lstStyle>
            <a:lvl1pPr>
              <a:defRPr/>
            </a:lvl1pPr>
          </a:lstStyle>
          <a:p>
            <a:pPr>
              <a:defRPr/>
            </a:pPr>
            <a:fld id="{C9917452-2AD7-4B99-850F-078E9716FEEC}" type="datetimeFigureOut">
              <a:rPr lang="ru-RU">
                <a:solidFill>
                  <a:srgbClr val="438086"/>
                </a:solidFill>
              </a:rPr>
              <a:pPr>
                <a:defRPr/>
              </a:pPr>
              <a:t>09.12.2012</a:t>
            </a:fld>
            <a:endParaRPr lang="ru-RU">
              <a:solidFill>
                <a:srgbClr val="438086"/>
              </a:solidFill>
            </a:endParaRPr>
          </a:p>
        </p:txBody>
      </p:sp>
      <p:sp>
        <p:nvSpPr>
          <p:cNvPr id="6"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7" name="Номер слайда 22"/>
          <p:cNvSpPr>
            <a:spLocks noGrp="1"/>
          </p:cNvSpPr>
          <p:nvPr>
            <p:ph type="sldNum" sz="quarter" idx="12"/>
          </p:nvPr>
        </p:nvSpPr>
        <p:spPr/>
        <p:txBody>
          <a:bodyPr/>
          <a:lstStyle>
            <a:lvl1pPr>
              <a:defRPr/>
            </a:lvl1pPr>
          </a:lstStyle>
          <a:p>
            <a:pPr>
              <a:defRPr/>
            </a:pPr>
            <a:fld id="{8078A7BB-EBD0-4413-9616-6D1D81233C45}" type="slidenum">
              <a:rPr lang="ru-RU"/>
              <a:pPr>
                <a:defRPr/>
              </a:pPr>
              <a:t>‹#›</a:t>
            </a:fld>
            <a:endParaRPr lang="ru-RU"/>
          </a:p>
        </p:txBody>
      </p:sp>
    </p:spTree>
    <p:extLst>
      <p:ext uri="{BB962C8B-B14F-4D97-AF65-F5344CB8AC3E}">
        <p14:creationId xmlns:p14="http://schemas.microsoft.com/office/powerpoint/2010/main" val="149619236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544D470D-22DD-4B6A-BABC-E466F4AF8080}" type="datetimeFigureOut">
              <a:rPr lang="ru-RU">
                <a:solidFill>
                  <a:srgbClr val="438086"/>
                </a:solidFill>
              </a:rPr>
              <a:pPr>
                <a:defRPr/>
              </a:pPr>
              <a:t>09.12.2012</a:t>
            </a:fld>
            <a:endParaRPr lang="ru-RU">
              <a:solidFill>
                <a:srgbClr val="438086"/>
              </a:solidFill>
            </a:endParaRPr>
          </a:p>
        </p:txBody>
      </p:sp>
      <p:sp>
        <p:nvSpPr>
          <p:cNvPr id="5"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6" name="Номер слайда 22"/>
          <p:cNvSpPr>
            <a:spLocks noGrp="1"/>
          </p:cNvSpPr>
          <p:nvPr>
            <p:ph type="sldNum" sz="quarter" idx="12"/>
          </p:nvPr>
        </p:nvSpPr>
        <p:spPr/>
        <p:txBody>
          <a:bodyPr/>
          <a:lstStyle>
            <a:lvl1pPr>
              <a:defRPr/>
            </a:lvl1pPr>
          </a:lstStyle>
          <a:p>
            <a:pPr>
              <a:defRPr/>
            </a:pPr>
            <a:fld id="{A2EF9263-45A2-4444-BBF1-187D1668CDB5}" type="slidenum">
              <a:rPr lang="ru-RU"/>
              <a:pPr>
                <a:defRPr/>
              </a:pPr>
              <a:t>‹#›</a:t>
            </a:fld>
            <a:endParaRPr lang="ru-RU"/>
          </a:p>
        </p:txBody>
      </p:sp>
    </p:spTree>
    <p:extLst>
      <p:ext uri="{BB962C8B-B14F-4D97-AF65-F5344CB8AC3E}">
        <p14:creationId xmlns:p14="http://schemas.microsoft.com/office/powerpoint/2010/main" val="304159638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1143000"/>
            <a:ext cx="1905000" cy="5486400"/>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1143000"/>
            <a:ext cx="62484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B29F25E5-84A3-498E-80E0-FE73365C8E36}" type="datetimeFigureOut">
              <a:rPr lang="ru-RU">
                <a:solidFill>
                  <a:srgbClr val="438086"/>
                </a:solidFill>
              </a:rPr>
              <a:pPr>
                <a:defRPr/>
              </a:pPr>
              <a:t>09.12.2012</a:t>
            </a:fld>
            <a:endParaRPr lang="ru-RU">
              <a:solidFill>
                <a:srgbClr val="438086"/>
              </a:solidFill>
            </a:endParaRPr>
          </a:p>
        </p:txBody>
      </p:sp>
      <p:sp>
        <p:nvSpPr>
          <p:cNvPr id="5" name="Нижний колонтитул 2"/>
          <p:cNvSpPr>
            <a:spLocks noGrp="1"/>
          </p:cNvSpPr>
          <p:nvPr>
            <p:ph type="ftr" sz="quarter" idx="11"/>
          </p:nvPr>
        </p:nvSpPr>
        <p:spPr/>
        <p:txBody>
          <a:bodyPr/>
          <a:lstStyle>
            <a:lvl1pPr>
              <a:defRPr/>
            </a:lvl1pPr>
          </a:lstStyle>
          <a:p>
            <a:pPr>
              <a:defRPr/>
            </a:pPr>
            <a:endParaRPr lang="ru-RU">
              <a:solidFill>
                <a:srgbClr val="438086"/>
              </a:solidFill>
            </a:endParaRPr>
          </a:p>
        </p:txBody>
      </p:sp>
      <p:sp>
        <p:nvSpPr>
          <p:cNvPr id="6" name="Номер слайда 22"/>
          <p:cNvSpPr>
            <a:spLocks noGrp="1"/>
          </p:cNvSpPr>
          <p:nvPr>
            <p:ph type="sldNum" sz="quarter" idx="12"/>
          </p:nvPr>
        </p:nvSpPr>
        <p:spPr/>
        <p:txBody>
          <a:bodyPr/>
          <a:lstStyle>
            <a:lvl1pPr>
              <a:defRPr/>
            </a:lvl1pPr>
          </a:lstStyle>
          <a:p>
            <a:pPr>
              <a:defRPr/>
            </a:pPr>
            <a:fld id="{94454F58-7DAA-4962-9A75-EE81551C6278}" type="slidenum">
              <a:rPr lang="ru-RU"/>
              <a:pPr>
                <a:defRPr/>
              </a:pPr>
              <a:t>‹#›</a:t>
            </a:fld>
            <a:endParaRPr lang="ru-RU"/>
          </a:p>
        </p:txBody>
      </p:sp>
    </p:spTree>
    <p:extLst>
      <p:ext uri="{BB962C8B-B14F-4D97-AF65-F5344CB8AC3E}">
        <p14:creationId xmlns:p14="http://schemas.microsoft.com/office/powerpoint/2010/main" val="1674884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4.jpe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image" Target="../media/image5.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4.jpe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image" Target="../media/image5.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image" Target="../media/image4.jpeg"/><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image" Target="../media/image5.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theme" Target="../theme/theme19.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slideLayout" Target="../slideLayouts/slideLayout210.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image" Target="../media/image6.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theme" Target="../theme/theme20.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slideLayout" Target="../slideLayouts/slideLayout222.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 Id="rId14" Type="http://schemas.openxmlformats.org/officeDocument/2006/relationships/image" Target="../media/image7.jpe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0.xml"/><Relationship Id="rId13" Type="http://schemas.openxmlformats.org/officeDocument/2006/relationships/theme" Target="../theme/theme21.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slideLayout" Target="../slideLayouts/slideLayout234.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 Id="rId14" Type="http://schemas.openxmlformats.org/officeDocument/2006/relationships/image" Target="../media/image9.jpe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image" Target="../media/image11.jpeg"/><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theme" Target="../theme/theme22.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theme" Target="../theme/theme23.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slideLayout" Target="../slideLayouts/slideLayout257.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 Id="rId14" Type="http://schemas.openxmlformats.org/officeDocument/2006/relationships/image" Target="../media/image7.jpe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5.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24.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fld id="{B4C71EC6-210F-42DE-9C53-41977AD35B3D}" type="datetimeFigureOut">
              <a:rPr lang="ru-RU" smtClean="0"/>
              <a:t>09.12.2012</a:t>
            </a:fld>
            <a:endParaRPr lang="ru-RU"/>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endParaRPr lang="ru-RU"/>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fld id="{B19B0651-EE4F-4900-A07F-96A6BFA9D0F0}" type="slidenum">
              <a:rPr lang="ru-RU" smtClean="0"/>
              <a:t>‹#›</a:t>
            </a:fld>
            <a:endParaRPr lang="ru-RU"/>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Прямоугольник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29" name="Прямоугольник 28"/>
          <p:cNvSpPr/>
          <p:nvPr/>
        </p:nvSpPr>
        <p:spPr>
          <a:xfrm>
            <a:off x="0" y="0"/>
            <a:ext cx="9144000" cy="3111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0" name="Прямоугольник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1" name="Прямоугольник 30"/>
          <p:cNvSpPr/>
          <p:nvPr/>
        </p:nvSpPr>
        <p:spPr>
          <a:xfrm flipV="1">
            <a:off x="5410200" y="360363"/>
            <a:ext cx="3733800" cy="904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2" name="Прямоугольник 31"/>
          <p:cNvSpPr/>
          <p:nvPr/>
        </p:nvSpPr>
        <p:spPr>
          <a:xfrm flipV="1">
            <a:off x="5410200" y="439738"/>
            <a:ext cx="3733800" cy="1809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useBgFill="1">
        <p:nvSpPr>
          <p:cNvPr id="33" name="Скругленный прямоугольник 32"/>
          <p:cNvSpPr/>
          <p:nvPr/>
        </p:nvSpPr>
        <p:spPr bwMode="white">
          <a:xfrm>
            <a:off x="5407025" y="496888"/>
            <a:ext cx="3063875"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useBgFill="1">
        <p:nvSpPr>
          <p:cNvPr id="34" name="Скругленный прямоугольник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5" name="Прямоугольник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6" name="Прямоугольник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7" name="Прямоугольник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8" name="Прямоугольник 37"/>
          <p:cNvSpPr/>
          <p:nvPr/>
        </p:nvSpPr>
        <p:spPr bwMode="invGray">
          <a:xfrm>
            <a:off x="8975725" y="-1588"/>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9" name="Прямоугольник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40" name="Прямоугольник 39"/>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039" name="Заголовок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endParaRPr lang="en-US" smtClean="0"/>
          </a:p>
        </p:txBody>
      </p:sp>
      <p:sp>
        <p:nvSpPr>
          <p:cNvPr id="1040" name="Текст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4" name="Дата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chemeClr val="accent2"/>
                </a:solidFill>
                <a:latin typeface="+mn-lt"/>
                <a:cs typeface="+mn-cs"/>
              </a:defRPr>
            </a:lvl1pPr>
          </a:lstStyle>
          <a:p>
            <a:pPr>
              <a:defRPr/>
            </a:pPr>
            <a:fld id="{CF498F15-E2ED-4B44-AE02-2AFC35623282}" type="datetimeFigureOut">
              <a:rPr lang="ru-RU">
                <a:solidFill>
                  <a:srgbClr val="438086"/>
                </a:solidFill>
              </a:rPr>
              <a:pPr>
                <a:defRPr/>
              </a:pPr>
              <a:t>09.12.2012</a:t>
            </a:fld>
            <a:endParaRPr lang="ru-RU">
              <a:solidFill>
                <a:srgbClr val="438086"/>
              </a:solidFill>
            </a:endParaRPr>
          </a:p>
        </p:txBody>
      </p:sp>
      <p:sp>
        <p:nvSpPr>
          <p:cNvPr id="3" name="Нижний колонтитул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chemeClr val="accent2"/>
                </a:solidFill>
                <a:latin typeface="+mn-lt"/>
                <a:cs typeface="+mn-cs"/>
              </a:defRPr>
            </a:lvl1pPr>
          </a:lstStyle>
          <a:p>
            <a:pPr>
              <a:defRPr/>
            </a:pPr>
            <a:endParaRPr lang="ru-RU">
              <a:solidFill>
                <a:srgbClr val="438086"/>
              </a:solidFill>
            </a:endParaRPr>
          </a:p>
        </p:txBody>
      </p:sp>
      <p:sp>
        <p:nvSpPr>
          <p:cNvPr id="23" name="Номер слайда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cs typeface="+mn-cs"/>
              </a:defRPr>
            </a:lvl1pPr>
          </a:lstStyle>
          <a:p>
            <a:pPr>
              <a:defRPr/>
            </a:pPr>
            <a:fld id="{F57A6BA9-0E4D-4A0D-B3A5-35A723FA0CE7}" type="slidenum">
              <a:rPr lang="ru-RU"/>
              <a:pPr>
                <a:defRPr/>
              </a:pPr>
              <a:t>‹#›</a:t>
            </a:fld>
            <a:endParaRPr lang="ru-RU"/>
          </a:p>
        </p:txBody>
      </p:sp>
    </p:spTree>
    <p:extLst>
      <p:ext uri="{BB962C8B-B14F-4D97-AF65-F5344CB8AC3E}">
        <p14:creationId xmlns:p14="http://schemas.microsoft.com/office/powerpoint/2010/main" val="427564261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Прямоугольник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29" name="Прямоугольник 28"/>
          <p:cNvSpPr/>
          <p:nvPr/>
        </p:nvSpPr>
        <p:spPr>
          <a:xfrm>
            <a:off x="0" y="0"/>
            <a:ext cx="9144000" cy="3111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0" name="Прямоугольник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1" name="Прямоугольник 30"/>
          <p:cNvSpPr/>
          <p:nvPr/>
        </p:nvSpPr>
        <p:spPr>
          <a:xfrm flipV="1">
            <a:off x="5410200" y="360363"/>
            <a:ext cx="3733800" cy="904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2" name="Прямоугольник 31"/>
          <p:cNvSpPr/>
          <p:nvPr/>
        </p:nvSpPr>
        <p:spPr>
          <a:xfrm flipV="1">
            <a:off x="5410200" y="439738"/>
            <a:ext cx="3733800" cy="1809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useBgFill="1">
        <p:nvSpPr>
          <p:cNvPr id="33" name="Скругленный прямоугольник 32"/>
          <p:cNvSpPr/>
          <p:nvPr/>
        </p:nvSpPr>
        <p:spPr bwMode="white">
          <a:xfrm>
            <a:off x="5407025" y="496888"/>
            <a:ext cx="3063875"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useBgFill="1">
        <p:nvSpPr>
          <p:cNvPr id="34" name="Скругленный прямоугольник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5" name="Прямоугольник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6" name="Прямоугольник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7" name="Прямоугольник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8" name="Прямоугольник 37"/>
          <p:cNvSpPr/>
          <p:nvPr/>
        </p:nvSpPr>
        <p:spPr bwMode="invGray">
          <a:xfrm>
            <a:off x="8975725" y="-1588"/>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9" name="Прямоугольник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40" name="Прямоугольник 39"/>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039" name="Заголовок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endParaRPr lang="en-US" smtClean="0"/>
          </a:p>
        </p:txBody>
      </p:sp>
      <p:sp>
        <p:nvSpPr>
          <p:cNvPr id="1040" name="Текст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4" name="Дата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chemeClr val="accent2"/>
                </a:solidFill>
                <a:latin typeface="+mn-lt"/>
                <a:cs typeface="+mn-cs"/>
              </a:defRPr>
            </a:lvl1pPr>
          </a:lstStyle>
          <a:p>
            <a:pPr>
              <a:defRPr/>
            </a:pPr>
            <a:fld id="{CF498F15-E2ED-4B44-AE02-2AFC35623282}" type="datetimeFigureOut">
              <a:rPr lang="ru-RU">
                <a:solidFill>
                  <a:srgbClr val="438086"/>
                </a:solidFill>
              </a:rPr>
              <a:pPr>
                <a:defRPr/>
              </a:pPr>
              <a:t>09.12.2012</a:t>
            </a:fld>
            <a:endParaRPr lang="ru-RU">
              <a:solidFill>
                <a:srgbClr val="438086"/>
              </a:solidFill>
            </a:endParaRPr>
          </a:p>
        </p:txBody>
      </p:sp>
      <p:sp>
        <p:nvSpPr>
          <p:cNvPr id="3" name="Нижний колонтитул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chemeClr val="accent2"/>
                </a:solidFill>
                <a:latin typeface="+mn-lt"/>
                <a:cs typeface="+mn-cs"/>
              </a:defRPr>
            </a:lvl1pPr>
          </a:lstStyle>
          <a:p>
            <a:pPr>
              <a:defRPr/>
            </a:pPr>
            <a:endParaRPr lang="ru-RU">
              <a:solidFill>
                <a:srgbClr val="438086"/>
              </a:solidFill>
            </a:endParaRPr>
          </a:p>
        </p:txBody>
      </p:sp>
      <p:sp>
        <p:nvSpPr>
          <p:cNvPr id="23" name="Номер слайда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cs typeface="+mn-cs"/>
              </a:defRPr>
            </a:lvl1pPr>
          </a:lstStyle>
          <a:p>
            <a:pPr>
              <a:defRPr/>
            </a:pPr>
            <a:fld id="{F57A6BA9-0E4D-4A0D-B3A5-35A723FA0CE7}" type="slidenum">
              <a:rPr lang="ru-RU"/>
              <a:pPr>
                <a:defRPr/>
              </a:pPr>
              <a:t>‹#›</a:t>
            </a:fld>
            <a:endParaRPr lang="ru-RU"/>
          </a:p>
        </p:txBody>
      </p:sp>
    </p:spTree>
    <p:extLst>
      <p:ext uri="{BB962C8B-B14F-4D97-AF65-F5344CB8AC3E}">
        <p14:creationId xmlns:p14="http://schemas.microsoft.com/office/powerpoint/2010/main" val="131644990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Прямоугольник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29" name="Прямоугольник 28"/>
          <p:cNvSpPr/>
          <p:nvPr/>
        </p:nvSpPr>
        <p:spPr>
          <a:xfrm>
            <a:off x="0" y="0"/>
            <a:ext cx="9144000" cy="3111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0" name="Прямоугольник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1" name="Прямоугольник 30"/>
          <p:cNvSpPr/>
          <p:nvPr/>
        </p:nvSpPr>
        <p:spPr>
          <a:xfrm flipV="1">
            <a:off x="5410200" y="360363"/>
            <a:ext cx="3733800" cy="904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2" name="Прямоугольник 31"/>
          <p:cNvSpPr/>
          <p:nvPr/>
        </p:nvSpPr>
        <p:spPr>
          <a:xfrm flipV="1">
            <a:off x="5410200" y="439738"/>
            <a:ext cx="3733800" cy="1809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useBgFill="1">
        <p:nvSpPr>
          <p:cNvPr id="33" name="Скругленный прямоугольник 32"/>
          <p:cNvSpPr/>
          <p:nvPr/>
        </p:nvSpPr>
        <p:spPr bwMode="white">
          <a:xfrm>
            <a:off x="5407025" y="496888"/>
            <a:ext cx="3063875"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useBgFill="1">
        <p:nvSpPr>
          <p:cNvPr id="34" name="Скругленный прямоугольник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5" name="Прямоугольник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6" name="Прямоугольник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7" name="Прямоугольник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8" name="Прямоугольник 37"/>
          <p:cNvSpPr/>
          <p:nvPr/>
        </p:nvSpPr>
        <p:spPr bwMode="invGray">
          <a:xfrm>
            <a:off x="8975725" y="-1588"/>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9" name="Прямоугольник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40" name="Прямоугольник 39"/>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039" name="Заголовок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endParaRPr lang="en-US" smtClean="0"/>
          </a:p>
        </p:txBody>
      </p:sp>
      <p:sp>
        <p:nvSpPr>
          <p:cNvPr id="1040" name="Текст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4" name="Дата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chemeClr val="accent2"/>
                </a:solidFill>
                <a:latin typeface="+mn-lt"/>
                <a:cs typeface="+mn-cs"/>
              </a:defRPr>
            </a:lvl1pPr>
          </a:lstStyle>
          <a:p>
            <a:pPr>
              <a:defRPr/>
            </a:pPr>
            <a:fld id="{CF498F15-E2ED-4B44-AE02-2AFC35623282}" type="datetimeFigureOut">
              <a:rPr lang="ru-RU">
                <a:solidFill>
                  <a:srgbClr val="438086"/>
                </a:solidFill>
              </a:rPr>
              <a:pPr>
                <a:defRPr/>
              </a:pPr>
              <a:t>09.12.2012</a:t>
            </a:fld>
            <a:endParaRPr lang="ru-RU">
              <a:solidFill>
                <a:srgbClr val="438086"/>
              </a:solidFill>
            </a:endParaRPr>
          </a:p>
        </p:txBody>
      </p:sp>
      <p:sp>
        <p:nvSpPr>
          <p:cNvPr id="3" name="Нижний колонтитул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chemeClr val="accent2"/>
                </a:solidFill>
                <a:latin typeface="+mn-lt"/>
                <a:cs typeface="+mn-cs"/>
              </a:defRPr>
            </a:lvl1pPr>
          </a:lstStyle>
          <a:p>
            <a:pPr>
              <a:defRPr/>
            </a:pPr>
            <a:endParaRPr lang="ru-RU">
              <a:solidFill>
                <a:srgbClr val="438086"/>
              </a:solidFill>
            </a:endParaRPr>
          </a:p>
        </p:txBody>
      </p:sp>
      <p:sp>
        <p:nvSpPr>
          <p:cNvPr id="23" name="Номер слайда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cs typeface="+mn-cs"/>
              </a:defRPr>
            </a:lvl1pPr>
          </a:lstStyle>
          <a:p>
            <a:pPr>
              <a:defRPr/>
            </a:pPr>
            <a:fld id="{F57A6BA9-0E4D-4A0D-B3A5-35A723FA0CE7}" type="slidenum">
              <a:rPr lang="ru-RU"/>
              <a:pPr>
                <a:defRPr/>
              </a:pPr>
              <a:t>‹#›</a:t>
            </a:fld>
            <a:endParaRPr lang="ru-RU"/>
          </a:p>
        </p:txBody>
      </p:sp>
    </p:spTree>
    <p:extLst>
      <p:ext uri="{BB962C8B-B14F-4D97-AF65-F5344CB8AC3E}">
        <p14:creationId xmlns:p14="http://schemas.microsoft.com/office/powerpoint/2010/main" val="2616263526"/>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Прямоугольник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29" name="Прямоугольник 28"/>
          <p:cNvSpPr/>
          <p:nvPr/>
        </p:nvSpPr>
        <p:spPr>
          <a:xfrm>
            <a:off x="0" y="0"/>
            <a:ext cx="9144000" cy="3111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0" name="Прямоугольник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1" name="Прямоугольник 30"/>
          <p:cNvSpPr/>
          <p:nvPr/>
        </p:nvSpPr>
        <p:spPr>
          <a:xfrm flipV="1">
            <a:off x="5410200" y="360363"/>
            <a:ext cx="3733800" cy="904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2" name="Прямоугольник 31"/>
          <p:cNvSpPr/>
          <p:nvPr/>
        </p:nvSpPr>
        <p:spPr>
          <a:xfrm flipV="1">
            <a:off x="5410200" y="439738"/>
            <a:ext cx="3733800" cy="1809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useBgFill="1">
        <p:nvSpPr>
          <p:cNvPr id="33" name="Скругленный прямоугольник 32"/>
          <p:cNvSpPr/>
          <p:nvPr/>
        </p:nvSpPr>
        <p:spPr bwMode="white">
          <a:xfrm>
            <a:off x="5407025" y="496888"/>
            <a:ext cx="3063875"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useBgFill="1">
        <p:nvSpPr>
          <p:cNvPr id="34" name="Скругленный прямоугольник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5" name="Прямоугольник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6" name="Прямоугольник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7" name="Прямоугольник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8" name="Прямоугольник 37"/>
          <p:cNvSpPr/>
          <p:nvPr/>
        </p:nvSpPr>
        <p:spPr bwMode="invGray">
          <a:xfrm>
            <a:off x="8975725" y="-1588"/>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9" name="Прямоугольник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40" name="Прямоугольник 39"/>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039" name="Заголовок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endParaRPr lang="en-US" smtClean="0"/>
          </a:p>
        </p:txBody>
      </p:sp>
      <p:sp>
        <p:nvSpPr>
          <p:cNvPr id="1040" name="Текст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4" name="Дата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chemeClr val="accent2"/>
                </a:solidFill>
                <a:latin typeface="+mn-lt"/>
                <a:cs typeface="+mn-cs"/>
              </a:defRPr>
            </a:lvl1pPr>
          </a:lstStyle>
          <a:p>
            <a:pPr>
              <a:defRPr/>
            </a:pPr>
            <a:fld id="{3D808506-BF72-465A-9178-4D657CFAB893}" type="datetimeFigureOut">
              <a:rPr lang="ru-RU">
                <a:solidFill>
                  <a:srgbClr val="438086"/>
                </a:solidFill>
              </a:rPr>
              <a:pPr>
                <a:defRPr/>
              </a:pPr>
              <a:t>09.12.2012</a:t>
            </a:fld>
            <a:endParaRPr lang="ru-RU">
              <a:solidFill>
                <a:srgbClr val="438086"/>
              </a:solidFill>
            </a:endParaRPr>
          </a:p>
        </p:txBody>
      </p:sp>
      <p:sp>
        <p:nvSpPr>
          <p:cNvPr id="3" name="Нижний колонтитул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chemeClr val="accent2"/>
                </a:solidFill>
                <a:latin typeface="+mn-lt"/>
                <a:cs typeface="+mn-cs"/>
              </a:defRPr>
            </a:lvl1pPr>
          </a:lstStyle>
          <a:p>
            <a:pPr>
              <a:defRPr/>
            </a:pPr>
            <a:endParaRPr lang="ru-RU">
              <a:solidFill>
                <a:srgbClr val="438086"/>
              </a:solidFill>
            </a:endParaRPr>
          </a:p>
        </p:txBody>
      </p:sp>
      <p:sp>
        <p:nvSpPr>
          <p:cNvPr id="23" name="Номер слайда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cs typeface="+mn-cs"/>
              </a:defRPr>
            </a:lvl1pPr>
          </a:lstStyle>
          <a:p>
            <a:pPr>
              <a:defRPr/>
            </a:pPr>
            <a:fld id="{87F386B2-6866-4BD1-9F79-15465CEE6710}" type="slidenum">
              <a:rPr lang="ru-RU"/>
              <a:pPr>
                <a:defRPr/>
              </a:pPr>
              <a:t>‹#›</a:t>
            </a:fld>
            <a:endParaRPr lang="ru-RU"/>
          </a:p>
        </p:txBody>
      </p:sp>
    </p:spTree>
    <p:extLst>
      <p:ext uri="{BB962C8B-B14F-4D97-AF65-F5344CB8AC3E}">
        <p14:creationId xmlns:p14="http://schemas.microsoft.com/office/powerpoint/2010/main" val="1486079415"/>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Прямоугольник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29" name="Прямоугольник 28"/>
          <p:cNvSpPr/>
          <p:nvPr/>
        </p:nvSpPr>
        <p:spPr>
          <a:xfrm>
            <a:off x="0" y="0"/>
            <a:ext cx="9144000" cy="3111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0" name="Прямоугольник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1" name="Прямоугольник 30"/>
          <p:cNvSpPr/>
          <p:nvPr/>
        </p:nvSpPr>
        <p:spPr>
          <a:xfrm flipV="1">
            <a:off x="5410200" y="360363"/>
            <a:ext cx="3733800" cy="904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2" name="Прямоугольник 31"/>
          <p:cNvSpPr/>
          <p:nvPr/>
        </p:nvSpPr>
        <p:spPr>
          <a:xfrm flipV="1">
            <a:off x="5410200" y="439738"/>
            <a:ext cx="3733800" cy="1809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useBgFill="1">
        <p:nvSpPr>
          <p:cNvPr id="33" name="Скругленный прямоугольник 32"/>
          <p:cNvSpPr/>
          <p:nvPr/>
        </p:nvSpPr>
        <p:spPr bwMode="white">
          <a:xfrm>
            <a:off x="5407025" y="496888"/>
            <a:ext cx="3063875"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useBgFill="1">
        <p:nvSpPr>
          <p:cNvPr id="34" name="Скругленный прямоугольник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5" name="Прямоугольник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6" name="Прямоугольник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7" name="Прямоугольник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8" name="Прямоугольник 37"/>
          <p:cNvSpPr/>
          <p:nvPr/>
        </p:nvSpPr>
        <p:spPr bwMode="invGray">
          <a:xfrm>
            <a:off x="8975725" y="-1588"/>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9" name="Прямоугольник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40" name="Прямоугольник 39"/>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039" name="Заголовок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endParaRPr lang="en-US" smtClean="0"/>
          </a:p>
        </p:txBody>
      </p:sp>
      <p:sp>
        <p:nvSpPr>
          <p:cNvPr id="1040" name="Текст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4" name="Дата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chemeClr val="accent2"/>
                </a:solidFill>
                <a:latin typeface="+mn-lt"/>
                <a:cs typeface="+mn-cs"/>
              </a:defRPr>
            </a:lvl1pPr>
          </a:lstStyle>
          <a:p>
            <a:pPr>
              <a:defRPr/>
            </a:pPr>
            <a:fld id="{3D808506-BF72-465A-9178-4D657CFAB893}" type="datetimeFigureOut">
              <a:rPr lang="ru-RU">
                <a:solidFill>
                  <a:srgbClr val="438086"/>
                </a:solidFill>
              </a:rPr>
              <a:pPr>
                <a:defRPr/>
              </a:pPr>
              <a:t>09.12.2012</a:t>
            </a:fld>
            <a:endParaRPr lang="ru-RU">
              <a:solidFill>
                <a:srgbClr val="438086"/>
              </a:solidFill>
            </a:endParaRPr>
          </a:p>
        </p:txBody>
      </p:sp>
      <p:sp>
        <p:nvSpPr>
          <p:cNvPr id="3" name="Нижний колонтитул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chemeClr val="accent2"/>
                </a:solidFill>
                <a:latin typeface="+mn-lt"/>
                <a:cs typeface="+mn-cs"/>
              </a:defRPr>
            </a:lvl1pPr>
          </a:lstStyle>
          <a:p>
            <a:pPr>
              <a:defRPr/>
            </a:pPr>
            <a:endParaRPr lang="ru-RU">
              <a:solidFill>
                <a:srgbClr val="438086"/>
              </a:solidFill>
            </a:endParaRPr>
          </a:p>
        </p:txBody>
      </p:sp>
      <p:sp>
        <p:nvSpPr>
          <p:cNvPr id="23" name="Номер слайда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cs typeface="+mn-cs"/>
              </a:defRPr>
            </a:lvl1pPr>
          </a:lstStyle>
          <a:p>
            <a:pPr>
              <a:defRPr/>
            </a:pPr>
            <a:fld id="{87F386B2-6866-4BD1-9F79-15465CEE6710}" type="slidenum">
              <a:rPr lang="ru-RU"/>
              <a:pPr>
                <a:defRPr/>
              </a:pPr>
              <a:t>‹#›</a:t>
            </a:fld>
            <a:endParaRPr lang="ru-RU"/>
          </a:p>
        </p:txBody>
      </p:sp>
    </p:spTree>
    <p:extLst>
      <p:ext uri="{BB962C8B-B14F-4D97-AF65-F5344CB8AC3E}">
        <p14:creationId xmlns:p14="http://schemas.microsoft.com/office/powerpoint/2010/main" val="1725096472"/>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Прямоугольник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29" name="Прямоугольник 28"/>
          <p:cNvSpPr/>
          <p:nvPr/>
        </p:nvSpPr>
        <p:spPr>
          <a:xfrm>
            <a:off x="0" y="0"/>
            <a:ext cx="9144000" cy="3111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0" name="Прямоугольник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1" name="Прямоугольник 30"/>
          <p:cNvSpPr/>
          <p:nvPr/>
        </p:nvSpPr>
        <p:spPr>
          <a:xfrm flipV="1">
            <a:off x="5410200" y="360363"/>
            <a:ext cx="3733800" cy="904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2" name="Прямоугольник 31"/>
          <p:cNvSpPr/>
          <p:nvPr/>
        </p:nvSpPr>
        <p:spPr>
          <a:xfrm flipV="1">
            <a:off x="5410200" y="439738"/>
            <a:ext cx="3733800" cy="1809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useBgFill="1">
        <p:nvSpPr>
          <p:cNvPr id="33" name="Скругленный прямоугольник 32"/>
          <p:cNvSpPr/>
          <p:nvPr/>
        </p:nvSpPr>
        <p:spPr bwMode="white">
          <a:xfrm>
            <a:off x="5407025" y="496888"/>
            <a:ext cx="3063875"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useBgFill="1">
        <p:nvSpPr>
          <p:cNvPr id="34" name="Скругленный прямоугольник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5" name="Прямоугольник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6" name="Прямоугольник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7" name="Прямоугольник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8" name="Прямоугольник 37"/>
          <p:cNvSpPr/>
          <p:nvPr/>
        </p:nvSpPr>
        <p:spPr bwMode="invGray">
          <a:xfrm>
            <a:off x="8975725" y="-1588"/>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9" name="Прямоугольник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40" name="Прямоугольник 39"/>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039" name="Заголовок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endParaRPr lang="en-US" smtClean="0"/>
          </a:p>
        </p:txBody>
      </p:sp>
      <p:sp>
        <p:nvSpPr>
          <p:cNvPr id="1040" name="Текст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4" name="Дата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chemeClr val="accent2"/>
                </a:solidFill>
                <a:latin typeface="+mn-lt"/>
                <a:cs typeface="+mn-cs"/>
              </a:defRPr>
            </a:lvl1pPr>
          </a:lstStyle>
          <a:p>
            <a:pPr>
              <a:defRPr/>
            </a:pPr>
            <a:fld id="{3D808506-BF72-465A-9178-4D657CFAB893}" type="datetimeFigureOut">
              <a:rPr lang="ru-RU">
                <a:solidFill>
                  <a:srgbClr val="438086"/>
                </a:solidFill>
              </a:rPr>
              <a:pPr>
                <a:defRPr/>
              </a:pPr>
              <a:t>09.12.2012</a:t>
            </a:fld>
            <a:endParaRPr lang="ru-RU">
              <a:solidFill>
                <a:srgbClr val="438086"/>
              </a:solidFill>
            </a:endParaRPr>
          </a:p>
        </p:txBody>
      </p:sp>
      <p:sp>
        <p:nvSpPr>
          <p:cNvPr id="3" name="Нижний колонтитул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chemeClr val="accent2"/>
                </a:solidFill>
                <a:latin typeface="+mn-lt"/>
                <a:cs typeface="+mn-cs"/>
              </a:defRPr>
            </a:lvl1pPr>
          </a:lstStyle>
          <a:p>
            <a:pPr>
              <a:defRPr/>
            </a:pPr>
            <a:endParaRPr lang="ru-RU">
              <a:solidFill>
                <a:srgbClr val="438086"/>
              </a:solidFill>
            </a:endParaRPr>
          </a:p>
        </p:txBody>
      </p:sp>
      <p:sp>
        <p:nvSpPr>
          <p:cNvPr id="23" name="Номер слайда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cs typeface="+mn-cs"/>
              </a:defRPr>
            </a:lvl1pPr>
          </a:lstStyle>
          <a:p>
            <a:pPr>
              <a:defRPr/>
            </a:pPr>
            <a:fld id="{87F386B2-6866-4BD1-9F79-15465CEE6710}" type="slidenum">
              <a:rPr lang="ru-RU"/>
              <a:pPr>
                <a:defRPr/>
              </a:pPr>
              <a:t>‹#›</a:t>
            </a:fld>
            <a:endParaRPr lang="ru-RU"/>
          </a:p>
        </p:txBody>
      </p:sp>
    </p:spTree>
    <p:extLst>
      <p:ext uri="{BB962C8B-B14F-4D97-AF65-F5344CB8AC3E}">
        <p14:creationId xmlns:p14="http://schemas.microsoft.com/office/powerpoint/2010/main" val="3424332386"/>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1026" name="Group 15"/>
          <p:cNvGrpSpPr>
            <a:grpSpLocks/>
          </p:cNvGrpSpPr>
          <p:nvPr/>
        </p:nvGrpSpPr>
        <p:grpSpPr bwMode="auto">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1" name="Rectangle 10"/>
          <p:cNvSpPr/>
          <p:nvPr/>
        </p:nvSpPr>
        <p:spPr>
          <a:xfrm>
            <a:off x="731838" y="574675"/>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2" name="Rectangle 11"/>
          <p:cNvSpPr/>
          <p:nvPr/>
        </p:nvSpPr>
        <p:spPr>
          <a:xfrm>
            <a:off x="731838" y="576263"/>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pic>
        <p:nvPicPr>
          <p:cNvPr id="1032" name="Picture 2" descr="C:\Users\Administrator\Desktop\Pushpin Dev\Assets\pushpinLeft.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435684">
            <a:off x="544513" y="273050"/>
            <a:ext cx="566737"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2" descr="C:\Users\Administrator\Desktop\Pushpin Dev\Assets\pushpinLeft.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4096196">
            <a:off x="8115300" y="298450"/>
            <a:ext cx="566738"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Title Placeholder 1"/>
          <p:cNvSpPr>
            <a:spLocks noGrp="1"/>
          </p:cNvSpPr>
          <p:nvPr>
            <p:ph type="title"/>
          </p:nvPr>
        </p:nvSpPr>
        <p:spPr bwMode="auto">
          <a:xfrm>
            <a:off x="1095375" y="817563"/>
            <a:ext cx="6964363"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endParaRPr lang="en-US" smtClean="0"/>
          </a:p>
        </p:txBody>
      </p:sp>
      <p:sp>
        <p:nvSpPr>
          <p:cNvPr id="1035" name="Text Placeholder 2"/>
          <p:cNvSpPr>
            <a:spLocks noGrp="1"/>
          </p:cNvSpPr>
          <p:nvPr>
            <p:ph type="body" idx="1"/>
          </p:nvPr>
        </p:nvSpPr>
        <p:spPr bwMode="auto">
          <a:xfrm>
            <a:off x="1463675" y="2119313"/>
            <a:ext cx="6196013"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4" name="Date Placeholder 3"/>
          <p:cNvSpPr>
            <a:spLocks noGrp="1"/>
          </p:cNvSpPr>
          <p:nvPr>
            <p:ph type="dt" sz="half" idx="2"/>
          </p:nvPr>
        </p:nvSpPr>
        <p:spPr>
          <a:xfrm>
            <a:off x="6454775" y="5808663"/>
            <a:ext cx="1212850" cy="365125"/>
          </a:xfrm>
          <a:prstGeom prst="rect">
            <a:avLst/>
          </a:prstGeom>
        </p:spPr>
        <p:txBody>
          <a:bodyPr vert="horz" lIns="91440" tIns="45720" rIns="91440" bIns="45720" rtlCol="0" anchor="ctr"/>
          <a:lstStyle>
            <a:lvl1pPr algn="r">
              <a:defRPr sz="1200" smtClean="0">
                <a:solidFill>
                  <a:schemeClr val="tx2"/>
                </a:solidFill>
                <a:latin typeface="Rage Italic" pitchFamily="66" charset="0"/>
              </a:defRPr>
            </a:lvl1pPr>
          </a:lstStyle>
          <a:p>
            <a:pPr fontAlgn="base">
              <a:spcBef>
                <a:spcPct val="0"/>
              </a:spcBef>
              <a:spcAft>
                <a:spcPct val="0"/>
              </a:spcAft>
              <a:defRPr/>
            </a:pPr>
            <a:fld id="{AB49F520-377C-418D-8203-953ECF1D2CAD}" type="datetimeFigureOut">
              <a:rPr lang="ru-RU">
                <a:solidFill>
                  <a:srgbClr val="465E9C"/>
                </a:solidFill>
              </a:rPr>
              <a:pPr fontAlgn="base">
                <a:spcBef>
                  <a:spcPct val="0"/>
                </a:spcBef>
                <a:spcAft>
                  <a:spcPct val="0"/>
                </a:spcAft>
                <a:defRPr/>
              </a:pPr>
              <a:t>09.12.2012</a:t>
            </a:fld>
            <a:endParaRPr lang="ru-RU">
              <a:solidFill>
                <a:srgbClr val="465E9C"/>
              </a:solidFill>
            </a:endParaRPr>
          </a:p>
        </p:txBody>
      </p:sp>
      <p:sp>
        <p:nvSpPr>
          <p:cNvPr id="5" name="Footer Placeholder 4"/>
          <p:cNvSpPr>
            <a:spLocks noGrp="1"/>
          </p:cNvSpPr>
          <p:nvPr>
            <p:ph type="ftr" sz="quarter" idx="3"/>
          </p:nvPr>
        </p:nvSpPr>
        <p:spPr>
          <a:xfrm>
            <a:off x="914400" y="5808663"/>
            <a:ext cx="5540375"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pPr fontAlgn="base">
              <a:spcBef>
                <a:spcPct val="0"/>
              </a:spcBef>
              <a:spcAft>
                <a:spcPct val="0"/>
              </a:spcAft>
              <a:defRPr/>
            </a:pPr>
            <a:endParaRPr lang="ru-RU">
              <a:solidFill>
                <a:srgbClr val="465E9C"/>
              </a:solidFill>
            </a:endParaRPr>
          </a:p>
        </p:txBody>
      </p:sp>
      <p:sp>
        <p:nvSpPr>
          <p:cNvPr id="6" name="Slide Number Placeholder 5"/>
          <p:cNvSpPr>
            <a:spLocks noGrp="1"/>
          </p:cNvSpPr>
          <p:nvPr>
            <p:ph type="sldNum" sz="quarter" idx="4"/>
          </p:nvPr>
        </p:nvSpPr>
        <p:spPr>
          <a:xfrm>
            <a:off x="7670800" y="5808663"/>
            <a:ext cx="554038" cy="365125"/>
          </a:xfrm>
          <a:prstGeom prst="rect">
            <a:avLst/>
          </a:prstGeom>
        </p:spPr>
        <p:txBody>
          <a:bodyPr vert="horz" lIns="91440" tIns="45720" rIns="91440" bIns="45720" rtlCol="0" anchor="ctr"/>
          <a:lstStyle>
            <a:lvl1pPr algn="r">
              <a:defRPr sz="1400" smtClean="0">
                <a:solidFill>
                  <a:schemeClr val="tx2"/>
                </a:solidFill>
                <a:latin typeface="Rage Italic" pitchFamily="66" charset="0"/>
              </a:defRPr>
            </a:lvl1pPr>
          </a:lstStyle>
          <a:p>
            <a:pPr fontAlgn="base">
              <a:spcBef>
                <a:spcPct val="0"/>
              </a:spcBef>
              <a:spcAft>
                <a:spcPct val="0"/>
              </a:spcAft>
              <a:defRPr/>
            </a:pPr>
            <a:fld id="{EBF1631D-B245-4052-882A-B3BBFAFF95AC}" type="slidenum">
              <a:rPr lang="ru-RU">
                <a:solidFill>
                  <a:srgbClr val="465E9C"/>
                </a:solidFill>
              </a:rPr>
              <a:pPr fontAlgn="base">
                <a:spcBef>
                  <a:spcPct val="0"/>
                </a:spcBef>
                <a:spcAft>
                  <a:spcPct val="0"/>
                </a:spcAft>
                <a:defRPr/>
              </a:pPr>
              <a:t>‹#›</a:t>
            </a:fld>
            <a:endParaRPr lang="ru-RU">
              <a:solidFill>
                <a:srgbClr val="465E9C"/>
              </a:solidFill>
            </a:endParaRPr>
          </a:p>
        </p:txBody>
      </p:sp>
    </p:spTree>
    <p:extLst>
      <p:ext uri="{BB962C8B-B14F-4D97-AF65-F5344CB8AC3E}">
        <p14:creationId xmlns:p14="http://schemas.microsoft.com/office/powerpoint/2010/main" val="74608890"/>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onstantia" pitchFamily="18" charset="0"/>
        </a:defRPr>
      </a:lvl2pPr>
      <a:lvl3pPr algn="ctr" rtl="0" fontAlgn="base">
        <a:spcBef>
          <a:spcPct val="0"/>
        </a:spcBef>
        <a:spcAft>
          <a:spcPct val="0"/>
        </a:spcAft>
        <a:defRPr sz="4400">
          <a:solidFill>
            <a:schemeClr val="tx1"/>
          </a:solidFill>
          <a:latin typeface="Constantia" pitchFamily="18" charset="0"/>
        </a:defRPr>
      </a:lvl3pPr>
      <a:lvl4pPr algn="ctr" rtl="0" fontAlgn="base">
        <a:spcBef>
          <a:spcPct val="0"/>
        </a:spcBef>
        <a:spcAft>
          <a:spcPct val="0"/>
        </a:spcAft>
        <a:defRPr sz="4400">
          <a:solidFill>
            <a:schemeClr val="tx1"/>
          </a:solidFill>
          <a:latin typeface="Constantia" pitchFamily="18" charset="0"/>
        </a:defRPr>
      </a:lvl4pPr>
      <a:lvl5pPr algn="ctr" rtl="0" fontAlgn="base">
        <a:spcBef>
          <a:spcPct val="0"/>
        </a:spcBef>
        <a:spcAft>
          <a:spcPct val="0"/>
        </a:spcAft>
        <a:defRPr sz="4400">
          <a:solidFill>
            <a:schemeClr val="tx1"/>
          </a:solidFill>
          <a:latin typeface="Constantia"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fontAlgn="base">
        <a:spcBef>
          <a:spcPct val="20000"/>
        </a:spcBef>
        <a:spcAft>
          <a:spcPct val="0"/>
        </a:spcAft>
        <a:buClr>
          <a:schemeClr val="accent2"/>
        </a:buClr>
        <a:buSzPct val="85000"/>
        <a:buFont typeface="Brush Script MT" pitchFamily="66" charset="0"/>
        <a:buChar char="O"/>
        <a:defRPr sz="2400" kern="1200">
          <a:solidFill>
            <a:schemeClr val="tx1"/>
          </a:solidFill>
          <a:latin typeface="+mn-lt"/>
          <a:ea typeface="+mn-ea"/>
          <a:cs typeface="+mn-cs"/>
        </a:defRPr>
      </a:lvl1pPr>
      <a:lvl2pPr marL="639763" indent="-273050" algn="l" rtl="0" fontAlgn="base">
        <a:spcBef>
          <a:spcPct val="20000"/>
        </a:spcBef>
        <a:spcAft>
          <a:spcPct val="0"/>
        </a:spcAft>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rtl="0" fontAlgn="base">
        <a:spcBef>
          <a:spcPct val="20000"/>
        </a:spcBef>
        <a:spcAft>
          <a:spcPct val="0"/>
        </a:spcAft>
        <a:buClr>
          <a:schemeClr val="accent2"/>
        </a:buClr>
        <a:buSzPct val="85000"/>
        <a:buFont typeface="Brush Script MT" pitchFamily="66" charset="0"/>
        <a:buChar char="O"/>
        <a:defRPr sz="2000" kern="1200">
          <a:solidFill>
            <a:schemeClr val="tx1"/>
          </a:solidFill>
          <a:latin typeface="+mn-lt"/>
          <a:ea typeface="+mn-ea"/>
          <a:cs typeface="+mn-cs"/>
        </a:defRPr>
      </a:lvl3pPr>
      <a:lvl4pPr marL="1279525" indent="-228600" algn="l" rtl="0" fontAlgn="base">
        <a:spcBef>
          <a:spcPct val="20000"/>
        </a:spcBef>
        <a:spcAft>
          <a:spcPct val="0"/>
        </a:spcAft>
        <a:buClr>
          <a:schemeClr val="accent2"/>
        </a:buClr>
        <a:buSzPct val="85000"/>
        <a:buFont typeface="Brush Script MT" pitchFamily="66" charset="0"/>
        <a:buChar char="O"/>
        <a:defRPr kern="1200">
          <a:solidFill>
            <a:schemeClr val="tx1"/>
          </a:solidFill>
          <a:latin typeface="+mn-lt"/>
          <a:ea typeface="+mn-ea"/>
          <a:cs typeface="+mn-cs"/>
        </a:defRPr>
      </a:lvl4pPr>
      <a:lvl5pPr marL="1644650" indent="-228600" algn="l" rtl="0" fontAlgn="base">
        <a:spcBef>
          <a:spcPct val="20000"/>
        </a:spcBef>
        <a:spcAft>
          <a:spcPct val="0"/>
        </a:spcAft>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1026" name="Group 15"/>
          <p:cNvGrpSpPr>
            <a:grpSpLocks/>
          </p:cNvGrpSpPr>
          <p:nvPr/>
        </p:nvGrpSpPr>
        <p:grpSpPr bwMode="auto">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1" name="Rectangle 10"/>
          <p:cNvSpPr/>
          <p:nvPr/>
        </p:nvSpPr>
        <p:spPr>
          <a:xfrm>
            <a:off x="731838" y="574675"/>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2" name="Rectangle 11"/>
          <p:cNvSpPr/>
          <p:nvPr/>
        </p:nvSpPr>
        <p:spPr>
          <a:xfrm>
            <a:off x="731838" y="576263"/>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pic>
        <p:nvPicPr>
          <p:cNvPr id="1032" name="Picture 2" descr="C:\Users\Administrator\Desktop\Pushpin Dev\Assets\pushpinLeft.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435684">
            <a:off x="544513" y="273050"/>
            <a:ext cx="566737"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2" descr="C:\Users\Administrator\Desktop\Pushpin Dev\Assets\pushpinLeft.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4096196">
            <a:off x="8115300" y="298450"/>
            <a:ext cx="566738"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Title Placeholder 1"/>
          <p:cNvSpPr>
            <a:spLocks noGrp="1"/>
          </p:cNvSpPr>
          <p:nvPr>
            <p:ph type="title"/>
          </p:nvPr>
        </p:nvSpPr>
        <p:spPr bwMode="auto">
          <a:xfrm>
            <a:off x="1095375" y="817563"/>
            <a:ext cx="6964363"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endParaRPr lang="en-US" smtClean="0"/>
          </a:p>
        </p:txBody>
      </p:sp>
      <p:sp>
        <p:nvSpPr>
          <p:cNvPr id="1035" name="Text Placeholder 2"/>
          <p:cNvSpPr>
            <a:spLocks noGrp="1"/>
          </p:cNvSpPr>
          <p:nvPr>
            <p:ph type="body" idx="1"/>
          </p:nvPr>
        </p:nvSpPr>
        <p:spPr bwMode="auto">
          <a:xfrm>
            <a:off x="1463675" y="2119313"/>
            <a:ext cx="6196013"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4" name="Date Placeholder 3"/>
          <p:cNvSpPr>
            <a:spLocks noGrp="1"/>
          </p:cNvSpPr>
          <p:nvPr>
            <p:ph type="dt" sz="half" idx="2"/>
          </p:nvPr>
        </p:nvSpPr>
        <p:spPr>
          <a:xfrm>
            <a:off x="6454775" y="5808663"/>
            <a:ext cx="1212850" cy="365125"/>
          </a:xfrm>
          <a:prstGeom prst="rect">
            <a:avLst/>
          </a:prstGeom>
        </p:spPr>
        <p:txBody>
          <a:bodyPr vert="horz" lIns="91440" tIns="45720" rIns="91440" bIns="45720" rtlCol="0" anchor="ctr"/>
          <a:lstStyle>
            <a:lvl1pPr algn="r">
              <a:defRPr sz="1200" smtClean="0">
                <a:solidFill>
                  <a:schemeClr val="tx2"/>
                </a:solidFill>
                <a:latin typeface="Rage Italic" pitchFamily="66" charset="0"/>
              </a:defRPr>
            </a:lvl1pPr>
          </a:lstStyle>
          <a:p>
            <a:pPr fontAlgn="base">
              <a:spcBef>
                <a:spcPct val="0"/>
              </a:spcBef>
              <a:spcAft>
                <a:spcPct val="0"/>
              </a:spcAft>
              <a:defRPr/>
            </a:pPr>
            <a:fld id="{AB49F520-377C-418D-8203-953ECF1D2CAD}" type="datetimeFigureOut">
              <a:rPr lang="ru-RU">
                <a:solidFill>
                  <a:srgbClr val="465E9C"/>
                </a:solidFill>
              </a:rPr>
              <a:pPr fontAlgn="base">
                <a:spcBef>
                  <a:spcPct val="0"/>
                </a:spcBef>
                <a:spcAft>
                  <a:spcPct val="0"/>
                </a:spcAft>
                <a:defRPr/>
              </a:pPr>
              <a:t>09.12.2012</a:t>
            </a:fld>
            <a:endParaRPr lang="ru-RU">
              <a:solidFill>
                <a:srgbClr val="465E9C"/>
              </a:solidFill>
            </a:endParaRPr>
          </a:p>
        </p:txBody>
      </p:sp>
      <p:sp>
        <p:nvSpPr>
          <p:cNvPr id="5" name="Footer Placeholder 4"/>
          <p:cNvSpPr>
            <a:spLocks noGrp="1"/>
          </p:cNvSpPr>
          <p:nvPr>
            <p:ph type="ftr" sz="quarter" idx="3"/>
          </p:nvPr>
        </p:nvSpPr>
        <p:spPr>
          <a:xfrm>
            <a:off x="914400" y="5808663"/>
            <a:ext cx="5540375"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pPr fontAlgn="base">
              <a:spcBef>
                <a:spcPct val="0"/>
              </a:spcBef>
              <a:spcAft>
                <a:spcPct val="0"/>
              </a:spcAft>
              <a:defRPr/>
            </a:pPr>
            <a:endParaRPr lang="ru-RU">
              <a:solidFill>
                <a:srgbClr val="465E9C"/>
              </a:solidFill>
            </a:endParaRPr>
          </a:p>
        </p:txBody>
      </p:sp>
      <p:sp>
        <p:nvSpPr>
          <p:cNvPr id="6" name="Slide Number Placeholder 5"/>
          <p:cNvSpPr>
            <a:spLocks noGrp="1"/>
          </p:cNvSpPr>
          <p:nvPr>
            <p:ph type="sldNum" sz="quarter" idx="4"/>
          </p:nvPr>
        </p:nvSpPr>
        <p:spPr>
          <a:xfrm>
            <a:off x="7670800" y="5808663"/>
            <a:ext cx="554038" cy="365125"/>
          </a:xfrm>
          <a:prstGeom prst="rect">
            <a:avLst/>
          </a:prstGeom>
        </p:spPr>
        <p:txBody>
          <a:bodyPr vert="horz" lIns="91440" tIns="45720" rIns="91440" bIns="45720" rtlCol="0" anchor="ctr"/>
          <a:lstStyle>
            <a:lvl1pPr algn="r">
              <a:defRPr sz="1400" smtClean="0">
                <a:solidFill>
                  <a:schemeClr val="tx2"/>
                </a:solidFill>
                <a:latin typeface="Rage Italic" pitchFamily="66" charset="0"/>
              </a:defRPr>
            </a:lvl1pPr>
          </a:lstStyle>
          <a:p>
            <a:pPr fontAlgn="base">
              <a:spcBef>
                <a:spcPct val="0"/>
              </a:spcBef>
              <a:spcAft>
                <a:spcPct val="0"/>
              </a:spcAft>
              <a:defRPr/>
            </a:pPr>
            <a:fld id="{EBF1631D-B245-4052-882A-B3BBFAFF95AC}" type="slidenum">
              <a:rPr lang="ru-RU">
                <a:solidFill>
                  <a:srgbClr val="465E9C"/>
                </a:solidFill>
              </a:rPr>
              <a:pPr fontAlgn="base">
                <a:spcBef>
                  <a:spcPct val="0"/>
                </a:spcBef>
                <a:spcAft>
                  <a:spcPct val="0"/>
                </a:spcAft>
                <a:defRPr/>
              </a:pPr>
              <a:t>‹#›</a:t>
            </a:fld>
            <a:endParaRPr lang="ru-RU">
              <a:solidFill>
                <a:srgbClr val="465E9C"/>
              </a:solidFill>
            </a:endParaRPr>
          </a:p>
        </p:txBody>
      </p:sp>
    </p:spTree>
    <p:extLst>
      <p:ext uri="{BB962C8B-B14F-4D97-AF65-F5344CB8AC3E}">
        <p14:creationId xmlns:p14="http://schemas.microsoft.com/office/powerpoint/2010/main" val="2926103916"/>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onstantia" pitchFamily="18" charset="0"/>
        </a:defRPr>
      </a:lvl2pPr>
      <a:lvl3pPr algn="ctr" rtl="0" fontAlgn="base">
        <a:spcBef>
          <a:spcPct val="0"/>
        </a:spcBef>
        <a:spcAft>
          <a:spcPct val="0"/>
        </a:spcAft>
        <a:defRPr sz="4400">
          <a:solidFill>
            <a:schemeClr val="tx1"/>
          </a:solidFill>
          <a:latin typeface="Constantia" pitchFamily="18" charset="0"/>
        </a:defRPr>
      </a:lvl3pPr>
      <a:lvl4pPr algn="ctr" rtl="0" fontAlgn="base">
        <a:spcBef>
          <a:spcPct val="0"/>
        </a:spcBef>
        <a:spcAft>
          <a:spcPct val="0"/>
        </a:spcAft>
        <a:defRPr sz="4400">
          <a:solidFill>
            <a:schemeClr val="tx1"/>
          </a:solidFill>
          <a:latin typeface="Constantia" pitchFamily="18" charset="0"/>
        </a:defRPr>
      </a:lvl4pPr>
      <a:lvl5pPr algn="ctr" rtl="0" fontAlgn="base">
        <a:spcBef>
          <a:spcPct val="0"/>
        </a:spcBef>
        <a:spcAft>
          <a:spcPct val="0"/>
        </a:spcAft>
        <a:defRPr sz="4400">
          <a:solidFill>
            <a:schemeClr val="tx1"/>
          </a:solidFill>
          <a:latin typeface="Constantia"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fontAlgn="base">
        <a:spcBef>
          <a:spcPct val="20000"/>
        </a:spcBef>
        <a:spcAft>
          <a:spcPct val="0"/>
        </a:spcAft>
        <a:buClr>
          <a:schemeClr val="accent2"/>
        </a:buClr>
        <a:buSzPct val="85000"/>
        <a:buFont typeface="Brush Script MT" pitchFamily="66" charset="0"/>
        <a:buChar char="O"/>
        <a:defRPr sz="2400" kern="1200">
          <a:solidFill>
            <a:schemeClr val="tx1"/>
          </a:solidFill>
          <a:latin typeface="+mn-lt"/>
          <a:ea typeface="+mn-ea"/>
          <a:cs typeface="+mn-cs"/>
        </a:defRPr>
      </a:lvl1pPr>
      <a:lvl2pPr marL="639763" indent="-273050" algn="l" rtl="0" fontAlgn="base">
        <a:spcBef>
          <a:spcPct val="20000"/>
        </a:spcBef>
        <a:spcAft>
          <a:spcPct val="0"/>
        </a:spcAft>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rtl="0" fontAlgn="base">
        <a:spcBef>
          <a:spcPct val="20000"/>
        </a:spcBef>
        <a:spcAft>
          <a:spcPct val="0"/>
        </a:spcAft>
        <a:buClr>
          <a:schemeClr val="accent2"/>
        </a:buClr>
        <a:buSzPct val="85000"/>
        <a:buFont typeface="Brush Script MT" pitchFamily="66" charset="0"/>
        <a:buChar char="O"/>
        <a:defRPr sz="2000" kern="1200">
          <a:solidFill>
            <a:schemeClr val="tx1"/>
          </a:solidFill>
          <a:latin typeface="+mn-lt"/>
          <a:ea typeface="+mn-ea"/>
          <a:cs typeface="+mn-cs"/>
        </a:defRPr>
      </a:lvl3pPr>
      <a:lvl4pPr marL="1279525" indent="-228600" algn="l" rtl="0" fontAlgn="base">
        <a:spcBef>
          <a:spcPct val="20000"/>
        </a:spcBef>
        <a:spcAft>
          <a:spcPct val="0"/>
        </a:spcAft>
        <a:buClr>
          <a:schemeClr val="accent2"/>
        </a:buClr>
        <a:buSzPct val="85000"/>
        <a:buFont typeface="Brush Script MT" pitchFamily="66" charset="0"/>
        <a:buChar char="O"/>
        <a:defRPr kern="1200">
          <a:solidFill>
            <a:schemeClr val="tx1"/>
          </a:solidFill>
          <a:latin typeface="+mn-lt"/>
          <a:ea typeface="+mn-ea"/>
          <a:cs typeface="+mn-cs"/>
        </a:defRPr>
      </a:lvl4pPr>
      <a:lvl5pPr marL="1644650" indent="-228600" algn="l" rtl="0" fontAlgn="base">
        <a:spcBef>
          <a:spcPct val="20000"/>
        </a:spcBef>
        <a:spcAft>
          <a:spcPct val="0"/>
        </a:spcAft>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1026" name="Group 15"/>
          <p:cNvGrpSpPr>
            <a:grpSpLocks/>
          </p:cNvGrpSpPr>
          <p:nvPr/>
        </p:nvGrpSpPr>
        <p:grpSpPr bwMode="auto">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1" name="Rectangle 10"/>
          <p:cNvSpPr/>
          <p:nvPr/>
        </p:nvSpPr>
        <p:spPr>
          <a:xfrm>
            <a:off x="731838" y="574675"/>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2" name="Rectangle 11"/>
          <p:cNvSpPr/>
          <p:nvPr/>
        </p:nvSpPr>
        <p:spPr>
          <a:xfrm>
            <a:off x="731838" y="576263"/>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pic>
        <p:nvPicPr>
          <p:cNvPr id="1032" name="Picture 2" descr="C:\Users\Administrator\Desktop\Pushpin Dev\Assets\pushpinLeft.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435684">
            <a:off x="544513" y="273050"/>
            <a:ext cx="566737"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2" descr="C:\Users\Administrator\Desktop\Pushpin Dev\Assets\pushpinLeft.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4096196">
            <a:off x="8115300" y="298450"/>
            <a:ext cx="566738"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Title Placeholder 1"/>
          <p:cNvSpPr>
            <a:spLocks noGrp="1"/>
          </p:cNvSpPr>
          <p:nvPr>
            <p:ph type="title"/>
          </p:nvPr>
        </p:nvSpPr>
        <p:spPr bwMode="auto">
          <a:xfrm>
            <a:off x="1095375" y="817563"/>
            <a:ext cx="6964363"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endParaRPr lang="en-US" smtClean="0"/>
          </a:p>
        </p:txBody>
      </p:sp>
      <p:sp>
        <p:nvSpPr>
          <p:cNvPr id="1035" name="Text Placeholder 2"/>
          <p:cNvSpPr>
            <a:spLocks noGrp="1"/>
          </p:cNvSpPr>
          <p:nvPr>
            <p:ph type="body" idx="1"/>
          </p:nvPr>
        </p:nvSpPr>
        <p:spPr bwMode="auto">
          <a:xfrm>
            <a:off x="1463675" y="2119313"/>
            <a:ext cx="6196013"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4" name="Date Placeholder 3"/>
          <p:cNvSpPr>
            <a:spLocks noGrp="1"/>
          </p:cNvSpPr>
          <p:nvPr>
            <p:ph type="dt" sz="half" idx="2"/>
          </p:nvPr>
        </p:nvSpPr>
        <p:spPr>
          <a:xfrm>
            <a:off x="6454775" y="5808663"/>
            <a:ext cx="1212850" cy="365125"/>
          </a:xfrm>
          <a:prstGeom prst="rect">
            <a:avLst/>
          </a:prstGeom>
        </p:spPr>
        <p:txBody>
          <a:bodyPr vert="horz" lIns="91440" tIns="45720" rIns="91440" bIns="45720" rtlCol="0" anchor="ctr"/>
          <a:lstStyle>
            <a:lvl1pPr algn="r">
              <a:defRPr sz="1200" smtClean="0">
                <a:solidFill>
                  <a:schemeClr val="tx2"/>
                </a:solidFill>
                <a:latin typeface="Rage Italic" pitchFamily="66" charset="0"/>
              </a:defRPr>
            </a:lvl1pPr>
          </a:lstStyle>
          <a:p>
            <a:pPr fontAlgn="base">
              <a:spcBef>
                <a:spcPct val="0"/>
              </a:spcBef>
              <a:spcAft>
                <a:spcPct val="0"/>
              </a:spcAft>
              <a:defRPr/>
            </a:pPr>
            <a:fld id="{AB49F520-377C-418D-8203-953ECF1D2CAD}" type="datetimeFigureOut">
              <a:rPr lang="ru-RU">
                <a:solidFill>
                  <a:srgbClr val="465E9C"/>
                </a:solidFill>
              </a:rPr>
              <a:pPr fontAlgn="base">
                <a:spcBef>
                  <a:spcPct val="0"/>
                </a:spcBef>
                <a:spcAft>
                  <a:spcPct val="0"/>
                </a:spcAft>
                <a:defRPr/>
              </a:pPr>
              <a:t>09.12.2012</a:t>
            </a:fld>
            <a:endParaRPr lang="ru-RU">
              <a:solidFill>
                <a:srgbClr val="465E9C"/>
              </a:solidFill>
            </a:endParaRPr>
          </a:p>
        </p:txBody>
      </p:sp>
      <p:sp>
        <p:nvSpPr>
          <p:cNvPr id="5" name="Footer Placeholder 4"/>
          <p:cNvSpPr>
            <a:spLocks noGrp="1"/>
          </p:cNvSpPr>
          <p:nvPr>
            <p:ph type="ftr" sz="quarter" idx="3"/>
          </p:nvPr>
        </p:nvSpPr>
        <p:spPr>
          <a:xfrm>
            <a:off x="914400" y="5808663"/>
            <a:ext cx="5540375"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pPr fontAlgn="base">
              <a:spcBef>
                <a:spcPct val="0"/>
              </a:spcBef>
              <a:spcAft>
                <a:spcPct val="0"/>
              </a:spcAft>
              <a:defRPr/>
            </a:pPr>
            <a:endParaRPr lang="ru-RU">
              <a:solidFill>
                <a:srgbClr val="465E9C"/>
              </a:solidFill>
            </a:endParaRPr>
          </a:p>
        </p:txBody>
      </p:sp>
      <p:sp>
        <p:nvSpPr>
          <p:cNvPr id="6" name="Slide Number Placeholder 5"/>
          <p:cNvSpPr>
            <a:spLocks noGrp="1"/>
          </p:cNvSpPr>
          <p:nvPr>
            <p:ph type="sldNum" sz="quarter" idx="4"/>
          </p:nvPr>
        </p:nvSpPr>
        <p:spPr>
          <a:xfrm>
            <a:off x="7670800" y="5808663"/>
            <a:ext cx="554038" cy="365125"/>
          </a:xfrm>
          <a:prstGeom prst="rect">
            <a:avLst/>
          </a:prstGeom>
        </p:spPr>
        <p:txBody>
          <a:bodyPr vert="horz" lIns="91440" tIns="45720" rIns="91440" bIns="45720" rtlCol="0" anchor="ctr"/>
          <a:lstStyle>
            <a:lvl1pPr algn="r">
              <a:defRPr sz="1400" smtClean="0">
                <a:solidFill>
                  <a:schemeClr val="tx2"/>
                </a:solidFill>
                <a:latin typeface="Rage Italic" pitchFamily="66" charset="0"/>
              </a:defRPr>
            </a:lvl1pPr>
          </a:lstStyle>
          <a:p>
            <a:pPr fontAlgn="base">
              <a:spcBef>
                <a:spcPct val="0"/>
              </a:spcBef>
              <a:spcAft>
                <a:spcPct val="0"/>
              </a:spcAft>
              <a:defRPr/>
            </a:pPr>
            <a:fld id="{EBF1631D-B245-4052-882A-B3BBFAFF95AC}" type="slidenum">
              <a:rPr lang="ru-RU">
                <a:solidFill>
                  <a:srgbClr val="465E9C"/>
                </a:solidFill>
              </a:rPr>
              <a:pPr fontAlgn="base">
                <a:spcBef>
                  <a:spcPct val="0"/>
                </a:spcBef>
                <a:spcAft>
                  <a:spcPct val="0"/>
                </a:spcAft>
                <a:defRPr/>
              </a:pPr>
              <a:t>‹#›</a:t>
            </a:fld>
            <a:endParaRPr lang="ru-RU">
              <a:solidFill>
                <a:srgbClr val="465E9C"/>
              </a:solidFill>
            </a:endParaRPr>
          </a:p>
        </p:txBody>
      </p:sp>
    </p:spTree>
    <p:extLst>
      <p:ext uri="{BB962C8B-B14F-4D97-AF65-F5344CB8AC3E}">
        <p14:creationId xmlns:p14="http://schemas.microsoft.com/office/powerpoint/2010/main" val="4003173251"/>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onstantia" pitchFamily="18" charset="0"/>
        </a:defRPr>
      </a:lvl2pPr>
      <a:lvl3pPr algn="ctr" rtl="0" fontAlgn="base">
        <a:spcBef>
          <a:spcPct val="0"/>
        </a:spcBef>
        <a:spcAft>
          <a:spcPct val="0"/>
        </a:spcAft>
        <a:defRPr sz="4400">
          <a:solidFill>
            <a:schemeClr val="tx1"/>
          </a:solidFill>
          <a:latin typeface="Constantia" pitchFamily="18" charset="0"/>
        </a:defRPr>
      </a:lvl3pPr>
      <a:lvl4pPr algn="ctr" rtl="0" fontAlgn="base">
        <a:spcBef>
          <a:spcPct val="0"/>
        </a:spcBef>
        <a:spcAft>
          <a:spcPct val="0"/>
        </a:spcAft>
        <a:defRPr sz="4400">
          <a:solidFill>
            <a:schemeClr val="tx1"/>
          </a:solidFill>
          <a:latin typeface="Constantia" pitchFamily="18" charset="0"/>
        </a:defRPr>
      </a:lvl4pPr>
      <a:lvl5pPr algn="ctr" rtl="0" fontAlgn="base">
        <a:spcBef>
          <a:spcPct val="0"/>
        </a:spcBef>
        <a:spcAft>
          <a:spcPct val="0"/>
        </a:spcAft>
        <a:defRPr sz="4400">
          <a:solidFill>
            <a:schemeClr val="tx1"/>
          </a:solidFill>
          <a:latin typeface="Constantia"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fontAlgn="base">
        <a:spcBef>
          <a:spcPct val="20000"/>
        </a:spcBef>
        <a:spcAft>
          <a:spcPct val="0"/>
        </a:spcAft>
        <a:buClr>
          <a:schemeClr val="accent2"/>
        </a:buClr>
        <a:buSzPct val="85000"/>
        <a:buFont typeface="Brush Script MT" pitchFamily="66" charset="0"/>
        <a:buChar char="O"/>
        <a:defRPr sz="2400" kern="1200">
          <a:solidFill>
            <a:schemeClr val="tx1"/>
          </a:solidFill>
          <a:latin typeface="+mn-lt"/>
          <a:ea typeface="+mn-ea"/>
          <a:cs typeface="+mn-cs"/>
        </a:defRPr>
      </a:lvl1pPr>
      <a:lvl2pPr marL="639763" indent="-273050" algn="l" rtl="0" fontAlgn="base">
        <a:spcBef>
          <a:spcPct val="20000"/>
        </a:spcBef>
        <a:spcAft>
          <a:spcPct val="0"/>
        </a:spcAft>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rtl="0" fontAlgn="base">
        <a:spcBef>
          <a:spcPct val="20000"/>
        </a:spcBef>
        <a:spcAft>
          <a:spcPct val="0"/>
        </a:spcAft>
        <a:buClr>
          <a:schemeClr val="accent2"/>
        </a:buClr>
        <a:buSzPct val="85000"/>
        <a:buFont typeface="Brush Script MT" pitchFamily="66" charset="0"/>
        <a:buChar char="O"/>
        <a:defRPr sz="2000" kern="1200">
          <a:solidFill>
            <a:schemeClr val="tx1"/>
          </a:solidFill>
          <a:latin typeface="+mn-lt"/>
          <a:ea typeface="+mn-ea"/>
          <a:cs typeface="+mn-cs"/>
        </a:defRPr>
      </a:lvl3pPr>
      <a:lvl4pPr marL="1279525" indent="-228600" algn="l" rtl="0" fontAlgn="base">
        <a:spcBef>
          <a:spcPct val="20000"/>
        </a:spcBef>
        <a:spcAft>
          <a:spcPct val="0"/>
        </a:spcAft>
        <a:buClr>
          <a:schemeClr val="accent2"/>
        </a:buClr>
        <a:buSzPct val="85000"/>
        <a:buFont typeface="Brush Script MT" pitchFamily="66" charset="0"/>
        <a:buChar char="O"/>
        <a:defRPr kern="1200">
          <a:solidFill>
            <a:schemeClr val="tx1"/>
          </a:solidFill>
          <a:latin typeface="+mn-lt"/>
          <a:ea typeface="+mn-ea"/>
          <a:cs typeface="+mn-cs"/>
        </a:defRPr>
      </a:lvl4pPr>
      <a:lvl5pPr marL="1644650" indent="-228600" algn="l" rtl="0" fontAlgn="base">
        <a:spcBef>
          <a:spcPct val="20000"/>
        </a:spcBef>
        <a:spcAft>
          <a:spcPct val="0"/>
        </a:spcAft>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Полилиния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base">
              <a:spcBef>
                <a:spcPct val="0"/>
              </a:spcBef>
              <a:spcAft>
                <a:spcPct val="0"/>
              </a:spcAft>
              <a:defRPr/>
            </a:pPr>
            <a:endParaRPr lang="en-US">
              <a:solidFill>
                <a:prstClr val="black"/>
              </a:solidFill>
              <a:latin typeface="Arial" charset="0"/>
            </a:endParaRPr>
          </a:p>
        </p:txBody>
      </p:sp>
      <p:sp>
        <p:nvSpPr>
          <p:cNvPr id="12" name="Полилиния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base">
              <a:spcBef>
                <a:spcPct val="0"/>
              </a:spcBef>
              <a:spcAft>
                <a:spcPct val="0"/>
              </a:spcAft>
              <a:defRPr/>
            </a:pPr>
            <a:endParaRPr lang="en-US">
              <a:solidFill>
                <a:prstClr val="black"/>
              </a:solidFill>
              <a:latin typeface="Arial" charset="0"/>
            </a:endParaRPr>
          </a:p>
        </p:txBody>
      </p:sp>
      <p:sp>
        <p:nvSpPr>
          <p:cNvPr id="14" name="Прямоугольный треугольник 13"/>
          <p:cNvSpPr>
            <a:spLocks/>
          </p:cNvSpPr>
          <p:nvPr/>
        </p:nvSpPr>
        <p:spPr bwMode="auto">
          <a:xfrm>
            <a:off x="-6042" y="5791253"/>
            <a:ext cx="3402314" cy="1080868"/>
          </a:xfrm>
          <a:prstGeom prst="rtTriangle">
            <a:avLst/>
          </a:prstGeom>
          <a:blipFill>
            <a:blip r:embed="rId1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lang="en-US">
              <a:solidFill>
                <a:prstClr val="white"/>
              </a:solidFill>
            </a:endParaRPr>
          </a:p>
        </p:txBody>
      </p:sp>
      <p:cxnSp>
        <p:nvCxnSpPr>
          <p:cNvPr id="15" name="Прямая соединительная линия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Заголовок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lang="ru-RU" smtClean="0"/>
              <a:t>Образец заголовка</a:t>
            </a:r>
            <a:endParaRPr lang="en-US"/>
          </a:p>
        </p:txBody>
      </p:sp>
      <p:sp>
        <p:nvSpPr>
          <p:cNvPr id="1033" name="Текст 29"/>
          <p:cNvSpPr>
            <a:spLocks noGrp="1"/>
          </p:cNvSpPr>
          <p:nvPr>
            <p:ph type="body" idx="1"/>
          </p:nvPr>
        </p:nvSpPr>
        <p:spPr bwMode="auto">
          <a:xfrm>
            <a:off x="457200" y="14811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0" name="Дата 9"/>
          <p:cNvSpPr>
            <a:spLocks noGrp="1"/>
          </p:cNvSpPr>
          <p:nvPr>
            <p:ph type="dt" sz="half" idx="2"/>
          </p:nvPr>
        </p:nvSpPr>
        <p:spPr>
          <a:xfrm>
            <a:off x="6727825" y="6408738"/>
            <a:ext cx="1919288" cy="365125"/>
          </a:xfrm>
          <a:prstGeom prst="rect">
            <a:avLst/>
          </a:prstGeom>
        </p:spPr>
        <p:txBody>
          <a:bodyPr vert="horz" anchor="b"/>
          <a:lstStyle>
            <a:lvl1pPr algn="l" eaLnBrk="1" latinLnBrk="0" hangingPunct="1">
              <a:defRPr kumimoji="0" sz="1000" smtClean="0">
                <a:solidFill>
                  <a:schemeClr val="tx1"/>
                </a:solidFill>
              </a:defRPr>
            </a:lvl1pPr>
            <a:extLst/>
          </a:lstStyle>
          <a:p>
            <a:pPr fontAlgn="base">
              <a:spcBef>
                <a:spcPct val="0"/>
              </a:spcBef>
              <a:spcAft>
                <a:spcPct val="0"/>
              </a:spcAft>
              <a:defRPr/>
            </a:pPr>
            <a:fld id="{DD860A2A-CAA5-43C1-A2F2-9909ADF5EE1D}" type="datetimeFigureOut">
              <a:rPr lang="ru-RU">
                <a:solidFill>
                  <a:prstClr val="black"/>
                </a:solidFill>
                <a:latin typeface="Arial" charset="0"/>
              </a:rPr>
              <a:pPr fontAlgn="base">
                <a:spcBef>
                  <a:spcPct val="0"/>
                </a:spcBef>
                <a:spcAft>
                  <a:spcPct val="0"/>
                </a:spcAft>
                <a:defRPr/>
              </a:pPr>
              <a:t>09.12.2012</a:t>
            </a:fld>
            <a:endParaRPr lang="ru-RU">
              <a:solidFill>
                <a:prstClr val="black"/>
              </a:solidFill>
              <a:latin typeface="Arial" charset="0"/>
            </a:endParaRPr>
          </a:p>
        </p:txBody>
      </p:sp>
      <p:sp>
        <p:nvSpPr>
          <p:cNvPr id="22" name="Нижний колонтитул 21"/>
          <p:cNvSpPr>
            <a:spLocks noGrp="1"/>
          </p:cNvSpPr>
          <p:nvPr>
            <p:ph type="ftr" sz="quarter" idx="3"/>
          </p:nvPr>
        </p:nvSpPr>
        <p:spPr>
          <a:xfrm>
            <a:off x="4379913" y="6408738"/>
            <a:ext cx="2351087" cy="365125"/>
          </a:xfrm>
          <a:prstGeom prst="rect">
            <a:avLst/>
          </a:prstGeom>
        </p:spPr>
        <p:txBody>
          <a:bodyPr vert="horz" anchor="b"/>
          <a:lstStyle>
            <a:lvl1pPr algn="r" eaLnBrk="1" latinLnBrk="0" hangingPunct="1">
              <a:defRPr kumimoji="0" sz="1000">
                <a:solidFill>
                  <a:schemeClr val="tx1"/>
                </a:solidFill>
              </a:defRPr>
            </a:lvl1pPr>
            <a:extLst/>
          </a:lstStyle>
          <a:p>
            <a:pPr fontAlgn="base">
              <a:spcBef>
                <a:spcPct val="0"/>
              </a:spcBef>
              <a:spcAft>
                <a:spcPct val="0"/>
              </a:spcAft>
              <a:defRPr/>
            </a:pPr>
            <a:endParaRPr lang="ru-RU">
              <a:solidFill>
                <a:prstClr val="black"/>
              </a:solidFill>
              <a:latin typeface="Arial" charset="0"/>
            </a:endParaRPr>
          </a:p>
        </p:txBody>
      </p:sp>
      <p:sp>
        <p:nvSpPr>
          <p:cNvPr id="18" name="Номер слайда 17"/>
          <p:cNvSpPr>
            <a:spLocks noGrp="1"/>
          </p:cNvSpPr>
          <p:nvPr>
            <p:ph type="sldNum" sz="quarter" idx="4"/>
          </p:nvPr>
        </p:nvSpPr>
        <p:spPr>
          <a:xfrm>
            <a:off x="8647113" y="6408738"/>
            <a:ext cx="366712" cy="365125"/>
          </a:xfrm>
          <a:prstGeom prst="rect">
            <a:avLst/>
          </a:prstGeom>
        </p:spPr>
        <p:txBody>
          <a:bodyPr vert="horz" anchor="b"/>
          <a:lstStyle>
            <a:lvl1pPr algn="r" eaLnBrk="1" latinLnBrk="0" hangingPunct="1">
              <a:defRPr kumimoji="0" sz="1000" b="0" smtClean="0">
                <a:solidFill>
                  <a:schemeClr val="tx1"/>
                </a:solidFill>
              </a:defRPr>
            </a:lvl1pPr>
            <a:extLst/>
          </a:lstStyle>
          <a:p>
            <a:pPr fontAlgn="base">
              <a:spcBef>
                <a:spcPct val="0"/>
              </a:spcBef>
              <a:spcAft>
                <a:spcPct val="0"/>
              </a:spcAft>
              <a:defRPr/>
            </a:pPr>
            <a:fld id="{EBF4CB96-B918-4088-913D-DC4414F18854}" type="slidenum">
              <a:rPr lang="ru-RU">
                <a:solidFill>
                  <a:prstClr val="black"/>
                </a:solidFill>
                <a:latin typeface="Arial" charset="0"/>
              </a:rPr>
              <a:pPr fontAlgn="base">
                <a:spcBef>
                  <a:spcPct val="0"/>
                </a:spcBef>
                <a:spcAft>
                  <a:spcPct val="0"/>
                </a:spcAft>
                <a:defRPr/>
              </a:pPr>
              <a:t>‹#›</a:t>
            </a:fld>
            <a:endParaRPr lang="ru-RU">
              <a:solidFill>
                <a:prstClr val="black"/>
              </a:solidFill>
              <a:latin typeface="Arial" charset="0"/>
            </a:endParaRPr>
          </a:p>
        </p:txBody>
      </p:sp>
    </p:spTree>
    <p:extLst>
      <p:ext uri="{BB962C8B-B14F-4D97-AF65-F5344CB8AC3E}">
        <p14:creationId xmlns:p14="http://schemas.microsoft.com/office/powerpoint/2010/main" val="382682053"/>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Lst>
  <p:txStyles>
    <p:titleStyle>
      <a:lvl1pPr algn="l" rtl="0" fontAlgn="base">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p:titleStyle>
    <p:bodyStyle>
      <a:lvl1pPr marL="365125" indent="-255588" algn="l" rtl="0" fontAlgn="base">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fontAlgn="base">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fontAlgn="base">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fontAlgn="base">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Полилиния 11"/>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a:defRPr/>
            </a:pPr>
            <a:endParaRPr lang="en-US">
              <a:solidFill>
                <a:prstClr val="white"/>
              </a:solidFill>
              <a:cs typeface="Arial" charset="0"/>
            </a:endParaRPr>
          </a:p>
        </p:txBody>
      </p:sp>
      <p:sp>
        <p:nvSpPr>
          <p:cNvPr id="16" name="Полилиния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a:defRPr/>
            </a:pPr>
            <a:endParaRPr lang="en-US">
              <a:solidFill>
                <a:prstClr val="white"/>
              </a:solidFill>
              <a:cs typeface="Arial" charset="0"/>
            </a:endParaRPr>
          </a:p>
        </p:txBody>
      </p:sp>
      <p:sp>
        <p:nvSpPr>
          <p:cNvPr id="1028" name="Заголовок 8"/>
          <p:cNvSpPr>
            <a:spLocks noGrp="1"/>
          </p:cNvSpPr>
          <p:nvPr>
            <p:ph type="title"/>
          </p:nvPr>
        </p:nvSpPr>
        <p:spPr bwMode="auto">
          <a:xfrm>
            <a:off x="457200" y="274638"/>
            <a:ext cx="7467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ctr" anchorCtr="0" compatLnSpc="1">
            <a:prstTxWarp prst="textNoShape">
              <a:avLst/>
            </a:prstTxWarp>
          </a:bodyPr>
          <a:lstStyle/>
          <a:p>
            <a:pPr lvl="0"/>
            <a:r>
              <a:rPr lang="ru-RU" smtClean="0"/>
              <a:t>Образец заголовка</a:t>
            </a:r>
            <a:endParaRPr lang="en-US" smtClean="0"/>
          </a:p>
        </p:txBody>
      </p:sp>
      <p:sp>
        <p:nvSpPr>
          <p:cNvPr id="1029" name="Текст 29"/>
          <p:cNvSpPr>
            <a:spLocks noGrp="1"/>
          </p:cNvSpPr>
          <p:nvPr>
            <p:ph type="body" idx="1"/>
          </p:nvPr>
        </p:nvSpPr>
        <p:spPr bwMode="auto">
          <a:xfrm>
            <a:off x="457200" y="1600200"/>
            <a:ext cx="7467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0" name="Дата 9"/>
          <p:cNvSpPr>
            <a:spLocks noGrp="1"/>
          </p:cNvSpPr>
          <p:nvPr>
            <p:ph type="dt" sz="half" idx="2"/>
          </p:nvPr>
        </p:nvSpPr>
        <p:spPr>
          <a:xfrm>
            <a:off x="457200" y="6421438"/>
            <a:ext cx="2133600" cy="365125"/>
          </a:xfrm>
          <a:prstGeom prst="rect">
            <a:avLst/>
          </a:prstGeom>
        </p:spPr>
        <p:txBody>
          <a:bodyPr vert="horz" bIns="0" anchor="b"/>
          <a:lstStyle>
            <a:lvl1pPr algn="l" eaLnBrk="1" fontAlgn="auto" latinLnBrk="0" hangingPunct="1">
              <a:spcBef>
                <a:spcPts val="0"/>
              </a:spcBef>
              <a:spcAft>
                <a:spcPts val="0"/>
              </a:spcAft>
              <a:defRPr kumimoji="0" sz="1000">
                <a:solidFill>
                  <a:schemeClr val="tx2">
                    <a:shade val="50000"/>
                  </a:schemeClr>
                </a:solidFill>
                <a:latin typeface="+mn-lt"/>
                <a:cs typeface="+mn-cs"/>
              </a:defRPr>
            </a:lvl1pPr>
          </a:lstStyle>
          <a:p>
            <a:pPr>
              <a:defRPr/>
            </a:pPr>
            <a:fld id="{02476BDF-082B-44F3-A334-32AA63302DBD}" type="datetimeFigureOut">
              <a:rPr lang="ru-RU">
                <a:solidFill>
                  <a:srgbClr val="D4D2D0">
                    <a:shade val="50000"/>
                  </a:srgbClr>
                </a:solidFill>
              </a:rPr>
              <a:pPr>
                <a:defRPr/>
              </a:pPr>
              <a:t>09.12.2012</a:t>
            </a:fld>
            <a:endParaRPr lang="ru-RU">
              <a:solidFill>
                <a:srgbClr val="D4D2D0">
                  <a:shade val="50000"/>
                </a:srgbClr>
              </a:solidFill>
            </a:endParaRPr>
          </a:p>
        </p:txBody>
      </p:sp>
      <p:sp>
        <p:nvSpPr>
          <p:cNvPr id="22" name="Нижний колонтитул 21"/>
          <p:cNvSpPr>
            <a:spLocks noGrp="1"/>
          </p:cNvSpPr>
          <p:nvPr>
            <p:ph type="ftr" sz="quarter" idx="3"/>
          </p:nvPr>
        </p:nvSpPr>
        <p:spPr>
          <a:xfrm>
            <a:off x="3124200" y="6421438"/>
            <a:ext cx="2895600" cy="365125"/>
          </a:xfrm>
          <a:prstGeom prst="rect">
            <a:avLst/>
          </a:prstGeom>
        </p:spPr>
        <p:txBody>
          <a:bodyPr vert="horz" lIns="0" rIns="0" bIns="0" anchor="b"/>
          <a:lstStyle>
            <a:lvl1pPr algn="ctr" eaLnBrk="1" fontAlgn="auto" latinLnBrk="0" hangingPunct="1">
              <a:spcBef>
                <a:spcPts val="0"/>
              </a:spcBef>
              <a:spcAft>
                <a:spcPts val="0"/>
              </a:spcAft>
              <a:defRPr kumimoji="0" sz="1000">
                <a:solidFill>
                  <a:schemeClr val="tx2">
                    <a:shade val="50000"/>
                  </a:schemeClr>
                </a:solidFill>
                <a:latin typeface="+mn-lt"/>
                <a:cs typeface="+mn-cs"/>
              </a:defRPr>
            </a:lvl1pPr>
          </a:lstStyle>
          <a:p>
            <a:pPr>
              <a:defRPr/>
            </a:pPr>
            <a:endParaRPr lang="ru-RU">
              <a:solidFill>
                <a:srgbClr val="D4D2D0">
                  <a:shade val="50000"/>
                </a:srgbClr>
              </a:solidFill>
            </a:endParaRPr>
          </a:p>
        </p:txBody>
      </p:sp>
      <p:sp>
        <p:nvSpPr>
          <p:cNvPr id="18" name="Номер слайда 17"/>
          <p:cNvSpPr>
            <a:spLocks noGrp="1"/>
          </p:cNvSpPr>
          <p:nvPr>
            <p:ph type="sldNum" sz="quarter" idx="4"/>
          </p:nvPr>
        </p:nvSpPr>
        <p:spPr>
          <a:xfrm>
            <a:off x="8153400" y="6421438"/>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000">
                <a:solidFill>
                  <a:schemeClr val="tx2">
                    <a:shade val="50000"/>
                  </a:schemeClr>
                </a:solidFill>
                <a:latin typeface="+mn-lt"/>
                <a:cs typeface="+mn-cs"/>
              </a:defRPr>
            </a:lvl1pPr>
          </a:lstStyle>
          <a:p>
            <a:pPr>
              <a:defRPr/>
            </a:pPr>
            <a:fld id="{1668934E-9B90-48CB-9686-3A71C9FF6C96}" type="slidenum">
              <a:rPr lang="ru-RU">
                <a:solidFill>
                  <a:srgbClr val="D4D2D0">
                    <a:shade val="50000"/>
                  </a:srgbClr>
                </a:solidFill>
              </a:rPr>
              <a:pPr>
                <a:defRPr/>
              </a:pPr>
              <a:t>‹#›</a:t>
            </a:fld>
            <a:endParaRPr lang="ru-RU">
              <a:solidFill>
                <a:srgbClr val="D4D2D0">
                  <a:shade val="50000"/>
                </a:srgbClr>
              </a:solidFill>
            </a:endParaRPr>
          </a:p>
        </p:txBody>
      </p:sp>
    </p:spTree>
    <p:extLst>
      <p:ext uri="{BB962C8B-B14F-4D97-AF65-F5344CB8AC3E}">
        <p14:creationId xmlns:p14="http://schemas.microsoft.com/office/powerpoint/2010/main" val="3472026523"/>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0" fontAlgn="base" hangingPunct="0">
        <a:spcBef>
          <a:spcPct val="0"/>
        </a:spcBef>
        <a:spcAft>
          <a:spcPct val="0"/>
        </a:spcAft>
        <a:defRPr sz="4600" kern="1200">
          <a:solidFill>
            <a:schemeClr val="tx1"/>
          </a:solidFill>
          <a:latin typeface="+mj-lt"/>
          <a:ea typeface="+mj-ea"/>
          <a:cs typeface="+mj-cs"/>
        </a:defRPr>
      </a:lvl1pPr>
      <a:lvl2pPr algn="l" rtl="0" eaLnBrk="0" fontAlgn="base" hangingPunct="0">
        <a:spcBef>
          <a:spcPct val="0"/>
        </a:spcBef>
        <a:spcAft>
          <a:spcPct val="0"/>
        </a:spcAft>
        <a:defRPr sz="4600">
          <a:solidFill>
            <a:schemeClr val="tx1"/>
          </a:solidFill>
          <a:latin typeface="Franklin Gothic Book"/>
        </a:defRPr>
      </a:lvl2pPr>
      <a:lvl3pPr algn="l" rtl="0" eaLnBrk="0" fontAlgn="base" hangingPunct="0">
        <a:spcBef>
          <a:spcPct val="0"/>
        </a:spcBef>
        <a:spcAft>
          <a:spcPct val="0"/>
        </a:spcAft>
        <a:defRPr sz="4600">
          <a:solidFill>
            <a:schemeClr val="tx1"/>
          </a:solidFill>
          <a:latin typeface="Franklin Gothic Book"/>
        </a:defRPr>
      </a:lvl3pPr>
      <a:lvl4pPr algn="l" rtl="0" eaLnBrk="0" fontAlgn="base" hangingPunct="0">
        <a:spcBef>
          <a:spcPct val="0"/>
        </a:spcBef>
        <a:spcAft>
          <a:spcPct val="0"/>
        </a:spcAft>
        <a:defRPr sz="4600">
          <a:solidFill>
            <a:schemeClr val="tx1"/>
          </a:solidFill>
          <a:latin typeface="Franklin Gothic Book"/>
        </a:defRPr>
      </a:lvl4pPr>
      <a:lvl5pPr algn="l" rtl="0" eaLnBrk="0" fontAlgn="base" hangingPunct="0">
        <a:spcBef>
          <a:spcPct val="0"/>
        </a:spcBef>
        <a:spcAft>
          <a:spcPct val="0"/>
        </a:spcAft>
        <a:defRPr sz="4600">
          <a:solidFill>
            <a:schemeClr val="tx1"/>
          </a:solidFill>
          <a:latin typeface="Franklin Gothic Book"/>
        </a:defRPr>
      </a:lvl5pPr>
      <a:lvl6pPr marL="457200" algn="l" rtl="0" fontAlgn="base">
        <a:spcBef>
          <a:spcPct val="0"/>
        </a:spcBef>
        <a:spcAft>
          <a:spcPct val="0"/>
        </a:spcAft>
        <a:defRPr sz="4600">
          <a:solidFill>
            <a:schemeClr val="tx1"/>
          </a:solidFill>
          <a:latin typeface="Franklin Gothic Book"/>
        </a:defRPr>
      </a:lvl6pPr>
      <a:lvl7pPr marL="914400" algn="l" rtl="0" fontAlgn="base">
        <a:spcBef>
          <a:spcPct val="0"/>
        </a:spcBef>
        <a:spcAft>
          <a:spcPct val="0"/>
        </a:spcAft>
        <a:defRPr sz="4600">
          <a:solidFill>
            <a:schemeClr val="tx1"/>
          </a:solidFill>
          <a:latin typeface="Franklin Gothic Book"/>
        </a:defRPr>
      </a:lvl7pPr>
      <a:lvl8pPr marL="1371600" algn="l" rtl="0" fontAlgn="base">
        <a:spcBef>
          <a:spcPct val="0"/>
        </a:spcBef>
        <a:spcAft>
          <a:spcPct val="0"/>
        </a:spcAft>
        <a:defRPr sz="4600">
          <a:solidFill>
            <a:schemeClr val="tx1"/>
          </a:solidFill>
          <a:latin typeface="Franklin Gothic Book"/>
        </a:defRPr>
      </a:lvl8pPr>
      <a:lvl9pPr marL="1828800" algn="l" rtl="0" fontAlgn="base">
        <a:spcBef>
          <a:spcPct val="0"/>
        </a:spcBef>
        <a:spcAft>
          <a:spcPct val="0"/>
        </a:spcAft>
        <a:defRPr sz="4600">
          <a:solidFill>
            <a:schemeClr val="tx1"/>
          </a:solidFill>
          <a:latin typeface="Franklin Gothic Book"/>
        </a:defRPr>
      </a:lvl9pPr>
    </p:titleStyle>
    <p:bodyStyle>
      <a:lvl1pPr marL="419100" indent="-382588" algn="l" rtl="0" eaLnBrk="0" fontAlgn="base" hangingPunct="0">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722313" indent="-273050" algn="l" rtl="0" eaLnBrk="0" fontAlgn="base" hangingPunct="0">
        <a:spcBef>
          <a:spcPct val="20000"/>
        </a:spcBef>
        <a:spcAft>
          <a:spcPct val="0"/>
        </a:spcAft>
        <a:buClr>
          <a:schemeClr val="accent1"/>
        </a:buClr>
        <a:buSzPct val="90000"/>
        <a:buFont typeface="Wingdings 2" pitchFamily="18" charset="2"/>
        <a:buChar char=""/>
        <a:defRPr sz="2600" kern="1200">
          <a:solidFill>
            <a:schemeClr val="tx1"/>
          </a:solidFill>
          <a:latin typeface="+mn-lt"/>
          <a:ea typeface="+mn-ea"/>
          <a:cs typeface="+mn-cs"/>
        </a:defRPr>
      </a:lvl2pPr>
      <a:lvl3pPr marL="1004888" indent="-255588" algn="l" rtl="0" eaLnBrk="0" fontAlgn="base" hangingPunct="0">
        <a:spcBef>
          <a:spcPct val="20000"/>
        </a:spcBef>
        <a:spcAft>
          <a:spcPct val="0"/>
        </a:spcAft>
        <a:buClr>
          <a:schemeClr val="accent2"/>
        </a:buClr>
        <a:buSzPct val="85000"/>
        <a:buFont typeface="Arial" charset="0"/>
        <a:buChar char="○"/>
        <a:defRPr sz="2400" kern="1200">
          <a:solidFill>
            <a:schemeClr val="tx1"/>
          </a:solidFill>
          <a:latin typeface="+mn-lt"/>
          <a:ea typeface="+mn-ea"/>
          <a:cs typeface="+mn-cs"/>
        </a:defRPr>
      </a:lvl3pPr>
      <a:lvl4pPr marL="1279525" indent="-236538" algn="l" rtl="0" eaLnBrk="0" fontAlgn="base" hangingPunct="0">
        <a:spcBef>
          <a:spcPct val="20000"/>
        </a:spcBef>
        <a:spcAft>
          <a:spcPct val="0"/>
        </a:spcAft>
        <a:buClr>
          <a:srgbClr val="8D89A4"/>
        </a:buClr>
        <a:buSzPct val="90000"/>
        <a:buFont typeface="Wingdings 2" pitchFamily="18" charset="2"/>
        <a:buChar char=""/>
        <a:defRPr sz="2000" kern="1200">
          <a:solidFill>
            <a:schemeClr val="tx1"/>
          </a:solidFill>
          <a:latin typeface="+mn-lt"/>
          <a:ea typeface="+mn-ea"/>
          <a:cs typeface="+mn-cs"/>
        </a:defRPr>
      </a:lvl4pPr>
      <a:lvl5pPr marL="1489075" indent="-182563" algn="l" rtl="0" eaLnBrk="0" fontAlgn="base" hangingPunct="0">
        <a:spcBef>
          <a:spcPct val="20000"/>
        </a:spcBef>
        <a:spcAft>
          <a:spcPct val="0"/>
        </a:spcAft>
        <a:buClr>
          <a:srgbClr val="748560"/>
        </a:buClr>
        <a:buSzPct val="100000"/>
        <a:buFont typeface="Arial" charset="0"/>
        <a:buChar char="-"/>
        <a:defRPr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533400" y="1295400"/>
            <a:ext cx="8305800" cy="472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028" name="Rectangle 4"/>
          <p:cNvSpPr>
            <a:spLocks noGrp="1" noChangeArrowheads="1"/>
          </p:cNvSpPr>
          <p:nvPr>
            <p:ph type="dt" sz="half" idx="2"/>
          </p:nvPr>
        </p:nvSpPr>
        <p:spPr bwMode="black">
          <a:xfrm>
            <a:off x="304800" y="6553200"/>
            <a:ext cx="2133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fld id="{0F3EA340-38C1-43C5-B1F4-99760A7AA19D}" type="datetimeFigureOut">
              <a:rPr lang="ru-RU" smtClean="0">
                <a:solidFill>
                  <a:srgbClr val="FFFFFF"/>
                </a:solidFill>
              </a:rPr>
              <a:pPr/>
              <a:t>09.12.2012</a:t>
            </a:fld>
            <a:endParaRPr lang="ru-RU">
              <a:solidFill>
                <a:srgbClr val="FFFFFF"/>
              </a:solidFill>
            </a:endParaRPr>
          </a:p>
        </p:txBody>
      </p:sp>
      <p:sp>
        <p:nvSpPr>
          <p:cNvPr id="1029" name="Rectangle 5"/>
          <p:cNvSpPr>
            <a:spLocks noGrp="1" noChangeArrowheads="1"/>
          </p:cNvSpPr>
          <p:nvPr>
            <p:ph type="ftr" sz="quarter" idx="3"/>
          </p:nvPr>
        </p:nvSpPr>
        <p:spPr bwMode="black">
          <a:xfrm>
            <a:off x="5943600" y="6324600"/>
            <a:ext cx="2895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ru-RU">
              <a:solidFill>
                <a:srgbClr val="FFFFFF"/>
              </a:solidFill>
            </a:endParaRPr>
          </a:p>
        </p:txBody>
      </p:sp>
      <p:sp>
        <p:nvSpPr>
          <p:cNvPr id="1030" name="Rectangle 6"/>
          <p:cNvSpPr>
            <a:spLocks noGrp="1" noChangeArrowheads="1"/>
          </p:cNvSpPr>
          <p:nvPr>
            <p:ph type="sldNum" sz="quarter" idx="4"/>
          </p:nvPr>
        </p:nvSpPr>
        <p:spPr bwMode="black">
          <a:xfrm>
            <a:off x="2971800" y="6553200"/>
            <a:ext cx="2133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fld id="{45211012-AC3B-499E-B635-8B95D73232A0}" type="slidenum">
              <a:rPr lang="ru-RU" smtClean="0">
                <a:solidFill>
                  <a:srgbClr val="FFFFFF"/>
                </a:solidFill>
              </a:rPr>
              <a:pPr/>
              <a:t>‹#›</a:t>
            </a:fld>
            <a:endParaRPr lang="ru-RU">
              <a:solidFill>
                <a:srgbClr val="FFFFFF"/>
              </a:solidFill>
            </a:endParaRPr>
          </a:p>
        </p:txBody>
      </p:sp>
      <p:sp>
        <p:nvSpPr>
          <p:cNvPr id="1026" name="Rectangle 2"/>
          <p:cNvSpPr>
            <a:spLocks noGrp="1" noChangeArrowheads="1"/>
          </p:cNvSpPr>
          <p:nvPr>
            <p:ph type="title"/>
          </p:nvPr>
        </p:nvSpPr>
        <p:spPr bwMode="black">
          <a:xfrm>
            <a:off x="1828800" y="457200"/>
            <a:ext cx="6934200" cy="563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u-RU" smtClean="0"/>
              <a:t>Образец заголовка</a:t>
            </a:r>
            <a:endParaRPr lang="en-US" smtClean="0"/>
          </a:p>
        </p:txBody>
      </p:sp>
      <p:sp>
        <p:nvSpPr>
          <p:cNvPr id="1069" name="Text Box 45"/>
          <p:cNvSpPr txBox="1">
            <a:spLocks noChangeArrowheads="1"/>
          </p:cNvSpPr>
          <p:nvPr/>
        </p:nvSpPr>
        <p:spPr bwMode="black">
          <a:xfrm>
            <a:off x="7196138" y="5943600"/>
            <a:ext cx="1643062" cy="519113"/>
          </a:xfrm>
          <a:prstGeom prst="rect">
            <a:avLst/>
          </a:prstGeom>
          <a:noFill/>
          <a:ln w="9525">
            <a:noFill/>
            <a:miter lim="800000"/>
            <a:headEnd/>
            <a:tailEnd/>
          </a:ln>
          <a:effectLst/>
        </p:spPr>
        <p:txBody>
          <a:bodyPr>
            <a:spAutoFit/>
          </a:bodyPr>
          <a:lstStyle/>
          <a:p>
            <a:pPr algn="r"/>
            <a:r>
              <a:rPr lang="en-US" sz="2800" b="1" i="1">
                <a:solidFill>
                  <a:srgbClr val="709EE2"/>
                </a:solidFill>
              </a:rPr>
              <a:t>LOGO</a:t>
            </a:r>
          </a:p>
        </p:txBody>
      </p:sp>
    </p:spTree>
    <p:extLst>
      <p:ext uri="{BB962C8B-B14F-4D97-AF65-F5344CB8AC3E}">
        <p14:creationId xmlns:p14="http://schemas.microsoft.com/office/powerpoint/2010/main" val="209540330"/>
      </p:ext>
    </p:extLst>
  </p:cSld>
  <p:clrMap bg1="dk2" tx1="lt1" bg2="dk1" tx2="lt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Lst>
  <p:transition spd="med">
    <p:dissolve/>
  </p:transition>
  <p:txStyles>
    <p:titleStyle>
      <a:lvl1pPr algn="l" rtl="0" eaLnBrk="1" fontAlgn="base" hangingPunct="1">
        <a:spcBef>
          <a:spcPct val="0"/>
        </a:spcBef>
        <a:spcAft>
          <a:spcPct val="0"/>
        </a:spcAft>
        <a:defRPr sz="3200" b="1">
          <a:solidFill>
            <a:schemeClr val="tx2"/>
          </a:solidFill>
          <a:latin typeface="+mj-lt"/>
          <a:ea typeface="+mj-ea"/>
          <a:cs typeface="+mj-cs"/>
        </a:defRPr>
      </a:lvl1pPr>
      <a:lvl2pPr algn="l" rtl="0" eaLnBrk="1" fontAlgn="base" hangingPunct="1">
        <a:spcBef>
          <a:spcPct val="0"/>
        </a:spcBef>
        <a:spcAft>
          <a:spcPct val="0"/>
        </a:spcAft>
        <a:defRPr sz="3200" b="1">
          <a:solidFill>
            <a:schemeClr val="tx2"/>
          </a:solidFill>
          <a:latin typeface="Arial" charset="0"/>
        </a:defRPr>
      </a:lvl2pPr>
      <a:lvl3pPr algn="l" rtl="0" eaLnBrk="1" fontAlgn="base" hangingPunct="1">
        <a:spcBef>
          <a:spcPct val="0"/>
        </a:spcBef>
        <a:spcAft>
          <a:spcPct val="0"/>
        </a:spcAft>
        <a:defRPr sz="3200" b="1">
          <a:solidFill>
            <a:schemeClr val="tx2"/>
          </a:solidFill>
          <a:latin typeface="Arial" charset="0"/>
        </a:defRPr>
      </a:lvl3pPr>
      <a:lvl4pPr algn="l" rtl="0" eaLnBrk="1" fontAlgn="base" hangingPunct="1">
        <a:spcBef>
          <a:spcPct val="0"/>
        </a:spcBef>
        <a:spcAft>
          <a:spcPct val="0"/>
        </a:spcAft>
        <a:defRPr sz="3200" b="1">
          <a:solidFill>
            <a:schemeClr val="tx2"/>
          </a:solidFill>
          <a:latin typeface="Arial" charset="0"/>
        </a:defRPr>
      </a:lvl4pPr>
      <a:lvl5pPr algn="l" rtl="0" eaLnBrk="1" fontAlgn="base" hangingPunct="1">
        <a:spcBef>
          <a:spcPct val="0"/>
        </a:spcBef>
        <a:spcAft>
          <a:spcPct val="0"/>
        </a:spcAft>
        <a:defRPr sz="3200" b="1">
          <a:solidFill>
            <a:schemeClr val="tx2"/>
          </a:solidFill>
          <a:latin typeface="Arial" charset="0"/>
        </a:defRPr>
      </a:lvl5pPr>
      <a:lvl6pPr marL="457200" algn="l" rtl="0" eaLnBrk="1" fontAlgn="base" hangingPunct="1">
        <a:spcBef>
          <a:spcPct val="0"/>
        </a:spcBef>
        <a:spcAft>
          <a:spcPct val="0"/>
        </a:spcAft>
        <a:defRPr sz="3200" b="1">
          <a:solidFill>
            <a:schemeClr val="tx2"/>
          </a:solidFill>
          <a:latin typeface="Arial" charset="0"/>
        </a:defRPr>
      </a:lvl6pPr>
      <a:lvl7pPr marL="914400" algn="l" rtl="0" eaLnBrk="1" fontAlgn="base" hangingPunct="1">
        <a:spcBef>
          <a:spcPct val="0"/>
        </a:spcBef>
        <a:spcAft>
          <a:spcPct val="0"/>
        </a:spcAft>
        <a:defRPr sz="3200" b="1">
          <a:solidFill>
            <a:schemeClr val="tx2"/>
          </a:solidFill>
          <a:latin typeface="Arial" charset="0"/>
        </a:defRPr>
      </a:lvl7pPr>
      <a:lvl8pPr marL="1371600" algn="l" rtl="0" eaLnBrk="1" fontAlgn="base" hangingPunct="1">
        <a:spcBef>
          <a:spcPct val="0"/>
        </a:spcBef>
        <a:spcAft>
          <a:spcPct val="0"/>
        </a:spcAft>
        <a:defRPr sz="3200" b="1">
          <a:solidFill>
            <a:schemeClr val="tx2"/>
          </a:solidFill>
          <a:latin typeface="Arial" charset="0"/>
        </a:defRPr>
      </a:lvl8pPr>
      <a:lvl9pPr marL="1828800" algn="l" rtl="0" eaLnBrk="1" fontAlgn="base" hangingPunct="1">
        <a:spcBef>
          <a:spcPct val="0"/>
        </a:spcBef>
        <a:spcAft>
          <a:spcPct val="0"/>
        </a:spcAft>
        <a:defRPr sz="3200" b="1">
          <a:solidFill>
            <a:schemeClr val="tx2"/>
          </a:solidFill>
          <a:latin typeface="Arial" charset="0"/>
        </a:defRPr>
      </a:lvl9pPr>
    </p:titleStyle>
    <p:bodyStyle>
      <a:lvl1pPr marL="342900" indent="-342900" algn="l" rtl="0" eaLnBrk="1" fontAlgn="base" hangingPunct="1">
        <a:spcBef>
          <a:spcPct val="20000"/>
        </a:spcBef>
        <a:spcAft>
          <a:spcPct val="0"/>
        </a:spcAft>
        <a:buClr>
          <a:schemeClr val="tx2"/>
        </a:buClr>
        <a:buFont typeface="Wingdings" pitchFamily="2" charset="2"/>
        <a:buChar char="§"/>
        <a:defRPr sz="2800">
          <a:solidFill>
            <a:schemeClr val="accent1"/>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pitchFamily="2" charset="2"/>
        <a:buChar char="§"/>
        <a:defRPr sz="2400">
          <a:solidFill>
            <a:schemeClr val="tx1"/>
          </a:solidFill>
          <a:latin typeface="+mn-lt"/>
        </a:defRPr>
      </a:lvl2pPr>
      <a:lvl3pPr marL="1143000" indent="-228600" algn="l" rtl="0" eaLnBrk="1" fontAlgn="base" hangingPunct="1">
        <a:spcBef>
          <a:spcPct val="20000"/>
        </a:spcBef>
        <a:spcAft>
          <a:spcPct val="0"/>
        </a:spcAft>
        <a:buClr>
          <a:schemeClr val="tx1"/>
        </a:buClr>
        <a:buChar char="•"/>
        <a:defRPr sz="2000">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187450" y="1984375"/>
            <a:ext cx="6553200"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32" name="Rectangle 8"/>
          <p:cNvSpPr>
            <a:spLocks noChangeArrowheads="1"/>
          </p:cNvSpPr>
          <p:nvPr/>
        </p:nvSpPr>
        <p:spPr bwMode="auto">
          <a:xfrm>
            <a:off x="0" y="5516563"/>
            <a:ext cx="9144000" cy="1341437"/>
          </a:xfrm>
          <a:prstGeom prst="rect">
            <a:avLst/>
          </a:prstGeom>
          <a:gradFill rotWithShape="1">
            <a:gsLst>
              <a:gs pos="0">
                <a:srgbClr val="765E2F">
                  <a:alpha val="0"/>
                </a:srgbClr>
              </a:gs>
              <a:gs pos="100000">
                <a:schemeClr val="folHlink"/>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uk-UA">
              <a:solidFill>
                <a:srgbClr val="4D4D4D"/>
              </a:solidFill>
            </a:endParaRPr>
          </a:p>
        </p:txBody>
      </p:sp>
      <p:sp>
        <p:nvSpPr>
          <p:cNvPr id="1027" name="Rectangle 3"/>
          <p:cNvSpPr>
            <a:spLocks noGrp="1" noChangeArrowheads="1"/>
          </p:cNvSpPr>
          <p:nvPr>
            <p:ph type="body" idx="1"/>
          </p:nvPr>
        </p:nvSpPr>
        <p:spPr bwMode="auto">
          <a:xfrm>
            <a:off x="1176338" y="2492375"/>
            <a:ext cx="7643812" cy="395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Tree>
    <p:extLst>
      <p:ext uri="{BB962C8B-B14F-4D97-AF65-F5344CB8AC3E}">
        <p14:creationId xmlns:p14="http://schemas.microsoft.com/office/powerpoint/2010/main" val="687464677"/>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Lst>
  <p:txStyles>
    <p:titleStyle>
      <a:lvl1pPr algn="l" rtl="0" eaLnBrk="1" fontAlgn="base" hangingPunct="1">
        <a:spcBef>
          <a:spcPct val="0"/>
        </a:spcBef>
        <a:spcAft>
          <a:spcPct val="0"/>
        </a:spcAft>
        <a:defRPr sz="3600">
          <a:solidFill>
            <a:schemeClr val="bg2"/>
          </a:solidFill>
          <a:latin typeface="+mj-lt"/>
          <a:ea typeface="+mj-ea"/>
          <a:cs typeface="+mj-cs"/>
        </a:defRPr>
      </a:lvl1pPr>
      <a:lvl2pPr algn="l" rtl="0" eaLnBrk="1" fontAlgn="base" hangingPunct="1">
        <a:spcBef>
          <a:spcPct val="0"/>
        </a:spcBef>
        <a:spcAft>
          <a:spcPct val="0"/>
        </a:spcAft>
        <a:defRPr sz="3600">
          <a:solidFill>
            <a:schemeClr val="bg2"/>
          </a:solidFill>
          <a:latin typeface="Arial" charset="0"/>
        </a:defRPr>
      </a:lvl2pPr>
      <a:lvl3pPr algn="l" rtl="0" eaLnBrk="1" fontAlgn="base" hangingPunct="1">
        <a:spcBef>
          <a:spcPct val="0"/>
        </a:spcBef>
        <a:spcAft>
          <a:spcPct val="0"/>
        </a:spcAft>
        <a:defRPr sz="3600">
          <a:solidFill>
            <a:schemeClr val="bg2"/>
          </a:solidFill>
          <a:latin typeface="Arial" charset="0"/>
        </a:defRPr>
      </a:lvl3pPr>
      <a:lvl4pPr algn="l" rtl="0" eaLnBrk="1" fontAlgn="base" hangingPunct="1">
        <a:spcBef>
          <a:spcPct val="0"/>
        </a:spcBef>
        <a:spcAft>
          <a:spcPct val="0"/>
        </a:spcAft>
        <a:defRPr sz="3600">
          <a:solidFill>
            <a:schemeClr val="bg2"/>
          </a:solidFill>
          <a:latin typeface="Arial" charset="0"/>
        </a:defRPr>
      </a:lvl4pPr>
      <a:lvl5pPr algn="l" rtl="0" eaLnBrk="1" fontAlgn="base" hangingPunct="1">
        <a:spcBef>
          <a:spcPct val="0"/>
        </a:spcBef>
        <a:spcAft>
          <a:spcPct val="0"/>
        </a:spcAft>
        <a:defRPr sz="3600">
          <a:solidFill>
            <a:schemeClr val="bg2"/>
          </a:solidFill>
          <a:latin typeface="Arial" charset="0"/>
        </a:defRPr>
      </a:lvl5pPr>
      <a:lvl6pPr marL="457200" algn="l" rtl="0" eaLnBrk="1" fontAlgn="base" hangingPunct="1">
        <a:spcBef>
          <a:spcPct val="0"/>
        </a:spcBef>
        <a:spcAft>
          <a:spcPct val="0"/>
        </a:spcAft>
        <a:defRPr sz="3600">
          <a:solidFill>
            <a:schemeClr val="bg2"/>
          </a:solidFill>
          <a:latin typeface="Arial" charset="0"/>
        </a:defRPr>
      </a:lvl6pPr>
      <a:lvl7pPr marL="914400" algn="l" rtl="0" eaLnBrk="1" fontAlgn="base" hangingPunct="1">
        <a:spcBef>
          <a:spcPct val="0"/>
        </a:spcBef>
        <a:spcAft>
          <a:spcPct val="0"/>
        </a:spcAft>
        <a:defRPr sz="3600">
          <a:solidFill>
            <a:schemeClr val="bg2"/>
          </a:solidFill>
          <a:latin typeface="Arial" charset="0"/>
        </a:defRPr>
      </a:lvl7pPr>
      <a:lvl8pPr marL="1371600" algn="l" rtl="0" eaLnBrk="1" fontAlgn="base" hangingPunct="1">
        <a:spcBef>
          <a:spcPct val="0"/>
        </a:spcBef>
        <a:spcAft>
          <a:spcPct val="0"/>
        </a:spcAft>
        <a:defRPr sz="3600">
          <a:solidFill>
            <a:schemeClr val="bg2"/>
          </a:solidFill>
          <a:latin typeface="Arial" charset="0"/>
        </a:defRPr>
      </a:lvl8pPr>
      <a:lvl9pPr marL="1828800" algn="l" rtl="0" eaLnBrk="1" fontAlgn="base" hangingPunct="1">
        <a:spcBef>
          <a:spcPct val="0"/>
        </a:spcBef>
        <a:spcAft>
          <a:spcPct val="0"/>
        </a:spcAft>
        <a:defRPr sz="3600">
          <a:solidFill>
            <a:schemeClr val="bg2"/>
          </a:solidFill>
          <a:latin typeface="Arial" charset="0"/>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187450" y="1984375"/>
            <a:ext cx="6553200"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1176338" y="2492375"/>
            <a:ext cx="7643812" cy="395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Tree>
    <p:extLst>
      <p:ext uri="{BB962C8B-B14F-4D97-AF65-F5344CB8AC3E}">
        <p14:creationId xmlns:p14="http://schemas.microsoft.com/office/powerpoint/2010/main" val="1897175769"/>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txStyles>
    <p:titleStyle>
      <a:lvl1pPr algn="l" rtl="0" eaLnBrk="1" fontAlgn="base" hangingPunct="1">
        <a:spcBef>
          <a:spcPct val="0"/>
        </a:spcBef>
        <a:spcAft>
          <a:spcPct val="0"/>
        </a:spcAft>
        <a:defRPr sz="3600">
          <a:solidFill>
            <a:schemeClr val="bg2"/>
          </a:solidFill>
          <a:latin typeface="+mj-lt"/>
          <a:ea typeface="+mj-ea"/>
          <a:cs typeface="+mj-cs"/>
        </a:defRPr>
      </a:lvl1pPr>
      <a:lvl2pPr algn="l" rtl="0" eaLnBrk="1" fontAlgn="base" hangingPunct="1">
        <a:spcBef>
          <a:spcPct val="0"/>
        </a:spcBef>
        <a:spcAft>
          <a:spcPct val="0"/>
        </a:spcAft>
        <a:defRPr sz="3600">
          <a:solidFill>
            <a:schemeClr val="bg2"/>
          </a:solidFill>
          <a:latin typeface="Arial" charset="0"/>
        </a:defRPr>
      </a:lvl2pPr>
      <a:lvl3pPr algn="l" rtl="0" eaLnBrk="1" fontAlgn="base" hangingPunct="1">
        <a:spcBef>
          <a:spcPct val="0"/>
        </a:spcBef>
        <a:spcAft>
          <a:spcPct val="0"/>
        </a:spcAft>
        <a:defRPr sz="3600">
          <a:solidFill>
            <a:schemeClr val="bg2"/>
          </a:solidFill>
          <a:latin typeface="Arial" charset="0"/>
        </a:defRPr>
      </a:lvl3pPr>
      <a:lvl4pPr algn="l" rtl="0" eaLnBrk="1" fontAlgn="base" hangingPunct="1">
        <a:spcBef>
          <a:spcPct val="0"/>
        </a:spcBef>
        <a:spcAft>
          <a:spcPct val="0"/>
        </a:spcAft>
        <a:defRPr sz="3600">
          <a:solidFill>
            <a:schemeClr val="bg2"/>
          </a:solidFill>
          <a:latin typeface="Arial" charset="0"/>
        </a:defRPr>
      </a:lvl4pPr>
      <a:lvl5pPr algn="l" rtl="0" eaLnBrk="1" fontAlgn="base" hangingPunct="1">
        <a:spcBef>
          <a:spcPct val="0"/>
        </a:spcBef>
        <a:spcAft>
          <a:spcPct val="0"/>
        </a:spcAft>
        <a:defRPr sz="3600">
          <a:solidFill>
            <a:schemeClr val="bg2"/>
          </a:solidFill>
          <a:latin typeface="Arial" charset="0"/>
        </a:defRPr>
      </a:lvl5pPr>
      <a:lvl6pPr marL="457200" algn="l" rtl="0" eaLnBrk="1" fontAlgn="base" hangingPunct="1">
        <a:spcBef>
          <a:spcPct val="0"/>
        </a:spcBef>
        <a:spcAft>
          <a:spcPct val="0"/>
        </a:spcAft>
        <a:defRPr sz="3600">
          <a:solidFill>
            <a:schemeClr val="bg2"/>
          </a:solidFill>
          <a:latin typeface="Arial" charset="0"/>
        </a:defRPr>
      </a:lvl6pPr>
      <a:lvl7pPr marL="914400" algn="l" rtl="0" eaLnBrk="1" fontAlgn="base" hangingPunct="1">
        <a:spcBef>
          <a:spcPct val="0"/>
        </a:spcBef>
        <a:spcAft>
          <a:spcPct val="0"/>
        </a:spcAft>
        <a:defRPr sz="3600">
          <a:solidFill>
            <a:schemeClr val="bg2"/>
          </a:solidFill>
          <a:latin typeface="Arial" charset="0"/>
        </a:defRPr>
      </a:lvl7pPr>
      <a:lvl8pPr marL="1371600" algn="l" rtl="0" eaLnBrk="1" fontAlgn="base" hangingPunct="1">
        <a:spcBef>
          <a:spcPct val="0"/>
        </a:spcBef>
        <a:spcAft>
          <a:spcPct val="0"/>
        </a:spcAft>
        <a:defRPr sz="3600">
          <a:solidFill>
            <a:schemeClr val="bg2"/>
          </a:solidFill>
          <a:latin typeface="Arial" charset="0"/>
        </a:defRPr>
      </a:lvl8pPr>
      <a:lvl9pPr marL="1828800" algn="l" rtl="0" eaLnBrk="1" fontAlgn="base" hangingPunct="1">
        <a:spcBef>
          <a:spcPct val="0"/>
        </a:spcBef>
        <a:spcAft>
          <a:spcPct val="0"/>
        </a:spcAft>
        <a:defRPr sz="3600">
          <a:solidFill>
            <a:schemeClr val="bg2"/>
          </a:solidFill>
          <a:latin typeface="Arial" charset="0"/>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533400" y="1295400"/>
            <a:ext cx="8305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028" name="Rectangle 4"/>
          <p:cNvSpPr>
            <a:spLocks noGrp="1" noChangeArrowheads="1"/>
          </p:cNvSpPr>
          <p:nvPr>
            <p:ph type="dt" sz="half" idx="2"/>
          </p:nvPr>
        </p:nvSpPr>
        <p:spPr bwMode="black">
          <a:xfrm>
            <a:off x="304800" y="6553200"/>
            <a:ext cx="2133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fontAlgn="base">
              <a:spcBef>
                <a:spcPct val="0"/>
              </a:spcBef>
              <a:spcAft>
                <a:spcPct val="0"/>
              </a:spcAft>
              <a:defRPr/>
            </a:pPr>
            <a:endParaRPr lang="en-US">
              <a:solidFill>
                <a:srgbClr val="FFFFFF"/>
              </a:solidFill>
            </a:endParaRPr>
          </a:p>
        </p:txBody>
      </p:sp>
      <p:sp>
        <p:nvSpPr>
          <p:cNvPr id="1029" name="Rectangle 5"/>
          <p:cNvSpPr>
            <a:spLocks noGrp="1" noChangeArrowheads="1"/>
          </p:cNvSpPr>
          <p:nvPr>
            <p:ph type="ftr" sz="quarter" idx="3"/>
          </p:nvPr>
        </p:nvSpPr>
        <p:spPr bwMode="black">
          <a:xfrm>
            <a:off x="5943600" y="6324600"/>
            <a:ext cx="2895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fontAlgn="base">
              <a:spcBef>
                <a:spcPct val="0"/>
              </a:spcBef>
              <a:spcAft>
                <a:spcPct val="0"/>
              </a:spcAft>
              <a:defRPr/>
            </a:pPr>
            <a:r>
              <a:rPr lang="en-US">
                <a:solidFill>
                  <a:srgbClr val="FFFFFF"/>
                </a:solidFill>
              </a:rPr>
              <a:t>www.themegallery.com</a:t>
            </a:r>
          </a:p>
        </p:txBody>
      </p:sp>
      <p:sp>
        <p:nvSpPr>
          <p:cNvPr id="1030" name="Rectangle 6"/>
          <p:cNvSpPr>
            <a:spLocks noGrp="1" noChangeArrowheads="1"/>
          </p:cNvSpPr>
          <p:nvPr>
            <p:ph type="sldNum" sz="quarter" idx="4"/>
          </p:nvPr>
        </p:nvSpPr>
        <p:spPr bwMode="black">
          <a:xfrm>
            <a:off x="2971800" y="6553200"/>
            <a:ext cx="2133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fontAlgn="base">
              <a:spcBef>
                <a:spcPct val="0"/>
              </a:spcBef>
              <a:spcAft>
                <a:spcPct val="0"/>
              </a:spcAft>
              <a:defRPr/>
            </a:pPr>
            <a:fld id="{8BA40F6D-FCAF-485E-A062-CD814AF4F3F2}"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2" name="Rectangle 2"/>
          <p:cNvSpPr>
            <a:spLocks noGrp="1" noChangeArrowheads="1"/>
          </p:cNvSpPr>
          <p:nvPr>
            <p:ph type="title"/>
          </p:nvPr>
        </p:nvSpPr>
        <p:spPr bwMode="black">
          <a:xfrm>
            <a:off x="1828800" y="457200"/>
            <a:ext cx="69342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endParaRPr lang="en-US" smtClean="0"/>
          </a:p>
        </p:txBody>
      </p:sp>
      <p:sp>
        <p:nvSpPr>
          <p:cNvPr id="1031" name="Text Box 45"/>
          <p:cNvSpPr txBox="1">
            <a:spLocks noChangeArrowheads="1"/>
          </p:cNvSpPr>
          <p:nvPr/>
        </p:nvSpPr>
        <p:spPr bwMode="black">
          <a:xfrm>
            <a:off x="7196138" y="5943600"/>
            <a:ext cx="16430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0"/>
              </a:spcBef>
              <a:spcAft>
                <a:spcPct val="0"/>
              </a:spcAft>
              <a:defRPr/>
            </a:pPr>
            <a:r>
              <a:rPr lang="en-US" sz="2800" b="1" i="1" smtClean="0">
                <a:solidFill>
                  <a:srgbClr val="709EE2"/>
                </a:solidFill>
              </a:rPr>
              <a:t>LOGO</a:t>
            </a:r>
          </a:p>
        </p:txBody>
      </p:sp>
    </p:spTree>
    <p:extLst>
      <p:ext uri="{BB962C8B-B14F-4D97-AF65-F5344CB8AC3E}">
        <p14:creationId xmlns:p14="http://schemas.microsoft.com/office/powerpoint/2010/main" val="3712678692"/>
      </p:ext>
    </p:extLst>
  </p:cSld>
  <p:clrMap bg1="dk2" tx1="lt1" bg2="dk1" tx2="lt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 id="2147483939" r:id="rId12"/>
  </p:sldLayoutIdLst>
  <p:transition spd="med">
    <p:dissolve/>
  </p:transition>
  <p:hf sldNum="0" hdr="0" dt="0"/>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defRPr>
      </a:lvl2pPr>
      <a:lvl3pPr algn="l" rtl="0" eaLnBrk="0" fontAlgn="base" hangingPunct="0">
        <a:spcBef>
          <a:spcPct val="0"/>
        </a:spcBef>
        <a:spcAft>
          <a:spcPct val="0"/>
        </a:spcAft>
        <a:defRPr sz="3200" b="1">
          <a:solidFill>
            <a:schemeClr val="tx2"/>
          </a:solidFill>
          <a:latin typeface="Arial" charset="0"/>
        </a:defRPr>
      </a:lvl3pPr>
      <a:lvl4pPr algn="l" rtl="0" eaLnBrk="0" fontAlgn="base" hangingPunct="0">
        <a:spcBef>
          <a:spcPct val="0"/>
        </a:spcBef>
        <a:spcAft>
          <a:spcPct val="0"/>
        </a:spcAft>
        <a:defRPr sz="3200" b="1">
          <a:solidFill>
            <a:schemeClr val="tx2"/>
          </a:solidFill>
          <a:latin typeface="Arial" charset="0"/>
        </a:defRPr>
      </a:lvl4pPr>
      <a:lvl5pPr algn="l" rtl="0" eaLnBrk="0" fontAlgn="base" hangingPunct="0">
        <a:spcBef>
          <a:spcPct val="0"/>
        </a:spcBef>
        <a:spcAft>
          <a:spcPct val="0"/>
        </a:spcAft>
        <a:defRPr sz="3200" b="1">
          <a:solidFill>
            <a:schemeClr val="tx2"/>
          </a:solidFill>
          <a:latin typeface="Arial" charset="0"/>
        </a:defRPr>
      </a:lvl5pPr>
      <a:lvl6pPr marL="457200" algn="l" rtl="0" eaLnBrk="1" fontAlgn="base" hangingPunct="1">
        <a:spcBef>
          <a:spcPct val="0"/>
        </a:spcBef>
        <a:spcAft>
          <a:spcPct val="0"/>
        </a:spcAft>
        <a:defRPr sz="3200" b="1">
          <a:solidFill>
            <a:schemeClr val="tx2"/>
          </a:solidFill>
          <a:latin typeface="Arial" charset="0"/>
        </a:defRPr>
      </a:lvl6pPr>
      <a:lvl7pPr marL="914400" algn="l" rtl="0" eaLnBrk="1" fontAlgn="base" hangingPunct="1">
        <a:spcBef>
          <a:spcPct val="0"/>
        </a:spcBef>
        <a:spcAft>
          <a:spcPct val="0"/>
        </a:spcAft>
        <a:defRPr sz="3200" b="1">
          <a:solidFill>
            <a:schemeClr val="tx2"/>
          </a:solidFill>
          <a:latin typeface="Arial" charset="0"/>
        </a:defRPr>
      </a:lvl7pPr>
      <a:lvl8pPr marL="1371600" algn="l" rtl="0" eaLnBrk="1" fontAlgn="base" hangingPunct="1">
        <a:spcBef>
          <a:spcPct val="0"/>
        </a:spcBef>
        <a:spcAft>
          <a:spcPct val="0"/>
        </a:spcAft>
        <a:defRPr sz="3200" b="1">
          <a:solidFill>
            <a:schemeClr val="tx2"/>
          </a:solidFill>
          <a:latin typeface="Arial" charset="0"/>
        </a:defRPr>
      </a:lvl8pPr>
      <a:lvl9pPr marL="1828800" algn="l" rtl="0" eaLnBrk="1" fontAlgn="base" hangingPunct="1">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Font typeface="Wingdings" pitchFamily="2" charset="2"/>
        <a:buChar char="§"/>
        <a:defRPr sz="2800">
          <a:solidFill>
            <a:schemeClr val="accent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400">
          <a:solidFill>
            <a:schemeClr val="tx1"/>
          </a:solidFill>
          <a:latin typeface="+mn-lt"/>
        </a:defRPr>
      </a:lvl2pPr>
      <a:lvl3pPr marL="1143000" indent="-228600" algn="l" rtl="0" eaLnBrk="0" fontAlgn="base" hangingPunct="0">
        <a:spcBef>
          <a:spcPct val="20000"/>
        </a:spcBef>
        <a:spcAft>
          <a:spcPct val="0"/>
        </a:spcAft>
        <a:buClr>
          <a:schemeClr val="tx1"/>
        </a:buClr>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Полилиния 11"/>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a:defRPr/>
            </a:pPr>
            <a:endParaRPr lang="en-US">
              <a:solidFill>
                <a:prstClr val="white"/>
              </a:solidFill>
              <a:cs typeface="Arial" charset="0"/>
            </a:endParaRPr>
          </a:p>
        </p:txBody>
      </p:sp>
      <p:sp>
        <p:nvSpPr>
          <p:cNvPr id="16" name="Полилиния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a:defRPr/>
            </a:pPr>
            <a:endParaRPr lang="en-US">
              <a:solidFill>
                <a:prstClr val="white"/>
              </a:solidFill>
              <a:cs typeface="Arial" charset="0"/>
            </a:endParaRPr>
          </a:p>
        </p:txBody>
      </p:sp>
      <p:sp>
        <p:nvSpPr>
          <p:cNvPr id="1028" name="Заголовок 8"/>
          <p:cNvSpPr>
            <a:spLocks noGrp="1"/>
          </p:cNvSpPr>
          <p:nvPr>
            <p:ph type="title"/>
          </p:nvPr>
        </p:nvSpPr>
        <p:spPr bwMode="auto">
          <a:xfrm>
            <a:off x="457200" y="274638"/>
            <a:ext cx="7467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ctr" anchorCtr="0" compatLnSpc="1">
            <a:prstTxWarp prst="textNoShape">
              <a:avLst/>
            </a:prstTxWarp>
          </a:bodyPr>
          <a:lstStyle/>
          <a:p>
            <a:pPr lvl="0"/>
            <a:r>
              <a:rPr lang="ru-RU" smtClean="0"/>
              <a:t>Образец заголовка</a:t>
            </a:r>
            <a:endParaRPr lang="en-US" smtClean="0"/>
          </a:p>
        </p:txBody>
      </p:sp>
      <p:sp>
        <p:nvSpPr>
          <p:cNvPr id="1029" name="Текст 29"/>
          <p:cNvSpPr>
            <a:spLocks noGrp="1"/>
          </p:cNvSpPr>
          <p:nvPr>
            <p:ph type="body" idx="1"/>
          </p:nvPr>
        </p:nvSpPr>
        <p:spPr bwMode="auto">
          <a:xfrm>
            <a:off x="457200" y="1600200"/>
            <a:ext cx="7467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0" name="Дата 9"/>
          <p:cNvSpPr>
            <a:spLocks noGrp="1"/>
          </p:cNvSpPr>
          <p:nvPr>
            <p:ph type="dt" sz="half" idx="2"/>
          </p:nvPr>
        </p:nvSpPr>
        <p:spPr>
          <a:xfrm>
            <a:off x="457200" y="6421438"/>
            <a:ext cx="2133600" cy="365125"/>
          </a:xfrm>
          <a:prstGeom prst="rect">
            <a:avLst/>
          </a:prstGeom>
        </p:spPr>
        <p:txBody>
          <a:bodyPr vert="horz" bIns="0" anchor="b"/>
          <a:lstStyle>
            <a:lvl1pPr algn="l" eaLnBrk="1" fontAlgn="auto" latinLnBrk="0" hangingPunct="1">
              <a:spcBef>
                <a:spcPts val="0"/>
              </a:spcBef>
              <a:spcAft>
                <a:spcPts val="0"/>
              </a:spcAft>
              <a:defRPr kumimoji="0" sz="1000">
                <a:solidFill>
                  <a:schemeClr val="tx2">
                    <a:shade val="50000"/>
                  </a:schemeClr>
                </a:solidFill>
                <a:latin typeface="+mn-lt"/>
                <a:cs typeface="+mn-cs"/>
              </a:defRPr>
            </a:lvl1pPr>
          </a:lstStyle>
          <a:p>
            <a:pPr>
              <a:defRPr/>
            </a:pPr>
            <a:fld id="{5A204651-564F-4B8A-BC58-4530AFB3E0D4}" type="datetimeFigureOut">
              <a:rPr lang="ru-RU">
                <a:solidFill>
                  <a:srgbClr val="D4D2D0">
                    <a:shade val="50000"/>
                  </a:srgbClr>
                </a:solidFill>
              </a:rPr>
              <a:pPr>
                <a:defRPr/>
              </a:pPr>
              <a:t>09.12.2012</a:t>
            </a:fld>
            <a:endParaRPr lang="ru-RU">
              <a:solidFill>
                <a:srgbClr val="D4D2D0">
                  <a:shade val="50000"/>
                </a:srgbClr>
              </a:solidFill>
            </a:endParaRPr>
          </a:p>
        </p:txBody>
      </p:sp>
      <p:sp>
        <p:nvSpPr>
          <p:cNvPr id="22" name="Нижний колонтитул 21"/>
          <p:cNvSpPr>
            <a:spLocks noGrp="1"/>
          </p:cNvSpPr>
          <p:nvPr>
            <p:ph type="ftr" sz="quarter" idx="3"/>
          </p:nvPr>
        </p:nvSpPr>
        <p:spPr>
          <a:xfrm>
            <a:off x="3124200" y="6421438"/>
            <a:ext cx="2895600" cy="365125"/>
          </a:xfrm>
          <a:prstGeom prst="rect">
            <a:avLst/>
          </a:prstGeom>
        </p:spPr>
        <p:txBody>
          <a:bodyPr vert="horz" lIns="0" rIns="0" bIns="0" anchor="b"/>
          <a:lstStyle>
            <a:lvl1pPr algn="ctr" eaLnBrk="1" fontAlgn="auto" latinLnBrk="0" hangingPunct="1">
              <a:spcBef>
                <a:spcPts val="0"/>
              </a:spcBef>
              <a:spcAft>
                <a:spcPts val="0"/>
              </a:spcAft>
              <a:defRPr kumimoji="0" sz="1000">
                <a:solidFill>
                  <a:schemeClr val="tx2">
                    <a:shade val="50000"/>
                  </a:schemeClr>
                </a:solidFill>
                <a:latin typeface="+mn-lt"/>
                <a:cs typeface="+mn-cs"/>
              </a:defRPr>
            </a:lvl1pPr>
          </a:lstStyle>
          <a:p>
            <a:pPr>
              <a:defRPr/>
            </a:pPr>
            <a:endParaRPr lang="ru-RU">
              <a:solidFill>
                <a:srgbClr val="D4D2D0">
                  <a:shade val="50000"/>
                </a:srgbClr>
              </a:solidFill>
            </a:endParaRPr>
          </a:p>
        </p:txBody>
      </p:sp>
      <p:sp>
        <p:nvSpPr>
          <p:cNvPr id="18" name="Номер слайда 17"/>
          <p:cNvSpPr>
            <a:spLocks noGrp="1"/>
          </p:cNvSpPr>
          <p:nvPr>
            <p:ph type="sldNum" sz="quarter" idx="4"/>
          </p:nvPr>
        </p:nvSpPr>
        <p:spPr>
          <a:xfrm>
            <a:off x="8153400" y="6421438"/>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000">
                <a:solidFill>
                  <a:schemeClr val="tx2">
                    <a:shade val="50000"/>
                  </a:schemeClr>
                </a:solidFill>
                <a:latin typeface="+mn-lt"/>
                <a:cs typeface="+mn-cs"/>
              </a:defRPr>
            </a:lvl1pPr>
          </a:lstStyle>
          <a:p>
            <a:pPr>
              <a:defRPr/>
            </a:pPr>
            <a:fld id="{0F1E6C53-EBCC-4740-AC9B-AED934221A43}" type="slidenum">
              <a:rPr lang="ru-RU">
                <a:solidFill>
                  <a:srgbClr val="D4D2D0">
                    <a:shade val="50000"/>
                  </a:srgbClr>
                </a:solidFill>
              </a:rPr>
              <a:pPr>
                <a:defRPr/>
              </a:pPr>
              <a:t>‹#›</a:t>
            </a:fld>
            <a:endParaRPr lang="ru-RU">
              <a:solidFill>
                <a:srgbClr val="D4D2D0">
                  <a:shade val="50000"/>
                </a:srgbClr>
              </a:solidFill>
            </a:endParaRPr>
          </a:p>
        </p:txBody>
      </p:sp>
    </p:spTree>
    <p:extLst>
      <p:ext uri="{BB962C8B-B14F-4D97-AF65-F5344CB8AC3E}">
        <p14:creationId xmlns:p14="http://schemas.microsoft.com/office/powerpoint/2010/main" val="2603262237"/>
      </p:ext>
    </p:extLst>
  </p:cSld>
  <p:clrMap bg1="dk1" tx1="lt1" bg2="dk2" tx2="lt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Lst>
  <p:txStyles>
    <p:titleStyle>
      <a:lvl1pPr algn="l" rtl="0" eaLnBrk="0" fontAlgn="base" hangingPunct="0">
        <a:spcBef>
          <a:spcPct val="0"/>
        </a:spcBef>
        <a:spcAft>
          <a:spcPct val="0"/>
        </a:spcAft>
        <a:defRPr sz="4600" kern="1200">
          <a:solidFill>
            <a:schemeClr val="tx1"/>
          </a:solidFill>
          <a:latin typeface="+mj-lt"/>
          <a:ea typeface="+mj-ea"/>
          <a:cs typeface="+mj-cs"/>
        </a:defRPr>
      </a:lvl1pPr>
      <a:lvl2pPr algn="l" rtl="0" eaLnBrk="0" fontAlgn="base" hangingPunct="0">
        <a:spcBef>
          <a:spcPct val="0"/>
        </a:spcBef>
        <a:spcAft>
          <a:spcPct val="0"/>
        </a:spcAft>
        <a:defRPr sz="4600">
          <a:solidFill>
            <a:schemeClr val="tx1"/>
          </a:solidFill>
          <a:latin typeface="Franklin Gothic Book"/>
        </a:defRPr>
      </a:lvl2pPr>
      <a:lvl3pPr algn="l" rtl="0" eaLnBrk="0" fontAlgn="base" hangingPunct="0">
        <a:spcBef>
          <a:spcPct val="0"/>
        </a:spcBef>
        <a:spcAft>
          <a:spcPct val="0"/>
        </a:spcAft>
        <a:defRPr sz="4600">
          <a:solidFill>
            <a:schemeClr val="tx1"/>
          </a:solidFill>
          <a:latin typeface="Franklin Gothic Book"/>
        </a:defRPr>
      </a:lvl3pPr>
      <a:lvl4pPr algn="l" rtl="0" eaLnBrk="0" fontAlgn="base" hangingPunct="0">
        <a:spcBef>
          <a:spcPct val="0"/>
        </a:spcBef>
        <a:spcAft>
          <a:spcPct val="0"/>
        </a:spcAft>
        <a:defRPr sz="4600">
          <a:solidFill>
            <a:schemeClr val="tx1"/>
          </a:solidFill>
          <a:latin typeface="Franklin Gothic Book"/>
        </a:defRPr>
      </a:lvl4pPr>
      <a:lvl5pPr algn="l" rtl="0" eaLnBrk="0" fontAlgn="base" hangingPunct="0">
        <a:spcBef>
          <a:spcPct val="0"/>
        </a:spcBef>
        <a:spcAft>
          <a:spcPct val="0"/>
        </a:spcAft>
        <a:defRPr sz="4600">
          <a:solidFill>
            <a:schemeClr val="tx1"/>
          </a:solidFill>
          <a:latin typeface="Franklin Gothic Book"/>
        </a:defRPr>
      </a:lvl5pPr>
      <a:lvl6pPr marL="457200" algn="l" rtl="0" fontAlgn="base">
        <a:spcBef>
          <a:spcPct val="0"/>
        </a:spcBef>
        <a:spcAft>
          <a:spcPct val="0"/>
        </a:spcAft>
        <a:defRPr sz="4600">
          <a:solidFill>
            <a:schemeClr val="tx1"/>
          </a:solidFill>
          <a:latin typeface="Franklin Gothic Book"/>
        </a:defRPr>
      </a:lvl6pPr>
      <a:lvl7pPr marL="914400" algn="l" rtl="0" fontAlgn="base">
        <a:spcBef>
          <a:spcPct val="0"/>
        </a:spcBef>
        <a:spcAft>
          <a:spcPct val="0"/>
        </a:spcAft>
        <a:defRPr sz="4600">
          <a:solidFill>
            <a:schemeClr val="tx1"/>
          </a:solidFill>
          <a:latin typeface="Franklin Gothic Book"/>
        </a:defRPr>
      </a:lvl7pPr>
      <a:lvl8pPr marL="1371600" algn="l" rtl="0" fontAlgn="base">
        <a:spcBef>
          <a:spcPct val="0"/>
        </a:spcBef>
        <a:spcAft>
          <a:spcPct val="0"/>
        </a:spcAft>
        <a:defRPr sz="4600">
          <a:solidFill>
            <a:schemeClr val="tx1"/>
          </a:solidFill>
          <a:latin typeface="Franklin Gothic Book"/>
        </a:defRPr>
      </a:lvl8pPr>
      <a:lvl9pPr marL="1828800" algn="l" rtl="0" fontAlgn="base">
        <a:spcBef>
          <a:spcPct val="0"/>
        </a:spcBef>
        <a:spcAft>
          <a:spcPct val="0"/>
        </a:spcAft>
        <a:defRPr sz="4600">
          <a:solidFill>
            <a:schemeClr val="tx1"/>
          </a:solidFill>
          <a:latin typeface="Franklin Gothic Book"/>
        </a:defRPr>
      </a:lvl9pPr>
    </p:titleStyle>
    <p:bodyStyle>
      <a:lvl1pPr marL="419100" indent="-382588" algn="l" rtl="0" eaLnBrk="0" fontAlgn="base" hangingPunct="0">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722313" indent="-273050" algn="l" rtl="0" eaLnBrk="0" fontAlgn="base" hangingPunct="0">
        <a:spcBef>
          <a:spcPct val="20000"/>
        </a:spcBef>
        <a:spcAft>
          <a:spcPct val="0"/>
        </a:spcAft>
        <a:buClr>
          <a:schemeClr val="accent1"/>
        </a:buClr>
        <a:buSzPct val="90000"/>
        <a:buFont typeface="Wingdings 2" pitchFamily="18" charset="2"/>
        <a:buChar char=""/>
        <a:defRPr sz="2600" kern="1200">
          <a:solidFill>
            <a:schemeClr val="tx1"/>
          </a:solidFill>
          <a:latin typeface="+mn-lt"/>
          <a:ea typeface="+mn-ea"/>
          <a:cs typeface="+mn-cs"/>
        </a:defRPr>
      </a:lvl2pPr>
      <a:lvl3pPr marL="1004888" indent="-255588" algn="l" rtl="0" eaLnBrk="0" fontAlgn="base" hangingPunct="0">
        <a:spcBef>
          <a:spcPct val="20000"/>
        </a:spcBef>
        <a:spcAft>
          <a:spcPct val="0"/>
        </a:spcAft>
        <a:buClr>
          <a:schemeClr val="accent2"/>
        </a:buClr>
        <a:buSzPct val="85000"/>
        <a:buFont typeface="Arial" charset="0"/>
        <a:buChar char="○"/>
        <a:defRPr sz="2400" kern="1200">
          <a:solidFill>
            <a:schemeClr val="tx1"/>
          </a:solidFill>
          <a:latin typeface="+mn-lt"/>
          <a:ea typeface="+mn-ea"/>
          <a:cs typeface="+mn-cs"/>
        </a:defRPr>
      </a:lvl3pPr>
      <a:lvl4pPr marL="1279525" indent="-236538" algn="l" rtl="0" eaLnBrk="0" fontAlgn="base" hangingPunct="0">
        <a:spcBef>
          <a:spcPct val="20000"/>
        </a:spcBef>
        <a:spcAft>
          <a:spcPct val="0"/>
        </a:spcAft>
        <a:buClr>
          <a:srgbClr val="8D89A4"/>
        </a:buClr>
        <a:buSzPct val="90000"/>
        <a:buFont typeface="Wingdings 2" pitchFamily="18" charset="2"/>
        <a:buChar char=""/>
        <a:defRPr sz="2000" kern="1200">
          <a:solidFill>
            <a:schemeClr val="tx1"/>
          </a:solidFill>
          <a:latin typeface="+mn-lt"/>
          <a:ea typeface="+mn-ea"/>
          <a:cs typeface="+mn-cs"/>
        </a:defRPr>
      </a:lvl4pPr>
      <a:lvl5pPr marL="1489075" indent="-182563" algn="l" rtl="0" eaLnBrk="0" fontAlgn="base" hangingPunct="0">
        <a:spcBef>
          <a:spcPct val="20000"/>
        </a:spcBef>
        <a:spcAft>
          <a:spcPct val="0"/>
        </a:spcAft>
        <a:buClr>
          <a:srgbClr val="748560"/>
        </a:buClr>
        <a:buSzPct val="100000"/>
        <a:buFont typeface="Arial" charset="0"/>
        <a:buChar char="-"/>
        <a:defRPr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Полилиния 11"/>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a:defRPr/>
            </a:pPr>
            <a:endParaRPr lang="en-US">
              <a:solidFill>
                <a:prstClr val="white"/>
              </a:solidFill>
              <a:cs typeface="Arial" charset="0"/>
            </a:endParaRPr>
          </a:p>
        </p:txBody>
      </p:sp>
      <p:sp>
        <p:nvSpPr>
          <p:cNvPr id="16" name="Полилиния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a:defRPr/>
            </a:pPr>
            <a:endParaRPr lang="en-US">
              <a:solidFill>
                <a:prstClr val="white"/>
              </a:solidFill>
              <a:cs typeface="Arial" charset="0"/>
            </a:endParaRPr>
          </a:p>
        </p:txBody>
      </p:sp>
      <p:sp>
        <p:nvSpPr>
          <p:cNvPr id="1028" name="Заголовок 8"/>
          <p:cNvSpPr>
            <a:spLocks noGrp="1"/>
          </p:cNvSpPr>
          <p:nvPr>
            <p:ph type="title"/>
          </p:nvPr>
        </p:nvSpPr>
        <p:spPr bwMode="auto">
          <a:xfrm>
            <a:off x="457200" y="274638"/>
            <a:ext cx="7467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ctr" anchorCtr="0" compatLnSpc="1">
            <a:prstTxWarp prst="textNoShape">
              <a:avLst/>
            </a:prstTxWarp>
          </a:bodyPr>
          <a:lstStyle/>
          <a:p>
            <a:pPr lvl="0"/>
            <a:r>
              <a:rPr lang="ru-RU" smtClean="0"/>
              <a:t>Образец заголовка</a:t>
            </a:r>
            <a:endParaRPr lang="en-US" smtClean="0"/>
          </a:p>
        </p:txBody>
      </p:sp>
      <p:sp>
        <p:nvSpPr>
          <p:cNvPr id="1029" name="Текст 29"/>
          <p:cNvSpPr>
            <a:spLocks noGrp="1"/>
          </p:cNvSpPr>
          <p:nvPr>
            <p:ph type="body" idx="1"/>
          </p:nvPr>
        </p:nvSpPr>
        <p:spPr bwMode="auto">
          <a:xfrm>
            <a:off x="457200" y="1600200"/>
            <a:ext cx="7467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0" name="Дата 9"/>
          <p:cNvSpPr>
            <a:spLocks noGrp="1"/>
          </p:cNvSpPr>
          <p:nvPr>
            <p:ph type="dt" sz="half" idx="2"/>
          </p:nvPr>
        </p:nvSpPr>
        <p:spPr>
          <a:xfrm>
            <a:off x="457200" y="6421438"/>
            <a:ext cx="2133600" cy="365125"/>
          </a:xfrm>
          <a:prstGeom prst="rect">
            <a:avLst/>
          </a:prstGeom>
        </p:spPr>
        <p:txBody>
          <a:bodyPr vert="horz" bIns="0" anchor="b"/>
          <a:lstStyle>
            <a:lvl1pPr algn="l" eaLnBrk="1" fontAlgn="auto" latinLnBrk="0" hangingPunct="1">
              <a:spcBef>
                <a:spcPts val="0"/>
              </a:spcBef>
              <a:spcAft>
                <a:spcPts val="0"/>
              </a:spcAft>
              <a:defRPr kumimoji="0" sz="1000">
                <a:solidFill>
                  <a:schemeClr val="tx2">
                    <a:shade val="50000"/>
                  </a:schemeClr>
                </a:solidFill>
                <a:latin typeface="+mn-lt"/>
                <a:cs typeface="+mn-cs"/>
              </a:defRPr>
            </a:lvl1pPr>
          </a:lstStyle>
          <a:p>
            <a:pPr>
              <a:defRPr/>
            </a:pPr>
            <a:fld id="{02476BDF-082B-44F3-A334-32AA63302DBD}" type="datetimeFigureOut">
              <a:rPr lang="ru-RU">
                <a:solidFill>
                  <a:srgbClr val="D4D2D0">
                    <a:shade val="50000"/>
                  </a:srgbClr>
                </a:solidFill>
              </a:rPr>
              <a:pPr>
                <a:defRPr/>
              </a:pPr>
              <a:t>09.12.2012</a:t>
            </a:fld>
            <a:endParaRPr lang="ru-RU">
              <a:solidFill>
                <a:srgbClr val="D4D2D0">
                  <a:shade val="50000"/>
                </a:srgbClr>
              </a:solidFill>
            </a:endParaRPr>
          </a:p>
        </p:txBody>
      </p:sp>
      <p:sp>
        <p:nvSpPr>
          <p:cNvPr id="22" name="Нижний колонтитул 21"/>
          <p:cNvSpPr>
            <a:spLocks noGrp="1"/>
          </p:cNvSpPr>
          <p:nvPr>
            <p:ph type="ftr" sz="quarter" idx="3"/>
          </p:nvPr>
        </p:nvSpPr>
        <p:spPr>
          <a:xfrm>
            <a:off x="3124200" y="6421438"/>
            <a:ext cx="2895600" cy="365125"/>
          </a:xfrm>
          <a:prstGeom prst="rect">
            <a:avLst/>
          </a:prstGeom>
        </p:spPr>
        <p:txBody>
          <a:bodyPr vert="horz" lIns="0" rIns="0" bIns="0" anchor="b"/>
          <a:lstStyle>
            <a:lvl1pPr algn="ctr" eaLnBrk="1" fontAlgn="auto" latinLnBrk="0" hangingPunct="1">
              <a:spcBef>
                <a:spcPts val="0"/>
              </a:spcBef>
              <a:spcAft>
                <a:spcPts val="0"/>
              </a:spcAft>
              <a:defRPr kumimoji="0" sz="1000">
                <a:solidFill>
                  <a:schemeClr val="tx2">
                    <a:shade val="50000"/>
                  </a:schemeClr>
                </a:solidFill>
                <a:latin typeface="+mn-lt"/>
                <a:cs typeface="+mn-cs"/>
              </a:defRPr>
            </a:lvl1pPr>
          </a:lstStyle>
          <a:p>
            <a:pPr>
              <a:defRPr/>
            </a:pPr>
            <a:endParaRPr lang="ru-RU">
              <a:solidFill>
                <a:srgbClr val="D4D2D0">
                  <a:shade val="50000"/>
                </a:srgbClr>
              </a:solidFill>
            </a:endParaRPr>
          </a:p>
        </p:txBody>
      </p:sp>
      <p:sp>
        <p:nvSpPr>
          <p:cNvPr id="18" name="Номер слайда 17"/>
          <p:cNvSpPr>
            <a:spLocks noGrp="1"/>
          </p:cNvSpPr>
          <p:nvPr>
            <p:ph type="sldNum" sz="quarter" idx="4"/>
          </p:nvPr>
        </p:nvSpPr>
        <p:spPr>
          <a:xfrm>
            <a:off x="8153400" y="6421438"/>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000">
                <a:solidFill>
                  <a:schemeClr val="tx2">
                    <a:shade val="50000"/>
                  </a:schemeClr>
                </a:solidFill>
                <a:latin typeface="+mn-lt"/>
                <a:cs typeface="+mn-cs"/>
              </a:defRPr>
            </a:lvl1pPr>
          </a:lstStyle>
          <a:p>
            <a:pPr>
              <a:defRPr/>
            </a:pPr>
            <a:fld id="{1668934E-9B90-48CB-9686-3A71C9FF6C96}" type="slidenum">
              <a:rPr lang="ru-RU">
                <a:solidFill>
                  <a:srgbClr val="D4D2D0">
                    <a:shade val="50000"/>
                  </a:srgbClr>
                </a:solidFill>
              </a:rPr>
              <a:pPr>
                <a:defRPr/>
              </a:pPr>
              <a:t>‹#›</a:t>
            </a:fld>
            <a:endParaRPr lang="ru-RU">
              <a:solidFill>
                <a:srgbClr val="D4D2D0">
                  <a:shade val="50000"/>
                </a:srgbClr>
              </a:solidFill>
            </a:endParaRPr>
          </a:p>
        </p:txBody>
      </p:sp>
    </p:spTree>
    <p:extLst>
      <p:ext uri="{BB962C8B-B14F-4D97-AF65-F5344CB8AC3E}">
        <p14:creationId xmlns:p14="http://schemas.microsoft.com/office/powerpoint/2010/main" val="4112281793"/>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0" fontAlgn="base" hangingPunct="0">
        <a:spcBef>
          <a:spcPct val="0"/>
        </a:spcBef>
        <a:spcAft>
          <a:spcPct val="0"/>
        </a:spcAft>
        <a:defRPr sz="4600" kern="1200">
          <a:solidFill>
            <a:schemeClr val="tx1"/>
          </a:solidFill>
          <a:latin typeface="+mj-lt"/>
          <a:ea typeface="+mj-ea"/>
          <a:cs typeface="+mj-cs"/>
        </a:defRPr>
      </a:lvl1pPr>
      <a:lvl2pPr algn="l" rtl="0" eaLnBrk="0" fontAlgn="base" hangingPunct="0">
        <a:spcBef>
          <a:spcPct val="0"/>
        </a:spcBef>
        <a:spcAft>
          <a:spcPct val="0"/>
        </a:spcAft>
        <a:defRPr sz="4600">
          <a:solidFill>
            <a:schemeClr val="tx1"/>
          </a:solidFill>
          <a:latin typeface="Franklin Gothic Book"/>
        </a:defRPr>
      </a:lvl2pPr>
      <a:lvl3pPr algn="l" rtl="0" eaLnBrk="0" fontAlgn="base" hangingPunct="0">
        <a:spcBef>
          <a:spcPct val="0"/>
        </a:spcBef>
        <a:spcAft>
          <a:spcPct val="0"/>
        </a:spcAft>
        <a:defRPr sz="4600">
          <a:solidFill>
            <a:schemeClr val="tx1"/>
          </a:solidFill>
          <a:latin typeface="Franklin Gothic Book"/>
        </a:defRPr>
      </a:lvl3pPr>
      <a:lvl4pPr algn="l" rtl="0" eaLnBrk="0" fontAlgn="base" hangingPunct="0">
        <a:spcBef>
          <a:spcPct val="0"/>
        </a:spcBef>
        <a:spcAft>
          <a:spcPct val="0"/>
        </a:spcAft>
        <a:defRPr sz="4600">
          <a:solidFill>
            <a:schemeClr val="tx1"/>
          </a:solidFill>
          <a:latin typeface="Franklin Gothic Book"/>
        </a:defRPr>
      </a:lvl4pPr>
      <a:lvl5pPr algn="l" rtl="0" eaLnBrk="0" fontAlgn="base" hangingPunct="0">
        <a:spcBef>
          <a:spcPct val="0"/>
        </a:spcBef>
        <a:spcAft>
          <a:spcPct val="0"/>
        </a:spcAft>
        <a:defRPr sz="4600">
          <a:solidFill>
            <a:schemeClr val="tx1"/>
          </a:solidFill>
          <a:latin typeface="Franklin Gothic Book"/>
        </a:defRPr>
      </a:lvl5pPr>
      <a:lvl6pPr marL="457200" algn="l" rtl="0" fontAlgn="base">
        <a:spcBef>
          <a:spcPct val="0"/>
        </a:spcBef>
        <a:spcAft>
          <a:spcPct val="0"/>
        </a:spcAft>
        <a:defRPr sz="4600">
          <a:solidFill>
            <a:schemeClr val="tx1"/>
          </a:solidFill>
          <a:latin typeface="Franklin Gothic Book"/>
        </a:defRPr>
      </a:lvl6pPr>
      <a:lvl7pPr marL="914400" algn="l" rtl="0" fontAlgn="base">
        <a:spcBef>
          <a:spcPct val="0"/>
        </a:spcBef>
        <a:spcAft>
          <a:spcPct val="0"/>
        </a:spcAft>
        <a:defRPr sz="4600">
          <a:solidFill>
            <a:schemeClr val="tx1"/>
          </a:solidFill>
          <a:latin typeface="Franklin Gothic Book"/>
        </a:defRPr>
      </a:lvl7pPr>
      <a:lvl8pPr marL="1371600" algn="l" rtl="0" fontAlgn="base">
        <a:spcBef>
          <a:spcPct val="0"/>
        </a:spcBef>
        <a:spcAft>
          <a:spcPct val="0"/>
        </a:spcAft>
        <a:defRPr sz="4600">
          <a:solidFill>
            <a:schemeClr val="tx1"/>
          </a:solidFill>
          <a:latin typeface="Franklin Gothic Book"/>
        </a:defRPr>
      </a:lvl8pPr>
      <a:lvl9pPr marL="1828800" algn="l" rtl="0" fontAlgn="base">
        <a:spcBef>
          <a:spcPct val="0"/>
        </a:spcBef>
        <a:spcAft>
          <a:spcPct val="0"/>
        </a:spcAft>
        <a:defRPr sz="4600">
          <a:solidFill>
            <a:schemeClr val="tx1"/>
          </a:solidFill>
          <a:latin typeface="Franklin Gothic Book"/>
        </a:defRPr>
      </a:lvl9pPr>
    </p:titleStyle>
    <p:bodyStyle>
      <a:lvl1pPr marL="419100" indent="-382588" algn="l" rtl="0" eaLnBrk="0" fontAlgn="base" hangingPunct="0">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722313" indent="-273050" algn="l" rtl="0" eaLnBrk="0" fontAlgn="base" hangingPunct="0">
        <a:spcBef>
          <a:spcPct val="20000"/>
        </a:spcBef>
        <a:spcAft>
          <a:spcPct val="0"/>
        </a:spcAft>
        <a:buClr>
          <a:schemeClr val="accent1"/>
        </a:buClr>
        <a:buSzPct val="90000"/>
        <a:buFont typeface="Wingdings 2" pitchFamily="18" charset="2"/>
        <a:buChar char=""/>
        <a:defRPr sz="2600" kern="1200">
          <a:solidFill>
            <a:schemeClr val="tx1"/>
          </a:solidFill>
          <a:latin typeface="+mn-lt"/>
          <a:ea typeface="+mn-ea"/>
          <a:cs typeface="+mn-cs"/>
        </a:defRPr>
      </a:lvl2pPr>
      <a:lvl3pPr marL="1004888" indent="-255588" algn="l" rtl="0" eaLnBrk="0" fontAlgn="base" hangingPunct="0">
        <a:spcBef>
          <a:spcPct val="20000"/>
        </a:spcBef>
        <a:spcAft>
          <a:spcPct val="0"/>
        </a:spcAft>
        <a:buClr>
          <a:schemeClr val="accent2"/>
        </a:buClr>
        <a:buSzPct val="85000"/>
        <a:buFont typeface="Arial" charset="0"/>
        <a:buChar char="○"/>
        <a:defRPr sz="2400" kern="1200">
          <a:solidFill>
            <a:schemeClr val="tx1"/>
          </a:solidFill>
          <a:latin typeface="+mn-lt"/>
          <a:ea typeface="+mn-ea"/>
          <a:cs typeface="+mn-cs"/>
        </a:defRPr>
      </a:lvl3pPr>
      <a:lvl4pPr marL="1279525" indent="-236538" algn="l" rtl="0" eaLnBrk="0" fontAlgn="base" hangingPunct="0">
        <a:spcBef>
          <a:spcPct val="20000"/>
        </a:spcBef>
        <a:spcAft>
          <a:spcPct val="0"/>
        </a:spcAft>
        <a:buClr>
          <a:srgbClr val="8D89A4"/>
        </a:buClr>
        <a:buSzPct val="90000"/>
        <a:buFont typeface="Wingdings 2" pitchFamily="18" charset="2"/>
        <a:buChar char=""/>
        <a:defRPr sz="2000" kern="1200">
          <a:solidFill>
            <a:schemeClr val="tx1"/>
          </a:solidFill>
          <a:latin typeface="+mn-lt"/>
          <a:ea typeface="+mn-ea"/>
          <a:cs typeface="+mn-cs"/>
        </a:defRPr>
      </a:lvl4pPr>
      <a:lvl5pPr marL="1489075" indent="-182563" algn="l" rtl="0" eaLnBrk="0" fontAlgn="base" hangingPunct="0">
        <a:spcBef>
          <a:spcPct val="20000"/>
        </a:spcBef>
        <a:spcAft>
          <a:spcPct val="0"/>
        </a:spcAft>
        <a:buClr>
          <a:srgbClr val="748560"/>
        </a:buClr>
        <a:buSzPct val="100000"/>
        <a:buFont typeface="Arial" charset="0"/>
        <a:buChar char="-"/>
        <a:defRPr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Полилиния 11"/>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a:defRPr/>
            </a:pPr>
            <a:endParaRPr lang="en-US">
              <a:solidFill>
                <a:prstClr val="white"/>
              </a:solidFill>
              <a:cs typeface="Arial" charset="0"/>
            </a:endParaRPr>
          </a:p>
        </p:txBody>
      </p:sp>
      <p:sp>
        <p:nvSpPr>
          <p:cNvPr id="16" name="Полилиния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a:defRPr/>
            </a:pPr>
            <a:endParaRPr lang="en-US">
              <a:solidFill>
                <a:prstClr val="white"/>
              </a:solidFill>
              <a:cs typeface="Arial" charset="0"/>
            </a:endParaRPr>
          </a:p>
        </p:txBody>
      </p:sp>
      <p:sp>
        <p:nvSpPr>
          <p:cNvPr id="1028" name="Заголовок 8"/>
          <p:cNvSpPr>
            <a:spLocks noGrp="1"/>
          </p:cNvSpPr>
          <p:nvPr>
            <p:ph type="title"/>
          </p:nvPr>
        </p:nvSpPr>
        <p:spPr bwMode="auto">
          <a:xfrm>
            <a:off x="457200" y="274638"/>
            <a:ext cx="7467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ctr" anchorCtr="0" compatLnSpc="1">
            <a:prstTxWarp prst="textNoShape">
              <a:avLst/>
            </a:prstTxWarp>
          </a:bodyPr>
          <a:lstStyle/>
          <a:p>
            <a:pPr lvl="0"/>
            <a:r>
              <a:rPr lang="ru-RU" smtClean="0"/>
              <a:t>Образец заголовка</a:t>
            </a:r>
            <a:endParaRPr lang="en-US" smtClean="0"/>
          </a:p>
        </p:txBody>
      </p:sp>
      <p:sp>
        <p:nvSpPr>
          <p:cNvPr id="1029" name="Текст 29"/>
          <p:cNvSpPr>
            <a:spLocks noGrp="1"/>
          </p:cNvSpPr>
          <p:nvPr>
            <p:ph type="body" idx="1"/>
          </p:nvPr>
        </p:nvSpPr>
        <p:spPr bwMode="auto">
          <a:xfrm>
            <a:off x="457200" y="1600200"/>
            <a:ext cx="7467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0" name="Дата 9"/>
          <p:cNvSpPr>
            <a:spLocks noGrp="1"/>
          </p:cNvSpPr>
          <p:nvPr>
            <p:ph type="dt" sz="half" idx="2"/>
          </p:nvPr>
        </p:nvSpPr>
        <p:spPr>
          <a:xfrm>
            <a:off x="457200" y="6421438"/>
            <a:ext cx="2133600" cy="365125"/>
          </a:xfrm>
          <a:prstGeom prst="rect">
            <a:avLst/>
          </a:prstGeom>
        </p:spPr>
        <p:txBody>
          <a:bodyPr vert="horz" bIns="0" anchor="b"/>
          <a:lstStyle>
            <a:lvl1pPr algn="l" eaLnBrk="1" fontAlgn="auto" latinLnBrk="0" hangingPunct="1">
              <a:spcBef>
                <a:spcPts val="0"/>
              </a:spcBef>
              <a:spcAft>
                <a:spcPts val="0"/>
              </a:spcAft>
              <a:defRPr kumimoji="0" sz="1000">
                <a:solidFill>
                  <a:schemeClr val="tx2">
                    <a:shade val="50000"/>
                  </a:schemeClr>
                </a:solidFill>
                <a:latin typeface="+mn-lt"/>
                <a:cs typeface="+mn-cs"/>
              </a:defRPr>
            </a:lvl1pPr>
          </a:lstStyle>
          <a:p>
            <a:pPr>
              <a:defRPr/>
            </a:pPr>
            <a:fld id="{02476BDF-082B-44F3-A334-32AA63302DBD}" type="datetimeFigureOut">
              <a:rPr lang="ru-RU">
                <a:solidFill>
                  <a:srgbClr val="D4D2D0">
                    <a:shade val="50000"/>
                  </a:srgbClr>
                </a:solidFill>
              </a:rPr>
              <a:pPr>
                <a:defRPr/>
              </a:pPr>
              <a:t>09.12.2012</a:t>
            </a:fld>
            <a:endParaRPr lang="ru-RU">
              <a:solidFill>
                <a:srgbClr val="D4D2D0">
                  <a:shade val="50000"/>
                </a:srgbClr>
              </a:solidFill>
            </a:endParaRPr>
          </a:p>
        </p:txBody>
      </p:sp>
      <p:sp>
        <p:nvSpPr>
          <p:cNvPr id="22" name="Нижний колонтитул 21"/>
          <p:cNvSpPr>
            <a:spLocks noGrp="1"/>
          </p:cNvSpPr>
          <p:nvPr>
            <p:ph type="ftr" sz="quarter" idx="3"/>
          </p:nvPr>
        </p:nvSpPr>
        <p:spPr>
          <a:xfrm>
            <a:off x="3124200" y="6421438"/>
            <a:ext cx="2895600" cy="365125"/>
          </a:xfrm>
          <a:prstGeom prst="rect">
            <a:avLst/>
          </a:prstGeom>
        </p:spPr>
        <p:txBody>
          <a:bodyPr vert="horz" lIns="0" rIns="0" bIns="0" anchor="b"/>
          <a:lstStyle>
            <a:lvl1pPr algn="ctr" eaLnBrk="1" fontAlgn="auto" latinLnBrk="0" hangingPunct="1">
              <a:spcBef>
                <a:spcPts val="0"/>
              </a:spcBef>
              <a:spcAft>
                <a:spcPts val="0"/>
              </a:spcAft>
              <a:defRPr kumimoji="0" sz="1000">
                <a:solidFill>
                  <a:schemeClr val="tx2">
                    <a:shade val="50000"/>
                  </a:schemeClr>
                </a:solidFill>
                <a:latin typeface="+mn-lt"/>
                <a:cs typeface="+mn-cs"/>
              </a:defRPr>
            </a:lvl1pPr>
          </a:lstStyle>
          <a:p>
            <a:pPr>
              <a:defRPr/>
            </a:pPr>
            <a:endParaRPr lang="ru-RU">
              <a:solidFill>
                <a:srgbClr val="D4D2D0">
                  <a:shade val="50000"/>
                </a:srgbClr>
              </a:solidFill>
            </a:endParaRPr>
          </a:p>
        </p:txBody>
      </p:sp>
      <p:sp>
        <p:nvSpPr>
          <p:cNvPr id="18" name="Номер слайда 17"/>
          <p:cNvSpPr>
            <a:spLocks noGrp="1"/>
          </p:cNvSpPr>
          <p:nvPr>
            <p:ph type="sldNum" sz="quarter" idx="4"/>
          </p:nvPr>
        </p:nvSpPr>
        <p:spPr>
          <a:xfrm>
            <a:off x="8153400" y="6421438"/>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000">
                <a:solidFill>
                  <a:schemeClr val="tx2">
                    <a:shade val="50000"/>
                  </a:schemeClr>
                </a:solidFill>
                <a:latin typeface="+mn-lt"/>
                <a:cs typeface="+mn-cs"/>
              </a:defRPr>
            </a:lvl1pPr>
          </a:lstStyle>
          <a:p>
            <a:pPr>
              <a:defRPr/>
            </a:pPr>
            <a:fld id="{1668934E-9B90-48CB-9686-3A71C9FF6C96}" type="slidenum">
              <a:rPr lang="ru-RU">
                <a:solidFill>
                  <a:srgbClr val="D4D2D0">
                    <a:shade val="50000"/>
                  </a:srgbClr>
                </a:solidFill>
              </a:rPr>
              <a:pPr>
                <a:defRPr/>
              </a:pPr>
              <a:t>‹#›</a:t>
            </a:fld>
            <a:endParaRPr lang="ru-RU">
              <a:solidFill>
                <a:srgbClr val="D4D2D0">
                  <a:shade val="50000"/>
                </a:srgbClr>
              </a:solidFill>
            </a:endParaRPr>
          </a:p>
        </p:txBody>
      </p:sp>
    </p:spTree>
    <p:extLst>
      <p:ext uri="{BB962C8B-B14F-4D97-AF65-F5344CB8AC3E}">
        <p14:creationId xmlns:p14="http://schemas.microsoft.com/office/powerpoint/2010/main" val="236735611"/>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0" fontAlgn="base" hangingPunct="0">
        <a:spcBef>
          <a:spcPct val="0"/>
        </a:spcBef>
        <a:spcAft>
          <a:spcPct val="0"/>
        </a:spcAft>
        <a:defRPr sz="4600" kern="1200">
          <a:solidFill>
            <a:schemeClr val="tx1"/>
          </a:solidFill>
          <a:latin typeface="+mj-lt"/>
          <a:ea typeface="+mj-ea"/>
          <a:cs typeface="+mj-cs"/>
        </a:defRPr>
      </a:lvl1pPr>
      <a:lvl2pPr algn="l" rtl="0" eaLnBrk="0" fontAlgn="base" hangingPunct="0">
        <a:spcBef>
          <a:spcPct val="0"/>
        </a:spcBef>
        <a:spcAft>
          <a:spcPct val="0"/>
        </a:spcAft>
        <a:defRPr sz="4600">
          <a:solidFill>
            <a:schemeClr val="tx1"/>
          </a:solidFill>
          <a:latin typeface="Franklin Gothic Book"/>
        </a:defRPr>
      </a:lvl2pPr>
      <a:lvl3pPr algn="l" rtl="0" eaLnBrk="0" fontAlgn="base" hangingPunct="0">
        <a:spcBef>
          <a:spcPct val="0"/>
        </a:spcBef>
        <a:spcAft>
          <a:spcPct val="0"/>
        </a:spcAft>
        <a:defRPr sz="4600">
          <a:solidFill>
            <a:schemeClr val="tx1"/>
          </a:solidFill>
          <a:latin typeface="Franklin Gothic Book"/>
        </a:defRPr>
      </a:lvl3pPr>
      <a:lvl4pPr algn="l" rtl="0" eaLnBrk="0" fontAlgn="base" hangingPunct="0">
        <a:spcBef>
          <a:spcPct val="0"/>
        </a:spcBef>
        <a:spcAft>
          <a:spcPct val="0"/>
        </a:spcAft>
        <a:defRPr sz="4600">
          <a:solidFill>
            <a:schemeClr val="tx1"/>
          </a:solidFill>
          <a:latin typeface="Franklin Gothic Book"/>
        </a:defRPr>
      </a:lvl4pPr>
      <a:lvl5pPr algn="l" rtl="0" eaLnBrk="0" fontAlgn="base" hangingPunct="0">
        <a:spcBef>
          <a:spcPct val="0"/>
        </a:spcBef>
        <a:spcAft>
          <a:spcPct val="0"/>
        </a:spcAft>
        <a:defRPr sz="4600">
          <a:solidFill>
            <a:schemeClr val="tx1"/>
          </a:solidFill>
          <a:latin typeface="Franklin Gothic Book"/>
        </a:defRPr>
      </a:lvl5pPr>
      <a:lvl6pPr marL="457200" algn="l" rtl="0" fontAlgn="base">
        <a:spcBef>
          <a:spcPct val="0"/>
        </a:spcBef>
        <a:spcAft>
          <a:spcPct val="0"/>
        </a:spcAft>
        <a:defRPr sz="4600">
          <a:solidFill>
            <a:schemeClr val="tx1"/>
          </a:solidFill>
          <a:latin typeface="Franklin Gothic Book"/>
        </a:defRPr>
      </a:lvl6pPr>
      <a:lvl7pPr marL="914400" algn="l" rtl="0" fontAlgn="base">
        <a:spcBef>
          <a:spcPct val="0"/>
        </a:spcBef>
        <a:spcAft>
          <a:spcPct val="0"/>
        </a:spcAft>
        <a:defRPr sz="4600">
          <a:solidFill>
            <a:schemeClr val="tx1"/>
          </a:solidFill>
          <a:latin typeface="Franklin Gothic Book"/>
        </a:defRPr>
      </a:lvl7pPr>
      <a:lvl8pPr marL="1371600" algn="l" rtl="0" fontAlgn="base">
        <a:spcBef>
          <a:spcPct val="0"/>
        </a:spcBef>
        <a:spcAft>
          <a:spcPct val="0"/>
        </a:spcAft>
        <a:defRPr sz="4600">
          <a:solidFill>
            <a:schemeClr val="tx1"/>
          </a:solidFill>
          <a:latin typeface="Franklin Gothic Book"/>
        </a:defRPr>
      </a:lvl8pPr>
      <a:lvl9pPr marL="1828800" algn="l" rtl="0" fontAlgn="base">
        <a:spcBef>
          <a:spcPct val="0"/>
        </a:spcBef>
        <a:spcAft>
          <a:spcPct val="0"/>
        </a:spcAft>
        <a:defRPr sz="4600">
          <a:solidFill>
            <a:schemeClr val="tx1"/>
          </a:solidFill>
          <a:latin typeface="Franklin Gothic Book"/>
        </a:defRPr>
      </a:lvl9pPr>
    </p:titleStyle>
    <p:bodyStyle>
      <a:lvl1pPr marL="419100" indent="-382588" algn="l" rtl="0" eaLnBrk="0" fontAlgn="base" hangingPunct="0">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722313" indent="-273050" algn="l" rtl="0" eaLnBrk="0" fontAlgn="base" hangingPunct="0">
        <a:spcBef>
          <a:spcPct val="20000"/>
        </a:spcBef>
        <a:spcAft>
          <a:spcPct val="0"/>
        </a:spcAft>
        <a:buClr>
          <a:schemeClr val="accent1"/>
        </a:buClr>
        <a:buSzPct val="90000"/>
        <a:buFont typeface="Wingdings 2" pitchFamily="18" charset="2"/>
        <a:buChar char=""/>
        <a:defRPr sz="2600" kern="1200">
          <a:solidFill>
            <a:schemeClr val="tx1"/>
          </a:solidFill>
          <a:latin typeface="+mn-lt"/>
          <a:ea typeface="+mn-ea"/>
          <a:cs typeface="+mn-cs"/>
        </a:defRPr>
      </a:lvl2pPr>
      <a:lvl3pPr marL="1004888" indent="-255588" algn="l" rtl="0" eaLnBrk="0" fontAlgn="base" hangingPunct="0">
        <a:spcBef>
          <a:spcPct val="20000"/>
        </a:spcBef>
        <a:spcAft>
          <a:spcPct val="0"/>
        </a:spcAft>
        <a:buClr>
          <a:schemeClr val="accent2"/>
        </a:buClr>
        <a:buSzPct val="85000"/>
        <a:buFont typeface="Arial" charset="0"/>
        <a:buChar char="○"/>
        <a:defRPr sz="2400" kern="1200">
          <a:solidFill>
            <a:schemeClr val="tx1"/>
          </a:solidFill>
          <a:latin typeface="+mn-lt"/>
          <a:ea typeface="+mn-ea"/>
          <a:cs typeface="+mn-cs"/>
        </a:defRPr>
      </a:lvl3pPr>
      <a:lvl4pPr marL="1279525" indent="-236538" algn="l" rtl="0" eaLnBrk="0" fontAlgn="base" hangingPunct="0">
        <a:spcBef>
          <a:spcPct val="20000"/>
        </a:spcBef>
        <a:spcAft>
          <a:spcPct val="0"/>
        </a:spcAft>
        <a:buClr>
          <a:srgbClr val="8D89A4"/>
        </a:buClr>
        <a:buSzPct val="90000"/>
        <a:buFont typeface="Wingdings 2" pitchFamily="18" charset="2"/>
        <a:buChar char=""/>
        <a:defRPr sz="2000" kern="1200">
          <a:solidFill>
            <a:schemeClr val="tx1"/>
          </a:solidFill>
          <a:latin typeface="+mn-lt"/>
          <a:ea typeface="+mn-ea"/>
          <a:cs typeface="+mn-cs"/>
        </a:defRPr>
      </a:lvl4pPr>
      <a:lvl5pPr marL="1489075" indent="-182563" algn="l" rtl="0" eaLnBrk="0" fontAlgn="base" hangingPunct="0">
        <a:spcBef>
          <a:spcPct val="20000"/>
        </a:spcBef>
        <a:spcAft>
          <a:spcPct val="0"/>
        </a:spcAft>
        <a:buClr>
          <a:srgbClr val="748560"/>
        </a:buClr>
        <a:buSzPct val="100000"/>
        <a:buFont typeface="Arial" charset="0"/>
        <a:buChar char="-"/>
        <a:defRPr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Прямоугольник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29" name="Прямоугольник 28"/>
          <p:cNvSpPr/>
          <p:nvPr/>
        </p:nvSpPr>
        <p:spPr>
          <a:xfrm>
            <a:off x="0" y="0"/>
            <a:ext cx="9144000" cy="3111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0" name="Прямоугольник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1" name="Прямоугольник 30"/>
          <p:cNvSpPr/>
          <p:nvPr/>
        </p:nvSpPr>
        <p:spPr>
          <a:xfrm flipV="1">
            <a:off x="5410200" y="360363"/>
            <a:ext cx="3733800" cy="904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2" name="Прямоугольник 31"/>
          <p:cNvSpPr/>
          <p:nvPr/>
        </p:nvSpPr>
        <p:spPr>
          <a:xfrm flipV="1">
            <a:off x="5410200" y="439738"/>
            <a:ext cx="3733800" cy="1809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useBgFill="1">
        <p:nvSpPr>
          <p:cNvPr id="33" name="Скругленный прямоугольник 32"/>
          <p:cNvSpPr/>
          <p:nvPr/>
        </p:nvSpPr>
        <p:spPr bwMode="white">
          <a:xfrm>
            <a:off x="5407025" y="496888"/>
            <a:ext cx="3063875"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useBgFill="1">
        <p:nvSpPr>
          <p:cNvPr id="34" name="Скругленный прямоугольник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5" name="Прямоугольник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6" name="Прямоугольник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7" name="Прямоугольник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8" name="Прямоугольник 37"/>
          <p:cNvSpPr/>
          <p:nvPr/>
        </p:nvSpPr>
        <p:spPr bwMode="invGray">
          <a:xfrm>
            <a:off x="8975725" y="-1588"/>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9" name="Прямоугольник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40" name="Прямоугольник 39"/>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039" name="Заголовок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endParaRPr lang="en-US" smtClean="0"/>
          </a:p>
        </p:txBody>
      </p:sp>
      <p:sp>
        <p:nvSpPr>
          <p:cNvPr id="1040" name="Текст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4" name="Дата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chemeClr val="accent2"/>
                </a:solidFill>
                <a:latin typeface="+mn-lt"/>
                <a:cs typeface="+mn-cs"/>
              </a:defRPr>
            </a:lvl1pPr>
          </a:lstStyle>
          <a:p>
            <a:pPr>
              <a:defRPr/>
            </a:pPr>
            <a:fld id="{BDE7559E-B3F9-4DAF-BC0E-2393DCEF0E31}" type="datetimeFigureOut">
              <a:rPr lang="ru-RU">
                <a:solidFill>
                  <a:srgbClr val="438086"/>
                </a:solidFill>
              </a:rPr>
              <a:pPr>
                <a:defRPr/>
              </a:pPr>
              <a:t>09.12.2012</a:t>
            </a:fld>
            <a:endParaRPr lang="ru-RU">
              <a:solidFill>
                <a:srgbClr val="438086"/>
              </a:solidFill>
            </a:endParaRPr>
          </a:p>
        </p:txBody>
      </p:sp>
      <p:sp>
        <p:nvSpPr>
          <p:cNvPr id="3" name="Нижний колонтитул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chemeClr val="accent2"/>
                </a:solidFill>
                <a:latin typeface="+mn-lt"/>
                <a:cs typeface="+mn-cs"/>
              </a:defRPr>
            </a:lvl1pPr>
          </a:lstStyle>
          <a:p>
            <a:pPr>
              <a:defRPr/>
            </a:pPr>
            <a:endParaRPr lang="ru-RU">
              <a:solidFill>
                <a:srgbClr val="438086"/>
              </a:solidFill>
            </a:endParaRPr>
          </a:p>
        </p:txBody>
      </p:sp>
      <p:sp>
        <p:nvSpPr>
          <p:cNvPr id="23" name="Номер слайда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cs typeface="+mn-cs"/>
              </a:defRPr>
            </a:lvl1pPr>
          </a:lstStyle>
          <a:p>
            <a:pPr>
              <a:defRPr/>
            </a:pPr>
            <a:fld id="{0A13C52F-DEF4-4734-B8CB-B343E383B776}" type="slidenum">
              <a:rPr lang="ru-RU"/>
              <a:pPr>
                <a:defRPr/>
              </a:pPr>
              <a:t>‹#›</a:t>
            </a:fld>
            <a:endParaRPr lang="ru-RU"/>
          </a:p>
        </p:txBody>
      </p:sp>
    </p:spTree>
    <p:extLst>
      <p:ext uri="{BB962C8B-B14F-4D97-AF65-F5344CB8AC3E}">
        <p14:creationId xmlns:p14="http://schemas.microsoft.com/office/powerpoint/2010/main" val="205405245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Прямоугольник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29" name="Прямоугольник 28"/>
          <p:cNvSpPr/>
          <p:nvPr/>
        </p:nvSpPr>
        <p:spPr>
          <a:xfrm>
            <a:off x="0" y="0"/>
            <a:ext cx="9144000" cy="3111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0" name="Прямоугольник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1" name="Прямоугольник 30"/>
          <p:cNvSpPr/>
          <p:nvPr/>
        </p:nvSpPr>
        <p:spPr>
          <a:xfrm flipV="1">
            <a:off x="5410200" y="360363"/>
            <a:ext cx="3733800" cy="904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2" name="Прямоугольник 31"/>
          <p:cNvSpPr/>
          <p:nvPr/>
        </p:nvSpPr>
        <p:spPr>
          <a:xfrm flipV="1">
            <a:off x="5410200" y="439738"/>
            <a:ext cx="3733800" cy="1809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useBgFill="1">
        <p:nvSpPr>
          <p:cNvPr id="33" name="Скругленный прямоугольник 32"/>
          <p:cNvSpPr/>
          <p:nvPr/>
        </p:nvSpPr>
        <p:spPr bwMode="white">
          <a:xfrm>
            <a:off x="5407025" y="496888"/>
            <a:ext cx="3063875"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useBgFill="1">
        <p:nvSpPr>
          <p:cNvPr id="34" name="Скругленный прямоугольник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5" name="Прямоугольник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6" name="Прямоугольник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7" name="Прямоугольник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8" name="Прямоугольник 37"/>
          <p:cNvSpPr/>
          <p:nvPr/>
        </p:nvSpPr>
        <p:spPr bwMode="invGray">
          <a:xfrm>
            <a:off x="8975725" y="-1588"/>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9" name="Прямоугольник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40" name="Прямоугольник 39"/>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039" name="Заголовок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endParaRPr lang="en-US" smtClean="0"/>
          </a:p>
        </p:txBody>
      </p:sp>
      <p:sp>
        <p:nvSpPr>
          <p:cNvPr id="1040" name="Текст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4" name="Дата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chemeClr val="accent2"/>
                </a:solidFill>
                <a:latin typeface="+mn-lt"/>
                <a:cs typeface="+mn-cs"/>
              </a:defRPr>
            </a:lvl1pPr>
          </a:lstStyle>
          <a:p>
            <a:pPr>
              <a:defRPr/>
            </a:pPr>
            <a:fld id="{BDE7559E-B3F9-4DAF-BC0E-2393DCEF0E31}" type="datetimeFigureOut">
              <a:rPr lang="ru-RU">
                <a:solidFill>
                  <a:srgbClr val="438086"/>
                </a:solidFill>
              </a:rPr>
              <a:pPr>
                <a:defRPr/>
              </a:pPr>
              <a:t>09.12.2012</a:t>
            </a:fld>
            <a:endParaRPr lang="ru-RU">
              <a:solidFill>
                <a:srgbClr val="438086"/>
              </a:solidFill>
            </a:endParaRPr>
          </a:p>
        </p:txBody>
      </p:sp>
      <p:sp>
        <p:nvSpPr>
          <p:cNvPr id="3" name="Нижний колонтитул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chemeClr val="accent2"/>
                </a:solidFill>
                <a:latin typeface="+mn-lt"/>
                <a:cs typeface="+mn-cs"/>
              </a:defRPr>
            </a:lvl1pPr>
          </a:lstStyle>
          <a:p>
            <a:pPr>
              <a:defRPr/>
            </a:pPr>
            <a:endParaRPr lang="ru-RU">
              <a:solidFill>
                <a:srgbClr val="438086"/>
              </a:solidFill>
            </a:endParaRPr>
          </a:p>
        </p:txBody>
      </p:sp>
      <p:sp>
        <p:nvSpPr>
          <p:cNvPr id="23" name="Номер слайда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cs typeface="+mn-cs"/>
              </a:defRPr>
            </a:lvl1pPr>
          </a:lstStyle>
          <a:p>
            <a:pPr>
              <a:defRPr/>
            </a:pPr>
            <a:fld id="{0A13C52F-DEF4-4734-B8CB-B343E383B776}" type="slidenum">
              <a:rPr lang="ru-RU"/>
              <a:pPr>
                <a:defRPr/>
              </a:pPr>
              <a:t>‹#›</a:t>
            </a:fld>
            <a:endParaRPr lang="ru-RU"/>
          </a:p>
        </p:txBody>
      </p:sp>
    </p:spTree>
    <p:extLst>
      <p:ext uri="{BB962C8B-B14F-4D97-AF65-F5344CB8AC3E}">
        <p14:creationId xmlns:p14="http://schemas.microsoft.com/office/powerpoint/2010/main" val="88113633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tint val="63529"/>
                <a:invGamma/>
              </a:schemeClr>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716463" y="5345113"/>
            <a:ext cx="4427537" cy="1512887"/>
            <a:chOff x="2971" y="3367"/>
            <a:chExt cx="2789" cy="953"/>
          </a:xfrm>
        </p:grpSpPr>
        <p:sp>
          <p:nvSpPr>
            <p:cNvPr id="14339" name="Freeform 3"/>
            <p:cNvSpPr>
              <a:spLocks/>
            </p:cNvSpPr>
            <p:nvPr/>
          </p:nvSpPr>
          <p:spPr bwMode="ltGray">
            <a:xfrm>
              <a:off x="2971" y="3367"/>
              <a:ext cx="2789" cy="953"/>
            </a:xfrm>
            <a:custGeom>
              <a:avLst/>
              <a:gdLst/>
              <a:ahLst/>
              <a:cxnLst>
                <a:cxn ang="0">
                  <a:pos x="2768" y="18"/>
                </a:cxn>
                <a:cxn ang="0">
                  <a:pos x="2678" y="24"/>
                </a:cxn>
                <a:cxn ang="0">
                  <a:pos x="2613" y="102"/>
                </a:cxn>
                <a:cxn ang="0">
                  <a:pos x="2511" y="156"/>
                </a:cxn>
                <a:cxn ang="0">
                  <a:pos x="2505" y="222"/>
                </a:cxn>
                <a:cxn ang="0">
                  <a:pos x="2487" y="246"/>
                </a:cxn>
                <a:cxn ang="0">
                  <a:pos x="2469" y="252"/>
                </a:cxn>
                <a:cxn ang="0">
                  <a:pos x="2397" y="210"/>
                </a:cxn>
                <a:cxn ang="0">
                  <a:pos x="2260" y="192"/>
                </a:cxn>
                <a:cxn ang="0">
                  <a:pos x="2236" y="186"/>
                </a:cxn>
                <a:cxn ang="0">
                  <a:pos x="2218" y="192"/>
                </a:cxn>
                <a:cxn ang="0">
                  <a:pos x="2146" y="228"/>
                </a:cxn>
                <a:cxn ang="0">
                  <a:pos x="2110" y="240"/>
                </a:cxn>
                <a:cxn ang="0">
                  <a:pos x="2086" y="246"/>
                </a:cxn>
                <a:cxn ang="0">
                  <a:pos x="2074" y="258"/>
                </a:cxn>
                <a:cxn ang="0">
                  <a:pos x="2074" y="276"/>
                </a:cxn>
                <a:cxn ang="0">
                  <a:pos x="2051" y="300"/>
                </a:cxn>
                <a:cxn ang="0">
                  <a:pos x="2033" y="312"/>
                </a:cxn>
                <a:cxn ang="0">
                  <a:pos x="2021" y="324"/>
                </a:cxn>
                <a:cxn ang="0">
                  <a:pos x="2009" y="336"/>
                </a:cxn>
                <a:cxn ang="0">
                  <a:pos x="1979" y="342"/>
                </a:cxn>
                <a:cxn ang="0">
                  <a:pos x="1913" y="336"/>
                </a:cxn>
                <a:cxn ang="0">
                  <a:pos x="1877" y="330"/>
                </a:cxn>
                <a:cxn ang="0">
                  <a:pos x="1865" y="342"/>
                </a:cxn>
                <a:cxn ang="0">
                  <a:pos x="1853" y="354"/>
                </a:cxn>
                <a:cxn ang="0">
                  <a:pos x="1823" y="360"/>
                </a:cxn>
                <a:cxn ang="0">
                  <a:pos x="1764" y="342"/>
                </a:cxn>
                <a:cxn ang="0">
                  <a:pos x="1740" y="342"/>
                </a:cxn>
                <a:cxn ang="0">
                  <a:pos x="1716" y="354"/>
                </a:cxn>
                <a:cxn ang="0">
                  <a:pos x="1656" y="425"/>
                </a:cxn>
                <a:cxn ang="0">
                  <a:pos x="1614" y="569"/>
                </a:cxn>
                <a:cxn ang="0">
                  <a:pos x="1614" y="593"/>
                </a:cxn>
                <a:cxn ang="0">
                  <a:pos x="1620" y="641"/>
                </a:cxn>
                <a:cxn ang="0">
                  <a:pos x="1638" y="659"/>
                </a:cxn>
                <a:cxn ang="0">
                  <a:pos x="1632" y="671"/>
                </a:cxn>
                <a:cxn ang="0">
                  <a:pos x="1620" y="683"/>
                </a:cxn>
                <a:cxn ang="0">
                  <a:pos x="1542" y="689"/>
                </a:cxn>
                <a:cxn ang="0">
                  <a:pos x="1465" y="629"/>
                </a:cxn>
                <a:cxn ang="0">
                  <a:pos x="1333" y="587"/>
                </a:cxn>
                <a:cxn ang="0">
                  <a:pos x="1184" y="671"/>
                </a:cxn>
                <a:cxn ang="0">
                  <a:pos x="1016" y="731"/>
                </a:cxn>
                <a:cxn ang="0">
                  <a:pos x="813" y="743"/>
                </a:cxn>
                <a:cxn ang="0">
                  <a:pos x="628" y="701"/>
                </a:cxn>
                <a:cxn ang="0">
                  <a:pos x="568" y="695"/>
                </a:cxn>
                <a:cxn ang="0">
                  <a:pos x="556" y="701"/>
                </a:cxn>
                <a:cxn ang="0">
                  <a:pos x="520" y="731"/>
                </a:cxn>
                <a:cxn ang="0">
                  <a:pos x="436" y="809"/>
                </a:cxn>
                <a:cxn ang="0">
                  <a:pos x="406" y="821"/>
                </a:cxn>
                <a:cxn ang="0">
                  <a:pos x="382" y="821"/>
                </a:cxn>
                <a:cxn ang="0">
                  <a:pos x="335" y="827"/>
                </a:cxn>
                <a:cxn ang="0">
                  <a:pos x="209" y="851"/>
                </a:cxn>
                <a:cxn ang="0">
                  <a:pos x="173" y="857"/>
                </a:cxn>
                <a:cxn ang="0">
                  <a:pos x="125" y="851"/>
                </a:cxn>
                <a:cxn ang="0">
                  <a:pos x="107" y="857"/>
                </a:cxn>
                <a:cxn ang="0">
                  <a:pos x="101" y="875"/>
                </a:cxn>
                <a:cxn ang="0">
                  <a:pos x="83" y="887"/>
                </a:cxn>
                <a:cxn ang="0">
                  <a:pos x="48" y="899"/>
                </a:cxn>
                <a:cxn ang="0">
                  <a:pos x="2780" y="24"/>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60" y="192"/>
                  </a:lnTo>
                  <a:lnTo>
                    <a:pt x="2248" y="186"/>
                  </a:lnTo>
                  <a:lnTo>
                    <a:pt x="2242" y="186"/>
                  </a:lnTo>
                  <a:lnTo>
                    <a:pt x="2236" y="186"/>
                  </a:lnTo>
                  <a:lnTo>
                    <a:pt x="2230" y="186"/>
                  </a:lnTo>
                  <a:lnTo>
                    <a:pt x="2224" y="192"/>
                  </a:lnTo>
                  <a:lnTo>
                    <a:pt x="2224" y="192"/>
                  </a:lnTo>
                  <a:lnTo>
                    <a:pt x="2218" y="192"/>
                  </a:lnTo>
                  <a:lnTo>
                    <a:pt x="2212" y="198"/>
                  </a:lnTo>
                  <a:lnTo>
                    <a:pt x="2194" y="204"/>
                  </a:lnTo>
                  <a:lnTo>
                    <a:pt x="2170" y="210"/>
                  </a:lnTo>
                  <a:lnTo>
                    <a:pt x="2146" y="228"/>
                  </a:lnTo>
                  <a:lnTo>
                    <a:pt x="2122" y="240"/>
                  </a:lnTo>
                  <a:lnTo>
                    <a:pt x="2116" y="240"/>
                  </a:lnTo>
                  <a:lnTo>
                    <a:pt x="2110" y="240"/>
                  </a:lnTo>
                  <a:lnTo>
                    <a:pt x="2110" y="240"/>
                  </a:lnTo>
                  <a:lnTo>
                    <a:pt x="2104" y="240"/>
                  </a:lnTo>
                  <a:lnTo>
                    <a:pt x="2098" y="246"/>
                  </a:lnTo>
                  <a:lnTo>
                    <a:pt x="2092" y="246"/>
                  </a:lnTo>
                  <a:lnTo>
                    <a:pt x="2086" y="246"/>
                  </a:lnTo>
                  <a:lnTo>
                    <a:pt x="2080" y="252"/>
                  </a:lnTo>
                  <a:lnTo>
                    <a:pt x="2080" y="258"/>
                  </a:lnTo>
                  <a:lnTo>
                    <a:pt x="2074" y="258"/>
                  </a:lnTo>
                  <a:lnTo>
                    <a:pt x="2074" y="258"/>
                  </a:lnTo>
                  <a:lnTo>
                    <a:pt x="2074" y="264"/>
                  </a:lnTo>
                  <a:lnTo>
                    <a:pt x="2074" y="264"/>
                  </a:lnTo>
                  <a:lnTo>
                    <a:pt x="2074" y="270"/>
                  </a:lnTo>
                  <a:lnTo>
                    <a:pt x="2074" y="276"/>
                  </a:lnTo>
                  <a:lnTo>
                    <a:pt x="2069" y="288"/>
                  </a:lnTo>
                  <a:lnTo>
                    <a:pt x="2057" y="300"/>
                  </a:lnTo>
                  <a:lnTo>
                    <a:pt x="2057" y="300"/>
                  </a:lnTo>
                  <a:lnTo>
                    <a:pt x="2051" y="300"/>
                  </a:lnTo>
                  <a:lnTo>
                    <a:pt x="2045" y="300"/>
                  </a:lnTo>
                  <a:lnTo>
                    <a:pt x="2039" y="306"/>
                  </a:lnTo>
                  <a:lnTo>
                    <a:pt x="2033" y="306"/>
                  </a:lnTo>
                  <a:lnTo>
                    <a:pt x="2033" y="312"/>
                  </a:lnTo>
                  <a:lnTo>
                    <a:pt x="2027" y="312"/>
                  </a:lnTo>
                  <a:lnTo>
                    <a:pt x="2027" y="318"/>
                  </a:lnTo>
                  <a:lnTo>
                    <a:pt x="2027" y="318"/>
                  </a:lnTo>
                  <a:lnTo>
                    <a:pt x="2021" y="324"/>
                  </a:lnTo>
                  <a:lnTo>
                    <a:pt x="2021" y="324"/>
                  </a:lnTo>
                  <a:lnTo>
                    <a:pt x="2015" y="330"/>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7" y="330"/>
                  </a:lnTo>
                  <a:lnTo>
                    <a:pt x="1871" y="336"/>
                  </a:lnTo>
                  <a:lnTo>
                    <a:pt x="1871" y="336"/>
                  </a:lnTo>
                  <a:lnTo>
                    <a:pt x="1865" y="342"/>
                  </a:lnTo>
                  <a:lnTo>
                    <a:pt x="1865" y="342"/>
                  </a:lnTo>
                  <a:lnTo>
                    <a:pt x="1859" y="348"/>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65"/>
                  </a:lnTo>
                  <a:lnTo>
                    <a:pt x="1638" y="671"/>
                  </a:lnTo>
                  <a:lnTo>
                    <a:pt x="1632" y="671"/>
                  </a:lnTo>
                  <a:lnTo>
                    <a:pt x="1632" y="677"/>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8" y="695"/>
                  </a:lnTo>
                  <a:lnTo>
                    <a:pt x="562" y="701"/>
                  </a:lnTo>
                  <a:lnTo>
                    <a:pt x="556" y="701"/>
                  </a:lnTo>
                  <a:lnTo>
                    <a:pt x="556"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7" y="857"/>
                  </a:lnTo>
                  <a:lnTo>
                    <a:pt x="101" y="863"/>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lnTo>
                    <a:pt x="2780" y="24"/>
                  </a:lnTo>
                  <a:lnTo>
                    <a:pt x="2780" y="24"/>
                  </a:lnTo>
                </a:path>
              </a:pathLst>
            </a:custGeom>
            <a:gradFill rotWithShape="0">
              <a:gsLst>
                <a:gs pos="0">
                  <a:schemeClr val="bg1"/>
                </a:gs>
                <a:gs pos="100000">
                  <a:schemeClr val="bg2"/>
                </a:gs>
              </a:gsLst>
              <a:lin ang="2700000" scaled="1"/>
            </a:gradFill>
            <a:ln w="9525">
              <a:noFill/>
              <a:prstDash val="solid"/>
              <a:round/>
              <a:headEnd/>
              <a:tailEnd/>
            </a:ln>
          </p:spPr>
          <p:txBody>
            <a:bodyPr/>
            <a:lstStyle/>
            <a:p>
              <a:pPr fontAlgn="base">
                <a:spcBef>
                  <a:spcPct val="0"/>
                </a:spcBef>
                <a:spcAft>
                  <a:spcPct val="0"/>
                </a:spcAft>
                <a:defRPr/>
              </a:pPr>
              <a:endParaRPr lang="ru-RU">
                <a:solidFill>
                  <a:prstClr val="white"/>
                </a:solidFill>
              </a:endParaRPr>
            </a:p>
          </p:txBody>
        </p:sp>
        <p:sp>
          <p:nvSpPr>
            <p:cNvPr id="14340" name="Freeform 4"/>
            <p:cNvSpPr>
              <a:spLocks/>
            </p:cNvSpPr>
            <p:nvPr/>
          </p:nvSpPr>
          <p:spPr bwMode="ltGray">
            <a:xfrm>
              <a:off x="4602" y="4014"/>
              <a:ext cx="12" cy="18"/>
            </a:xfrm>
            <a:custGeom>
              <a:avLst/>
              <a:gdLst/>
              <a:ahLst/>
              <a:cxnLst>
                <a:cxn ang="0">
                  <a:pos x="12" y="18"/>
                </a:cxn>
                <a:cxn ang="0">
                  <a:pos x="12" y="12"/>
                </a:cxn>
                <a:cxn ang="0">
                  <a:pos x="6" y="6"/>
                </a:cxn>
                <a:cxn ang="0">
                  <a:pos x="6" y="6"/>
                </a:cxn>
                <a:cxn ang="0">
                  <a:pos x="0" y="0"/>
                </a:cxn>
                <a:cxn ang="0">
                  <a:pos x="12" y="18"/>
                </a:cxn>
                <a:cxn ang="0">
                  <a:pos x="12" y="18"/>
                </a:cxn>
                <a:cxn ang="0">
                  <a:pos x="12" y="18"/>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fontAlgn="base">
                <a:spcBef>
                  <a:spcPct val="0"/>
                </a:spcBef>
                <a:spcAft>
                  <a:spcPct val="0"/>
                </a:spcAft>
                <a:defRPr/>
              </a:pPr>
              <a:endParaRPr lang="ru-RU">
                <a:solidFill>
                  <a:prstClr val="white"/>
                </a:solidFill>
              </a:endParaRPr>
            </a:p>
          </p:txBody>
        </p:sp>
        <p:sp>
          <p:nvSpPr>
            <p:cNvPr id="14341" name="Freeform 5"/>
            <p:cNvSpPr>
              <a:spLocks/>
            </p:cNvSpPr>
            <p:nvPr/>
          </p:nvSpPr>
          <p:spPr bwMode="ltGray">
            <a:xfrm>
              <a:off x="4596" y="3996"/>
              <a:ext cx="6" cy="18"/>
            </a:xfrm>
            <a:custGeom>
              <a:avLst/>
              <a:gdLst/>
              <a:ahLst/>
              <a:cxnLst>
                <a:cxn ang="0">
                  <a:pos x="0" y="12"/>
                </a:cxn>
                <a:cxn ang="0">
                  <a:pos x="6" y="18"/>
                </a:cxn>
                <a:cxn ang="0">
                  <a:pos x="0" y="0"/>
                </a:cxn>
                <a:cxn ang="0">
                  <a:pos x="0" y="12"/>
                </a:cxn>
                <a:cxn ang="0">
                  <a:pos x="0" y="12"/>
                </a:cxn>
                <a:cxn ang="0">
                  <a:pos x="0" y="12"/>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fontAlgn="base">
                <a:spcBef>
                  <a:spcPct val="0"/>
                </a:spcBef>
                <a:spcAft>
                  <a:spcPct val="0"/>
                </a:spcAft>
                <a:defRPr/>
              </a:pPr>
              <a:endParaRPr lang="ru-RU">
                <a:solidFill>
                  <a:prstClr val="white"/>
                </a:solidFill>
              </a:endParaRPr>
            </a:p>
          </p:txBody>
        </p:sp>
        <p:sp>
          <p:nvSpPr>
            <p:cNvPr id="14342" name="Freeform 6"/>
            <p:cNvSpPr>
              <a:spLocks/>
            </p:cNvSpPr>
            <p:nvPr/>
          </p:nvSpPr>
          <p:spPr bwMode="ltGray">
            <a:xfrm>
              <a:off x="5180" y="3577"/>
              <a:ext cx="304" cy="741"/>
            </a:xfrm>
            <a:custGeom>
              <a:avLst/>
              <a:gdLst/>
              <a:ahLst/>
              <a:cxnLst>
                <a:cxn ang="0">
                  <a:pos x="280" y="42"/>
                </a:cxn>
                <a:cxn ang="0">
                  <a:pos x="274" y="42"/>
                </a:cxn>
                <a:cxn ang="0">
                  <a:pos x="268" y="42"/>
                </a:cxn>
                <a:cxn ang="0">
                  <a:pos x="256" y="42"/>
                </a:cxn>
                <a:cxn ang="0">
                  <a:pos x="238" y="48"/>
                </a:cxn>
                <a:cxn ang="0">
                  <a:pos x="214" y="12"/>
                </a:cxn>
                <a:cxn ang="0">
                  <a:pos x="196" y="0"/>
                </a:cxn>
                <a:cxn ang="0">
                  <a:pos x="196" y="0"/>
                </a:cxn>
                <a:cxn ang="0">
                  <a:pos x="164" y="167"/>
                </a:cxn>
                <a:cxn ang="0">
                  <a:pos x="144" y="217"/>
                </a:cxn>
                <a:cxn ang="0">
                  <a:pos x="110" y="281"/>
                </a:cxn>
                <a:cxn ang="0">
                  <a:pos x="96" y="327"/>
                </a:cxn>
                <a:cxn ang="0">
                  <a:pos x="124" y="405"/>
                </a:cxn>
                <a:cxn ang="0">
                  <a:pos x="100" y="463"/>
                </a:cxn>
                <a:cxn ang="0">
                  <a:pos x="68" y="503"/>
                </a:cxn>
                <a:cxn ang="0">
                  <a:pos x="30" y="539"/>
                </a:cxn>
                <a:cxn ang="0">
                  <a:pos x="24" y="613"/>
                </a:cxn>
                <a:cxn ang="0">
                  <a:pos x="0" y="741"/>
                </a:cxn>
                <a:cxn ang="0">
                  <a:pos x="202" y="741"/>
                </a:cxn>
                <a:cxn ang="0">
                  <a:pos x="180" y="639"/>
                </a:cxn>
                <a:cxn ang="0">
                  <a:pos x="192" y="589"/>
                </a:cxn>
                <a:cxn ang="0">
                  <a:pos x="178" y="539"/>
                </a:cxn>
                <a:cxn ang="0">
                  <a:pos x="190" y="499"/>
                </a:cxn>
                <a:cxn ang="0">
                  <a:pos x="184" y="465"/>
                </a:cxn>
                <a:cxn ang="0">
                  <a:pos x="192" y="391"/>
                </a:cxn>
                <a:cxn ang="0">
                  <a:pos x="216" y="313"/>
                </a:cxn>
                <a:cxn ang="0">
                  <a:pos x="238" y="249"/>
                </a:cxn>
                <a:cxn ang="0">
                  <a:pos x="268" y="185"/>
                </a:cxn>
                <a:cxn ang="0">
                  <a:pos x="284" y="159"/>
                </a:cxn>
                <a:cxn ang="0">
                  <a:pos x="304" y="12"/>
                </a:cxn>
                <a:cxn ang="0">
                  <a:pos x="298" y="24"/>
                </a:cxn>
                <a:cxn ang="0">
                  <a:pos x="292" y="30"/>
                </a:cxn>
                <a:cxn ang="0">
                  <a:pos x="292" y="36"/>
                </a:cxn>
                <a:cxn ang="0">
                  <a:pos x="286" y="36"/>
                </a:cxn>
                <a:cxn ang="0">
                  <a:pos x="286" y="42"/>
                </a:cxn>
                <a:cxn ang="0">
                  <a:pos x="280" y="42"/>
                </a:cxn>
                <a:cxn ang="0">
                  <a:pos x="280" y="42"/>
                </a:cxn>
                <a:cxn ang="0">
                  <a:pos x="280" y="42"/>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fontAlgn="base">
                <a:spcBef>
                  <a:spcPct val="0"/>
                </a:spcBef>
                <a:spcAft>
                  <a:spcPct val="0"/>
                </a:spcAft>
                <a:defRPr/>
              </a:pPr>
              <a:endParaRPr lang="ru-RU">
                <a:solidFill>
                  <a:prstClr val="white"/>
                </a:solidFill>
              </a:endParaRPr>
            </a:p>
          </p:txBody>
        </p:sp>
        <p:sp>
          <p:nvSpPr>
            <p:cNvPr id="14343" name="Freeform 7"/>
            <p:cNvSpPr>
              <a:spLocks/>
            </p:cNvSpPr>
            <p:nvPr/>
          </p:nvSpPr>
          <p:spPr bwMode="ltGray">
            <a:xfrm>
              <a:off x="4918" y="3553"/>
              <a:ext cx="314" cy="767"/>
            </a:xfrm>
            <a:custGeom>
              <a:avLst/>
              <a:gdLst/>
              <a:ahLst/>
              <a:cxnLst>
                <a:cxn ang="0">
                  <a:pos x="284" y="6"/>
                </a:cxn>
                <a:cxn ang="0">
                  <a:pos x="278" y="6"/>
                </a:cxn>
                <a:cxn ang="0">
                  <a:pos x="272" y="12"/>
                </a:cxn>
                <a:cxn ang="0">
                  <a:pos x="254" y="18"/>
                </a:cxn>
                <a:cxn ang="0">
                  <a:pos x="230" y="24"/>
                </a:cxn>
                <a:cxn ang="0">
                  <a:pos x="206" y="42"/>
                </a:cxn>
                <a:cxn ang="0">
                  <a:pos x="188" y="48"/>
                </a:cxn>
                <a:cxn ang="0">
                  <a:pos x="176" y="54"/>
                </a:cxn>
                <a:cxn ang="0">
                  <a:pos x="170" y="54"/>
                </a:cxn>
                <a:cxn ang="0">
                  <a:pos x="150" y="169"/>
                </a:cxn>
                <a:cxn ang="0">
                  <a:pos x="110" y="225"/>
                </a:cxn>
                <a:cxn ang="0">
                  <a:pos x="54" y="383"/>
                </a:cxn>
                <a:cxn ang="0">
                  <a:pos x="82" y="555"/>
                </a:cxn>
                <a:cxn ang="0">
                  <a:pos x="40" y="679"/>
                </a:cxn>
                <a:cxn ang="0">
                  <a:pos x="0" y="767"/>
                </a:cxn>
                <a:cxn ang="0">
                  <a:pos x="108" y="767"/>
                </a:cxn>
                <a:cxn ang="0">
                  <a:pos x="120" y="611"/>
                </a:cxn>
                <a:cxn ang="0">
                  <a:pos x="148" y="499"/>
                </a:cxn>
                <a:cxn ang="0">
                  <a:pos x="160" y="367"/>
                </a:cxn>
                <a:cxn ang="0">
                  <a:pos x="218" y="327"/>
                </a:cxn>
                <a:cxn ang="0">
                  <a:pos x="238" y="221"/>
                </a:cxn>
                <a:cxn ang="0">
                  <a:pos x="296" y="135"/>
                </a:cxn>
                <a:cxn ang="0">
                  <a:pos x="314" y="0"/>
                </a:cxn>
                <a:cxn ang="0">
                  <a:pos x="302" y="0"/>
                </a:cxn>
                <a:cxn ang="0">
                  <a:pos x="296" y="0"/>
                </a:cxn>
                <a:cxn ang="0">
                  <a:pos x="290" y="0"/>
                </a:cxn>
                <a:cxn ang="0">
                  <a:pos x="284" y="6"/>
                </a:cxn>
                <a:cxn ang="0">
                  <a:pos x="284" y="6"/>
                </a:cxn>
                <a:cxn ang="0">
                  <a:pos x="284" y="6"/>
                </a:cxn>
                <a:cxn ang="0">
                  <a:pos x="284" y="6"/>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fontAlgn="base">
                <a:spcBef>
                  <a:spcPct val="0"/>
                </a:spcBef>
                <a:spcAft>
                  <a:spcPct val="0"/>
                </a:spcAft>
                <a:defRPr/>
              </a:pPr>
              <a:endParaRPr lang="ru-RU">
                <a:solidFill>
                  <a:prstClr val="white"/>
                </a:solidFill>
              </a:endParaRPr>
            </a:p>
          </p:txBody>
        </p:sp>
        <p:sp>
          <p:nvSpPr>
            <p:cNvPr id="14344" name="Freeform 8"/>
            <p:cNvSpPr>
              <a:spLocks/>
            </p:cNvSpPr>
            <p:nvPr/>
          </p:nvSpPr>
          <p:spPr bwMode="ltGray">
            <a:xfrm>
              <a:off x="4700" y="3697"/>
              <a:ext cx="275" cy="623"/>
            </a:xfrm>
            <a:custGeom>
              <a:avLst/>
              <a:gdLst/>
              <a:ahLst/>
              <a:cxnLst>
                <a:cxn ang="0">
                  <a:pos x="257" y="12"/>
                </a:cxn>
                <a:cxn ang="0">
                  <a:pos x="239" y="6"/>
                </a:cxn>
                <a:cxn ang="0">
                  <a:pos x="203" y="6"/>
                </a:cxn>
                <a:cxn ang="0">
                  <a:pos x="203" y="6"/>
                </a:cxn>
                <a:cxn ang="0">
                  <a:pos x="197" y="6"/>
                </a:cxn>
                <a:cxn ang="0">
                  <a:pos x="185" y="0"/>
                </a:cxn>
                <a:cxn ang="0">
                  <a:pos x="173" y="0"/>
                </a:cxn>
                <a:cxn ang="0">
                  <a:pos x="166" y="0"/>
                </a:cxn>
                <a:cxn ang="0">
                  <a:pos x="160" y="0"/>
                </a:cxn>
                <a:cxn ang="0">
                  <a:pos x="144" y="117"/>
                </a:cxn>
                <a:cxn ang="0">
                  <a:pos x="128" y="185"/>
                </a:cxn>
                <a:cxn ang="0">
                  <a:pos x="58" y="299"/>
                </a:cxn>
                <a:cxn ang="0">
                  <a:pos x="54" y="441"/>
                </a:cxn>
                <a:cxn ang="0">
                  <a:pos x="24" y="523"/>
                </a:cxn>
                <a:cxn ang="0">
                  <a:pos x="0" y="623"/>
                </a:cxn>
                <a:cxn ang="0">
                  <a:pos x="78" y="623"/>
                </a:cxn>
                <a:cxn ang="0">
                  <a:pos x="92" y="555"/>
                </a:cxn>
                <a:cxn ang="0">
                  <a:pos x="134" y="447"/>
                </a:cxn>
                <a:cxn ang="0">
                  <a:pos x="158" y="315"/>
                </a:cxn>
                <a:cxn ang="0">
                  <a:pos x="184" y="257"/>
                </a:cxn>
                <a:cxn ang="0">
                  <a:pos x="216" y="211"/>
                </a:cxn>
                <a:cxn ang="0">
                  <a:pos x="222" y="145"/>
                </a:cxn>
                <a:cxn ang="0">
                  <a:pos x="240" y="111"/>
                </a:cxn>
                <a:cxn ang="0">
                  <a:pos x="262" y="79"/>
                </a:cxn>
                <a:cxn ang="0">
                  <a:pos x="275" y="6"/>
                </a:cxn>
                <a:cxn ang="0">
                  <a:pos x="263" y="12"/>
                </a:cxn>
                <a:cxn ang="0">
                  <a:pos x="257" y="12"/>
                </a:cxn>
                <a:cxn ang="0">
                  <a:pos x="257" y="12"/>
                </a:cxn>
                <a:cxn ang="0">
                  <a:pos x="257" y="12"/>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fontAlgn="base">
                <a:spcBef>
                  <a:spcPct val="0"/>
                </a:spcBef>
                <a:spcAft>
                  <a:spcPct val="0"/>
                </a:spcAft>
                <a:defRPr/>
              </a:pPr>
              <a:endParaRPr lang="ru-RU">
                <a:solidFill>
                  <a:prstClr val="white"/>
                </a:solidFill>
              </a:endParaRPr>
            </a:p>
          </p:txBody>
        </p:sp>
        <p:sp>
          <p:nvSpPr>
            <p:cNvPr id="14345" name="Freeform 9"/>
            <p:cNvSpPr>
              <a:spLocks/>
            </p:cNvSpPr>
            <p:nvPr/>
          </p:nvSpPr>
          <p:spPr bwMode="ltGray">
            <a:xfrm>
              <a:off x="4522" y="3709"/>
              <a:ext cx="213" cy="611"/>
            </a:xfrm>
            <a:custGeom>
              <a:avLst/>
              <a:gdLst/>
              <a:ahLst/>
              <a:cxnLst>
                <a:cxn ang="0">
                  <a:pos x="171" y="12"/>
                </a:cxn>
                <a:cxn ang="0">
                  <a:pos x="159" y="24"/>
                </a:cxn>
                <a:cxn ang="0">
                  <a:pos x="153" y="36"/>
                </a:cxn>
                <a:cxn ang="0">
                  <a:pos x="128" y="60"/>
                </a:cxn>
                <a:cxn ang="0">
                  <a:pos x="110" y="83"/>
                </a:cxn>
                <a:cxn ang="0">
                  <a:pos x="86" y="119"/>
                </a:cxn>
                <a:cxn ang="0">
                  <a:pos x="68" y="167"/>
                </a:cxn>
                <a:cxn ang="0">
                  <a:pos x="68" y="221"/>
                </a:cxn>
                <a:cxn ang="0">
                  <a:pos x="68" y="227"/>
                </a:cxn>
                <a:cxn ang="0">
                  <a:pos x="68" y="233"/>
                </a:cxn>
                <a:cxn ang="0">
                  <a:pos x="68" y="239"/>
                </a:cxn>
                <a:cxn ang="0">
                  <a:pos x="68" y="245"/>
                </a:cxn>
                <a:cxn ang="0">
                  <a:pos x="68" y="251"/>
                </a:cxn>
                <a:cxn ang="0">
                  <a:pos x="68" y="251"/>
                </a:cxn>
                <a:cxn ang="0">
                  <a:pos x="68" y="257"/>
                </a:cxn>
                <a:cxn ang="0">
                  <a:pos x="68" y="269"/>
                </a:cxn>
                <a:cxn ang="0">
                  <a:pos x="74" y="287"/>
                </a:cxn>
                <a:cxn ang="0">
                  <a:pos x="80" y="305"/>
                </a:cxn>
                <a:cxn ang="0">
                  <a:pos x="86" y="311"/>
                </a:cxn>
                <a:cxn ang="0">
                  <a:pos x="86" y="311"/>
                </a:cxn>
                <a:cxn ang="0">
                  <a:pos x="92" y="317"/>
                </a:cxn>
                <a:cxn ang="0">
                  <a:pos x="92" y="323"/>
                </a:cxn>
                <a:cxn ang="0">
                  <a:pos x="92" y="323"/>
                </a:cxn>
                <a:cxn ang="0">
                  <a:pos x="24" y="437"/>
                </a:cxn>
                <a:cxn ang="0">
                  <a:pos x="18" y="471"/>
                </a:cxn>
                <a:cxn ang="0">
                  <a:pos x="0" y="547"/>
                </a:cxn>
                <a:cxn ang="0">
                  <a:pos x="50" y="611"/>
                </a:cxn>
                <a:cxn ang="0">
                  <a:pos x="114" y="611"/>
                </a:cxn>
                <a:cxn ang="0">
                  <a:pos x="104" y="555"/>
                </a:cxn>
                <a:cxn ang="0">
                  <a:pos x="120" y="515"/>
                </a:cxn>
                <a:cxn ang="0">
                  <a:pos x="150" y="449"/>
                </a:cxn>
                <a:cxn ang="0">
                  <a:pos x="166" y="377"/>
                </a:cxn>
                <a:cxn ang="0">
                  <a:pos x="156" y="295"/>
                </a:cxn>
                <a:cxn ang="0">
                  <a:pos x="170" y="203"/>
                </a:cxn>
                <a:cxn ang="0">
                  <a:pos x="212" y="95"/>
                </a:cxn>
                <a:cxn ang="0">
                  <a:pos x="213" y="0"/>
                </a:cxn>
                <a:cxn ang="0">
                  <a:pos x="207" y="0"/>
                </a:cxn>
                <a:cxn ang="0">
                  <a:pos x="201" y="0"/>
                </a:cxn>
                <a:cxn ang="0">
                  <a:pos x="195" y="0"/>
                </a:cxn>
                <a:cxn ang="0">
                  <a:pos x="189" y="0"/>
                </a:cxn>
                <a:cxn ang="0">
                  <a:pos x="183" y="6"/>
                </a:cxn>
                <a:cxn ang="0">
                  <a:pos x="177" y="6"/>
                </a:cxn>
                <a:cxn ang="0">
                  <a:pos x="171" y="12"/>
                </a:cxn>
                <a:cxn ang="0">
                  <a:pos x="171" y="12"/>
                </a:cxn>
                <a:cxn ang="0">
                  <a:pos x="171" y="12"/>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fontAlgn="base">
                <a:spcBef>
                  <a:spcPct val="0"/>
                </a:spcBef>
                <a:spcAft>
                  <a:spcPct val="0"/>
                </a:spcAft>
                <a:defRPr/>
              </a:pPr>
              <a:endParaRPr lang="ru-RU">
                <a:solidFill>
                  <a:prstClr val="white"/>
                </a:solidFill>
              </a:endParaRPr>
            </a:p>
          </p:txBody>
        </p:sp>
        <p:sp>
          <p:nvSpPr>
            <p:cNvPr id="14346" name="Freeform 10"/>
            <p:cNvSpPr>
              <a:spLocks/>
            </p:cNvSpPr>
            <p:nvPr/>
          </p:nvSpPr>
          <p:spPr bwMode="ltGray">
            <a:xfrm>
              <a:off x="4292" y="3936"/>
              <a:ext cx="167" cy="384"/>
            </a:xfrm>
            <a:custGeom>
              <a:avLst/>
              <a:gdLst/>
              <a:ahLst/>
              <a:cxnLst>
                <a:cxn ang="0">
                  <a:pos x="149" y="60"/>
                </a:cxn>
                <a:cxn ang="0">
                  <a:pos x="119" y="30"/>
                </a:cxn>
                <a:cxn ang="0">
                  <a:pos x="89" y="12"/>
                </a:cxn>
                <a:cxn ang="0">
                  <a:pos x="59" y="0"/>
                </a:cxn>
                <a:cxn ang="0">
                  <a:pos x="54" y="70"/>
                </a:cxn>
                <a:cxn ang="0">
                  <a:pos x="46" y="112"/>
                </a:cxn>
                <a:cxn ang="0">
                  <a:pos x="52" y="168"/>
                </a:cxn>
                <a:cxn ang="0">
                  <a:pos x="24" y="194"/>
                </a:cxn>
                <a:cxn ang="0">
                  <a:pos x="16" y="258"/>
                </a:cxn>
                <a:cxn ang="0">
                  <a:pos x="2" y="300"/>
                </a:cxn>
                <a:cxn ang="0">
                  <a:pos x="0" y="352"/>
                </a:cxn>
                <a:cxn ang="0">
                  <a:pos x="47" y="384"/>
                </a:cxn>
                <a:cxn ang="0">
                  <a:pos x="149" y="384"/>
                </a:cxn>
                <a:cxn ang="0">
                  <a:pos x="134" y="350"/>
                </a:cxn>
                <a:cxn ang="0">
                  <a:pos x="104" y="324"/>
                </a:cxn>
                <a:cxn ang="0">
                  <a:pos x="138" y="274"/>
                </a:cxn>
                <a:cxn ang="0">
                  <a:pos x="122" y="220"/>
                </a:cxn>
                <a:cxn ang="0">
                  <a:pos x="132" y="186"/>
                </a:cxn>
                <a:cxn ang="0">
                  <a:pos x="140" y="154"/>
                </a:cxn>
                <a:cxn ang="0">
                  <a:pos x="167" y="90"/>
                </a:cxn>
                <a:cxn ang="0">
                  <a:pos x="149" y="60"/>
                </a:cxn>
                <a:cxn ang="0">
                  <a:pos x="149" y="60"/>
                </a:cxn>
                <a:cxn ang="0">
                  <a:pos x="149" y="60"/>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fontAlgn="base">
                <a:spcBef>
                  <a:spcPct val="0"/>
                </a:spcBef>
                <a:spcAft>
                  <a:spcPct val="0"/>
                </a:spcAft>
                <a:defRPr/>
              </a:pPr>
              <a:endParaRPr lang="ru-RU">
                <a:solidFill>
                  <a:prstClr val="white"/>
                </a:solidFill>
              </a:endParaRPr>
            </a:p>
          </p:txBody>
        </p:sp>
        <p:sp>
          <p:nvSpPr>
            <p:cNvPr id="14347" name="Freeform 11"/>
            <p:cNvSpPr>
              <a:spLocks/>
            </p:cNvSpPr>
            <p:nvPr/>
          </p:nvSpPr>
          <p:spPr bwMode="ltGray">
            <a:xfrm>
              <a:off x="4100" y="4020"/>
              <a:ext cx="166" cy="300"/>
            </a:xfrm>
            <a:custGeom>
              <a:avLst/>
              <a:gdLst/>
              <a:ahLst/>
              <a:cxnLst>
                <a:cxn ang="0">
                  <a:pos x="136" y="12"/>
                </a:cxn>
                <a:cxn ang="0">
                  <a:pos x="100" y="0"/>
                </a:cxn>
                <a:cxn ang="0">
                  <a:pos x="78" y="64"/>
                </a:cxn>
                <a:cxn ang="0">
                  <a:pos x="70" y="126"/>
                </a:cxn>
                <a:cxn ang="0">
                  <a:pos x="46" y="184"/>
                </a:cxn>
                <a:cxn ang="0">
                  <a:pos x="58" y="232"/>
                </a:cxn>
                <a:cxn ang="0">
                  <a:pos x="38" y="268"/>
                </a:cxn>
                <a:cxn ang="0">
                  <a:pos x="0" y="300"/>
                </a:cxn>
                <a:cxn ang="0">
                  <a:pos x="160" y="300"/>
                </a:cxn>
                <a:cxn ang="0">
                  <a:pos x="136" y="272"/>
                </a:cxn>
                <a:cxn ang="0">
                  <a:pos x="98" y="234"/>
                </a:cxn>
                <a:cxn ang="0">
                  <a:pos x="130" y="188"/>
                </a:cxn>
                <a:cxn ang="0">
                  <a:pos x="138" y="134"/>
                </a:cxn>
                <a:cxn ang="0">
                  <a:pos x="144" y="94"/>
                </a:cxn>
                <a:cxn ang="0">
                  <a:pos x="164" y="60"/>
                </a:cxn>
                <a:cxn ang="0">
                  <a:pos x="166" y="0"/>
                </a:cxn>
                <a:cxn ang="0">
                  <a:pos x="136" y="12"/>
                </a:cxn>
                <a:cxn ang="0">
                  <a:pos x="136" y="12"/>
                </a:cxn>
                <a:cxn ang="0">
                  <a:pos x="136" y="12"/>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fontAlgn="base">
                <a:spcBef>
                  <a:spcPct val="0"/>
                </a:spcBef>
                <a:spcAft>
                  <a:spcPct val="0"/>
                </a:spcAft>
                <a:defRPr/>
              </a:pPr>
              <a:endParaRPr lang="ru-RU">
                <a:solidFill>
                  <a:prstClr val="white"/>
                </a:solidFill>
              </a:endParaRPr>
            </a:p>
          </p:txBody>
        </p:sp>
        <p:sp>
          <p:nvSpPr>
            <p:cNvPr id="14348" name="Freeform 12"/>
            <p:cNvSpPr>
              <a:spLocks/>
            </p:cNvSpPr>
            <p:nvPr/>
          </p:nvSpPr>
          <p:spPr bwMode="ltGray">
            <a:xfrm>
              <a:off x="3910" y="4038"/>
              <a:ext cx="237" cy="282"/>
            </a:xfrm>
            <a:custGeom>
              <a:avLst/>
              <a:gdLst/>
              <a:ahLst/>
              <a:cxnLst>
                <a:cxn ang="0">
                  <a:pos x="201" y="0"/>
                </a:cxn>
                <a:cxn ang="0">
                  <a:pos x="183" y="0"/>
                </a:cxn>
                <a:cxn ang="0">
                  <a:pos x="158" y="50"/>
                </a:cxn>
                <a:cxn ang="0">
                  <a:pos x="148" y="92"/>
                </a:cxn>
                <a:cxn ang="0">
                  <a:pos x="120" y="144"/>
                </a:cxn>
                <a:cxn ang="0">
                  <a:pos x="82" y="182"/>
                </a:cxn>
                <a:cxn ang="0">
                  <a:pos x="60" y="232"/>
                </a:cxn>
                <a:cxn ang="0">
                  <a:pos x="0" y="282"/>
                </a:cxn>
                <a:cxn ang="0">
                  <a:pos x="128" y="282"/>
                </a:cxn>
                <a:cxn ang="0">
                  <a:pos x="154" y="254"/>
                </a:cxn>
                <a:cxn ang="0">
                  <a:pos x="158" y="196"/>
                </a:cxn>
                <a:cxn ang="0">
                  <a:pos x="188" y="148"/>
                </a:cxn>
                <a:cxn ang="0">
                  <a:pos x="196" y="70"/>
                </a:cxn>
                <a:cxn ang="0">
                  <a:pos x="237" y="0"/>
                </a:cxn>
                <a:cxn ang="0">
                  <a:pos x="201" y="0"/>
                </a:cxn>
                <a:cxn ang="0">
                  <a:pos x="201" y="0"/>
                </a:cxn>
                <a:cxn ang="0">
                  <a:pos x="201" y="0"/>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fontAlgn="base">
                <a:spcBef>
                  <a:spcPct val="0"/>
                </a:spcBef>
                <a:spcAft>
                  <a:spcPct val="0"/>
                </a:spcAft>
                <a:defRPr/>
              </a:pPr>
              <a:endParaRPr lang="ru-RU">
                <a:solidFill>
                  <a:prstClr val="white"/>
                </a:solidFill>
              </a:endParaRPr>
            </a:p>
          </p:txBody>
        </p:sp>
        <p:sp>
          <p:nvSpPr>
            <p:cNvPr id="14349" name="Freeform 13"/>
            <p:cNvSpPr>
              <a:spLocks/>
            </p:cNvSpPr>
            <p:nvPr/>
          </p:nvSpPr>
          <p:spPr bwMode="ltGray">
            <a:xfrm>
              <a:off x="3674" y="4086"/>
              <a:ext cx="196" cy="234"/>
            </a:xfrm>
            <a:custGeom>
              <a:avLst/>
              <a:gdLst/>
              <a:ahLst/>
              <a:cxnLst>
                <a:cxn ang="0">
                  <a:pos x="167" y="54"/>
                </a:cxn>
                <a:cxn ang="0">
                  <a:pos x="113" y="24"/>
                </a:cxn>
                <a:cxn ang="0">
                  <a:pos x="83" y="0"/>
                </a:cxn>
                <a:cxn ang="0">
                  <a:pos x="80" y="62"/>
                </a:cxn>
                <a:cxn ang="0">
                  <a:pos x="58" y="100"/>
                </a:cxn>
                <a:cxn ang="0">
                  <a:pos x="54" y="160"/>
                </a:cxn>
                <a:cxn ang="0">
                  <a:pos x="36" y="202"/>
                </a:cxn>
                <a:cxn ang="0">
                  <a:pos x="0" y="234"/>
                </a:cxn>
                <a:cxn ang="0">
                  <a:pos x="146" y="234"/>
                </a:cxn>
                <a:cxn ang="0">
                  <a:pos x="170" y="198"/>
                </a:cxn>
                <a:cxn ang="0">
                  <a:pos x="158" y="138"/>
                </a:cxn>
                <a:cxn ang="0">
                  <a:pos x="196" y="100"/>
                </a:cxn>
                <a:cxn ang="0">
                  <a:pos x="191" y="54"/>
                </a:cxn>
                <a:cxn ang="0">
                  <a:pos x="167" y="54"/>
                </a:cxn>
                <a:cxn ang="0">
                  <a:pos x="167" y="54"/>
                </a:cxn>
                <a:cxn ang="0">
                  <a:pos x="167" y="54"/>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fontAlgn="base">
                <a:spcBef>
                  <a:spcPct val="0"/>
                </a:spcBef>
                <a:spcAft>
                  <a:spcPct val="0"/>
                </a:spcAft>
                <a:defRPr/>
              </a:pPr>
              <a:endParaRPr lang="ru-RU">
                <a:solidFill>
                  <a:prstClr val="white"/>
                </a:solidFill>
              </a:endParaRPr>
            </a:p>
          </p:txBody>
        </p:sp>
        <p:sp>
          <p:nvSpPr>
            <p:cNvPr id="14350" name="Freeform 14"/>
            <p:cNvSpPr>
              <a:spLocks/>
            </p:cNvSpPr>
            <p:nvPr/>
          </p:nvSpPr>
          <p:spPr bwMode="ltGray">
            <a:xfrm>
              <a:off x="3476" y="4068"/>
              <a:ext cx="190" cy="252"/>
            </a:xfrm>
            <a:custGeom>
              <a:avLst/>
              <a:gdLst/>
              <a:ahLst/>
              <a:cxnLst>
                <a:cxn ang="0">
                  <a:pos x="190" y="0"/>
                </a:cxn>
                <a:cxn ang="0">
                  <a:pos x="166" y="0"/>
                </a:cxn>
                <a:cxn ang="0">
                  <a:pos x="158" y="38"/>
                </a:cxn>
                <a:cxn ang="0">
                  <a:pos x="138" y="120"/>
                </a:cxn>
                <a:cxn ang="0">
                  <a:pos x="94" y="180"/>
                </a:cxn>
                <a:cxn ang="0">
                  <a:pos x="62" y="234"/>
                </a:cxn>
                <a:cxn ang="0">
                  <a:pos x="0" y="252"/>
                </a:cxn>
                <a:cxn ang="0">
                  <a:pos x="128" y="252"/>
                </a:cxn>
                <a:cxn ang="0">
                  <a:pos x="142" y="188"/>
                </a:cxn>
                <a:cxn ang="0">
                  <a:pos x="186" y="90"/>
                </a:cxn>
                <a:cxn ang="0">
                  <a:pos x="190" y="38"/>
                </a:cxn>
                <a:cxn ang="0">
                  <a:pos x="190" y="0"/>
                </a:cxn>
                <a:cxn ang="0">
                  <a:pos x="190" y="0"/>
                </a:cxn>
                <a:cxn ang="0">
                  <a:pos x="190" y="0"/>
                </a:cxn>
                <a:cxn ang="0">
                  <a:pos x="190" y="0"/>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fontAlgn="base">
                <a:spcBef>
                  <a:spcPct val="0"/>
                </a:spcBef>
                <a:spcAft>
                  <a:spcPct val="0"/>
                </a:spcAft>
                <a:defRPr/>
              </a:pPr>
              <a:endParaRPr lang="ru-RU">
                <a:solidFill>
                  <a:prstClr val="white"/>
                </a:solidFill>
              </a:endParaRPr>
            </a:p>
          </p:txBody>
        </p:sp>
        <p:sp>
          <p:nvSpPr>
            <p:cNvPr id="14351" name="Freeform 15"/>
            <p:cNvSpPr>
              <a:spLocks/>
            </p:cNvSpPr>
            <p:nvPr/>
          </p:nvSpPr>
          <p:spPr bwMode="ltGray">
            <a:xfrm>
              <a:off x="3170" y="4188"/>
              <a:ext cx="230" cy="132"/>
            </a:xfrm>
            <a:custGeom>
              <a:avLst/>
              <a:gdLst/>
              <a:ahLst/>
              <a:cxnLst>
                <a:cxn ang="0">
                  <a:pos x="197" y="0"/>
                </a:cxn>
                <a:cxn ang="0">
                  <a:pos x="191" y="0"/>
                </a:cxn>
                <a:cxn ang="0">
                  <a:pos x="185" y="0"/>
                </a:cxn>
                <a:cxn ang="0">
                  <a:pos x="173" y="0"/>
                </a:cxn>
                <a:cxn ang="0">
                  <a:pos x="161" y="0"/>
                </a:cxn>
                <a:cxn ang="0">
                  <a:pos x="155" y="0"/>
                </a:cxn>
                <a:cxn ang="0">
                  <a:pos x="138" y="6"/>
                </a:cxn>
                <a:cxn ang="0">
                  <a:pos x="132" y="6"/>
                </a:cxn>
                <a:cxn ang="0">
                  <a:pos x="35" y="18"/>
                </a:cxn>
                <a:cxn ang="0">
                  <a:pos x="11" y="30"/>
                </a:cxn>
                <a:cxn ang="0">
                  <a:pos x="23" y="54"/>
                </a:cxn>
                <a:cxn ang="0">
                  <a:pos x="0" y="100"/>
                </a:cxn>
                <a:cxn ang="0">
                  <a:pos x="0" y="132"/>
                </a:cxn>
                <a:cxn ang="0">
                  <a:pos x="162" y="132"/>
                </a:cxn>
                <a:cxn ang="0">
                  <a:pos x="204" y="88"/>
                </a:cxn>
                <a:cxn ang="0">
                  <a:pos x="230" y="46"/>
                </a:cxn>
                <a:cxn ang="0">
                  <a:pos x="214" y="24"/>
                </a:cxn>
                <a:cxn ang="0">
                  <a:pos x="215" y="0"/>
                </a:cxn>
                <a:cxn ang="0">
                  <a:pos x="209" y="0"/>
                </a:cxn>
                <a:cxn ang="0">
                  <a:pos x="203" y="0"/>
                </a:cxn>
                <a:cxn ang="0">
                  <a:pos x="203" y="0"/>
                </a:cxn>
                <a:cxn ang="0">
                  <a:pos x="197" y="0"/>
                </a:cxn>
                <a:cxn ang="0">
                  <a:pos x="197" y="0"/>
                </a:cxn>
                <a:cxn ang="0">
                  <a:pos x="197" y="0"/>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fontAlgn="base">
                <a:spcBef>
                  <a:spcPct val="0"/>
                </a:spcBef>
                <a:spcAft>
                  <a:spcPct val="0"/>
                </a:spcAft>
                <a:defRPr/>
              </a:pPr>
              <a:endParaRPr lang="ru-RU">
                <a:solidFill>
                  <a:prstClr val="white"/>
                </a:solidFill>
              </a:endParaRPr>
            </a:p>
          </p:txBody>
        </p:sp>
        <p:sp>
          <p:nvSpPr>
            <p:cNvPr id="14352" name="Freeform 16"/>
            <p:cNvSpPr>
              <a:spLocks/>
            </p:cNvSpPr>
            <p:nvPr/>
          </p:nvSpPr>
          <p:spPr bwMode="ltGray">
            <a:xfrm>
              <a:off x="3044" y="4218"/>
              <a:ext cx="89" cy="102"/>
            </a:xfrm>
            <a:custGeom>
              <a:avLst/>
              <a:gdLst/>
              <a:ahLst/>
              <a:cxnLst>
                <a:cxn ang="0">
                  <a:pos x="71" y="0"/>
                </a:cxn>
                <a:cxn ang="0">
                  <a:pos x="66" y="48"/>
                </a:cxn>
                <a:cxn ang="0">
                  <a:pos x="30" y="72"/>
                </a:cxn>
                <a:cxn ang="0">
                  <a:pos x="0" y="102"/>
                </a:cxn>
                <a:cxn ang="0">
                  <a:pos x="66" y="102"/>
                </a:cxn>
                <a:cxn ang="0">
                  <a:pos x="88" y="56"/>
                </a:cxn>
                <a:cxn ang="0">
                  <a:pos x="89" y="6"/>
                </a:cxn>
                <a:cxn ang="0">
                  <a:pos x="71" y="0"/>
                </a:cxn>
                <a:cxn ang="0">
                  <a:pos x="71" y="0"/>
                </a:cxn>
                <a:cxn ang="0">
                  <a:pos x="71" y="0"/>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fontAlgn="base">
                <a:spcBef>
                  <a:spcPct val="0"/>
                </a:spcBef>
                <a:spcAft>
                  <a:spcPct val="0"/>
                </a:spcAft>
                <a:defRPr/>
              </a:pPr>
              <a:endParaRPr lang="ru-RU">
                <a:solidFill>
                  <a:prstClr val="white"/>
                </a:solidFill>
              </a:endParaRPr>
            </a:p>
          </p:txBody>
        </p:sp>
        <p:sp>
          <p:nvSpPr>
            <p:cNvPr id="14353" name="Freeform 17"/>
            <p:cNvSpPr>
              <a:spLocks/>
            </p:cNvSpPr>
            <p:nvPr/>
          </p:nvSpPr>
          <p:spPr bwMode="ltGray">
            <a:xfrm>
              <a:off x="5482" y="3367"/>
              <a:ext cx="278" cy="953"/>
            </a:xfrm>
            <a:custGeom>
              <a:avLst/>
              <a:gdLst/>
              <a:ahLst/>
              <a:cxnLst>
                <a:cxn ang="0">
                  <a:pos x="278" y="24"/>
                </a:cxn>
                <a:cxn ang="0">
                  <a:pos x="272" y="24"/>
                </a:cxn>
                <a:cxn ang="0">
                  <a:pos x="272" y="18"/>
                </a:cxn>
                <a:cxn ang="0">
                  <a:pos x="266" y="18"/>
                </a:cxn>
                <a:cxn ang="0">
                  <a:pos x="254" y="12"/>
                </a:cxn>
                <a:cxn ang="0">
                  <a:pos x="236" y="6"/>
                </a:cxn>
                <a:cxn ang="0">
                  <a:pos x="212" y="0"/>
                </a:cxn>
                <a:cxn ang="0">
                  <a:pos x="206" y="6"/>
                </a:cxn>
                <a:cxn ang="0">
                  <a:pos x="198" y="129"/>
                </a:cxn>
                <a:cxn ang="0">
                  <a:pos x="184" y="209"/>
                </a:cxn>
                <a:cxn ang="0">
                  <a:pos x="182" y="249"/>
                </a:cxn>
                <a:cxn ang="0">
                  <a:pos x="200" y="339"/>
                </a:cxn>
                <a:cxn ang="0">
                  <a:pos x="186" y="481"/>
                </a:cxn>
                <a:cxn ang="0">
                  <a:pos x="176" y="521"/>
                </a:cxn>
                <a:cxn ang="0">
                  <a:pos x="156" y="601"/>
                </a:cxn>
                <a:cxn ang="0">
                  <a:pos x="172" y="681"/>
                </a:cxn>
                <a:cxn ang="0">
                  <a:pos x="138" y="765"/>
                </a:cxn>
                <a:cxn ang="0">
                  <a:pos x="96" y="847"/>
                </a:cxn>
                <a:cxn ang="0">
                  <a:pos x="50" y="899"/>
                </a:cxn>
                <a:cxn ang="0">
                  <a:pos x="0" y="953"/>
                </a:cxn>
                <a:cxn ang="0">
                  <a:pos x="278" y="953"/>
                </a:cxn>
                <a:cxn ang="0">
                  <a:pos x="278" y="24"/>
                </a:cxn>
                <a:cxn ang="0">
                  <a:pos x="278" y="24"/>
                </a:cxn>
                <a:cxn ang="0">
                  <a:pos x="278" y="24"/>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fontAlgn="base">
                <a:spcBef>
                  <a:spcPct val="0"/>
                </a:spcBef>
                <a:spcAft>
                  <a:spcPct val="0"/>
                </a:spcAft>
                <a:defRPr/>
              </a:pPr>
              <a:endParaRPr lang="ru-RU">
                <a:solidFill>
                  <a:prstClr val="white"/>
                </a:solidFill>
              </a:endParaRPr>
            </a:p>
          </p:txBody>
        </p:sp>
      </p:grpSp>
      <p:sp>
        <p:nvSpPr>
          <p:cNvPr id="14354" name="Rectangle 18"/>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ru-RU" smtClean="0"/>
              <a:t>Образец заголовка</a:t>
            </a:r>
          </a:p>
        </p:txBody>
      </p:sp>
      <p:sp>
        <p:nvSpPr>
          <p:cNvPr id="14355" name="Rectangle 19"/>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defRPr>
            </a:lvl1pPr>
          </a:lstStyle>
          <a:p>
            <a:pPr fontAlgn="base">
              <a:spcBef>
                <a:spcPct val="0"/>
              </a:spcBef>
              <a:spcAft>
                <a:spcPct val="0"/>
              </a:spcAft>
              <a:defRPr/>
            </a:pPr>
            <a:endParaRPr lang="ru-RU">
              <a:solidFill>
                <a:prstClr val="white"/>
              </a:solidFill>
            </a:endParaRPr>
          </a:p>
        </p:txBody>
      </p:sp>
      <p:sp>
        <p:nvSpPr>
          <p:cNvPr id="14356" name="Rectangle 2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defRPr>
            </a:lvl1pPr>
          </a:lstStyle>
          <a:p>
            <a:pPr fontAlgn="base">
              <a:spcBef>
                <a:spcPct val="0"/>
              </a:spcBef>
              <a:spcAft>
                <a:spcPct val="0"/>
              </a:spcAft>
              <a:defRPr/>
            </a:pPr>
            <a:endParaRPr lang="ru-RU">
              <a:solidFill>
                <a:prstClr val="white"/>
              </a:solidFill>
            </a:endParaRPr>
          </a:p>
        </p:txBody>
      </p:sp>
      <p:sp>
        <p:nvSpPr>
          <p:cNvPr id="14357" name="Rectangle 21"/>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pPr fontAlgn="base">
              <a:spcBef>
                <a:spcPct val="0"/>
              </a:spcBef>
              <a:spcAft>
                <a:spcPct val="0"/>
              </a:spcAft>
              <a:defRPr/>
            </a:pPr>
            <a:fld id="{61E2E8CD-6CEE-4062-AF53-ADDB56F6AA5F}" type="slidenum">
              <a:rPr lang="ru-RU">
                <a:solidFill>
                  <a:prstClr val="white"/>
                </a:solidFill>
              </a:rPr>
              <a:pPr fontAlgn="base">
                <a:spcBef>
                  <a:spcPct val="0"/>
                </a:spcBef>
                <a:spcAft>
                  <a:spcPct val="0"/>
                </a:spcAft>
                <a:defRPr/>
              </a:pPr>
              <a:t>‹#›</a:t>
            </a:fld>
            <a:endParaRPr lang="ru-RU">
              <a:solidFill>
                <a:prstClr val="white"/>
              </a:solidFill>
            </a:endParaRPr>
          </a:p>
        </p:txBody>
      </p:sp>
      <p:sp>
        <p:nvSpPr>
          <p:cNvPr id="14358" name="Rectangle 2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Tree>
    <p:extLst>
      <p:ext uri="{BB962C8B-B14F-4D97-AF65-F5344CB8AC3E}">
        <p14:creationId xmlns:p14="http://schemas.microsoft.com/office/powerpoint/2010/main" val="1542621758"/>
      </p:ext>
    </p:extLst>
  </p:cSld>
  <p:clrMap bg1="dk2" tx1="lt1" bg2="dk1"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u"/>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u"/>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tint val="63529"/>
                <a:invGamma/>
              </a:schemeClr>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716463" y="5345113"/>
            <a:ext cx="4427537" cy="1512887"/>
            <a:chOff x="2971" y="3367"/>
            <a:chExt cx="2789" cy="953"/>
          </a:xfrm>
        </p:grpSpPr>
        <p:sp>
          <p:nvSpPr>
            <p:cNvPr id="14339" name="Freeform 3"/>
            <p:cNvSpPr>
              <a:spLocks/>
            </p:cNvSpPr>
            <p:nvPr/>
          </p:nvSpPr>
          <p:spPr bwMode="ltGray">
            <a:xfrm>
              <a:off x="2971" y="3367"/>
              <a:ext cx="2789" cy="953"/>
            </a:xfrm>
            <a:custGeom>
              <a:avLst/>
              <a:gdLst/>
              <a:ahLst/>
              <a:cxnLst>
                <a:cxn ang="0">
                  <a:pos x="2768" y="18"/>
                </a:cxn>
                <a:cxn ang="0">
                  <a:pos x="2678" y="24"/>
                </a:cxn>
                <a:cxn ang="0">
                  <a:pos x="2613" y="102"/>
                </a:cxn>
                <a:cxn ang="0">
                  <a:pos x="2511" y="156"/>
                </a:cxn>
                <a:cxn ang="0">
                  <a:pos x="2505" y="222"/>
                </a:cxn>
                <a:cxn ang="0">
                  <a:pos x="2487" y="246"/>
                </a:cxn>
                <a:cxn ang="0">
                  <a:pos x="2469" y="252"/>
                </a:cxn>
                <a:cxn ang="0">
                  <a:pos x="2397" y="210"/>
                </a:cxn>
                <a:cxn ang="0">
                  <a:pos x="2260" y="192"/>
                </a:cxn>
                <a:cxn ang="0">
                  <a:pos x="2236" y="186"/>
                </a:cxn>
                <a:cxn ang="0">
                  <a:pos x="2218" y="192"/>
                </a:cxn>
                <a:cxn ang="0">
                  <a:pos x="2146" y="228"/>
                </a:cxn>
                <a:cxn ang="0">
                  <a:pos x="2110" y="240"/>
                </a:cxn>
                <a:cxn ang="0">
                  <a:pos x="2086" y="246"/>
                </a:cxn>
                <a:cxn ang="0">
                  <a:pos x="2074" y="258"/>
                </a:cxn>
                <a:cxn ang="0">
                  <a:pos x="2074" y="276"/>
                </a:cxn>
                <a:cxn ang="0">
                  <a:pos x="2051" y="300"/>
                </a:cxn>
                <a:cxn ang="0">
                  <a:pos x="2033" y="312"/>
                </a:cxn>
                <a:cxn ang="0">
                  <a:pos x="2021" y="324"/>
                </a:cxn>
                <a:cxn ang="0">
                  <a:pos x="2009" y="336"/>
                </a:cxn>
                <a:cxn ang="0">
                  <a:pos x="1979" y="342"/>
                </a:cxn>
                <a:cxn ang="0">
                  <a:pos x="1913" y="336"/>
                </a:cxn>
                <a:cxn ang="0">
                  <a:pos x="1877" y="330"/>
                </a:cxn>
                <a:cxn ang="0">
                  <a:pos x="1865" y="342"/>
                </a:cxn>
                <a:cxn ang="0">
                  <a:pos x="1853" y="354"/>
                </a:cxn>
                <a:cxn ang="0">
                  <a:pos x="1823" y="360"/>
                </a:cxn>
                <a:cxn ang="0">
                  <a:pos x="1764" y="342"/>
                </a:cxn>
                <a:cxn ang="0">
                  <a:pos x="1740" y="342"/>
                </a:cxn>
                <a:cxn ang="0">
                  <a:pos x="1716" y="354"/>
                </a:cxn>
                <a:cxn ang="0">
                  <a:pos x="1656" y="425"/>
                </a:cxn>
                <a:cxn ang="0">
                  <a:pos x="1614" y="569"/>
                </a:cxn>
                <a:cxn ang="0">
                  <a:pos x="1614" y="593"/>
                </a:cxn>
                <a:cxn ang="0">
                  <a:pos x="1620" y="641"/>
                </a:cxn>
                <a:cxn ang="0">
                  <a:pos x="1638" y="659"/>
                </a:cxn>
                <a:cxn ang="0">
                  <a:pos x="1632" y="671"/>
                </a:cxn>
                <a:cxn ang="0">
                  <a:pos x="1620" y="683"/>
                </a:cxn>
                <a:cxn ang="0">
                  <a:pos x="1542" y="689"/>
                </a:cxn>
                <a:cxn ang="0">
                  <a:pos x="1465" y="629"/>
                </a:cxn>
                <a:cxn ang="0">
                  <a:pos x="1333" y="587"/>
                </a:cxn>
                <a:cxn ang="0">
                  <a:pos x="1184" y="671"/>
                </a:cxn>
                <a:cxn ang="0">
                  <a:pos x="1016" y="731"/>
                </a:cxn>
                <a:cxn ang="0">
                  <a:pos x="813" y="743"/>
                </a:cxn>
                <a:cxn ang="0">
                  <a:pos x="628" y="701"/>
                </a:cxn>
                <a:cxn ang="0">
                  <a:pos x="568" y="695"/>
                </a:cxn>
                <a:cxn ang="0">
                  <a:pos x="556" y="701"/>
                </a:cxn>
                <a:cxn ang="0">
                  <a:pos x="520" y="731"/>
                </a:cxn>
                <a:cxn ang="0">
                  <a:pos x="436" y="809"/>
                </a:cxn>
                <a:cxn ang="0">
                  <a:pos x="406" y="821"/>
                </a:cxn>
                <a:cxn ang="0">
                  <a:pos x="382" y="821"/>
                </a:cxn>
                <a:cxn ang="0">
                  <a:pos x="335" y="827"/>
                </a:cxn>
                <a:cxn ang="0">
                  <a:pos x="209" y="851"/>
                </a:cxn>
                <a:cxn ang="0">
                  <a:pos x="173" y="857"/>
                </a:cxn>
                <a:cxn ang="0">
                  <a:pos x="125" y="851"/>
                </a:cxn>
                <a:cxn ang="0">
                  <a:pos x="107" y="857"/>
                </a:cxn>
                <a:cxn ang="0">
                  <a:pos x="101" y="875"/>
                </a:cxn>
                <a:cxn ang="0">
                  <a:pos x="83" y="887"/>
                </a:cxn>
                <a:cxn ang="0">
                  <a:pos x="48" y="899"/>
                </a:cxn>
                <a:cxn ang="0">
                  <a:pos x="2780" y="24"/>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60" y="192"/>
                  </a:lnTo>
                  <a:lnTo>
                    <a:pt x="2248" y="186"/>
                  </a:lnTo>
                  <a:lnTo>
                    <a:pt x="2242" y="186"/>
                  </a:lnTo>
                  <a:lnTo>
                    <a:pt x="2236" y="186"/>
                  </a:lnTo>
                  <a:lnTo>
                    <a:pt x="2230" y="186"/>
                  </a:lnTo>
                  <a:lnTo>
                    <a:pt x="2224" y="192"/>
                  </a:lnTo>
                  <a:lnTo>
                    <a:pt x="2224" y="192"/>
                  </a:lnTo>
                  <a:lnTo>
                    <a:pt x="2218" y="192"/>
                  </a:lnTo>
                  <a:lnTo>
                    <a:pt x="2212" y="198"/>
                  </a:lnTo>
                  <a:lnTo>
                    <a:pt x="2194" y="204"/>
                  </a:lnTo>
                  <a:lnTo>
                    <a:pt x="2170" y="210"/>
                  </a:lnTo>
                  <a:lnTo>
                    <a:pt x="2146" y="228"/>
                  </a:lnTo>
                  <a:lnTo>
                    <a:pt x="2122" y="240"/>
                  </a:lnTo>
                  <a:lnTo>
                    <a:pt x="2116" y="240"/>
                  </a:lnTo>
                  <a:lnTo>
                    <a:pt x="2110" y="240"/>
                  </a:lnTo>
                  <a:lnTo>
                    <a:pt x="2110" y="240"/>
                  </a:lnTo>
                  <a:lnTo>
                    <a:pt x="2104" y="240"/>
                  </a:lnTo>
                  <a:lnTo>
                    <a:pt x="2098" y="246"/>
                  </a:lnTo>
                  <a:lnTo>
                    <a:pt x="2092" y="246"/>
                  </a:lnTo>
                  <a:lnTo>
                    <a:pt x="2086" y="246"/>
                  </a:lnTo>
                  <a:lnTo>
                    <a:pt x="2080" y="252"/>
                  </a:lnTo>
                  <a:lnTo>
                    <a:pt x="2080" y="258"/>
                  </a:lnTo>
                  <a:lnTo>
                    <a:pt x="2074" y="258"/>
                  </a:lnTo>
                  <a:lnTo>
                    <a:pt x="2074" y="258"/>
                  </a:lnTo>
                  <a:lnTo>
                    <a:pt x="2074" y="264"/>
                  </a:lnTo>
                  <a:lnTo>
                    <a:pt x="2074" y="264"/>
                  </a:lnTo>
                  <a:lnTo>
                    <a:pt x="2074" y="270"/>
                  </a:lnTo>
                  <a:lnTo>
                    <a:pt x="2074" y="276"/>
                  </a:lnTo>
                  <a:lnTo>
                    <a:pt x="2069" y="288"/>
                  </a:lnTo>
                  <a:lnTo>
                    <a:pt x="2057" y="300"/>
                  </a:lnTo>
                  <a:lnTo>
                    <a:pt x="2057" y="300"/>
                  </a:lnTo>
                  <a:lnTo>
                    <a:pt x="2051" y="300"/>
                  </a:lnTo>
                  <a:lnTo>
                    <a:pt x="2045" y="300"/>
                  </a:lnTo>
                  <a:lnTo>
                    <a:pt x="2039" y="306"/>
                  </a:lnTo>
                  <a:lnTo>
                    <a:pt x="2033" y="306"/>
                  </a:lnTo>
                  <a:lnTo>
                    <a:pt x="2033" y="312"/>
                  </a:lnTo>
                  <a:lnTo>
                    <a:pt x="2027" y="312"/>
                  </a:lnTo>
                  <a:lnTo>
                    <a:pt x="2027" y="318"/>
                  </a:lnTo>
                  <a:lnTo>
                    <a:pt x="2027" y="318"/>
                  </a:lnTo>
                  <a:lnTo>
                    <a:pt x="2021" y="324"/>
                  </a:lnTo>
                  <a:lnTo>
                    <a:pt x="2021" y="324"/>
                  </a:lnTo>
                  <a:lnTo>
                    <a:pt x="2015" y="330"/>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7" y="330"/>
                  </a:lnTo>
                  <a:lnTo>
                    <a:pt x="1871" y="336"/>
                  </a:lnTo>
                  <a:lnTo>
                    <a:pt x="1871" y="336"/>
                  </a:lnTo>
                  <a:lnTo>
                    <a:pt x="1865" y="342"/>
                  </a:lnTo>
                  <a:lnTo>
                    <a:pt x="1865" y="342"/>
                  </a:lnTo>
                  <a:lnTo>
                    <a:pt x="1859" y="348"/>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65"/>
                  </a:lnTo>
                  <a:lnTo>
                    <a:pt x="1638" y="671"/>
                  </a:lnTo>
                  <a:lnTo>
                    <a:pt x="1632" y="671"/>
                  </a:lnTo>
                  <a:lnTo>
                    <a:pt x="1632" y="677"/>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8" y="695"/>
                  </a:lnTo>
                  <a:lnTo>
                    <a:pt x="562" y="701"/>
                  </a:lnTo>
                  <a:lnTo>
                    <a:pt x="556" y="701"/>
                  </a:lnTo>
                  <a:lnTo>
                    <a:pt x="556"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7" y="857"/>
                  </a:lnTo>
                  <a:lnTo>
                    <a:pt x="101" y="863"/>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lnTo>
                    <a:pt x="2780" y="24"/>
                  </a:lnTo>
                  <a:lnTo>
                    <a:pt x="2780" y="24"/>
                  </a:lnTo>
                </a:path>
              </a:pathLst>
            </a:custGeom>
            <a:gradFill rotWithShape="0">
              <a:gsLst>
                <a:gs pos="0">
                  <a:schemeClr val="bg1"/>
                </a:gs>
                <a:gs pos="100000">
                  <a:schemeClr val="bg2"/>
                </a:gs>
              </a:gsLst>
              <a:lin ang="2700000" scaled="1"/>
            </a:gradFill>
            <a:ln w="9525">
              <a:noFill/>
              <a:prstDash val="solid"/>
              <a:round/>
              <a:headEnd/>
              <a:tailEnd/>
            </a:ln>
          </p:spPr>
          <p:txBody>
            <a:bodyPr/>
            <a:lstStyle/>
            <a:p>
              <a:pPr fontAlgn="base">
                <a:spcBef>
                  <a:spcPct val="0"/>
                </a:spcBef>
                <a:spcAft>
                  <a:spcPct val="0"/>
                </a:spcAft>
                <a:defRPr/>
              </a:pPr>
              <a:endParaRPr lang="ru-RU">
                <a:solidFill>
                  <a:prstClr val="white"/>
                </a:solidFill>
              </a:endParaRPr>
            </a:p>
          </p:txBody>
        </p:sp>
        <p:sp>
          <p:nvSpPr>
            <p:cNvPr id="14340" name="Freeform 4"/>
            <p:cNvSpPr>
              <a:spLocks/>
            </p:cNvSpPr>
            <p:nvPr/>
          </p:nvSpPr>
          <p:spPr bwMode="ltGray">
            <a:xfrm>
              <a:off x="4602" y="4014"/>
              <a:ext cx="12" cy="18"/>
            </a:xfrm>
            <a:custGeom>
              <a:avLst/>
              <a:gdLst/>
              <a:ahLst/>
              <a:cxnLst>
                <a:cxn ang="0">
                  <a:pos x="12" y="18"/>
                </a:cxn>
                <a:cxn ang="0">
                  <a:pos x="12" y="12"/>
                </a:cxn>
                <a:cxn ang="0">
                  <a:pos x="6" y="6"/>
                </a:cxn>
                <a:cxn ang="0">
                  <a:pos x="6" y="6"/>
                </a:cxn>
                <a:cxn ang="0">
                  <a:pos x="0" y="0"/>
                </a:cxn>
                <a:cxn ang="0">
                  <a:pos x="12" y="18"/>
                </a:cxn>
                <a:cxn ang="0">
                  <a:pos x="12" y="18"/>
                </a:cxn>
                <a:cxn ang="0">
                  <a:pos x="12" y="18"/>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fontAlgn="base">
                <a:spcBef>
                  <a:spcPct val="0"/>
                </a:spcBef>
                <a:spcAft>
                  <a:spcPct val="0"/>
                </a:spcAft>
                <a:defRPr/>
              </a:pPr>
              <a:endParaRPr lang="ru-RU">
                <a:solidFill>
                  <a:prstClr val="white"/>
                </a:solidFill>
              </a:endParaRPr>
            </a:p>
          </p:txBody>
        </p:sp>
        <p:sp>
          <p:nvSpPr>
            <p:cNvPr id="14341" name="Freeform 5"/>
            <p:cNvSpPr>
              <a:spLocks/>
            </p:cNvSpPr>
            <p:nvPr/>
          </p:nvSpPr>
          <p:spPr bwMode="ltGray">
            <a:xfrm>
              <a:off x="4596" y="3996"/>
              <a:ext cx="6" cy="18"/>
            </a:xfrm>
            <a:custGeom>
              <a:avLst/>
              <a:gdLst/>
              <a:ahLst/>
              <a:cxnLst>
                <a:cxn ang="0">
                  <a:pos x="0" y="12"/>
                </a:cxn>
                <a:cxn ang="0">
                  <a:pos x="6" y="18"/>
                </a:cxn>
                <a:cxn ang="0">
                  <a:pos x="0" y="0"/>
                </a:cxn>
                <a:cxn ang="0">
                  <a:pos x="0" y="12"/>
                </a:cxn>
                <a:cxn ang="0">
                  <a:pos x="0" y="12"/>
                </a:cxn>
                <a:cxn ang="0">
                  <a:pos x="0" y="12"/>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fontAlgn="base">
                <a:spcBef>
                  <a:spcPct val="0"/>
                </a:spcBef>
                <a:spcAft>
                  <a:spcPct val="0"/>
                </a:spcAft>
                <a:defRPr/>
              </a:pPr>
              <a:endParaRPr lang="ru-RU">
                <a:solidFill>
                  <a:prstClr val="white"/>
                </a:solidFill>
              </a:endParaRPr>
            </a:p>
          </p:txBody>
        </p:sp>
        <p:sp>
          <p:nvSpPr>
            <p:cNvPr id="14342" name="Freeform 6"/>
            <p:cNvSpPr>
              <a:spLocks/>
            </p:cNvSpPr>
            <p:nvPr/>
          </p:nvSpPr>
          <p:spPr bwMode="ltGray">
            <a:xfrm>
              <a:off x="5180" y="3577"/>
              <a:ext cx="304" cy="741"/>
            </a:xfrm>
            <a:custGeom>
              <a:avLst/>
              <a:gdLst/>
              <a:ahLst/>
              <a:cxnLst>
                <a:cxn ang="0">
                  <a:pos x="280" y="42"/>
                </a:cxn>
                <a:cxn ang="0">
                  <a:pos x="274" y="42"/>
                </a:cxn>
                <a:cxn ang="0">
                  <a:pos x="268" y="42"/>
                </a:cxn>
                <a:cxn ang="0">
                  <a:pos x="256" y="42"/>
                </a:cxn>
                <a:cxn ang="0">
                  <a:pos x="238" y="48"/>
                </a:cxn>
                <a:cxn ang="0">
                  <a:pos x="214" y="12"/>
                </a:cxn>
                <a:cxn ang="0">
                  <a:pos x="196" y="0"/>
                </a:cxn>
                <a:cxn ang="0">
                  <a:pos x="196" y="0"/>
                </a:cxn>
                <a:cxn ang="0">
                  <a:pos x="164" y="167"/>
                </a:cxn>
                <a:cxn ang="0">
                  <a:pos x="144" y="217"/>
                </a:cxn>
                <a:cxn ang="0">
                  <a:pos x="110" y="281"/>
                </a:cxn>
                <a:cxn ang="0">
                  <a:pos x="96" y="327"/>
                </a:cxn>
                <a:cxn ang="0">
                  <a:pos x="124" y="405"/>
                </a:cxn>
                <a:cxn ang="0">
                  <a:pos x="100" y="463"/>
                </a:cxn>
                <a:cxn ang="0">
                  <a:pos x="68" y="503"/>
                </a:cxn>
                <a:cxn ang="0">
                  <a:pos x="30" y="539"/>
                </a:cxn>
                <a:cxn ang="0">
                  <a:pos x="24" y="613"/>
                </a:cxn>
                <a:cxn ang="0">
                  <a:pos x="0" y="741"/>
                </a:cxn>
                <a:cxn ang="0">
                  <a:pos x="202" y="741"/>
                </a:cxn>
                <a:cxn ang="0">
                  <a:pos x="180" y="639"/>
                </a:cxn>
                <a:cxn ang="0">
                  <a:pos x="192" y="589"/>
                </a:cxn>
                <a:cxn ang="0">
                  <a:pos x="178" y="539"/>
                </a:cxn>
                <a:cxn ang="0">
                  <a:pos x="190" y="499"/>
                </a:cxn>
                <a:cxn ang="0">
                  <a:pos x="184" y="465"/>
                </a:cxn>
                <a:cxn ang="0">
                  <a:pos x="192" y="391"/>
                </a:cxn>
                <a:cxn ang="0">
                  <a:pos x="216" y="313"/>
                </a:cxn>
                <a:cxn ang="0">
                  <a:pos x="238" y="249"/>
                </a:cxn>
                <a:cxn ang="0">
                  <a:pos x="268" y="185"/>
                </a:cxn>
                <a:cxn ang="0">
                  <a:pos x="284" y="159"/>
                </a:cxn>
                <a:cxn ang="0">
                  <a:pos x="304" y="12"/>
                </a:cxn>
                <a:cxn ang="0">
                  <a:pos x="298" y="24"/>
                </a:cxn>
                <a:cxn ang="0">
                  <a:pos x="292" y="30"/>
                </a:cxn>
                <a:cxn ang="0">
                  <a:pos x="292" y="36"/>
                </a:cxn>
                <a:cxn ang="0">
                  <a:pos x="286" y="36"/>
                </a:cxn>
                <a:cxn ang="0">
                  <a:pos x="286" y="42"/>
                </a:cxn>
                <a:cxn ang="0">
                  <a:pos x="280" y="42"/>
                </a:cxn>
                <a:cxn ang="0">
                  <a:pos x="280" y="42"/>
                </a:cxn>
                <a:cxn ang="0">
                  <a:pos x="280" y="42"/>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fontAlgn="base">
                <a:spcBef>
                  <a:spcPct val="0"/>
                </a:spcBef>
                <a:spcAft>
                  <a:spcPct val="0"/>
                </a:spcAft>
                <a:defRPr/>
              </a:pPr>
              <a:endParaRPr lang="ru-RU">
                <a:solidFill>
                  <a:prstClr val="white"/>
                </a:solidFill>
              </a:endParaRPr>
            </a:p>
          </p:txBody>
        </p:sp>
        <p:sp>
          <p:nvSpPr>
            <p:cNvPr id="14343" name="Freeform 7"/>
            <p:cNvSpPr>
              <a:spLocks/>
            </p:cNvSpPr>
            <p:nvPr/>
          </p:nvSpPr>
          <p:spPr bwMode="ltGray">
            <a:xfrm>
              <a:off x="4918" y="3553"/>
              <a:ext cx="314" cy="767"/>
            </a:xfrm>
            <a:custGeom>
              <a:avLst/>
              <a:gdLst/>
              <a:ahLst/>
              <a:cxnLst>
                <a:cxn ang="0">
                  <a:pos x="284" y="6"/>
                </a:cxn>
                <a:cxn ang="0">
                  <a:pos x="278" y="6"/>
                </a:cxn>
                <a:cxn ang="0">
                  <a:pos x="272" y="12"/>
                </a:cxn>
                <a:cxn ang="0">
                  <a:pos x="254" y="18"/>
                </a:cxn>
                <a:cxn ang="0">
                  <a:pos x="230" y="24"/>
                </a:cxn>
                <a:cxn ang="0">
                  <a:pos x="206" y="42"/>
                </a:cxn>
                <a:cxn ang="0">
                  <a:pos x="188" y="48"/>
                </a:cxn>
                <a:cxn ang="0">
                  <a:pos x="176" y="54"/>
                </a:cxn>
                <a:cxn ang="0">
                  <a:pos x="170" y="54"/>
                </a:cxn>
                <a:cxn ang="0">
                  <a:pos x="150" y="169"/>
                </a:cxn>
                <a:cxn ang="0">
                  <a:pos x="110" y="225"/>
                </a:cxn>
                <a:cxn ang="0">
                  <a:pos x="54" y="383"/>
                </a:cxn>
                <a:cxn ang="0">
                  <a:pos x="82" y="555"/>
                </a:cxn>
                <a:cxn ang="0">
                  <a:pos x="40" y="679"/>
                </a:cxn>
                <a:cxn ang="0">
                  <a:pos x="0" y="767"/>
                </a:cxn>
                <a:cxn ang="0">
                  <a:pos x="108" y="767"/>
                </a:cxn>
                <a:cxn ang="0">
                  <a:pos x="120" y="611"/>
                </a:cxn>
                <a:cxn ang="0">
                  <a:pos x="148" y="499"/>
                </a:cxn>
                <a:cxn ang="0">
                  <a:pos x="160" y="367"/>
                </a:cxn>
                <a:cxn ang="0">
                  <a:pos x="218" y="327"/>
                </a:cxn>
                <a:cxn ang="0">
                  <a:pos x="238" y="221"/>
                </a:cxn>
                <a:cxn ang="0">
                  <a:pos x="296" y="135"/>
                </a:cxn>
                <a:cxn ang="0">
                  <a:pos x="314" y="0"/>
                </a:cxn>
                <a:cxn ang="0">
                  <a:pos x="302" y="0"/>
                </a:cxn>
                <a:cxn ang="0">
                  <a:pos x="296" y="0"/>
                </a:cxn>
                <a:cxn ang="0">
                  <a:pos x="290" y="0"/>
                </a:cxn>
                <a:cxn ang="0">
                  <a:pos x="284" y="6"/>
                </a:cxn>
                <a:cxn ang="0">
                  <a:pos x="284" y="6"/>
                </a:cxn>
                <a:cxn ang="0">
                  <a:pos x="284" y="6"/>
                </a:cxn>
                <a:cxn ang="0">
                  <a:pos x="284" y="6"/>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fontAlgn="base">
                <a:spcBef>
                  <a:spcPct val="0"/>
                </a:spcBef>
                <a:spcAft>
                  <a:spcPct val="0"/>
                </a:spcAft>
                <a:defRPr/>
              </a:pPr>
              <a:endParaRPr lang="ru-RU">
                <a:solidFill>
                  <a:prstClr val="white"/>
                </a:solidFill>
              </a:endParaRPr>
            </a:p>
          </p:txBody>
        </p:sp>
        <p:sp>
          <p:nvSpPr>
            <p:cNvPr id="14344" name="Freeform 8"/>
            <p:cNvSpPr>
              <a:spLocks/>
            </p:cNvSpPr>
            <p:nvPr/>
          </p:nvSpPr>
          <p:spPr bwMode="ltGray">
            <a:xfrm>
              <a:off x="4700" y="3697"/>
              <a:ext cx="275" cy="623"/>
            </a:xfrm>
            <a:custGeom>
              <a:avLst/>
              <a:gdLst/>
              <a:ahLst/>
              <a:cxnLst>
                <a:cxn ang="0">
                  <a:pos x="257" y="12"/>
                </a:cxn>
                <a:cxn ang="0">
                  <a:pos x="239" y="6"/>
                </a:cxn>
                <a:cxn ang="0">
                  <a:pos x="203" y="6"/>
                </a:cxn>
                <a:cxn ang="0">
                  <a:pos x="203" y="6"/>
                </a:cxn>
                <a:cxn ang="0">
                  <a:pos x="197" y="6"/>
                </a:cxn>
                <a:cxn ang="0">
                  <a:pos x="185" y="0"/>
                </a:cxn>
                <a:cxn ang="0">
                  <a:pos x="173" y="0"/>
                </a:cxn>
                <a:cxn ang="0">
                  <a:pos x="166" y="0"/>
                </a:cxn>
                <a:cxn ang="0">
                  <a:pos x="160" y="0"/>
                </a:cxn>
                <a:cxn ang="0">
                  <a:pos x="144" y="117"/>
                </a:cxn>
                <a:cxn ang="0">
                  <a:pos x="128" y="185"/>
                </a:cxn>
                <a:cxn ang="0">
                  <a:pos x="58" y="299"/>
                </a:cxn>
                <a:cxn ang="0">
                  <a:pos x="54" y="441"/>
                </a:cxn>
                <a:cxn ang="0">
                  <a:pos x="24" y="523"/>
                </a:cxn>
                <a:cxn ang="0">
                  <a:pos x="0" y="623"/>
                </a:cxn>
                <a:cxn ang="0">
                  <a:pos x="78" y="623"/>
                </a:cxn>
                <a:cxn ang="0">
                  <a:pos x="92" y="555"/>
                </a:cxn>
                <a:cxn ang="0">
                  <a:pos x="134" y="447"/>
                </a:cxn>
                <a:cxn ang="0">
                  <a:pos x="158" y="315"/>
                </a:cxn>
                <a:cxn ang="0">
                  <a:pos x="184" y="257"/>
                </a:cxn>
                <a:cxn ang="0">
                  <a:pos x="216" y="211"/>
                </a:cxn>
                <a:cxn ang="0">
                  <a:pos x="222" y="145"/>
                </a:cxn>
                <a:cxn ang="0">
                  <a:pos x="240" y="111"/>
                </a:cxn>
                <a:cxn ang="0">
                  <a:pos x="262" y="79"/>
                </a:cxn>
                <a:cxn ang="0">
                  <a:pos x="275" y="6"/>
                </a:cxn>
                <a:cxn ang="0">
                  <a:pos x="263" y="12"/>
                </a:cxn>
                <a:cxn ang="0">
                  <a:pos x="257" y="12"/>
                </a:cxn>
                <a:cxn ang="0">
                  <a:pos x="257" y="12"/>
                </a:cxn>
                <a:cxn ang="0">
                  <a:pos x="257" y="12"/>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fontAlgn="base">
                <a:spcBef>
                  <a:spcPct val="0"/>
                </a:spcBef>
                <a:spcAft>
                  <a:spcPct val="0"/>
                </a:spcAft>
                <a:defRPr/>
              </a:pPr>
              <a:endParaRPr lang="ru-RU">
                <a:solidFill>
                  <a:prstClr val="white"/>
                </a:solidFill>
              </a:endParaRPr>
            </a:p>
          </p:txBody>
        </p:sp>
        <p:sp>
          <p:nvSpPr>
            <p:cNvPr id="14345" name="Freeform 9"/>
            <p:cNvSpPr>
              <a:spLocks/>
            </p:cNvSpPr>
            <p:nvPr/>
          </p:nvSpPr>
          <p:spPr bwMode="ltGray">
            <a:xfrm>
              <a:off x="4522" y="3709"/>
              <a:ext cx="213" cy="611"/>
            </a:xfrm>
            <a:custGeom>
              <a:avLst/>
              <a:gdLst/>
              <a:ahLst/>
              <a:cxnLst>
                <a:cxn ang="0">
                  <a:pos x="171" y="12"/>
                </a:cxn>
                <a:cxn ang="0">
                  <a:pos x="159" y="24"/>
                </a:cxn>
                <a:cxn ang="0">
                  <a:pos x="153" y="36"/>
                </a:cxn>
                <a:cxn ang="0">
                  <a:pos x="128" y="60"/>
                </a:cxn>
                <a:cxn ang="0">
                  <a:pos x="110" y="83"/>
                </a:cxn>
                <a:cxn ang="0">
                  <a:pos x="86" y="119"/>
                </a:cxn>
                <a:cxn ang="0">
                  <a:pos x="68" y="167"/>
                </a:cxn>
                <a:cxn ang="0">
                  <a:pos x="68" y="221"/>
                </a:cxn>
                <a:cxn ang="0">
                  <a:pos x="68" y="227"/>
                </a:cxn>
                <a:cxn ang="0">
                  <a:pos x="68" y="233"/>
                </a:cxn>
                <a:cxn ang="0">
                  <a:pos x="68" y="239"/>
                </a:cxn>
                <a:cxn ang="0">
                  <a:pos x="68" y="245"/>
                </a:cxn>
                <a:cxn ang="0">
                  <a:pos x="68" y="251"/>
                </a:cxn>
                <a:cxn ang="0">
                  <a:pos x="68" y="251"/>
                </a:cxn>
                <a:cxn ang="0">
                  <a:pos x="68" y="257"/>
                </a:cxn>
                <a:cxn ang="0">
                  <a:pos x="68" y="269"/>
                </a:cxn>
                <a:cxn ang="0">
                  <a:pos x="74" y="287"/>
                </a:cxn>
                <a:cxn ang="0">
                  <a:pos x="80" y="305"/>
                </a:cxn>
                <a:cxn ang="0">
                  <a:pos x="86" y="311"/>
                </a:cxn>
                <a:cxn ang="0">
                  <a:pos x="86" y="311"/>
                </a:cxn>
                <a:cxn ang="0">
                  <a:pos x="92" y="317"/>
                </a:cxn>
                <a:cxn ang="0">
                  <a:pos x="92" y="323"/>
                </a:cxn>
                <a:cxn ang="0">
                  <a:pos x="92" y="323"/>
                </a:cxn>
                <a:cxn ang="0">
                  <a:pos x="24" y="437"/>
                </a:cxn>
                <a:cxn ang="0">
                  <a:pos x="18" y="471"/>
                </a:cxn>
                <a:cxn ang="0">
                  <a:pos x="0" y="547"/>
                </a:cxn>
                <a:cxn ang="0">
                  <a:pos x="50" y="611"/>
                </a:cxn>
                <a:cxn ang="0">
                  <a:pos x="114" y="611"/>
                </a:cxn>
                <a:cxn ang="0">
                  <a:pos x="104" y="555"/>
                </a:cxn>
                <a:cxn ang="0">
                  <a:pos x="120" y="515"/>
                </a:cxn>
                <a:cxn ang="0">
                  <a:pos x="150" y="449"/>
                </a:cxn>
                <a:cxn ang="0">
                  <a:pos x="166" y="377"/>
                </a:cxn>
                <a:cxn ang="0">
                  <a:pos x="156" y="295"/>
                </a:cxn>
                <a:cxn ang="0">
                  <a:pos x="170" y="203"/>
                </a:cxn>
                <a:cxn ang="0">
                  <a:pos x="212" y="95"/>
                </a:cxn>
                <a:cxn ang="0">
                  <a:pos x="213" y="0"/>
                </a:cxn>
                <a:cxn ang="0">
                  <a:pos x="207" y="0"/>
                </a:cxn>
                <a:cxn ang="0">
                  <a:pos x="201" y="0"/>
                </a:cxn>
                <a:cxn ang="0">
                  <a:pos x="195" y="0"/>
                </a:cxn>
                <a:cxn ang="0">
                  <a:pos x="189" y="0"/>
                </a:cxn>
                <a:cxn ang="0">
                  <a:pos x="183" y="6"/>
                </a:cxn>
                <a:cxn ang="0">
                  <a:pos x="177" y="6"/>
                </a:cxn>
                <a:cxn ang="0">
                  <a:pos x="171" y="12"/>
                </a:cxn>
                <a:cxn ang="0">
                  <a:pos x="171" y="12"/>
                </a:cxn>
                <a:cxn ang="0">
                  <a:pos x="171" y="12"/>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fontAlgn="base">
                <a:spcBef>
                  <a:spcPct val="0"/>
                </a:spcBef>
                <a:spcAft>
                  <a:spcPct val="0"/>
                </a:spcAft>
                <a:defRPr/>
              </a:pPr>
              <a:endParaRPr lang="ru-RU">
                <a:solidFill>
                  <a:prstClr val="white"/>
                </a:solidFill>
              </a:endParaRPr>
            </a:p>
          </p:txBody>
        </p:sp>
        <p:sp>
          <p:nvSpPr>
            <p:cNvPr id="14346" name="Freeform 10"/>
            <p:cNvSpPr>
              <a:spLocks/>
            </p:cNvSpPr>
            <p:nvPr/>
          </p:nvSpPr>
          <p:spPr bwMode="ltGray">
            <a:xfrm>
              <a:off x="4292" y="3936"/>
              <a:ext cx="167" cy="384"/>
            </a:xfrm>
            <a:custGeom>
              <a:avLst/>
              <a:gdLst/>
              <a:ahLst/>
              <a:cxnLst>
                <a:cxn ang="0">
                  <a:pos x="149" y="60"/>
                </a:cxn>
                <a:cxn ang="0">
                  <a:pos x="119" y="30"/>
                </a:cxn>
                <a:cxn ang="0">
                  <a:pos x="89" y="12"/>
                </a:cxn>
                <a:cxn ang="0">
                  <a:pos x="59" y="0"/>
                </a:cxn>
                <a:cxn ang="0">
                  <a:pos x="54" y="70"/>
                </a:cxn>
                <a:cxn ang="0">
                  <a:pos x="46" y="112"/>
                </a:cxn>
                <a:cxn ang="0">
                  <a:pos x="52" y="168"/>
                </a:cxn>
                <a:cxn ang="0">
                  <a:pos x="24" y="194"/>
                </a:cxn>
                <a:cxn ang="0">
                  <a:pos x="16" y="258"/>
                </a:cxn>
                <a:cxn ang="0">
                  <a:pos x="2" y="300"/>
                </a:cxn>
                <a:cxn ang="0">
                  <a:pos x="0" y="352"/>
                </a:cxn>
                <a:cxn ang="0">
                  <a:pos x="47" y="384"/>
                </a:cxn>
                <a:cxn ang="0">
                  <a:pos x="149" y="384"/>
                </a:cxn>
                <a:cxn ang="0">
                  <a:pos x="134" y="350"/>
                </a:cxn>
                <a:cxn ang="0">
                  <a:pos x="104" y="324"/>
                </a:cxn>
                <a:cxn ang="0">
                  <a:pos x="138" y="274"/>
                </a:cxn>
                <a:cxn ang="0">
                  <a:pos x="122" y="220"/>
                </a:cxn>
                <a:cxn ang="0">
                  <a:pos x="132" y="186"/>
                </a:cxn>
                <a:cxn ang="0">
                  <a:pos x="140" y="154"/>
                </a:cxn>
                <a:cxn ang="0">
                  <a:pos x="167" y="90"/>
                </a:cxn>
                <a:cxn ang="0">
                  <a:pos x="149" y="60"/>
                </a:cxn>
                <a:cxn ang="0">
                  <a:pos x="149" y="60"/>
                </a:cxn>
                <a:cxn ang="0">
                  <a:pos x="149" y="60"/>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fontAlgn="base">
                <a:spcBef>
                  <a:spcPct val="0"/>
                </a:spcBef>
                <a:spcAft>
                  <a:spcPct val="0"/>
                </a:spcAft>
                <a:defRPr/>
              </a:pPr>
              <a:endParaRPr lang="ru-RU">
                <a:solidFill>
                  <a:prstClr val="white"/>
                </a:solidFill>
              </a:endParaRPr>
            </a:p>
          </p:txBody>
        </p:sp>
        <p:sp>
          <p:nvSpPr>
            <p:cNvPr id="14347" name="Freeform 11"/>
            <p:cNvSpPr>
              <a:spLocks/>
            </p:cNvSpPr>
            <p:nvPr/>
          </p:nvSpPr>
          <p:spPr bwMode="ltGray">
            <a:xfrm>
              <a:off x="4100" y="4020"/>
              <a:ext cx="166" cy="300"/>
            </a:xfrm>
            <a:custGeom>
              <a:avLst/>
              <a:gdLst/>
              <a:ahLst/>
              <a:cxnLst>
                <a:cxn ang="0">
                  <a:pos x="136" y="12"/>
                </a:cxn>
                <a:cxn ang="0">
                  <a:pos x="100" y="0"/>
                </a:cxn>
                <a:cxn ang="0">
                  <a:pos x="78" y="64"/>
                </a:cxn>
                <a:cxn ang="0">
                  <a:pos x="70" y="126"/>
                </a:cxn>
                <a:cxn ang="0">
                  <a:pos x="46" y="184"/>
                </a:cxn>
                <a:cxn ang="0">
                  <a:pos x="58" y="232"/>
                </a:cxn>
                <a:cxn ang="0">
                  <a:pos x="38" y="268"/>
                </a:cxn>
                <a:cxn ang="0">
                  <a:pos x="0" y="300"/>
                </a:cxn>
                <a:cxn ang="0">
                  <a:pos x="160" y="300"/>
                </a:cxn>
                <a:cxn ang="0">
                  <a:pos x="136" y="272"/>
                </a:cxn>
                <a:cxn ang="0">
                  <a:pos x="98" y="234"/>
                </a:cxn>
                <a:cxn ang="0">
                  <a:pos x="130" y="188"/>
                </a:cxn>
                <a:cxn ang="0">
                  <a:pos x="138" y="134"/>
                </a:cxn>
                <a:cxn ang="0">
                  <a:pos x="144" y="94"/>
                </a:cxn>
                <a:cxn ang="0">
                  <a:pos x="164" y="60"/>
                </a:cxn>
                <a:cxn ang="0">
                  <a:pos x="166" y="0"/>
                </a:cxn>
                <a:cxn ang="0">
                  <a:pos x="136" y="12"/>
                </a:cxn>
                <a:cxn ang="0">
                  <a:pos x="136" y="12"/>
                </a:cxn>
                <a:cxn ang="0">
                  <a:pos x="136" y="12"/>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fontAlgn="base">
                <a:spcBef>
                  <a:spcPct val="0"/>
                </a:spcBef>
                <a:spcAft>
                  <a:spcPct val="0"/>
                </a:spcAft>
                <a:defRPr/>
              </a:pPr>
              <a:endParaRPr lang="ru-RU">
                <a:solidFill>
                  <a:prstClr val="white"/>
                </a:solidFill>
              </a:endParaRPr>
            </a:p>
          </p:txBody>
        </p:sp>
        <p:sp>
          <p:nvSpPr>
            <p:cNvPr id="14348" name="Freeform 12"/>
            <p:cNvSpPr>
              <a:spLocks/>
            </p:cNvSpPr>
            <p:nvPr/>
          </p:nvSpPr>
          <p:spPr bwMode="ltGray">
            <a:xfrm>
              <a:off x="3910" y="4038"/>
              <a:ext cx="237" cy="282"/>
            </a:xfrm>
            <a:custGeom>
              <a:avLst/>
              <a:gdLst/>
              <a:ahLst/>
              <a:cxnLst>
                <a:cxn ang="0">
                  <a:pos x="201" y="0"/>
                </a:cxn>
                <a:cxn ang="0">
                  <a:pos x="183" y="0"/>
                </a:cxn>
                <a:cxn ang="0">
                  <a:pos x="158" y="50"/>
                </a:cxn>
                <a:cxn ang="0">
                  <a:pos x="148" y="92"/>
                </a:cxn>
                <a:cxn ang="0">
                  <a:pos x="120" y="144"/>
                </a:cxn>
                <a:cxn ang="0">
                  <a:pos x="82" y="182"/>
                </a:cxn>
                <a:cxn ang="0">
                  <a:pos x="60" y="232"/>
                </a:cxn>
                <a:cxn ang="0">
                  <a:pos x="0" y="282"/>
                </a:cxn>
                <a:cxn ang="0">
                  <a:pos x="128" y="282"/>
                </a:cxn>
                <a:cxn ang="0">
                  <a:pos x="154" y="254"/>
                </a:cxn>
                <a:cxn ang="0">
                  <a:pos x="158" y="196"/>
                </a:cxn>
                <a:cxn ang="0">
                  <a:pos x="188" y="148"/>
                </a:cxn>
                <a:cxn ang="0">
                  <a:pos x="196" y="70"/>
                </a:cxn>
                <a:cxn ang="0">
                  <a:pos x="237" y="0"/>
                </a:cxn>
                <a:cxn ang="0">
                  <a:pos x="201" y="0"/>
                </a:cxn>
                <a:cxn ang="0">
                  <a:pos x="201" y="0"/>
                </a:cxn>
                <a:cxn ang="0">
                  <a:pos x="201" y="0"/>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fontAlgn="base">
                <a:spcBef>
                  <a:spcPct val="0"/>
                </a:spcBef>
                <a:spcAft>
                  <a:spcPct val="0"/>
                </a:spcAft>
                <a:defRPr/>
              </a:pPr>
              <a:endParaRPr lang="ru-RU">
                <a:solidFill>
                  <a:prstClr val="white"/>
                </a:solidFill>
              </a:endParaRPr>
            </a:p>
          </p:txBody>
        </p:sp>
        <p:sp>
          <p:nvSpPr>
            <p:cNvPr id="14349" name="Freeform 13"/>
            <p:cNvSpPr>
              <a:spLocks/>
            </p:cNvSpPr>
            <p:nvPr/>
          </p:nvSpPr>
          <p:spPr bwMode="ltGray">
            <a:xfrm>
              <a:off x="3674" y="4086"/>
              <a:ext cx="196" cy="234"/>
            </a:xfrm>
            <a:custGeom>
              <a:avLst/>
              <a:gdLst/>
              <a:ahLst/>
              <a:cxnLst>
                <a:cxn ang="0">
                  <a:pos x="167" y="54"/>
                </a:cxn>
                <a:cxn ang="0">
                  <a:pos x="113" y="24"/>
                </a:cxn>
                <a:cxn ang="0">
                  <a:pos x="83" y="0"/>
                </a:cxn>
                <a:cxn ang="0">
                  <a:pos x="80" y="62"/>
                </a:cxn>
                <a:cxn ang="0">
                  <a:pos x="58" y="100"/>
                </a:cxn>
                <a:cxn ang="0">
                  <a:pos x="54" y="160"/>
                </a:cxn>
                <a:cxn ang="0">
                  <a:pos x="36" y="202"/>
                </a:cxn>
                <a:cxn ang="0">
                  <a:pos x="0" y="234"/>
                </a:cxn>
                <a:cxn ang="0">
                  <a:pos x="146" y="234"/>
                </a:cxn>
                <a:cxn ang="0">
                  <a:pos x="170" y="198"/>
                </a:cxn>
                <a:cxn ang="0">
                  <a:pos x="158" y="138"/>
                </a:cxn>
                <a:cxn ang="0">
                  <a:pos x="196" y="100"/>
                </a:cxn>
                <a:cxn ang="0">
                  <a:pos x="191" y="54"/>
                </a:cxn>
                <a:cxn ang="0">
                  <a:pos x="167" y="54"/>
                </a:cxn>
                <a:cxn ang="0">
                  <a:pos x="167" y="54"/>
                </a:cxn>
                <a:cxn ang="0">
                  <a:pos x="167" y="54"/>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fontAlgn="base">
                <a:spcBef>
                  <a:spcPct val="0"/>
                </a:spcBef>
                <a:spcAft>
                  <a:spcPct val="0"/>
                </a:spcAft>
                <a:defRPr/>
              </a:pPr>
              <a:endParaRPr lang="ru-RU">
                <a:solidFill>
                  <a:prstClr val="white"/>
                </a:solidFill>
              </a:endParaRPr>
            </a:p>
          </p:txBody>
        </p:sp>
        <p:sp>
          <p:nvSpPr>
            <p:cNvPr id="14350" name="Freeform 14"/>
            <p:cNvSpPr>
              <a:spLocks/>
            </p:cNvSpPr>
            <p:nvPr/>
          </p:nvSpPr>
          <p:spPr bwMode="ltGray">
            <a:xfrm>
              <a:off x="3476" y="4068"/>
              <a:ext cx="190" cy="252"/>
            </a:xfrm>
            <a:custGeom>
              <a:avLst/>
              <a:gdLst/>
              <a:ahLst/>
              <a:cxnLst>
                <a:cxn ang="0">
                  <a:pos x="190" y="0"/>
                </a:cxn>
                <a:cxn ang="0">
                  <a:pos x="166" y="0"/>
                </a:cxn>
                <a:cxn ang="0">
                  <a:pos x="158" y="38"/>
                </a:cxn>
                <a:cxn ang="0">
                  <a:pos x="138" y="120"/>
                </a:cxn>
                <a:cxn ang="0">
                  <a:pos x="94" y="180"/>
                </a:cxn>
                <a:cxn ang="0">
                  <a:pos x="62" y="234"/>
                </a:cxn>
                <a:cxn ang="0">
                  <a:pos x="0" y="252"/>
                </a:cxn>
                <a:cxn ang="0">
                  <a:pos x="128" y="252"/>
                </a:cxn>
                <a:cxn ang="0">
                  <a:pos x="142" y="188"/>
                </a:cxn>
                <a:cxn ang="0">
                  <a:pos x="186" y="90"/>
                </a:cxn>
                <a:cxn ang="0">
                  <a:pos x="190" y="38"/>
                </a:cxn>
                <a:cxn ang="0">
                  <a:pos x="190" y="0"/>
                </a:cxn>
                <a:cxn ang="0">
                  <a:pos x="190" y="0"/>
                </a:cxn>
                <a:cxn ang="0">
                  <a:pos x="190" y="0"/>
                </a:cxn>
                <a:cxn ang="0">
                  <a:pos x="190" y="0"/>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fontAlgn="base">
                <a:spcBef>
                  <a:spcPct val="0"/>
                </a:spcBef>
                <a:spcAft>
                  <a:spcPct val="0"/>
                </a:spcAft>
                <a:defRPr/>
              </a:pPr>
              <a:endParaRPr lang="ru-RU">
                <a:solidFill>
                  <a:prstClr val="white"/>
                </a:solidFill>
              </a:endParaRPr>
            </a:p>
          </p:txBody>
        </p:sp>
        <p:sp>
          <p:nvSpPr>
            <p:cNvPr id="14351" name="Freeform 15"/>
            <p:cNvSpPr>
              <a:spLocks/>
            </p:cNvSpPr>
            <p:nvPr/>
          </p:nvSpPr>
          <p:spPr bwMode="ltGray">
            <a:xfrm>
              <a:off x="3170" y="4188"/>
              <a:ext cx="230" cy="132"/>
            </a:xfrm>
            <a:custGeom>
              <a:avLst/>
              <a:gdLst/>
              <a:ahLst/>
              <a:cxnLst>
                <a:cxn ang="0">
                  <a:pos x="197" y="0"/>
                </a:cxn>
                <a:cxn ang="0">
                  <a:pos x="191" y="0"/>
                </a:cxn>
                <a:cxn ang="0">
                  <a:pos x="185" y="0"/>
                </a:cxn>
                <a:cxn ang="0">
                  <a:pos x="173" y="0"/>
                </a:cxn>
                <a:cxn ang="0">
                  <a:pos x="161" y="0"/>
                </a:cxn>
                <a:cxn ang="0">
                  <a:pos x="155" y="0"/>
                </a:cxn>
                <a:cxn ang="0">
                  <a:pos x="138" y="6"/>
                </a:cxn>
                <a:cxn ang="0">
                  <a:pos x="132" y="6"/>
                </a:cxn>
                <a:cxn ang="0">
                  <a:pos x="35" y="18"/>
                </a:cxn>
                <a:cxn ang="0">
                  <a:pos x="11" y="30"/>
                </a:cxn>
                <a:cxn ang="0">
                  <a:pos x="23" y="54"/>
                </a:cxn>
                <a:cxn ang="0">
                  <a:pos x="0" y="100"/>
                </a:cxn>
                <a:cxn ang="0">
                  <a:pos x="0" y="132"/>
                </a:cxn>
                <a:cxn ang="0">
                  <a:pos x="162" y="132"/>
                </a:cxn>
                <a:cxn ang="0">
                  <a:pos x="204" y="88"/>
                </a:cxn>
                <a:cxn ang="0">
                  <a:pos x="230" y="46"/>
                </a:cxn>
                <a:cxn ang="0">
                  <a:pos x="214" y="24"/>
                </a:cxn>
                <a:cxn ang="0">
                  <a:pos x="215" y="0"/>
                </a:cxn>
                <a:cxn ang="0">
                  <a:pos x="209" y="0"/>
                </a:cxn>
                <a:cxn ang="0">
                  <a:pos x="203" y="0"/>
                </a:cxn>
                <a:cxn ang="0">
                  <a:pos x="203" y="0"/>
                </a:cxn>
                <a:cxn ang="0">
                  <a:pos x="197" y="0"/>
                </a:cxn>
                <a:cxn ang="0">
                  <a:pos x="197" y="0"/>
                </a:cxn>
                <a:cxn ang="0">
                  <a:pos x="197" y="0"/>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fontAlgn="base">
                <a:spcBef>
                  <a:spcPct val="0"/>
                </a:spcBef>
                <a:spcAft>
                  <a:spcPct val="0"/>
                </a:spcAft>
                <a:defRPr/>
              </a:pPr>
              <a:endParaRPr lang="ru-RU">
                <a:solidFill>
                  <a:prstClr val="white"/>
                </a:solidFill>
              </a:endParaRPr>
            </a:p>
          </p:txBody>
        </p:sp>
        <p:sp>
          <p:nvSpPr>
            <p:cNvPr id="14352" name="Freeform 16"/>
            <p:cNvSpPr>
              <a:spLocks/>
            </p:cNvSpPr>
            <p:nvPr/>
          </p:nvSpPr>
          <p:spPr bwMode="ltGray">
            <a:xfrm>
              <a:off x="3044" y="4218"/>
              <a:ext cx="89" cy="102"/>
            </a:xfrm>
            <a:custGeom>
              <a:avLst/>
              <a:gdLst/>
              <a:ahLst/>
              <a:cxnLst>
                <a:cxn ang="0">
                  <a:pos x="71" y="0"/>
                </a:cxn>
                <a:cxn ang="0">
                  <a:pos x="66" y="48"/>
                </a:cxn>
                <a:cxn ang="0">
                  <a:pos x="30" y="72"/>
                </a:cxn>
                <a:cxn ang="0">
                  <a:pos x="0" y="102"/>
                </a:cxn>
                <a:cxn ang="0">
                  <a:pos x="66" y="102"/>
                </a:cxn>
                <a:cxn ang="0">
                  <a:pos x="88" y="56"/>
                </a:cxn>
                <a:cxn ang="0">
                  <a:pos x="89" y="6"/>
                </a:cxn>
                <a:cxn ang="0">
                  <a:pos x="71" y="0"/>
                </a:cxn>
                <a:cxn ang="0">
                  <a:pos x="71" y="0"/>
                </a:cxn>
                <a:cxn ang="0">
                  <a:pos x="71" y="0"/>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fontAlgn="base">
                <a:spcBef>
                  <a:spcPct val="0"/>
                </a:spcBef>
                <a:spcAft>
                  <a:spcPct val="0"/>
                </a:spcAft>
                <a:defRPr/>
              </a:pPr>
              <a:endParaRPr lang="ru-RU">
                <a:solidFill>
                  <a:prstClr val="white"/>
                </a:solidFill>
              </a:endParaRPr>
            </a:p>
          </p:txBody>
        </p:sp>
        <p:sp>
          <p:nvSpPr>
            <p:cNvPr id="14353" name="Freeform 17"/>
            <p:cNvSpPr>
              <a:spLocks/>
            </p:cNvSpPr>
            <p:nvPr/>
          </p:nvSpPr>
          <p:spPr bwMode="ltGray">
            <a:xfrm>
              <a:off x="5482" y="3367"/>
              <a:ext cx="278" cy="953"/>
            </a:xfrm>
            <a:custGeom>
              <a:avLst/>
              <a:gdLst/>
              <a:ahLst/>
              <a:cxnLst>
                <a:cxn ang="0">
                  <a:pos x="278" y="24"/>
                </a:cxn>
                <a:cxn ang="0">
                  <a:pos x="272" y="24"/>
                </a:cxn>
                <a:cxn ang="0">
                  <a:pos x="272" y="18"/>
                </a:cxn>
                <a:cxn ang="0">
                  <a:pos x="266" y="18"/>
                </a:cxn>
                <a:cxn ang="0">
                  <a:pos x="254" y="12"/>
                </a:cxn>
                <a:cxn ang="0">
                  <a:pos x="236" y="6"/>
                </a:cxn>
                <a:cxn ang="0">
                  <a:pos x="212" y="0"/>
                </a:cxn>
                <a:cxn ang="0">
                  <a:pos x="206" y="6"/>
                </a:cxn>
                <a:cxn ang="0">
                  <a:pos x="198" y="129"/>
                </a:cxn>
                <a:cxn ang="0">
                  <a:pos x="184" y="209"/>
                </a:cxn>
                <a:cxn ang="0">
                  <a:pos x="182" y="249"/>
                </a:cxn>
                <a:cxn ang="0">
                  <a:pos x="200" y="339"/>
                </a:cxn>
                <a:cxn ang="0">
                  <a:pos x="186" y="481"/>
                </a:cxn>
                <a:cxn ang="0">
                  <a:pos x="176" y="521"/>
                </a:cxn>
                <a:cxn ang="0">
                  <a:pos x="156" y="601"/>
                </a:cxn>
                <a:cxn ang="0">
                  <a:pos x="172" y="681"/>
                </a:cxn>
                <a:cxn ang="0">
                  <a:pos x="138" y="765"/>
                </a:cxn>
                <a:cxn ang="0">
                  <a:pos x="96" y="847"/>
                </a:cxn>
                <a:cxn ang="0">
                  <a:pos x="50" y="899"/>
                </a:cxn>
                <a:cxn ang="0">
                  <a:pos x="0" y="953"/>
                </a:cxn>
                <a:cxn ang="0">
                  <a:pos x="278" y="953"/>
                </a:cxn>
                <a:cxn ang="0">
                  <a:pos x="278" y="24"/>
                </a:cxn>
                <a:cxn ang="0">
                  <a:pos x="278" y="24"/>
                </a:cxn>
                <a:cxn ang="0">
                  <a:pos x="278" y="24"/>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fontAlgn="base">
                <a:spcBef>
                  <a:spcPct val="0"/>
                </a:spcBef>
                <a:spcAft>
                  <a:spcPct val="0"/>
                </a:spcAft>
                <a:defRPr/>
              </a:pPr>
              <a:endParaRPr lang="ru-RU">
                <a:solidFill>
                  <a:prstClr val="white"/>
                </a:solidFill>
              </a:endParaRPr>
            </a:p>
          </p:txBody>
        </p:sp>
      </p:grpSp>
      <p:sp>
        <p:nvSpPr>
          <p:cNvPr id="14354" name="Rectangle 18"/>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ru-RU" smtClean="0"/>
              <a:t>Образец заголовка</a:t>
            </a:r>
          </a:p>
        </p:txBody>
      </p:sp>
      <p:sp>
        <p:nvSpPr>
          <p:cNvPr id="14355" name="Rectangle 19"/>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defRPr>
            </a:lvl1pPr>
          </a:lstStyle>
          <a:p>
            <a:pPr fontAlgn="base">
              <a:spcBef>
                <a:spcPct val="0"/>
              </a:spcBef>
              <a:spcAft>
                <a:spcPct val="0"/>
              </a:spcAft>
              <a:defRPr/>
            </a:pPr>
            <a:endParaRPr lang="ru-RU">
              <a:solidFill>
                <a:prstClr val="white"/>
              </a:solidFill>
            </a:endParaRPr>
          </a:p>
        </p:txBody>
      </p:sp>
      <p:sp>
        <p:nvSpPr>
          <p:cNvPr id="14356" name="Rectangle 2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defRPr>
            </a:lvl1pPr>
          </a:lstStyle>
          <a:p>
            <a:pPr fontAlgn="base">
              <a:spcBef>
                <a:spcPct val="0"/>
              </a:spcBef>
              <a:spcAft>
                <a:spcPct val="0"/>
              </a:spcAft>
              <a:defRPr/>
            </a:pPr>
            <a:endParaRPr lang="ru-RU">
              <a:solidFill>
                <a:prstClr val="white"/>
              </a:solidFill>
            </a:endParaRPr>
          </a:p>
        </p:txBody>
      </p:sp>
      <p:sp>
        <p:nvSpPr>
          <p:cNvPr id="14357" name="Rectangle 21"/>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pPr fontAlgn="base">
              <a:spcBef>
                <a:spcPct val="0"/>
              </a:spcBef>
              <a:spcAft>
                <a:spcPct val="0"/>
              </a:spcAft>
              <a:defRPr/>
            </a:pPr>
            <a:fld id="{61E2E8CD-6CEE-4062-AF53-ADDB56F6AA5F}" type="slidenum">
              <a:rPr lang="ru-RU">
                <a:solidFill>
                  <a:prstClr val="white"/>
                </a:solidFill>
              </a:rPr>
              <a:pPr fontAlgn="base">
                <a:spcBef>
                  <a:spcPct val="0"/>
                </a:spcBef>
                <a:spcAft>
                  <a:spcPct val="0"/>
                </a:spcAft>
                <a:defRPr/>
              </a:pPr>
              <a:t>‹#›</a:t>
            </a:fld>
            <a:endParaRPr lang="ru-RU">
              <a:solidFill>
                <a:prstClr val="white"/>
              </a:solidFill>
            </a:endParaRPr>
          </a:p>
        </p:txBody>
      </p:sp>
      <p:sp>
        <p:nvSpPr>
          <p:cNvPr id="14358" name="Rectangle 2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Tree>
    <p:extLst>
      <p:ext uri="{BB962C8B-B14F-4D97-AF65-F5344CB8AC3E}">
        <p14:creationId xmlns:p14="http://schemas.microsoft.com/office/powerpoint/2010/main" val="3499938221"/>
      </p:ext>
    </p:extLst>
  </p:cSld>
  <p:clrMap bg1="dk2" tx1="lt1" bg2="dk1"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u"/>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u"/>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Прямоугольник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29" name="Прямоугольник 28"/>
          <p:cNvSpPr/>
          <p:nvPr/>
        </p:nvSpPr>
        <p:spPr>
          <a:xfrm>
            <a:off x="0" y="0"/>
            <a:ext cx="9144000" cy="3111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0" name="Прямоугольник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1" name="Прямоугольник 30"/>
          <p:cNvSpPr/>
          <p:nvPr/>
        </p:nvSpPr>
        <p:spPr>
          <a:xfrm flipV="1">
            <a:off x="5410200" y="360363"/>
            <a:ext cx="3733800" cy="904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2" name="Прямоугольник 31"/>
          <p:cNvSpPr/>
          <p:nvPr/>
        </p:nvSpPr>
        <p:spPr>
          <a:xfrm flipV="1">
            <a:off x="5410200" y="439738"/>
            <a:ext cx="3733800" cy="1809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useBgFill="1">
        <p:nvSpPr>
          <p:cNvPr id="33" name="Скругленный прямоугольник 32"/>
          <p:cNvSpPr/>
          <p:nvPr/>
        </p:nvSpPr>
        <p:spPr bwMode="white">
          <a:xfrm>
            <a:off x="5407025" y="496888"/>
            <a:ext cx="3063875"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useBgFill="1">
        <p:nvSpPr>
          <p:cNvPr id="34" name="Скругленный прямоугольник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5" name="Прямоугольник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6" name="Прямоугольник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7" name="Прямоугольник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8" name="Прямоугольник 37"/>
          <p:cNvSpPr/>
          <p:nvPr/>
        </p:nvSpPr>
        <p:spPr bwMode="invGray">
          <a:xfrm>
            <a:off x="8975725" y="-1588"/>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9" name="Прямоугольник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40" name="Прямоугольник 39"/>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039" name="Заголовок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endParaRPr lang="en-US" smtClean="0"/>
          </a:p>
        </p:txBody>
      </p:sp>
      <p:sp>
        <p:nvSpPr>
          <p:cNvPr id="1040" name="Текст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4" name="Дата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chemeClr val="accent2"/>
                </a:solidFill>
                <a:latin typeface="+mn-lt"/>
                <a:cs typeface="+mn-cs"/>
              </a:defRPr>
            </a:lvl1pPr>
          </a:lstStyle>
          <a:p>
            <a:pPr>
              <a:defRPr/>
            </a:pPr>
            <a:fld id="{CF498F15-E2ED-4B44-AE02-2AFC35623282}" type="datetimeFigureOut">
              <a:rPr lang="ru-RU">
                <a:solidFill>
                  <a:srgbClr val="438086"/>
                </a:solidFill>
              </a:rPr>
              <a:pPr>
                <a:defRPr/>
              </a:pPr>
              <a:t>09.12.2012</a:t>
            </a:fld>
            <a:endParaRPr lang="ru-RU">
              <a:solidFill>
                <a:srgbClr val="438086"/>
              </a:solidFill>
            </a:endParaRPr>
          </a:p>
        </p:txBody>
      </p:sp>
      <p:sp>
        <p:nvSpPr>
          <p:cNvPr id="3" name="Нижний колонтитул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chemeClr val="accent2"/>
                </a:solidFill>
                <a:latin typeface="+mn-lt"/>
                <a:cs typeface="+mn-cs"/>
              </a:defRPr>
            </a:lvl1pPr>
          </a:lstStyle>
          <a:p>
            <a:pPr>
              <a:defRPr/>
            </a:pPr>
            <a:endParaRPr lang="ru-RU">
              <a:solidFill>
                <a:srgbClr val="438086"/>
              </a:solidFill>
            </a:endParaRPr>
          </a:p>
        </p:txBody>
      </p:sp>
      <p:sp>
        <p:nvSpPr>
          <p:cNvPr id="23" name="Номер слайда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cs typeface="+mn-cs"/>
              </a:defRPr>
            </a:lvl1pPr>
          </a:lstStyle>
          <a:p>
            <a:pPr>
              <a:defRPr/>
            </a:pPr>
            <a:fld id="{F57A6BA9-0E4D-4A0D-B3A5-35A723FA0CE7}" type="slidenum">
              <a:rPr lang="ru-RU"/>
              <a:pPr>
                <a:defRPr/>
              </a:pPr>
              <a:t>‹#›</a:t>
            </a:fld>
            <a:endParaRPr lang="ru-RU"/>
          </a:p>
        </p:txBody>
      </p:sp>
    </p:spTree>
    <p:extLst>
      <p:ext uri="{BB962C8B-B14F-4D97-AF65-F5344CB8AC3E}">
        <p14:creationId xmlns:p14="http://schemas.microsoft.com/office/powerpoint/2010/main" val="148693186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1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14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2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2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6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2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16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3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47.xml"/></Relationships>
</file>

<file path=ppt/slides/_rels/slide17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47.xml"/><Relationship Id="rId5" Type="http://schemas.openxmlformats.org/officeDocument/2006/relationships/image" Target="../media/image36.png"/><Relationship Id="rId4" Type="http://schemas.openxmlformats.org/officeDocument/2006/relationships/image" Target="../media/image35.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47.xml"/></Relationships>
</file>

<file path=ppt/slides/_rels/slide17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47.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47.xml"/></Relationships>
</file>

<file path=ppt/slides/_rels/slide17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7.png"/><Relationship Id="rId1" Type="http://schemas.openxmlformats.org/officeDocument/2006/relationships/slideLayout" Target="../slideLayouts/slideLayout24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47.xml"/></Relationships>
</file>

<file path=ppt/slides/_rels/slide17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1.png"/><Relationship Id="rId7" Type="http://schemas.openxmlformats.org/officeDocument/2006/relationships/image" Target="../media/image52.png"/><Relationship Id="rId2" Type="http://schemas.openxmlformats.org/officeDocument/2006/relationships/image" Target="../media/image50.png"/><Relationship Id="rId1" Type="http://schemas.openxmlformats.org/officeDocument/2006/relationships/slideLayout" Target="../slideLayouts/slideLayout247.xml"/><Relationship Id="rId6" Type="http://schemas.openxmlformats.org/officeDocument/2006/relationships/image" Target="../media/image41.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4.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47.xml"/></Relationships>
</file>

<file path=ppt/slides/_rels/slide17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47.xml"/><Relationship Id="rId6" Type="http://schemas.openxmlformats.org/officeDocument/2006/relationships/image" Target="../media/image55.png"/><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47.xml"/></Relationships>
</file>

<file path=ppt/slides/_rels/slide18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0.png"/><Relationship Id="rId1" Type="http://schemas.openxmlformats.org/officeDocument/2006/relationships/slideLayout" Target="../slideLayouts/slideLayout24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6.pn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4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8.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8.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9.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9.xml"/></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9.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9.xml"/></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6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9.xml"/><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9.xml"/><Relationship Id="rId5" Type="http://schemas.openxmlformats.org/officeDocument/2006/relationships/image" Target="../media/image30.png"/><Relationship Id="rId4" Type="http://schemas.openxmlformats.org/officeDocument/2006/relationships/image" Target="../media/image29.png"/></Relationships>
</file>

<file path=ppt/slides/_rels/slide7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2130425"/>
            <a:ext cx="4860032" cy="1600327"/>
          </a:xfrm>
        </p:spPr>
        <p:txBody>
          <a:bodyPr>
            <a:noAutofit/>
          </a:bodyPr>
          <a:lstStyle/>
          <a:p>
            <a:r>
              <a:rPr lang="ru-RU" sz="2800" dirty="0" smtClean="0"/>
              <a:t>Организация производства и управление предприятием</a:t>
            </a:r>
            <a:endParaRPr lang="ru-RU" sz="2800" dirty="0"/>
          </a:p>
        </p:txBody>
      </p:sp>
      <p:sp>
        <p:nvSpPr>
          <p:cNvPr id="3" name="Подзаголовок 2"/>
          <p:cNvSpPr>
            <a:spLocks noGrp="1"/>
          </p:cNvSpPr>
          <p:nvPr>
            <p:ph type="subTitle" idx="1"/>
          </p:nvPr>
        </p:nvSpPr>
        <p:spPr>
          <a:xfrm>
            <a:off x="228600" y="4077072"/>
            <a:ext cx="4419600" cy="723528"/>
          </a:xfrm>
        </p:spPr>
        <p:txBody>
          <a:bodyPr/>
          <a:lstStyle/>
          <a:p>
            <a:endParaRPr lang="ru-RU" dirty="0"/>
          </a:p>
        </p:txBody>
      </p:sp>
    </p:spTree>
    <p:extLst>
      <p:ext uri="{BB962C8B-B14F-4D97-AF65-F5344CB8AC3E}">
        <p14:creationId xmlns:p14="http://schemas.microsoft.com/office/powerpoint/2010/main" val="1650399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03664" y="2126298"/>
            <a:ext cx="7000456" cy="2301240"/>
          </a:xfrm>
          <a:ln>
            <a:miter lim="800000"/>
            <a:headEnd/>
            <a:tailEnd/>
          </a:ln>
        </p:spPr>
        <p:txBody>
          <a:bodyPr>
            <a:normAutofit/>
          </a:bodyPr>
          <a:lstStyle/>
          <a:p>
            <a:pPr eaLnBrk="1" fontAlgn="auto" hangingPunct="1">
              <a:spcAft>
                <a:spcPts val="0"/>
              </a:spcAft>
              <a:defRPr/>
            </a:pPr>
            <a:r>
              <a:rPr lang="ru-RU" smtClean="0"/>
              <a:t>Виды движения деталей</a:t>
            </a:r>
            <a:endParaRPr lang="ru-RU"/>
          </a:p>
        </p:txBody>
      </p:sp>
      <p:sp>
        <p:nvSpPr>
          <p:cNvPr id="3" name="Подзаголовок 2"/>
          <p:cNvSpPr>
            <a:spLocks noGrp="1"/>
          </p:cNvSpPr>
          <p:nvPr>
            <p:ph type="subTitle" idx="1"/>
          </p:nvPr>
        </p:nvSpPr>
        <p:spPr>
          <a:xfrm>
            <a:off x="1476375" y="3933825"/>
            <a:ext cx="5770563" cy="1000125"/>
          </a:xfrm>
        </p:spPr>
        <p:txBody>
          <a:bodyPr>
            <a:normAutofit fontScale="92500" lnSpcReduction="20000"/>
          </a:bodyPr>
          <a:lstStyle/>
          <a:p>
            <a:pPr eaLnBrk="1" fontAlgn="auto" hangingPunct="1">
              <a:spcAft>
                <a:spcPts val="0"/>
              </a:spcAft>
              <a:buFont typeface="Wingdings 2"/>
              <a:buNone/>
              <a:defRPr/>
            </a:pPr>
            <a:r>
              <a:rPr lang="ru-RU" dirty="0" smtClean="0"/>
              <a:t>Осуществление основных принципов организации производственных процессов тесно связано с организацией движения предметов труда во времени</a:t>
            </a:r>
            <a:endParaRPr lang="ru-RU" dirty="0"/>
          </a:p>
        </p:txBody>
      </p:sp>
    </p:spTree>
    <p:extLst>
      <p:ext uri="{BB962C8B-B14F-4D97-AF65-F5344CB8AC3E}">
        <p14:creationId xmlns:p14="http://schemas.microsoft.com/office/powerpoint/2010/main" val="414339401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Заголовок 1"/>
          <p:cNvSpPr>
            <a:spLocks noGrp="1"/>
          </p:cNvSpPr>
          <p:nvPr>
            <p:ph type="title"/>
          </p:nvPr>
        </p:nvSpPr>
        <p:spPr>
          <a:xfrm>
            <a:off x="1095375" y="817563"/>
            <a:ext cx="6964363" cy="523875"/>
          </a:xfrm>
        </p:spPr>
        <p:txBody>
          <a:bodyPr/>
          <a:lstStyle/>
          <a:p>
            <a:r>
              <a:rPr lang="ru-RU" sz="2800" smtClean="0"/>
              <a:t>Стандарты, входящие в серию:</a:t>
            </a:r>
          </a:p>
        </p:txBody>
      </p:sp>
      <p:sp>
        <p:nvSpPr>
          <p:cNvPr id="3" name="Содержимое 2"/>
          <p:cNvSpPr>
            <a:spLocks noGrp="1"/>
          </p:cNvSpPr>
          <p:nvPr>
            <p:ph idx="1"/>
          </p:nvPr>
        </p:nvSpPr>
        <p:spPr>
          <a:xfrm>
            <a:off x="900113" y="1484313"/>
            <a:ext cx="7416800" cy="4752975"/>
          </a:xfrm>
        </p:spPr>
        <p:txBody>
          <a:bodyPr rtlCol="0">
            <a:normAutofit fontScale="77500" lnSpcReduction="20000"/>
          </a:bodyPr>
          <a:lstStyle/>
          <a:p>
            <a:pPr marL="274320" indent="-274320" fontAlgn="auto">
              <a:spcAft>
                <a:spcPts val="0"/>
              </a:spcAft>
              <a:defRPr/>
            </a:pPr>
            <a:r>
              <a:rPr lang="ru-RU" b="1" u="sng" dirty="0" smtClean="0"/>
              <a:t>ISO 9001.</a:t>
            </a:r>
            <a:r>
              <a:rPr lang="ru-RU" dirty="0" smtClean="0"/>
              <a:t> Содержит набор требований к системам менеджмента качества. Текущая версия — «ISO 9001:2008. Системы менеджмента качества. Требования».</a:t>
            </a:r>
          </a:p>
          <a:p>
            <a:pPr marL="274320" indent="-274320" fontAlgn="auto">
              <a:spcAft>
                <a:spcPts val="0"/>
              </a:spcAft>
              <a:defRPr/>
            </a:pPr>
            <a:r>
              <a:rPr lang="ru-RU" b="1" u="sng" dirty="0" smtClean="0"/>
              <a:t>ISO 9000</a:t>
            </a:r>
            <a:r>
              <a:rPr lang="ru-RU" dirty="0" smtClean="0"/>
              <a:t>. Словарь терминов о системе менеджмента, свод принципов менеджмента качества. Текущая версия — «ISO 9000:2008. Системы менеджмента качества. Основные положения и словарь».</a:t>
            </a:r>
          </a:p>
          <a:p>
            <a:pPr marL="274320" indent="-274320" fontAlgn="auto">
              <a:spcAft>
                <a:spcPts val="0"/>
              </a:spcAft>
              <a:defRPr/>
            </a:pPr>
            <a:r>
              <a:rPr lang="ru-RU" b="1" u="sng" dirty="0" smtClean="0"/>
              <a:t>ISO 9004.</a:t>
            </a:r>
            <a:r>
              <a:rPr lang="ru-RU" dirty="0" smtClean="0"/>
              <a:t> </a:t>
            </a:r>
            <a:r>
              <a:rPr lang="ru-RU" dirty="0" err="1" smtClean="0"/>
              <a:t>Cодержит</a:t>
            </a:r>
            <a:r>
              <a:rPr lang="ru-RU" dirty="0" smtClean="0"/>
              <a:t> руководство по достижению устойчивого успеха любой организацией в сложной, требовательной и постоянно изменяющейся среде, путем использования подхода с позиции менеджмента качества. Текущая версия - «ISO 9004:2009. Менеджмент для достижения устойчивого успеха организации. Подход на основе менеджмента качества».</a:t>
            </a:r>
          </a:p>
          <a:p>
            <a:pPr marL="274320" indent="-274320" fontAlgn="auto">
              <a:spcAft>
                <a:spcPts val="0"/>
              </a:spcAft>
              <a:defRPr/>
            </a:pPr>
            <a:r>
              <a:rPr lang="ru-RU" b="1" u="sng" dirty="0" smtClean="0"/>
              <a:t>ISO 19011</a:t>
            </a:r>
            <a:r>
              <a:rPr lang="ru-RU" dirty="0" smtClean="0"/>
              <a:t>. Стандарт, описывающий методы проведения аудита в системах менеджмента, в том числе, менеджмента качества. Текущая версия — «ISO 19011:2002 — Рекомендации по аудиту систем контроля качества и/или охраны окружающей среды».</a:t>
            </a:r>
            <a:endParaRPr lang="ru-RU" dirty="0"/>
          </a:p>
        </p:txBody>
      </p:sp>
    </p:spTree>
    <p:extLst>
      <p:ext uri="{BB962C8B-B14F-4D97-AF65-F5344CB8AC3E}">
        <p14:creationId xmlns:p14="http://schemas.microsoft.com/office/powerpoint/2010/main" val="391029562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Заголовок 1"/>
          <p:cNvSpPr>
            <a:spLocks noGrp="1"/>
          </p:cNvSpPr>
          <p:nvPr>
            <p:ph type="title"/>
          </p:nvPr>
        </p:nvSpPr>
        <p:spPr>
          <a:xfrm>
            <a:off x="1116013" y="692150"/>
            <a:ext cx="6964362" cy="504825"/>
          </a:xfrm>
        </p:spPr>
        <p:txBody>
          <a:bodyPr/>
          <a:lstStyle/>
          <a:p>
            <a:r>
              <a:rPr lang="ru-RU" sz="2400" b="1" i="1" smtClean="0"/>
              <a:t>Стандарты ИСО серии 9000 в Беларуси</a:t>
            </a:r>
            <a:endParaRPr lang="ru-RU" sz="2400" smtClean="0"/>
          </a:p>
        </p:txBody>
      </p:sp>
      <p:sp>
        <p:nvSpPr>
          <p:cNvPr id="16387" name="Объект 2"/>
          <p:cNvSpPr>
            <a:spLocks noGrp="1"/>
          </p:cNvSpPr>
          <p:nvPr>
            <p:ph idx="1"/>
          </p:nvPr>
        </p:nvSpPr>
        <p:spPr>
          <a:xfrm>
            <a:off x="827088" y="1412875"/>
            <a:ext cx="7561262" cy="4608513"/>
          </a:xfrm>
        </p:spPr>
        <p:txBody>
          <a:bodyPr/>
          <a:lstStyle/>
          <a:p>
            <a:r>
              <a:rPr lang="ru-RU" sz="1900" smtClean="0"/>
              <a:t>Внедрение серии международных стандартов ИСО 9000 в Беларуси осуществляется путем их включения в систему национальных стандартов, разрабатываемых Государственным комитетом по стандартизации Республики Беларусь (Госстандартом).</a:t>
            </a:r>
          </a:p>
          <a:p>
            <a:r>
              <a:rPr lang="ru-RU" sz="1900" smtClean="0"/>
              <a:t>Механизм реализации и финансирования сертификации предприятий республики определяется Планом Государственной стандартизации Республики Беларусь, ответственность за исполнение которого лежит на институтах Госстандарта НП РУП «БелГИСС» (Белорусский государственный институт стандартизации и сертификации) и РУП «БелГИМ» (Белорусский государственный институт метрологии), отраслевых институтах по стандартизации, органах государственного управления, технических комитетах по стандартизации, головных и базовых организаций по стандартизации.</a:t>
            </a:r>
          </a:p>
        </p:txBody>
      </p:sp>
    </p:spTree>
    <p:extLst>
      <p:ext uri="{BB962C8B-B14F-4D97-AF65-F5344CB8AC3E}">
        <p14:creationId xmlns:p14="http://schemas.microsoft.com/office/powerpoint/2010/main" val="317125279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Содержимое 2"/>
          <p:cNvSpPr>
            <a:spLocks noGrp="1"/>
          </p:cNvSpPr>
          <p:nvPr>
            <p:ph idx="1"/>
          </p:nvPr>
        </p:nvSpPr>
        <p:spPr>
          <a:xfrm>
            <a:off x="1116013" y="1341438"/>
            <a:ext cx="6985000" cy="3600450"/>
          </a:xfrm>
        </p:spPr>
        <p:txBody>
          <a:bodyPr rtlCol="0">
            <a:normAutofit/>
          </a:bodyPr>
          <a:lstStyle/>
          <a:p>
            <a:pPr marL="274320" indent="-274320" fontAlgn="auto">
              <a:spcAft>
                <a:spcPts val="0"/>
              </a:spcAft>
              <a:defRPr/>
            </a:pPr>
            <a:r>
              <a:rPr lang="ru-RU" sz="2300" b="1" dirty="0" smtClean="0"/>
              <a:t>Сертификация продукции</a:t>
            </a:r>
            <a:r>
              <a:rPr lang="ru-RU" sz="2300" dirty="0" smtClean="0"/>
              <a:t> – </a:t>
            </a:r>
          </a:p>
          <a:p>
            <a:pPr marL="0" indent="0" fontAlgn="auto">
              <a:spcAft>
                <a:spcPts val="0"/>
              </a:spcAft>
              <a:buFont typeface="Brush Script MT" pitchFamily="66" charset="0"/>
              <a:buNone/>
              <a:defRPr/>
            </a:pPr>
            <a:r>
              <a:rPr lang="ru-RU" sz="2300" dirty="0" smtClean="0"/>
              <a:t>это деятельность специально уполномоченных государственных органов и заинтересованных субъектов хозяйствования, направленная на подтверждение соответствия продукции, работ, услуг требованиям, установленным законодательными актами и стандартами в отношении данной продукции, работ, услуг. </a:t>
            </a:r>
          </a:p>
        </p:txBody>
      </p:sp>
    </p:spTree>
    <p:extLst>
      <p:ext uri="{BB962C8B-B14F-4D97-AF65-F5344CB8AC3E}">
        <p14:creationId xmlns:p14="http://schemas.microsoft.com/office/powerpoint/2010/main" val="23477084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16013" y="908050"/>
            <a:ext cx="6964362" cy="576263"/>
          </a:xfrm>
        </p:spPr>
        <p:txBody>
          <a:bodyPr rtlCol="0">
            <a:normAutofit fontScale="90000"/>
          </a:bodyPr>
          <a:lstStyle/>
          <a:p>
            <a:pPr fontAlgn="auto">
              <a:spcAft>
                <a:spcPts val="0"/>
              </a:spcAft>
              <a:defRPr/>
            </a:pPr>
            <a:r>
              <a:rPr lang="ru-RU" sz="3200" b="1" dirty="0" smtClean="0"/>
              <a:t>Цели сертификации:</a:t>
            </a:r>
            <a:endParaRPr lang="ru-RU" sz="3200" b="1" dirty="0"/>
          </a:p>
        </p:txBody>
      </p:sp>
      <p:sp>
        <p:nvSpPr>
          <p:cNvPr id="18435" name="Содержимое 2"/>
          <p:cNvSpPr>
            <a:spLocks noGrp="1"/>
          </p:cNvSpPr>
          <p:nvPr>
            <p:ph idx="1"/>
          </p:nvPr>
        </p:nvSpPr>
        <p:spPr>
          <a:xfrm>
            <a:off x="900113" y="1557338"/>
            <a:ext cx="7335837" cy="4464050"/>
          </a:xfrm>
        </p:spPr>
        <p:txBody>
          <a:bodyPr/>
          <a:lstStyle/>
          <a:p>
            <a:r>
              <a:rPr lang="ru-RU" sz="1900" smtClean="0"/>
              <a:t>обеспечение безопасности продукции для жизни, здоровья и имущества населения, а также охраны окружающей среды; </a:t>
            </a:r>
          </a:p>
          <a:p>
            <a:r>
              <a:rPr lang="ru-RU" sz="1900" smtClean="0"/>
              <a:t>подтверждение соответствия показателей качества продукции, заявленной изготовителем или продавцом, требованиям действующих законодательных актов и стандартов; </a:t>
            </a:r>
          </a:p>
          <a:p>
            <a:r>
              <a:rPr lang="ru-RU" sz="1900" smtClean="0"/>
              <a:t>создание условий для участия изготовителей и продавцов продукции в международной торговле и повышения конкурентоспособности продукции; </a:t>
            </a:r>
          </a:p>
          <a:p>
            <a:r>
              <a:rPr lang="ru-RU" sz="1900" smtClean="0"/>
              <a:t>защита рынка Республики Беларусь от некачественной и небезопасной импортной продукции. </a:t>
            </a:r>
          </a:p>
        </p:txBody>
      </p:sp>
    </p:spTree>
    <p:extLst>
      <p:ext uri="{BB962C8B-B14F-4D97-AF65-F5344CB8AC3E}">
        <p14:creationId xmlns:p14="http://schemas.microsoft.com/office/powerpoint/2010/main" val="86050003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Заголовок 1"/>
          <p:cNvSpPr>
            <a:spLocks noGrp="1"/>
          </p:cNvSpPr>
          <p:nvPr>
            <p:ph type="title"/>
          </p:nvPr>
        </p:nvSpPr>
        <p:spPr/>
        <p:txBody>
          <a:bodyPr/>
          <a:lstStyle/>
          <a:p>
            <a:endParaRPr lang="ru-RU" smtClean="0"/>
          </a:p>
        </p:txBody>
      </p:sp>
      <p:sp>
        <p:nvSpPr>
          <p:cNvPr id="19459" name="Содержимое 2"/>
          <p:cNvSpPr>
            <a:spLocks noGrp="1"/>
          </p:cNvSpPr>
          <p:nvPr>
            <p:ph idx="1"/>
          </p:nvPr>
        </p:nvSpPr>
        <p:spPr>
          <a:xfrm>
            <a:off x="1187450" y="1989138"/>
            <a:ext cx="6913563" cy="2808287"/>
          </a:xfrm>
        </p:spPr>
        <p:txBody>
          <a:bodyPr/>
          <a:lstStyle/>
          <a:p>
            <a:r>
              <a:rPr lang="ru-RU" smtClean="0"/>
              <a:t>Правовые основы сертификации товаров, работ и услуг устанавливает </a:t>
            </a:r>
            <a:r>
              <a:rPr lang="ru-RU" b="1" i="1" smtClean="0"/>
              <a:t>Закон Республики Беларусь от 5 января 2004 г. "Об оценке соответствия требованиям технических нормативных правовых актов в области технического нормирования и стандартизации". </a:t>
            </a:r>
            <a:endParaRPr lang="ru-RU" smtClean="0"/>
          </a:p>
        </p:txBody>
      </p:sp>
    </p:spTree>
    <p:extLst>
      <p:ext uri="{BB962C8B-B14F-4D97-AF65-F5344CB8AC3E}">
        <p14:creationId xmlns:p14="http://schemas.microsoft.com/office/powerpoint/2010/main" val="76628746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971550" y="1052513"/>
            <a:ext cx="7056438" cy="4824412"/>
          </a:xfrm>
        </p:spPr>
        <p:txBody>
          <a:bodyPr rtlCol="0">
            <a:normAutofit/>
          </a:bodyPr>
          <a:lstStyle/>
          <a:p>
            <a:pPr marL="0" indent="0" fontAlgn="auto">
              <a:spcAft>
                <a:spcPts val="0"/>
              </a:spcAft>
              <a:buFont typeface="Brush Script MT" pitchFamily="66" charset="0"/>
              <a:buNone/>
              <a:defRPr/>
            </a:pPr>
            <a:r>
              <a:rPr lang="ru-RU" b="1" dirty="0"/>
              <a:t>О</a:t>
            </a:r>
            <a:r>
              <a:rPr lang="ru-RU" b="1" dirty="0" smtClean="0"/>
              <a:t>бъектами </a:t>
            </a:r>
            <a:r>
              <a:rPr lang="ru-RU" b="1" dirty="0"/>
              <a:t>оценки соответствия являются:</a:t>
            </a:r>
          </a:p>
          <a:p>
            <a:pPr marL="274320" indent="-274320" fontAlgn="auto">
              <a:spcAft>
                <a:spcPts val="0"/>
              </a:spcAft>
              <a:defRPr/>
            </a:pPr>
            <a:r>
              <a:rPr lang="ru-RU" sz="1900" dirty="0"/>
              <a:t>- продукция;</a:t>
            </a:r>
          </a:p>
          <a:p>
            <a:pPr marL="274320" indent="-274320" fontAlgn="auto">
              <a:spcAft>
                <a:spcPts val="0"/>
              </a:spcAft>
              <a:defRPr/>
            </a:pPr>
            <a:r>
              <a:rPr lang="ru-RU" sz="1900" dirty="0"/>
              <a:t>- процессы разработки, производства, эксплуатации, хранения, перевозки, реализации и утилизации продукции;</a:t>
            </a:r>
          </a:p>
          <a:p>
            <a:pPr marL="274320" indent="-274320" fontAlgn="auto">
              <a:spcAft>
                <a:spcPts val="0"/>
              </a:spcAft>
              <a:defRPr/>
            </a:pPr>
            <a:r>
              <a:rPr lang="ru-RU" sz="1900" dirty="0"/>
              <a:t>- оказание услуг;</a:t>
            </a:r>
          </a:p>
          <a:p>
            <a:pPr marL="274320" indent="-274320" fontAlgn="auto">
              <a:spcAft>
                <a:spcPts val="0"/>
              </a:spcAft>
              <a:defRPr/>
            </a:pPr>
            <a:r>
              <a:rPr lang="ru-RU" sz="1900" dirty="0"/>
              <a:t>- система управления качеством;</a:t>
            </a:r>
          </a:p>
          <a:p>
            <a:pPr marL="274320" indent="-274320" fontAlgn="auto">
              <a:spcAft>
                <a:spcPts val="0"/>
              </a:spcAft>
              <a:defRPr/>
            </a:pPr>
            <a:r>
              <a:rPr lang="ru-RU" sz="1900" dirty="0"/>
              <a:t>- система управления окружающей средой;</a:t>
            </a:r>
          </a:p>
          <a:p>
            <a:pPr marL="274320" indent="-274320" fontAlgn="auto">
              <a:spcAft>
                <a:spcPts val="0"/>
              </a:spcAft>
              <a:defRPr/>
            </a:pPr>
            <a:r>
              <a:rPr lang="ru-RU" sz="1900" dirty="0"/>
              <a:t>- компетентность юридического лица в выполнении работ по подтверждению соответствия и (или) проведении испытаний продукции;</a:t>
            </a:r>
          </a:p>
          <a:p>
            <a:pPr marL="274320" indent="-274320" fontAlgn="auto">
              <a:spcAft>
                <a:spcPts val="0"/>
              </a:spcAft>
              <a:defRPr/>
            </a:pPr>
            <a:r>
              <a:rPr lang="ru-RU" sz="1900" dirty="0"/>
              <a:t>- профессиональная компетентность персонала в выполнении определенных работ, услуг.</a:t>
            </a:r>
          </a:p>
        </p:txBody>
      </p:sp>
    </p:spTree>
    <p:extLst>
      <p:ext uri="{BB962C8B-B14F-4D97-AF65-F5344CB8AC3E}">
        <p14:creationId xmlns:p14="http://schemas.microsoft.com/office/powerpoint/2010/main" val="178311474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27088" y="692150"/>
            <a:ext cx="7489825" cy="5616575"/>
          </a:xfrm>
        </p:spPr>
        <p:txBody>
          <a:bodyPr rtlCol="0">
            <a:normAutofit fontScale="92500"/>
          </a:bodyPr>
          <a:lstStyle/>
          <a:p>
            <a:pPr marL="0" indent="0" algn="ctr" fontAlgn="auto">
              <a:spcAft>
                <a:spcPts val="0"/>
              </a:spcAft>
              <a:buFont typeface="Brush Script MT" pitchFamily="66" charset="0"/>
              <a:buNone/>
              <a:defRPr/>
            </a:pPr>
            <a:r>
              <a:rPr lang="ru-RU" sz="2200" dirty="0">
                <a:latin typeface="+mj-lt"/>
              </a:rPr>
              <a:t>Документом, удостоверяющим, что на предприятии выпускается продукция, соответствующая всем требованиям стандарта, является </a:t>
            </a:r>
            <a:endParaRPr lang="ru-RU" sz="2200" dirty="0" smtClean="0">
              <a:latin typeface="+mj-lt"/>
            </a:endParaRPr>
          </a:p>
          <a:p>
            <a:pPr marL="0" indent="0" algn="ctr" fontAlgn="auto">
              <a:spcAft>
                <a:spcPts val="0"/>
              </a:spcAft>
              <a:buFont typeface="Brush Script MT" pitchFamily="66" charset="0"/>
              <a:buNone/>
              <a:defRPr/>
            </a:pPr>
            <a:r>
              <a:rPr lang="ru-RU" b="1" dirty="0" smtClean="0">
                <a:latin typeface="+mj-lt"/>
              </a:rPr>
              <a:t>сертификат </a:t>
            </a:r>
            <a:r>
              <a:rPr lang="ru-RU" b="1" dirty="0">
                <a:latin typeface="+mj-lt"/>
              </a:rPr>
              <a:t>соответствия</a:t>
            </a:r>
            <a:r>
              <a:rPr lang="ru-RU" dirty="0">
                <a:latin typeface="+mj-lt"/>
              </a:rPr>
              <a:t>. </a:t>
            </a:r>
            <a:endParaRPr lang="ru-RU" dirty="0" smtClean="0">
              <a:latin typeface="+mj-lt"/>
            </a:endParaRPr>
          </a:p>
          <a:p>
            <a:pPr marL="0" indent="0" fontAlgn="auto">
              <a:spcAft>
                <a:spcPts val="0"/>
              </a:spcAft>
              <a:buFont typeface="Brush Script MT" pitchFamily="66" charset="0"/>
              <a:buNone/>
              <a:defRPr/>
            </a:pPr>
            <a:endParaRPr lang="ru-RU" sz="2000" dirty="0" smtClean="0"/>
          </a:p>
          <a:p>
            <a:pPr marL="0" indent="0" fontAlgn="auto">
              <a:spcAft>
                <a:spcPts val="0"/>
              </a:spcAft>
              <a:buFont typeface="Brush Script MT" pitchFamily="66" charset="0"/>
              <a:buNone/>
              <a:defRPr/>
            </a:pPr>
            <a:r>
              <a:rPr lang="ru-RU" sz="2000" dirty="0" smtClean="0"/>
              <a:t>В </a:t>
            </a:r>
            <a:r>
              <a:rPr lang="ru-RU" sz="2000" dirty="0"/>
              <a:t>соответствии с указанным законом, подтверждение соответствия носит </a:t>
            </a:r>
            <a:r>
              <a:rPr lang="ru-RU" sz="2000" u="sng" dirty="0"/>
              <a:t>обязательный или добровольный характер. </a:t>
            </a:r>
            <a:endParaRPr lang="ru-RU" sz="2000" dirty="0"/>
          </a:p>
          <a:p>
            <a:pPr marL="274320" indent="-274320" fontAlgn="auto">
              <a:spcAft>
                <a:spcPts val="0"/>
              </a:spcAft>
              <a:defRPr/>
            </a:pPr>
            <a:r>
              <a:rPr lang="ru-RU" sz="2000" dirty="0"/>
              <a:t>Обязательное подтверждение соответствия осуществляется в формах </a:t>
            </a:r>
            <a:r>
              <a:rPr lang="ru-RU" sz="2000" b="1" i="1" dirty="0"/>
              <a:t>обязательной сертификации </a:t>
            </a:r>
            <a:r>
              <a:rPr lang="ru-RU" sz="2000" dirty="0"/>
              <a:t>и </a:t>
            </a:r>
            <a:r>
              <a:rPr lang="ru-RU" sz="2000" b="1" i="1" dirty="0"/>
              <a:t>декларирования соответствия</a:t>
            </a:r>
            <a:r>
              <a:rPr lang="ru-RU" sz="2000" dirty="0"/>
              <a:t>. </a:t>
            </a:r>
            <a:endParaRPr lang="ru-RU" sz="2000" dirty="0" smtClean="0"/>
          </a:p>
          <a:p>
            <a:pPr marL="274320" indent="-274320" fontAlgn="auto">
              <a:spcAft>
                <a:spcPts val="0"/>
              </a:spcAft>
              <a:defRPr/>
            </a:pPr>
            <a:r>
              <a:rPr lang="ru-RU" sz="2000" dirty="0" smtClean="0"/>
              <a:t>Добровольное </a:t>
            </a:r>
            <a:r>
              <a:rPr lang="ru-RU" sz="2000" dirty="0"/>
              <a:t>подтверждение соответствия осуществляется в форме </a:t>
            </a:r>
            <a:r>
              <a:rPr lang="ru-RU" sz="2000" b="1" i="1" dirty="0"/>
              <a:t>добровольной сертификации</a:t>
            </a:r>
            <a:r>
              <a:rPr lang="ru-RU" sz="2000" dirty="0"/>
              <a:t>. </a:t>
            </a:r>
            <a:endParaRPr lang="ru-RU" sz="2000" dirty="0" smtClean="0"/>
          </a:p>
          <a:p>
            <a:pPr marL="274320" indent="-274320" fontAlgn="auto">
              <a:spcAft>
                <a:spcPts val="0"/>
              </a:spcAft>
              <a:defRPr/>
            </a:pPr>
            <a:endParaRPr lang="ru-RU" sz="2000" dirty="0"/>
          </a:p>
          <a:p>
            <a:pPr marL="274320" indent="-274320" algn="just" fontAlgn="auto">
              <a:spcAft>
                <a:spcPts val="0"/>
              </a:spcAft>
              <a:defRPr/>
            </a:pPr>
            <a:r>
              <a:rPr lang="ru-RU" sz="1700" dirty="0"/>
              <a:t>Согласно ТКП 5.1.02-2004 сертификация отечественной и импортируемой продукции проводится по одним и тем же правилам.  Ввоз  на таможенную территорию Республики Беларусь и реализация продукции, подлежащей обязательной сертификации, без сертификата соответствия, выданного в установленном порядке, запрещается. </a:t>
            </a:r>
          </a:p>
        </p:txBody>
      </p:sp>
    </p:spTree>
    <p:extLst>
      <p:ext uri="{BB962C8B-B14F-4D97-AF65-F5344CB8AC3E}">
        <p14:creationId xmlns:p14="http://schemas.microsoft.com/office/powerpoint/2010/main" val="302124879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Объект 2"/>
          <p:cNvSpPr>
            <a:spLocks noGrp="1"/>
          </p:cNvSpPr>
          <p:nvPr>
            <p:ph idx="1"/>
          </p:nvPr>
        </p:nvSpPr>
        <p:spPr>
          <a:xfrm>
            <a:off x="755650" y="692150"/>
            <a:ext cx="7704138" cy="5473700"/>
          </a:xfrm>
        </p:spPr>
        <p:txBody>
          <a:bodyPr/>
          <a:lstStyle/>
          <a:p>
            <a:r>
              <a:rPr lang="ru-RU" sz="1700" b="1" smtClean="0"/>
              <a:t>Обязательная сертификация</a:t>
            </a:r>
            <a:r>
              <a:rPr lang="ru-RU" sz="1700" smtClean="0"/>
              <a:t> проводится на соответствие требованиям  безопасности для жизни, здоровья и наследственности человека, его имущества, а также охраны окружающей среды, установленным в законодательных актах Республики Беларусь и ТНПА в области технического нормирования и стандартизации, а также на соответствие показателям, установленным в ТНПА и подлежащим подтверждению соответствия при обязательной сертификации. Решение об обязательной сертификации принимает специальный правительственный орган, который может поручить ее проведение как национальной организации по сертификации, так и отдельным лабораториям внутри страны или за ее пределами.</a:t>
            </a:r>
          </a:p>
          <a:p>
            <a:endParaRPr lang="ru-RU" sz="1700" smtClean="0"/>
          </a:p>
          <a:p>
            <a:r>
              <a:rPr lang="ru-RU" sz="1700" b="1" smtClean="0"/>
              <a:t>Добровольная сертификация</a:t>
            </a:r>
            <a:r>
              <a:rPr lang="ru-RU" sz="1700" smtClean="0"/>
              <a:t> проводится по инициативе заявителя. При добровольной сертификации заявитель самостоятельно выбирает ТНПА, на соответствие которым осуществляется подтверждение соответствия, и определяет номенклатуру проверяемых показателей. В номенклатуру показателей обязательно включаются показатели безопасности, если они установлены в ТНПА для сертифицируемой продукции либо услуг.</a:t>
            </a:r>
          </a:p>
        </p:txBody>
      </p:sp>
    </p:spTree>
    <p:extLst>
      <p:ext uri="{BB962C8B-B14F-4D97-AF65-F5344CB8AC3E}">
        <p14:creationId xmlns:p14="http://schemas.microsoft.com/office/powerpoint/2010/main" val="104654872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2988" y="692150"/>
            <a:ext cx="6965950" cy="433388"/>
          </a:xfrm>
        </p:spPr>
        <p:txBody>
          <a:bodyPr rtlCol="0">
            <a:normAutofit fontScale="90000"/>
          </a:bodyPr>
          <a:lstStyle/>
          <a:p>
            <a:pPr fontAlgn="auto">
              <a:spcAft>
                <a:spcPts val="0"/>
              </a:spcAft>
              <a:defRPr/>
            </a:pPr>
            <a:r>
              <a:rPr lang="ru-RU" sz="2800" b="1" dirty="0" smtClean="0"/>
              <a:t>Порядок сертификации:</a:t>
            </a:r>
            <a:endParaRPr lang="ru-RU" sz="2800" b="1" dirty="0"/>
          </a:p>
        </p:txBody>
      </p:sp>
      <p:sp>
        <p:nvSpPr>
          <p:cNvPr id="3" name="Содержимое 2"/>
          <p:cNvSpPr>
            <a:spLocks noGrp="1"/>
          </p:cNvSpPr>
          <p:nvPr>
            <p:ph idx="1"/>
          </p:nvPr>
        </p:nvSpPr>
        <p:spPr>
          <a:xfrm>
            <a:off x="827088" y="1196975"/>
            <a:ext cx="7489825" cy="4968875"/>
          </a:xfrm>
        </p:spPr>
        <p:txBody>
          <a:bodyPr rtlCol="0">
            <a:normAutofit fontScale="70000" lnSpcReduction="20000"/>
          </a:bodyPr>
          <a:lstStyle/>
          <a:p>
            <a:pPr marL="274320" indent="-274320" fontAlgn="auto">
              <a:spcAft>
                <a:spcPts val="0"/>
              </a:spcAft>
              <a:defRPr/>
            </a:pPr>
            <a:r>
              <a:rPr lang="ru-RU" dirty="0" smtClean="0"/>
              <a:t>1) подача заявки на сертификацию и представление документов, прилагаемых к ней;</a:t>
            </a:r>
          </a:p>
          <a:p>
            <a:pPr marL="274320" indent="-274320" fontAlgn="auto">
              <a:spcAft>
                <a:spcPts val="0"/>
              </a:spcAft>
              <a:defRPr/>
            </a:pPr>
            <a:r>
              <a:rPr lang="ru-RU" dirty="0" smtClean="0"/>
              <a:t>2) принятие решения по заявке;</a:t>
            </a:r>
          </a:p>
          <a:p>
            <a:pPr marL="274320" indent="-274320" fontAlgn="auto">
              <a:spcAft>
                <a:spcPts val="0"/>
              </a:spcAft>
              <a:defRPr/>
            </a:pPr>
            <a:r>
              <a:rPr lang="ru-RU" dirty="0" smtClean="0"/>
              <a:t>3) анализ ТИПА, конструкторской и технологической документации на продукцию;</a:t>
            </a:r>
          </a:p>
          <a:p>
            <a:pPr marL="274320" indent="-274320" fontAlgn="auto">
              <a:spcAft>
                <a:spcPts val="0"/>
              </a:spcAft>
              <a:defRPr/>
            </a:pPr>
            <a:r>
              <a:rPr lang="ru-RU" dirty="0" smtClean="0"/>
              <a:t>4) заключение договора для проведения работ по сертификации;</a:t>
            </a:r>
          </a:p>
          <a:p>
            <a:pPr marL="274320" indent="-274320" fontAlgn="auto">
              <a:spcAft>
                <a:spcPts val="0"/>
              </a:spcAft>
              <a:defRPr/>
            </a:pPr>
            <a:r>
              <a:rPr lang="ru-RU" dirty="0" smtClean="0"/>
              <a:t>5) идентификация продукции и отбор образцов продукции;</a:t>
            </a:r>
          </a:p>
          <a:p>
            <a:pPr marL="274320" indent="-274320" fontAlgn="auto">
              <a:spcAft>
                <a:spcPts val="0"/>
              </a:spcAft>
              <a:defRPr/>
            </a:pPr>
            <a:r>
              <a:rPr lang="ru-RU" dirty="0" smtClean="0"/>
              <a:t>6) испытания образцов продукции;</a:t>
            </a:r>
          </a:p>
          <a:p>
            <a:pPr marL="274320" indent="-274320" fontAlgn="auto">
              <a:spcAft>
                <a:spcPts val="0"/>
              </a:spcAft>
              <a:defRPr/>
            </a:pPr>
            <a:r>
              <a:rPr lang="ru-RU" dirty="0" smtClean="0"/>
              <a:t>7) анализ состояния производства (при необходимости);</a:t>
            </a:r>
          </a:p>
          <a:p>
            <a:pPr marL="274320" indent="-274320" fontAlgn="auto">
              <a:spcAft>
                <a:spcPts val="0"/>
              </a:spcAft>
              <a:defRPr/>
            </a:pPr>
            <a:r>
              <a:rPr lang="ru-RU" dirty="0" smtClean="0"/>
              <a:t>8) анализ результатов испытаний и состояния производства, а также принятие решения о возможности выдачи сертификата соответствия;</a:t>
            </a:r>
          </a:p>
          <a:p>
            <a:pPr marL="274320" indent="-274320" fontAlgn="auto">
              <a:spcAft>
                <a:spcPts val="0"/>
              </a:spcAft>
              <a:defRPr/>
            </a:pPr>
            <a:r>
              <a:rPr lang="ru-RU" dirty="0" smtClean="0"/>
              <a:t>9) регистрация и выдачу сертификата соответствия, а также заключение соглашения по сертификации между органом по сертификации и заявителем;</a:t>
            </a:r>
          </a:p>
          <a:p>
            <a:pPr marL="274320" indent="-274320" fontAlgn="auto">
              <a:spcAft>
                <a:spcPts val="0"/>
              </a:spcAft>
              <a:defRPr/>
            </a:pPr>
            <a:r>
              <a:rPr lang="ru-RU" dirty="0" smtClean="0"/>
              <a:t>10) инспекционный контроль за сертифицированной продукцией (в соответствии со схемой сертификации);</a:t>
            </a:r>
          </a:p>
          <a:p>
            <a:pPr marL="274320" indent="-274320" fontAlgn="auto">
              <a:spcAft>
                <a:spcPts val="0"/>
              </a:spcAft>
              <a:defRPr/>
            </a:pPr>
            <a:r>
              <a:rPr lang="ru-RU" dirty="0" smtClean="0"/>
              <a:t>11) разработка заявителем корректирующих мероприятий при нарушении соответствия продукции и (или) условий производства и хранения установленным требованиям и неправильном применении знака соответствия.</a:t>
            </a:r>
            <a:endParaRPr lang="ru-RU" dirty="0"/>
          </a:p>
        </p:txBody>
      </p:sp>
    </p:spTree>
    <p:extLst>
      <p:ext uri="{BB962C8B-B14F-4D97-AF65-F5344CB8AC3E}">
        <p14:creationId xmlns:p14="http://schemas.microsoft.com/office/powerpoint/2010/main" val="224041903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Содержимое 2"/>
          <p:cNvSpPr>
            <a:spLocks noGrp="1"/>
          </p:cNvSpPr>
          <p:nvPr>
            <p:ph idx="1"/>
          </p:nvPr>
        </p:nvSpPr>
        <p:spPr/>
        <p:txBody>
          <a:bodyPr/>
          <a:lstStyle/>
          <a:p>
            <a:pPr algn="ctr">
              <a:buFont typeface="Wingdings 3" pitchFamily="18" charset="2"/>
              <a:buNone/>
            </a:pPr>
            <a:r>
              <a:rPr lang="ru-RU" sz="2600" b="1" smtClean="0"/>
              <a:t>Организация труда</a:t>
            </a:r>
            <a:r>
              <a:rPr lang="ru-RU" sz="2600" smtClean="0"/>
              <a:t> </a:t>
            </a:r>
          </a:p>
          <a:p>
            <a:pPr algn="ctr"/>
            <a:r>
              <a:rPr lang="ru-RU" sz="2600" smtClean="0"/>
              <a:t>– система мероприятий, обеспечивающих рациональное использование рабочей силы, которая включает расстановку людей в процессе производства, разделение и кооперацию, нормирование и стимулирование труда, организацию рабочих мест, их обслуживание и создание необходимых условий труда.</a:t>
            </a:r>
          </a:p>
          <a:p>
            <a:endParaRPr lang="ru-RU" sz="2600" smtClean="0"/>
          </a:p>
        </p:txBody>
      </p:sp>
    </p:spTree>
    <p:extLst>
      <p:ext uri="{BB962C8B-B14F-4D97-AF65-F5344CB8AC3E}">
        <p14:creationId xmlns:p14="http://schemas.microsoft.com/office/powerpoint/2010/main" val="14948978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Заголовок 1"/>
          <p:cNvSpPr>
            <a:spLocks noGrp="1"/>
          </p:cNvSpPr>
          <p:nvPr>
            <p:ph type="title"/>
          </p:nvPr>
        </p:nvSpPr>
        <p:spPr/>
        <p:txBody>
          <a:bodyPr/>
          <a:lstStyle/>
          <a:p>
            <a:pPr eaLnBrk="1" hangingPunct="1"/>
            <a:r>
              <a:rPr lang="ru-RU" b="1" smtClean="0">
                <a:solidFill>
                  <a:srgbClr val="FFC000"/>
                </a:solidFill>
              </a:rPr>
              <a:t>Последовательный вид:</a:t>
            </a:r>
          </a:p>
        </p:txBody>
      </p:sp>
      <p:sp>
        <p:nvSpPr>
          <p:cNvPr id="18435" name="Содержимое 2"/>
          <p:cNvSpPr>
            <a:spLocks noGrp="1"/>
          </p:cNvSpPr>
          <p:nvPr>
            <p:ph idx="1"/>
          </p:nvPr>
        </p:nvSpPr>
        <p:spPr/>
        <p:txBody>
          <a:bodyPr/>
          <a:lstStyle/>
          <a:p>
            <a:pPr algn="ctr" eaLnBrk="1" hangingPunct="1">
              <a:buFont typeface="Wingdings 2" pitchFamily="18" charset="2"/>
              <a:buNone/>
            </a:pPr>
            <a:r>
              <a:rPr lang="ru-RU" smtClean="0"/>
              <a:t>характеризуется переходом на следующую операцию техпроцесса только после окончания обработки всех составных частей изделия или всей партии изделий на предыдущей операции</a:t>
            </a:r>
          </a:p>
          <a:p>
            <a:pPr algn="ctr" eaLnBrk="1" hangingPunct="1">
              <a:buFont typeface="Wingdings 2" pitchFamily="18" charset="2"/>
              <a:buNone/>
            </a:pPr>
            <a:endParaRPr lang="ru-RU" smtClean="0"/>
          </a:p>
        </p:txBody>
      </p:sp>
    </p:spTree>
    <p:extLst>
      <p:ext uri="{BB962C8B-B14F-4D97-AF65-F5344CB8AC3E}">
        <p14:creationId xmlns:p14="http://schemas.microsoft.com/office/powerpoint/2010/main" val="417586157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Содержимое 2"/>
          <p:cNvSpPr>
            <a:spLocks noGrp="1"/>
          </p:cNvSpPr>
          <p:nvPr>
            <p:ph idx="1"/>
          </p:nvPr>
        </p:nvSpPr>
        <p:spPr>
          <a:xfrm>
            <a:off x="503238" y="530225"/>
            <a:ext cx="8183562" cy="5613400"/>
          </a:xfrm>
        </p:spPr>
        <p:txBody>
          <a:bodyPr/>
          <a:lstStyle/>
          <a:p>
            <a:pPr marL="265113" indent="-265113">
              <a:buFont typeface="Wingdings 3" pitchFamily="18" charset="2"/>
              <a:buNone/>
            </a:pPr>
            <a:r>
              <a:rPr lang="ru-RU" b="1" i="1" smtClean="0"/>
              <a:t>Организация труда предполагает решение следующих вопросов:</a:t>
            </a:r>
          </a:p>
          <a:p>
            <a:pPr marL="265113" indent="-265113">
              <a:buFont typeface="Wingdings 2" pitchFamily="18" charset="2"/>
              <a:buChar char=""/>
            </a:pPr>
            <a:endParaRPr lang="ru-RU" smtClean="0"/>
          </a:p>
          <a:p>
            <a:pPr marL="265113" indent="-265113">
              <a:buFont typeface="Wingdings 2" pitchFamily="18" charset="2"/>
              <a:buChar char=""/>
            </a:pPr>
            <a:r>
              <a:rPr lang="ru-RU" sz="2400" smtClean="0"/>
              <a:t>улучшение практики подбора, расстановки кадров, разделения и кооперации труда;</a:t>
            </a:r>
          </a:p>
          <a:p>
            <a:pPr marL="265113" indent="-265113">
              <a:buFont typeface="Wingdings 2" pitchFamily="18" charset="2"/>
              <a:buChar char=""/>
            </a:pPr>
            <a:r>
              <a:rPr lang="ru-RU" sz="2400" smtClean="0"/>
              <a:t>научная организация труда;</a:t>
            </a:r>
          </a:p>
          <a:p>
            <a:pPr marL="265113" indent="-265113">
              <a:buFont typeface="Wingdings 2" pitchFamily="18" charset="2"/>
              <a:buChar char=""/>
            </a:pPr>
            <a:r>
              <a:rPr lang="ru-RU" sz="2400" smtClean="0"/>
              <a:t> улучшение условий труда, режимов труда и отдыха;</a:t>
            </a:r>
          </a:p>
          <a:p>
            <a:pPr marL="265113" indent="-265113">
              <a:buFont typeface="Wingdings 2" pitchFamily="18" charset="2"/>
              <a:buChar char=""/>
            </a:pPr>
            <a:r>
              <a:rPr lang="ru-RU" sz="2400" smtClean="0"/>
              <a:t>повышение производительности труда и качества его нормирования;</a:t>
            </a:r>
          </a:p>
          <a:p>
            <a:pPr marL="265113" indent="-265113">
              <a:buFont typeface="Wingdings 2" pitchFamily="18" charset="2"/>
              <a:buChar char=""/>
            </a:pPr>
            <a:r>
              <a:rPr lang="ru-RU" sz="2400" smtClean="0"/>
              <a:t>совершенствование законодательных актов, регулирующих трудовые отношения.</a:t>
            </a:r>
          </a:p>
          <a:p>
            <a:pPr marL="265113" indent="-265113">
              <a:buFont typeface="Wingdings 2" pitchFamily="18" charset="2"/>
              <a:buChar char=""/>
            </a:pPr>
            <a:endParaRPr lang="ru-RU" smtClean="0"/>
          </a:p>
        </p:txBody>
      </p:sp>
    </p:spTree>
    <p:extLst>
      <p:ext uri="{BB962C8B-B14F-4D97-AF65-F5344CB8AC3E}">
        <p14:creationId xmlns:p14="http://schemas.microsoft.com/office/powerpoint/2010/main" val="427803086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2"/>
          <p:cNvSpPr>
            <a:spLocks noGrp="1"/>
          </p:cNvSpPr>
          <p:nvPr>
            <p:ph idx="1"/>
          </p:nvPr>
        </p:nvSpPr>
        <p:spPr>
          <a:xfrm>
            <a:off x="503238" y="530225"/>
            <a:ext cx="8183562" cy="5613400"/>
          </a:xfrm>
        </p:spPr>
        <p:txBody>
          <a:bodyPr>
            <a:normAutofit fontScale="85000" lnSpcReduction="10000"/>
          </a:bodyPr>
          <a:lstStyle/>
          <a:p>
            <a:pPr marL="265176" indent="-265176" fontAlgn="auto">
              <a:spcAft>
                <a:spcPts val="0"/>
              </a:spcAft>
              <a:buFont typeface="Wingdings 3"/>
              <a:buNone/>
              <a:defRPr/>
            </a:pPr>
            <a:r>
              <a:rPr lang="ru-RU" b="1" i="1" dirty="0" smtClean="0"/>
              <a:t>Основные задачи процесса организации труда современного предприятия:</a:t>
            </a:r>
          </a:p>
          <a:p>
            <a:pPr marL="265176" indent="-265176" fontAlgn="auto">
              <a:spcAft>
                <a:spcPts val="0"/>
              </a:spcAft>
              <a:buFont typeface="Wingdings 2"/>
              <a:buChar char=""/>
              <a:defRPr/>
            </a:pPr>
            <a:endParaRPr lang="ru-RU" dirty="0" smtClean="0"/>
          </a:p>
          <a:p>
            <a:pPr marL="365760" indent="-256032" fontAlgn="auto">
              <a:spcAft>
                <a:spcPts val="0"/>
              </a:spcAft>
              <a:buFont typeface="Wingdings 3"/>
              <a:buChar char=""/>
              <a:defRPr/>
            </a:pPr>
            <a:r>
              <a:rPr lang="ru-RU" dirty="0" smtClean="0"/>
              <a:t>совмещение профессий, специальностей, функций;</a:t>
            </a:r>
          </a:p>
          <a:p>
            <a:pPr marL="365760" indent="-256032" fontAlgn="auto">
              <a:spcAft>
                <a:spcPts val="0"/>
              </a:spcAft>
              <a:buFont typeface="Wingdings 3"/>
              <a:buChar char=""/>
              <a:defRPr/>
            </a:pPr>
            <a:r>
              <a:rPr lang="ru-RU" dirty="0" smtClean="0"/>
              <a:t>организация рабочих мест и их обслуживание  с обеспечением ресурсами для выполнения производственного задания;</a:t>
            </a:r>
          </a:p>
          <a:p>
            <a:pPr marL="365760" indent="-256032" fontAlgn="auto">
              <a:spcAft>
                <a:spcPts val="0"/>
              </a:spcAft>
              <a:buFont typeface="Wingdings 3"/>
              <a:buChar char=""/>
              <a:defRPr/>
            </a:pPr>
            <a:r>
              <a:rPr lang="ru-RU" dirty="0" smtClean="0"/>
              <a:t>разделение и кооперация труда;</a:t>
            </a:r>
          </a:p>
          <a:p>
            <a:pPr marL="365760" indent="-256032" fontAlgn="auto">
              <a:spcAft>
                <a:spcPts val="0"/>
              </a:spcAft>
              <a:buFont typeface="Wingdings 3"/>
              <a:buChar char=""/>
              <a:defRPr/>
            </a:pPr>
            <a:r>
              <a:rPr lang="ru-RU" dirty="0" smtClean="0"/>
              <a:t>внедрение научной организации труда, изучение и распространение передового опыта;</a:t>
            </a:r>
          </a:p>
          <a:p>
            <a:pPr marL="365760" indent="-256032" fontAlgn="auto">
              <a:spcAft>
                <a:spcPts val="0"/>
              </a:spcAft>
              <a:buFont typeface="Wingdings 3"/>
              <a:buChar char=""/>
              <a:defRPr/>
            </a:pPr>
            <a:r>
              <a:rPr lang="ru-RU" dirty="0" smtClean="0"/>
              <a:t>подбор и подготовка кадров, наделение их конкретными функциональными обязанностями;</a:t>
            </a:r>
          </a:p>
          <a:p>
            <a:pPr marL="365760" indent="-256032" fontAlgn="auto">
              <a:spcAft>
                <a:spcPts val="0"/>
              </a:spcAft>
              <a:buFont typeface="Wingdings 3"/>
              <a:buChar char=""/>
              <a:defRPr/>
            </a:pPr>
            <a:r>
              <a:rPr lang="ru-RU" dirty="0" smtClean="0"/>
              <a:t>установление методов и приемов, с помощью которых может быть выполнен конкретный вид работы;</a:t>
            </a:r>
          </a:p>
          <a:p>
            <a:pPr marL="365760" indent="-256032" fontAlgn="auto">
              <a:spcAft>
                <a:spcPts val="0"/>
              </a:spcAft>
              <a:buFont typeface="Wingdings 3"/>
              <a:buChar char=""/>
              <a:defRPr/>
            </a:pPr>
            <a:r>
              <a:rPr lang="ru-RU" dirty="0" smtClean="0"/>
              <a:t>нормирование труда.</a:t>
            </a:r>
            <a:endParaRPr lang="ru-RU" dirty="0"/>
          </a:p>
        </p:txBody>
      </p:sp>
    </p:spTree>
    <p:extLst>
      <p:ext uri="{BB962C8B-B14F-4D97-AF65-F5344CB8AC3E}">
        <p14:creationId xmlns:p14="http://schemas.microsoft.com/office/powerpoint/2010/main" val="62820837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85750" y="357188"/>
            <a:ext cx="8643938" cy="6000750"/>
          </a:xfrm>
        </p:spPr>
        <p:txBody>
          <a:bodyPr>
            <a:normAutofit fontScale="55000" lnSpcReduction="20000"/>
          </a:bodyPr>
          <a:lstStyle/>
          <a:p>
            <a:pPr marL="265176" indent="-265176" fontAlgn="auto">
              <a:spcAft>
                <a:spcPts val="0"/>
              </a:spcAft>
              <a:buFont typeface="Wingdings 3"/>
              <a:buNone/>
              <a:defRPr/>
            </a:pPr>
            <a:r>
              <a:rPr lang="ru-RU" sz="3600" b="1" dirty="0" smtClean="0"/>
              <a:t>Разделение труда (РТ)</a:t>
            </a:r>
            <a:r>
              <a:rPr lang="ru-RU" sz="3600" dirty="0" smtClean="0"/>
              <a:t> – разграничение деятельности людей в процессе совместного труда.</a:t>
            </a:r>
          </a:p>
          <a:p>
            <a:pPr marL="265176" indent="-265176" fontAlgn="auto">
              <a:spcAft>
                <a:spcPts val="0"/>
              </a:spcAft>
              <a:buFont typeface="Wingdings 2"/>
              <a:buChar char=""/>
              <a:defRPr/>
            </a:pPr>
            <a:endParaRPr lang="ru-RU" dirty="0" smtClean="0"/>
          </a:p>
          <a:p>
            <a:pPr marL="265176" indent="-265176" fontAlgn="auto">
              <a:spcAft>
                <a:spcPts val="0"/>
              </a:spcAft>
              <a:buFont typeface="Wingdings 3"/>
              <a:buNone/>
              <a:defRPr/>
            </a:pPr>
            <a:r>
              <a:rPr lang="ru-RU" sz="3300" b="1" i="1" dirty="0" smtClean="0"/>
              <a:t>Различают:</a:t>
            </a:r>
          </a:p>
          <a:p>
            <a:pPr marL="265176" indent="-265176" fontAlgn="auto">
              <a:spcAft>
                <a:spcPts val="0"/>
              </a:spcAft>
              <a:buFont typeface="Wingdings 2"/>
              <a:buChar char=""/>
              <a:defRPr/>
            </a:pPr>
            <a:r>
              <a:rPr lang="ru-RU" sz="3300" i="1" dirty="0" smtClean="0"/>
              <a:t>1. В зависимости от уровня обособления работ:</a:t>
            </a:r>
            <a:endParaRPr lang="ru-RU" sz="3300" dirty="0" smtClean="0"/>
          </a:p>
          <a:p>
            <a:pPr marL="265176" indent="-265176" fontAlgn="auto">
              <a:spcAft>
                <a:spcPts val="0"/>
              </a:spcAft>
              <a:buFont typeface="Wingdings 3"/>
              <a:buNone/>
              <a:defRPr/>
            </a:pPr>
            <a:r>
              <a:rPr lang="ru-RU" sz="3300" dirty="0" smtClean="0"/>
              <a:t>* </a:t>
            </a:r>
            <a:r>
              <a:rPr lang="ru-RU" sz="3300" u="sng" dirty="0" smtClean="0"/>
              <a:t>Общее</a:t>
            </a:r>
            <a:r>
              <a:rPr lang="ru-RU" sz="3300" dirty="0" smtClean="0"/>
              <a:t> РТ – РТ в масштабах всего общества (</a:t>
            </a:r>
            <a:r>
              <a:rPr lang="ru-RU" sz="3300" dirty="0" err="1" smtClean="0"/>
              <a:t>напр</a:t>
            </a:r>
            <a:r>
              <a:rPr lang="ru-RU" sz="3300" dirty="0" smtClean="0"/>
              <a:t>, промышленные и сельскохозяйственные рабочие);</a:t>
            </a:r>
          </a:p>
          <a:p>
            <a:pPr marL="265176" indent="-265176" fontAlgn="auto">
              <a:spcAft>
                <a:spcPts val="0"/>
              </a:spcAft>
              <a:buFont typeface="Wingdings 3"/>
              <a:buNone/>
              <a:defRPr/>
            </a:pPr>
            <a:r>
              <a:rPr lang="ru-RU" sz="3300" dirty="0" smtClean="0"/>
              <a:t>*  </a:t>
            </a:r>
            <a:r>
              <a:rPr lang="ru-RU" sz="3300" u="sng" dirty="0" smtClean="0"/>
              <a:t>Частное</a:t>
            </a:r>
            <a:r>
              <a:rPr lang="ru-RU" sz="3300" dirty="0" smtClean="0"/>
              <a:t> РТ – РТ внутри данной отрасли;</a:t>
            </a:r>
          </a:p>
          <a:p>
            <a:pPr marL="265176" indent="-265176" fontAlgn="auto">
              <a:spcAft>
                <a:spcPts val="0"/>
              </a:spcAft>
              <a:buFont typeface="Wingdings 3"/>
              <a:buNone/>
              <a:defRPr/>
            </a:pPr>
            <a:r>
              <a:rPr lang="ru-RU" sz="3300" dirty="0" smtClean="0"/>
              <a:t>* </a:t>
            </a:r>
            <a:r>
              <a:rPr lang="ru-RU" sz="3300" u="sng" dirty="0" smtClean="0"/>
              <a:t>Единичное</a:t>
            </a:r>
            <a:r>
              <a:rPr lang="ru-RU" sz="3300" dirty="0" smtClean="0"/>
              <a:t> РТ – обособление труда в рамках определенных структурных подразделений предприятия, а также распределение работ между отдельными исполнителями.</a:t>
            </a:r>
          </a:p>
          <a:p>
            <a:pPr marL="265176" indent="-265176" fontAlgn="auto">
              <a:spcAft>
                <a:spcPts val="0"/>
              </a:spcAft>
              <a:buFont typeface="Wingdings 2"/>
              <a:buChar char=""/>
              <a:defRPr/>
            </a:pPr>
            <a:r>
              <a:rPr lang="ru-RU" sz="3300" i="1" dirty="0" smtClean="0"/>
              <a:t>2. Единичное РТ может существовать в нескольких формах:</a:t>
            </a:r>
            <a:endParaRPr lang="ru-RU" sz="3300" dirty="0" smtClean="0"/>
          </a:p>
          <a:p>
            <a:pPr marL="265176" indent="-265176" fontAlgn="auto">
              <a:spcAft>
                <a:spcPts val="0"/>
              </a:spcAft>
              <a:buFont typeface="Wingdings 3"/>
              <a:buNone/>
              <a:defRPr/>
            </a:pPr>
            <a:r>
              <a:rPr lang="ru-RU" sz="3300" dirty="0" smtClean="0"/>
              <a:t>* </a:t>
            </a:r>
            <a:r>
              <a:rPr lang="ru-RU" sz="3300" u="sng" dirty="0" smtClean="0"/>
              <a:t>функциональное</a:t>
            </a:r>
            <a:r>
              <a:rPr lang="ru-RU" sz="3300" dirty="0" smtClean="0"/>
              <a:t> РТ – обособление работ в соответствии с теми функциями, которые выполняют работники на предприятии (основные, вспомогательные рабочие, младший обслуживающий персонал);</a:t>
            </a:r>
          </a:p>
          <a:p>
            <a:pPr marL="265176" indent="-265176" fontAlgn="auto">
              <a:spcAft>
                <a:spcPts val="0"/>
              </a:spcAft>
              <a:buFont typeface="Wingdings 3"/>
              <a:buNone/>
              <a:defRPr/>
            </a:pPr>
            <a:r>
              <a:rPr lang="ru-RU" sz="3300" dirty="0" smtClean="0"/>
              <a:t>* </a:t>
            </a:r>
            <a:r>
              <a:rPr lang="ru-RU" sz="3300" u="sng" dirty="0" smtClean="0"/>
              <a:t>технологическое</a:t>
            </a:r>
            <a:r>
              <a:rPr lang="ru-RU" sz="3300" dirty="0" smtClean="0"/>
              <a:t> РТ – обособление отдельных работ в зависимости от характера технологии их исполнения (токари, слесари, фрезеровщики и т. д.);</a:t>
            </a:r>
          </a:p>
          <a:p>
            <a:pPr marL="265176" indent="-265176" fontAlgn="auto">
              <a:spcAft>
                <a:spcPts val="0"/>
              </a:spcAft>
              <a:buFont typeface="Wingdings 3"/>
              <a:buNone/>
              <a:defRPr/>
            </a:pPr>
            <a:r>
              <a:rPr lang="ru-RU" sz="3300" dirty="0" smtClean="0"/>
              <a:t>* </a:t>
            </a:r>
            <a:r>
              <a:rPr lang="ru-RU" sz="3300" u="sng" dirty="0" smtClean="0"/>
              <a:t>квалификационное</a:t>
            </a:r>
            <a:r>
              <a:rPr lang="ru-RU" sz="3300" dirty="0" smtClean="0"/>
              <a:t> РТ – осуществляется на основе обособления отдельных групп рабочих в зависимости от уровня их квалификации (тарифного разряда);</a:t>
            </a:r>
          </a:p>
          <a:p>
            <a:pPr marL="265176" indent="-265176" fontAlgn="auto">
              <a:spcAft>
                <a:spcPts val="0"/>
              </a:spcAft>
              <a:buFont typeface="Wingdings 3"/>
              <a:buNone/>
              <a:defRPr/>
            </a:pPr>
            <a:r>
              <a:rPr lang="ru-RU" sz="3300" dirty="0" smtClean="0"/>
              <a:t>* </a:t>
            </a:r>
            <a:r>
              <a:rPr lang="ru-RU" sz="3300" u="sng" dirty="0" smtClean="0"/>
              <a:t>пооперационное</a:t>
            </a:r>
            <a:r>
              <a:rPr lang="ru-RU" sz="3300" dirty="0" smtClean="0"/>
              <a:t> РТ – расчленение процесса </a:t>
            </a:r>
            <a:r>
              <a:rPr lang="ru-RU" sz="3300" dirty="0" err="1" smtClean="0"/>
              <a:t>изготавления</a:t>
            </a:r>
            <a:r>
              <a:rPr lang="ru-RU" sz="3300" dirty="0" smtClean="0"/>
              <a:t> изделия на отдельные частичные операции, выполняемые различными рабочими.</a:t>
            </a:r>
          </a:p>
        </p:txBody>
      </p:sp>
    </p:spTree>
    <p:extLst>
      <p:ext uri="{BB962C8B-B14F-4D97-AF65-F5344CB8AC3E}">
        <p14:creationId xmlns:p14="http://schemas.microsoft.com/office/powerpoint/2010/main" val="46603256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normAutofit fontScale="92500" lnSpcReduction="10000"/>
          </a:bodyPr>
          <a:lstStyle/>
          <a:p>
            <a:pPr marL="265176" indent="-265176" algn="just" fontAlgn="auto">
              <a:spcAft>
                <a:spcPts val="0"/>
              </a:spcAft>
              <a:buFont typeface="Wingdings 3"/>
              <a:buNone/>
              <a:defRPr/>
            </a:pPr>
            <a:r>
              <a:rPr lang="ru-RU" b="1" dirty="0" smtClean="0"/>
              <a:t>Кооперация труда</a:t>
            </a:r>
            <a:r>
              <a:rPr lang="ru-RU" dirty="0" smtClean="0"/>
              <a:t> – объединение трудовой деятельности рабочих для того, чтобы их совместные усилия привели  к выпуску готовой продукции. Кооперация труда является следствием разделения труда. Чем больше разделение труда, тем шире должна быть кооперация.</a:t>
            </a:r>
          </a:p>
          <a:p>
            <a:pPr marL="265176" indent="-265176" fontAlgn="auto">
              <a:spcAft>
                <a:spcPts val="0"/>
              </a:spcAft>
              <a:buFont typeface="Wingdings 2"/>
              <a:buChar char=""/>
              <a:defRPr/>
            </a:pPr>
            <a:endParaRPr lang="ru-RU" dirty="0" smtClean="0"/>
          </a:p>
          <a:p>
            <a:pPr marL="265176" indent="-265176" fontAlgn="auto">
              <a:spcAft>
                <a:spcPts val="0"/>
              </a:spcAft>
              <a:buFont typeface="Wingdings 3"/>
              <a:buNone/>
              <a:defRPr/>
            </a:pPr>
            <a:r>
              <a:rPr lang="ru-RU" b="1" dirty="0" smtClean="0"/>
              <a:t>Виды:</a:t>
            </a:r>
            <a:endParaRPr lang="ru-RU" dirty="0" smtClean="0"/>
          </a:p>
          <a:p>
            <a:pPr marL="265176" indent="-265176" fontAlgn="auto">
              <a:spcAft>
                <a:spcPts val="0"/>
              </a:spcAft>
              <a:buFont typeface="Wingdings 2"/>
              <a:buChar char=""/>
              <a:defRPr/>
            </a:pPr>
            <a:r>
              <a:rPr lang="ru-RU" dirty="0" smtClean="0"/>
              <a:t>- межцеховая;</a:t>
            </a:r>
          </a:p>
          <a:p>
            <a:pPr marL="265176" indent="-265176" fontAlgn="auto">
              <a:spcAft>
                <a:spcPts val="0"/>
              </a:spcAft>
              <a:buFont typeface="Wingdings 2"/>
              <a:buChar char=""/>
              <a:defRPr/>
            </a:pPr>
            <a:r>
              <a:rPr lang="ru-RU" dirty="0" smtClean="0"/>
              <a:t>- внутрицеховая (между участками);</a:t>
            </a:r>
          </a:p>
          <a:p>
            <a:pPr marL="265176" indent="-265176" fontAlgn="auto">
              <a:spcAft>
                <a:spcPts val="0"/>
              </a:spcAft>
              <a:buFont typeface="Wingdings 2"/>
              <a:buChar char=""/>
              <a:defRPr/>
            </a:pPr>
            <a:r>
              <a:rPr lang="ru-RU" dirty="0" smtClean="0"/>
              <a:t>- между исполнителями.</a:t>
            </a:r>
          </a:p>
          <a:p>
            <a:pPr marL="265176" indent="-265176" fontAlgn="auto">
              <a:spcAft>
                <a:spcPts val="0"/>
              </a:spcAft>
              <a:buFont typeface="Wingdings 2"/>
              <a:buChar char=""/>
              <a:defRPr/>
            </a:pPr>
            <a:endParaRPr lang="ru-RU" dirty="0"/>
          </a:p>
        </p:txBody>
      </p:sp>
    </p:spTree>
    <p:extLst>
      <p:ext uri="{BB962C8B-B14F-4D97-AF65-F5344CB8AC3E}">
        <p14:creationId xmlns:p14="http://schemas.microsoft.com/office/powerpoint/2010/main" val="363635548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Содержимое 1"/>
          <p:cNvSpPr>
            <a:spLocks noGrp="1"/>
          </p:cNvSpPr>
          <p:nvPr>
            <p:ph idx="1"/>
          </p:nvPr>
        </p:nvSpPr>
        <p:spPr/>
        <p:txBody>
          <a:bodyPr/>
          <a:lstStyle/>
          <a:p>
            <a:pPr>
              <a:buFont typeface="Wingdings 3" pitchFamily="18" charset="2"/>
              <a:buNone/>
            </a:pPr>
            <a:r>
              <a:rPr lang="ru-RU" sz="2200" smtClean="0"/>
              <a:t>Основными путями  повышения уровня организации труда и повышения производительности является </a:t>
            </a:r>
            <a:r>
              <a:rPr lang="ru-RU" sz="2200" b="1" smtClean="0"/>
              <a:t>совмещение специальностей и многостаночное обслуживание.</a:t>
            </a:r>
            <a:endParaRPr lang="ru-RU" sz="2200" smtClean="0"/>
          </a:p>
          <a:p>
            <a:r>
              <a:rPr lang="ru-RU" sz="2200" i="1" smtClean="0"/>
              <a:t>При совмещении профессий и специальностей исполнитель кроме  своей работы выполняет работу другого рабочего. Совмещение профессий и специальностей позволяет снизить монотонность труда, повысить производительность, преодолеть узкую специализацию труда, повысить эффективность производства.</a:t>
            </a:r>
          </a:p>
        </p:txBody>
      </p:sp>
    </p:spTree>
    <p:extLst>
      <p:ext uri="{BB962C8B-B14F-4D97-AF65-F5344CB8AC3E}">
        <p14:creationId xmlns:p14="http://schemas.microsoft.com/office/powerpoint/2010/main" val="406113753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03238" y="530225"/>
            <a:ext cx="8183562" cy="5327650"/>
          </a:xfrm>
        </p:spPr>
        <p:txBody>
          <a:bodyPr>
            <a:normAutofit fontScale="92500" lnSpcReduction="10000"/>
          </a:bodyPr>
          <a:lstStyle/>
          <a:p>
            <a:pPr marL="265176" indent="-265176" fontAlgn="auto">
              <a:spcAft>
                <a:spcPts val="0"/>
              </a:spcAft>
              <a:buFont typeface="Wingdings 3"/>
              <a:buNone/>
              <a:defRPr/>
            </a:pPr>
            <a:r>
              <a:rPr lang="ru-RU" b="1" dirty="0" smtClean="0"/>
              <a:t>Нормирование труда</a:t>
            </a:r>
            <a:r>
              <a:rPr lang="ru-RU" dirty="0" smtClean="0"/>
              <a:t> – определение необходимости затрат на производство данной продукции в конкретных организационно-технических условиях.</a:t>
            </a:r>
          </a:p>
          <a:p>
            <a:pPr marL="265176" indent="-265176" fontAlgn="auto">
              <a:spcAft>
                <a:spcPts val="0"/>
              </a:spcAft>
              <a:buFont typeface="Wingdings 2"/>
              <a:buChar char=""/>
              <a:defRPr/>
            </a:pPr>
            <a:endParaRPr lang="ru-RU" dirty="0" smtClean="0"/>
          </a:p>
          <a:p>
            <a:pPr marL="265176" indent="-265176" fontAlgn="auto">
              <a:spcAft>
                <a:spcPts val="0"/>
              </a:spcAft>
              <a:buFont typeface="Wingdings 3"/>
              <a:buNone/>
              <a:defRPr/>
            </a:pPr>
            <a:r>
              <a:rPr lang="ru-RU" b="1" dirty="0" smtClean="0"/>
              <a:t>Задачи нормирования:</a:t>
            </a:r>
          </a:p>
          <a:p>
            <a:pPr marL="265176" indent="-265176" fontAlgn="auto">
              <a:spcAft>
                <a:spcPts val="0"/>
              </a:spcAft>
              <a:buFont typeface="Wingdings 2"/>
              <a:buChar char=""/>
              <a:defRPr/>
            </a:pPr>
            <a:r>
              <a:rPr lang="ru-RU" dirty="0" smtClean="0"/>
              <a:t>- изучение трудовых процессов для их дальнейшей оптимизации;</a:t>
            </a:r>
          </a:p>
          <a:p>
            <a:pPr marL="265176" indent="-265176" fontAlgn="auto">
              <a:spcAft>
                <a:spcPts val="0"/>
              </a:spcAft>
              <a:buFont typeface="Wingdings 2"/>
              <a:buChar char=""/>
              <a:defRPr/>
            </a:pPr>
            <a:r>
              <a:rPr lang="ru-RU" dirty="0" smtClean="0"/>
              <a:t>- разработка проверка и уточнение нормативных материалов;</a:t>
            </a:r>
          </a:p>
          <a:p>
            <a:pPr marL="265176" indent="-265176" fontAlgn="auto">
              <a:spcAft>
                <a:spcPts val="0"/>
              </a:spcAft>
              <a:buFont typeface="Wingdings 2"/>
              <a:buChar char=""/>
              <a:defRPr/>
            </a:pPr>
            <a:r>
              <a:rPr lang="ru-RU" dirty="0" smtClean="0"/>
              <a:t>- организация оперативного планирования;</a:t>
            </a:r>
          </a:p>
          <a:p>
            <a:pPr marL="265176" indent="-265176" fontAlgn="auto">
              <a:spcAft>
                <a:spcPts val="0"/>
              </a:spcAft>
              <a:buFont typeface="Wingdings 2"/>
              <a:buChar char=""/>
              <a:defRPr/>
            </a:pPr>
            <a:r>
              <a:rPr lang="ru-RU" dirty="0" smtClean="0"/>
              <a:t>- обобщение опыта;</a:t>
            </a:r>
          </a:p>
          <a:p>
            <a:pPr marL="265176" indent="-265176" fontAlgn="auto">
              <a:spcAft>
                <a:spcPts val="0"/>
              </a:spcAft>
              <a:buFont typeface="Wingdings 2"/>
              <a:buChar char=""/>
              <a:defRPr/>
            </a:pPr>
            <a:r>
              <a:rPr lang="ru-RU" dirty="0" smtClean="0"/>
              <a:t>- снижение трудоемкости изготовления продукции.</a:t>
            </a:r>
          </a:p>
          <a:p>
            <a:pPr marL="265176" indent="-265176" fontAlgn="auto">
              <a:spcAft>
                <a:spcPts val="0"/>
              </a:spcAft>
              <a:buFont typeface="Wingdings 2"/>
              <a:buChar char=""/>
              <a:defRPr/>
            </a:pPr>
            <a:endParaRPr lang="ru-RU" dirty="0"/>
          </a:p>
        </p:txBody>
      </p:sp>
    </p:spTree>
    <p:extLst>
      <p:ext uri="{BB962C8B-B14F-4D97-AF65-F5344CB8AC3E}">
        <p14:creationId xmlns:p14="http://schemas.microsoft.com/office/powerpoint/2010/main" val="379756045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Содержимое 2"/>
          <p:cNvSpPr>
            <a:spLocks noGrp="1"/>
          </p:cNvSpPr>
          <p:nvPr>
            <p:ph idx="1"/>
          </p:nvPr>
        </p:nvSpPr>
        <p:spPr>
          <a:xfrm>
            <a:off x="285750" y="285750"/>
            <a:ext cx="8715375" cy="6000750"/>
          </a:xfrm>
        </p:spPr>
        <p:txBody>
          <a:bodyPr/>
          <a:lstStyle/>
          <a:p>
            <a:pPr marL="265113" indent="-265113">
              <a:buFont typeface="Wingdings 3" pitchFamily="18" charset="2"/>
              <a:buNone/>
            </a:pPr>
            <a:r>
              <a:rPr lang="ru-RU" sz="1800" b="1" i="1" smtClean="0"/>
              <a:t>Классификация норм труда:</a:t>
            </a:r>
            <a:endParaRPr lang="ru-RU" sz="1800" smtClean="0"/>
          </a:p>
          <a:p>
            <a:pPr marL="265113" indent="-265113">
              <a:buFont typeface="Wingdings 2" pitchFamily="18" charset="2"/>
              <a:buChar char=""/>
            </a:pPr>
            <a:r>
              <a:rPr lang="ru-RU" sz="1800" i="1" smtClean="0"/>
              <a:t>1. по методу обоснования:</a:t>
            </a:r>
            <a:endParaRPr lang="ru-RU" sz="1800" smtClean="0"/>
          </a:p>
          <a:p>
            <a:pPr marL="265113" indent="-265113">
              <a:buFont typeface="Wingdings 3" pitchFamily="18" charset="2"/>
              <a:buNone/>
            </a:pPr>
            <a:r>
              <a:rPr lang="ru-RU" sz="1800" smtClean="0"/>
              <a:t>* </a:t>
            </a:r>
            <a:r>
              <a:rPr lang="ru-RU" sz="1700" u="sng" smtClean="0"/>
              <a:t>аналитические</a:t>
            </a:r>
            <a:r>
              <a:rPr lang="ru-RU" sz="1700" smtClean="0"/>
              <a:t> – предполагают установление норм труда при помощи разделения процесса на элементы и проектирования рациональной организации труда;</a:t>
            </a:r>
          </a:p>
          <a:p>
            <a:pPr marL="265113" indent="-265113">
              <a:buFont typeface="Wingdings 3" pitchFamily="18" charset="2"/>
              <a:buNone/>
            </a:pPr>
            <a:r>
              <a:rPr lang="ru-RU" sz="1700" smtClean="0"/>
              <a:t>* </a:t>
            </a:r>
            <a:r>
              <a:rPr lang="ru-RU" sz="1700" u="sng" smtClean="0"/>
              <a:t>опытно-статистические</a:t>
            </a:r>
            <a:r>
              <a:rPr lang="ru-RU" sz="1700" smtClean="0"/>
              <a:t> - предполагают установление норм труда на основе либо опыта нормировщика, либо статистических данных о выполнении аналогичных работ.</a:t>
            </a:r>
          </a:p>
          <a:p>
            <a:pPr marL="265113" indent="-265113">
              <a:buFont typeface="Wingdings 2" pitchFamily="18" charset="2"/>
              <a:buChar char=""/>
            </a:pPr>
            <a:r>
              <a:rPr lang="ru-RU" sz="1800" i="1" smtClean="0"/>
              <a:t>2. по видам:</a:t>
            </a:r>
            <a:endParaRPr lang="ru-RU" sz="1800" smtClean="0"/>
          </a:p>
          <a:p>
            <a:pPr marL="265113" indent="-265113">
              <a:buFont typeface="Wingdings 3" pitchFamily="18" charset="2"/>
              <a:buNone/>
            </a:pPr>
            <a:r>
              <a:rPr lang="ru-RU" sz="1800" smtClean="0"/>
              <a:t>* </a:t>
            </a:r>
            <a:r>
              <a:rPr lang="ru-RU" sz="1700" u="sng" smtClean="0"/>
              <a:t>норма времени</a:t>
            </a:r>
            <a:r>
              <a:rPr lang="ru-RU" sz="1700" smtClean="0"/>
              <a:t>;</a:t>
            </a:r>
          </a:p>
          <a:p>
            <a:pPr marL="265113" indent="-265113">
              <a:buFont typeface="Wingdings 3" pitchFamily="18" charset="2"/>
              <a:buNone/>
            </a:pPr>
            <a:r>
              <a:rPr lang="ru-RU" sz="1700" smtClean="0"/>
              <a:t>* </a:t>
            </a:r>
            <a:r>
              <a:rPr lang="ru-RU" sz="1700" u="sng" smtClean="0"/>
              <a:t>норма выработки</a:t>
            </a:r>
            <a:r>
              <a:rPr lang="ru-RU" sz="1700" smtClean="0"/>
              <a:t>;</a:t>
            </a:r>
          </a:p>
          <a:p>
            <a:pPr marL="265113" indent="-265113">
              <a:buFont typeface="Wingdings 3" pitchFamily="18" charset="2"/>
              <a:buNone/>
            </a:pPr>
            <a:r>
              <a:rPr lang="ru-RU" sz="1700" smtClean="0"/>
              <a:t>* </a:t>
            </a:r>
            <a:r>
              <a:rPr lang="ru-RU" sz="1700" u="sng" smtClean="0"/>
              <a:t>норма обслуживания </a:t>
            </a:r>
            <a:r>
              <a:rPr lang="ru-RU" sz="1700" smtClean="0"/>
              <a:t>– количество единиц оборудования или других производственных единиц, которое должно обслуживаться рабочим или группой рабочих соответствующей квалификации в течение одной смены в определенных условиях;</a:t>
            </a:r>
          </a:p>
          <a:p>
            <a:pPr marL="265113" indent="-265113">
              <a:buFont typeface="Wingdings 3" pitchFamily="18" charset="2"/>
              <a:buNone/>
            </a:pPr>
            <a:r>
              <a:rPr lang="ru-RU" sz="1700" smtClean="0"/>
              <a:t>* </a:t>
            </a:r>
            <a:r>
              <a:rPr lang="ru-RU" sz="1700" u="sng" smtClean="0"/>
              <a:t>норма численности </a:t>
            </a:r>
            <a:r>
              <a:rPr lang="ru-RU" sz="1700" smtClean="0"/>
              <a:t>– величина совокупных затрат труда производственного персонала или отдельных работников, выраженная через необходимую для выполнения данной работы численность персонала;</a:t>
            </a:r>
          </a:p>
          <a:p>
            <a:pPr marL="265113" indent="-265113">
              <a:buFont typeface="Wingdings 3" pitchFamily="18" charset="2"/>
              <a:buNone/>
            </a:pPr>
            <a:r>
              <a:rPr lang="ru-RU" sz="1700" smtClean="0"/>
              <a:t>* </a:t>
            </a:r>
            <a:r>
              <a:rPr lang="ru-RU" sz="1700" u="sng" smtClean="0"/>
              <a:t>норма задания </a:t>
            </a:r>
            <a:r>
              <a:rPr lang="ru-RU" sz="1700" smtClean="0"/>
              <a:t>– необходимый ассортимент и объем работ, которые должны быть выполнены одним работником или бригадой за данный отрезок времени.</a:t>
            </a:r>
          </a:p>
        </p:txBody>
      </p:sp>
    </p:spTree>
    <p:extLst>
      <p:ext uri="{BB962C8B-B14F-4D97-AF65-F5344CB8AC3E}">
        <p14:creationId xmlns:p14="http://schemas.microsoft.com/office/powerpoint/2010/main" val="144498103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Содержимое 2"/>
          <p:cNvSpPr>
            <a:spLocks noGrp="1"/>
          </p:cNvSpPr>
          <p:nvPr>
            <p:ph idx="1"/>
          </p:nvPr>
        </p:nvSpPr>
        <p:spPr>
          <a:xfrm>
            <a:off x="857250" y="1214438"/>
            <a:ext cx="7829550" cy="5072062"/>
          </a:xfrm>
        </p:spPr>
        <p:txBody>
          <a:bodyPr/>
          <a:lstStyle/>
          <a:p>
            <a:pPr marL="265113" indent="-265113">
              <a:buFont typeface="Wingdings 3" pitchFamily="18" charset="2"/>
              <a:buNone/>
            </a:pPr>
            <a:r>
              <a:rPr lang="ru-RU" sz="1800" b="1" i="1" smtClean="0"/>
              <a:t>Классификация норм труда:</a:t>
            </a:r>
            <a:endParaRPr lang="ru-RU" sz="1800" smtClean="0"/>
          </a:p>
          <a:p>
            <a:pPr marL="265113" indent="-265113">
              <a:buFont typeface="Wingdings 2" pitchFamily="18" charset="2"/>
              <a:buChar char=""/>
            </a:pPr>
            <a:r>
              <a:rPr lang="ru-RU" sz="1800" i="1" smtClean="0"/>
              <a:t>3. по степени укрупнения:</a:t>
            </a:r>
            <a:endParaRPr lang="ru-RU" sz="1800" smtClean="0"/>
          </a:p>
          <a:p>
            <a:pPr marL="265113" indent="-265113">
              <a:buFont typeface="Wingdings 3" pitchFamily="18" charset="2"/>
              <a:buNone/>
            </a:pPr>
            <a:r>
              <a:rPr lang="ru-RU" sz="1800" smtClean="0"/>
              <a:t>* дифференцированная (элемент);</a:t>
            </a:r>
          </a:p>
          <a:p>
            <a:pPr marL="265113" indent="-265113">
              <a:buFont typeface="Wingdings 3" pitchFamily="18" charset="2"/>
              <a:buNone/>
            </a:pPr>
            <a:r>
              <a:rPr lang="ru-RU" sz="1800" smtClean="0"/>
              <a:t>* укрупненная;</a:t>
            </a:r>
          </a:p>
          <a:p>
            <a:pPr marL="265113" indent="-265113">
              <a:buFont typeface="Wingdings 3" pitchFamily="18" charset="2"/>
              <a:buNone/>
            </a:pPr>
            <a:r>
              <a:rPr lang="ru-RU" sz="1800" smtClean="0"/>
              <a:t>* комплексная.</a:t>
            </a:r>
          </a:p>
          <a:p>
            <a:pPr marL="265113" indent="-265113">
              <a:buFont typeface="Wingdings 2" pitchFamily="18" charset="2"/>
              <a:buChar char=""/>
            </a:pPr>
            <a:r>
              <a:rPr lang="ru-RU" sz="1800" i="1" smtClean="0"/>
              <a:t>4. по сроком действия:</a:t>
            </a:r>
            <a:endParaRPr lang="ru-RU" sz="1800" smtClean="0"/>
          </a:p>
          <a:p>
            <a:pPr marL="265113" indent="-265113">
              <a:buFont typeface="Wingdings 3" pitchFamily="18" charset="2"/>
              <a:buNone/>
            </a:pPr>
            <a:r>
              <a:rPr lang="ru-RU" sz="1800" smtClean="0"/>
              <a:t>* постоянная;</a:t>
            </a:r>
          </a:p>
          <a:p>
            <a:pPr marL="265113" indent="-265113">
              <a:buFont typeface="Wingdings 3" pitchFamily="18" charset="2"/>
              <a:buNone/>
            </a:pPr>
            <a:r>
              <a:rPr lang="ru-RU" sz="1800" smtClean="0"/>
              <a:t>* временная;</a:t>
            </a:r>
          </a:p>
          <a:p>
            <a:pPr marL="265113" indent="-265113">
              <a:buFont typeface="Wingdings 3" pitchFamily="18" charset="2"/>
              <a:buNone/>
            </a:pPr>
            <a:r>
              <a:rPr lang="ru-RU" sz="1800" smtClean="0"/>
              <a:t>* сезонная;</a:t>
            </a:r>
          </a:p>
          <a:p>
            <a:pPr marL="265113" indent="-265113">
              <a:buFont typeface="Wingdings 3" pitchFamily="18" charset="2"/>
              <a:buNone/>
            </a:pPr>
            <a:r>
              <a:rPr lang="ru-RU" sz="1800" smtClean="0"/>
              <a:t>* разовая.</a:t>
            </a:r>
          </a:p>
          <a:p>
            <a:pPr marL="265113" indent="-265113">
              <a:buFont typeface="Wingdings 2" pitchFamily="18" charset="2"/>
              <a:buChar char=""/>
            </a:pPr>
            <a:endParaRPr lang="ru-RU" smtClean="0"/>
          </a:p>
        </p:txBody>
      </p:sp>
    </p:spTree>
    <p:extLst>
      <p:ext uri="{BB962C8B-B14F-4D97-AF65-F5344CB8AC3E}">
        <p14:creationId xmlns:p14="http://schemas.microsoft.com/office/powerpoint/2010/main" val="317275929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Содержимое 2"/>
          <p:cNvSpPr>
            <a:spLocks noGrp="1"/>
          </p:cNvSpPr>
          <p:nvPr>
            <p:ph idx="1"/>
          </p:nvPr>
        </p:nvSpPr>
        <p:spPr>
          <a:xfrm>
            <a:off x="457200" y="1481138"/>
            <a:ext cx="8229600" cy="4162425"/>
          </a:xfrm>
        </p:spPr>
        <p:txBody>
          <a:bodyPr/>
          <a:lstStyle/>
          <a:p>
            <a:pPr marL="265113" indent="-265113">
              <a:buFont typeface="Wingdings 2" pitchFamily="18" charset="2"/>
              <a:buChar char=""/>
            </a:pPr>
            <a:r>
              <a:rPr lang="ru-RU" sz="2500" b="1" smtClean="0"/>
              <a:t>Оплата труда</a:t>
            </a:r>
            <a:r>
              <a:rPr lang="ru-RU" sz="2500" smtClean="0"/>
              <a:t> - обязанность работодателя по выплате наёмному работнику заработанных им средств за выполнение работы (или оказание услуги) в соответствии с условиями трудового договора</a:t>
            </a:r>
          </a:p>
          <a:p>
            <a:pPr marL="265113" indent="-265113">
              <a:buFont typeface="Wingdings 2" pitchFamily="18" charset="2"/>
              <a:buChar char=""/>
            </a:pPr>
            <a:endParaRPr lang="ru-RU" sz="2500" smtClean="0"/>
          </a:p>
          <a:p>
            <a:pPr marL="265113" indent="-265113">
              <a:buFont typeface="Wingdings 2" pitchFamily="18" charset="2"/>
              <a:buChar char=""/>
            </a:pPr>
            <a:r>
              <a:rPr lang="ru-RU" sz="2500" smtClean="0"/>
              <a:t> </a:t>
            </a:r>
            <a:r>
              <a:rPr lang="ru-RU" sz="2500" b="1" smtClean="0"/>
              <a:t>Заработная плата</a:t>
            </a:r>
            <a:r>
              <a:rPr lang="ru-RU" sz="2500" smtClean="0"/>
              <a:t> — это денежное вознаграждение, периодически выплачиваемое нанимателем сотруднику за выполнение возложенных на него обязанностей.</a:t>
            </a:r>
            <a:endParaRPr lang="ru-RU" sz="2500" b="1" u="sng" smtClean="0"/>
          </a:p>
          <a:p>
            <a:pPr marL="265113" indent="-265113">
              <a:buFont typeface="Wingdings 2" pitchFamily="18" charset="2"/>
              <a:buChar char=""/>
            </a:pPr>
            <a:endParaRPr lang="ru-RU" smtClean="0"/>
          </a:p>
        </p:txBody>
      </p:sp>
    </p:spTree>
    <p:extLst>
      <p:ext uri="{BB962C8B-B14F-4D97-AF65-F5344CB8AC3E}">
        <p14:creationId xmlns:p14="http://schemas.microsoft.com/office/powerpoint/2010/main" val="398687472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03238" y="530225"/>
            <a:ext cx="8183562" cy="4327525"/>
          </a:xfrm>
        </p:spPr>
        <p:txBody>
          <a:bodyPr>
            <a:normAutofit fontScale="85000" lnSpcReduction="20000"/>
          </a:bodyPr>
          <a:lstStyle/>
          <a:p>
            <a:pPr marL="265176" indent="-265176" fontAlgn="auto">
              <a:spcAft>
                <a:spcPts val="0"/>
              </a:spcAft>
              <a:buFont typeface="Wingdings 3"/>
              <a:buNone/>
              <a:defRPr/>
            </a:pPr>
            <a:r>
              <a:rPr lang="ru-RU" b="1" dirty="0" smtClean="0"/>
              <a:t>Функции оплаты труда:</a:t>
            </a:r>
          </a:p>
          <a:p>
            <a:pPr marL="265176" indent="-265176" fontAlgn="auto">
              <a:spcAft>
                <a:spcPts val="0"/>
              </a:spcAft>
              <a:buFont typeface="Wingdings 2"/>
              <a:buChar char=""/>
              <a:defRPr/>
            </a:pPr>
            <a:r>
              <a:rPr lang="ru-RU" dirty="0" smtClean="0"/>
              <a:t>Воспроизводственная;</a:t>
            </a:r>
          </a:p>
          <a:p>
            <a:pPr marL="265176" indent="-265176" fontAlgn="auto">
              <a:spcAft>
                <a:spcPts val="0"/>
              </a:spcAft>
              <a:buFont typeface="Wingdings 2"/>
              <a:buChar char=""/>
              <a:defRPr/>
            </a:pPr>
            <a:r>
              <a:rPr lang="ru-RU" dirty="0" smtClean="0"/>
              <a:t>Стимулирующая;</a:t>
            </a:r>
          </a:p>
          <a:p>
            <a:pPr marL="265176" indent="-265176" fontAlgn="auto">
              <a:spcAft>
                <a:spcPts val="0"/>
              </a:spcAft>
              <a:buFont typeface="Wingdings 2"/>
              <a:buChar char=""/>
              <a:defRPr/>
            </a:pPr>
            <a:r>
              <a:rPr lang="ru-RU" dirty="0" smtClean="0"/>
              <a:t>Распределительная;</a:t>
            </a:r>
          </a:p>
          <a:p>
            <a:pPr marL="265176" indent="-265176" fontAlgn="auto">
              <a:spcAft>
                <a:spcPts val="0"/>
              </a:spcAft>
              <a:buFont typeface="Wingdings 2"/>
              <a:buChar char=""/>
              <a:defRPr/>
            </a:pPr>
            <a:r>
              <a:rPr lang="ru-RU" dirty="0" smtClean="0"/>
              <a:t>Регулирующая.</a:t>
            </a:r>
          </a:p>
          <a:p>
            <a:pPr marL="265176" indent="-265176" fontAlgn="auto">
              <a:spcAft>
                <a:spcPts val="0"/>
              </a:spcAft>
              <a:buFont typeface="Wingdings 2"/>
              <a:buChar char=""/>
              <a:defRPr/>
            </a:pPr>
            <a:endParaRPr lang="ru-RU" dirty="0" smtClean="0"/>
          </a:p>
          <a:p>
            <a:pPr marL="265176" indent="-265176" fontAlgn="auto">
              <a:spcAft>
                <a:spcPts val="0"/>
              </a:spcAft>
              <a:buFont typeface="Wingdings 3"/>
              <a:buNone/>
              <a:defRPr/>
            </a:pPr>
            <a:r>
              <a:rPr lang="ru-RU" b="1" dirty="0" smtClean="0"/>
              <a:t>Цели оплаты труда:</a:t>
            </a:r>
          </a:p>
          <a:p>
            <a:pPr marL="265176" indent="-265176" fontAlgn="auto">
              <a:spcAft>
                <a:spcPts val="0"/>
              </a:spcAft>
              <a:buFont typeface="Wingdings 2"/>
              <a:buChar char=""/>
              <a:defRPr/>
            </a:pPr>
            <a:r>
              <a:rPr lang="ru-RU" sz="2600" dirty="0" smtClean="0"/>
              <a:t>Привлечение персонала в организацию.</a:t>
            </a:r>
            <a:endParaRPr lang="ru-RU" sz="2600" b="1" u="sng" dirty="0" smtClean="0"/>
          </a:p>
          <a:p>
            <a:pPr marL="265176" indent="-265176" fontAlgn="auto">
              <a:spcAft>
                <a:spcPts val="0"/>
              </a:spcAft>
              <a:buFont typeface="Wingdings 2"/>
              <a:buChar char=""/>
              <a:defRPr/>
            </a:pPr>
            <a:r>
              <a:rPr lang="ru-RU" sz="2600" dirty="0" smtClean="0"/>
              <a:t>Сохранение сотрудников в организации.</a:t>
            </a:r>
            <a:endParaRPr lang="ru-RU" sz="2600" b="1" u="sng" dirty="0" smtClean="0"/>
          </a:p>
          <a:p>
            <a:pPr marL="265176" indent="-265176" fontAlgn="auto">
              <a:spcAft>
                <a:spcPts val="0"/>
              </a:spcAft>
              <a:buFont typeface="Wingdings 2"/>
              <a:buChar char=""/>
              <a:defRPr/>
            </a:pPr>
            <a:r>
              <a:rPr lang="ru-RU" sz="2600" dirty="0" smtClean="0"/>
              <a:t>Стимулирование производительного труда.</a:t>
            </a:r>
            <a:endParaRPr lang="ru-RU" sz="2600" b="1" u="sng" dirty="0" smtClean="0"/>
          </a:p>
          <a:p>
            <a:pPr marL="265176" indent="-265176" fontAlgn="auto">
              <a:spcAft>
                <a:spcPts val="0"/>
              </a:spcAft>
              <a:buFont typeface="Wingdings 2"/>
              <a:buChar char=""/>
              <a:defRPr/>
            </a:pPr>
            <a:r>
              <a:rPr lang="ru-RU" sz="2600" dirty="0" smtClean="0"/>
              <a:t>Контроль за издержками на рабочую силу.</a:t>
            </a:r>
            <a:endParaRPr lang="ru-RU" sz="2600" b="1" u="sng" dirty="0" smtClean="0"/>
          </a:p>
          <a:p>
            <a:pPr marL="265176" indent="-265176" fontAlgn="auto">
              <a:spcAft>
                <a:spcPts val="0"/>
              </a:spcAft>
              <a:buFont typeface="Wingdings 2"/>
              <a:buChar char=""/>
              <a:defRPr/>
            </a:pPr>
            <a:r>
              <a:rPr lang="ru-RU" sz="2600" dirty="0" smtClean="0"/>
              <a:t>Административная эффективность и простота.</a:t>
            </a:r>
            <a:endParaRPr lang="ru-RU" sz="2600" b="1" u="sng" dirty="0" smtClean="0"/>
          </a:p>
          <a:p>
            <a:pPr marL="265176" indent="-265176" fontAlgn="auto">
              <a:spcAft>
                <a:spcPts val="0"/>
              </a:spcAft>
              <a:buFont typeface="Wingdings 2"/>
              <a:buChar char=""/>
              <a:defRPr/>
            </a:pPr>
            <a:r>
              <a:rPr lang="ru-RU" sz="2600" dirty="0" smtClean="0"/>
              <a:t>Соответствие требованиям законодательства.</a:t>
            </a:r>
            <a:endParaRPr lang="ru-RU" b="1" u="sng" dirty="0" smtClean="0"/>
          </a:p>
          <a:p>
            <a:pPr marL="265176" indent="-265176" fontAlgn="auto">
              <a:spcAft>
                <a:spcPts val="0"/>
              </a:spcAft>
              <a:buFont typeface="Wingdings 2"/>
              <a:buChar char=""/>
              <a:defRPr/>
            </a:pPr>
            <a:endParaRPr lang="ru-RU" dirty="0"/>
          </a:p>
        </p:txBody>
      </p:sp>
    </p:spTree>
    <p:extLst>
      <p:ext uri="{BB962C8B-B14F-4D97-AF65-F5344CB8AC3E}">
        <p14:creationId xmlns:p14="http://schemas.microsoft.com/office/powerpoint/2010/main" val="6378397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Заголовок 1"/>
          <p:cNvSpPr>
            <a:spLocks noGrp="1"/>
          </p:cNvSpPr>
          <p:nvPr>
            <p:ph type="title"/>
          </p:nvPr>
        </p:nvSpPr>
        <p:spPr/>
        <p:txBody>
          <a:bodyPr/>
          <a:lstStyle/>
          <a:p>
            <a:pPr eaLnBrk="1" hangingPunct="1"/>
            <a:r>
              <a:rPr lang="ru-RU" b="1" smtClean="0">
                <a:solidFill>
                  <a:srgbClr val="FFC000"/>
                </a:solidFill>
              </a:rPr>
              <a:t>Параллельный вид:</a:t>
            </a:r>
          </a:p>
        </p:txBody>
      </p:sp>
      <p:sp>
        <p:nvSpPr>
          <p:cNvPr id="19459" name="Содержимое 2"/>
          <p:cNvSpPr>
            <a:spLocks noGrp="1"/>
          </p:cNvSpPr>
          <p:nvPr>
            <p:ph idx="1"/>
          </p:nvPr>
        </p:nvSpPr>
        <p:spPr/>
        <p:txBody>
          <a:bodyPr/>
          <a:lstStyle/>
          <a:p>
            <a:pPr algn="ctr" eaLnBrk="1" hangingPunct="1">
              <a:buFont typeface="Wingdings 2" pitchFamily="18" charset="2"/>
              <a:buNone/>
            </a:pPr>
            <a:r>
              <a:rPr lang="ru-RU" smtClean="0"/>
              <a:t>обработка каждого изделия на каждой последующей операции начинается немедленно после окончания предыдущей операции независимо от того, что обработка других изделий на данной операции еще не закончена</a:t>
            </a:r>
          </a:p>
        </p:txBody>
      </p:sp>
    </p:spTree>
    <p:extLst>
      <p:ext uri="{BB962C8B-B14F-4D97-AF65-F5344CB8AC3E}">
        <p14:creationId xmlns:p14="http://schemas.microsoft.com/office/powerpoint/2010/main" val="419403326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Содержимое 2"/>
          <p:cNvSpPr>
            <a:spLocks noGrp="1"/>
          </p:cNvSpPr>
          <p:nvPr>
            <p:ph idx="1"/>
          </p:nvPr>
        </p:nvSpPr>
        <p:spPr>
          <a:xfrm>
            <a:off x="503238" y="530225"/>
            <a:ext cx="8183562" cy="5827713"/>
          </a:xfrm>
        </p:spPr>
        <p:txBody>
          <a:bodyPr/>
          <a:lstStyle/>
          <a:p>
            <a:pPr>
              <a:buFont typeface="Wingdings 3" pitchFamily="18" charset="2"/>
              <a:buNone/>
            </a:pPr>
            <a:r>
              <a:rPr lang="ru-RU" sz="2600" b="1" smtClean="0"/>
              <a:t>Принципы оплаты труда:</a:t>
            </a:r>
          </a:p>
          <a:p>
            <a:endParaRPr lang="ru-RU" sz="2600" smtClean="0"/>
          </a:p>
          <a:p>
            <a:pPr>
              <a:spcAft>
                <a:spcPts val="1200"/>
              </a:spcAft>
            </a:pPr>
            <a:r>
              <a:rPr lang="ru-RU" sz="2400" smtClean="0"/>
              <a:t>повышения реальной заработной платы по мере роста эффективности производства;</a:t>
            </a:r>
          </a:p>
          <a:p>
            <a:pPr>
              <a:spcAft>
                <a:spcPts val="1200"/>
              </a:spcAft>
            </a:pPr>
            <a:r>
              <a:rPr lang="ru-RU" sz="2400" smtClean="0"/>
              <a:t>опережающих темпов роста производительности труда над темпами роста средней заработной платы;</a:t>
            </a:r>
          </a:p>
          <a:p>
            <a:pPr>
              <a:spcAft>
                <a:spcPts val="1200"/>
              </a:spcAft>
            </a:pPr>
            <a:r>
              <a:rPr lang="ru-RU" sz="2400" smtClean="0"/>
              <a:t>дифференциации заработной платы;</a:t>
            </a:r>
          </a:p>
          <a:p>
            <a:pPr>
              <a:spcAft>
                <a:spcPts val="1200"/>
              </a:spcAft>
            </a:pPr>
            <a:r>
              <a:rPr lang="ru-RU" sz="2400" smtClean="0"/>
              <a:t>равной оплаты за равный труд;</a:t>
            </a:r>
          </a:p>
          <a:p>
            <a:pPr>
              <a:spcAft>
                <a:spcPts val="1200"/>
              </a:spcAft>
            </a:pPr>
            <a:r>
              <a:rPr lang="ru-RU" sz="2400" smtClean="0"/>
              <a:t>учета воздействия рынка труда;</a:t>
            </a:r>
          </a:p>
          <a:p>
            <a:pPr>
              <a:spcAft>
                <a:spcPts val="1200"/>
              </a:spcAft>
            </a:pPr>
            <a:r>
              <a:rPr lang="ru-RU" sz="2400" smtClean="0"/>
              <a:t>простоты и доступности.   </a:t>
            </a:r>
            <a:r>
              <a:rPr lang="ru-RU" sz="2400" b="1" smtClean="0"/>
              <a:t> </a:t>
            </a:r>
            <a:endParaRPr lang="ru-RU" sz="2400" smtClean="0"/>
          </a:p>
        </p:txBody>
      </p:sp>
    </p:spTree>
    <p:extLst>
      <p:ext uri="{BB962C8B-B14F-4D97-AF65-F5344CB8AC3E}">
        <p14:creationId xmlns:p14="http://schemas.microsoft.com/office/powerpoint/2010/main" val="28766475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Содержимое 1"/>
          <p:cNvSpPr>
            <a:spLocks noGrp="1"/>
          </p:cNvSpPr>
          <p:nvPr>
            <p:ph idx="1"/>
          </p:nvPr>
        </p:nvSpPr>
        <p:spPr/>
        <p:txBody>
          <a:bodyPr/>
          <a:lstStyle/>
          <a:p>
            <a:pPr>
              <a:spcAft>
                <a:spcPts val="1200"/>
              </a:spcAft>
              <a:buFont typeface="Wingdings 3" pitchFamily="18" charset="2"/>
              <a:buNone/>
            </a:pPr>
            <a:r>
              <a:rPr lang="ru-RU" sz="2400" b="1" smtClean="0"/>
              <a:t>Источниками финансирования расходов на оплату труда </a:t>
            </a:r>
            <a:r>
              <a:rPr lang="ru-RU" sz="2400" smtClean="0"/>
              <a:t>являются:</a:t>
            </a:r>
          </a:p>
          <a:p>
            <a:pPr>
              <a:spcAft>
                <a:spcPts val="1200"/>
              </a:spcAft>
            </a:pPr>
            <a:r>
              <a:rPr lang="ru-RU" sz="2400" smtClean="0"/>
              <a:t>себестоимость продукции (работ, услуг);</a:t>
            </a:r>
          </a:p>
          <a:p>
            <a:pPr>
              <a:spcAft>
                <a:spcPts val="1200"/>
              </a:spcAft>
            </a:pPr>
            <a:r>
              <a:rPr lang="ru-RU" sz="2400" smtClean="0"/>
              <a:t>средства специального назначения, собственные средства работодателя;</a:t>
            </a:r>
          </a:p>
          <a:p>
            <a:pPr>
              <a:spcAft>
                <a:spcPts val="1200"/>
              </a:spcAft>
            </a:pPr>
            <a:r>
              <a:rPr lang="ru-RU" sz="2400" smtClean="0"/>
              <a:t>средства финансирования и поступления.</a:t>
            </a:r>
          </a:p>
          <a:p>
            <a:pPr>
              <a:buFont typeface="Wingdings 3" pitchFamily="18" charset="2"/>
              <a:buNone/>
            </a:pPr>
            <a:endParaRPr lang="ru-RU" smtClean="0"/>
          </a:p>
        </p:txBody>
      </p:sp>
    </p:spTree>
    <p:extLst>
      <p:ext uri="{BB962C8B-B14F-4D97-AF65-F5344CB8AC3E}">
        <p14:creationId xmlns:p14="http://schemas.microsoft.com/office/powerpoint/2010/main" val="124441860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p:cNvSpPr>
          <p:nvPr>
            <p:ph idx="1"/>
          </p:nvPr>
        </p:nvSpPr>
        <p:spPr>
          <a:xfrm>
            <a:off x="500063" y="1643063"/>
            <a:ext cx="8183562" cy="4187825"/>
          </a:xfrm>
        </p:spPr>
        <p:txBody>
          <a:bodyPr/>
          <a:lstStyle/>
          <a:p>
            <a:pPr>
              <a:lnSpc>
                <a:spcPct val="90000"/>
              </a:lnSpc>
              <a:spcAft>
                <a:spcPts val="1200"/>
              </a:spcAft>
            </a:pPr>
            <a:r>
              <a:rPr lang="ru-RU" sz="2400" smtClean="0"/>
              <a:t>– заработная плата за выполненную работу и отработанное время;</a:t>
            </a:r>
          </a:p>
          <a:p>
            <a:pPr>
              <a:lnSpc>
                <a:spcPct val="90000"/>
              </a:lnSpc>
              <a:spcAft>
                <a:spcPts val="1200"/>
              </a:spcAft>
            </a:pPr>
            <a:r>
              <a:rPr lang="ru-RU" sz="2400" smtClean="0"/>
              <a:t>– поощрительные выплаты;</a:t>
            </a:r>
          </a:p>
          <a:p>
            <a:pPr>
              <a:lnSpc>
                <a:spcPct val="90000"/>
              </a:lnSpc>
              <a:spcAft>
                <a:spcPts val="1200"/>
              </a:spcAft>
            </a:pPr>
            <a:r>
              <a:rPr lang="ru-RU" sz="2400" smtClean="0"/>
              <a:t>– выплаты компенсирующего характера, связанные с режимом работы и условиями труда;</a:t>
            </a:r>
          </a:p>
          <a:p>
            <a:pPr>
              <a:lnSpc>
                <a:spcPct val="90000"/>
              </a:lnSpc>
              <a:spcAft>
                <a:spcPts val="1200"/>
              </a:spcAft>
            </a:pPr>
            <a:r>
              <a:rPr lang="ru-RU" sz="2400" smtClean="0"/>
              <a:t>– оплата за неотработанное время;</a:t>
            </a:r>
          </a:p>
          <a:p>
            <a:pPr>
              <a:lnSpc>
                <a:spcPct val="90000"/>
              </a:lnSpc>
              <a:spcAft>
                <a:spcPts val="1200"/>
              </a:spcAft>
            </a:pPr>
            <a:r>
              <a:rPr lang="ru-RU" sz="2400" smtClean="0"/>
              <a:t>– отдельные выплаты социального характера;</a:t>
            </a:r>
          </a:p>
          <a:p>
            <a:pPr>
              <a:lnSpc>
                <a:spcPct val="90000"/>
              </a:lnSpc>
              <a:spcAft>
                <a:spcPts val="1200"/>
              </a:spcAft>
            </a:pPr>
            <a:r>
              <a:rPr lang="ru-RU" sz="2400" smtClean="0"/>
              <a:t>– прочие выплаты.</a:t>
            </a:r>
            <a:endParaRPr lang="ru-RU" smtClean="0"/>
          </a:p>
        </p:txBody>
      </p:sp>
      <p:sp>
        <p:nvSpPr>
          <p:cNvPr id="16386" name="Rectangle 2"/>
          <p:cNvSpPr>
            <a:spLocks noGrp="1"/>
          </p:cNvSpPr>
          <p:nvPr>
            <p:ph type="title"/>
          </p:nvPr>
        </p:nvSpPr>
        <p:spPr bwMode="auto">
          <a:xfrm>
            <a:off x="500063" y="285750"/>
            <a:ext cx="8183562" cy="1050925"/>
          </a:xfrm>
        </p:spPr>
        <p:txBody>
          <a:bodyPr wrap="square" lIns="91440" tIns="45720" rIns="91440" bIns="45720" numCol="1" anchorCtr="0" compatLnSpc="1">
            <a:prstTxWarp prst="textNoShape">
              <a:avLst/>
            </a:prstTxWarp>
          </a:bodyPr>
          <a:lstStyle/>
          <a:p>
            <a:pPr fontAlgn="auto">
              <a:spcAft>
                <a:spcPts val="0"/>
              </a:spcAft>
              <a:defRPr/>
            </a:pPr>
            <a:r>
              <a:rPr lang="ru-RU" sz="3200" dirty="0" smtClean="0">
                <a:effectLst/>
              </a:rPr>
              <a:t>Структура заработной платы:</a:t>
            </a:r>
          </a:p>
        </p:txBody>
      </p:sp>
    </p:spTree>
    <p:extLst>
      <p:ext uri="{BB962C8B-B14F-4D97-AF65-F5344CB8AC3E}">
        <p14:creationId xmlns:p14="http://schemas.microsoft.com/office/powerpoint/2010/main" val="64691722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p:cNvSpPr>
          <p:nvPr>
            <p:ph idx="1"/>
          </p:nvPr>
        </p:nvSpPr>
        <p:spPr>
          <a:xfrm>
            <a:off x="503238" y="530225"/>
            <a:ext cx="8183562" cy="5778500"/>
          </a:xfrm>
        </p:spPr>
        <p:txBody>
          <a:bodyPr/>
          <a:lstStyle/>
          <a:p>
            <a:pPr>
              <a:lnSpc>
                <a:spcPct val="80000"/>
              </a:lnSpc>
            </a:pPr>
            <a:r>
              <a:rPr lang="ru-RU" sz="2000" b="1" smtClean="0"/>
              <a:t>В</a:t>
            </a:r>
            <a:r>
              <a:rPr lang="ru-RU" sz="2000" b="1" i="1" smtClean="0"/>
              <a:t> заработную плату за выполненную работу и отработанное время включается:</a:t>
            </a:r>
            <a:endParaRPr lang="ru-RU" sz="2000" b="1" smtClean="0"/>
          </a:p>
          <a:p>
            <a:pPr>
              <a:lnSpc>
                <a:spcPct val="80000"/>
              </a:lnSpc>
            </a:pPr>
            <a:r>
              <a:rPr lang="ru-RU" sz="2000" smtClean="0"/>
              <a:t>– заработная плата, начисленная по тарифным ставкам и окладам за отработанное время;</a:t>
            </a:r>
          </a:p>
          <a:p>
            <a:pPr>
              <a:lnSpc>
                <a:spcPct val="80000"/>
              </a:lnSpc>
            </a:pPr>
            <a:r>
              <a:rPr lang="ru-RU" sz="2000" smtClean="0"/>
              <a:t>– заработная плата, начисленная за выполненную работу работникам по сдельным расценкам или в процентах от выручки от реализации продукции, работ, услуг;</a:t>
            </a:r>
          </a:p>
          <a:p>
            <a:pPr>
              <a:lnSpc>
                <a:spcPct val="80000"/>
              </a:lnSpc>
            </a:pPr>
            <a:r>
              <a:rPr lang="ru-RU" sz="2000" smtClean="0"/>
              <a:t>– индексация или пеня заработной платы за несвоевременную выплату;</a:t>
            </a:r>
          </a:p>
          <a:p>
            <a:pPr>
              <a:lnSpc>
                <a:spcPct val="80000"/>
              </a:lnSpc>
            </a:pPr>
            <a:r>
              <a:rPr lang="ru-RU" sz="2000" smtClean="0"/>
              <a:t>– стоимость продукции, выдаваемой в порядке натуральной оплаты;</a:t>
            </a:r>
          </a:p>
          <a:p>
            <a:pPr>
              <a:lnSpc>
                <a:spcPct val="80000"/>
              </a:lnSpc>
            </a:pPr>
            <a:r>
              <a:rPr lang="ru-RU" sz="2000" smtClean="0"/>
              <a:t>– заработная плата за продукцию, работу, услугу, признанную браком, но не по вине работника;</a:t>
            </a:r>
          </a:p>
          <a:p>
            <a:pPr>
              <a:lnSpc>
                <a:spcPct val="80000"/>
              </a:lnSpc>
            </a:pPr>
            <a:r>
              <a:rPr lang="ru-RU" sz="2000" smtClean="0"/>
              <a:t>– выплата разницы между прежним заработком и заработком на новой работе, в случае перевода работника на ниже оплачиваемую должность в связи с профессиональной болезнью или производственной травмой;</a:t>
            </a:r>
          </a:p>
          <a:p>
            <a:pPr>
              <a:lnSpc>
                <a:spcPct val="80000"/>
              </a:lnSpc>
            </a:pPr>
            <a:r>
              <a:rPr lang="ru-RU" sz="2000" smtClean="0"/>
              <a:t>– заработная плата работников, состоящих в списочном составе предприятия за выполнение кроме основной работы по совместительству.</a:t>
            </a:r>
          </a:p>
        </p:txBody>
      </p:sp>
    </p:spTree>
    <p:extLst>
      <p:ext uri="{BB962C8B-B14F-4D97-AF65-F5344CB8AC3E}">
        <p14:creationId xmlns:p14="http://schemas.microsoft.com/office/powerpoint/2010/main" val="31134643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p:cNvSpPr>
          <p:nvPr>
            <p:ph idx="1"/>
          </p:nvPr>
        </p:nvSpPr>
        <p:spPr>
          <a:xfrm>
            <a:off x="503238" y="530225"/>
            <a:ext cx="8183562" cy="5778500"/>
          </a:xfrm>
        </p:spPr>
        <p:txBody>
          <a:bodyPr/>
          <a:lstStyle/>
          <a:p>
            <a:pPr>
              <a:lnSpc>
                <a:spcPct val="80000"/>
              </a:lnSpc>
            </a:pPr>
            <a:r>
              <a:rPr lang="ru-RU" sz="1800" b="1" i="1" smtClean="0"/>
              <a:t>Поощрительные выплаты включают: </a:t>
            </a:r>
          </a:p>
          <a:p>
            <a:pPr>
              <a:lnSpc>
                <a:spcPct val="80000"/>
              </a:lnSpc>
              <a:buFont typeface="Wingdings 2" pitchFamily="18" charset="2"/>
              <a:buNone/>
            </a:pPr>
            <a:r>
              <a:rPr lang="ru-RU" sz="1800" b="1" smtClean="0"/>
              <a:t>регулярные поощрительные выплаты:</a:t>
            </a:r>
          </a:p>
          <a:p>
            <a:pPr>
              <a:lnSpc>
                <a:spcPct val="80000"/>
              </a:lnSpc>
            </a:pPr>
            <a:r>
              <a:rPr lang="ru-RU" sz="2000" smtClean="0"/>
              <a:t>– надбавки, доплаты к тарифным ставкам и окладам за профессиональное мастерство, классность, почетное звание, ученую степень, за сложность и напряженность работы и за применение иностранных языков;</a:t>
            </a:r>
          </a:p>
          <a:p>
            <a:pPr>
              <a:lnSpc>
                <a:spcPct val="80000"/>
              </a:lnSpc>
            </a:pPr>
            <a:r>
              <a:rPr lang="ru-RU" sz="2000" smtClean="0"/>
              <a:t>– ежемесячные </a:t>
            </a:r>
            <a:r>
              <a:rPr lang="ru-RU" sz="2000" smtClean="0">
                <a:latin typeface="Arial" charset="0"/>
              </a:rPr>
              <a:t>и</a:t>
            </a:r>
            <a:r>
              <a:rPr lang="ru-RU" sz="2000" smtClean="0"/>
              <a:t>ли ежеквартальные надбавки к заработной плате за продолжительность непрерывной работы;</a:t>
            </a:r>
          </a:p>
          <a:p>
            <a:pPr>
              <a:lnSpc>
                <a:spcPct val="80000"/>
              </a:lnSpc>
            </a:pPr>
            <a:r>
              <a:rPr lang="ru-RU" sz="2000" smtClean="0"/>
              <a:t>– премии и вознаграждения, носящие регулярный или эпизодический характер, выплачиваемые ежемесячно или ежеквартально независимо от источников их выплаты;</a:t>
            </a:r>
          </a:p>
          <a:p>
            <a:pPr>
              <a:lnSpc>
                <a:spcPct val="80000"/>
              </a:lnSpc>
              <a:buFont typeface="Wingdings 2" pitchFamily="18" charset="2"/>
              <a:buNone/>
            </a:pPr>
            <a:r>
              <a:rPr lang="ru-RU" sz="2000" b="1" smtClean="0"/>
              <a:t>единовременные поощрительные выплаты:</a:t>
            </a:r>
          </a:p>
          <a:p>
            <a:pPr>
              <a:lnSpc>
                <a:spcPct val="80000"/>
              </a:lnSpc>
            </a:pPr>
            <a:r>
              <a:rPr lang="ru-RU" sz="2000" smtClean="0"/>
              <a:t>– вознаграждения по итогам годовой работы, годовое вознаграждение за выслугу лет;</a:t>
            </a:r>
          </a:p>
          <a:p>
            <a:pPr>
              <a:lnSpc>
                <a:spcPct val="80000"/>
              </a:lnSpc>
            </a:pPr>
            <a:r>
              <a:rPr lang="ru-RU" sz="2000" smtClean="0"/>
              <a:t>– премии за содействие изобретательству и рационализаторству;</a:t>
            </a:r>
          </a:p>
          <a:p>
            <a:pPr>
              <a:lnSpc>
                <a:spcPct val="80000"/>
              </a:lnSpc>
            </a:pPr>
            <a:r>
              <a:rPr lang="ru-RU" sz="2000" smtClean="0"/>
              <a:t>– вознаграждение к юбилейным датам, праздникам;</a:t>
            </a:r>
          </a:p>
          <a:p>
            <a:pPr>
              <a:lnSpc>
                <a:spcPct val="80000"/>
              </a:lnSpc>
            </a:pPr>
            <a:r>
              <a:rPr lang="ru-RU" sz="2000" smtClean="0"/>
              <a:t>– материальная помощь к отпуску и дополнительные выплаты при предоставлении трудового отпуска;</a:t>
            </a:r>
          </a:p>
          <a:p>
            <a:pPr>
              <a:lnSpc>
                <a:spcPct val="80000"/>
              </a:lnSpc>
            </a:pPr>
            <a:r>
              <a:rPr lang="ru-RU" sz="2000" smtClean="0"/>
              <a:t>– суммы чистой прибыли, выплаченные членам коллектива.</a:t>
            </a:r>
          </a:p>
        </p:txBody>
      </p:sp>
    </p:spTree>
    <p:extLst>
      <p:ext uri="{BB962C8B-B14F-4D97-AF65-F5344CB8AC3E}">
        <p14:creationId xmlns:p14="http://schemas.microsoft.com/office/powerpoint/2010/main" val="75496287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p:cNvSpPr>
          <p:nvPr>
            <p:ph idx="1"/>
          </p:nvPr>
        </p:nvSpPr>
        <p:spPr>
          <a:xfrm>
            <a:off x="503238" y="530225"/>
            <a:ext cx="8183562" cy="5778500"/>
          </a:xfrm>
        </p:spPr>
        <p:txBody>
          <a:bodyPr/>
          <a:lstStyle/>
          <a:p>
            <a:pPr>
              <a:lnSpc>
                <a:spcPct val="90000"/>
              </a:lnSpc>
            </a:pPr>
            <a:r>
              <a:rPr lang="ru-RU" sz="2000" b="1" i="1" smtClean="0"/>
              <a:t>Выплаты компенсирующего характера,</a:t>
            </a:r>
            <a:r>
              <a:rPr lang="ru-RU" sz="2000" b="1" smtClean="0"/>
              <a:t> связанные с режимом работы и условиями труда включают:</a:t>
            </a:r>
          </a:p>
          <a:p>
            <a:pPr>
              <a:lnSpc>
                <a:spcPct val="90000"/>
              </a:lnSpc>
            </a:pPr>
            <a:r>
              <a:rPr lang="ru-RU" sz="2000" smtClean="0"/>
              <a:t>– доплаты за работу в особых неблагоприятных условиях труда; </a:t>
            </a:r>
          </a:p>
          <a:p>
            <a:pPr>
              <a:lnSpc>
                <a:spcPct val="90000"/>
              </a:lnSpc>
            </a:pPr>
            <a:r>
              <a:rPr lang="ru-RU" sz="2000" smtClean="0"/>
              <a:t>– доплаты за работу в ночное время, за работу в многосменном режиме и в режиме разделения рабочего дня на части;</a:t>
            </a:r>
          </a:p>
          <a:p>
            <a:pPr>
              <a:lnSpc>
                <a:spcPct val="90000"/>
              </a:lnSpc>
            </a:pPr>
            <a:r>
              <a:rPr lang="ru-RU" sz="2000" smtClean="0"/>
              <a:t>– надбавки к заработной плате, выплачиваемые работникам отдельных отраслей экономики в связи с подвижным характером работы;</a:t>
            </a:r>
          </a:p>
          <a:p>
            <a:pPr>
              <a:lnSpc>
                <a:spcPct val="90000"/>
              </a:lnSpc>
            </a:pPr>
            <a:r>
              <a:rPr lang="ru-RU" sz="2000" smtClean="0"/>
              <a:t>– оплата за работу в выходные и праздничные дни в сверхурочное время;</a:t>
            </a:r>
          </a:p>
          <a:p>
            <a:pPr>
              <a:lnSpc>
                <a:spcPct val="90000"/>
              </a:lnSpc>
            </a:pPr>
            <a:r>
              <a:rPr lang="ru-RU" sz="2000" smtClean="0"/>
              <a:t>– денежная компенсация за неиспользованный отпуск.</a:t>
            </a:r>
          </a:p>
        </p:txBody>
      </p:sp>
    </p:spTree>
    <p:extLst>
      <p:ext uri="{BB962C8B-B14F-4D97-AF65-F5344CB8AC3E}">
        <p14:creationId xmlns:p14="http://schemas.microsoft.com/office/powerpoint/2010/main" val="284504018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p:cNvSpPr>
          <p:nvPr>
            <p:ph idx="1"/>
          </p:nvPr>
        </p:nvSpPr>
        <p:spPr>
          <a:xfrm>
            <a:off x="503238" y="530225"/>
            <a:ext cx="8183562" cy="5778500"/>
          </a:xfrm>
        </p:spPr>
        <p:txBody>
          <a:bodyPr/>
          <a:lstStyle/>
          <a:p>
            <a:pPr>
              <a:lnSpc>
                <a:spcPct val="80000"/>
              </a:lnSpc>
            </a:pPr>
            <a:r>
              <a:rPr lang="ru-RU" sz="2000" b="1" smtClean="0"/>
              <a:t>Оплата за неотработанное время </a:t>
            </a:r>
            <a:r>
              <a:rPr lang="ru-RU" sz="2000" b="1" i="1" smtClean="0"/>
              <a:t>включает:</a:t>
            </a:r>
            <a:endParaRPr lang="ru-RU" sz="2000" b="1" smtClean="0"/>
          </a:p>
          <a:p>
            <a:pPr>
              <a:lnSpc>
                <a:spcPct val="80000"/>
              </a:lnSpc>
            </a:pPr>
            <a:r>
              <a:rPr lang="ru-RU" sz="2000" smtClean="0"/>
              <a:t>– оплата ежегодных, основных и дополнительных отпусков, предоставляемых в соответствии с законодательством (без денежных компенсаций за неиспользованный отпуск);</a:t>
            </a:r>
          </a:p>
          <a:p>
            <a:pPr>
              <a:lnSpc>
                <a:spcPct val="80000"/>
              </a:lnSpc>
            </a:pPr>
            <a:r>
              <a:rPr lang="ru-RU" sz="2000" smtClean="0"/>
              <a:t>– оплата дополнительно предоставленного по коллективному договору отпуска работнику;</a:t>
            </a:r>
          </a:p>
          <a:p>
            <a:pPr>
              <a:lnSpc>
                <a:spcPct val="80000"/>
              </a:lnSpc>
            </a:pPr>
            <a:r>
              <a:rPr lang="ru-RU" sz="2000" smtClean="0"/>
              <a:t>– оплата льготных часов подростков;</a:t>
            </a:r>
          </a:p>
          <a:p>
            <a:pPr>
              <a:lnSpc>
                <a:spcPct val="80000"/>
              </a:lnSpc>
            </a:pPr>
            <a:r>
              <a:rPr lang="ru-RU" sz="2000" smtClean="0"/>
              <a:t>– оплата служебных перерывов;</a:t>
            </a:r>
          </a:p>
          <a:p>
            <a:pPr>
              <a:lnSpc>
                <a:spcPct val="80000"/>
              </a:lnSpc>
            </a:pPr>
            <a:r>
              <a:rPr lang="ru-RU" sz="2000" smtClean="0"/>
              <a:t>– заработная плата за период обучения работников, направленных на подготовку, переподготовку, обучению второй профессии и повышение квалификации;</a:t>
            </a:r>
          </a:p>
          <a:p>
            <a:pPr>
              <a:lnSpc>
                <a:spcPct val="80000"/>
              </a:lnSpc>
            </a:pPr>
            <a:r>
              <a:rPr lang="ru-RU" sz="2000" smtClean="0"/>
              <a:t>– оплата за время вынужденного прогула;</a:t>
            </a:r>
          </a:p>
          <a:p>
            <a:pPr>
              <a:lnSpc>
                <a:spcPct val="80000"/>
              </a:lnSpc>
            </a:pPr>
            <a:r>
              <a:rPr lang="ru-RU" sz="2000" smtClean="0"/>
              <a:t>– оплата простоев не по вине работника и др.</a:t>
            </a:r>
          </a:p>
        </p:txBody>
      </p:sp>
    </p:spTree>
    <p:extLst>
      <p:ext uri="{BB962C8B-B14F-4D97-AF65-F5344CB8AC3E}">
        <p14:creationId xmlns:p14="http://schemas.microsoft.com/office/powerpoint/2010/main" val="321834621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p:cNvSpPr>
          <p:nvPr>
            <p:ph idx="1"/>
          </p:nvPr>
        </p:nvSpPr>
        <p:spPr>
          <a:xfrm>
            <a:off x="503238" y="530225"/>
            <a:ext cx="8183562" cy="5778500"/>
          </a:xfrm>
        </p:spPr>
        <p:txBody>
          <a:bodyPr/>
          <a:lstStyle/>
          <a:p>
            <a:pPr>
              <a:buFont typeface="Wingdings 3" pitchFamily="18" charset="2"/>
              <a:buNone/>
            </a:pPr>
            <a:r>
              <a:rPr lang="ru-RU" sz="2000" b="1" smtClean="0"/>
              <a:t>Отдельные выплаты социального характера </a:t>
            </a:r>
            <a:r>
              <a:rPr lang="ru-RU" sz="2000" b="1" i="1" smtClean="0"/>
              <a:t>включают:</a:t>
            </a:r>
            <a:endParaRPr lang="ru-RU" sz="2000" b="1" smtClean="0"/>
          </a:p>
          <a:p>
            <a:r>
              <a:rPr lang="ru-RU" sz="2000" smtClean="0"/>
              <a:t>– оплата полная или частичная стоимости питания работников предприятия, а также средства на возмещение расходов работников по оплате квартирной платы, коммунальных услуг и найму жилья;</a:t>
            </a:r>
          </a:p>
          <a:p>
            <a:r>
              <a:rPr lang="ru-RU" sz="2000" smtClean="0"/>
              <a:t>– стоимость льгот по проезду работников железной дороги, авиационного, речного, автомобильного и городского транспорта;</a:t>
            </a:r>
          </a:p>
          <a:p>
            <a:r>
              <a:rPr lang="ru-RU" sz="2000" smtClean="0"/>
              <a:t>– оплата путевок работникам и членам их семей на лечение, отдых, экскурсию;</a:t>
            </a:r>
          </a:p>
          <a:p>
            <a:r>
              <a:rPr lang="ru-RU" sz="2000" smtClean="0"/>
              <a:t>– частичная или полная оплата абонементов в группу здоровья и различные спортивные секции.</a:t>
            </a:r>
          </a:p>
        </p:txBody>
      </p:sp>
    </p:spTree>
    <p:extLst>
      <p:ext uri="{BB962C8B-B14F-4D97-AF65-F5344CB8AC3E}">
        <p14:creationId xmlns:p14="http://schemas.microsoft.com/office/powerpoint/2010/main" val="114470408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p:cNvSpPr>
          <p:nvPr>
            <p:ph idx="1"/>
          </p:nvPr>
        </p:nvSpPr>
        <p:spPr>
          <a:xfrm>
            <a:off x="503238" y="530225"/>
            <a:ext cx="8183562" cy="5778500"/>
          </a:xfrm>
        </p:spPr>
        <p:txBody>
          <a:bodyPr/>
          <a:lstStyle/>
          <a:p>
            <a:pPr>
              <a:buFont typeface="Wingdings 3" pitchFamily="18" charset="2"/>
              <a:buNone/>
            </a:pPr>
            <a:r>
              <a:rPr lang="ru-RU" sz="2000" b="1" i="1" smtClean="0"/>
              <a:t>Прочие выплаты</a:t>
            </a:r>
            <a:r>
              <a:rPr lang="ru-RU" sz="2000" b="1" smtClean="0"/>
              <a:t> включают:</a:t>
            </a:r>
          </a:p>
          <a:p>
            <a:r>
              <a:rPr lang="ru-RU" sz="2000" smtClean="0"/>
              <a:t>– командировочные расходы, включая суточные за время служебных командировок;</a:t>
            </a:r>
          </a:p>
          <a:p>
            <a:r>
              <a:rPr lang="ru-RU" sz="2000" smtClean="0"/>
              <a:t>– вознаграждения за открытия, изобретения и рационализаторские предложения;</a:t>
            </a:r>
          </a:p>
          <a:p>
            <a:r>
              <a:rPr lang="ru-RU" sz="2000" smtClean="0"/>
              <a:t>– стоимость выданной спец. одежды, обуви и других средств индивидуальной защиты;</a:t>
            </a:r>
          </a:p>
          <a:p>
            <a:r>
              <a:rPr lang="ru-RU" sz="2000" smtClean="0"/>
              <a:t>– материальная помощь, предоставленная отдельным работникам по семейным обстоятельствам и в связи со стихийными бедствиями;</a:t>
            </a:r>
          </a:p>
          <a:p>
            <a:r>
              <a:rPr lang="ru-RU" sz="2000" smtClean="0"/>
              <a:t>– материальная помощь и другие выплаты, предоставленные лицам, не работающим на данном предприятии (пенсионеры, инвалиды, семьи погибших) и т.д.</a:t>
            </a:r>
          </a:p>
        </p:txBody>
      </p:sp>
    </p:spTree>
    <p:extLst>
      <p:ext uri="{BB962C8B-B14F-4D97-AF65-F5344CB8AC3E}">
        <p14:creationId xmlns:p14="http://schemas.microsoft.com/office/powerpoint/2010/main" val="143959607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4"/>
          <p:cNvSpPr>
            <a:spLocks noGrp="1"/>
          </p:cNvSpPr>
          <p:nvPr>
            <p:ph type="title"/>
          </p:nvPr>
        </p:nvSpPr>
        <p:spPr bwMode="auto">
          <a:xfrm>
            <a:off x="457200" y="274638"/>
            <a:ext cx="8229600" cy="561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algn="ctr"/>
            <a:r>
              <a:rPr lang="ru-RU" sz="2900" smtClean="0">
                <a:solidFill>
                  <a:srgbClr val="0D0488"/>
                </a:solidFill>
                <a:effectLst/>
              </a:rPr>
              <a:t>Формы оплаты труда:</a:t>
            </a:r>
          </a:p>
        </p:txBody>
      </p:sp>
      <p:sp>
        <p:nvSpPr>
          <p:cNvPr id="44037" name="Rectangle 5"/>
          <p:cNvSpPr>
            <a:spLocks noGrp="1"/>
          </p:cNvSpPr>
          <p:nvPr>
            <p:ph type="body" sz="half" idx="1"/>
          </p:nvPr>
        </p:nvSpPr>
        <p:spPr>
          <a:xfrm>
            <a:off x="250825" y="981075"/>
            <a:ext cx="4244975" cy="5184775"/>
          </a:xfrm>
        </p:spPr>
        <p:txBody>
          <a:bodyPr/>
          <a:lstStyle/>
          <a:p>
            <a:pPr>
              <a:lnSpc>
                <a:spcPct val="90000"/>
              </a:lnSpc>
              <a:buFont typeface="Wingdings 3" pitchFamily="18" charset="2"/>
              <a:buNone/>
            </a:pPr>
            <a:r>
              <a:rPr lang="ru-RU" sz="2400" b="1" smtClean="0"/>
              <a:t>Повременная</a:t>
            </a:r>
            <a:r>
              <a:rPr lang="ru-RU" sz="2400" smtClean="0"/>
              <a:t> </a:t>
            </a:r>
          </a:p>
          <a:p>
            <a:pPr>
              <a:lnSpc>
                <a:spcPct val="90000"/>
              </a:lnSpc>
            </a:pPr>
            <a:r>
              <a:rPr lang="ru-RU" sz="2000" smtClean="0"/>
              <a:t>Заработная плата начисляется по установленной нанимателем тарифной ставке (окладу) за фактически отработанное время с учетом квалификации работника и выполненной им работы. Такая форма оплаты труда применяется для оплаты труда руководителей, специалистов, служащих, а также там, где невозможно или экономически нецелесообразно установить конкретные нормы выработки. </a:t>
            </a:r>
          </a:p>
        </p:txBody>
      </p:sp>
      <p:sp>
        <p:nvSpPr>
          <p:cNvPr id="44038" name="Rectangle 6"/>
          <p:cNvSpPr>
            <a:spLocks noGrp="1"/>
          </p:cNvSpPr>
          <p:nvPr>
            <p:ph type="body" sz="half" idx="2"/>
          </p:nvPr>
        </p:nvSpPr>
        <p:spPr>
          <a:xfrm>
            <a:off x="4648200" y="981075"/>
            <a:ext cx="4171950" cy="5026025"/>
          </a:xfrm>
        </p:spPr>
        <p:txBody>
          <a:bodyPr/>
          <a:lstStyle/>
          <a:p>
            <a:pPr>
              <a:buFont typeface="Wingdings 3" pitchFamily="18" charset="2"/>
              <a:buNone/>
            </a:pPr>
            <a:r>
              <a:rPr lang="ru-RU" sz="2400" b="1" smtClean="0"/>
              <a:t>Сдельная</a:t>
            </a:r>
          </a:p>
          <a:p>
            <a:r>
              <a:rPr lang="ru-RU" sz="2000" smtClean="0"/>
              <a:t>Заработная плата начисляется исходя из количества и качества произведенной продукции и выполненных работ или оказанных услуг. Такая форма применяется на тех участках и видах работ, где имеется возможность обеспечения точного учета количественных и качественных показателей выработки продукции, работ, услуг.</a:t>
            </a:r>
          </a:p>
        </p:txBody>
      </p:sp>
    </p:spTree>
    <p:extLst>
      <p:ext uri="{BB962C8B-B14F-4D97-AF65-F5344CB8AC3E}">
        <p14:creationId xmlns:p14="http://schemas.microsoft.com/office/powerpoint/2010/main" val="2297222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eaLnBrk="1" fontAlgn="auto" hangingPunct="1">
              <a:spcAft>
                <a:spcPts val="0"/>
              </a:spcAft>
              <a:defRPr/>
            </a:pPr>
            <a:r>
              <a:rPr lang="ru-RU" b="1" dirty="0" smtClean="0">
                <a:solidFill>
                  <a:srgbClr val="FFC000"/>
                </a:solidFill>
              </a:rPr>
              <a:t>Параллельно-последовательный вид:</a:t>
            </a:r>
            <a:endParaRPr lang="ru-RU" b="1" dirty="0">
              <a:solidFill>
                <a:srgbClr val="FFC000"/>
              </a:solidFill>
            </a:endParaRPr>
          </a:p>
        </p:txBody>
      </p:sp>
      <p:sp>
        <p:nvSpPr>
          <p:cNvPr id="20483" name="Содержимое 2"/>
          <p:cNvSpPr>
            <a:spLocks noGrp="1"/>
          </p:cNvSpPr>
          <p:nvPr>
            <p:ph idx="1"/>
          </p:nvPr>
        </p:nvSpPr>
        <p:spPr/>
        <p:txBody>
          <a:bodyPr/>
          <a:lstStyle/>
          <a:p>
            <a:pPr algn="ctr" eaLnBrk="1" hangingPunct="1">
              <a:buFont typeface="Wingdings 2" pitchFamily="18" charset="2"/>
              <a:buNone/>
            </a:pPr>
            <a:r>
              <a:rPr lang="ru-RU" smtClean="0"/>
              <a:t>характеризуется тем, что процесс ремонта (изготовления) изделий на каждой последующей операции начинается раньше, чем полностью заканчивается обработка всех изделий на предыдущей</a:t>
            </a:r>
          </a:p>
        </p:txBody>
      </p:sp>
    </p:spTree>
    <p:extLst>
      <p:ext uri="{BB962C8B-B14F-4D97-AF65-F5344CB8AC3E}">
        <p14:creationId xmlns:p14="http://schemas.microsoft.com/office/powerpoint/2010/main" val="336738220"/>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p:cNvSpPr>
          <p:nvPr>
            <p:ph type="title"/>
          </p:nvPr>
        </p:nvSpPr>
        <p:spPr bwMode="auto">
          <a:xfrm>
            <a:off x="323850" y="274638"/>
            <a:ext cx="8362950" cy="15700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normAutofit fontScale="90000"/>
          </a:bodyPr>
          <a:lstStyle/>
          <a:p>
            <a:r>
              <a:rPr lang="ru-RU" sz="2400" i="1" smtClean="0">
                <a:effectLst/>
              </a:rPr>
              <a:t>Системы оплаты труда</a:t>
            </a:r>
            <a:r>
              <a:rPr lang="ru-RU" sz="2400" b="0" i="1" smtClean="0">
                <a:effectLst/>
              </a:rPr>
              <a:t> - это совокупность приемов и методов определения размера заработной платы за результаты труда в соответствии с коллективным договором.</a:t>
            </a:r>
            <a:br>
              <a:rPr lang="ru-RU" sz="2400" b="0" i="1" smtClean="0">
                <a:effectLst/>
              </a:rPr>
            </a:br>
            <a:endParaRPr lang="ru-RU" sz="2400" b="0" i="1" smtClean="0">
              <a:effectLst/>
            </a:endParaRPr>
          </a:p>
        </p:txBody>
      </p:sp>
      <p:sp>
        <p:nvSpPr>
          <p:cNvPr id="46083" name="Rectangle 3"/>
          <p:cNvSpPr>
            <a:spLocks noGrp="1"/>
          </p:cNvSpPr>
          <p:nvPr>
            <p:ph type="body" idx="1"/>
          </p:nvPr>
        </p:nvSpPr>
        <p:spPr>
          <a:xfrm>
            <a:off x="457200" y="1916113"/>
            <a:ext cx="8229600" cy="4090987"/>
          </a:xfrm>
        </p:spPr>
        <p:txBody>
          <a:bodyPr/>
          <a:lstStyle/>
          <a:p>
            <a:pPr>
              <a:buFont typeface="Wingdings 3" pitchFamily="18" charset="2"/>
              <a:buNone/>
            </a:pPr>
            <a:r>
              <a:rPr lang="ru-RU" sz="2300" smtClean="0"/>
              <a:t>Для </a:t>
            </a:r>
            <a:r>
              <a:rPr lang="ru-RU" sz="2300" b="1" smtClean="0"/>
              <a:t>повременной формы</a:t>
            </a:r>
            <a:r>
              <a:rPr lang="ru-RU" sz="2300" smtClean="0"/>
              <a:t> оплаты труда выделяют </a:t>
            </a:r>
            <a:r>
              <a:rPr lang="ru-RU" sz="2300" u="sng" smtClean="0"/>
              <a:t>простую повременную</a:t>
            </a:r>
            <a:r>
              <a:rPr lang="ru-RU" sz="2300" smtClean="0"/>
              <a:t> и </a:t>
            </a:r>
            <a:r>
              <a:rPr lang="ru-RU" sz="2300" u="sng" smtClean="0"/>
              <a:t>повременно-премиальную</a:t>
            </a:r>
            <a:r>
              <a:rPr lang="ru-RU" sz="2300" smtClean="0"/>
              <a:t> системы оплаты труда. </a:t>
            </a:r>
          </a:p>
          <a:p>
            <a:r>
              <a:rPr lang="ru-RU" sz="2300" smtClean="0"/>
              <a:t>В случае оплаты труда </a:t>
            </a:r>
            <a:r>
              <a:rPr lang="ru-RU" sz="2300" b="1" i="1" smtClean="0"/>
              <a:t>по простой повременной</a:t>
            </a:r>
            <a:r>
              <a:rPr lang="ru-RU" sz="2300" smtClean="0"/>
              <a:t> системе заработная плата работнику начисляется по присвоенной ему тарифной ставке (окладу) за фактически отработанное время. </a:t>
            </a:r>
          </a:p>
          <a:p>
            <a:r>
              <a:rPr lang="ru-RU" sz="2300" smtClean="0"/>
              <a:t>При </a:t>
            </a:r>
            <a:r>
              <a:rPr lang="ru-RU" sz="2300" b="1" i="1" smtClean="0"/>
              <a:t>повременно-премиальной</a:t>
            </a:r>
            <a:r>
              <a:rPr lang="ru-RU" sz="2300" smtClean="0"/>
              <a:t> системе оплаты труда работнику начисляется премия  сверх тарифной части оклада за конкретные достижения в труде.</a:t>
            </a:r>
          </a:p>
        </p:txBody>
      </p:sp>
    </p:spTree>
    <p:extLst>
      <p:ext uri="{BB962C8B-B14F-4D97-AF65-F5344CB8AC3E}">
        <p14:creationId xmlns:p14="http://schemas.microsoft.com/office/powerpoint/2010/main" val="342835186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p:cNvSpPr>
          <p:nvPr>
            <p:ph type="body" idx="1"/>
          </p:nvPr>
        </p:nvSpPr>
        <p:spPr>
          <a:xfrm>
            <a:off x="250825" y="260350"/>
            <a:ext cx="8642350" cy="6337300"/>
          </a:xfrm>
        </p:spPr>
        <p:txBody>
          <a:bodyPr/>
          <a:lstStyle/>
          <a:p>
            <a:pPr>
              <a:buFont typeface="Wingdings 3" pitchFamily="18" charset="2"/>
              <a:buNone/>
            </a:pPr>
            <a:r>
              <a:rPr lang="ru-RU" sz="2400" b="1" smtClean="0"/>
              <a:t>Сдельная форма</a:t>
            </a:r>
            <a:r>
              <a:rPr lang="ru-RU" sz="2400" smtClean="0"/>
              <a:t> оплаты труда включает в себя четыре системы оплаты труда: </a:t>
            </a:r>
            <a:r>
              <a:rPr lang="ru-RU" sz="2400" u="sng" smtClean="0"/>
              <a:t>прямая сдельная</a:t>
            </a:r>
            <a:r>
              <a:rPr lang="ru-RU" sz="2400" smtClean="0"/>
              <a:t>, </a:t>
            </a:r>
            <a:r>
              <a:rPr lang="ru-RU" sz="2400" u="sng" smtClean="0"/>
              <a:t>сдельно-премиальная</a:t>
            </a:r>
            <a:r>
              <a:rPr lang="ru-RU" sz="2400" smtClean="0"/>
              <a:t>, </a:t>
            </a:r>
            <a:r>
              <a:rPr lang="ru-RU" sz="2400" u="sng" smtClean="0"/>
              <a:t>сдельно-прогрессивная</a:t>
            </a:r>
            <a:r>
              <a:rPr lang="ru-RU" sz="2400" smtClean="0"/>
              <a:t> и </a:t>
            </a:r>
            <a:r>
              <a:rPr lang="ru-RU" sz="2400" u="sng" smtClean="0"/>
              <a:t>косвенная</a:t>
            </a:r>
            <a:r>
              <a:rPr lang="ru-RU" sz="2400" smtClean="0"/>
              <a:t>.</a:t>
            </a:r>
          </a:p>
          <a:p>
            <a:r>
              <a:rPr lang="ru-RU" sz="2000" smtClean="0">
                <a:latin typeface="Times New Roman" pitchFamily="18" charset="0"/>
              </a:rPr>
              <a:t>При </a:t>
            </a:r>
            <a:r>
              <a:rPr lang="ru-RU" sz="2000" b="1" i="1" smtClean="0">
                <a:latin typeface="Times New Roman" pitchFamily="18" charset="0"/>
              </a:rPr>
              <a:t>прямой сдельной</a:t>
            </a:r>
            <a:r>
              <a:rPr lang="ru-RU" sz="2000" smtClean="0">
                <a:latin typeface="Times New Roman" pitchFamily="18" charset="0"/>
              </a:rPr>
              <a:t> системе оплата труда рабочих осуществляется за число единиц изготовленной им продукции и выполненных работ или оказанных услуг исходя из твердых сдельных расценок, установленных нанимателем с учетом квалификации работника. Сдельные расценки рассчитываются исходя  из  установленных размеров работы тарифных ставок или окладов и норм выработки. Сдельная расценка определяется  путем деления часовой или тарифной ставки соответствующей разряду выполняемой работы на часовую или дневную норму выработки, или путем умножения часовой или дневной тарифной ставки на установленную норму времени в часах или днях.</a:t>
            </a:r>
            <a:endParaRPr lang="ru-RU" sz="2000" b="1" i="1" smtClean="0">
              <a:latin typeface="Times New Roman" pitchFamily="18" charset="0"/>
            </a:endParaRPr>
          </a:p>
          <a:p>
            <a:r>
              <a:rPr lang="ru-RU" sz="2000" b="1" i="1" smtClean="0">
                <a:latin typeface="Times New Roman" pitchFamily="18" charset="0"/>
              </a:rPr>
              <a:t>Сдельно-премиальная</a:t>
            </a:r>
            <a:r>
              <a:rPr lang="ru-RU" sz="2000" smtClean="0">
                <a:latin typeface="Times New Roman" pitchFamily="18" charset="0"/>
              </a:rPr>
              <a:t> система предусматривает премирование работника за выполнение и перевыполнение норм выработки и достижения качественных показателей, установленных положением о премировании.</a:t>
            </a:r>
            <a:endParaRPr lang="ru-RU" sz="2000" b="1" i="1" smtClean="0">
              <a:latin typeface="Times New Roman" pitchFamily="18" charset="0"/>
            </a:endParaRPr>
          </a:p>
        </p:txBody>
      </p:sp>
    </p:spTree>
    <p:extLst>
      <p:ext uri="{BB962C8B-B14F-4D97-AF65-F5344CB8AC3E}">
        <p14:creationId xmlns:p14="http://schemas.microsoft.com/office/powerpoint/2010/main" val="52547616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endParaRPr lang="ru-RU" smtClean="0">
              <a:effectLst/>
            </a:endParaRPr>
          </a:p>
        </p:txBody>
      </p:sp>
      <p:sp>
        <p:nvSpPr>
          <p:cNvPr id="48131" name="Rectangle 3"/>
          <p:cNvSpPr>
            <a:spLocks noGrp="1"/>
          </p:cNvSpPr>
          <p:nvPr>
            <p:ph type="body" idx="1"/>
          </p:nvPr>
        </p:nvSpPr>
        <p:spPr/>
        <p:txBody>
          <a:bodyPr/>
          <a:lstStyle/>
          <a:p>
            <a:r>
              <a:rPr lang="ru-RU" sz="2000" b="1" i="1" smtClean="0">
                <a:latin typeface="Times New Roman" pitchFamily="18" charset="0"/>
              </a:rPr>
              <a:t>Сдельно-прогрессивная</a:t>
            </a:r>
            <a:r>
              <a:rPr lang="ru-RU" sz="2000" smtClean="0">
                <a:latin typeface="Times New Roman" pitchFamily="18" charset="0"/>
              </a:rPr>
              <a:t>. При этой форме  труд работника оплачивается в пределах нормы выработки по установленным одинарным расценкам, а сверх нормы – по повышенным сдельным расценкам. Увеличение сдельных расценок определяется по специальной шкале с указанием степени возрастания расценок. Данная система находит ограниченное применение, так как приводит к увеличению расходов на оплату труда.</a:t>
            </a:r>
          </a:p>
          <a:p>
            <a:r>
              <a:rPr lang="ru-RU" sz="2000" smtClean="0">
                <a:latin typeface="Times New Roman" pitchFamily="18" charset="0"/>
              </a:rPr>
              <a:t>При </a:t>
            </a:r>
            <a:r>
              <a:rPr lang="ru-RU" sz="2000" b="1" i="1" smtClean="0">
                <a:latin typeface="Times New Roman" pitchFamily="18" charset="0"/>
              </a:rPr>
              <a:t>косвенной</a:t>
            </a:r>
            <a:r>
              <a:rPr lang="ru-RU" sz="2000" smtClean="0">
                <a:latin typeface="Times New Roman" pitchFamily="18" charset="0"/>
              </a:rPr>
              <a:t> системе размер заработной платы вспомогательных рабочих ставится в зависимость от результатов их труда по обслуживаемому участку, т.е. заработок работника зависит напрямую от выполнения основными рабочими производственных заданий. По этой системе оплачивается труд наладчиков оборудования, механиков, комплектовщиков и других работников в процентах к заработной плате рабочих обслуживаемого  участка.</a:t>
            </a:r>
          </a:p>
          <a:p>
            <a:pPr>
              <a:lnSpc>
                <a:spcPct val="80000"/>
              </a:lnSpc>
            </a:pPr>
            <a:endParaRPr lang="ru-RU" sz="1400" smtClean="0"/>
          </a:p>
        </p:txBody>
      </p:sp>
    </p:spTree>
    <p:extLst>
      <p:ext uri="{BB962C8B-B14F-4D97-AF65-F5344CB8AC3E}">
        <p14:creationId xmlns:p14="http://schemas.microsoft.com/office/powerpoint/2010/main" val="229879308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2771801" y="4941168"/>
            <a:ext cx="5040560" cy="381000"/>
          </a:xfrm>
        </p:spPr>
        <p:txBody>
          <a:bodyPr/>
          <a:lstStyle/>
          <a:p>
            <a:pPr algn="r"/>
            <a:r>
              <a:rPr lang="ru-RU" dirty="0" smtClean="0">
                <a:solidFill>
                  <a:schemeClr val="accent4">
                    <a:lumMod val="10000"/>
                  </a:schemeClr>
                </a:solidFill>
              </a:rPr>
              <a:t>Тема 9</a:t>
            </a:r>
            <a:endParaRPr lang="ru-RU" dirty="0">
              <a:solidFill>
                <a:schemeClr val="accent4">
                  <a:lumMod val="10000"/>
                </a:schemeClr>
              </a:solidFill>
            </a:endParaRPr>
          </a:p>
        </p:txBody>
      </p:sp>
      <p:sp>
        <p:nvSpPr>
          <p:cNvPr id="2" name="Заголовок 1"/>
          <p:cNvSpPr>
            <a:spLocks noGrp="1"/>
          </p:cNvSpPr>
          <p:nvPr>
            <p:ph type="ctrTitle"/>
          </p:nvPr>
        </p:nvSpPr>
        <p:spPr>
          <a:xfrm>
            <a:off x="2819400" y="2060848"/>
            <a:ext cx="5791200" cy="2808312"/>
          </a:xfrm>
        </p:spPr>
        <p:txBody>
          <a:bodyPr/>
          <a:lstStyle/>
          <a:p>
            <a:pPr algn="r"/>
            <a:r>
              <a:rPr lang="ru-RU" sz="3200" dirty="0" smtClean="0"/>
              <a:t>Организация, планирование и управление процессами создания и освоения новой техники</a:t>
            </a:r>
            <a:endParaRPr lang="ru-RU" sz="3200" dirty="0"/>
          </a:p>
        </p:txBody>
      </p:sp>
    </p:spTree>
    <p:extLst>
      <p:ext uri="{BB962C8B-B14F-4D97-AF65-F5344CB8AC3E}">
        <p14:creationId xmlns:p14="http://schemas.microsoft.com/office/powerpoint/2010/main" val="1057170777"/>
      </p:ext>
    </p:extLst>
  </p:cSld>
  <p:clrMapOvr>
    <a:masterClrMapping/>
  </p:clrMapOvr>
  <p:transition spd="med">
    <p:dissolv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1</a:t>
            </a:r>
            <a:r>
              <a:rPr lang="ru-RU" dirty="0" smtClean="0"/>
              <a:t>. Система </a:t>
            </a:r>
            <a:r>
              <a:rPr lang="ru-RU" dirty="0"/>
              <a:t>создания и освоения новой техники (СОНТ</a:t>
            </a:r>
            <a:r>
              <a:rPr lang="ru-RU" dirty="0" smtClean="0"/>
              <a:t>)</a:t>
            </a:r>
            <a:endParaRPr lang="ru-RU" dirty="0"/>
          </a:p>
        </p:txBody>
      </p:sp>
      <p:sp>
        <p:nvSpPr>
          <p:cNvPr id="3" name="Объект 2"/>
          <p:cNvSpPr>
            <a:spLocks noGrp="1"/>
          </p:cNvSpPr>
          <p:nvPr>
            <p:ph idx="1"/>
          </p:nvPr>
        </p:nvSpPr>
        <p:spPr>
          <a:xfrm>
            <a:off x="533400" y="1988840"/>
            <a:ext cx="8305800" cy="4030960"/>
          </a:xfrm>
        </p:spPr>
        <p:txBody>
          <a:bodyPr/>
          <a:lstStyle/>
          <a:p>
            <a:pPr indent="0" algn="just">
              <a:spcAft>
                <a:spcPts val="0"/>
              </a:spcAft>
              <a:buNone/>
            </a:pPr>
            <a:r>
              <a:rPr lang="ru-RU" b="1" dirty="0" smtClean="0">
                <a:solidFill>
                  <a:schemeClr val="tx1"/>
                </a:solidFill>
                <a:latin typeface="Times New Roman"/>
                <a:ea typeface="Times New Roman"/>
              </a:rPr>
              <a:t>	Новая </a:t>
            </a:r>
            <a:r>
              <a:rPr lang="ru-RU" b="1" dirty="0">
                <a:solidFill>
                  <a:schemeClr val="tx1"/>
                </a:solidFill>
                <a:latin typeface="Times New Roman"/>
                <a:ea typeface="Times New Roman"/>
              </a:rPr>
              <a:t>техника</a:t>
            </a:r>
            <a:r>
              <a:rPr lang="ru-RU" dirty="0">
                <a:solidFill>
                  <a:schemeClr val="tx1"/>
                </a:solidFill>
                <a:latin typeface="Times New Roman"/>
                <a:ea typeface="Times New Roman"/>
              </a:rPr>
              <a:t> – результат научно-технического достижения, способствующего при его производстве и реализации развитию производительных сил и удовлетворению потребностей общества</a:t>
            </a:r>
            <a:r>
              <a:rPr lang="ru-RU" dirty="0" smtClean="0">
                <a:solidFill>
                  <a:schemeClr val="tx1"/>
                </a:solidFill>
                <a:latin typeface="Times New Roman"/>
                <a:ea typeface="Times New Roman"/>
              </a:rPr>
              <a:t>.</a:t>
            </a:r>
            <a:endParaRPr lang="ru-RU" sz="1800" dirty="0">
              <a:solidFill>
                <a:schemeClr val="tx1"/>
              </a:solidFill>
              <a:latin typeface="Times New Roman"/>
              <a:ea typeface="Times New Roman"/>
            </a:endParaRPr>
          </a:p>
        </p:txBody>
      </p:sp>
      <p:sp>
        <p:nvSpPr>
          <p:cNvPr id="4" name="Прямоугольник 3"/>
          <p:cNvSpPr/>
          <p:nvPr/>
        </p:nvSpPr>
        <p:spPr>
          <a:xfrm>
            <a:off x="7617290" y="5855365"/>
            <a:ext cx="1152128" cy="58477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5"/>
          </a:fillRef>
          <a:effectRef idx="1">
            <a:schemeClr val="accent5"/>
          </a:effectRef>
          <a:fontRef idx="minor">
            <a:schemeClr val="lt1"/>
          </a:fontRef>
        </p:style>
        <p:txBody>
          <a:bodyPr wrap="square" lIns="91440" tIns="45720" rIns="91440" bIns="45720">
            <a:spAutoFit/>
            <a:sp3d extrusionH="57150">
              <a:bevelT w="38100" h="38100" prst="slope"/>
            </a:sp3d>
          </a:bodyPr>
          <a:lstStyle/>
          <a:p>
            <a:pPr algn="ctr"/>
            <a:r>
              <a:rPr lang="ru-RU" sz="3200" b="1" dirty="0" smtClean="0">
                <a:ln w="10541" cmpd="sng">
                  <a:solidFill>
                    <a:srgbClr val="709EE2">
                      <a:shade val="88000"/>
                      <a:satMod val="110000"/>
                    </a:srgbClr>
                  </a:solidFill>
                  <a:prstDash val="solid"/>
                </a:ln>
                <a:solidFill>
                  <a:srgbClr val="0E237E"/>
                </a:solidFill>
                <a:effectLst>
                  <a:glow rad="228600">
                    <a:srgbClr val="8968DB">
                      <a:satMod val="175000"/>
                      <a:alpha val="40000"/>
                    </a:srgbClr>
                  </a:glow>
                </a:effectLst>
              </a:rPr>
              <a:t>1</a:t>
            </a:r>
            <a:endParaRPr lang="ru-RU" sz="3200" b="1" dirty="0">
              <a:ln w="10541" cmpd="sng">
                <a:solidFill>
                  <a:srgbClr val="709EE2">
                    <a:shade val="88000"/>
                    <a:satMod val="110000"/>
                  </a:srgbClr>
                </a:solidFill>
                <a:prstDash val="solid"/>
              </a:ln>
              <a:solidFill>
                <a:srgbClr val="0E237E"/>
              </a:solidFill>
              <a:effectLst>
                <a:glow rad="228600">
                  <a:srgbClr val="8968DB">
                    <a:satMod val="175000"/>
                    <a:alpha val="40000"/>
                  </a:srgbClr>
                </a:glow>
              </a:effectLst>
            </a:endParaRPr>
          </a:p>
        </p:txBody>
      </p:sp>
    </p:spTree>
    <p:extLst>
      <p:ext uri="{BB962C8B-B14F-4D97-AF65-F5344CB8AC3E}">
        <p14:creationId xmlns:p14="http://schemas.microsoft.com/office/powerpoint/2010/main" val="2599671538"/>
      </p:ext>
    </p:extLst>
  </p:cSld>
  <p:clrMapOvr>
    <a:masterClrMapping/>
  </p:clrMapOvr>
  <p:transition spd="med">
    <p:dissolv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07704" y="188640"/>
            <a:ext cx="6855296" cy="2016224"/>
          </a:xfrm>
        </p:spPr>
        <p:txBody>
          <a:bodyPr/>
          <a:lstStyle/>
          <a:p>
            <a:r>
              <a:rPr lang="ru-RU" sz="2400" dirty="0" smtClean="0"/>
              <a:t>Жизненный цикл </a:t>
            </a:r>
            <a:r>
              <a:rPr lang="ru-RU" sz="2400" b="0" dirty="0" smtClean="0"/>
              <a:t>– время</a:t>
            </a:r>
            <a:r>
              <a:rPr lang="ru-RU" sz="2400" b="0" dirty="0"/>
              <a:t>, в течение которого знания превращаются в продукт, т. е.  разработка новой продукции, ее освоение и изготовление на предприятии вплоть до снятия с </a:t>
            </a:r>
            <a:r>
              <a:rPr lang="ru-RU" sz="2400" b="0" dirty="0" smtClean="0"/>
              <a:t>производства</a:t>
            </a:r>
            <a:endParaRPr lang="ru-RU" sz="2400" b="0" dirty="0"/>
          </a:p>
        </p:txBody>
      </p:sp>
      <p:sp>
        <p:nvSpPr>
          <p:cNvPr id="3" name="Объект 2"/>
          <p:cNvSpPr>
            <a:spLocks noGrp="1"/>
          </p:cNvSpPr>
          <p:nvPr>
            <p:ph idx="1"/>
          </p:nvPr>
        </p:nvSpPr>
        <p:spPr>
          <a:xfrm>
            <a:off x="533400" y="2708920"/>
            <a:ext cx="8305800" cy="3310880"/>
          </a:xfrm>
        </p:spPr>
        <p:txBody>
          <a:bodyPr/>
          <a:lstStyle/>
          <a:p>
            <a:pPr marL="0" indent="0">
              <a:buNone/>
            </a:pPr>
            <a:r>
              <a:rPr lang="ru-RU" sz="2400" b="1" dirty="0">
                <a:solidFill>
                  <a:schemeClr val="tx1"/>
                </a:solidFill>
              </a:rPr>
              <a:t>Жизненный цикл:</a:t>
            </a:r>
          </a:p>
          <a:p>
            <a:r>
              <a:rPr lang="ru-RU" sz="2400" dirty="0">
                <a:solidFill>
                  <a:schemeClr val="tx1"/>
                </a:solidFill>
              </a:rPr>
              <a:t>Первый период – время разработки новой продукции.</a:t>
            </a:r>
          </a:p>
          <a:p>
            <a:r>
              <a:rPr lang="ru-RU" sz="2400" dirty="0">
                <a:solidFill>
                  <a:schemeClr val="tx1"/>
                </a:solidFill>
              </a:rPr>
              <a:t>Второй период – освоение производства, реализация до полного прекращения выпуска</a:t>
            </a:r>
            <a:r>
              <a:rPr lang="ru-RU" sz="2400" dirty="0" smtClean="0">
                <a:solidFill>
                  <a:schemeClr val="tx1"/>
                </a:solidFill>
              </a:rPr>
              <a:t>.</a:t>
            </a:r>
            <a:endParaRPr lang="ru-RU" sz="2400" dirty="0">
              <a:solidFill>
                <a:schemeClr val="tx1"/>
              </a:solidFill>
            </a:endParaRPr>
          </a:p>
        </p:txBody>
      </p:sp>
      <p:sp>
        <p:nvSpPr>
          <p:cNvPr id="4" name="Прямоугольник 3"/>
          <p:cNvSpPr/>
          <p:nvPr/>
        </p:nvSpPr>
        <p:spPr>
          <a:xfrm>
            <a:off x="7617290" y="5855365"/>
            <a:ext cx="1152128" cy="58477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5"/>
          </a:fillRef>
          <a:effectRef idx="1">
            <a:schemeClr val="accent5"/>
          </a:effectRef>
          <a:fontRef idx="minor">
            <a:schemeClr val="lt1"/>
          </a:fontRef>
        </p:style>
        <p:txBody>
          <a:bodyPr wrap="square" lIns="91440" tIns="45720" rIns="91440" bIns="45720">
            <a:spAutoFit/>
            <a:sp3d extrusionH="57150">
              <a:bevelT w="38100" h="38100" prst="slope"/>
            </a:sp3d>
          </a:bodyPr>
          <a:lstStyle/>
          <a:p>
            <a:pPr algn="ctr"/>
            <a:r>
              <a:rPr lang="ru-RU" sz="3200" b="1" dirty="0" smtClean="0">
                <a:ln w="10541" cmpd="sng">
                  <a:solidFill>
                    <a:srgbClr val="709EE2">
                      <a:shade val="88000"/>
                      <a:satMod val="110000"/>
                    </a:srgbClr>
                  </a:solidFill>
                  <a:prstDash val="solid"/>
                </a:ln>
                <a:solidFill>
                  <a:srgbClr val="0E237E"/>
                </a:solidFill>
                <a:effectLst>
                  <a:glow rad="228600">
                    <a:srgbClr val="8968DB">
                      <a:satMod val="175000"/>
                      <a:alpha val="40000"/>
                    </a:srgbClr>
                  </a:glow>
                </a:effectLst>
              </a:rPr>
              <a:t>1</a:t>
            </a:r>
            <a:endParaRPr lang="ru-RU" sz="3200" b="1" dirty="0">
              <a:ln w="10541" cmpd="sng">
                <a:solidFill>
                  <a:srgbClr val="709EE2">
                    <a:shade val="88000"/>
                    <a:satMod val="110000"/>
                  </a:srgbClr>
                </a:solidFill>
                <a:prstDash val="solid"/>
              </a:ln>
              <a:solidFill>
                <a:srgbClr val="0E237E"/>
              </a:solidFill>
              <a:effectLst>
                <a:glow rad="228600">
                  <a:srgbClr val="8968DB">
                    <a:satMod val="175000"/>
                    <a:alpha val="40000"/>
                  </a:srgbClr>
                </a:glow>
              </a:effectLst>
            </a:endParaRPr>
          </a:p>
        </p:txBody>
      </p:sp>
    </p:spTree>
    <p:extLst>
      <p:ext uri="{BB962C8B-B14F-4D97-AF65-F5344CB8AC3E}">
        <p14:creationId xmlns:p14="http://schemas.microsoft.com/office/powerpoint/2010/main" val="895715491"/>
      </p:ext>
    </p:extLst>
  </p:cSld>
  <p:clrMapOvr>
    <a:masterClrMapping/>
  </p:clrMapOvr>
  <p:transition spd="med">
    <p:dissolv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107504" y="1295400"/>
            <a:ext cx="8731696" cy="4941912"/>
          </a:xfrm>
        </p:spPr>
        <p:txBody>
          <a:bodyPr/>
          <a:lstStyle/>
          <a:p>
            <a:pPr marL="0" indent="0">
              <a:buNone/>
            </a:pPr>
            <a:r>
              <a:rPr lang="ru-RU" sz="2000" b="1" dirty="0">
                <a:solidFill>
                  <a:schemeClr val="tx1"/>
                </a:solidFill>
              </a:rPr>
              <a:t>1 стадия НИР </a:t>
            </a:r>
            <a:r>
              <a:rPr lang="ru-RU" sz="2000" dirty="0">
                <a:solidFill>
                  <a:schemeClr val="tx1"/>
                </a:solidFill>
              </a:rPr>
              <a:t>– возникают и проходят проверку новые идеи, открытия, изобретения.</a:t>
            </a:r>
          </a:p>
          <a:p>
            <a:pPr marL="0" indent="0">
              <a:buNone/>
            </a:pPr>
            <a:r>
              <a:rPr lang="ru-RU" sz="2000" b="1" dirty="0">
                <a:solidFill>
                  <a:schemeClr val="tx1"/>
                </a:solidFill>
              </a:rPr>
              <a:t>2 стадия ОКР </a:t>
            </a:r>
            <a:r>
              <a:rPr lang="ru-RU" sz="2000" dirty="0">
                <a:solidFill>
                  <a:schemeClr val="tx1"/>
                </a:solidFill>
              </a:rPr>
              <a:t>– идеи превращаются в техническую документацию и опытные образцы.</a:t>
            </a:r>
          </a:p>
          <a:p>
            <a:pPr marL="0" indent="0">
              <a:buNone/>
            </a:pPr>
            <a:r>
              <a:rPr lang="ru-RU" sz="2000" b="1" dirty="0">
                <a:solidFill>
                  <a:schemeClr val="tx1"/>
                </a:solidFill>
              </a:rPr>
              <a:t>3 стадия КПП  </a:t>
            </a:r>
            <a:r>
              <a:rPr lang="ru-RU" sz="2000" dirty="0">
                <a:solidFill>
                  <a:schemeClr val="tx1"/>
                </a:solidFill>
              </a:rPr>
              <a:t>- проектирование новой техники, разработка чертежей и технической документации.</a:t>
            </a:r>
          </a:p>
          <a:p>
            <a:pPr marL="0" indent="0">
              <a:buNone/>
            </a:pPr>
            <a:r>
              <a:rPr lang="ru-RU" sz="2000" b="1" dirty="0">
                <a:solidFill>
                  <a:schemeClr val="tx1"/>
                </a:solidFill>
              </a:rPr>
              <a:t>4 стадия ТПП </a:t>
            </a:r>
            <a:r>
              <a:rPr lang="ru-RU" sz="2000" dirty="0">
                <a:solidFill>
                  <a:schemeClr val="tx1"/>
                </a:solidFill>
              </a:rPr>
              <a:t>– разработка и проверка технологических процессов, проектирование технологической  оснастки.</a:t>
            </a:r>
          </a:p>
          <a:p>
            <a:pPr marL="0" indent="0">
              <a:buNone/>
            </a:pPr>
            <a:r>
              <a:rPr lang="ru-RU" sz="2000" b="1" spc="-50" dirty="0">
                <a:solidFill>
                  <a:schemeClr val="tx1"/>
                </a:solidFill>
              </a:rPr>
              <a:t>5 стадия ОПП </a:t>
            </a:r>
            <a:r>
              <a:rPr lang="ru-RU" sz="2000" spc="-50" dirty="0">
                <a:solidFill>
                  <a:schemeClr val="tx1"/>
                </a:solidFill>
              </a:rPr>
              <a:t>– организационная подготовка производства, производятся расчеты потребностей в материалах, комплектующих </a:t>
            </a:r>
            <a:r>
              <a:rPr lang="ru-RU" sz="2000" spc="-50" dirty="0" smtClean="0">
                <a:solidFill>
                  <a:schemeClr val="tx1"/>
                </a:solidFill>
              </a:rPr>
              <a:t>изделий.</a:t>
            </a:r>
            <a:endParaRPr lang="ru-RU" sz="2000" spc="-50" dirty="0">
              <a:solidFill>
                <a:schemeClr val="tx1"/>
              </a:solidFill>
            </a:endParaRPr>
          </a:p>
          <a:p>
            <a:pPr marL="0" indent="0">
              <a:buNone/>
            </a:pPr>
            <a:r>
              <a:rPr lang="ru-RU" sz="2000" b="1" dirty="0">
                <a:solidFill>
                  <a:schemeClr val="tx1"/>
                </a:solidFill>
              </a:rPr>
              <a:t>6 стадия ООП </a:t>
            </a:r>
            <a:r>
              <a:rPr lang="ru-RU" sz="2000" dirty="0">
                <a:solidFill>
                  <a:schemeClr val="tx1"/>
                </a:solidFill>
              </a:rPr>
              <a:t>– обработка в опытном производстве осваивается выпуск опытно образца, отладка технологических процессов.</a:t>
            </a:r>
          </a:p>
          <a:p>
            <a:pPr marL="0" indent="0">
              <a:buNone/>
            </a:pPr>
            <a:r>
              <a:rPr lang="ru-RU" sz="2000" b="1" dirty="0">
                <a:solidFill>
                  <a:schemeClr val="tx1"/>
                </a:solidFill>
              </a:rPr>
              <a:t>7 стадия ОСП </a:t>
            </a:r>
            <a:r>
              <a:rPr lang="ru-RU" sz="2000" dirty="0">
                <a:solidFill>
                  <a:schemeClr val="tx1"/>
                </a:solidFill>
              </a:rPr>
              <a:t>– </a:t>
            </a:r>
            <a:r>
              <a:rPr lang="ru-RU" sz="2000" dirty="0" smtClean="0">
                <a:solidFill>
                  <a:schemeClr val="tx1"/>
                </a:solidFill>
              </a:rPr>
              <a:t>освоение, </a:t>
            </a:r>
            <a:r>
              <a:rPr lang="ru-RU" sz="2000" dirty="0">
                <a:solidFill>
                  <a:schemeClr val="tx1"/>
                </a:solidFill>
              </a:rPr>
              <a:t>в промышленном производстве создаются условия для промышленного производства изделия, вносятся изменения в конструкторскую документацию</a:t>
            </a:r>
            <a:r>
              <a:rPr lang="ru-RU" sz="2000" dirty="0" smtClean="0">
                <a:solidFill>
                  <a:schemeClr val="tx1"/>
                </a:solidFill>
              </a:rPr>
              <a:t>.</a:t>
            </a:r>
            <a:endParaRPr lang="ru-RU" sz="2000" dirty="0">
              <a:solidFill>
                <a:schemeClr val="tx1"/>
              </a:solidFill>
            </a:endParaRPr>
          </a:p>
        </p:txBody>
      </p:sp>
      <p:sp>
        <p:nvSpPr>
          <p:cNvPr id="4" name="Прямоугольник 3"/>
          <p:cNvSpPr/>
          <p:nvPr/>
        </p:nvSpPr>
        <p:spPr>
          <a:xfrm>
            <a:off x="7617290" y="5855365"/>
            <a:ext cx="1152128" cy="58477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5"/>
          </a:fillRef>
          <a:effectRef idx="1">
            <a:schemeClr val="accent5"/>
          </a:effectRef>
          <a:fontRef idx="minor">
            <a:schemeClr val="lt1"/>
          </a:fontRef>
        </p:style>
        <p:txBody>
          <a:bodyPr wrap="square" lIns="91440" tIns="45720" rIns="91440" bIns="45720">
            <a:spAutoFit/>
            <a:sp3d extrusionH="57150">
              <a:bevelT w="38100" h="38100" prst="slope"/>
            </a:sp3d>
          </a:bodyPr>
          <a:lstStyle/>
          <a:p>
            <a:pPr algn="ctr"/>
            <a:r>
              <a:rPr lang="ru-RU" sz="3200" b="1" dirty="0" smtClean="0">
                <a:ln w="10541" cmpd="sng">
                  <a:solidFill>
                    <a:srgbClr val="709EE2">
                      <a:shade val="88000"/>
                      <a:satMod val="110000"/>
                    </a:srgbClr>
                  </a:solidFill>
                  <a:prstDash val="solid"/>
                </a:ln>
                <a:solidFill>
                  <a:srgbClr val="0E237E"/>
                </a:solidFill>
                <a:effectLst>
                  <a:glow rad="228600">
                    <a:srgbClr val="8968DB">
                      <a:satMod val="175000"/>
                      <a:alpha val="40000"/>
                    </a:srgbClr>
                  </a:glow>
                </a:effectLst>
              </a:rPr>
              <a:t>1</a:t>
            </a:r>
            <a:endParaRPr lang="ru-RU" sz="3200" b="1" dirty="0">
              <a:ln w="10541" cmpd="sng">
                <a:solidFill>
                  <a:srgbClr val="709EE2">
                    <a:shade val="88000"/>
                    <a:satMod val="110000"/>
                  </a:srgbClr>
                </a:solidFill>
                <a:prstDash val="solid"/>
              </a:ln>
              <a:solidFill>
                <a:srgbClr val="0E237E"/>
              </a:solidFill>
              <a:effectLst>
                <a:glow rad="228600">
                  <a:srgbClr val="8968DB">
                    <a:satMod val="175000"/>
                    <a:alpha val="40000"/>
                  </a:srgbClr>
                </a:glow>
              </a:effectLst>
            </a:endParaRPr>
          </a:p>
        </p:txBody>
      </p:sp>
    </p:spTree>
    <p:extLst>
      <p:ext uri="{BB962C8B-B14F-4D97-AF65-F5344CB8AC3E}">
        <p14:creationId xmlns:p14="http://schemas.microsoft.com/office/powerpoint/2010/main" val="589879665"/>
      </p:ext>
    </p:extLst>
  </p:cSld>
  <p:clrMapOvr>
    <a:masterClrMapping/>
  </p:clrMapOvr>
  <p:transition spd="med">
    <p:dissolve/>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251520" y="2204864"/>
            <a:ext cx="8587680" cy="3814936"/>
          </a:xfrm>
        </p:spPr>
        <p:txBody>
          <a:bodyPr/>
          <a:lstStyle/>
          <a:p>
            <a:pPr marL="0" indent="0">
              <a:buNone/>
            </a:pPr>
            <a:r>
              <a:rPr lang="ru-RU" sz="2400" b="1" dirty="0" smtClean="0">
                <a:solidFill>
                  <a:schemeClr val="tx1"/>
                </a:solidFill>
              </a:rPr>
              <a:t>Стадия </a:t>
            </a:r>
            <a:r>
              <a:rPr lang="ru-RU" sz="2400" b="1" dirty="0" err="1" smtClean="0">
                <a:solidFill>
                  <a:schemeClr val="tx1"/>
                </a:solidFill>
              </a:rPr>
              <a:t>ПиР</a:t>
            </a:r>
            <a:r>
              <a:rPr lang="ru-RU" sz="2400" b="1" dirty="0" smtClean="0">
                <a:solidFill>
                  <a:schemeClr val="tx1"/>
                </a:solidFill>
              </a:rPr>
              <a:t> </a:t>
            </a:r>
            <a:r>
              <a:rPr lang="ru-RU" sz="2400" dirty="0">
                <a:solidFill>
                  <a:schemeClr val="tx1"/>
                </a:solidFill>
              </a:rPr>
              <a:t>– </a:t>
            </a:r>
            <a:r>
              <a:rPr lang="ru-RU" sz="2400" dirty="0" smtClean="0">
                <a:solidFill>
                  <a:schemeClr val="tx1"/>
                </a:solidFill>
              </a:rPr>
              <a:t>фаза производства </a:t>
            </a:r>
            <a:r>
              <a:rPr lang="ru-RU" sz="2400" dirty="0">
                <a:solidFill>
                  <a:schemeClr val="tx1"/>
                </a:solidFill>
              </a:rPr>
              <a:t>и реализации изделия – изготовление деталей и сборочных единиц, сборка и испытание, реализация.</a:t>
            </a:r>
          </a:p>
          <a:p>
            <a:pPr marL="0" indent="0">
              <a:buNone/>
            </a:pPr>
            <a:r>
              <a:rPr lang="ru-RU" sz="2400" b="1" dirty="0" smtClean="0">
                <a:solidFill>
                  <a:schemeClr val="tx1"/>
                </a:solidFill>
              </a:rPr>
              <a:t>Стадия Э </a:t>
            </a:r>
            <a:r>
              <a:rPr lang="ru-RU" sz="2400" dirty="0">
                <a:solidFill>
                  <a:schemeClr val="tx1"/>
                </a:solidFill>
              </a:rPr>
              <a:t>– эксплуатация новой продукции – период использования новой продукции по </a:t>
            </a:r>
            <a:r>
              <a:rPr lang="ru-RU" sz="2400" dirty="0" smtClean="0">
                <a:solidFill>
                  <a:schemeClr val="tx1"/>
                </a:solidFill>
              </a:rPr>
              <a:t>назначению</a:t>
            </a:r>
            <a:r>
              <a:rPr lang="ru-RU" sz="2400" dirty="0">
                <a:solidFill>
                  <a:schemeClr val="tx1"/>
                </a:solidFill>
              </a:rPr>
              <a:t>.</a:t>
            </a:r>
            <a:endParaRPr lang="ru-RU" sz="2400" dirty="0" smtClean="0">
              <a:solidFill>
                <a:schemeClr val="tx1"/>
              </a:solidFill>
            </a:endParaRPr>
          </a:p>
          <a:p>
            <a:pPr marL="0" indent="0">
              <a:buNone/>
            </a:pPr>
            <a:r>
              <a:rPr lang="ru-RU" sz="2400" b="1" dirty="0" smtClean="0">
                <a:solidFill>
                  <a:schemeClr val="tx1"/>
                </a:solidFill>
              </a:rPr>
              <a:t>Стадия У  </a:t>
            </a:r>
            <a:r>
              <a:rPr lang="ru-RU" sz="2400" dirty="0" smtClean="0">
                <a:solidFill>
                  <a:schemeClr val="tx1"/>
                </a:solidFill>
              </a:rPr>
              <a:t>- утилизация.</a:t>
            </a:r>
            <a:endParaRPr lang="ru-RU" sz="2400" dirty="0">
              <a:solidFill>
                <a:schemeClr val="tx1"/>
              </a:solidFill>
            </a:endParaRPr>
          </a:p>
        </p:txBody>
      </p:sp>
      <p:sp>
        <p:nvSpPr>
          <p:cNvPr id="4" name="Прямоугольник 3"/>
          <p:cNvSpPr/>
          <p:nvPr/>
        </p:nvSpPr>
        <p:spPr>
          <a:xfrm>
            <a:off x="7617290" y="5855365"/>
            <a:ext cx="1152128" cy="58477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5"/>
          </a:fillRef>
          <a:effectRef idx="1">
            <a:schemeClr val="accent5"/>
          </a:effectRef>
          <a:fontRef idx="minor">
            <a:schemeClr val="lt1"/>
          </a:fontRef>
        </p:style>
        <p:txBody>
          <a:bodyPr wrap="square" lIns="91440" tIns="45720" rIns="91440" bIns="45720">
            <a:spAutoFit/>
            <a:sp3d extrusionH="57150">
              <a:bevelT w="38100" h="38100" prst="slope"/>
            </a:sp3d>
          </a:bodyPr>
          <a:lstStyle/>
          <a:p>
            <a:pPr algn="ctr"/>
            <a:r>
              <a:rPr lang="ru-RU" sz="3200" b="1" dirty="0" smtClean="0">
                <a:ln w="10541" cmpd="sng">
                  <a:solidFill>
                    <a:srgbClr val="709EE2">
                      <a:shade val="88000"/>
                      <a:satMod val="110000"/>
                    </a:srgbClr>
                  </a:solidFill>
                  <a:prstDash val="solid"/>
                </a:ln>
                <a:solidFill>
                  <a:srgbClr val="0E237E"/>
                </a:solidFill>
                <a:effectLst>
                  <a:glow rad="228600">
                    <a:srgbClr val="8968DB">
                      <a:satMod val="175000"/>
                      <a:alpha val="40000"/>
                    </a:srgbClr>
                  </a:glow>
                </a:effectLst>
              </a:rPr>
              <a:t>1</a:t>
            </a:r>
            <a:endParaRPr lang="ru-RU" sz="3200" b="1" dirty="0">
              <a:ln w="10541" cmpd="sng">
                <a:solidFill>
                  <a:srgbClr val="709EE2">
                    <a:shade val="88000"/>
                    <a:satMod val="110000"/>
                  </a:srgbClr>
                </a:solidFill>
                <a:prstDash val="solid"/>
              </a:ln>
              <a:solidFill>
                <a:srgbClr val="0E237E"/>
              </a:solidFill>
              <a:effectLst>
                <a:glow rad="228600">
                  <a:srgbClr val="8968DB">
                    <a:satMod val="175000"/>
                    <a:alpha val="40000"/>
                  </a:srgbClr>
                </a:glow>
              </a:effectLst>
            </a:endParaRPr>
          </a:p>
        </p:txBody>
      </p:sp>
    </p:spTree>
    <p:extLst>
      <p:ext uri="{BB962C8B-B14F-4D97-AF65-F5344CB8AC3E}">
        <p14:creationId xmlns:p14="http://schemas.microsoft.com/office/powerpoint/2010/main" val="2491694571"/>
      </p:ext>
    </p:extLst>
  </p:cSld>
  <p:clrMapOvr>
    <a:masterClrMapping/>
  </p:clrMapOvr>
  <p:transition spd="med">
    <p:dissolve/>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2</a:t>
            </a:r>
            <a:r>
              <a:rPr lang="ru-RU" dirty="0" smtClean="0"/>
              <a:t>. Организация </a:t>
            </a:r>
            <a:r>
              <a:rPr lang="ru-RU" dirty="0"/>
              <a:t>НИР И ОКР</a:t>
            </a:r>
          </a:p>
        </p:txBody>
      </p:sp>
      <p:sp>
        <p:nvSpPr>
          <p:cNvPr id="3" name="Объект 2"/>
          <p:cNvSpPr>
            <a:spLocks noGrp="1"/>
          </p:cNvSpPr>
          <p:nvPr>
            <p:ph idx="1"/>
          </p:nvPr>
        </p:nvSpPr>
        <p:spPr/>
        <p:txBody>
          <a:bodyPr/>
          <a:lstStyle/>
          <a:p>
            <a:pPr marL="0" indent="0">
              <a:buNone/>
            </a:pPr>
            <a:r>
              <a:rPr lang="ru-RU" sz="2000" b="1" dirty="0">
                <a:solidFill>
                  <a:schemeClr val="tx1"/>
                </a:solidFill>
              </a:rPr>
              <a:t>НИ могут быть:</a:t>
            </a:r>
          </a:p>
          <a:p>
            <a:r>
              <a:rPr lang="ru-RU" sz="2000" u="sng" dirty="0" smtClean="0">
                <a:solidFill>
                  <a:schemeClr val="tx1"/>
                </a:solidFill>
              </a:rPr>
              <a:t>Фундаментальные</a:t>
            </a:r>
            <a:r>
              <a:rPr lang="ru-RU" sz="2000" dirty="0" smtClean="0">
                <a:solidFill>
                  <a:schemeClr val="tx1"/>
                </a:solidFill>
              </a:rPr>
              <a:t> </a:t>
            </a:r>
            <a:r>
              <a:rPr lang="ru-RU" sz="2000" dirty="0">
                <a:solidFill>
                  <a:schemeClr val="tx1"/>
                </a:solidFill>
              </a:rPr>
              <a:t>– теоретические и экспериментальные. Направлены на изучение новых закономерностей явлений, принципов, которые используются при создании новой техники, технологии производства, организации производства.</a:t>
            </a:r>
          </a:p>
          <a:p>
            <a:r>
              <a:rPr lang="ru-RU" sz="2000" u="sng" dirty="0" smtClean="0">
                <a:solidFill>
                  <a:schemeClr val="tx1"/>
                </a:solidFill>
              </a:rPr>
              <a:t>Поисковые</a:t>
            </a:r>
            <a:r>
              <a:rPr lang="ru-RU" sz="2000" dirty="0" smtClean="0">
                <a:solidFill>
                  <a:schemeClr val="tx1"/>
                </a:solidFill>
              </a:rPr>
              <a:t> </a:t>
            </a:r>
            <a:r>
              <a:rPr lang="ru-RU" sz="2000" dirty="0">
                <a:solidFill>
                  <a:schemeClr val="tx1"/>
                </a:solidFill>
              </a:rPr>
              <a:t>– направлены на изучение более конкретных проблем, на возможность создания новых материалов, техники, технологий. Выводы поисковых работ выдаются в виде отчетов, технической документации, макетов, экспериментальных образцов.</a:t>
            </a:r>
          </a:p>
          <a:p>
            <a:r>
              <a:rPr lang="ru-RU" sz="2000" u="sng" dirty="0" smtClean="0">
                <a:solidFill>
                  <a:schemeClr val="tx1"/>
                </a:solidFill>
              </a:rPr>
              <a:t>Прикладные</a:t>
            </a:r>
            <a:r>
              <a:rPr lang="ru-RU" sz="2000" dirty="0" smtClean="0">
                <a:solidFill>
                  <a:schemeClr val="tx1"/>
                </a:solidFill>
              </a:rPr>
              <a:t> </a:t>
            </a:r>
            <a:r>
              <a:rPr lang="ru-RU" sz="2000" dirty="0">
                <a:solidFill>
                  <a:schemeClr val="tx1"/>
                </a:solidFill>
              </a:rPr>
              <a:t>– направлены на создание новых конкретных изделий либо на совершенствование существующих, а также на разработку способов их производства. Прикладные исследования базируются на выводах от первых двух</a:t>
            </a:r>
            <a:r>
              <a:rPr lang="ru-RU" sz="2000" dirty="0" smtClean="0">
                <a:solidFill>
                  <a:schemeClr val="tx1"/>
                </a:solidFill>
              </a:rPr>
              <a:t>.</a:t>
            </a:r>
            <a:endParaRPr lang="ru-RU" sz="2000" dirty="0">
              <a:solidFill>
                <a:schemeClr val="tx1"/>
              </a:solidFill>
            </a:endParaRPr>
          </a:p>
        </p:txBody>
      </p:sp>
      <p:sp>
        <p:nvSpPr>
          <p:cNvPr id="4" name="Прямоугольник 3"/>
          <p:cNvSpPr/>
          <p:nvPr/>
        </p:nvSpPr>
        <p:spPr>
          <a:xfrm>
            <a:off x="7617290" y="5855365"/>
            <a:ext cx="1152128" cy="58477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5"/>
          </a:fillRef>
          <a:effectRef idx="1">
            <a:schemeClr val="accent5"/>
          </a:effectRef>
          <a:fontRef idx="minor">
            <a:schemeClr val="lt1"/>
          </a:fontRef>
        </p:style>
        <p:txBody>
          <a:bodyPr wrap="square" lIns="91440" tIns="45720" rIns="91440" bIns="45720">
            <a:spAutoFit/>
            <a:sp3d extrusionH="57150">
              <a:bevelT w="38100" h="38100" prst="slope"/>
            </a:sp3d>
          </a:bodyPr>
          <a:lstStyle/>
          <a:p>
            <a:pPr algn="ctr"/>
            <a:r>
              <a:rPr lang="ru-RU" sz="3200" b="1" dirty="0" smtClean="0">
                <a:ln w="10541" cmpd="sng">
                  <a:solidFill>
                    <a:srgbClr val="709EE2">
                      <a:shade val="88000"/>
                      <a:satMod val="110000"/>
                    </a:srgbClr>
                  </a:solidFill>
                  <a:prstDash val="solid"/>
                </a:ln>
                <a:solidFill>
                  <a:srgbClr val="0E237E"/>
                </a:solidFill>
                <a:effectLst>
                  <a:glow rad="228600">
                    <a:srgbClr val="8968DB">
                      <a:satMod val="175000"/>
                      <a:alpha val="40000"/>
                    </a:srgbClr>
                  </a:glow>
                </a:effectLst>
              </a:rPr>
              <a:t>2</a:t>
            </a:r>
            <a:endParaRPr lang="ru-RU" sz="3200" b="1" dirty="0">
              <a:ln w="10541" cmpd="sng">
                <a:solidFill>
                  <a:srgbClr val="709EE2">
                    <a:shade val="88000"/>
                    <a:satMod val="110000"/>
                  </a:srgbClr>
                </a:solidFill>
                <a:prstDash val="solid"/>
              </a:ln>
              <a:solidFill>
                <a:srgbClr val="0E237E"/>
              </a:solidFill>
              <a:effectLst>
                <a:glow rad="228600">
                  <a:srgbClr val="8968DB">
                    <a:satMod val="175000"/>
                    <a:alpha val="40000"/>
                  </a:srgbClr>
                </a:glow>
              </a:effectLst>
            </a:endParaRPr>
          </a:p>
        </p:txBody>
      </p:sp>
    </p:spTree>
    <p:extLst>
      <p:ext uri="{BB962C8B-B14F-4D97-AF65-F5344CB8AC3E}">
        <p14:creationId xmlns:p14="http://schemas.microsoft.com/office/powerpoint/2010/main" val="2558984299"/>
      </p:ext>
    </p:extLst>
  </p:cSld>
  <p:clrMapOvr>
    <a:masterClrMapping/>
  </p:clrMapOvr>
  <p:transition spd="med">
    <p:dissolv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179512" y="1052736"/>
            <a:ext cx="8784976" cy="5256584"/>
          </a:xfrm>
        </p:spPr>
        <p:txBody>
          <a:bodyPr/>
          <a:lstStyle/>
          <a:p>
            <a:pPr marL="0" indent="0">
              <a:buNone/>
            </a:pPr>
            <a:r>
              <a:rPr lang="ru-RU" sz="2200" b="1" i="1" dirty="0" smtClean="0">
                <a:solidFill>
                  <a:schemeClr val="tx1"/>
                </a:solidFill>
              </a:rPr>
              <a:t>		Стадии </a:t>
            </a:r>
            <a:r>
              <a:rPr lang="ru-RU" sz="2200" b="1" i="1" dirty="0">
                <a:solidFill>
                  <a:schemeClr val="tx1"/>
                </a:solidFill>
              </a:rPr>
              <a:t>НИР:</a:t>
            </a:r>
            <a:endParaRPr lang="ru-RU" sz="2200" b="1" dirty="0">
              <a:solidFill>
                <a:schemeClr val="tx1"/>
              </a:solidFill>
            </a:endParaRPr>
          </a:p>
          <a:p>
            <a:pPr marL="514350" indent="-514350">
              <a:buAutoNum type="arabicPeriod"/>
            </a:pPr>
            <a:r>
              <a:rPr lang="ru-RU" sz="2200" dirty="0" smtClean="0">
                <a:solidFill>
                  <a:schemeClr val="tx1"/>
                </a:solidFill>
              </a:rPr>
              <a:t>Разработка </a:t>
            </a:r>
            <a:r>
              <a:rPr lang="ru-RU" sz="2200" dirty="0">
                <a:solidFill>
                  <a:schemeClr val="tx1"/>
                </a:solidFill>
              </a:rPr>
              <a:t>технического задания (ТЗ</a:t>
            </a:r>
            <a:r>
              <a:rPr lang="ru-RU" sz="2200" dirty="0" smtClean="0">
                <a:solidFill>
                  <a:schemeClr val="tx1"/>
                </a:solidFill>
              </a:rPr>
              <a:t>)</a:t>
            </a:r>
          </a:p>
          <a:p>
            <a:pPr marL="514350" indent="-514350">
              <a:buAutoNum type="arabicPeriod"/>
            </a:pPr>
            <a:r>
              <a:rPr lang="ru-RU" sz="2200" dirty="0" smtClean="0">
                <a:solidFill>
                  <a:schemeClr val="tx1"/>
                </a:solidFill>
              </a:rPr>
              <a:t>Проведение </a:t>
            </a:r>
            <a:r>
              <a:rPr lang="ru-RU" sz="2200" dirty="0">
                <a:solidFill>
                  <a:schemeClr val="tx1"/>
                </a:solidFill>
              </a:rPr>
              <a:t>теоретический и экспериментальных </a:t>
            </a:r>
            <a:r>
              <a:rPr lang="ru-RU" sz="2200" dirty="0" smtClean="0">
                <a:solidFill>
                  <a:schemeClr val="tx1"/>
                </a:solidFill>
              </a:rPr>
              <a:t>исследований</a:t>
            </a:r>
          </a:p>
          <a:p>
            <a:pPr marL="0" indent="0">
              <a:buNone/>
            </a:pPr>
            <a:r>
              <a:rPr lang="ru-RU" sz="2000" dirty="0" smtClean="0">
                <a:solidFill>
                  <a:schemeClr val="tx1"/>
                </a:solidFill>
              </a:rPr>
              <a:t>	2.1 </a:t>
            </a:r>
            <a:r>
              <a:rPr lang="ru-RU" sz="2000" dirty="0">
                <a:solidFill>
                  <a:schemeClr val="tx1"/>
                </a:solidFill>
              </a:rPr>
              <a:t>теоретическая разработка темы, в процессе которой проверяются научные и технические идеи. Разрабатываются методики исследования схемы. Выявляется необходимость проведения экспериментальных работ.</a:t>
            </a:r>
          </a:p>
          <a:p>
            <a:pPr marL="0" indent="0">
              <a:buNone/>
            </a:pPr>
            <a:r>
              <a:rPr lang="ru-RU" sz="2000" dirty="0" smtClean="0">
                <a:solidFill>
                  <a:schemeClr val="tx1"/>
                </a:solidFill>
              </a:rPr>
              <a:t>	2.2 </a:t>
            </a:r>
            <a:r>
              <a:rPr lang="ru-RU" sz="2000" dirty="0">
                <a:solidFill>
                  <a:schemeClr val="tx1"/>
                </a:solidFill>
              </a:rPr>
              <a:t>проектирование и изготовление макетов и экспериментальных образцов.</a:t>
            </a:r>
          </a:p>
          <a:p>
            <a:pPr marL="0" indent="0">
              <a:buNone/>
            </a:pPr>
            <a:r>
              <a:rPr lang="ru-RU" sz="2000" dirty="0" smtClean="0">
                <a:solidFill>
                  <a:schemeClr val="tx1"/>
                </a:solidFill>
              </a:rPr>
              <a:t>	2.3 </a:t>
            </a:r>
            <a:r>
              <a:rPr lang="ru-RU" sz="2000" dirty="0">
                <a:solidFill>
                  <a:schemeClr val="tx1"/>
                </a:solidFill>
              </a:rPr>
              <a:t>проводятся испытания образца по разработанным программам и методикам, анализируются результаты испытаний, определяется степень соответствия полученных данных на экспериментальных образцах расчетом и теоретическим выводам. Вносятся изменения, доработки при </a:t>
            </a:r>
            <a:r>
              <a:rPr lang="ru-RU" sz="2000" dirty="0" smtClean="0">
                <a:solidFill>
                  <a:schemeClr val="tx1"/>
                </a:solidFill>
              </a:rPr>
              <a:t>необходимости</a:t>
            </a:r>
            <a:endParaRPr lang="ru-RU" sz="2000" dirty="0">
              <a:solidFill>
                <a:schemeClr val="tx1"/>
              </a:solidFill>
            </a:endParaRPr>
          </a:p>
        </p:txBody>
      </p:sp>
      <p:sp>
        <p:nvSpPr>
          <p:cNvPr id="4" name="Прямоугольник 3"/>
          <p:cNvSpPr/>
          <p:nvPr/>
        </p:nvSpPr>
        <p:spPr>
          <a:xfrm>
            <a:off x="7617290" y="5855365"/>
            <a:ext cx="1152128" cy="58477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5"/>
          </a:fillRef>
          <a:effectRef idx="1">
            <a:schemeClr val="accent5"/>
          </a:effectRef>
          <a:fontRef idx="minor">
            <a:schemeClr val="lt1"/>
          </a:fontRef>
        </p:style>
        <p:txBody>
          <a:bodyPr wrap="square" lIns="91440" tIns="45720" rIns="91440" bIns="45720">
            <a:spAutoFit/>
            <a:sp3d extrusionH="57150">
              <a:bevelT w="38100" h="38100" prst="slope"/>
            </a:sp3d>
          </a:bodyPr>
          <a:lstStyle/>
          <a:p>
            <a:pPr algn="ctr"/>
            <a:r>
              <a:rPr lang="ru-RU" sz="3200" b="1" dirty="0">
                <a:ln w="10541" cmpd="sng">
                  <a:solidFill>
                    <a:srgbClr val="709EE2">
                      <a:shade val="88000"/>
                      <a:satMod val="110000"/>
                    </a:srgbClr>
                  </a:solidFill>
                  <a:prstDash val="solid"/>
                </a:ln>
                <a:solidFill>
                  <a:srgbClr val="0E237E"/>
                </a:solidFill>
                <a:effectLst>
                  <a:glow rad="228600">
                    <a:srgbClr val="8968DB">
                      <a:satMod val="175000"/>
                      <a:alpha val="40000"/>
                    </a:srgbClr>
                  </a:glow>
                </a:effectLst>
              </a:rPr>
              <a:t>2</a:t>
            </a:r>
          </a:p>
        </p:txBody>
      </p:sp>
    </p:spTree>
    <p:extLst>
      <p:ext uri="{BB962C8B-B14F-4D97-AF65-F5344CB8AC3E}">
        <p14:creationId xmlns:p14="http://schemas.microsoft.com/office/powerpoint/2010/main" val="3082204189"/>
      </p:ext>
    </p:extLst>
  </p:cSld>
  <p:clrMapOvr>
    <a:masterClrMapping/>
  </p:clrMapOvr>
  <p:transition spd="med">
    <p:dissolv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29064" y="3337560"/>
            <a:ext cx="7000456" cy="2301240"/>
          </a:xfrm>
          <a:ln>
            <a:miter lim="800000"/>
            <a:headEnd/>
            <a:tailEnd/>
          </a:ln>
        </p:spPr>
        <p:txBody>
          <a:bodyPr>
            <a:normAutofit/>
          </a:bodyPr>
          <a:lstStyle/>
          <a:p>
            <a:pPr eaLnBrk="1" fontAlgn="auto" hangingPunct="1">
              <a:spcAft>
                <a:spcPts val="0"/>
              </a:spcAft>
              <a:defRPr/>
            </a:pPr>
            <a:r>
              <a:rPr lang="ru-RU" smtClean="0"/>
              <a:t>Типы производства</a:t>
            </a:r>
            <a:br>
              <a:rPr lang="ru-RU" smtClean="0"/>
            </a:br>
            <a:endParaRPr lang="ru-RU"/>
          </a:p>
        </p:txBody>
      </p:sp>
      <p:sp>
        <p:nvSpPr>
          <p:cNvPr id="12291" name="Подзаголовок 2"/>
          <p:cNvSpPr>
            <a:spLocks noGrp="1"/>
          </p:cNvSpPr>
          <p:nvPr>
            <p:ph type="subTitle" idx="1"/>
          </p:nvPr>
        </p:nvSpPr>
        <p:spPr>
          <a:xfrm>
            <a:off x="3571875" y="4071938"/>
            <a:ext cx="3913188" cy="1000125"/>
          </a:xfrm>
        </p:spPr>
        <p:txBody>
          <a:bodyPr/>
          <a:lstStyle/>
          <a:p>
            <a:pPr eaLnBrk="1" hangingPunct="1"/>
            <a:r>
              <a:rPr lang="ru-RU" smtClean="0"/>
              <a:t>От типа производства зависит организация производственного процесса</a:t>
            </a:r>
          </a:p>
        </p:txBody>
      </p:sp>
    </p:spTree>
    <p:extLst>
      <p:ext uri="{BB962C8B-B14F-4D97-AF65-F5344CB8AC3E}">
        <p14:creationId xmlns:p14="http://schemas.microsoft.com/office/powerpoint/2010/main" val="3657746104"/>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533400" y="1988840"/>
            <a:ext cx="8305800" cy="4030960"/>
          </a:xfrm>
        </p:spPr>
        <p:txBody>
          <a:bodyPr/>
          <a:lstStyle/>
          <a:p>
            <a:pPr marL="0" indent="0">
              <a:lnSpc>
                <a:spcPct val="150000"/>
              </a:lnSpc>
              <a:buNone/>
            </a:pPr>
            <a:r>
              <a:rPr lang="ru-RU" dirty="0">
                <a:solidFill>
                  <a:schemeClr val="tx1"/>
                </a:solidFill>
              </a:rPr>
              <a:t>3. Оформление результатов НИР </a:t>
            </a:r>
          </a:p>
          <a:p>
            <a:pPr marL="0" indent="0">
              <a:lnSpc>
                <a:spcPct val="150000"/>
              </a:lnSpc>
              <a:buNone/>
            </a:pPr>
            <a:r>
              <a:rPr lang="ru-RU" dirty="0">
                <a:solidFill>
                  <a:schemeClr val="tx1"/>
                </a:solidFill>
              </a:rPr>
              <a:t>4. Приемка Темы (ПТ) </a:t>
            </a:r>
          </a:p>
          <a:p>
            <a:pPr>
              <a:lnSpc>
                <a:spcPct val="150000"/>
              </a:lnSpc>
            </a:pPr>
            <a:endParaRPr lang="ru-RU" dirty="0">
              <a:solidFill>
                <a:schemeClr val="tx1"/>
              </a:solidFill>
            </a:endParaRPr>
          </a:p>
        </p:txBody>
      </p:sp>
      <p:sp>
        <p:nvSpPr>
          <p:cNvPr id="4" name="Прямоугольник 3"/>
          <p:cNvSpPr/>
          <p:nvPr/>
        </p:nvSpPr>
        <p:spPr>
          <a:xfrm>
            <a:off x="7617290" y="5855365"/>
            <a:ext cx="1152128" cy="58477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5"/>
          </a:fillRef>
          <a:effectRef idx="1">
            <a:schemeClr val="accent5"/>
          </a:effectRef>
          <a:fontRef idx="minor">
            <a:schemeClr val="lt1"/>
          </a:fontRef>
        </p:style>
        <p:txBody>
          <a:bodyPr wrap="square" lIns="91440" tIns="45720" rIns="91440" bIns="45720">
            <a:spAutoFit/>
            <a:sp3d extrusionH="57150">
              <a:bevelT w="38100" h="38100" prst="slope"/>
            </a:sp3d>
          </a:bodyPr>
          <a:lstStyle/>
          <a:p>
            <a:pPr algn="ctr"/>
            <a:r>
              <a:rPr lang="ru-RU" sz="3200" b="1" dirty="0">
                <a:ln w="10541" cmpd="sng">
                  <a:solidFill>
                    <a:srgbClr val="709EE2">
                      <a:shade val="88000"/>
                      <a:satMod val="110000"/>
                    </a:srgbClr>
                  </a:solidFill>
                  <a:prstDash val="solid"/>
                </a:ln>
                <a:solidFill>
                  <a:srgbClr val="0E237E"/>
                </a:solidFill>
                <a:effectLst>
                  <a:glow rad="228600">
                    <a:srgbClr val="8968DB">
                      <a:satMod val="175000"/>
                      <a:alpha val="40000"/>
                    </a:srgbClr>
                  </a:glow>
                </a:effectLst>
              </a:rPr>
              <a:t>2</a:t>
            </a:r>
          </a:p>
        </p:txBody>
      </p:sp>
    </p:spTree>
    <p:extLst>
      <p:ext uri="{BB962C8B-B14F-4D97-AF65-F5344CB8AC3E}">
        <p14:creationId xmlns:p14="http://schemas.microsoft.com/office/powerpoint/2010/main" val="2781429874"/>
      </p:ext>
    </p:extLst>
  </p:cSld>
  <p:clrMapOvr>
    <a:masterClrMapping/>
  </p:clrMapOvr>
  <p:transition spd="med">
    <p:dissolve/>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19672" y="457200"/>
            <a:ext cx="7524328" cy="563563"/>
          </a:xfrm>
        </p:spPr>
        <p:txBody>
          <a:bodyPr/>
          <a:lstStyle/>
          <a:p>
            <a:r>
              <a:rPr lang="ru-RU" sz="2400" dirty="0"/>
              <a:t>ОКР  - являются реализацией результатов НИР</a:t>
            </a:r>
          </a:p>
        </p:txBody>
      </p:sp>
      <p:sp>
        <p:nvSpPr>
          <p:cNvPr id="3" name="Объект 2"/>
          <p:cNvSpPr>
            <a:spLocks noGrp="1"/>
          </p:cNvSpPr>
          <p:nvPr>
            <p:ph idx="1"/>
          </p:nvPr>
        </p:nvSpPr>
        <p:spPr>
          <a:xfrm>
            <a:off x="251520" y="1295400"/>
            <a:ext cx="8712968" cy="5013920"/>
          </a:xfrm>
        </p:spPr>
        <p:txBody>
          <a:bodyPr/>
          <a:lstStyle/>
          <a:p>
            <a:pPr marL="0" indent="0">
              <a:buNone/>
            </a:pPr>
            <a:r>
              <a:rPr lang="ru-RU" sz="2400" b="1" i="1" dirty="0">
                <a:solidFill>
                  <a:schemeClr val="tx1"/>
                </a:solidFill>
              </a:rPr>
              <a:t>ОКР осуществляется в несколько этапов:</a:t>
            </a:r>
            <a:endParaRPr lang="ru-RU" sz="2400" b="1" dirty="0">
              <a:solidFill>
                <a:schemeClr val="tx1"/>
              </a:solidFill>
            </a:endParaRPr>
          </a:p>
          <a:p>
            <a:pPr marL="0" indent="0">
              <a:buNone/>
            </a:pPr>
            <a:r>
              <a:rPr lang="ru-RU" sz="2000" dirty="0">
                <a:solidFill>
                  <a:schemeClr val="tx1"/>
                </a:solidFill>
              </a:rPr>
              <a:t>1. Технико-экономическое обоснование целесообразности создания нового изделия. Составляется перечень работ, уточняется объем работ, затраты, сроки исполнения, исполнителей. Определяется ориентировочная стоимость опытного образца, сумма затрат на организацию производства ориентировочный срок поставки заказчику.</a:t>
            </a:r>
          </a:p>
          <a:p>
            <a:pPr marL="0" indent="0">
              <a:buNone/>
            </a:pPr>
            <a:r>
              <a:rPr lang="ru-RU" sz="2000" dirty="0">
                <a:solidFill>
                  <a:schemeClr val="tx1"/>
                </a:solidFill>
              </a:rPr>
              <a:t>2. Разрабатываются структурные, функциональные, принципиальные и др. схемы, макетируются наиболее сложные части изделия, осваиваются новые материалы и комплектующие.</a:t>
            </a:r>
          </a:p>
          <a:p>
            <a:pPr marL="0" indent="0">
              <a:buNone/>
            </a:pPr>
            <a:r>
              <a:rPr lang="ru-RU" sz="2000" dirty="0">
                <a:solidFill>
                  <a:schemeClr val="tx1"/>
                </a:solidFill>
              </a:rPr>
              <a:t>3. Теоретическая и экспериментальная проверка схемных конструкторских технологических решений. Оценивается надежность изделия, его узлов, ремонтопригодность, удобство в эксплуатации.</a:t>
            </a:r>
          </a:p>
          <a:p>
            <a:pPr marL="0" indent="0">
              <a:buNone/>
            </a:pPr>
            <a:r>
              <a:rPr lang="ru-RU" sz="2000" dirty="0">
                <a:solidFill>
                  <a:schemeClr val="tx1"/>
                </a:solidFill>
              </a:rPr>
              <a:t>4. Составляется перечень элементов подлежащих выходному контролю. </a:t>
            </a:r>
          </a:p>
        </p:txBody>
      </p:sp>
      <p:sp>
        <p:nvSpPr>
          <p:cNvPr id="4" name="Прямоугольник 3"/>
          <p:cNvSpPr/>
          <p:nvPr/>
        </p:nvSpPr>
        <p:spPr>
          <a:xfrm>
            <a:off x="7617290" y="5855365"/>
            <a:ext cx="1152128" cy="58477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5"/>
          </a:fillRef>
          <a:effectRef idx="1">
            <a:schemeClr val="accent5"/>
          </a:effectRef>
          <a:fontRef idx="minor">
            <a:schemeClr val="lt1"/>
          </a:fontRef>
        </p:style>
        <p:txBody>
          <a:bodyPr wrap="square" lIns="91440" tIns="45720" rIns="91440" bIns="45720">
            <a:spAutoFit/>
            <a:sp3d extrusionH="57150">
              <a:bevelT w="38100" h="38100" prst="slope"/>
            </a:sp3d>
          </a:bodyPr>
          <a:lstStyle/>
          <a:p>
            <a:pPr algn="ctr"/>
            <a:r>
              <a:rPr lang="ru-RU" sz="3200" b="1" dirty="0">
                <a:ln w="10541" cmpd="sng">
                  <a:solidFill>
                    <a:srgbClr val="709EE2">
                      <a:shade val="88000"/>
                      <a:satMod val="110000"/>
                    </a:srgbClr>
                  </a:solidFill>
                  <a:prstDash val="solid"/>
                </a:ln>
                <a:solidFill>
                  <a:srgbClr val="0E237E"/>
                </a:solidFill>
                <a:effectLst>
                  <a:glow rad="228600">
                    <a:srgbClr val="8968DB">
                      <a:satMod val="175000"/>
                      <a:alpha val="40000"/>
                    </a:srgbClr>
                  </a:glow>
                </a:effectLst>
              </a:rPr>
              <a:t>2</a:t>
            </a:r>
          </a:p>
        </p:txBody>
      </p:sp>
    </p:spTree>
    <p:extLst>
      <p:ext uri="{BB962C8B-B14F-4D97-AF65-F5344CB8AC3E}">
        <p14:creationId xmlns:p14="http://schemas.microsoft.com/office/powerpoint/2010/main" val="939349836"/>
      </p:ext>
    </p:extLst>
  </p:cSld>
  <p:clrMapOvr>
    <a:masterClrMapping/>
  </p:clrMapOvr>
  <p:transition spd="med">
    <p:dissolve/>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a:xfrm>
            <a:off x="395536" y="1556792"/>
            <a:ext cx="8443664" cy="4463008"/>
          </a:xfrm>
        </p:spPr>
        <p:txBody>
          <a:bodyPr/>
          <a:lstStyle/>
          <a:p>
            <a:pPr marL="0" indent="0">
              <a:buNone/>
            </a:pPr>
            <a:r>
              <a:rPr lang="ru-RU" sz="2400" dirty="0">
                <a:solidFill>
                  <a:schemeClr val="tx1"/>
                </a:solidFill>
              </a:rPr>
              <a:t>Научно-технические разработки должны отвечать следующим требованиям:</a:t>
            </a:r>
          </a:p>
          <a:p>
            <a:r>
              <a:rPr lang="ru-RU" sz="2400" dirty="0" smtClean="0">
                <a:solidFill>
                  <a:schemeClr val="tx1"/>
                </a:solidFill>
              </a:rPr>
              <a:t> </a:t>
            </a:r>
            <a:r>
              <a:rPr lang="ru-RU" sz="2400" dirty="0">
                <a:solidFill>
                  <a:schemeClr val="tx1"/>
                </a:solidFill>
              </a:rPr>
              <a:t>новизна и перспективность предложенных научно-технических решений;</a:t>
            </a:r>
          </a:p>
          <a:p>
            <a:r>
              <a:rPr lang="ru-RU" sz="2400" dirty="0" smtClean="0">
                <a:solidFill>
                  <a:schemeClr val="tx1"/>
                </a:solidFill>
              </a:rPr>
              <a:t> </a:t>
            </a:r>
            <a:r>
              <a:rPr lang="ru-RU" sz="2400" dirty="0">
                <a:solidFill>
                  <a:schemeClr val="tx1"/>
                </a:solidFill>
              </a:rPr>
              <a:t>экономическая эффективность нового изделия;</a:t>
            </a:r>
          </a:p>
          <a:p>
            <a:r>
              <a:rPr lang="ru-RU" sz="2400" dirty="0" smtClean="0">
                <a:solidFill>
                  <a:schemeClr val="tx1"/>
                </a:solidFill>
              </a:rPr>
              <a:t> </a:t>
            </a:r>
            <a:r>
              <a:rPr lang="ru-RU" sz="2400" dirty="0">
                <a:solidFill>
                  <a:schemeClr val="tx1"/>
                </a:solidFill>
              </a:rPr>
              <a:t>патентоспособность и конкурентоспособность;</a:t>
            </a:r>
          </a:p>
          <a:p>
            <a:r>
              <a:rPr lang="ru-RU" sz="2400" dirty="0" smtClean="0">
                <a:solidFill>
                  <a:schemeClr val="tx1"/>
                </a:solidFill>
              </a:rPr>
              <a:t>  </a:t>
            </a:r>
            <a:r>
              <a:rPr lang="ru-RU" sz="2400" dirty="0">
                <a:solidFill>
                  <a:schemeClr val="tx1"/>
                </a:solidFill>
              </a:rPr>
              <a:t>долговечность и надежность изделия;</a:t>
            </a:r>
          </a:p>
          <a:p>
            <a:r>
              <a:rPr lang="ru-RU" sz="2400" dirty="0" smtClean="0">
                <a:solidFill>
                  <a:schemeClr val="tx1"/>
                </a:solidFill>
              </a:rPr>
              <a:t> </a:t>
            </a:r>
            <a:r>
              <a:rPr lang="ru-RU" sz="2400" dirty="0">
                <a:solidFill>
                  <a:schemeClr val="tx1"/>
                </a:solidFill>
              </a:rPr>
              <a:t>соответствие требованиям техники безопасности</a:t>
            </a:r>
          </a:p>
        </p:txBody>
      </p:sp>
      <p:sp>
        <p:nvSpPr>
          <p:cNvPr id="4" name="Прямоугольник 3"/>
          <p:cNvSpPr/>
          <p:nvPr/>
        </p:nvSpPr>
        <p:spPr>
          <a:xfrm>
            <a:off x="7617290" y="5855365"/>
            <a:ext cx="1152128" cy="58477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5"/>
          </a:fillRef>
          <a:effectRef idx="1">
            <a:schemeClr val="accent5"/>
          </a:effectRef>
          <a:fontRef idx="minor">
            <a:schemeClr val="lt1"/>
          </a:fontRef>
        </p:style>
        <p:txBody>
          <a:bodyPr wrap="square" lIns="91440" tIns="45720" rIns="91440" bIns="45720">
            <a:spAutoFit/>
            <a:sp3d extrusionH="57150">
              <a:bevelT w="38100" h="38100" prst="slope"/>
            </a:sp3d>
          </a:bodyPr>
          <a:lstStyle/>
          <a:p>
            <a:pPr algn="ctr"/>
            <a:r>
              <a:rPr lang="ru-RU" sz="3200" b="1" dirty="0">
                <a:ln w="10541" cmpd="sng">
                  <a:solidFill>
                    <a:srgbClr val="709EE2">
                      <a:shade val="88000"/>
                      <a:satMod val="110000"/>
                    </a:srgbClr>
                  </a:solidFill>
                  <a:prstDash val="solid"/>
                </a:ln>
                <a:solidFill>
                  <a:srgbClr val="0E237E"/>
                </a:solidFill>
                <a:effectLst>
                  <a:glow rad="228600">
                    <a:srgbClr val="8968DB">
                      <a:satMod val="175000"/>
                      <a:alpha val="40000"/>
                    </a:srgbClr>
                  </a:glow>
                </a:effectLst>
              </a:rPr>
              <a:t>2</a:t>
            </a:r>
          </a:p>
        </p:txBody>
      </p:sp>
    </p:spTree>
    <p:extLst>
      <p:ext uri="{BB962C8B-B14F-4D97-AF65-F5344CB8AC3E}">
        <p14:creationId xmlns:p14="http://schemas.microsoft.com/office/powerpoint/2010/main" val="3166155756"/>
      </p:ext>
    </p:extLst>
  </p:cSld>
  <p:clrMapOvr>
    <a:masterClrMapping/>
  </p:clrMapOvr>
  <p:transition spd="med">
    <p:dissolve/>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3</a:t>
            </a:r>
            <a:r>
              <a:rPr lang="ru-RU" dirty="0" smtClean="0"/>
              <a:t>. Организация </a:t>
            </a:r>
            <a:r>
              <a:rPr lang="ru-RU" dirty="0"/>
              <a:t>конструкторской подготовки </a:t>
            </a:r>
            <a:r>
              <a:rPr lang="ru-RU" dirty="0" smtClean="0"/>
              <a:t>производства</a:t>
            </a:r>
            <a:endParaRPr lang="ru-RU" dirty="0"/>
          </a:p>
        </p:txBody>
      </p:sp>
      <p:sp>
        <p:nvSpPr>
          <p:cNvPr id="3" name="Объект 2"/>
          <p:cNvSpPr>
            <a:spLocks noGrp="1"/>
          </p:cNvSpPr>
          <p:nvPr>
            <p:ph idx="1"/>
          </p:nvPr>
        </p:nvSpPr>
        <p:spPr>
          <a:xfrm>
            <a:off x="533400" y="1772816"/>
            <a:ext cx="8305800" cy="4246984"/>
          </a:xfrm>
        </p:spPr>
        <p:txBody>
          <a:bodyPr/>
          <a:lstStyle/>
          <a:p>
            <a:pPr marL="0" indent="0">
              <a:buNone/>
            </a:pPr>
            <a:r>
              <a:rPr lang="ru-RU" dirty="0">
                <a:solidFill>
                  <a:schemeClr val="tx1"/>
                </a:solidFill>
              </a:rPr>
              <a:t>1. Техническое задание </a:t>
            </a:r>
          </a:p>
          <a:p>
            <a:pPr marL="0" indent="0">
              <a:buNone/>
            </a:pPr>
            <a:r>
              <a:rPr lang="ru-RU" dirty="0">
                <a:solidFill>
                  <a:schemeClr val="tx1"/>
                </a:solidFill>
              </a:rPr>
              <a:t>2. Технические предложение </a:t>
            </a:r>
          </a:p>
          <a:p>
            <a:pPr marL="0" indent="0">
              <a:buNone/>
            </a:pPr>
            <a:r>
              <a:rPr lang="ru-RU" dirty="0">
                <a:solidFill>
                  <a:schemeClr val="tx1"/>
                </a:solidFill>
              </a:rPr>
              <a:t>3. Эскизный проект </a:t>
            </a:r>
          </a:p>
          <a:p>
            <a:pPr marL="0" indent="0">
              <a:buNone/>
            </a:pPr>
            <a:r>
              <a:rPr lang="ru-RU" dirty="0">
                <a:solidFill>
                  <a:schemeClr val="tx1"/>
                </a:solidFill>
              </a:rPr>
              <a:t>4. Технический проект </a:t>
            </a:r>
          </a:p>
        </p:txBody>
      </p:sp>
      <p:sp>
        <p:nvSpPr>
          <p:cNvPr id="4" name="Прямоугольник 3"/>
          <p:cNvSpPr/>
          <p:nvPr/>
        </p:nvSpPr>
        <p:spPr>
          <a:xfrm>
            <a:off x="7625278" y="5917627"/>
            <a:ext cx="1152128" cy="58477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5"/>
          </a:fillRef>
          <a:effectRef idx="1">
            <a:schemeClr val="accent5"/>
          </a:effectRef>
          <a:fontRef idx="minor">
            <a:schemeClr val="lt1"/>
          </a:fontRef>
        </p:style>
        <p:txBody>
          <a:bodyPr wrap="square" lIns="91440" tIns="45720" rIns="91440" bIns="45720">
            <a:spAutoFit/>
            <a:sp3d extrusionH="57150">
              <a:bevelT w="38100" h="38100" prst="slope"/>
            </a:sp3d>
          </a:bodyPr>
          <a:lstStyle/>
          <a:p>
            <a:pPr algn="ctr"/>
            <a:r>
              <a:rPr lang="ru-RU" sz="3200" b="1" dirty="0" smtClean="0">
                <a:ln w="10541" cmpd="sng">
                  <a:solidFill>
                    <a:srgbClr val="709EE2">
                      <a:shade val="88000"/>
                      <a:satMod val="110000"/>
                    </a:srgbClr>
                  </a:solidFill>
                  <a:prstDash val="solid"/>
                </a:ln>
                <a:solidFill>
                  <a:srgbClr val="0E237E"/>
                </a:solidFill>
                <a:effectLst>
                  <a:glow rad="228600">
                    <a:srgbClr val="8968DB">
                      <a:satMod val="175000"/>
                      <a:alpha val="40000"/>
                    </a:srgbClr>
                  </a:glow>
                </a:effectLst>
              </a:rPr>
              <a:t>3</a:t>
            </a:r>
            <a:endParaRPr lang="ru-RU" sz="3200" b="1" dirty="0">
              <a:ln w="10541" cmpd="sng">
                <a:solidFill>
                  <a:srgbClr val="709EE2">
                    <a:shade val="88000"/>
                    <a:satMod val="110000"/>
                  </a:srgbClr>
                </a:solidFill>
                <a:prstDash val="solid"/>
              </a:ln>
              <a:solidFill>
                <a:srgbClr val="0E237E"/>
              </a:solidFill>
              <a:effectLst>
                <a:glow rad="228600">
                  <a:srgbClr val="8968DB">
                    <a:satMod val="175000"/>
                    <a:alpha val="40000"/>
                  </a:srgbClr>
                </a:glow>
              </a:effectLst>
            </a:endParaRPr>
          </a:p>
        </p:txBody>
      </p:sp>
    </p:spTree>
    <p:extLst>
      <p:ext uri="{BB962C8B-B14F-4D97-AF65-F5344CB8AC3E}">
        <p14:creationId xmlns:p14="http://schemas.microsoft.com/office/powerpoint/2010/main" val="561266952"/>
      </p:ext>
    </p:extLst>
  </p:cSld>
  <p:clrMapOvr>
    <a:masterClrMapping/>
  </p:clrMapOvr>
  <p:transition spd="med">
    <p:dissolve/>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8800" y="457200"/>
            <a:ext cx="6934200" cy="739552"/>
          </a:xfrm>
        </p:spPr>
        <p:txBody>
          <a:bodyPr/>
          <a:lstStyle/>
          <a:p>
            <a:r>
              <a:rPr lang="ru-RU" dirty="0"/>
              <a:t>3</a:t>
            </a:r>
            <a:r>
              <a:rPr lang="ru-RU" dirty="0" smtClean="0"/>
              <a:t>. </a:t>
            </a:r>
            <a:r>
              <a:rPr lang="ru-RU" dirty="0"/>
              <a:t>Организация технологической подготовки производства</a:t>
            </a:r>
          </a:p>
        </p:txBody>
      </p:sp>
      <p:sp>
        <p:nvSpPr>
          <p:cNvPr id="3" name="Объект 2"/>
          <p:cNvSpPr>
            <a:spLocks noGrp="1"/>
          </p:cNvSpPr>
          <p:nvPr>
            <p:ph idx="1"/>
          </p:nvPr>
        </p:nvSpPr>
        <p:spPr>
          <a:xfrm>
            <a:off x="217270" y="1403692"/>
            <a:ext cx="8747218" cy="4535016"/>
          </a:xfrm>
        </p:spPr>
        <p:txBody>
          <a:bodyPr/>
          <a:lstStyle/>
          <a:p>
            <a:pPr marL="0" indent="0">
              <a:buNone/>
            </a:pPr>
            <a:r>
              <a:rPr lang="ru-RU" sz="2000" dirty="0">
                <a:solidFill>
                  <a:schemeClr val="tx1"/>
                </a:solidFill>
              </a:rPr>
              <a:t>1. Разработка технологических процессов </a:t>
            </a:r>
          </a:p>
          <a:p>
            <a:pPr marL="0" indent="0">
              <a:buNone/>
            </a:pPr>
            <a:r>
              <a:rPr lang="ru-RU" sz="1800" dirty="0">
                <a:solidFill>
                  <a:schemeClr val="tx1"/>
                </a:solidFill>
              </a:rPr>
              <a:t>- выбор вида заготовки;</a:t>
            </a:r>
          </a:p>
          <a:p>
            <a:pPr marL="0" indent="0">
              <a:buNone/>
            </a:pPr>
            <a:r>
              <a:rPr lang="ru-RU" sz="1800" dirty="0">
                <a:solidFill>
                  <a:schemeClr val="tx1"/>
                </a:solidFill>
              </a:rPr>
              <a:t>- разработка межцеховых маршрутов;</a:t>
            </a:r>
          </a:p>
          <a:p>
            <a:pPr marL="0" indent="0">
              <a:buNone/>
            </a:pPr>
            <a:r>
              <a:rPr lang="ru-RU" sz="1800" dirty="0">
                <a:solidFill>
                  <a:schemeClr val="tx1"/>
                </a:solidFill>
              </a:rPr>
              <a:t>- определение последовательности и содержания технологических операций;</a:t>
            </a:r>
          </a:p>
          <a:p>
            <a:pPr marL="0" indent="0">
              <a:buNone/>
            </a:pPr>
            <a:r>
              <a:rPr lang="ru-RU" sz="1800" dirty="0">
                <a:solidFill>
                  <a:schemeClr val="tx1"/>
                </a:solidFill>
              </a:rPr>
              <a:t>- выбор и заказ средств технологического оснащения;</a:t>
            </a:r>
          </a:p>
          <a:p>
            <a:pPr marL="0" indent="0">
              <a:buNone/>
            </a:pPr>
            <a:r>
              <a:rPr lang="ru-RU" sz="1800" dirty="0">
                <a:solidFill>
                  <a:schemeClr val="tx1"/>
                </a:solidFill>
              </a:rPr>
              <a:t>- установление порядка, методов и средств технического контроля качества;</a:t>
            </a:r>
          </a:p>
          <a:p>
            <a:pPr marL="0" indent="0">
              <a:buNone/>
            </a:pPr>
            <a:r>
              <a:rPr lang="ru-RU" sz="1800" dirty="0">
                <a:solidFill>
                  <a:schemeClr val="tx1"/>
                </a:solidFill>
              </a:rPr>
              <a:t>- нормирование операций производственного процесса;</a:t>
            </a:r>
          </a:p>
          <a:p>
            <a:pPr marL="0" indent="0">
              <a:buNone/>
            </a:pPr>
            <a:r>
              <a:rPr lang="ru-RU" sz="1800" dirty="0">
                <a:solidFill>
                  <a:schemeClr val="tx1"/>
                </a:solidFill>
              </a:rPr>
              <a:t>- определение квалификационных исполнителей;</a:t>
            </a:r>
          </a:p>
          <a:p>
            <a:pPr marL="0" indent="0">
              <a:buNone/>
            </a:pPr>
            <a:r>
              <a:rPr lang="ru-RU" sz="1800" dirty="0">
                <a:solidFill>
                  <a:schemeClr val="tx1"/>
                </a:solidFill>
              </a:rPr>
              <a:t>- организация производственных участков.</a:t>
            </a:r>
          </a:p>
          <a:p>
            <a:pPr marL="0" indent="0">
              <a:buNone/>
            </a:pPr>
            <a:r>
              <a:rPr lang="ru-RU" sz="2000" dirty="0">
                <a:solidFill>
                  <a:schemeClr val="tx1"/>
                </a:solidFill>
              </a:rPr>
              <a:t>2. Проектирование технологической оснастки и нестандартного оборудования </a:t>
            </a:r>
          </a:p>
          <a:p>
            <a:pPr marL="0" indent="0">
              <a:buNone/>
            </a:pPr>
            <a:r>
              <a:rPr lang="ru-RU" sz="2000" dirty="0">
                <a:solidFill>
                  <a:schemeClr val="tx1"/>
                </a:solidFill>
              </a:rPr>
              <a:t>3. Изготовление технологической оснастки и нестандартного оборудования</a:t>
            </a:r>
          </a:p>
          <a:p>
            <a:pPr marL="0" indent="0">
              <a:buNone/>
            </a:pPr>
            <a:r>
              <a:rPr lang="ru-RU" sz="2000" dirty="0">
                <a:solidFill>
                  <a:schemeClr val="tx1"/>
                </a:solidFill>
              </a:rPr>
              <a:t>4. Выверка и отладка запроектированной технологии в условиях установившегося производства </a:t>
            </a:r>
          </a:p>
        </p:txBody>
      </p:sp>
      <p:sp>
        <p:nvSpPr>
          <p:cNvPr id="4" name="Прямоугольник 3"/>
          <p:cNvSpPr/>
          <p:nvPr/>
        </p:nvSpPr>
        <p:spPr>
          <a:xfrm>
            <a:off x="7625278" y="6021288"/>
            <a:ext cx="1152128" cy="58477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5"/>
          </a:fillRef>
          <a:effectRef idx="1">
            <a:schemeClr val="accent5"/>
          </a:effectRef>
          <a:fontRef idx="minor">
            <a:schemeClr val="lt1"/>
          </a:fontRef>
        </p:style>
        <p:txBody>
          <a:bodyPr wrap="square" lIns="91440" tIns="45720" rIns="91440" bIns="45720">
            <a:spAutoFit/>
            <a:sp3d extrusionH="57150">
              <a:bevelT w="38100" h="38100" prst="slope"/>
            </a:sp3d>
          </a:bodyPr>
          <a:lstStyle/>
          <a:p>
            <a:pPr algn="ctr"/>
            <a:r>
              <a:rPr lang="ru-RU" sz="3200" b="1" dirty="0" smtClean="0">
                <a:ln w="10541" cmpd="sng">
                  <a:solidFill>
                    <a:srgbClr val="709EE2">
                      <a:shade val="88000"/>
                      <a:satMod val="110000"/>
                    </a:srgbClr>
                  </a:solidFill>
                  <a:prstDash val="solid"/>
                </a:ln>
                <a:solidFill>
                  <a:srgbClr val="0E237E"/>
                </a:solidFill>
                <a:effectLst>
                  <a:glow rad="228600">
                    <a:srgbClr val="8968DB">
                      <a:satMod val="175000"/>
                      <a:alpha val="40000"/>
                    </a:srgbClr>
                  </a:glow>
                </a:effectLst>
              </a:rPr>
              <a:t>3</a:t>
            </a:r>
            <a:endParaRPr lang="ru-RU" sz="3200" b="1" dirty="0">
              <a:ln w="10541" cmpd="sng">
                <a:solidFill>
                  <a:srgbClr val="709EE2">
                    <a:shade val="88000"/>
                    <a:satMod val="110000"/>
                  </a:srgbClr>
                </a:solidFill>
                <a:prstDash val="solid"/>
              </a:ln>
              <a:solidFill>
                <a:srgbClr val="0E237E"/>
              </a:solidFill>
              <a:effectLst>
                <a:glow rad="228600">
                  <a:srgbClr val="8968DB">
                    <a:satMod val="175000"/>
                    <a:alpha val="40000"/>
                  </a:srgbClr>
                </a:glow>
              </a:effectLst>
            </a:endParaRPr>
          </a:p>
        </p:txBody>
      </p:sp>
    </p:spTree>
    <p:extLst>
      <p:ext uri="{BB962C8B-B14F-4D97-AF65-F5344CB8AC3E}">
        <p14:creationId xmlns:p14="http://schemas.microsoft.com/office/powerpoint/2010/main" val="891018803"/>
      </p:ext>
    </p:extLst>
  </p:cSld>
  <p:clrMapOvr>
    <a:masterClrMapping/>
  </p:clrMapOvr>
  <p:transition spd="med">
    <p:dissolve/>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8800" y="457200"/>
            <a:ext cx="6934200" cy="1243608"/>
          </a:xfrm>
        </p:spPr>
        <p:txBody>
          <a:bodyPr/>
          <a:lstStyle/>
          <a:p>
            <a:r>
              <a:rPr lang="ru-RU" dirty="0"/>
              <a:t>3</a:t>
            </a:r>
            <a:r>
              <a:rPr lang="ru-RU" dirty="0" smtClean="0"/>
              <a:t>. </a:t>
            </a:r>
            <a:r>
              <a:rPr lang="ru-RU" dirty="0"/>
              <a:t>Эффективность ускорения подготовки и освоения производства</a:t>
            </a:r>
          </a:p>
        </p:txBody>
      </p:sp>
      <p:sp>
        <p:nvSpPr>
          <p:cNvPr id="3" name="Объект 2"/>
          <p:cNvSpPr>
            <a:spLocks noGrp="1"/>
          </p:cNvSpPr>
          <p:nvPr>
            <p:ph idx="1"/>
          </p:nvPr>
        </p:nvSpPr>
        <p:spPr>
          <a:xfrm>
            <a:off x="251520" y="2060848"/>
            <a:ext cx="8587680" cy="3958952"/>
          </a:xfrm>
        </p:spPr>
        <p:txBody>
          <a:bodyPr/>
          <a:lstStyle/>
          <a:p>
            <a:pPr marL="0" indent="0">
              <a:buNone/>
            </a:pPr>
            <a:r>
              <a:rPr lang="ru-RU" sz="2400" b="1" dirty="0">
                <a:solidFill>
                  <a:schemeClr val="tx1"/>
                </a:solidFill>
              </a:rPr>
              <a:t>Организационная подготовка производства ОПП</a:t>
            </a:r>
            <a:r>
              <a:rPr lang="ru-RU" sz="2400" dirty="0">
                <a:solidFill>
                  <a:schemeClr val="tx1"/>
                </a:solidFill>
              </a:rPr>
              <a:t> </a:t>
            </a:r>
            <a:r>
              <a:rPr lang="ru-RU" sz="2400" dirty="0" smtClean="0">
                <a:solidFill>
                  <a:schemeClr val="tx1"/>
                </a:solidFill>
              </a:rPr>
              <a:t>–совокупность </a:t>
            </a:r>
            <a:r>
              <a:rPr lang="ru-RU" sz="2400" dirty="0">
                <a:solidFill>
                  <a:schemeClr val="tx1"/>
                </a:solidFill>
              </a:rPr>
              <a:t>взаимосвязанных процессов: по выбору наиболее рациональных методов и форм организации производства, по обеспечению их материалами и комплектующими изделиями, по подготовке кадров, соответствующих профессий и квалификаций, по сбору необходимых данных для оперативно-производственного планирования.</a:t>
            </a:r>
          </a:p>
        </p:txBody>
      </p:sp>
      <p:sp>
        <p:nvSpPr>
          <p:cNvPr id="4" name="Прямоугольник 3"/>
          <p:cNvSpPr/>
          <p:nvPr/>
        </p:nvSpPr>
        <p:spPr>
          <a:xfrm>
            <a:off x="7625278" y="5917627"/>
            <a:ext cx="1152128" cy="58477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5"/>
          </a:fillRef>
          <a:effectRef idx="1">
            <a:schemeClr val="accent5"/>
          </a:effectRef>
          <a:fontRef idx="minor">
            <a:schemeClr val="lt1"/>
          </a:fontRef>
        </p:style>
        <p:txBody>
          <a:bodyPr wrap="square" lIns="91440" tIns="45720" rIns="91440" bIns="45720">
            <a:spAutoFit/>
            <a:sp3d extrusionH="57150">
              <a:bevelT w="38100" h="38100" prst="slope"/>
            </a:sp3d>
          </a:bodyPr>
          <a:lstStyle/>
          <a:p>
            <a:pPr algn="ctr"/>
            <a:r>
              <a:rPr lang="ru-RU" sz="3200" b="1" dirty="0" smtClean="0">
                <a:ln w="10541" cmpd="sng">
                  <a:solidFill>
                    <a:srgbClr val="709EE2">
                      <a:shade val="88000"/>
                      <a:satMod val="110000"/>
                    </a:srgbClr>
                  </a:solidFill>
                  <a:prstDash val="solid"/>
                </a:ln>
                <a:solidFill>
                  <a:srgbClr val="0E237E"/>
                </a:solidFill>
                <a:effectLst>
                  <a:glow rad="228600">
                    <a:srgbClr val="8968DB">
                      <a:satMod val="175000"/>
                      <a:alpha val="40000"/>
                    </a:srgbClr>
                  </a:glow>
                </a:effectLst>
              </a:rPr>
              <a:t>3</a:t>
            </a:r>
            <a:endParaRPr lang="ru-RU" sz="3200" b="1" dirty="0">
              <a:ln w="10541" cmpd="sng">
                <a:solidFill>
                  <a:srgbClr val="709EE2">
                    <a:shade val="88000"/>
                    <a:satMod val="110000"/>
                  </a:srgbClr>
                </a:solidFill>
                <a:prstDash val="solid"/>
              </a:ln>
              <a:solidFill>
                <a:srgbClr val="0E237E"/>
              </a:solidFill>
              <a:effectLst>
                <a:glow rad="228600">
                  <a:srgbClr val="8968DB">
                    <a:satMod val="175000"/>
                    <a:alpha val="40000"/>
                  </a:srgbClr>
                </a:glow>
              </a:effectLst>
            </a:endParaRPr>
          </a:p>
        </p:txBody>
      </p:sp>
    </p:spTree>
    <p:extLst>
      <p:ext uri="{BB962C8B-B14F-4D97-AF65-F5344CB8AC3E}">
        <p14:creationId xmlns:p14="http://schemas.microsoft.com/office/powerpoint/2010/main" val="1729638297"/>
      </p:ext>
    </p:extLst>
  </p:cSld>
  <p:clrMapOvr>
    <a:masterClrMapping/>
  </p:clrMapOvr>
  <p:transition spd="med">
    <p:dissolve/>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1340768"/>
            <a:ext cx="8587680" cy="4679032"/>
          </a:xfrm>
        </p:spPr>
        <p:txBody>
          <a:bodyPr/>
          <a:lstStyle/>
          <a:p>
            <a:pPr marL="0" indent="0">
              <a:buNone/>
            </a:pPr>
            <a:r>
              <a:rPr lang="ru-RU" sz="2000" i="1" dirty="0">
                <a:solidFill>
                  <a:schemeClr val="tx1"/>
                </a:solidFill>
              </a:rPr>
              <a:t>Важным этапом ОПП является </a:t>
            </a:r>
            <a:r>
              <a:rPr lang="ru-RU" sz="2000" i="1" dirty="0" smtClean="0">
                <a:solidFill>
                  <a:schemeClr val="tx1"/>
                </a:solidFill>
              </a:rPr>
              <a:t>планирование:</a:t>
            </a:r>
            <a:endParaRPr lang="ru-RU" sz="2000" dirty="0">
              <a:solidFill>
                <a:schemeClr val="tx1"/>
              </a:solidFill>
            </a:endParaRPr>
          </a:p>
          <a:p>
            <a:pPr marL="0" indent="0">
              <a:buNone/>
            </a:pPr>
            <a:r>
              <a:rPr lang="ru-RU" sz="2000" dirty="0">
                <a:solidFill>
                  <a:schemeClr val="tx1"/>
                </a:solidFill>
              </a:rPr>
              <a:t>1. </a:t>
            </a:r>
            <a:r>
              <a:rPr lang="ru-RU" sz="2000" dirty="0" smtClean="0">
                <a:solidFill>
                  <a:schemeClr val="tx1"/>
                </a:solidFill>
              </a:rPr>
              <a:t>Укрупненный технологический анализ </a:t>
            </a:r>
            <a:r>
              <a:rPr lang="ru-RU" sz="2000" dirty="0">
                <a:solidFill>
                  <a:schemeClr val="tx1"/>
                </a:solidFill>
              </a:rPr>
              <a:t>составных частей нового изделия, чтобы выявить возможность использования имеющихся и приобретения или изготовления дополнительной технологической оснастки и нестандартного оборудования;</a:t>
            </a:r>
          </a:p>
          <a:p>
            <a:pPr marL="0" indent="0">
              <a:buNone/>
            </a:pPr>
            <a:r>
              <a:rPr lang="ru-RU" sz="2000" dirty="0">
                <a:solidFill>
                  <a:schemeClr val="tx1"/>
                </a:solidFill>
              </a:rPr>
              <a:t>2. </a:t>
            </a:r>
            <a:r>
              <a:rPr lang="ru-RU" sz="2000" dirty="0" smtClean="0">
                <a:solidFill>
                  <a:schemeClr val="tx1"/>
                </a:solidFill>
              </a:rPr>
              <a:t>Составление плана </a:t>
            </a:r>
            <a:r>
              <a:rPr lang="ru-RU" sz="2000" dirty="0">
                <a:solidFill>
                  <a:schemeClr val="tx1"/>
                </a:solidFill>
              </a:rPr>
              <a:t>выпуска </a:t>
            </a:r>
            <a:r>
              <a:rPr lang="ru-RU" sz="2000" dirty="0" smtClean="0">
                <a:solidFill>
                  <a:schemeClr val="tx1"/>
                </a:solidFill>
              </a:rPr>
              <a:t>изделия;</a:t>
            </a:r>
          </a:p>
          <a:p>
            <a:pPr marL="0" indent="0">
              <a:buNone/>
            </a:pPr>
            <a:r>
              <a:rPr lang="ru-RU" sz="2000" dirty="0" smtClean="0">
                <a:solidFill>
                  <a:schemeClr val="tx1"/>
                </a:solidFill>
              </a:rPr>
              <a:t>3. Расчет под запланированный объем потребности количества материалов и комплектующих изделий;</a:t>
            </a:r>
          </a:p>
          <a:p>
            <a:pPr marL="0" indent="0">
              <a:buNone/>
            </a:pPr>
            <a:r>
              <a:rPr lang="ru-RU" sz="2000" dirty="0" smtClean="0">
                <a:solidFill>
                  <a:schemeClr val="tx1"/>
                </a:solidFill>
              </a:rPr>
              <a:t>4</a:t>
            </a:r>
            <a:r>
              <a:rPr lang="ru-RU" sz="2000" dirty="0">
                <a:solidFill>
                  <a:schemeClr val="tx1"/>
                </a:solidFill>
              </a:rPr>
              <a:t>. Установление производственных связей с поставщиками;</a:t>
            </a:r>
          </a:p>
          <a:p>
            <a:pPr marL="0" indent="0">
              <a:buNone/>
            </a:pPr>
            <a:r>
              <a:rPr lang="ru-RU" sz="2000" dirty="0">
                <a:solidFill>
                  <a:schemeClr val="tx1"/>
                </a:solidFill>
              </a:rPr>
              <a:t>5.Установление установочной серии;</a:t>
            </a:r>
          </a:p>
          <a:p>
            <a:pPr marL="0" indent="0">
              <a:buNone/>
            </a:pPr>
            <a:r>
              <a:rPr lang="ru-RU" sz="2000" dirty="0">
                <a:solidFill>
                  <a:schemeClr val="tx1"/>
                </a:solidFill>
              </a:rPr>
              <a:t>6. Корректировка конструкторской и технологической документации перед запуском нового изделия в промышленном производстве</a:t>
            </a:r>
          </a:p>
        </p:txBody>
      </p:sp>
      <p:sp>
        <p:nvSpPr>
          <p:cNvPr id="4" name="Прямоугольник 3"/>
          <p:cNvSpPr/>
          <p:nvPr/>
        </p:nvSpPr>
        <p:spPr>
          <a:xfrm>
            <a:off x="7625278" y="5917627"/>
            <a:ext cx="1152128" cy="58477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5"/>
          </a:fillRef>
          <a:effectRef idx="1">
            <a:schemeClr val="accent5"/>
          </a:effectRef>
          <a:fontRef idx="minor">
            <a:schemeClr val="lt1"/>
          </a:fontRef>
        </p:style>
        <p:txBody>
          <a:bodyPr wrap="square" lIns="91440" tIns="45720" rIns="91440" bIns="45720">
            <a:spAutoFit/>
            <a:sp3d extrusionH="57150">
              <a:bevelT w="38100" h="38100" prst="slope"/>
            </a:sp3d>
          </a:bodyPr>
          <a:lstStyle/>
          <a:p>
            <a:pPr algn="ctr"/>
            <a:r>
              <a:rPr lang="ru-RU" sz="3200" b="1" dirty="0" smtClean="0">
                <a:ln w="10541" cmpd="sng">
                  <a:solidFill>
                    <a:srgbClr val="709EE2">
                      <a:shade val="88000"/>
                      <a:satMod val="110000"/>
                    </a:srgbClr>
                  </a:solidFill>
                  <a:prstDash val="solid"/>
                </a:ln>
                <a:solidFill>
                  <a:srgbClr val="0E237E"/>
                </a:solidFill>
                <a:effectLst>
                  <a:glow rad="228600">
                    <a:srgbClr val="8968DB">
                      <a:satMod val="175000"/>
                      <a:alpha val="40000"/>
                    </a:srgbClr>
                  </a:glow>
                </a:effectLst>
              </a:rPr>
              <a:t>3</a:t>
            </a:r>
            <a:endParaRPr lang="ru-RU" sz="3200" b="1" dirty="0">
              <a:ln w="10541" cmpd="sng">
                <a:solidFill>
                  <a:srgbClr val="709EE2">
                    <a:shade val="88000"/>
                    <a:satMod val="110000"/>
                  </a:srgbClr>
                </a:solidFill>
                <a:prstDash val="solid"/>
              </a:ln>
              <a:solidFill>
                <a:srgbClr val="0E237E"/>
              </a:solidFill>
              <a:effectLst>
                <a:glow rad="228600">
                  <a:srgbClr val="8968DB">
                    <a:satMod val="175000"/>
                    <a:alpha val="40000"/>
                  </a:srgbClr>
                </a:glow>
              </a:effectLst>
            </a:endParaRPr>
          </a:p>
        </p:txBody>
      </p:sp>
    </p:spTree>
    <p:extLst>
      <p:ext uri="{BB962C8B-B14F-4D97-AF65-F5344CB8AC3E}">
        <p14:creationId xmlns:p14="http://schemas.microsoft.com/office/powerpoint/2010/main" val="2358109018"/>
      </p:ext>
    </p:extLst>
  </p:cSld>
  <p:clrMapOvr>
    <a:masterClrMapping/>
  </p:clrMapOvr>
  <p:transition spd="med">
    <p:dissolve/>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type="body" idx="1"/>
          </p:nvPr>
        </p:nvSpPr>
        <p:spPr>
          <a:xfrm>
            <a:off x="1187450" y="2997200"/>
            <a:ext cx="7632700" cy="3671888"/>
          </a:xfrm>
        </p:spPr>
        <p:txBody>
          <a:bodyPr/>
          <a:lstStyle/>
          <a:p>
            <a:pPr marL="0" indent="0">
              <a:lnSpc>
                <a:spcPct val="80000"/>
              </a:lnSpc>
              <a:buNone/>
            </a:pPr>
            <a:r>
              <a:rPr lang="ru-RU" dirty="0">
                <a:solidFill>
                  <a:schemeClr val="tx1"/>
                </a:solidFill>
              </a:rPr>
              <a:t>это программа  производственно-хозяйственной деятельности предприятия на ближайший и отдаленный периоды в соответствии с потребностями рынка и возможностями приобретения ресурсов.</a:t>
            </a:r>
            <a:endParaRPr lang="uk-UA" dirty="0"/>
          </a:p>
        </p:txBody>
      </p:sp>
      <p:sp>
        <p:nvSpPr>
          <p:cNvPr id="2" name="Заголовок 1"/>
          <p:cNvSpPr>
            <a:spLocks noGrp="1"/>
          </p:cNvSpPr>
          <p:nvPr>
            <p:ph type="title"/>
          </p:nvPr>
        </p:nvSpPr>
        <p:spPr>
          <a:xfrm>
            <a:off x="1043608" y="2420888"/>
            <a:ext cx="6553200" cy="508000"/>
          </a:xfrm>
        </p:spPr>
        <p:txBody>
          <a:bodyPr/>
          <a:lstStyle/>
          <a:p>
            <a:r>
              <a:rPr lang="ru-RU" dirty="0" smtClean="0"/>
              <a:t>Планирование –</a:t>
            </a:r>
            <a:endParaRPr lang="ru-RU" dirty="0"/>
          </a:p>
        </p:txBody>
      </p:sp>
      <p:sp>
        <p:nvSpPr>
          <p:cNvPr id="3" name="TextBox 2"/>
          <p:cNvSpPr txBox="1"/>
          <p:nvPr/>
        </p:nvSpPr>
        <p:spPr>
          <a:xfrm>
            <a:off x="1475656" y="277197"/>
            <a:ext cx="7560840" cy="83099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5"/>
          </a:lnRef>
          <a:fillRef idx="3">
            <a:schemeClr val="accent5"/>
          </a:fillRef>
          <a:effectRef idx="3">
            <a:schemeClr val="accent5"/>
          </a:effectRef>
          <a:fontRef idx="minor">
            <a:schemeClr val="lt1"/>
          </a:fontRef>
        </p:style>
        <p:txBody>
          <a:bodyPr wrap="square" rtlCol="0">
            <a:spAutoFit/>
          </a:bodyPr>
          <a:lstStyle/>
          <a:p>
            <a:pPr fontAlgn="base">
              <a:spcBef>
                <a:spcPct val="0"/>
              </a:spcBef>
              <a:spcAft>
                <a:spcPct val="0"/>
              </a:spcAft>
            </a:pPr>
            <a:r>
              <a:rPr lang="ru-RU" sz="2400" b="1" dirty="0" smtClean="0">
                <a:solidFill>
                  <a:srgbClr val="404040">
                    <a:lumMod val="50000"/>
                  </a:srgbClr>
                </a:solidFill>
              </a:rPr>
              <a:t>1. Планирование деятельности предприятия: содержание, структура, принципы</a:t>
            </a:r>
            <a:endParaRPr lang="ru-RU" sz="2400" b="1" dirty="0">
              <a:solidFill>
                <a:srgbClr val="404040">
                  <a:lumMod val="50000"/>
                </a:srgbClr>
              </a:solidFill>
            </a:endParaRPr>
          </a:p>
        </p:txBody>
      </p:sp>
    </p:spTree>
    <p:extLst>
      <p:ext uri="{BB962C8B-B14F-4D97-AF65-F5344CB8AC3E}">
        <p14:creationId xmlns:p14="http://schemas.microsoft.com/office/powerpoint/2010/main" val="98226908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31640" y="1844824"/>
            <a:ext cx="6553200" cy="508000"/>
          </a:xfrm>
        </p:spPr>
        <p:txBody>
          <a:bodyPr/>
          <a:lstStyle/>
          <a:p>
            <a:r>
              <a:rPr lang="ru-RU" sz="2800" b="1" dirty="0" smtClean="0"/>
              <a:t>Этапы планирования:</a:t>
            </a:r>
            <a:endParaRPr lang="ru-RU" sz="2800" b="1" dirty="0"/>
          </a:p>
        </p:txBody>
      </p:sp>
      <p:sp>
        <p:nvSpPr>
          <p:cNvPr id="4" name="Скругленный прямоугольник 3"/>
          <p:cNvSpPr/>
          <p:nvPr/>
        </p:nvSpPr>
        <p:spPr>
          <a:xfrm>
            <a:off x="376678" y="2544692"/>
            <a:ext cx="3259218" cy="7402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ru-RU" sz="2000" b="1" dirty="0" smtClean="0">
                <a:solidFill>
                  <a:srgbClr val="FFFFFF"/>
                </a:solidFill>
              </a:rPr>
              <a:t>1. Разработка общих целей</a:t>
            </a:r>
            <a:endParaRPr lang="ru-RU" sz="2000" b="1" dirty="0">
              <a:solidFill>
                <a:srgbClr val="FFFFFF"/>
              </a:solidFill>
            </a:endParaRPr>
          </a:p>
        </p:txBody>
      </p:sp>
      <p:sp>
        <p:nvSpPr>
          <p:cNvPr id="5" name="Скругленный прямоугольник 4"/>
          <p:cNvSpPr/>
          <p:nvPr/>
        </p:nvSpPr>
        <p:spPr>
          <a:xfrm>
            <a:off x="1606286" y="3429000"/>
            <a:ext cx="3541778" cy="10081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ru-RU" sz="2000" b="1" dirty="0" smtClean="0">
                <a:solidFill>
                  <a:srgbClr val="FFFFFF"/>
                </a:solidFill>
              </a:rPr>
              <a:t>2. Разработка конкретных детализированных целей</a:t>
            </a:r>
            <a:endParaRPr lang="ru-RU" sz="2000" b="1" dirty="0">
              <a:solidFill>
                <a:srgbClr val="FFFFFF"/>
              </a:solidFill>
            </a:endParaRPr>
          </a:p>
        </p:txBody>
      </p:sp>
      <p:sp>
        <p:nvSpPr>
          <p:cNvPr id="6" name="Скругленный прямоугольник 5"/>
          <p:cNvSpPr/>
          <p:nvPr/>
        </p:nvSpPr>
        <p:spPr>
          <a:xfrm>
            <a:off x="3059832" y="4544714"/>
            <a:ext cx="3888432"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ru-RU" sz="2000" b="1" dirty="0" smtClean="0">
                <a:solidFill>
                  <a:srgbClr val="FFFFFF"/>
                </a:solidFill>
              </a:rPr>
              <a:t>3. Определение путей и средств достижения целей</a:t>
            </a:r>
            <a:endParaRPr lang="ru-RU" sz="2000" b="1" dirty="0">
              <a:solidFill>
                <a:srgbClr val="FFFFFF"/>
              </a:solidFill>
            </a:endParaRPr>
          </a:p>
        </p:txBody>
      </p:sp>
      <p:sp>
        <p:nvSpPr>
          <p:cNvPr id="7" name="Скругленный прямоугольник 6"/>
          <p:cNvSpPr/>
          <p:nvPr/>
        </p:nvSpPr>
        <p:spPr>
          <a:xfrm>
            <a:off x="4499992" y="5589240"/>
            <a:ext cx="3816424"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ru-RU" sz="2000" b="1" dirty="0" smtClean="0">
                <a:solidFill>
                  <a:srgbClr val="FFFFFF"/>
                </a:solidFill>
              </a:rPr>
              <a:t>4. Контроль за осуществлением целей</a:t>
            </a:r>
            <a:endParaRPr lang="ru-RU" sz="2000" b="1" dirty="0">
              <a:solidFill>
                <a:srgbClr val="FFFFFF"/>
              </a:solidFill>
            </a:endParaRPr>
          </a:p>
        </p:txBody>
      </p:sp>
    </p:spTree>
    <p:extLst>
      <p:ext uri="{BB962C8B-B14F-4D97-AF65-F5344CB8AC3E}">
        <p14:creationId xmlns:p14="http://schemas.microsoft.com/office/powerpoint/2010/main" val="377000881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59832" y="116632"/>
            <a:ext cx="4752528" cy="508000"/>
          </a:xfrm>
          <a:solidFill>
            <a:schemeClr val="accent1">
              <a:lumMod val="20000"/>
              <a:lumOff val="80000"/>
            </a:schemeClr>
          </a:solidFill>
        </p:spPr>
        <p:txBody>
          <a:bodyPr/>
          <a:lstStyle/>
          <a:p>
            <a:pPr algn="ctr"/>
            <a:r>
              <a:rPr lang="ru-RU" sz="2800" b="1" dirty="0" smtClean="0"/>
              <a:t>Принципы планирования</a:t>
            </a:r>
            <a:endParaRPr lang="ru-RU" sz="2800" b="1" dirty="0"/>
          </a:p>
        </p:txBody>
      </p:sp>
      <p:graphicFrame>
        <p:nvGraphicFramePr>
          <p:cNvPr id="4" name="Схема 3"/>
          <p:cNvGraphicFramePr/>
          <p:nvPr>
            <p:extLst>
              <p:ext uri="{D42A27DB-BD31-4B8C-83A1-F6EECF244321}">
                <p14:modId xmlns:p14="http://schemas.microsoft.com/office/powerpoint/2010/main" val="3604369778"/>
              </p:ext>
            </p:extLst>
          </p:nvPr>
        </p:nvGraphicFramePr>
        <p:xfrm>
          <a:off x="107504" y="764704"/>
          <a:ext cx="8928992" cy="5976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378468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одержимое 3"/>
          <p:cNvGraphicFramePr>
            <a:graphicFrameLocks noGrp="1"/>
          </p:cNvGraphicFramePr>
          <p:nvPr>
            <p:ph idx="1"/>
          </p:nvPr>
        </p:nvGraphicFramePr>
        <p:xfrm>
          <a:off x="285750" y="357188"/>
          <a:ext cx="8497887" cy="6181723"/>
        </p:xfrm>
        <a:graphic>
          <a:graphicData uri="http://schemas.openxmlformats.org/drawingml/2006/table">
            <a:tbl>
              <a:tblPr/>
              <a:tblGrid>
                <a:gridCol w="2571768"/>
                <a:gridCol w="1643074"/>
                <a:gridCol w="2309783"/>
                <a:gridCol w="1973262"/>
              </a:tblGrid>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Параметр</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Массовый тип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Серийный тип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Единичный тип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r>
              <a:tr h="42672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1. Объем выпуска продукции (шт.)</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5DFE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От 10 000 и выше</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5DFE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bg1"/>
                          </a:solidFill>
                          <a:effectLst/>
                          <a:latin typeface="Times New Roman" pitchFamily="18" charset="0"/>
                          <a:cs typeface="Times New Roman" pitchFamily="18" charset="0"/>
                        </a:rPr>
                        <a:t>10 - 10 000</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5DFE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bg1"/>
                          </a:solidFill>
                          <a:effectLst/>
                          <a:latin typeface="Times New Roman" pitchFamily="18" charset="0"/>
                          <a:cs typeface="Times New Roman" pitchFamily="18" charset="0"/>
                        </a:rPr>
                        <a:t>&lt;&lt;</a:t>
                      </a:r>
                      <a:r>
                        <a:rPr kumimoji="0" lang="ru-RU" sz="1400" b="0" i="0" u="none" strike="noStrike" cap="none" normalizeH="0" baseline="0" smtClean="0">
                          <a:ln>
                            <a:noFill/>
                          </a:ln>
                          <a:solidFill>
                            <a:schemeClr val="bg1"/>
                          </a:solidFill>
                          <a:effectLst/>
                          <a:latin typeface="Times New Roman" pitchFamily="18" charset="0"/>
                          <a:cs typeface="Times New Roman" pitchFamily="18" charset="0"/>
                        </a:rPr>
                        <a:t> 100</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5DFE4"/>
                    </a:solidFill>
                  </a:tcPr>
                </a:tc>
              </a:tr>
              <a:tr h="853441">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sz="1400" b="0" i="0" u="none" strike="noStrike" cap="none" normalizeH="0" baseline="0" dirty="0" smtClean="0">
                          <a:ln>
                            <a:noFill/>
                          </a:ln>
                          <a:solidFill>
                            <a:srgbClr val="000000"/>
                          </a:solidFill>
                          <a:effectLst/>
                          <a:latin typeface="Times New Roman" pitchFamily="18" charset="0"/>
                          <a:cs typeface="Times New Roman" pitchFamily="18" charset="0"/>
                        </a:rPr>
                        <a:t>2. Номенклатура выпускаемой продукции</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rgbClr val="000000"/>
                        </a:solidFill>
                        <a:effectLst/>
                        <a:latin typeface="Times New Roman" pitchFamily="18"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5DFE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00"/>
                          </a:solidFill>
                          <a:effectLst/>
                          <a:latin typeface="Times New Roman" pitchFamily="18" charset="0"/>
                          <a:cs typeface="Times New Roman" pitchFamily="18" charset="0"/>
                        </a:rPr>
                        <a:t>Постоянная</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5DFE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bg1"/>
                          </a:solidFill>
                          <a:effectLst/>
                          <a:latin typeface="Times New Roman" pitchFamily="18" charset="0"/>
                          <a:cs typeface="Times New Roman" pitchFamily="18" charset="0"/>
                        </a:rPr>
                        <a:t>Малоустойчивая, повторно запускаются в производство серии уже изготовленных ранее изделий</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5DFE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bg1"/>
                          </a:solidFill>
                          <a:effectLst/>
                          <a:latin typeface="Times New Roman" pitchFamily="18" charset="0"/>
                          <a:cs typeface="Times New Roman" pitchFamily="18" charset="0"/>
                        </a:rPr>
                        <a:t>Разнообразная, уникальная, часто меняющаяся</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5DFE4"/>
                    </a:solidFill>
                  </a:tcPr>
                </a:tc>
              </a:tr>
              <a:tr h="476244">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sz="1400" b="0" i="0" u="none" strike="noStrike" cap="none" normalizeH="0" baseline="0" dirty="0" smtClean="0">
                          <a:ln>
                            <a:noFill/>
                          </a:ln>
                          <a:solidFill>
                            <a:srgbClr val="000000"/>
                          </a:solidFill>
                          <a:effectLst/>
                          <a:latin typeface="Times New Roman" pitchFamily="18" charset="0"/>
                          <a:cs typeface="Times New Roman" pitchFamily="18" charset="0"/>
                        </a:rPr>
                        <a:t>3. Равномерность выпуска продукции, </a:t>
                      </a:r>
                      <a:r>
                        <a:rPr kumimoji="0" lang="ru-RU" sz="1400" b="0" i="0" u="none" strike="noStrike" cap="none" normalizeH="0" baseline="0" dirty="0" err="1" smtClean="0">
                          <a:ln>
                            <a:noFill/>
                          </a:ln>
                          <a:solidFill>
                            <a:srgbClr val="000000"/>
                          </a:solidFill>
                          <a:effectLst/>
                          <a:latin typeface="Times New Roman" pitchFamily="18" charset="0"/>
                          <a:cs typeface="Times New Roman" pitchFamily="18" charset="0"/>
                        </a:rPr>
                        <a:t>Кравн</a:t>
                      </a:r>
                      <a:r>
                        <a:rPr kumimoji="0" lang="ru-RU" sz="1400" b="0" i="0" u="none" strike="noStrike" cap="none" normalizeH="0" baseline="0" dirty="0" smtClean="0">
                          <a:ln>
                            <a:noFill/>
                          </a:ln>
                          <a:solidFill>
                            <a:srgbClr val="000000"/>
                          </a:solidFill>
                          <a:effectLst/>
                          <a:latin typeface="Times New Roman" pitchFamily="18" charset="0"/>
                          <a:cs typeface="Times New Roman" pitchFamily="18" charset="0"/>
                        </a:rPr>
                        <a:t>.</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0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rgbClr val="000000"/>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sz="1400" b="0" i="0" u="none" strike="noStrike" cap="none" normalizeH="0" baseline="0" dirty="0" err="1" smtClean="0">
                          <a:ln>
                            <a:noFill/>
                          </a:ln>
                          <a:solidFill>
                            <a:srgbClr val="000000"/>
                          </a:solidFill>
                          <a:effectLst/>
                          <a:latin typeface="Times New Roman" pitchFamily="18" charset="0"/>
                          <a:cs typeface="Times New Roman" pitchFamily="18" charset="0"/>
                        </a:rPr>
                        <a:t>Кравн</a:t>
                      </a:r>
                      <a:r>
                        <a:rPr kumimoji="0" lang="ru-RU" sz="1400" b="0" i="0" u="none" strike="noStrike" cap="none" normalizeH="0" baseline="0" dirty="0" smtClean="0">
                          <a:ln>
                            <a:noFill/>
                          </a:ln>
                          <a:solidFill>
                            <a:srgbClr val="000000"/>
                          </a:solidFill>
                          <a:effectLst/>
                          <a:latin typeface="Times New Roman" pitchFamily="18" charset="0"/>
                          <a:cs typeface="Times New Roman" pitchFamily="18" charset="0"/>
                        </a:rPr>
                        <a:t> = 1</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0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bg1"/>
                          </a:solidFill>
                          <a:effectLst/>
                          <a:latin typeface="Times New Roman" pitchFamily="18" charset="0"/>
                          <a:cs typeface="Times New Roman" pitchFamily="18" charset="0"/>
                        </a:rPr>
                        <a:t>От 0 до 1</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0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bg1"/>
                          </a:solidFill>
                          <a:effectLst/>
                          <a:latin typeface="Times New Roman" pitchFamily="18" charset="0"/>
                          <a:cs typeface="Times New Roman" pitchFamily="18" charset="0"/>
                        </a:rPr>
                        <a:t>Кравн  0</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0F2"/>
                    </a:solidFill>
                  </a:tcPr>
                </a:tc>
              </a:tr>
              <a:tr h="42672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sz="1400" b="0" i="0" u="none" strike="noStrike" cap="none" normalizeH="0" baseline="0" dirty="0" smtClean="0">
                          <a:ln>
                            <a:noFill/>
                          </a:ln>
                          <a:solidFill>
                            <a:srgbClr val="000000"/>
                          </a:solidFill>
                          <a:effectLst/>
                          <a:latin typeface="Times New Roman" pitchFamily="18" charset="0"/>
                          <a:cs typeface="Times New Roman" pitchFamily="18" charset="0"/>
                        </a:rPr>
                        <a:t>4. Непрерывность выпуска продукции, </a:t>
                      </a:r>
                      <a:r>
                        <a:rPr kumimoji="0" lang="ru-RU" sz="1400" b="0" i="0" u="none" strike="noStrike" cap="none" normalizeH="0" baseline="0" dirty="0" err="1" smtClean="0">
                          <a:ln>
                            <a:noFill/>
                          </a:ln>
                          <a:solidFill>
                            <a:srgbClr val="000000"/>
                          </a:solidFill>
                          <a:effectLst/>
                          <a:latin typeface="Times New Roman" pitchFamily="18" charset="0"/>
                          <a:cs typeface="Times New Roman" pitchFamily="18" charset="0"/>
                        </a:rPr>
                        <a:t>Кнепр</a:t>
                      </a:r>
                      <a:r>
                        <a:rPr kumimoji="0" lang="ru-RU" sz="1400" b="0" i="0" u="none" strike="noStrike" cap="none" normalizeH="0" baseline="0" dirty="0" smtClean="0">
                          <a:ln>
                            <a:noFill/>
                          </a:ln>
                          <a:solidFill>
                            <a:srgbClr val="000000"/>
                          </a:solidFill>
                          <a:effectLst/>
                          <a:latin typeface="Times New Roman" pitchFamily="18" charset="0"/>
                          <a:cs typeface="Times New Roman" pitchFamily="18" charset="0"/>
                        </a:rPr>
                        <a:t>.</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5DFE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1400" b="0" i="0" u="none" strike="noStrike" cap="none" normalizeH="0" baseline="0" dirty="0" smtClean="0">
                        <a:ln>
                          <a:noFill/>
                        </a:ln>
                        <a:solidFill>
                          <a:srgbClr val="000000"/>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sz="1400" b="0" i="0" u="none" strike="noStrike" cap="none" normalizeH="0" baseline="0" dirty="0" err="1" smtClean="0">
                          <a:ln>
                            <a:noFill/>
                          </a:ln>
                          <a:solidFill>
                            <a:srgbClr val="000000"/>
                          </a:solidFill>
                          <a:effectLst/>
                          <a:latin typeface="Times New Roman" pitchFamily="18" charset="0"/>
                          <a:cs typeface="Times New Roman" pitchFamily="18" charset="0"/>
                        </a:rPr>
                        <a:t>Кнепр</a:t>
                      </a:r>
                      <a:r>
                        <a:rPr kumimoji="0" lang="ru-RU" sz="1400" b="0" i="0" u="none" strike="noStrike" cap="none" normalizeH="0" baseline="0" dirty="0" smtClean="0">
                          <a:ln>
                            <a:noFill/>
                          </a:ln>
                          <a:solidFill>
                            <a:srgbClr val="000000"/>
                          </a:solidFill>
                          <a:effectLst/>
                          <a:latin typeface="Times New Roman" pitchFamily="18" charset="0"/>
                          <a:cs typeface="Times New Roman" pitchFamily="18" charset="0"/>
                        </a:rPr>
                        <a:t>  1</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5DFE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bg1"/>
                          </a:solidFill>
                          <a:effectLst/>
                          <a:latin typeface="Times New Roman" pitchFamily="18" charset="0"/>
                          <a:cs typeface="Times New Roman" pitchFamily="18" charset="0"/>
                        </a:rPr>
                        <a:t>От 0 до 1</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5DFE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bg1"/>
                          </a:solidFill>
                          <a:effectLst/>
                          <a:latin typeface="Times New Roman" pitchFamily="18" charset="0"/>
                          <a:cs typeface="Times New Roman" pitchFamily="18" charset="0"/>
                        </a:rPr>
                        <a:t>Кнепр  0</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5DFE4"/>
                    </a:solidFill>
                  </a:tcPr>
                </a:tc>
              </a:tr>
              <a:tr h="42672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sz="1400" b="0" i="0" u="none" strike="noStrike" cap="none" normalizeH="0" baseline="0" dirty="0" smtClean="0">
                          <a:ln>
                            <a:noFill/>
                          </a:ln>
                          <a:solidFill>
                            <a:srgbClr val="000000"/>
                          </a:solidFill>
                          <a:effectLst/>
                          <a:latin typeface="Times New Roman" pitchFamily="18" charset="0"/>
                          <a:cs typeface="Times New Roman" pitchFamily="18" charset="0"/>
                        </a:rPr>
                        <a:t>5. Длительность производственного цикла</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0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1400" b="0" i="0" u="none" strike="noStrike" cap="none" normalizeH="0" baseline="0" dirty="0" smtClean="0">
                        <a:ln>
                          <a:noFill/>
                        </a:ln>
                        <a:solidFill>
                          <a:srgbClr val="000000"/>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sz="1400" b="0" i="0" u="none" strike="noStrike" cap="none" normalizeH="0" baseline="0" dirty="0" smtClean="0">
                          <a:ln>
                            <a:noFill/>
                          </a:ln>
                          <a:solidFill>
                            <a:srgbClr val="000000"/>
                          </a:solidFill>
                          <a:effectLst/>
                          <a:latin typeface="Times New Roman" pitchFamily="18" charset="0"/>
                          <a:cs typeface="Times New Roman" pitchFamily="18" charset="0"/>
                        </a:rPr>
                        <a:t>&lt;&lt; 1</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0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bg1"/>
                          </a:solidFill>
                          <a:effectLst/>
                          <a:latin typeface="Times New Roman" pitchFamily="18" charset="0"/>
                          <a:cs typeface="Times New Roman" pitchFamily="18" charset="0"/>
                        </a:rPr>
                        <a:t>Около 1</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0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bg1"/>
                          </a:solidFill>
                          <a:effectLst/>
                          <a:latin typeface="Times New Roman" pitchFamily="18" charset="0"/>
                          <a:cs typeface="Times New Roman" pitchFamily="18" charset="0"/>
                        </a:rPr>
                        <a:t>&gt;&gt; 1</a:t>
                      </a:r>
                      <a:endParaRPr kumimoji="0" lang="ru-RU" sz="1400" b="0" i="0" u="none" strike="noStrike" cap="none" normalizeH="0" baseline="0" smtClean="0">
                        <a:ln>
                          <a:noFill/>
                        </a:ln>
                        <a:solidFill>
                          <a:schemeClr val="bg1"/>
                        </a:solidFill>
                        <a:effectLst/>
                        <a:latin typeface="Times New Roman" pitchFamily="18"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0F2"/>
                    </a:solidFill>
                  </a:tcPr>
                </a:tc>
              </a:tr>
              <a:tr h="1280161">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sz="1400" b="0" i="0" u="none" strike="noStrike" cap="none" normalizeH="0" baseline="0" dirty="0" smtClean="0">
                          <a:ln>
                            <a:noFill/>
                          </a:ln>
                          <a:solidFill>
                            <a:srgbClr val="000000"/>
                          </a:solidFill>
                          <a:effectLst/>
                          <a:latin typeface="Times New Roman" pitchFamily="18" charset="0"/>
                          <a:cs typeface="Times New Roman" pitchFamily="18" charset="0"/>
                        </a:rPr>
                        <a:t>6. Методы организации производства</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rgbClr val="000000"/>
                        </a:solidFill>
                        <a:effectLst/>
                        <a:latin typeface="Times New Roman" pitchFamily="18"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5DFE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sz="1400" b="0" i="0" u="none" strike="noStrike" cap="none" normalizeH="0" baseline="0" dirty="0" smtClean="0">
                          <a:ln>
                            <a:noFill/>
                          </a:ln>
                          <a:solidFill>
                            <a:srgbClr val="000000"/>
                          </a:solidFill>
                          <a:effectLst/>
                          <a:latin typeface="Times New Roman" pitchFamily="18" charset="0"/>
                          <a:cs typeface="Times New Roman" pitchFamily="18" charset="0"/>
                        </a:rPr>
                        <a:t>Поточные методы</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rgbClr val="000000"/>
                        </a:solidFill>
                        <a:effectLst/>
                        <a:latin typeface="Times New Roman" pitchFamily="18"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5DFE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bg1"/>
                          </a:solidFill>
                          <a:effectLst/>
                          <a:latin typeface="Times New Roman" pitchFamily="18" charset="0"/>
                          <a:cs typeface="Times New Roman" pitchFamily="18" charset="0"/>
                        </a:rPr>
                        <a:t>Поточные методы (крупносерийное производство), партионные (среднесерийное производство), групповые методы обработки</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5DFE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bg1"/>
                          </a:solidFill>
                          <a:effectLst/>
                          <a:latin typeface="Times New Roman" pitchFamily="18" charset="0"/>
                          <a:cs typeface="Times New Roman" pitchFamily="18" charset="0"/>
                        </a:rPr>
                        <a:t>Групповые </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bg1"/>
                          </a:solidFill>
                          <a:effectLst/>
                          <a:latin typeface="Times New Roman" pitchFamily="18" charset="0"/>
                          <a:cs typeface="Times New Roman" pitchFamily="18" charset="0"/>
                        </a:rPr>
                        <a:t>и единичные</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bg1"/>
                          </a:solidFill>
                          <a:effectLst/>
                          <a:latin typeface="Times New Roman" pitchFamily="18" charset="0"/>
                          <a:cs typeface="Times New Roman" pitchFamily="18" charset="0"/>
                        </a:rPr>
                        <a:t>методы</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5DFE4"/>
                    </a:solidFill>
                  </a:tcPr>
                </a:tc>
              </a:tr>
              <a:tr h="640081">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sz="1400" b="0" i="0" u="none" strike="noStrike" cap="none" normalizeH="0" baseline="0" dirty="0" smtClean="0">
                          <a:ln>
                            <a:noFill/>
                          </a:ln>
                          <a:solidFill>
                            <a:srgbClr val="000000"/>
                          </a:solidFill>
                          <a:effectLst/>
                          <a:latin typeface="Times New Roman" pitchFamily="18" charset="0"/>
                          <a:cs typeface="Times New Roman" pitchFamily="18" charset="0"/>
                        </a:rPr>
                        <a:t>7. Вид движения предметов труда</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rgbClr val="000000"/>
                        </a:solidFill>
                        <a:effectLst/>
                        <a:latin typeface="Times New Roman" pitchFamily="18"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0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sz="1400" b="0" i="0" u="none" strike="noStrike" cap="none" normalizeH="0" baseline="0" dirty="0" smtClean="0">
                          <a:ln>
                            <a:noFill/>
                          </a:ln>
                          <a:solidFill>
                            <a:srgbClr val="000000"/>
                          </a:solidFill>
                          <a:effectLst/>
                          <a:latin typeface="Times New Roman" pitchFamily="18" charset="0"/>
                          <a:cs typeface="Times New Roman" pitchFamily="18" charset="0"/>
                        </a:rPr>
                        <a:t>Параллельный</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rgbClr val="000000"/>
                        </a:solidFill>
                        <a:effectLst/>
                        <a:latin typeface="Times New Roman" pitchFamily="18"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0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bg1"/>
                          </a:solidFill>
                          <a:effectLst/>
                          <a:latin typeface="Times New Roman" pitchFamily="18" charset="0"/>
                          <a:cs typeface="Times New Roman" pitchFamily="18" charset="0"/>
                        </a:rPr>
                        <a:t>Параллельный, параллельно-последовательный</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0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bg1"/>
                          </a:solidFill>
                          <a:effectLst/>
                          <a:latin typeface="Times New Roman" pitchFamily="18" charset="0"/>
                          <a:cs typeface="Times New Roman" pitchFamily="18" charset="0"/>
                        </a:rPr>
                        <a:t>Последовательный</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0F2"/>
                    </a:solidFill>
                  </a:tcPr>
                </a:tc>
              </a:tr>
              <a:tr h="853441">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sz="1400" b="0" i="0" u="none" strike="noStrike" cap="none" normalizeH="0" baseline="0" dirty="0" smtClean="0">
                          <a:ln>
                            <a:noFill/>
                          </a:ln>
                          <a:solidFill>
                            <a:srgbClr val="000000"/>
                          </a:solidFill>
                          <a:effectLst/>
                          <a:latin typeface="Times New Roman" pitchFamily="18" charset="0"/>
                          <a:cs typeface="Times New Roman" pitchFamily="18" charset="0"/>
                        </a:rPr>
                        <a:t>8. Удельный вес специализированного и автоматизированного оборудования, </a:t>
                      </a:r>
                      <a:r>
                        <a:rPr kumimoji="0" lang="ru-RU" sz="1400" b="0" i="0" u="none" strike="noStrike" cap="none" normalizeH="0" baseline="0" dirty="0" err="1" smtClean="0">
                          <a:ln>
                            <a:noFill/>
                          </a:ln>
                          <a:solidFill>
                            <a:srgbClr val="000000"/>
                          </a:solidFill>
                          <a:effectLst/>
                          <a:latin typeface="Times New Roman" pitchFamily="18" charset="0"/>
                          <a:cs typeface="Times New Roman" pitchFamily="18" charset="0"/>
                        </a:rPr>
                        <a:t>Кавт</a:t>
                      </a:r>
                      <a:r>
                        <a:rPr kumimoji="0" lang="ru-RU" sz="1400" b="0" i="0" u="none" strike="noStrike" cap="none" normalizeH="0" baseline="0" dirty="0" smtClean="0">
                          <a:ln>
                            <a:noFill/>
                          </a:ln>
                          <a:solidFill>
                            <a:srgbClr val="000000"/>
                          </a:solidFill>
                          <a:effectLst/>
                          <a:latin typeface="Times New Roman" pitchFamily="18" charset="0"/>
                          <a:cs typeface="Times New Roman" pitchFamily="18" charset="0"/>
                        </a:rPr>
                        <a:t>.</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5DFE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1400" b="0" i="0" u="none" strike="noStrike" cap="none" normalizeH="0" baseline="0" dirty="0" smtClean="0">
                        <a:ln>
                          <a:noFill/>
                        </a:ln>
                        <a:solidFill>
                          <a:srgbClr val="000000"/>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sz="1400" b="0" i="0" u="none" strike="noStrike" cap="none" normalizeH="0" baseline="0" dirty="0" smtClean="0">
                          <a:ln>
                            <a:noFill/>
                          </a:ln>
                          <a:solidFill>
                            <a:srgbClr val="000000"/>
                          </a:solidFill>
                          <a:effectLst/>
                          <a:latin typeface="Times New Roman" pitchFamily="18" charset="0"/>
                          <a:cs typeface="Times New Roman" pitchFamily="18" charset="0"/>
                        </a:rPr>
                        <a:t>К </a:t>
                      </a:r>
                      <a:r>
                        <a:rPr kumimoji="0" lang="ru-RU" sz="1400" b="0" i="0" u="none" strike="noStrike" cap="none" normalizeH="0" baseline="0" dirty="0" err="1" smtClean="0">
                          <a:ln>
                            <a:noFill/>
                          </a:ln>
                          <a:solidFill>
                            <a:srgbClr val="000000"/>
                          </a:solidFill>
                          <a:effectLst/>
                          <a:latin typeface="Times New Roman" pitchFamily="18" charset="0"/>
                          <a:cs typeface="Times New Roman" pitchFamily="18" charset="0"/>
                        </a:rPr>
                        <a:t>авт</a:t>
                      </a:r>
                      <a:r>
                        <a:rPr kumimoji="0" lang="ru-RU" sz="1400" b="0" i="0" u="none" strike="noStrike" cap="none" normalizeH="0" baseline="0" dirty="0" smtClean="0">
                          <a:ln>
                            <a:noFill/>
                          </a:ln>
                          <a:solidFill>
                            <a:srgbClr val="000000"/>
                          </a:solidFill>
                          <a:effectLst/>
                          <a:latin typeface="Times New Roman" pitchFamily="18" charset="0"/>
                          <a:cs typeface="Times New Roman" pitchFamily="18" charset="0"/>
                        </a:rPr>
                        <a:t>    1</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rgbClr val="000000"/>
                        </a:solidFill>
                        <a:effectLst/>
                        <a:latin typeface="Times New Roman" pitchFamily="18" charset="0"/>
                        <a:cs typeface="Times New Roman"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5DFE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bg1"/>
                          </a:solidFill>
                          <a:effectLst/>
                          <a:latin typeface="Times New Roman" pitchFamily="18" charset="0"/>
                          <a:cs typeface="Times New Roman" pitchFamily="18" charset="0"/>
                        </a:rPr>
                        <a:t>От 0 до 1</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5DFE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bg1"/>
                          </a:solidFill>
                          <a:effectLst/>
                          <a:latin typeface="Times New Roman" pitchFamily="18" charset="0"/>
                          <a:cs typeface="Times New Roman" pitchFamily="18" charset="0"/>
                        </a:rPr>
                        <a:t>К авт  0</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5DFE4"/>
                    </a:solidFill>
                  </a:tcPr>
                </a:tc>
              </a:tr>
              <a:tr h="42672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sz="1400" b="0" i="0" u="none" strike="noStrike" cap="none" normalizeH="0" baseline="0" dirty="0" smtClean="0">
                          <a:ln>
                            <a:noFill/>
                          </a:ln>
                          <a:solidFill>
                            <a:srgbClr val="000000"/>
                          </a:solidFill>
                          <a:effectLst/>
                          <a:latin typeface="Times New Roman" pitchFamily="18" charset="0"/>
                          <a:cs typeface="Times New Roman" pitchFamily="18" charset="0"/>
                        </a:rPr>
                        <a:t>9. Удельный вес ручных и доводочных работ, </a:t>
                      </a:r>
                      <a:r>
                        <a:rPr kumimoji="0" lang="ru-RU" sz="1400" b="0" i="0" u="none" strike="noStrike" cap="none" normalizeH="0" baseline="0" dirty="0" err="1" smtClean="0">
                          <a:ln>
                            <a:noFill/>
                          </a:ln>
                          <a:solidFill>
                            <a:srgbClr val="000000"/>
                          </a:solidFill>
                          <a:effectLst/>
                          <a:latin typeface="Times New Roman" pitchFamily="18" charset="0"/>
                          <a:cs typeface="Times New Roman" pitchFamily="18" charset="0"/>
                        </a:rPr>
                        <a:t>Кр</a:t>
                      </a:r>
                      <a:r>
                        <a:rPr kumimoji="0" lang="ru-RU" sz="1400" b="0" i="0" u="none" strike="noStrike" cap="none" normalizeH="0" baseline="0" dirty="0" smtClean="0">
                          <a:ln>
                            <a:noFill/>
                          </a:ln>
                          <a:solidFill>
                            <a:srgbClr val="000000"/>
                          </a:solidFill>
                          <a:effectLst/>
                          <a:latin typeface="Times New Roman" pitchFamily="18" charset="0"/>
                          <a:cs typeface="Times New Roman" pitchFamily="18" charset="0"/>
                        </a:rPr>
                        <a:t>.</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0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1400" b="0" i="0" u="none" strike="noStrike" cap="none" normalizeH="0" baseline="0" dirty="0" smtClean="0">
                        <a:ln>
                          <a:noFill/>
                        </a:ln>
                        <a:solidFill>
                          <a:srgbClr val="000000"/>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sz="1400" b="0" i="0" u="none" strike="noStrike" cap="none" normalizeH="0" baseline="0" dirty="0" err="1" smtClean="0">
                          <a:ln>
                            <a:noFill/>
                          </a:ln>
                          <a:solidFill>
                            <a:srgbClr val="000000"/>
                          </a:solidFill>
                          <a:effectLst/>
                          <a:latin typeface="Times New Roman" pitchFamily="18" charset="0"/>
                          <a:cs typeface="Times New Roman" pitchFamily="18" charset="0"/>
                        </a:rPr>
                        <a:t>Кр</a:t>
                      </a:r>
                      <a:r>
                        <a:rPr kumimoji="0" lang="ru-RU" sz="1400" b="0" i="0" u="none" strike="noStrike" cap="none" normalizeH="0" baseline="0" dirty="0" smtClean="0">
                          <a:ln>
                            <a:noFill/>
                          </a:ln>
                          <a:solidFill>
                            <a:srgbClr val="000000"/>
                          </a:solidFill>
                          <a:effectLst/>
                          <a:latin typeface="Times New Roman" pitchFamily="18" charset="0"/>
                          <a:cs typeface="Times New Roman" pitchFamily="18" charset="0"/>
                        </a:rPr>
                        <a:t>             0</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0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bg1"/>
                          </a:solidFill>
                          <a:effectLst/>
                          <a:latin typeface="Times New Roman" pitchFamily="18" charset="0"/>
                          <a:cs typeface="Times New Roman" pitchFamily="18" charset="0"/>
                        </a:rPr>
                        <a:t>От 0 до 1</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0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chemeClr val="bg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err="1" smtClean="0">
                          <a:ln>
                            <a:noFill/>
                          </a:ln>
                          <a:solidFill>
                            <a:schemeClr val="bg1"/>
                          </a:solidFill>
                          <a:effectLst/>
                          <a:latin typeface="Times New Roman" pitchFamily="18" charset="0"/>
                          <a:cs typeface="Times New Roman" pitchFamily="18" charset="0"/>
                        </a:rPr>
                        <a:t>Кр</a:t>
                      </a:r>
                      <a:r>
                        <a:rPr kumimoji="0" lang="ru-RU" sz="1400" b="0" i="0" u="none" strike="noStrike" cap="none" normalizeH="0" baseline="0" dirty="0" smtClean="0">
                          <a:ln>
                            <a:noFill/>
                          </a:ln>
                          <a:solidFill>
                            <a:schemeClr val="bg1"/>
                          </a:solidFill>
                          <a:effectLst/>
                          <a:latin typeface="Times New Roman" pitchFamily="18" charset="0"/>
                          <a:cs typeface="Times New Roman" pitchFamily="18" charset="0"/>
                        </a:rPr>
                        <a:t>  1</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0F2"/>
                    </a:solidFill>
                  </a:tcPr>
                </a:tc>
              </a:tr>
            </a:tbl>
          </a:graphicData>
        </a:graphic>
      </p:graphicFrame>
    </p:spTree>
    <p:extLst>
      <p:ext uri="{BB962C8B-B14F-4D97-AF65-F5344CB8AC3E}">
        <p14:creationId xmlns:p14="http://schemas.microsoft.com/office/powerpoint/2010/main" val="1469872856"/>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51720" y="1124744"/>
            <a:ext cx="6553200" cy="508000"/>
          </a:xfrm>
        </p:spPr>
        <p:txBody>
          <a:bodyPr/>
          <a:lstStyle/>
          <a:p>
            <a:pPr algn="ctr"/>
            <a:r>
              <a:rPr lang="ru-RU" sz="2800" b="1" dirty="0" smtClean="0"/>
              <a:t>Методы планирования</a:t>
            </a:r>
            <a:endParaRPr lang="ru-RU" sz="2800" b="1"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3881646075"/>
              </p:ext>
            </p:extLst>
          </p:nvPr>
        </p:nvGraphicFramePr>
        <p:xfrm>
          <a:off x="107504" y="1628800"/>
          <a:ext cx="8928992" cy="51125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4757559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75656" y="1916832"/>
            <a:ext cx="7201272" cy="508000"/>
          </a:xfrm>
        </p:spPr>
        <p:txBody>
          <a:bodyPr/>
          <a:lstStyle/>
          <a:p>
            <a:r>
              <a:rPr lang="ru-RU" sz="2800" b="1" dirty="0" smtClean="0"/>
              <a:t>1) СТРАТЕГИЧЕСКОЕ ПЛАНИРОВАНИЕ</a:t>
            </a:r>
            <a:endParaRPr lang="ru-RU" sz="2800" b="1" dirty="0"/>
          </a:p>
        </p:txBody>
      </p:sp>
      <p:sp>
        <p:nvSpPr>
          <p:cNvPr id="3" name="Объект 2"/>
          <p:cNvSpPr>
            <a:spLocks noGrp="1"/>
          </p:cNvSpPr>
          <p:nvPr>
            <p:ph idx="1"/>
          </p:nvPr>
        </p:nvSpPr>
        <p:spPr>
          <a:xfrm>
            <a:off x="323528" y="2492375"/>
            <a:ext cx="8496622" cy="3959225"/>
          </a:xfrm>
        </p:spPr>
        <p:txBody>
          <a:bodyPr/>
          <a:lstStyle/>
          <a:p>
            <a:r>
              <a:rPr lang="ru-RU" sz="2200" dirty="0">
                <a:solidFill>
                  <a:schemeClr val="accent4">
                    <a:lumMod val="50000"/>
                  </a:schemeClr>
                </a:solidFill>
              </a:rPr>
              <a:t>предусматривает разработку глобальных целей развития предприятия в отдаленной перспективе с учетом неконтролируемых факторов внешней среды: политических событий, инфляции, безработицы, нарушений торгового баланса, </a:t>
            </a:r>
            <a:r>
              <a:rPr lang="ru-RU" sz="2200" dirty="0" smtClean="0">
                <a:solidFill>
                  <a:schemeClr val="accent4">
                    <a:lumMod val="50000"/>
                  </a:schemeClr>
                </a:solidFill>
              </a:rPr>
              <a:t>изменений </a:t>
            </a:r>
            <a:r>
              <a:rPr lang="ru-RU" sz="2200" dirty="0">
                <a:solidFill>
                  <a:schemeClr val="accent4">
                    <a:lumMod val="50000"/>
                  </a:schemeClr>
                </a:solidFill>
              </a:rPr>
              <a:t>кредитных ставок и т.п</a:t>
            </a:r>
            <a:r>
              <a:rPr lang="ru-RU" sz="2200" dirty="0" smtClean="0">
                <a:solidFill>
                  <a:schemeClr val="accent4">
                    <a:lumMod val="50000"/>
                  </a:schemeClr>
                </a:solidFill>
              </a:rPr>
              <a:t>.</a:t>
            </a:r>
          </a:p>
          <a:p>
            <a:endParaRPr lang="ru-RU" sz="2000" dirty="0">
              <a:solidFill>
                <a:schemeClr val="accent4">
                  <a:lumMod val="50000"/>
                </a:schemeClr>
              </a:solidFill>
            </a:endParaRPr>
          </a:p>
          <a:p>
            <a:r>
              <a:rPr lang="ru-RU" sz="2000" b="1" i="1" dirty="0">
                <a:solidFill>
                  <a:schemeClr val="accent4">
                    <a:lumMod val="50000"/>
                  </a:schemeClr>
                </a:solidFill>
              </a:rPr>
              <a:t>Объектами стратегических решений</a:t>
            </a:r>
            <a:r>
              <a:rPr lang="ru-RU" sz="2000" i="1" dirty="0">
                <a:solidFill>
                  <a:schemeClr val="accent4">
                    <a:lumMod val="50000"/>
                  </a:schemeClr>
                </a:solidFill>
              </a:rPr>
              <a:t> и, соответственно, разработки стратегических планов могут быть рыночная стратегия (маркетинг), новая продукция и услуги, темпы развития предприятия, совершенствование производственной структуры, повышение финансовой устойчивости, кадровое развитие и т. д.</a:t>
            </a:r>
          </a:p>
        </p:txBody>
      </p:sp>
      <p:sp>
        <p:nvSpPr>
          <p:cNvPr id="4" name="TextBox 3"/>
          <p:cNvSpPr txBox="1"/>
          <p:nvPr/>
        </p:nvSpPr>
        <p:spPr>
          <a:xfrm>
            <a:off x="1475656" y="277197"/>
            <a:ext cx="7560840" cy="46166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5"/>
          </a:lnRef>
          <a:fillRef idx="3">
            <a:schemeClr val="accent5"/>
          </a:fillRef>
          <a:effectRef idx="3">
            <a:schemeClr val="accent5"/>
          </a:effectRef>
          <a:fontRef idx="minor">
            <a:schemeClr val="lt1"/>
          </a:fontRef>
        </p:style>
        <p:txBody>
          <a:bodyPr wrap="square" rtlCol="0">
            <a:spAutoFit/>
          </a:bodyPr>
          <a:lstStyle/>
          <a:p>
            <a:pPr fontAlgn="base">
              <a:spcBef>
                <a:spcPct val="0"/>
              </a:spcBef>
              <a:spcAft>
                <a:spcPct val="0"/>
              </a:spcAft>
            </a:pPr>
            <a:r>
              <a:rPr lang="ru-RU" sz="2400" b="1" dirty="0">
                <a:solidFill>
                  <a:srgbClr val="404040">
                    <a:lumMod val="50000"/>
                  </a:srgbClr>
                </a:solidFill>
              </a:rPr>
              <a:t>2</a:t>
            </a:r>
            <a:r>
              <a:rPr lang="ru-RU" sz="2400" b="1" dirty="0" smtClean="0">
                <a:solidFill>
                  <a:srgbClr val="404040">
                    <a:lumMod val="50000"/>
                  </a:srgbClr>
                </a:solidFill>
              </a:rPr>
              <a:t>. Виды планирования на предприятии</a:t>
            </a:r>
            <a:endParaRPr lang="ru-RU" sz="2400" b="1" dirty="0">
              <a:solidFill>
                <a:srgbClr val="404040">
                  <a:lumMod val="50000"/>
                </a:srgbClr>
              </a:solidFill>
            </a:endParaRPr>
          </a:p>
        </p:txBody>
      </p:sp>
    </p:spTree>
    <p:extLst>
      <p:ext uri="{BB962C8B-B14F-4D97-AF65-F5344CB8AC3E}">
        <p14:creationId xmlns:p14="http://schemas.microsoft.com/office/powerpoint/2010/main" val="391213140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9632" y="1844824"/>
            <a:ext cx="6553200" cy="508000"/>
          </a:xfrm>
        </p:spPr>
        <p:txBody>
          <a:bodyPr/>
          <a:lstStyle/>
          <a:p>
            <a:r>
              <a:rPr lang="ru-RU" sz="3200" dirty="0" smtClean="0"/>
              <a:t>Этапы планирования:</a:t>
            </a:r>
            <a:endParaRPr lang="ru-RU" sz="3200" dirty="0"/>
          </a:p>
        </p:txBody>
      </p:sp>
      <p:sp>
        <p:nvSpPr>
          <p:cNvPr id="3" name="Объект 2"/>
          <p:cNvSpPr>
            <a:spLocks noGrp="1"/>
          </p:cNvSpPr>
          <p:nvPr>
            <p:ph idx="1"/>
          </p:nvPr>
        </p:nvSpPr>
        <p:spPr>
          <a:xfrm>
            <a:off x="323528" y="2492375"/>
            <a:ext cx="8496622" cy="3959225"/>
          </a:xfrm>
        </p:spPr>
        <p:txBody>
          <a:bodyPr/>
          <a:lstStyle/>
          <a:p>
            <a:pPr lvl="0"/>
            <a:r>
              <a:rPr lang="ru-RU" sz="2400" dirty="0">
                <a:solidFill>
                  <a:schemeClr val="accent4">
                    <a:lumMod val="50000"/>
                  </a:schemeClr>
                </a:solidFill>
              </a:rPr>
              <a:t>определение основных ориентиров развития;</a:t>
            </a:r>
          </a:p>
          <a:p>
            <a:pPr lvl="0"/>
            <a:r>
              <a:rPr lang="ru-RU" sz="2400" dirty="0">
                <a:solidFill>
                  <a:schemeClr val="accent4">
                    <a:lumMod val="50000"/>
                  </a:schemeClr>
                </a:solidFill>
              </a:rPr>
              <a:t>исследование внешней и внутренней среды организации (предприятия);</a:t>
            </a:r>
          </a:p>
          <a:p>
            <a:pPr lvl="0"/>
            <a:r>
              <a:rPr lang="ru-RU" sz="2400" dirty="0">
                <a:solidFill>
                  <a:schemeClr val="accent4">
                    <a:lumMod val="50000"/>
                  </a:schemeClr>
                </a:solidFill>
              </a:rPr>
              <a:t>определение возможных вариантов стратегий;</a:t>
            </a:r>
          </a:p>
          <a:p>
            <a:pPr lvl="0"/>
            <a:r>
              <a:rPr lang="ru-RU" sz="2400" dirty="0">
                <a:solidFill>
                  <a:schemeClr val="accent4">
                    <a:lumMod val="50000"/>
                  </a:schemeClr>
                </a:solidFill>
              </a:rPr>
              <a:t>выбор одного из вариантов и определение собственной стратегии;</a:t>
            </a:r>
          </a:p>
          <a:p>
            <a:r>
              <a:rPr lang="ru-RU" sz="2400" dirty="0">
                <a:solidFill>
                  <a:schemeClr val="accent4">
                    <a:lumMod val="50000"/>
                  </a:schemeClr>
                </a:solidFill>
              </a:rPr>
              <a:t>разработка окончательного стратегического плана исходя из проведенных разработок и предложений нижестоящих уровней управления.</a:t>
            </a:r>
          </a:p>
        </p:txBody>
      </p:sp>
    </p:spTree>
    <p:extLst>
      <p:ext uri="{BB962C8B-B14F-4D97-AF65-F5344CB8AC3E}">
        <p14:creationId xmlns:p14="http://schemas.microsoft.com/office/powerpoint/2010/main" val="399812565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39752" y="1484784"/>
            <a:ext cx="6553200" cy="508000"/>
          </a:xfrm>
        </p:spPr>
        <p:txBody>
          <a:bodyPr/>
          <a:lstStyle/>
          <a:p>
            <a:r>
              <a:rPr lang="ru-RU" sz="2800" b="1" dirty="0" smtClean="0"/>
              <a:t>Задачи</a:t>
            </a:r>
            <a:r>
              <a:rPr lang="ru-RU" sz="2800" dirty="0" smtClean="0"/>
              <a:t>:</a:t>
            </a:r>
            <a:endParaRPr lang="ru-RU" sz="2800" dirty="0"/>
          </a:p>
        </p:txBody>
      </p:sp>
      <p:sp>
        <p:nvSpPr>
          <p:cNvPr id="3" name="Объект 2"/>
          <p:cNvSpPr>
            <a:spLocks noGrp="1"/>
          </p:cNvSpPr>
          <p:nvPr>
            <p:ph idx="1"/>
          </p:nvPr>
        </p:nvSpPr>
        <p:spPr>
          <a:xfrm>
            <a:off x="107504" y="2060849"/>
            <a:ext cx="8712646" cy="4390752"/>
          </a:xfrm>
        </p:spPr>
        <p:txBody>
          <a:bodyPr/>
          <a:lstStyle/>
          <a:p>
            <a:pPr lvl="0"/>
            <a:r>
              <a:rPr lang="ru-RU" sz="2400" b="1" dirty="0">
                <a:solidFill>
                  <a:schemeClr val="accent4">
                    <a:lumMod val="50000"/>
                  </a:schemeClr>
                </a:solidFill>
              </a:rPr>
              <a:t>формирование общей </a:t>
            </a:r>
            <a:r>
              <a:rPr lang="ru-RU" sz="2400" b="1" dirty="0" smtClean="0">
                <a:solidFill>
                  <a:schemeClr val="accent4">
                    <a:lumMod val="50000"/>
                  </a:schemeClr>
                </a:solidFill>
              </a:rPr>
              <a:t>стратегии;</a:t>
            </a:r>
          </a:p>
          <a:p>
            <a:pPr marL="0" lvl="0" indent="0">
              <a:buNone/>
            </a:pPr>
            <a:r>
              <a:rPr lang="ru-RU" sz="2400" dirty="0" smtClean="0">
                <a:solidFill>
                  <a:schemeClr val="accent4">
                    <a:lumMod val="50000"/>
                  </a:schemeClr>
                </a:solidFill>
              </a:rPr>
              <a:t>(3 типа: </a:t>
            </a:r>
            <a:r>
              <a:rPr lang="ru-RU" sz="2400" u="sng" dirty="0" smtClean="0">
                <a:solidFill>
                  <a:schemeClr val="accent4">
                    <a:lumMod val="50000"/>
                  </a:schemeClr>
                </a:solidFill>
              </a:rPr>
              <a:t>стратегия стабильности</a:t>
            </a:r>
            <a:r>
              <a:rPr lang="ru-RU" sz="2400" dirty="0" smtClean="0">
                <a:solidFill>
                  <a:schemeClr val="accent4">
                    <a:lumMod val="50000"/>
                  </a:schemeClr>
                </a:solidFill>
              </a:rPr>
              <a:t>, </a:t>
            </a:r>
            <a:r>
              <a:rPr lang="ru-RU" sz="2400" u="sng" dirty="0" smtClean="0">
                <a:solidFill>
                  <a:schemeClr val="accent4">
                    <a:lumMod val="50000"/>
                  </a:schemeClr>
                </a:solidFill>
              </a:rPr>
              <a:t>стратегия роста</a:t>
            </a:r>
            <a:r>
              <a:rPr lang="ru-RU" sz="2400" dirty="0" smtClean="0">
                <a:solidFill>
                  <a:schemeClr val="accent4">
                    <a:lumMod val="50000"/>
                  </a:schemeClr>
                </a:solidFill>
              </a:rPr>
              <a:t>, </a:t>
            </a:r>
            <a:r>
              <a:rPr lang="ru-RU" sz="2400" u="sng" dirty="0" smtClean="0">
                <a:solidFill>
                  <a:schemeClr val="accent4">
                    <a:lumMod val="50000"/>
                  </a:schemeClr>
                </a:solidFill>
              </a:rPr>
              <a:t>стратегия сокращения</a:t>
            </a:r>
            <a:r>
              <a:rPr lang="ru-RU" sz="2400" dirty="0" smtClean="0">
                <a:solidFill>
                  <a:schemeClr val="accent4">
                    <a:lumMod val="50000"/>
                  </a:schemeClr>
                </a:solidFill>
              </a:rPr>
              <a:t>)</a:t>
            </a:r>
            <a:endParaRPr lang="ru-RU" sz="2400" dirty="0">
              <a:solidFill>
                <a:schemeClr val="accent4">
                  <a:lumMod val="50000"/>
                </a:schemeClr>
              </a:solidFill>
            </a:endParaRPr>
          </a:p>
          <a:p>
            <a:pPr lvl="0"/>
            <a:r>
              <a:rPr lang="ru-RU" sz="2400" b="1" dirty="0">
                <a:solidFill>
                  <a:schemeClr val="accent4">
                    <a:lumMod val="50000"/>
                  </a:schemeClr>
                </a:solidFill>
              </a:rPr>
              <a:t>формирование конкурентной </a:t>
            </a:r>
            <a:r>
              <a:rPr lang="ru-RU" sz="2400" b="1" dirty="0" smtClean="0">
                <a:solidFill>
                  <a:schemeClr val="accent4">
                    <a:lumMod val="50000"/>
                  </a:schemeClr>
                </a:solidFill>
              </a:rPr>
              <a:t>стратегии</a:t>
            </a:r>
            <a:r>
              <a:rPr lang="ru-RU" sz="2400" b="1" dirty="0">
                <a:solidFill>
                  <a:schemeClr val="accent4">
                    <a:lumMod val="50000"/>
                  </a:schemeClr>
                </a:solidFill>
              </a:rPr>
              <a:t>:</a:t>
            </a:r>
            <a:endParaRPr lang="ru-RU" sz="2400" b="1" dirty="0" smtClean="0">
              <a:solidFill>
                <a:schemeClr val="accent4">
                  <a:lumMod val="50000"/>
                </a:schemeClr>
              </a:solidFill>
            </a:endParaRPr>
          </a:p>
          <a:p>
            <a:pPr marL="0" lvl="0" indent="0">
              <a:buNone/>
            </a:pPr>
            <a:r>
              <a:rPr lang="ru-RU" sz="2400" dirty="0" smtClean="0">
                <a:solidFill>
                  <a:schemeClr val="accent4">
                    <a:lumMod val="50000"/>
                  </a:schemeClr>
                </a:solidFill>
              </a:rPr>
              <a:t>	</a:t>
            </a:r>
            <a:r>
              <a:rPr lang="ru-RU" sz="2000" dirty="0" smtClean="0">
                <a:solidFill>
                  <a:schemeClr val="accent4">
                    <a:lumMod val="50000"/>
                  </a:schemeClr>
                </a:solidFill>
              </a:rPr>
              <a:t>- преимущество в размере издержек на производство,</a:t>
            </a:r>
          </a:p>
          <a:p>
            <a:pPr marL="0" lvl="0" indent="0">
              <a:buNone/>
            </a:pPr>
            <a:r>
              <a:rPr lang="ru-RU" sz="2000" dirty="0">
                <a:solidFill>
                  <a:schemeClr val="accent4">
                    <a:lumMod val="50000"/>
                  </a:schemeClr>
                </a:solidFill>
              </a:rPr>
              <a:t>	</a:t>
            </a:r>
            <a:r>
              <a:rPr lang="ru-RU" sz="2000" dirty="0" smtClean="0">
                <a:solidFill>
                  <a:schemeClr val="accent4">
                    <a:lumMod val="50000"/>
                  </a:schemeClr>
                </a:solidFill>
              </a:rPr>
              <a:t>- дифференциация,</a:t>
            </a:r>
          </a:p>
          <a:p>
            <a:pPr marL="0" lvl="0" indent="0">
              <a:buNone/>
            </a:pPr>
            <a:r>
              <a:rPr lang="ru-RU" sz="2000" dirty="0">
                <a:solidFill>
                  <a:schemeClr val="accent4">
                    <a:lumMod val="50000"/>
                  </a:schemeClr>
                </a:solidFill>
              </a:rPr>
              <a:t>	</a:t>
            </a:r>
            <a:r>
              <a:rPr lang="ru-RU" sz="2000" dirty="0" smtClean="0">
                <a:solidFill>
                  <a:schemeClr val="accent4">
                    <a:lumMod val="50000"/>
                  </a:schemeClr>
                </a:solidFill>
              </a:rPr>
              <a:t>- фокусирование;</a:t>
            </a:r>
            <a:endParaRPr lang="ru-RU" sz="2000" dirty="0">
              <a:solidFill>
                <a:schemeClr val="accent4">
                  <a:lumMod val="50000"/>
                </a:schemeClr>
              </a:solidFill>
            </a:endParaRPr>
          </a:p>
          <a:p>
            <a:pPr lvl="0"/>
            <a:r>
              <a:rPr lang="ru-RU" sz="2400" b="1" dirty="0">
                <a:solidFill>
                  <a:schemeClr val="accent4">
                    <a:lumMod val="50000"/>
                  </a:schemeClr>
                </a:solidFill>
              </a:rPr>
              <a:t>определение функциональных стратегий </a:t>
            </a:r>
            <a:r>
              <a:rPr lang="ru-RU" sz="2400" b="1" dirty="0" smtClean="0">
                <a:solidFill>
                  <a:schemeClr val="accent4">
                    <a:lumMod val="50000"/>
                  </a:schemeClr>
                </a:solidFill>
              </a:rPr>
              <a:t>предприятия</a:t>
            </a:r>
          </a:p>
          <a:p>
            <a:pPr marL="0" lvl="0" indent="0">
              <a:buNone/>
            </a:pPr>
            <a:r>
              <a:rPr lang="ru-RU" sz="2000" dirty="0" smtClean="0">
                <a:solidFill>
                  <a:schemeClr val="accent4">
                    <a:lumMod val="50000"/>
                  </a:schemeClr>
                </a:solidFill>
              </a:rPr>
              <a:t>(разрабатывает действия для каждого функционального направления деятельности предприятия)</a:t>
            </a:r>
            <a:endParaRPr lang="ru-RU" sz="1800" dirty="0">
              <a:solidFill>
                <a:schemeClr val="accent4">
                  <a:lumMod val="50000"/>
                </a:schemeClr>
              </a:solidFill>
            </a:endParaRPr>
          </a:p>
          <a:p>
            <a:endParaRPr lang="ru-RU" sz="2400" dirty="0">
              <a:solidFill>
                <a:schemeClr val="accent4">
                  <a:lumMod val="50000"/>
                </a:schemeClr>
              </a:solidFill>
            </a:endParaRPr>
          </a:p>
        </p:txBody>
      </p:sp>
    </p:spTree>
    <p:extLst>
      <p:ext uri="{BB962C8B-B14F-4D97-AF65-F5344CB8AC3E}">
        <p14:creationId xmlns:p14="http://schemas.microsoft.com/office/powerpoint/2010/main" val="2744702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5536" y="2636912"/>
            <a:ext cx="8568952" cy="1368152"/>
          </a:xfrm>
        </p:spPr>
        <p:txBody>
          <a:bodyPr/>
          <a:lstStyle/>
          <a:p>
            <a:r>
              <a:rPr lang="ru-RU" sz="2400" dirty="0">
                <a:solidFill>
                  <a:schemeClr val="accent4">
                    <a:lumMod val="50000"/>
                  </a:schemeClr>
                </a:solidFill>
              </a:rPr>
              <a:t>охватывает период от одного года до 3 лет и включает совокупность планов по различным направлениям деятельности предприятия</a:t>
            </a:r>
          </a:p>
        </p:txBody>
      </p:sp>
      <p:sp>
        <p:nvSpPr>
          <p:cNvPr id="4" name="Заголовок 1"/>
          <p:cNvSpPr txBox="1">
            <a:spLocks/>
          </p:cNvSpPr>
          <p:nvPr/>
        </p:nvSpPr>
        <p:spPr bwMode="auto">
          <a:xfrm>
            <a:off x="755576" y="1772816"/>
            <a:ext cx="7921352"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a:solidFill>
                  <a:schemeClr val="bg2"/>
                </a:solidFill>
                <a:latin typeface="+mj-lt"/>
                <a:ea typeface="+mj-ea"/>
                <a:cs typeface="+mj-cs"/>
              </a:defRPr>
            </a:lvl1pPr>
            <a:lvl2pPr algn="l" rtl="0" eaLnBrk="1" fontAlgn="base" hangingPunct="1">
              <a:spcBef>
                <a:spcPct val="0"/>
              </a:spcBef>
              <a:spcAft>
                <a:spcPct val="0"/>
              </a:spcAft>
              <a:defRPr sz="3600">
                <a:solidFill>
                  <a:schemeClr val="bg2"/>
                </a:solidFill>
                <a:latin typeface="Arial" charset="0"/>
              </a:defRPr>
            </a:lvl2pPr>
            <a:lvl3pPr algn="l" rtl="0" eaLnBrk="1" fontAlgn="base" hangingPunct="1">
              <a:spcBef>
                <a:spcPct val="0"/>
              </a:spcBef>
              <a:spcAft>
                <a:spcPct val="0"/>
              </a:spcAft>
              <a:defRPr sz="3600">
                <a:solidFill>
                  <a:schemeClr val="bg2"/>
                </a:solidFill>
                <a:latin typeface="Arial" charset="0"/>
              </a:defRPr>
            </a:lvl3pPr>
            <a:lvl4pPr algn="l" rtl="0" eaLnBrk="1" fontAlgn="base" hangingPunct="1">
              <a:spcBef>
                <a:spcPct val="0"/>
              </a:spcBef>
              <a:spcAft>
                <a:spcPct val="0"/>
              </a:spcAft>
              <a:defRPr sz="3600">
                <a:solidFill>
                  <a:schemeClr val="bg2"/>
                </a:solidFill>
                <a:latin typeface="Arial" charset="0"/>
              </a:defRPr>
            </a:lvl4pPr>
            <a:lvl5pPr algn="l" rtl="0" eaLnBrk="1" fontAlgn="base" hangingPunct="1">
              <a:spcBef>
                <a:spcPct val="0"/>
              </a:spcBef>
              <a:spcAft>
                <a:spcPct val="0"/>
              </a:spcAft>
              <a:defRPr sz="3600">
                <a:solidFill>
                  <a:schemeClr val="bg2"/>
                </a:solidFill>
                <a:latin typeface="Arial" charset="0"/>
              </a:defRPr>
            </a:lvl5pPr>
            <a:lvl6pPr marL="457200" algn="l" rtl="0" eaLnBrk="1" fontAlgn="base" hangingPunct="1">
              <a:spcBef>
                <a:spcPct val="0"/>
              </a:spcBef>
              <a:spcAft>
                <a:spcPct val="0"/>
              </a:spcAft>
              <a:defRPr sz="3600">
                <a:solidFill>
                  <a:schemeClr val="bg2"/>
                </a:solidFill>
                <a:latin typeface="Arial" charset="0"/>
              </a:defRPr>
            </a:lvl6pPr>
            <a:lvl7pPr marL="914400" algn="l" rtl="0" eaLnBrk="1" fontAlgn="base" hangingPunct="1">
              <a:spcBef>
                <a:spcPct val="0"/>
              </a:spcBef>
              <a:spcAft>
                <a:spcPct val="0"/>
              </a:spcAft>
              <a:defRPr sz="3600">
                <a:solidFill>
                  <a:schemeClr val="bg2"/>
                </a:solidFill>
                <a:latin typeface="Arial" charset="0"/>
              </a:defRPr>
            </a:lvl7pPr>
            <a:lvl8pPr marL="1371600" algn="l" rtl="0" eaLnBrk="1" fontAlgn="base" hangingPunct="1">
              <a:spcBef>
                <a:spcPct val="0"/>
              </a:spcBef>
              <a:spcAft>
                <a:spcPct val="0"/>
              </a:spcAft>
              <a:defRPr sz="3600">
                <a:solidFill>
                  <a:schemeClr val="bg2"/>
                </a:solidFill>
                <a:latin typeface="Arial" charset="0"/>
              </a:defRPr>
            </a:lvl8pPr>
            <a:lvl9pPr marL="1828800" algn="l" rtl="0" eaLnBrk="1" fontAlgn="base" hangingPunct="1">
              <a:spcBef>
                <a:spcPct val="0"/>
              </a:spcBef>
              <a:spcAft>
                <a:spcPct val="0"/>
              </a:spcAft>
              <a:defRPr sz="3600">
                <a:solidFill>
                  <a:schemeClr val="bg2"/>
                </a:solidFill>
                <a:latin typeface="Arial" charset="0"/>
              </a:defRPr>
            </a:lvl9pPr>
          </a:lstStyle>
          <a:p>
            <a:r>
              <a:rPr lang="ru-RU" sz="2800" b="1" dirty="0" smtClean="0">
                <a:solidFill>
                  <a:srgbClr val="003399"/>
                </a:solidFill>
              </a:rPr>
              <a:t>2) ТЕКУЩЕЕ ТЕХНИКО-ЭКОНОМИЧЕСКОЕ ПЛАНИРОВАНИЕ</a:t>
            </a:r>
            <a:endParaRPr lang="ru-RU" sz="2800" b="1" dirty="0">
              <a:solidFill>
                <a:srgbClr val="003399"/>
              </a:solidFill>
            </a:endParaRPr>
          </a:p>
        </p:txBody>
      </p:sp>
      <p:sp>
        <p:nvSpPr>
          <p:cNvPr id="5" name="Заголовок 1"/>
          <p:cNvSpPr txBox="1">
            <a:spLocks/>
          </p:cNvSpPr>
          <p:nvPr/>
        </p:nvSpPr>
        <p:spPr bwMode="auto">
          <a:xfrm>
            <a:off x="899592" y="3789040"/>
            <a:ext cx="7921352" cy="576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a:solidFill>
                  <a:schemeClr val="bg2"/>
                </a:solidFill>
                <a:latin typeface="+mj-lt"/>
                <a:ea typeface="+mj-ea"/>
                <a:cs typeface="+mj-cs"/>
              </a:defRPr>
            </a:lvl1pPr>
            <a:lvl2pPr algn="l" rtl="0" eaLnBrk="1" fontAlgn="base" hangingPunct="1">
              <a:spcBef>
                <a:spcPct val="0"/>
              </a:spcBef>
              <a:spcAft>
                <a:spcPct val="0"/>
              </a:spcAft>
              <a:defRPr sz="3600">
                <a:solidFill>
                  <a:schemeClr val="bg2"/>
                </a:solidFill>
                <a:latin typeface="Arial" charset="0"/>
              </a:defRPr>
            </a:lvl2pPr>
            <a:lvl3pPr algn="l" rtl="0" eaLnBrk="1" fontAlgn="base" hangingPunct="1">
              <a:spcBef>
                <a:spcPct val="0"/>
              </a:spcBef>
              <a:spcAft>
                <a:spcPct val="0"/>
              </a:spcAft>
              <a:defRPr sz="3600">
                <a:solidFill>
                  <a:schemeClr val="bg2"/>
                </a:solidFill>
                <a:latin typeface="Arial" charset="0"/>
              </a:defRPr>
            </a:lvl3pPr>
            <a:lvl4pPr algn="l" rtl="0" eaLnBrk="1" fontAlgn="base" hangingPunct="1">
              <a:spcBef>
                <a:spcPct val="0"/>
              </a:spcBef>
              <a:spcAft>
                <a:spcPct val="0"/>
              </a:spcAft>
              <a:defRPr sz="3600">
                <a:solidFill>
                  <a:schemeClr val="bg2"/>
                </a:solidFill>
                <a:latin typeface="Arial" charset="0"/>
              </a:defRPr>
            </a:lvl4pPr>
            <a:lvl5pPr algn="l" rtl="0" eaLnBrk="1" fontAlgn="base" hangingPunct="1">
              <a:spcBef>
                <a:spcPct val="0"/>
              </a:spcBef>
              <a:spcAft>
                <a:spcPct val="0"/>
              </a:spcAft>
              <a:defRPr sz="3600">
                <a:solidFill>
                  <a:schemeClr val="bg2"/>
                </a:solidFill>
                <a:latin typeface="Arial" charset="0"/>
              </a:defRPr>
            </a:lvl5pPr>
            <a:lvl6pPr marL="457200" algn="l" rtl="0" eaLnBrk="1" fontAlgn="base" hangingPunct="1">
              <a:spcBef>
                <a:spcPct val="0"/>
              </a:spcBef>
              <a:spcAft>
                <a:spcPct val="0"/>
              </a:spcAft>
              <a:defRPr sz="3600">
                <a:solidFill>
                  <a:schemeClr val="bg2"/>
                </a:solidFill>
                <a:latin typeface="Arial" charset="0"/>
              </a:defRPr>
            </a:lvl6pPr>
            <a:lvl7pPr marL="914400" algn="l" rtl="0" eaLnBrk="1" fontAlgn="base" hangingPunct="1">
              <a:spcBef>
                <a:spcPct val="0"/>
              </a:spcBef>
              <a:spcAft>
                <a:spcPct val="0"/>
              </a:spcAft>
              <a:defRPr sz="3600">
                <a:solidFill>
                  <a:schemeClr val="bg2"/>
                </a:solidFill>
                <a:latin typeface="Arial" charset="0"/>
              </a:defRPr>
            </a:lvl7pPr>
            <a:lvl8pPr marL="1371600" algn="l" rtl="0" eaLnBrk="1" fontAlgn="base" hangingPunct="1">
              <a:spcBef>
                <a:spcPct val="0"/>
              </a:spcBef>
              <a:spcAft>
                <a:spcPct val="0"/>
              </a:spcAft>
              <a:defRPr sz="3600">
                <a:solidFill>
                  <a:schemeClr val="bg2"/>
                </a:solidFill>
                <a:latin typeface="Arial" charset="0"/>
              </a:defRPr>
            </a:lvl8pPr>
            <a:lvl9pPr marL="1828800" algn="l" rtl="0" eaLnBrk="1" fontAlgn="base" hangingPunct="1">
              <a:spcBef>
                <a:spcPct val="0"/>
              </a:spcBef>
              <a:spcAft>
                <a:spcPct val="0"/>
              </a:spcAft>
              <a:defRPr sz="3600">
                <a:solidFill>
                  <a:schemeClr val="bg2"/>
                </a:solidFill>
                <a:latin typeface="Arial" charset="0"/>
              </a:defRPr>
            </a:lvl9pPr>
          </a:lstStyle>
          <a:p>
            <a:r>
              <a:rPr lang="ru-RU" sz="2800" b="1" dirty="0" smtClean="0">
                <a:solidFill>
                  <a:srgbClr val="003399"/>
                </a:solidFill>
              </a:rPr>
              <a:t>3) ОПЕРАТИВНОЕ ПЛАНИРОВАНИЕ</a:t>
            </a:r>
            <a:endParaRPr lang="ru-RU" sz="2800" b="1" dirty="0">
              <a:solidFill>
                <a:srgbClr val="003399"/>
              </a:solidFill>
            </a:endParaRPr>
          </a:p>
        </p:txBody>
      </p:sp>
      <p:sp>
        <p:nvSpPr>
          <p:cNvPr id="6" name="Объект 2"/>
          <p:cNvSpPr txBox="1">
            <a:spLocks/>
          </p:cNvSpPr>
          <p:nvPr/>
        </p:nvSpPr>
        <p:spPr bwMode="auto">
          <a:xfrm>
            <a:off x="251520" y="4221088"/>
            <a:ext cx="8865368" cy="2636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FontTx/>
              <a:buNone/>
            </a:pPr>
            <a:r>
              <a:rPr lang="ru-RU" sz="2000" dirty="0" smtClean="0">
                <a:solidFill>
                  <a:srgbClr val="404040">
                    <a:lumMod val="50000"/>
                  </a:srgbClr>
                </a:solidFill>
              </a:rPr>
              <a:t>(охватывает </a:t>
            </a:r>
            <a:r>
              <a:rPr lang="ru-RU" sz="2000" dirty="0">
                <a:solidFill>
                  <a:srgbClr val="404040">
                    <a:lumMod val="50000"/>
                  </a:srgbClr>
                </a:solidFill>
              </a:rPr>
              <a:t>период от одного дня до одного </a:t>
            </a:r>
            <a:r>
              <a:rPr lang="ru-RU" sz="2000" dirty="0" smtClean="0">
                <a:solidFill>
                  <a:srgbClr val="404040">
                    <a:lumMod val="50000"/>
                  </a:srgbClr>
                </a:solidFill>
              </a:rPr>
              <a:t>года)</a:t>
            </a:r>
            <a:endParaRPr lang="ru-RU" sz="2000" dirty="0">
              <a:solidFill>
                <a:srgbClr val="404040">
                  <a:lumMod val="50000"/>
                </a:srgbClr>
              </a:solidFill>
            </a:endParaRPr>
          </a:p>
          <a:p>
            <a:r>
              <a:rPr lang="ru-RU" sz="2200" dirty="0" smtClean="0">
                <a:solidFill>
                  <a:srgbClr val="404040">
                    <a:lumMod val="50000"/>
                  </a:srgbClr>
                </a:solidFill>
              </a:rPr>
              <a:t>производственные программы </a:t>
            </a:r>
            <a:r>
              <a:rPr lang="ru-RU" sz="2200" dirty="0">
                <a:solidFill>
                  <a:srgbClr val="404040">
                    <a:lumMod val="50000"/>
                  </a:srgbClr>
                </a:solidFill>
              </a:rPr>
              <a:t>цехов, участков и технологических линий, отражающих реальную загрузку производственных мощностей; </a:t>
            </a:r>
          </a:p>
          <a:p>
            <a:r>
              <a:rPr lang="ru-RU" sz="2200" dirty="0" smtClean="0">
                <a:solidFill>
                  <a:srgbClr val="404040">
                    <a:lumMod val="50000"/>
                  </a:srgbClr>
                </a:solidFill>
              </a:rPr>
              <a:t>оперативные задания </a:t>
            </a:r>
            <a:r>
              <a:rPr lang="ru-RU" sz="2200" dirty="0">
                <a:solidFill>
                  <a:srgbClr val="404040">
                    <a:lumMod val="50000"/>
                  </a:srgbClr>
                </a:solidFill>
              </a:rPr>
              <a:t>этим подразделениям; </a:t>
            </a:r>
          </a:p>
          <a:p>
            <a:r>
              <a:rPr lang="ru-RU" sz="2200" dirty="0" smtClean="0">
                <a:solidFill>
                  <a:srgbClr val="404040">
                    <a:lumMod val="50000"/>
                  </a:srgbClr>
                </a:solidFill>
              </a:rPr>
              <a:t>планы-графики </a:t>
            </a:r>
            <a:r>
              <a:rPr lang="ru-RU" sz="2200" dirty="0">
                <a:solidFill>
                  <a:srgbClr val="404040">
                    <a:lumMod val="50000"/>
                  </a:srgbClr>
                </a:solidFill>
              </a:rPr>
              <a:t>движения изделий, узлов и деталей по технологической цепочке.</a:t>
            </a:r>
          </a:p>
        </p:txBody>
      </p:sp>
    </p:spTree>
    <p:extLst>
      <p:ext uri="{BB962C8B-B14F-4D97-AF65-F5344CB8AC3E}">
        <p14:creationId xmlns:p14="http://schemas.microsoft.com/office/powerpoint/2010/main" val="307748514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79512" y="2132856"/>
            <a:ext cx="8712968" cy="4392488"/>
          </a:xfrm>
        </p:spPr>
        <p:txBody>
          <a:bodyPr>
            <a:normAutofit fontScale="77500" lnSpcReduction="20000"/>
          </a:bodyPr>
          <a:lstStyle/>
          <a:p>
            <a:pPr marL="0" indent="0" fontAlgn="auto">
              <a:spcAft>
                <a:spcPts val="0"/>
              </a:spcAft>
              <a:buNone/>
              <a:defRPr/>
            </a:pPr>
            <a:r>
              <a:rPr lang="ru-RU" sz="3100" b="1" dirty="0"/>
              <a:t>Бизнес-план</a:t>
            </a:r>
            <a:r>
              <a:rPr lang="ru-RU" sz="3100" dirty="0"/>
              <a:t> - это подробный план предпринимательской деятельности на определенный период, устанавливающий показатели, которых должно добиться предприятие</a:t>
            </a:r>
            <a:r>
              <a:rPr lang="ru-RU" sz="3100" dirty="0" smtClean="0"/>
              <a:t>.</a:t>
            </a:r>
          </a:p>
          <a:p>
            <a:pPr marL="0" indent="0" fontAlgn="auto">
              <a:spcAft>
                <a:spcPts val="0"/>
              </a:spcAft>
              <a:buNone/>
              <a:defRPr/>
            </a:pPr>
            <a:endParaRPr lang="ru-RU" dirty="0"/>
          </a:p>
          <a:p>
            <a:pPr marL="0" indent="0" fontAlgn="auto">
              <a:spcAft>
                <a:spcPts val="0"/>
              </a:spcAft>
              <a:buNone/>
              <a:defRPr/>
            </a:pPr>
            <a:r>
              <a:rPr lang="ru-RU" dirty="0" smtClean="0"/>
              <a:t>Содержит </a:t>
            </a:r>
            <a:r>
              <a:rPr lang="ru-RU" dirty="0"/>
              <a:t>описание конкретного делового проекта на определенный период, обоснование последовательности и финансовой целесообразности выполнения тех или иных действий по достижению намеченных показателей. </a:t>
            </a:r>
            <a:endParaRPr lang="ru-RU" dirty="0" smtClean="0"/>
          </a:p>
          <a:p>
            <a:pPr marL="274320" indent="-274320" fontAlgn="auto">
              <a:spcAft>
                <a:spcPts val="0"/>
              </a:spcAft>
              <a:buFont typeface="Wingdings 2"/>
              <a:buChar char=""/>
              <a:defRPr/>
            </a:pPr>
            <a:endParaRPr lang="ru-RU" dirty="0" smtClean="0"/>
          </a:p>
          <a:p>
            <a:pPr marL="0" indent="0" fontAlgn="auto">
              <a:spcAft>
                <a:spcPts val="0"/>
              </a:spcAft>
              <a:buNone/>
              <a:defRPr/>
            </a:pPr>
            <a:r>
              <a:rPr lang="ru-RU" b="1" dirty="0" smtClean="0"/>
              <a:t>Возможно создание бизнес-плана:</a:t>
            </a:r>
          </a:p>
          <a:p>
            <a:pPr marL="274320" indent="-274320" fontAlgn="auto">
              <a:spcAft>
                <a:spcPts val="0"/>
              </a:spcAft>
              <a:buFont typeface="Wingdings 2"/>
              <a:buChar char=""/>
              <a:defRPr/>
            </a:pPr>
            <a:r>
              <a:rPr lang="ru-RU" dirty="0" smtClean="0"/>
              <a:t>- развития уже существующей организации;</a:t>
            </a:r>
          </a:p>
          <a:p>
            <a:pPr marL="274320" indent="-274320" fontAlgn="auto">
              <a:spcAft>
                <a:spcPts val="0"/>
              </a:spcAft>
              <a:buFont typeface="Wingdings 2"/>
              <a:buChar char=""/>
              <a:defRPr/>
            </a:pPr>
            <a:r>
              <a:rPr lang="ru-RU" dirty="0" smtClean="0"/>
              <a:t>- создания новой организации;</a:t>
            </a:r>
          </a:p>
          <a:p>
            <a:pPr marL="274320" indent="-274320" fontAlgn="auto">
              <a:spcAft>
                <a:spcPts val="0"/>
              </a:spcAft>
              <a:buFont typeface="Wingdings 2"/>
              <a:buChar char=""/>
              <a:defRPr/>
            </a:pPr>
            <a:r>
              <a:rPr lang="ru-RU" dirty="0" smtClean="0"/>
              <a:t>- запуска нового проекта.</a:t>
            </a:r>
            <a:endParaRPr lang="ru-RU" dirty="0"/>
          </a:p>
        </p:txBody>
      </p:sp>
      <p:sp>
        <p:nvSpPr>
          <p:cNvPr id="4" name="TextBox 3"/>
          <p:cNvSpPr txBox="1"/>
          <p:nvPr/>
        </p:nvSpPr>
        <p:spPr>
          <a:xfrm>
            <a:off x="1475656" y="277197"/>
            <a:ext cx="7560840" cy="46166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5"/>
          </a:lnRef>
          <a:fillRef idx="3">
            <a:schemeClr val="accent5"/>
          </a:fillRef>
          <a:effectRef idx="3">
            <a:schemeClr val="accent5"/>
          </a:effectRef>
          <a:fontRef idx="minor">
            <a:schemeClr val="lt1"/>
          </a:fontRef>
        </p:style>
        <p:txBody>
          <a:bodyPr wrap="square" rtlCol="0">
            <a:spAutoFit/>
          </a:bodyPr>
          <a:lstStyle/>
          <a:p>
            <a:pPr fontAlgn="base">
              <a:spcBef>
                <a:spcPct val="0"/>
              </a:spcBef>
              <a:spcAft>
                <a:spcPct val="0"/>
              </a:spcAft>
            </a:pPr>
            <a:r>
              <a:rPr lang="ru-RU" sz="2400" b="1" dirty="0" smtClean="0">
                <a:solidFill>
                  <a:srgbClr val="404040">
                    <a:lumMod val="50000"/>
                  </a:srgbClr>
                </a:solidFill>
              </a:rPr>
              <a:t>3. Бизнес-планирование</a:t>
            </a:r>
            <a:endParaRPr lang="ru-RU" sz="2400" b="1" dirty="0">
              <a:solidFill>
                <a:srgbClr val="404040">
                  <a:lumMod val="50000"/>
                </a:srgbClr>
              </a:solidFill>
            </a:endParaRPr>
          </a:p>
        </p:txBody>
      </p:sp>
    </p:spTree>
    <p:extLst>
      <p:ext uri="{BB962C8B-B14F-4D97-AF65-F5344CB8AC3E}">
        <p14:creationId xmlns:p14="http://schemas.microsoft.com/office/powerpoint/2010/main" val="269904954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Заголовок 1"/>
          <p:cNvSpPr>
            <a:spLocks noGrp="1"/>
          </p:cNvSpPr>
          <p:nvPr>
            <p:ph type="title"/>
          </p:nvPr>
        </p:nvSpPr>
        <p:spPr>
          <a:xfrm>
            <a:off x="1928813" y="1428750"/>
            <a:ext cx="6553200" cy="508000"/>
          </a:xfrm>
        </p:spPr>
        <p:txBody>
          <a:bodyPr/>
          <a:lstStyle/>
          <a:p>
            <a:r>
              <a:rPr lang="ru-RU" b="1" smtClean="0"/>
              <a:t>Бизнес-план</a:t>
            </a:r>
            <a:r>
              <a:rPr lang="ru-RU" smtClean="0"/>
              <a:t> —</a:t>
            </a:r>
          </a:p>
        </p:txBody>
      </p:sp>
      <p:sp>
        <p:nvSpPr>
          <p:cNvPr id="3" name="Содержимое 2"/>
          <p:cNvSpPr>
            <a:spLocks noGrp="1"/>
          </p:cNvSpPr>
          <p:nvPr>
            <p:ph idx="1"/>
          </p:nvPr>
        </p:nvSpPr>
        <p:spPr>
          <a:xfrm>
            <a:off x="357188" y="2000250"/>
            <a:ext cx="8462962" cy="4643438"/>
          </a:xfrm>
        </p:spPr>
        <p:txBody>
          <a:bodyPr/>
          <a:lstStyle/>
          <a:p>
            <a:pPr>
              <a:defRPr/>
            </a:pPr>
            <a:r>
              <a:rPr lang="ru-RU" sz="2000" dirty="0" smtClean="0">
                <a:solidFill>
                  <a:schemeClr val="accent4"/>
                </a:solidFill>
                <a:latin typeface="Verdana" pitchFamily="34" charset="0"/>
              </a:rPr>
              <a:t>— план, программа осуществления </a:t>
            </a:r>
            <a:r>
              <a:rPr lang="ru-RU" sz="2000" dirty="0" err="1" smtClean="0">
                <a:solidFill>
                  <a:schemeClr val="accent4"/>
                </a:solidFill>
                <a:latin typeface="Verdana" pitchFamily="34" charset="0"/>
              </a:rPr>
              <a:t>бизнес-операций</a:t>
            </a:r>
            <a:r>
              <a:rPr lang="ru-RU" sz="2000" dirty="0" smtClean="0">
                <a:solidFill>
                  <a:schemeClr val="accent4"/>
                </a:solidFill>
                <a:latin typeface="Verdana" pitchFamily="34" charset="0"/>
              </a:rPr>
              <a:t>, действий фирмы, содержащая сведения о фирме, товаре, его производстве, рынках сбыта, маркетинге, организации операций и их эффективности.</a:t>
            </a:r>
          </a:p>
          <a:p>
            <a:pPr>
              <a:defRPr/>
            </a:pPr>
            <a:endParaRPr lang="ru-RU" sz="2000" dirty="0" smtClean="0">
              <a:solidFill>
                <a:schemeClr val="accent4"/>
              </a:solidFill>
              <a:latin typeface="Verdana" pitchFamily="34" charset="0"/>
            </a:endParaRPr>
          </a:p>
          <a:p>
            <a:pPr>
              <a:defRPr/>
            </a:pPr>
            <a:r>
              <a:rPr lang="ru-RU" sz="2000" dirty="0" smtClean="0">
                <a:solidFill>
                  <a:schemeClr val="accent4"/>
                </a:solidFill>
                <a:latin typeface="Verdana" pitchFamily="34" charset="0"/>
              </a:rPr>
              <a:t>— краткое, точное, доступное и понятное описание предполагаемого бизнеса, важнейший инструмент при рассмотрении большого количества различных ситуаций, позволяющий выбрать наиболее перспективный желаемый результат и определить средства для его достижения.</a:t>
            </a:r>
          </a:p>
          <a:p>
            <a:pPr>
              <a:defRPr/>
            </a:pPr>
            <a:endParaRPr lang="ru-RU" sz="2000" dirty="0" smtClean="0">
              <a:solidFill>
                <a:schemeClr val="accent4"/>
              </a:solidFill>
              <a:latin typeface="Verdana" pitchFamily="34" charset="0"/>
            </a:endParaRPr>
          </a:p>
          <a:p>
            <a:pPr>
              <a:defRPr/>
            </a:pPr>
            <a:r>
              <a:rPr lang="ru-RU" sz="2000" dirty="0" smtClean="0">
                <a:solidFill>
                  <a:schemeClr val="accent4"/>
                </a:solidFill>
                <a:latin typeface="Verdana" pitchFamily="34" charset="0"/>
              </a:rPr>
              <a:t>— программный продукт, вырабатываемый в ходе </a:t>
            </a:r>
            <a:r>
              <a:rPr lang="ru-RU" sz="2000" dirty="0" err="1" smtClean="0">
                <a:solidFill>
                  <a:schemeClr val="accent4"/>
                </a:solidFill>
                <a:latin typeface="Verdana" pitchFamily="34" charset="0"/>
              </a:rPr>
              <a:t>бизнес-планирования</a:t>
            </a:r>
            <a:r>
              <a:rPr lang="ru-RU" sz="2000" dirty="0" smtClean="0">
                <a:solidFill>
                  <a:schemeClr val="accent4"/>
                </a:solidFill>
                <a:latin typeface="Verdana" pitchFamily="34" charset="0"/>
              </a:rPr>
              <a:t>.</a:t>
            </a:r>
          </a:p>
        </p:txBody>
      </p:sp>
    </p:spTree>
    <p:extLst>
      <p:ext uri="{BB962C8B-B14F-4D97-AF65-F5344CB8AC3E}">
        <p14:creationId xmlns:p14="http://schemas.microsoft.com/office/powerpoint/2010/main" val="102442731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Заголовок 1"/>
          <p:cNvSpPr>
            <a:spLocks noGrp="1"/>
          </p:cNvSpPr>
          <p:nvPr>
            <p:ph type="title"/>
          </p:nvPr>
        </p:nvSpPr>
        <p:spPr>
          <a:xfrm>
            <a:off x="2590800" y="785813"/>
            <a:ext cx="6553200" cy="2151062"/>
          </a:xfrm>
        </p:spPr>
        <p:txBody>
          <a:bodyPr/>
          <a:lstStyle/>
          <a:p>
            <a:r>
              <a:rPr lang="ru-RU" sz="1800" smtClean="0">
                <a:latin typeface="Verdana" pitchFamily="34" charset="0"/>
              </a:rPr>
              <a:t>Согласно Постановлению Министерств экономики РБ </a:t>
            </a:r>
            <a:br>
              <a:rPr lang="ru-RU" sz="1800" smtClean="0">
                <a:latin typeface="Verdana" pitchFamily="34" charset="0"/>
              </a:rPr>
            </a:br>
            <a:r>
              <a:rPr lang="ru-RU" sz="1800" smtClean="0">
                <a:latin typeface="Verdana" pitchFamily="34" charset="0"/>
              </a:rPr>
              <a:t>«Об утверждении правил по разработке бизнес-планов инвестиционных проектов»</a:t>
            </a:r>
          </a:p>
        </p:txBody>
      </p:sp>
      <p:sp>
        <p:nvSpPr>
          <p:cNvPr id="15362" name="Содержимое 2"/>
          <p:cNvSpPr>
            <a:spLocks noGrp="1"/>
          </p:cNvSpPr>
          <p:nvPr>
            <p:ph idx="1"/>
          </p:nvPr>
        </p:nvSpPr>
        <p:spPr>
          <a:xfrm>
            <a:off x="214313" y="2492375"/>
            <a:ext cx="8605837" cy="3959225"/>
          </a:xfrm>
        </p:spPr>
        <p:txBody>
          <a:bodyPr/>
          <a:lstStyle/>
          <a:p>
            <a:r>
              <a:rPr lang="ru-RU" sz="1800" smtClean="0">
                <a:latin typeface="Verdana" pitchFamily="34" charset="0"/>
              </a:rPr>
              <a:t>“Титульный лист";</a:t>
            </a:r>
          </a:p>
          <a:p>
            <a:r>
              <a:rPr lang="ru-RU" sz="1800" smtClean="0">
                <a:latin typeface="Verdana" pitchFamily="34" charset="0"/>
              </a:rPr>
              <a:t>"Резюме";</a:t>
            </a:r>
          </a:p>
          <a:p>
            <a:r>
              <a:rPr lang="ru-RU" sz="1800" smtClean="0">
                <a:latin typeface="Verdana" pitchFamily="34" charset="0"/>
              </a:rPr>
              <a:t>"Характеристика организации и стратегия ее развития";</a:t>
            </a:r>
          </a:p>
          <a:p>
            <a:r>
              <a:rPr lang="ru-RU" sz="1800" smtClean="0">
                <a:latin typeface="Verdana" pitchFamily="34" charset="0"/>
              </a:rPr>
              <a:t>"Описание продукции";</a:t>
            </a:r>
          </a:p>
          <a:p>
            <a:r>
              <a:rPr lang="ru-RU" sz="1800" smtClean="0">
                <a:latin typeface="Verdana" pitchFamily="34" charset="0"/>
              </a:rPr>
              <a:t>"Анализ рынков сбыта. Стратегия маркетинга";</a:t>
            </a:r>
          </a:p>
          <a:p>
            <a:r>
              <a:rPr lang="ru-RU" sz="1800" smtClean="0">
                <a:latin typeface="Verdana" pitchFamily="34" charset="0"/>
              </a:rPr>
              <a:t>"Производственный план";</a:t>
            </a:r>
          </a:p>
          <a:p>
            <a:r>
              <a:rPr lang="ru-RU" sz="1800" smtClean="0">
                <a:latin typeface="Verdana" pitchFamily="34" charset="0"/>
              </a:rPr>
              <a:t>"Организационный план";</a:t>
            </a:r>
          </a:p>
          <a:p>
            <a:r>
              <a:rPr lang="ru-RU" sz="1800" smtClean="0">
                <a:latin typeface="Verdana" pitchFamily="34" charset="0"/>
              </a:rPr>
              <a:t>"Инвестиционный план";</a:t>
            </a:r>
          </a:p>
          <a:p>
            <a:r>
              <a:rPr lang="ru-RU" sz="1800" smtClean="0">
                <a:latin typeface="Verdana" pitchFamily="34" charset="0"/>
              </a:rPr>
              <a:t>"Прогнозирование финансово-хозяйственной деятельности";</a:t>
            </a:r>
          </a:p>
          <a:p>
            <a:r>
              <a:rPr lang="ru-RU" sz="1800" smtClean="0">
                <a:latin typeface="Verdana" pitchFamily="34" charset="0"/>
              </a:rPr>
              <a:t>"Показатели эффективности проекта";</a:t>
            </a:r>
          </a:p>
          <a:p>
            <a:r>
              <a:rPr lang="ru-RU" sz="1800" smtClean="0">
                <a:latin typeface="Verdana" pitchFamily="34" charset="0"/>
              </a:rPr>
              <a:t>"Юридический план".</a:t>
            </a:r>
          </a:p>
        </p:txBody>
      </p:sp>
    </p:spTree>
    <p:extLst>
      <p:ext uri="{BB962C8B-B14F-4D97-AF65-F5344CB8AC3E}">
        <p14:creationId xmlns:p14="http://schemas.microsoft.com/office/powerpoint/2010/main" val="131995145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Заголовок 1"/>
          <p:cNvSpPr>
            <a:spLocks noGrp="1"/>
          </p:cNvSpPr>
          <p:nvPr>
            <p:ph type="title"/>
          </p:nvPr>
        </p:nvSpPr>
        <p:spPr>
          <a:xfrm>
            <a:off x="1214438" y="1428750"/>
            <a:ext cx="6553200" cy="1079500"/>
          </a:xfrm>
        </p:spPr>
        <p:txBody>
          <a:bodyPr/>
          <a:lstStyle/>
          <a:p>
            <a:pPr algn="ctr"/>
            <a:r>
              <a:rPr lang="ru-RU" sz="3200" b="1" smtClean="0"/>
              <a:t>Титульный лист</a:t>
            </a:r>
          </a:p>
        </p:txBody>
      </p:sp>
      <p:sp>
        <p:nvSpPr>
          <p:cNvPr id="3" name="Содержимое 2"/>
          <p:cNvSpPr>
            <a:spLocks noGrp="1"/>
          </p:cNvSpPr>
          <p:nvPr>
            <p:ph idx="1"/>
          </p:nvPr>
        </p:nvSpPr>
        <p:spPr>
          <a:xfrm>
            <a:off x="214313" y="2492375"/>
            <a:ext cx="8786812" cy="3959225"/>
          </a:xfrm>
        </p:spPr>
        <p:txBody>
          <a:bodyPr/>
          <a:lstStyle/>
          <a:p>
            <a:pPr>
              <a:buFontTx/>
              <a:buNone/>
            </a:pPr>
            <a:r>
              <a:rPr lang="ru-RU" sz="2000" dirty="0" smtClean="0">
                <a:solidFill>
                  <a:srgbClr val="000000"/>
                </a:solidFill>
              </a:rPr>
              <a:t>Титульный лист бизнес плана должен содержать следующие основные данные:</a:t>
            </a:r>
          </a:p>
          <a:p>
            <a:r>
              <a:rPr lang="ru-RU" sz="2000" dirty="0" smtClean="0">
                <a:solidFill>
                  <a:srgbClr val="000000"/>
                </a:solidFill>
              </a:rPr>
              <a:t>Название предприятия.</a:t>
            </a:r>
          </a:p>
          <a:p>
            <a:r>
              <a:rPr lang="ru-RU" sz="2000" dirty="0" smtClean="0">
                <a:solidFill>
                  <a:srgbClr val="000000"/>
                </a:solidFill>
              </a:rPr>
              <a:t>Составитель бизнес-плана: фамилия, имя, отчество и должность.</a:t>
            </a:r>
          </a:p>
          <a:p>
            <a:r>
              <a:rPr lang="ru-RU" sz="2000" dirty="0" smtClean="0">
                <a:solidFill>
                  <a:srgbClr val="000000"/>
                </a:solidFill>
              </a:rPr>
              <a:t>Юридический и фактический адрес предприятия.</a:t>
            </a:r>
          </a:p>
          <a:p>
            <a:r>
              <a:rPr lang="ru-RU" sz="2000" dirty="0" smtClean="0">
                <a:solidFill>
                  <a:srgbClr val="000000"/>
                </a:solidFill>
              </a:rPr>
              <a:t>Способы связи с предприятием (контактные телефоны, факс, адрес электронной почты и т.д.).</a:t>
            </a:r>
          </a:p>
          <a:p>
            <a:r>
              <a:rPr lang="ru-RU" sz="2000" dirty="0" smtClean="0">
                <a:solidFill>
                  <a:srgbClr val="000000"/>
                </a:solidFill>
              </a:rPr>
              <a:t>Дата составления бизнес плана.</a:t>
            </a:r>
          </a:p>
          <a:p>
            <a:r>
              <a:rPr lang="ru-RU" sz="2000" dirty="0" smtClean="0">
                <a:solidFill>
                  <a:srgbClr val="000000"/>
                </a:solidFill>
              </a:rPr>
              <a:t>Требования к конфиденциальности документа.</a:t>
            </a:r>
          </a:p>
          <a:p>
            <a:endParaRPr lang="ru-RU" sz="2000" dirty="0" smtClean="0">
              <a:solidFill>
                <a:srgbClr val="000000"/>
              </a:solidFill>
            </a:endParaRPr>
          </a:p>
          <a:p>
            <a:endParaRPr lang="ru-RU" sz="1800" dirty="0" smtClean="0">
              <a:solidFill>
                <a:srgbClr val="000000"/>
              </a:solidFill>
            </a:endParaRPr>
          </a:p>
          <a:p>
            <a:endParaRPr lang="ru-RU" sz="1800" dirty="0" smtClean="0">
              <a:solidFill>
                <a:srgbClr val="000000"/>
              </a:solidFill>
            </a:endParaRPr>
          </a:p>
        </p:txBody>
      </p:sp>
    </p:spTree>
    <p:extLst>
      <p:ext uri="{BB962C8B-B14F-4D97-AF65-F5344CB8AC3E}">
        <p14:creationId xmlns:p14="http://schemas.microsoft.com/office/powerpoint/2010/main" val="215371867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835696" y="1340768"/>
            <a:ext cx="6984776" cy="649288"/>
          </a:xfrm>
        </p:spPr>
        <p:txBody>
          <a:bodyPr/>
          <a:lstStyle/>
          <a:p>
            <a:pPr algn="r"/>
            <a:r>
              <a:rPr lang="ru-RU" sz="3200" b="1" dirty="0" smtClean="0">
                <a:latin typeface="Tahoma" charset="0"/>
              </a:rPr>
              <a:t>1. Предприятие как объект управления</a:t>
            </a:r>
            <a:endParaRPr lang="uk-UA" sz="3200" b="1" dirty="0">
              <a:latin typeface="Tahoma" charset="0"/>
            </a:endParaRPr>
          </a:p>
        </p:txBody>
      </p:sp>
      <p:sp>
        <p:nvSpPr>
          <p:cNvPr id="36867" name="Rectangle 3"/>
          <p:cNvSpPr>
            <a:spLocks noGrp="1" noChangeArrowheads="1"/>
          </p:cNvSpPr>
          <p:nvPr>
            <p:ph type="body" idx="1"/>
          </p:nvPr>
        </p:nvSpPr>
        <p:spPr>
          <a:xfrm>
            <a:off x="1043608" y="2205038"/>
            <a:ext cx="7920880" cy="4464050"/>
          </a:xfrm>
        </p:spPr>
        <p:txBody>
          <a:bodyPr/>
          <a:lstStyle/>
          <a:p>
            <a:r>
              <a:rPr lang="ru-RU" sz="2200" b="1" dirty="0">
                <a:solidFill>
                  <a:schemeClr val="tx1"/>
                </a:solidFill>
                <a:latin typeface="+mn-lt"/>
                <a:ea typeface="+mn-ea"/>
                <a:cs typeface="+mn-cs"/>
              </a:rPr>
              <a:t>Предприятие</a:t>
            </a:r>
            <a:r>
              <a:rPr lang="ru-RU" sz="2200" dirty="0">
                <a:solidFill>
                  <a:schemeClr val="tx1"/>
                </a:solidFill>
                <a:latin typeface="+mn-lt"/>
                <a:ea typeface="+mn-ea"/>
                <a:cs typeface="+mn-cs"/>
              </a:rPr>
              <a:t> – это самостоятельно хозяйствующий субъект, созданный в соответствии с  законодательством для производства продукции, выполнения работ, оказания услуг и в целях  удовлетворения  потребностей и получения прибыли. </a:t>
            </a:r>
          </a:p>
          <a:p>
            <a:pPr>
              <a:lnSpc>
                <a:spcPct val="90000"/>
              </a:lnSpc>
            </a:pPr>
            <a:endParaRPr lang="uk-UA" sz="2000" dirty="0" smtClean="0"/>
          </a:p>
          <a:p>
            <a:pPr>
              <a:lnSpc>
                <a:spcPct val="90000"/>
              </a:lnSpc>
            </a:pPr>
            <a:endParaRPr lang="uk-UA" sz="2000" dirty="0"/>
          </a:p>
          <a:p>
            <a:pPr>
              <a:lnSpc>
                <a:spcPct val="90000"/>
              </a:lnSpc>
            </a:pPr>
            <a:r>
              <a:rPr lang="ru-RU" sz="2000" i="1" dirty="0">
                <a:solidFill>
                  <a:schemeClr val="tx1"/>
                </a:solidFill>
                <a:latin typeface="+mn-lt"/>
                <a:ea typeface="+mn-ea"/>
                <a:cs typeface="+mn-cs"/>
              </a:rPr>
              <a:t>С экономической точки зрения, предприятие представляет собой хозяйственную  структуру,  признаками которой является производственно-техническое единство, административно-организационная  самостоятельность, полная или частичная экономическая или хозяйственная  самостоятельность, информационность. </a:t>
            </a:r>
          </a:p>
        </p:txBody>
      </p:sp>
      <p:sp>
        <p:nvSpPr>
          <p:cNvPr id="2" name="Litebulb"/>
          <p:cNvSpPr>
            <a:spLocks noEditPoints="1" noChangeArrowheads="1"/>
          </p:cNvSpPr>
          <p:nvPr/>
        </p:nvSpPr>
        <p:spPr bwMode="auto">
          <a:xfrm>
            <a:off x="467544" y="2492896"/>
            <a:ext cx="576064" cy="1008112"/>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571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u-RU"/>
          </a:p>
        </p:txBody>
      </p:sp>
    </p:spTree>
    <p:extLst>
      <p:ext uri="{BB962C8B-B14F-4D97-AF65-F5344CB8AC3E}">
        <p14:creationId xmlns:p14="http://schemas.microsoft.com/office/powerpoint/2010/main" val="17992824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одержимое 3"/>
          <p:cNvGraphicFramePr>
            <a:graphicFrameLocks noGrp="1"/>
          </p:cNvGraphicFramePr>
          <p:nvPr>
            <p:ph idx="1"/>
          </p:nvPr>
        </p:nvGraphicFramePr>
        <p:xfrm>
          <a:off x="214313" y="214313"/>
          <a:ext cx="8501062" cy="6772275"/>
        </p:xfrm>
        <a:graphic>
          <a:graphicData uri="http://schemas.openxmlformats.org/drawingml/2006/table">
            <a:tbl>
              <a:tblPr/>
              <a:tblGrid>
                <a:gridCol w="2125662"/>
                <a:gridCol w="2124075"/>
                <a:gridCol w="2125663"/>
                <a:gridCol w="2125662"/>
              </a:tblGrid>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FF"/>
                          </a:solidFill>
                          <a:effectLst/>
                          <a:latin typeface="Arial" pitchFamily="34" charset="0"/>
                          <a:cs typeface="Arial" pitchFamily="34" charset="0"/>
                        </a:rPr>
                        <a:t>Параметр</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FF"/>
                          </a:solidFill>
                          <a:effectLst/>
                          <a:latin typeface="Arial" pitchFamily="34" charset="0"/>
                          <a:cs typeface="Arial" pitchFamily="34" charset="0"/>
                        </a:rPr>
                        <a:t>Массовый тип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FF"/>
                          </a:solidFill>
                          <a:effectLst/>
                          <a:latin typeface="Arial" pitchFamily="34" charset="0"/>
                          <a:cs typeface="Arial" pitchFamily="34" charset="0"/>
                        </a:rPr>
                        <a:t>Серийный тип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rgbClr val="FFFFFF"/>
                          </a:solidFill>
                          <a:effectLst/>
                          <a:latin typeface="Arial" pitchFamily="34" charset="0"/>
                          <a:cs typeface="Arial" pitchFamily="34" charset="0"/>
                        </a:rPr>
                        <a:t>Единичный тип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10. Квалификация рабочих основного производства и особенности организации рабочего процесса</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5DFE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Низкая и средняя. </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Строгая специализация на определенных работах</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5DFE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bg1"/>
                          </a:solidFill>
                          <a:effectLst/>
                          <a:latin typeface="Times New Roman" pitchFamily="18" charset="0"/>
                          <a:cs typeface="Times New Roman" pitchFamily="18" charset="0"/>
                        </a:rPr>
                        <a:t>Средняя. Ограниченная специализация</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5DFE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bg1"/>
                          </a:solidFill>
                          <a:effectLst/>
                          <a:latin typeface="Times New Roman" pitchFamily="18" charset="0"/>
                          <a:cs typeface="Times New Roman" pitchFamily="18" charset="0"/>
                        </a:rPr>
                        <a:t>Высокая. Рабочим выполняются универсальные работы</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5DFE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11. Оборудование и его размещение</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0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Специальное. Расположено - по ходу технологического процесса используются автоматические линии</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0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bg1"/>
                          </a:solidFill>
                          <a:effectLst/>
                          <a:latin typeface="Times New Roman" pitchFamily="18" charset="0"/>
                          <a:cs typeface="Times New Roman" pitchFamily="18" charset="0"/>
                        </a:rPr>
                        <a:t>Специальное и универсальное. Расположено по технологическому и предметному признаку</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0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bg1"/>
                          </a:solidFill>
                          <a:effectLst/>
                          <a:latin typeface="Times New Roman" pitchFamily="18" charset="0"/>
                          <a:cs typeface="Times New Roman" pitchFamily="18" charset="0"/>
                        </a:rPr>
                        <a:t>Универсальное.</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bg1"/>
                          </a:solidFill>
                          <a:effectLst/>
                          <a:latin typeface="Times New Roman" pitchFamily="18" charset="0"/>
                          <a:cs typeface="Times New Roman" pitchFamily="18" charset="0"/>
                        </a:rPr>
                        <a:t>Расположено по технологически однородным группам</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0F2"/>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12. Приспособления и инструмент</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5DFE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Широко используется специальная оснастка</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5DFE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bg1"/>
                          </a:solidFill>
                          <a:effectLst/>
                          <a:latin typeface="Times New Roman" pitchFamily="18" charset="0"/>
                          <a:cs typeface="Times New Roman" pitchFamily="18" charset="0"/>
                        </a:rPr>
                        <a:t>В необходимых случаях используется специальная оснастка</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5DFE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bg1"/>
                          </a:solidFill>
                          <a:effectLst/>
                          <a:latin typeface="Times New Roman" pitchFamily="18" charset="0"/>
                          <a:cs typeface="Times New Roman" pitchFamily="18" charset="0"/>
                        </a:rPr>
                        <a:t>Используется универсальные приспособления и универсальный режущий инструмент</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5DFE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13. Уровень централизации управления</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0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smtClean="0">
                        <a:ln>
                          <a:noFill/>
                        </a:ln>
                        <a:solidFill>
                          <a:srgbClr val="000000"/>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Централизованное</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0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bg1"/>
                          </a:solidFill>
                          <a:effectLst/>
                          <a:latin typeface="Times New Roman" pitchFamily="18" charset="0"/>
                          <a:cs typeface="Times New Roman" pitchFamily="18" charset="0"/>
                        </a:rPr>
                        <a:t>Децентрализовано по конкретной номенклатуре или операциям</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0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bg1"/>
                          </a:solidFill>
                          <a:effectLst/>
                          <a:latin typeface="Times New Roman" pitchFamily="18" charset="0"/>
                          <a:cs typeface="Times New Roman" pitchFamily="18" charset="0"/>
                        </a:rPr>
                        <a:t>Децентрализовано по подразделениям</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0F2"/>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14. Контроль качества</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5DFE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Статистические методы управления качеством, автоматизация процессов контроля</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5DFE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bg1"/>
                          </a:solidFill>
                          <a:effectLst/>
                          <a:latin typeface="Times New Roman" pitchFamily="18" charset="0"/>
                          <a:cs typeface="Times New Roman" pitchFamily="18" charset="0"/>
                        </a:rPr>
                        <a:t>Статистические методы управления</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bg1"/>
                          </a:solidFill>
                          <a:effectLst/>
                          <a:latin typeface="Times New Roman" pitchFamily="18" charset="0"/>
                          <a:cs typeface="Times New Roman" pitchFamily="18" charset="0"/>
                        </a:rPr>
                        <a:t>качеством, автоматизация процессов контроля</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5DFE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bg1"/>
                          </a:solidFill>
                          <a:effectLst/>
                          <a:latin typeface="Times New Roman" pitchFamily="18" charset="0"/>
                          <a:cs typeface="Times New Roman" pitchFamily="18" charset="0"/>
                        </a:rPr>
                        <a:t>Индивидуальный контроль качества, ОТК</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5DFE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15. Принцип планирования</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0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Рынок + заказ</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0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bg1"/>
                          </a:solidFill>
                          <a:effectLst/>
                          <a:latin typeface="Times New Roman" pitchFamily="18" charset="0"/>
                          <a:cs typeface="Times New Roman" pitchFamily="18" charset="0"/>
                        </a:rPr>
                        <a:t>Заказ + рынок</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0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bg1"/>
                          </a:solidFill>
                          <a:effectLst/>
                          <a:latin typeface="Times New Roman" pitchFamily="18" charset="0"/>
                          <a:cs typeface="Times New Roman" pitchFamily="18" charset="0"/>
                        </a:rPr>
                        <a:t>Заказ</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0F2"/>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16. Отрасли, которые относятся к определенному типу</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5DFE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rgbClr val="000000"/>
                          </a:solidFill>
                          <a:effectLst/>
                          <a:latin typeface="Times New Roman" pitchFamily="18" charset="0"/>
                          <a:cs typeface="Times New Roman" pitchFamily="18" charset="0"/>
                        </a:rPr>
                        <a:t>Автомобилестроение, пищевая и легкая, химическая промышленности</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5DFE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bg1"/>
                          </a:solidFill>
                          <a:effectLst/>
                          <a:latin typeface="Times New Roman" pitchFamily="18" charset="0"/>
                          <a:cs typeface="Times New Roman" pitchFamily="18" charset="0"/>
                        </a:rPr>
                        <a:t>Станкостроение, автомобилестроение, моторостроение</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5DFE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bg1"/>
                          </a:solidFill>
                          <a:effectLst/>
                          <a:latin typeface="Times New Roman" pitchFamily="18" charset="0"/>
                          <a:cs typeface="Times New Roman" pitchFamily="18" charset="0"/>
                        </a:rPr>
                        <a:t>Приборостроение, авиастроение, энергостроение, строительство космической техники и т.д.</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5DFE4"/>
                    </a:solidFill>
                  </a:tcPr>
                </a:tc>
              </a:tr>
            </a:tbl>
          </a:graphicData>
        </a:graphic>
      </p:graphicFrame>
    </p:spTree>
    <p:extLst>
      <p:ext uri="{BB962C8B-B14F-4D97-AF65-F5344CB8AC3E}">
        <p14:creationId xmlns:p14="http://schemas.microsoft.com/office/powerpoint/2010/main" val="288115525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51920" y="692696"/>
            <a:ext cx="4968552" cy="863575"/>
          </a:xfrm>
        </p:spPr>
        <p:txBody>
          <a:bodyPr/>
          <a:lstStyle/>
          <a:p>
            <a:pPr algn="r"/>
            <a:r>
              <a:rPr lang="ru-RU" sz="2800" b="1" dirty="0" smtClean="0"/>
              <a:t>Предприятие – сложная иерархическая система:</a:t>
            </a:r>
            <a:endParaRPr lang="ru-RU" sz="2800" b="1" dirty="0"/>
          </a:p>
        </p:txBody>
      </p:sp>
      <p:sp>
        <p:nvSpPr>
          <p:cNvPr id="3" name="Объект 2"/>
          <p:cNvSpPr>
            <a:spLocks noGrp="1"/>
          </p:cNvSpPr>
          <p:nvPr>
            <p:ph idx="1"/>
          </p:nvPr>
        </p:nvSpPr>
        <p:spPr>
          <a:xfrm>
            <a:off x="179512" y="1772816"/>
            <a:ext cx="6048672" cy="4824537"/>
          </a:xfrm>
        </p:spPr>
        <p:txBody>
          <a:bodyPr/>
          <a:lstStyle/>
          <a:p>
            <a:pPr marL="0" indent="0">
              <a:buNone/>
            </a:pPr>
            <a:r>
              <a:rPr lang="ru-RU" sz="2200" b="1" dirty="0"/>
              <a:t>Управляющая  подсистема</a:t>
            </a:r>
            <a:r>
              <a:rPr lang="ru-RU" sz="2200" dirty="0"/>
              <a:t> –  административно-управленческий  аппарат реализующий методы управления с помощью информационных и технических средств</a:t>
            </a:r>
            <a:r>
              <a:rPr lang="ru-RU" sz="2200" dirty="0" smtClean="0"/>
              <a:t>.</a:t>
            </a:r>
          </a:p>
          <a:p>
            <a:pPr marL="0" indent="0">
              <a:buNone/>
            </a:pPr>
            <a:endParaRPr lang="ru-RU" sz="1600" dirty="0"/>
          </a:p>
          <a:p>
            <a:pPr marL="0" indent="0">
              <a:buNone/>
            </a:pPr>
            <a:r>
              <a:rPr lang="ru-RU" sz="2200" b="1" dirty="0" smtClean="0"/>
              <a:t>Управляемая  подсистема</a:t>
            </a:r>
            <a:r>
              <a:rPr lang="ru-RU" sz="2200" dirty="0" smtClean="0"/>
              <a:t> –  коллектив  предприятия,  осуществляющий производственно-хозяйственную  деятельность,  т.е.  реализующий производственные  процессы,  обеспечивающие  изготовление </a:t>
            </a:r>
          </a:p>
          <a:p>
            <a:pPr marL="0" indent="0">
              <a:buNone/>
            </a:pPr>
            <a:r>
              <a:rPr lang="ru-RU" sz="2200" dirty="0" smtClean="0"/>
              <a:t> продукции, выполнение  работ,  </a:t>
            </a:r>
          </a:p>
          <a:p>
            <a:pPr marL="0" indent="0">
              <a:buNone/>
            </a:pPr>
            <a:r>
              <a:rPr lang="ru-RU" sz="2200" dirty="0" smtClean="0"/>
              <a:t>оказание  услуг. </a:t>
            </a:r>
            <a:endParaRPr lang="ru-RU" sz="2200" dirty="0"/>
          </a:p>
        </p:txBody>
      </p:sp>
      <p:graphicFrame>
        <p:nvGraphicFramePr>
          <p:cNvPr id="5" name="Схема 4"/>
          <p:cNvGraphicFramePr/>
          <p:nvPr>
            <p:extLst>
              <p:ext uri="{D42A27DB-BD31-4B8C-83A1-F6EECF244321}">
                <p14:modId xmlns:p14="http://schemas.microsoft.com/office/powerpoint/2010/main" val="3529990665"/>
              </p:ext>
            </p:extLst>
          </p:nvPr>
        </p:nvGraphicFramePr>
        <p:xfrm>
          <a:off x="4860032" y="1556792"/>
          <a:ext cx="4262935"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1605326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r>
              <a:rPr lang="ru-RU" dirty="0" smtClean="0"/>
              <a:t>Внутренняя среда</a:t>
            </a:r>
          </a:p>
          <a:p>
            <a:r>
              <a:rPr lang="ru-RU" dirty="0" smtClean="0"/>
              <a:t>Внешняя среда</a:t>
            </a:r>
          </a:p>
          <a:p>
            <a:endParaRPr lang="ru-RU" dirty="0"/>
          </a:p>
          <a:p>
            <a:r>
              <a:rPr lang="ru-RU" dirty="0" smtClean="0"/>
              <a:t>Прямые и обратные связи</a:t>
            </a:r>
          </a:p>
        </p:txBody>
      </p:sp>
    </p:spTree>
    <p:extLst>
      <p:ext uri="{BB962C8B-B14F-4D97-AF65-F5344CB8AC3E}">
        <p14:creationId xmlns:p14="http://schemas.microsoft.com/office/powerpoint/2010/main" val="304586513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988840"/>
            <a:ext cx="8640960" cy="1224136"/>
          </a:xfrm>
        </p:spPr>
        <p:txBody>
          <a:bodyPr/>
          <a:lstStyle/>
          <a:p>
            <a:r>
              <a:rPr lang="ru-RU" sz="2500" b="1" dirty="0"/>
              <a:t>Управление  предприятием </a:t>
            </a:r>
            <a:r>
              <a:rPr lang="ru-RU" sz="2500" dirty="0"/>
              <a:t>–  это целенаправленное  воздействие  руководства  на  производственный  коллектив  с целью эффективного ведения деятельности.</a:t>
            </a:r>
          </a:p>
        </p:txBody>
      </p:sp>
      <p:sp>
        <p:nvSpPr>
          <p:cNvPr id="4" name="Заголовок 1"/>
          <p:cNvSpPr txBox="1">
            <a:spLocks/>
          </p:cNvSpPr>
          <p:nvPr/>
        </p:nvSpPr>
        <p:spPr bwMode="auto">
          <a:xfrm>
            <a:off x="251520" y="3717032"/>
            <a:ext cx="8640960"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a:solidFill>
                  <a:schemeClr val="bg2"/>
                </a:solidFill>
                <a:latin typeface="+mj-lt"/>
                <a:ea typeface="+mj-ea"/>
                <a:cs typeface="+mj-cs"/>
              </a:defRPr>
            </a:lvl1pPr>
            <a:lvl2pPr algn="l" rtl="0" eaLnBrk="1" fontAlgn="base" hangingPunct="1">
              <a:spcBef>
                <a:spcPct val="0"/>
              </a:spcBef>
              <a:spcAft>
                <a:spcPct val="0"/>
              </a:spcAft>
              <a:defRPr sz="3600">
                <a:solidFill>
                  <a:schemeClr val="bg2"/>
                </a:solidFill>
                <a:latin typeface="Arial" charset="0"/>
              </a:defRPr>
            </a:lvl2pPr>
            <a:lvl3pPr algn="l" rtl="0" eaLnBrk="1" fontAlgn="base" hangingPunct="1">
              <a:spcBef>
                <a:spcPct val="0"/>
              </a:spcBef>
              <a:spcAft>
                <a:spcPct val="0"/>
              </a:spcAft>
              <a:defRPr sz="3600">
                <a:solidFill>
                  <a:schemeClr val="bg2"/>
                </a:solidFill>
                <a:latin typeface="Arial" charset="0"/>
              </a:defRPr>
            </a:lvl3pPr>
            <a:lvl4pPr algn="l" rtl="0" eaLnBrk="1" fontAlgn="base" hangingPunct="1">
              <a:spcBef>
                <a:spcPct val="0"/>
              </a:spcBef>
              <a:spcAft>
                <a:spcPct val="0"/>
              </a:spcAft>
              <a:defRPr sz="3600">
                <a:solidFill>
                  <a:schemeClr val="bg2"/>
                </a:solidFill>
                <a:latin typeface="Arial" charset="0"/>
              </a:defRPr>
            </a:lvl4pPr>
            <a:lvl5pPr algn="l" rtl="0" eaLnBrk="1" fontAlgn="base" hangingPunct="1">
              <a:spcBef>
                <a:spcPct val="0"/>
              </a:spcBef>
              <a:spcAft>
                <a:spcPct val="0"/>
              </a:spcAft>
              <a:defRPr sz="3600">
                <a:solidFill>
                  <a:schemeClr val="bg2"/>
                </a:solidFill>
                <a:latin typeface="Arial" charset="0"/>
              </a:defRPr>
            </a:lvl5pPr>
            <a:lvl6pPr marL="457200" algn="l" rtl="0" eaLnBrk="1" fontAlgn="base" hangingPunct="1">
              <a:spcBef>
                <a:spcPct val="0"/>
              </a:spcBef>
              <a:spcAft>
                <a:spcPct val="0"/>
              </a:spcAft>
              <a:defRPr sz="3600">
                <a:solidFill>
                  <a:schemeClr val="bg2"/>
                </a:solidFill>
                <a:latin typeface="Arial" charset="0"/>
              </a:defRPr>
            </a:lvl6pPr>
            <a:lvl7pPr marL="914400" algn="l" rtl="0" eaLnBrk="1" fontAlgn="base" hangingPunct="1">
              <a:spcBef>
                <a:spcPct val="0"/>
              </a:spcBef>
              <a:spcAft>
                <a:spcPct val="0"/>
              </a:spcAft>
              <a:defRPr sz="3600">
                <a:solidFill>
                  <a:schemeClr val="bg2"/>
                </a:solidFill>
                <a:latin typeface="Arial" charset="0"/>
              </a:defRPr>
            </a:lvl7pPr>
            <a:lvl8pPr marL="1371600" algn="l" rtl="0" eaLnBrk="1" fontAlgn="base" hangingPunct="1">
              <a:spcBef>
                <a:spcPct val="0"/>
              </a:spcBef>
              <a:spcAft>
                <a:spcPct val="0"/>
              </a:spcAft>
              <a:defRPr sz="3600">
                <a:solidFill>
                  <a:schemeClr val="bg2"/>
                </a:solidFill>
                <a:latin typeface="Arial" charset="0"/>
              </a:defRPr>
            </a:lvl8pPr>
            <a:lvl9pPr marL="1828800" algn="l" rtl="0" eaLnBrk="1" fontAlgn="base" hangingPunct="1">
              <a:spcBef>
                <a:spcPct val="0"/>
              </a:spcBef>
              <a:spcAft>
                <a:spcPct val="0"/>
              </a:spcAft>
              <a:defRPr sz="3600">
                <a:solidFill>
                  <a:schemeClr val="bg2"/>
                </a:solidFill>
                <a:latin typeface="Arial" charset="0"/>
              </a:defRPr>
            </a:lvl9pPr>
          </a:lstStyle>
          <a:p>
            <a:r>
              <a:rPr lang="ru-RU" sz="2400" b="1" dirty="0">
                <a:solidFill>
                  <a:srgbClr val="404040">
                    <a:lumMod val="50000"/>
                  </a:srgbClr>
                </a:solidFill>
              </a:rPr>
              <a:t>Менеджмент </a:t>
            </a:r>
            <a:r>
              <a:rPr lang="ru-RU" sz="2400" dirty="0">
                <a:solidFill>
                  <a:srgbClr val="404040">
                    <a:lumMod val="50000"/>
                  </a:srgbClr>
                </a:solidFill>
              </a:rPr>
              <a:t>– это самостоятельный вид профессионально осуществляемой деятельности, направленной на достижение определенных заданных целей путем эффективного использования имеющихся материальных и трудовых ресурсов с непосредственным применением принципов, функций, методов административного и экономического воздействия.</a:t>
            </a:r>
          </a:p>
        </p:txBody>
      </p:sp>
    </p:spTree>
    <p:extLst>
      <p:ext uri="{BB962C8B-B14F-4D97-AF65-F5344CB8AC3E}">
        <p14:creationId xmlns:p14="http://schemas.microsoft.com/office/powerpoint/2010/main" val="3371665310"/>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1484784"/>
            <a:ext cx="7920880" cy="863575"/>
          </a:xfrm>
        </p:spPr>
        <p:txBody>
          <a:bodyPr/>
          <a:lstStyle/>
          <a:p>
            <a:r>
              <a:rPr lang="ru-RU" sz="2400" b="1" dirty="0" smtClean="0"/>
              <a:t>Цель УП – обеспечение прибыльности в деятельности предприятия</a:t>
            </a:r>
            <a:endParaRPr lang="ru-RU" sz="2400" b="1" dirty="0"/>
          </a:p>
        </p:txBody>
      </p:sp>
      <p:sp>
        <p:nvSpPr>
          <p:cNvPr id="3" name="Объект 2"/>
          <p:cNvSpPr>
            <a:spLocks noGrp="1"/>
          </p:cNvSpPr>
          <p:nvPr>
            <p:ph idx="1"/>
          </p:nvPr>
        </p:nvSpPr>
        <p:spPr>
          <a:xfrm>
            <a:off x="323528" y="2492375"/>
            <a:ext cx="8496622" cy="3959225"/>
          </a:xfrm>
        </p:spPr>
        <p:txBody>
          <a:bodyPr/>
          <a:lstStyle/>
          <a:p>
            <a:pPr marL="0" indent="0">
              <a:buNone/>
            </a:pPr>
            <a:r>
              <a:rPr lang="ru-RU" sz="2400" b="1" dirty="0" smtClean="0"/>
              <a:t>Задачи:</a:t>
            </a:r>
          </a:p>
          <a:p>
            <a:r>
              <a:rPr lang="ru-RU" sz="2400" dirty="0" smtClean="0"/>
              <a:t>рациональная </a:t>
            </a:r>
            <a:r>
              <a:rPr lang="ru-RU" sz="2400" dirty="0"/>
              <a:t>организация производства товаров и услуг с учетом потребностей потребителей на основе имеющихся материальных и трудовых ресурсов;</a:t>
            </a:r>
          </a:p>
          <a:p>
            <a:r>
              <a:rPr lang="ru-RU" sz="2400" dirty="0" smtClean="0"/>
              <a:t>развитие </a:t>
            </a:r>
            <a:r>
              <a:rPr lang="ru-RU" sz="2400" dirty="0"/>
              <a:t>материально-технической базы;</a:t>
            </a:r>
          </a:p>
          <a:p>
            <a:r>
              <a:rPr lang="ru-RU" sz="2400" dirty="0" smtClean="0"/>
              <a:t>эффективное </a:t>
            </a:r>
            <a:r>
              <a:rPr lang="ru-RU" sz="2400" dirty="0"/>
              <a:t>использование кадрового потенциала при одновременном повышении квалификации, творческой активности каждого работника;</a:t>
            </a:r>
          </a:p>
          <a:p>
            <a:r>
              <a:rPr lang="ru-RU" sz="2400" dirty="0" smtClean="0"/>
              <a:t>достижение </a:t>
            </a:r>
            <a:r>
              <a:rPr lang="ru-RU" sz="2400" dirty="0"/>
              <a:t>стабильного положения предприятия на рынке</a:t>
            </a:r>
          </a:p>
        </p:txBody>
      </p:sp>
    </p:spTree>
    <p:extLst>
      <p:ext uri="{BB962C8B-B14F-4D97-AF65-F5344CB8AC3E}">
        <p14:creationId xmlns:p14="http://schemas.microsoft.com/office/powerpoint/2010/main" val="399622607"/>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300192" y="662645"/>
            <a:ext cx="2664296" cy="523220"/>
          </a:xfrm>
          <a:prstGeom prst="rect">
            <a:avLst/>
          </a:prstGeom>
          <a:noFill/>
        </p:spPr>
        <p:txBody>
          <a:bodyPr wrap="square" rtlCol="0">
            <a:spAutoFit/>
          </a:bodyPr>
          <a:lstStyle/>
          <a:p>
            <a:pPr fontAlgn="base">
              <a:spcBef>
                <a:spcPct val="0"/>
              </a:spcBef>
              <a:spcAft>
                <a:spcPct val="0"/>
              </a:spcAft>
            </a:pPr>
            <a:r>
              <a:rPr lang="ru-RU" sz="2800" b="1" dirty="0" smtClean="0">
                <a:solidFill>
                  <a:srgbClr val="2D5CE7">
                    <a:lumMod val="50000"/>
                  </a:srgbClr>
                </a:solidFill>
              </a:rPr>
              <a:t>Функции УП</a:t>
            </a:r>
            <a:endParaRPr lang="ru-RU" sz="2800" b="1" dirty="0">
              <a:solidFill>
                <a:srgbClr val="2D5CE7">
                  <a:lumMod val="50000"/>
                </a:srgbClr>
              </a:solidFill>
            </a:endParaRPr>
          </a:p>
        </p:txBody>
      </p:sp>
      <p:graphicFrame>
        <p:nvGraphicFramePr>
          <p:cNvPr id="7" name="Схема 6"/>
          <p:cNvGraphicFramePr/>
          <p:nvPr>
            <p:extLst>
              <p:ext uri="{D42A27DB-BD31-4B8C-83A1-F6EECF244321}">
                <p14:modId xmlns:p14="http://schemas.microsoft.com/office/powerpoint/2010/main" val="2108623466"/>
              </p:ext>
            </p:extLst>
          </p:nvPr>
        </p:nvGraphicFramePr>
        <p:xfrm>
          <a:off x="323528" y="662645"/>
          <a:ext cx="8640960" cy="60067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54194034"/>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39752" y="692696"/>
            <a:ext cx="6553200" cy="508000"/>
          </a:xfrm>
        </p:spPr>
        <p:txBody>
          <a:bodyPr/>
          <a:lstStyle/>
          <a:p>
            <a:pPr algn="ctr"/>
            <a:r>
              <a:rPr lang="ru-RU" sz="2800" b="1" dirty="0" smtClean="0"/>
              <a:t>Принципы УП:</a:t>
            </a:r>
            <a:endParaRPr lang="ru-RU" sz="2800" b="1" dirty="0"/>
          </a:p>
        </p:txBody>
      </p:sp>
      <p:sp>
        <p:nvSpPr>
          <p:cNvPr id="3" name="Объект 2"/>
          <p:cNvSpPr>
            <a:spLocks noGrp="1"/>
          </p:cNvSpPr>
          <p:nvPr>
            <p:ph idx="1"/>
          </p:nvPr>
        </p:nvSpPr>
        <p:spPr>
          <a:xfrm>
            <a:off x="323528" y="1556793"/>
            <a:ext cx="8496622" cy="4894808"/>
          </a:xfrm>
        </p:spPr>
        <p:txBody>
          <a:bodyPr/>
          <a:lstStyle/>
          <a:p>
            <a:pPr marL="0" indent="0">
              <a:buNone/>
            </a:pPr>
            <a:r>
              <a:rPr lang="ru-RU" sz="2000" i="1" dirty="0"/>
              <a:t>Под  принципами  управления  понимают  общие  закономерности  и </a:t>
            </a:r>
            <a:r>
              <a:rPr lang="ru-RU" sz="2000" i="1" dirty="0" smtClean="0"/>
              <a:t>правила</a:t>
            </a:r>
            <a:r>
              <a:rPr lang="ru-RU" sz="2000" i="1" dirty="0"/>
              <a:t>,  определяющие  требования  к  системе,  структуре  и  организации </a:t>
            </a:r>
            <a:r>
              <a:rPr lang="ru-RU" sz="2000" i="1" dirty="0" smtClean="0"/>
              <a:t>процесса </a:t>
            </a:r>
            <a:r>
              <a:rPr lang="ru-RU" sz="2000" i="1" dirty="0"/>
              <a:t>управления</a:t>
            </a:r>
            <a:r>
              <a:rPr lang="ru-RU" sz="2000" i="1" dirty="0" smtClean="0"/>
              <a:t>.</a:t>
            </a:r>
          </a:p>
          <a:p>
            <a:r>
              <a:rPr lang="ru-RU" sz="2400" dirty="0" smtClean="0">
                <a:solidFill>
                  <a:schemeClr val="accent4">
                    <a:lumMod val="50000"/>
                  </a:schemeClr>
                </a:solidFill>
              </a:rPr>
              <a:t>единоначалие </a:t>
            </a:r>
            <a:endParaRPr lang="ru-RU" sz="2400" dirty="0">
              <a:solidFill>
                <a:schemeClr val="accent4">
                  <a:lumMod val="50000"/>
                </a:schemeClr>
              </a:solidFill>
            </a:endParaRPr>
          </a:p>
          <a:p>
            <a:r>
              <a:rPr lang="ru-RU" sz="2400" dirty="0" smtClean="0">
                <a:solidFill>
                  <a:schemeClr val="accent4">
                    <a:lumMod val="50000"/>
                  </a:schemeClr>
                </a:solidFill>
              </a:rPr>
              <a:t>разделение </a:t>
            </a:r>
            <a:r>
              <a:rPr lang="ru-RU" sz="2400" dirty="0">
                <a:solidFill>
                  <a:schemeClr val="accent4">
                    <a:lumMod val="50000"/>
                  </a:schemeClr>
                </a:solidFill>
              </a:rPr>
              <a:t>труда </a:t>
            </a:r>
          </a:p>
          <a:p>
            <a:r>
              <a:rPr lang="ru-RU" sz="2400" dirty="0" smtClean="0">
                <a:solidFill>
                  <a:schemeClr val="accent4">
                    <a:lumMod val="50000"/>
                  </a:schemeClr>
                </a:solidFill>
              </a:rPr>
              <a:t>иерархичность </a:t>
            </a:r>
            <a:r>
              <a:rPr lang="ru-RU" sz="2400" dirty="0">
                <a:solidFill>
                  <a:schemeClr val="accent4">
                    <a:lumMod val="50000"/>
                  </a:schemeClr>
                </a:solidFill>
              </a:rPr>
              <a:t>уровней управления </a:t>
            </a:r>
          </a:p>
          <a:p>
            <a:r>
              <a:rPr lang="ru-RU" sz="2400" dirty="0" smtClean="0">
                <a:solidFill>
                  <a:schemeClr val="accent4">
                    <a:lumMod val="50000"/>
                  </a:schemeClr>
                </a:solidFill>
              </a:rPr>
              <a:t>информационная </a:t>
            </a:r>
            <a:r>
              <a:rPr lang="ru-RU" sz="2400" dirty="0">
                <a:solidFill>
                  <a:schemeClr val="accent4">
                    <a:lumMod val="50000"/>
                  </a:schemeClr>
                </a:solidFill>
              </a:rPr>
              <a:t>обеспеченность руководителей всех уровней </a:t>
            </a:r>
          </a:p>
          <a:p>
            <a:r>
              <a:rPr lang="ru-RU" sz="2400" dirty="0" smtClean="0">
                <a:solidFill>
                  <a:schemeClr val="accent4">
                    <a:lumMod val="50000"/>
                  </a:schemeClr>
                </a:solidFill>
              </a:rPr>
              <a:t>наличие </a:t>
            </a:r>
            <a:r>
              <a:rPr lang="ru-RU" sz="2400" dirty="0">
                <a:solidFill>
                  <a:schemeClr val="accent4">
                    <a:lumMod val="50000"/>
                  </a:schemeClr>
                </a:solidFill>
              </a:rPr>
              <a:t>эффективной системы контроля </a:t>
            </a:r>
          </a:p>
          <a:p>
            <a:r>
              <a:rPr lang="ru-RU" sz="2400" dirty="0" smtClean="0">
                <a:solidFill>
                  <a:schemeClr val="accent4">
                    <a:lumMod val="50000"/>
                  </a:schemeClr>
                </a:solidFill>
              </a:rPr>
              <a:t>соответствие </a:t>
            </a:r>
            <a:r>
              <a:rPr lang="ru-RU" sz="2400" dirty="0">
                <a:solidFill>
                  <a:schemeClr val="accent4">
                    <a:lumMod val="50000"/>
                  </a:schemeClr>
                </a:solidFill>
              </a:rPr>
              <a:t>исполнителей квалификационным требованиям </a:t>
            </a:r>
          </a:p>
          <a:p>
            <a:endParaRPr lang="ru-RU" sz="2400" dirty="0"/>
          </a:p>
        </p:txBody>
      </p:sp>
    </p:spTree>
    <p:extLst>
      <p:ext uri="{BB962C8B-B14F-4D97-AF65-F5344CB8AC3E}">
        <p14:creationId xmlns:p14="http://schemas.microsoft.com/office/powerpoint/2010/main" val="312648067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39752" y="692696"/>
            <a:ext cx="6553200" cy="508000"/>
          </a:xfrm>
        </p:spPr>
        <p:txBody>
          <a:bodyPr/>
          <a:lstStyle/>
          <a:p>
            <a:pPr algn="ctr"/>
            <a:r>
              <a:rPr lang="ru-RU" sz="2800" b="1" dirty="0" smtClean="0"/>
              <a:t>Методы УП:</a:t>
            </a:r>
            <a:endParaRPr lang="ru-RU" sz="2800" b="1" dirty="0"/>
          </a:p>
        </p:txBody>
      </p:sp>
      <p:sp>
        <p:nvSpPr>
          <p:cNvPr id="3" name="Объект 2"/>
          <p:cNvSpPr>
            <a:spLocks noGrp="1"/>
          </p:cNvSpPr>
          <p:nvPr>
            <p:ph idx="1"/>
          </p:nvPr>
        </p:nvSpPr>
        <p:spPr>
          <a:xfrm>
            <a:off x="323528" y="1556793"/>
            <a:ext cx="8496622" cy="4894808"/>
          </a:xfrm>
        </p:spPr>
        <p:txBody>
          <a:bodyPr/>
          <a:lstStyle/>
          <a:p>
            <a:pPr marL="0" indent="0">
              <a:buNone/>
            </a:pPr>
            <a:r>
              <a:rPr lang="ru-RU" sz="2000" i="1" dirty="0"/>
              <a:t>Под  методом  управления  предприятием  понимается  совокупность приемов  воздействия  на  организационную  систему,  обеспечивающих целенаправленное изменение ее состояния и действий ее элементов</a:t>
            </a:r>
            <a:r>
              <a:rPr lang="ru-RU" sz="2000" i="1" dirty="0" smtClean="0"/>
              <a:t>.</a:t>
            </a:r>
          </a:p>
          <a:p>
            <a:pPr marL="0" indent="0">
              <a:buNone/>
            </a:pPr>
            <a:endParaRPr lang="ru-RU" sz="2400" dirty="0" smtClean="0">
              <a:solidFill>
                <a:schemeClr val="accent4">
                  <a:lumMod val="50000"/>
                </a:schemeClr>
              </a:solidFill>
            </a:endParaRPr>
          </a:p>
          <a:p>
            <a:r>
              <a:rPr lang="ru-RU" sz="2400" dirty="0" smtClean="0">
                <a:solidFill>
                  <a:schemeClr val="accent4">
                    <a:lumMod val="50000"/>
                  </a:schemeClr>
                </a:solidFill>
              </a:rPr>
              <a:t>организационные  </a:t>
            </a:r>
            <a:endParaRPr lang="ru-RU" sz="2400" dirty="0">
              <a:solidFill>
                <a:schemeClr val="accent4">
                  <a:lumMod val="50000"/>
                </a:schemeClr>
              </a:solidFill>
            </a:endParaRPr>
          </a:p>
          <a:p>
            <a:r>
              <a:rPr lang="ru-RU" sz="2400" dirty="0" smtClean="0">
                <a:solidFill>
                  <a:schemeClr val="accent4">
                    <a:lumMod val="50000"/>
                  </a:schemeClr>
                </a:solidFill>
              </a:rPr>
              <a:t>экономические </a:t>
            </a:r>
            <a:endParaRPr lang="ru-RU" sz="2400" dirty="0">
              <a:solidFill>
                <a:schemeClr val="accent4">
                  <a:lumMod val="50000"/>
                </a:schemeClr>
              </a:solidFill>
            </a:endParaRPr>
          </a:p>
          <a:p>
            <a:r>
              <a:rPr lang="ru-RU" sz="2400" dirty="0" smtClean="0">
                <a:solidFill>
                  <a:schemeClr val="accent4">
                    <a:lumMod val="50000"/>
                  </a:schemeClr>
                </a:solidFill>
              </a:rPr>
              <a:t>правовые </a:t>
            </a:r>
            <a:endParaRPr lang="ru-RU" sz="2400" dirty="0">
              <a:solidFill>
                <a:schemeClr val="accent4">
                  <a:lumMod val="50000"/>
                </a:schemeClr>
              </a:solidFill>
            </a:endParaRPr>
          </a:p>
          <a:p>
            <a:r>
              <a:rPr lang="ru-RU" sz="2400" dirty="0" smtClean="0">
                <a:solidFill>
                  <a:schemeClr val="accent4">
                    <a:lumMod val="50000"/>
                  </a:schemeClr>
                </a:solidFill>
              </a:rPr>
              <a:t>распорядительные </a:t>
            </a:r>
            <a:endParaRPr lang="ru-RU" sz="2400" dirty="0">
              <a:solidFill>
                <a:schemeClr val="accent4">
                  <a:lumMod val="50000"/>
                </a:schemeClr>
              </a:solidFill>
            </a:endParaRPr>
          </a:p>
          <a:p>
            <a:r>
              <a:rPr lang="ru-RU" sz="2400" dirty="0" smtClean="0">
                <a:solidFill>
                  <a:schemeClr val="accent4">
                    <a:lumMod val="50000"/>
                  </a:schemeClr>
                </a:solidFill>
              </a:rPr>
              <a:t>социально-психологические </a:t>
            </a:r>
            <a:endParaRPr lang="ru-RU" sz="2400" dirty="0">
              <a:solidFill>
                <a:schemeClr val="accent4">
                  <a:lumMod val="50000"/>
                </a:schemeClr>
              </a:solidFill>
            </a:endParaRPr>
          </a:p>
        </p:txBody>
      </p:sp>
    </p:spTree>
    <p:extLst>
      <p:ext uri="{BB962C8B-B14F-4D97-AF65-F5344CB8AC3E}">
        <p14:creationId xmlns:p14="http://schemas.microsoft.com/office/powerpoint/2010/main" val="355337006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1412776"/>
            <a:ext cx="8568630" cy="5038825"/>
          </a:xfrm>
        </p:spPr>
        <p:txBody>
          <a:bodyPr/>
          <a:lstStyle/>
          <a:p>
            <a:pPr marL="0" indent="0">
              <a:buNone/>
            </a:pPr>
            <a:r>
              <a:rPr lang="ru-RU" sz="2000" b="1" dirty="0"/>
              <a:t>Организационные</a:t>
            </a:r>
            <a:r>
              <a:rPr lang="ru-RU" sz="2000" dirty="0"/>
              <a:t>.  Суть  состоит  в  том,  что  они  должны  обеспечивать упреждающее  управление  предприятием,  прежде  чем  оно  начнет  свою деятельность,  должна  быть  спроектирована  организационная  структура, определены  взаимосвязи,  определены  функции  звеньев,  права  и ответственность, численность должностные инструкции и т.д. </a:t>
            </a:r>
          </a:p>
          <a:p>
            <a:r>
              <a:rPr lang="ru-RU" sz="2000" dirty="0" smtClean="0"/>
              <a:t>регламентирование </a:t>
            </a:r>
            <a:endParaRPr lang="ru-RU" sz="2000" dirty="0"/>
          </a:p>
          <a:p>
            <a:r>
              <a:rPr lang="ru-RU" sz="2000" dirty="0" smtClean="0"/>
              <a:t>нормирование </a:t>
            </a:r>
            <a:endParaRPr lang="ru-RU" sz="2000" dirty="0"/>
          </a:p>
          <a:p>
            <a:r>
              <a:rPr lang="ru-RU" sz="2000" dirty="0" smtClean="0"/>
              <a:t>инструктирование </a:t>
            </a:r>
            <a:endParaRPr lang="ru-RU" sz="2000" dirty="0"/>
          </a:p>
          <a:p>
            <a:pPr marL="0" indent="0">
              <a:buNone/>
            </a:pPr>
            <a:r>
              <a:rPr lang="ru-RU" sz="1800" b="1" dirty="0" smtClean="0"/>
              <a:t>Регламентация</a:t>
            </a:r>
            <a:r>
              <a:rPr lang="ru-RU" sz="1800" dirty="0" smtClean="0"/>
              <a:t>  </a:t>
            </a:r>
            <a:r>
              <a:rPr lang="ru-RU" sz="1800" dirty="0"/>
              <a:t>заключается  в  разработке  положений  о  структурных подразделениях, определению функций, прав, ответственности и взаимосвязи. </a:t>
            </a:r>
          </a:p>
          <a:p>
            <a:pPr marL="0" indent="0">
              <a:buNone/>
            </a:pPr>
            <a:r>
              <a:rPr lang="ru-RU" sz="1800" dirty="0" smtClean="0"/>
              <a:t>С  </a:t>
            </a:r>
            <a:r>
              <a:rPr lang="ru-RU" sz="1800" dirty="0"/>
              <a:t>помощью  </a:t>
            </a:r>
            <a:r>
              <a:rPr lang="ru-RU" sz="1800" b="1" dirty="0"/>
              <a:t>нормирования</a:t>
            </a:r>
            <a:r>
              <a:rPr lang="ru-RU" sz="1800" dirty="0"/>
              <a:t>  устанавливается  численность,  объем  работ, время, трудоемкость, выработка, норма управляемости.  </a:t>
            </a:r>
          </a:p>
          <a:p>
            <a:pPr marL="0" indent="0">
              <a:buNone/>
            </a:pPr>
            <a:r>
              <a:rPr lang="ru-RU" sz="1800" b="1" dirty="0" smtClean="0"/>
              <a:t>Инструктирование</a:t>
            </a:r>
            <a:r>
              <a:rPr lang="ru-RU" sz="1800" dirty="0" smtClean="0"/>
              <a:t> </a:t>
            </a:r>
            <a:r>
              <a:rPr lang="ru-RU" sz="1800" dirty="0"/>
              <a:t>– предназначено для четкого разделения труда между работниками.</a:t>
            </a:r>
          </a:p>
        </p:txBody>
      </p:sp>
    </p:spTree>
    <p:extLst>
      <p:ext uri="{BB962C8B-B14F-4D97-AF65-F5344CB8AC3E}">
        <p14:creationId xmlns:p14="http://schemas.microsoft.com/office/powerpoint/2010/main" val="24640494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1412776"/>
            <a:ext cx="8568630" cy="5038825"/>
          </a:xfrm>
        </p:spPr>
        <p:txBody>
          <a:bodyPr/>
          <a:lstStyle/>
          <a:p>
            <a:pPr marL="0" indent="0">
              <a:buNone/>
            </a:pPr>
            <a:r>
              <a:rPr lang="ru-RU" sz="2400" b="1" dirty="0"/>
              <a:t>Экономические</a:t>
            </a:r>
            <a:r>
              <a:rPr lang="ru-RU" sz="2400" dirty="0"/>
              <a:t>  методы  являются  ведущими.  Под  экономическими методами  понимается  совокупность  средств  и  инструментов  экономического характера,  целенаправленно  воздействующих  на  успешное функционирование и развитие предприятия, на мотивацию коллектива. </a:t>
            </a:r>
          </a:p>
          <a:p>
            <a:pPr marL="0" indent="0">
              <a:buNone/>
            </a:pPr>
            <a:r>
              <a:rPr lang="ru-RU" sz="2400" dirty="0"/>
              <a:t>	</a:t>
            </a:r>
            <a:r>
              <a:rPr lang="ru-RU" sz="2400" dirty="0" smtClean="0"/>
              <a:t> </a:t>
            </a:r>
            <a:r>
              <a:rPr lang="ru-RU" sz="2400" dirty="0"/>
              <a:t>К экономическим методам относятся: </a:t>
            </a:r>
          </a:p>
          <a:p>
            <a:r>
              <a:rPr lang="ru-RU" sz="2400" dirty="0" smtClean="0"/>
              <a:t>коммерческий </a:t>
            </a:r>
            <a:r>
              <a:rPr lang="ru-RU" sz="2400" dirty="0"/>
              <a:t>расчет </a:t>
            </a:r>
          </a:p>
          <a:p>
            <a:r>
              <a:rPr lang="ru-RU" sz="2400" dirty="0" smtClean="0"/>
              <a:t>ценообразование </a:t>
            </a:r>
            <a:endParaRPr lang="ru-RU" sz="2400" dirty="0"/>
          </a:p>
          <a:p>
            <a:r>
              <a:rPr lang="ru-RU" sz="2400" dirty="0" smtClean="0"/>
              <a:t>материальное </a:t>
            </a:r>
            <a:r>
              <a:rPr lang="ru-RU" sz="2400" dirty="0"/>
              <a:t>поощрение </a:t>
            </a:r>
          </a:p>
        </p:txBody>
      </p:sp>
    </p:spTree>
    <p:extLst>
      <p:ext uri="{BB962C8B-B14F-4D97-AF65-F5344CB8AC3E}">
        <p14:creationId xmlns:p14="http://schemas.microsoft.com/office/powerpoint/2010/main" val="6376383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1268760"/>
            <a:ext cx="8568630" cy="5328592"/>
          </a:xfrm>
        </p:spPr>
        <p:txBody>
          <a:bodyPr/>
          <a:lstStyle/>
          <a:p>
            <a:pPr marL="0" indent="0">
              <a:buNone/>
            </a:pPr>
            <a:r>
              <a:rPr lang="ru-RU" sz="2000" b="1" dirty="0"/>
              <a:t>Правовые</a:t>
            </a:r>
            <a:r>
              <a:rPr lang="ru-RU" sz="2000" dirty="0"/>
              <a:t>  методы  призваны  обеспечить  соблюдение  законов </a:t>
            </a:r>
            <a:r>
              <a:rPr lang="ru-RU" sz="2000" dirty="0" smtClean="0"/>
              <a:t>нормативных </a:t>
            </a:r>
            <a:r>
              <a:rPr lang="ru-RU" sz="2000" dirty="0"/>
              <a:t>и правовых актов принятых в стране. Прежде всего, речь идет о </a:t>
            </a:r>
            <a:r>
              <a:rPr lang="ru-RU" sz="2000" dirty="0" smtClean="0"/>
              <a:t>соблюдении </a:t>
            </a:r>
            <a:r>
              <a:rPr lang="ru-RU" sz="2000" dirty="0"/>
              <a:t>трудового кодекса и гражданского права. </a:t>
            </a:r>
            <a:endParaRPr lang="ru-RU" sz="2000" dirty="0" smtClean="0"/>
          </a:p>
          <a:p>
            <a:pPr marL="0" indent="0">
              <a:buNone/>
            </a:pPr>
            <a:endParaRPr lang="ru-RU" sz="2000" dirty="0"/>
          </a:p>
          <a:p>
            <a:pPr marL="0" indent="0">
              <a:buNone/>
            </a:pPr>
            <a:r>
              <a:rPr lang="ru-RU" sz="2000" b="1" dirty="0" smtClean="0"/>
              <a:t>Распорядительные</a:t>
            </a:r>
            <a:r>
              <a:rPr lang="ru-RU" sz="2000" dirty="0" smtClean="0"/>
              <a:t>  </a:t>
            </a:r>
            <a:r>
              <a:rPr lang="ru-RU" sz="2000" dirty="0"/>
              <a:t>методы  представляют  собой  наиболее  </a:t>
            </a:r>
            <a:r>
              <a:rPr lang="ru-RU" sz="2000" dirty="0" smtClean="0"/>
              <a:t>оперативный, единоличный  </a:t>
            </a:r>
            <a:r>
              <a:rPr lang="ru-RU" sz="2000" dirty="0"/>
              <a:t>способ  управленческой  деятельности.  Они  дополняют </a:t>
            </a:r>
            <a:r>
              <a:rPr lang="ru-RU" sz="2000" dirty="0" smtClean="0"/>
              <a:t>организационные  </a:t>
            </a:r>
            <a:r>
              <a:rPr lang="ru-RU" sz="2000" dirty="0"/>
              <a:t>методы.  Эти  методы  реализуются  через  приказы,  </a:t>
            </a:r>
            <a:r>
              <a:rPr lang="ru-RU" sz="2000" dirty="0" smtClean="0"/>
              <a:t>акты, директивы</a:t>
            </a:r>
            <a:r>
              <a:rPr lang="ru-RU" sz="2000" dirty="0"/>
              <a:t>,  постановления.  Важнейшим  распорядительным  методом  является </a:t>
            </a:r>
            <a:r>
              <a:rPr lang="ru-RU" sz="2000" dirty="0" smtClean="0"/>
              <a:t>контроль </a:t>
            </a:r>
            <a:r>
              <a:rPr lang="ru-RU" sz="2000" dirty="0"/>
              <a:t>исполнения. </a:t>
            </a:r>
            <a:endParaRPr lang="ru-RU" sz="2000" dirty="0" smtClean="0"/>
          </a:p>
          <a:p>
            <a:pPr marL="0" indent="0">
              <a:buNone/>
            </a:pPr>
            <a:endParaRPr lang="ru-RU" sz="2000" dirty="0"/>
          </a:p>
          <a:p>
            <a:pPr marL="0" indent="0">
              <a:buNone/>
            </a:pPr>
            <a:r>
              <a:rPr lang="ru-RU" sz="2000" b="1" dirty="0" smtClean="0"/>
              <a:t>Социально-психологические</a:t>
            </a:r>
            <a:r>
              <a:rPr lang="ru-RU" sz="2000" dirty="0" smtClean="0"/>
              <a:t> </a:t>
            </a:r>
            <a:r>
              <a:rPr lang="ru-RU" sz="2000" dirty="0"/>
              <a:t>методы предполагают использование знания </a:t>
            </a:r>
            <a:r>
              <a:rPr lang="ru-RU" sz="2000" dirty="0" smtClean="0"/>
              <a:t>психологии  </a:t>
            </a:r>
            <a:r>
              <a:rPr lang="ru-RU" sz="2000" dirty="0"/>
              <a:t>человека  и  его  поведение  в  трудовом  коллективе. Подбор  кадров </a:t>
            </a:r>
            <a:r>
              <a:rPr lang="ru-RU" sz="2000" dirty="0" smtClean="0"/>
              <a:t>осуществляется  </a:t>
            </a:r>
            <a:r>
              <a:rPr lang="ru-RU" sz="2000" dirty="0"/>
              <a:t>с  учетом  совместимости  людей,  что  позволяет  создать </a:t>
            </a:r>
            <a:r>
              <a:rPr lang="ru-RU" sz="2000" dirty="0" smtClean="0"/>
              <a:t>благоприятный  </a:t>
            </a:r>
            <a:r>
              <a:rPr lang="ru-RU" sz="2000" dirty="0"/>
              <a:t>климат,  что  позволяет  целенаправленно  мотивировать </a:t>
            </a:r>
            <a:r>
              <a:rPr lang="ru-RU" sz="2000" dirty="0" smtClean="0"/>
              <a:t>работников</a:t>
            </a:r>
            <a:r>
              <a:rPr lang="ru-RU" sz="2000" dirty="0"/>
              <a:t>.</a:t>
            </a:r>
          </a:p>
        </p:txBody>
      </p:sp>
    </p:spTree>
    <p:extLst>
      <p:ext uri="{BB962C8B-B14F-4D97-AF65-F5344CB8AC3E}">
        <p14:creationId xmlns:p14="http://schemas.microsoft.com/office/powerpoint/2010/main" val="36593856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Заголовок 1"/>
          <p:cNvSpPr>
            <a:spLocks noGrp="1"/>
          </p:cNvSpPr>
          <p:nvPr>
            <p:ph type="title"/>
          </p:nvPr>
        </p:nvSpPr>
        <p:spPr/>
        <p:txBody>
          <a:bodyPr/>
          <a:lstStyle/>
          <a:p>
            <a:pPr algn="ctr" eaLnBrk="1" hangingPunct="1"/>
            <a:r>
              <a:rPr lang="ru-RU" sz="2400" b="1" smtClean="0">
                <a:solidFill>
                  <a:srgbClr val="FFC000"/>
                </a:solidFill>
              </a:rPr>
              <a:t>Принципы организации ПП (основа эффективного управления материальным потоком)</a:t>
            </a:r>
          </a:p>
        </p:txBody>
      </p:sp>
      <p:sp>
        <p:nvSpPr>
          <p:cNvPr id="3" name="Содержимое 2"/>
          <p:cNvSpPr>
            <a:spLocks noGrp="1"/>
          </p:cNvSpPr>
          <p:nvPr>
            <p:ph idx="1"/>
          </p:nvPr>
        </p:nvSpPr>
        <p:spPr>
          <a:xfrm>
            <a:off x="428625" y="1857375"/>
            <a:ext cx="8401050" cy="4525963"/>
          </a:xfrm>
        </p:spPr>
        <p:txBody>
          <a:bodyPr>
            <a:normAutofit fontScale="55000" lnSpcReduction="20000"/>
          </a:bodyPr>
          <a:lstStyle/>
          <a:p>
            <a:pPr marL="420624" indent="-384048" eaLnBrk="1" fontAlgn="auto" hangingPunct="1">
              <a:spcAft>
                <a:spcPts val="0"/>
              </a:spcAft>
              <a:buFont typeface="Wingdings 2"/>
              <a:buChar char=""/>
              <a:defRPr/>
            </a:pPr>
            <a:r>
              <a:rPr lang="ru-RU" b="1" dirty="0" smtClean="0">
                <a:solidFill>
                  <a:srgbClr val="FFC000"/>
                </a:solidFill>
              </a:rPr>
              <a:t>Принцип специализации </a:t>
            </a:r>
            <a:r>
              <a:rPr lang="ru-RU" dirty="0" smtClean="0"/>
              <a:t>– ограничение разнообразия ПП путем их стандартизации, унификации технологических маршрутов и конструкций изделий</a:t>
            </a:r>
          </a:p>
          <a:p>
            <a:pPr marL="420624" indent="-384048" eaLnBrk="1" fontAlgn="auto" hangingPunct="1">
              <a:spcAft>
                <a:spcPts val="0"/>
              </a:spcAft>
              <a:buFont typeface="Wingdings 2"/>
              <a:buChar char=""/>
              <a:defRPr/>
            </a:pPr>
            <a:r>
              <a:rPr lang="ru-RU" b="1" dirty="0" smtClean="0">
                <a:solidFill>
                  <a:srgbClr val="FFC000"/>
                </a:solidFill>
              </a:rPr>
              <a:t>Принцип пропорциональности </a:t>
            </a:r>
            <a:r>
              <a:rPr lang="ru-RU" dirty="0" smtClean="0"/>
              <a:t>– относительная сбалансированность пропускной способности всех последовательных производственных подразделений (нарушение!!!! – возникновение узких мест или неполной загрузки)</a:t>
            </a:r>
          </a:p>
          <a:p>
            <a:pPr marL="420624" indent="-384048" eaLnBrk="1" fontAlgn="auto" hangingPunct="1">
              <a:spcAft>
                <a:spcPts val="0"/>
              </a:spcAft>
              <a:buFont typeface="Wingdings 2"/>
              <a:buChar char=""/>
              <a:defRPr/>
            </a:pPr>
            <a:r>
              <a:rPr lang="ru-RU" b="1" dirty="0" smtClean="0">
                <a:solidFill>
                  <a:srgbClr val="FFC000"/>
                </a:solidFill>
              </a:rPr>
              <a:t>Принцип дифференциации </a:t>
            </a:r>
            <a:r>
              <a:rPr lang="ru-RU" dirty="0" smtClean="0"/>
              <a:t>– разделение ПП между отдельными подразделениями</a:t>
            </a:r>
          </a:p>
          <a:p>
            <a:pPr marL="420624" indent="-384048" eaLnBrk="1" fontAlgn="auto" hangingPunct="1">
              <a:spcAft>
                <a:spcPts val="0"/>
              </a:spcAft>
              <a:buFont typeface="Wingdings 2"/>
              <a:buChar char=""/>
              <a:defRPr/>
            </a:pPr>
            <a:r>
              <a:rPr lang="ru-RU" b="1" dirty="0" smtClean="0">
                <a:solidFill>
                  <a:srgbClr val="FFC000"/>
                </a:solidFill>
              </a:rPr>
              <a:t>Принцип комбинирования </a:t>
            </a:r>
            <a:r>
              <a:rPr lang="ru-RU" dirty="0" smtClean="0"/>
              <a:t>– объединение разнохарактерных процессов по изготовлению одного вида продукции в пределах одного производства (цеха, участка)</a:t>
            </a:r>
          </a:p>
          <a:p>
            <a:pPr marL="420624" indent="-384048" eaLnBrk="1" fontAlgn="auto" hangingPunct="1">
              <a:spcAft>
                <a:spcPts val="0"/>
              </a:spcAft>
              <a:buFont typeface="Wingdings 2"/>
              <a:buChar char=""/>
              <a:defRPr/>
            </a:pPr>
            <a:r>
              <a:rPr lang="ru-RU" b="1" dirty="0" smtClean="0">
                <a:solidFill>
                  <a:srgbClr val="FFC000"/>
                </a:solidFill>
              </a:rPr>
              <a:t>Принцип стандартизации </a:t>
            </a:r>
            <a:r>
              <a:rPr lang="ru-RU" dirty="0" smtClean="0"/>
              <a:t>– разработка, установление и применение однообразных условий, обеспечивающих наилучшее протекание ПП</a:t>
            </a:r>
          </a:p>
          <a:p>
            <a:pPr marL="420624" indent="-384048" eaLnBrk="1" fontAlgn="auto" hangingPunct="1">
              <a:spcAft>
                <a:spcPts val="0"/>
              </a:spcAft>
              <a:buFont typeface="Wingdings 2"/>
              <a:buChar char=""/>
              <a:defRPr/>
            </a:pPr>
            <a:r>
              <a:rPr lang="ru-RU" b="1" dirty="0" smtClean="0">
                <a:solidFill>
                  <a:srgbClr val="FFC000"/>
                </a:solidFill>
              </a:rPr>
              <a:t>Принцип непрерывности </a:t>
            </a:r>
            <a:r>
              <a:rPr lang="ru-RU" dirty="0" smtClean="0"/>
              <a:t>– сокращение до возможного минимума типичных перерывов в ПП</a:t>
            </a:r>
          </a:p>
          <a:p>
            <a:pPr marL="420624" indent="-384048" eaLnBrk="1" fontAlgn="auto" hangingPunct="1">
              <a:spcAft>
                <a:spcPts val="0"/>
              </a:spcAft>
              <a:buFont typeface="Wingdings 2"/>
              <a:buChar char=""/>
              <a:defRPr/>
            </a:pPr>
            <a:r>
              <a:rPr lang="ru-RU" b="1" dirty="0" smtClean="0">
                <a:solidFill>
                  <a:srgbClr val="FFC000"/>
                </a:solidFill>
              </a:rPr>
              <a:t>Принцип ритмичности </a:t>
            </a:r>
            <a:r>
              <a:rPr lang="ru-RU" dirty="0" smtClean="0"/>
              <a:t>– равномерный выпуск определенного количества продукции через заданные интервалы времени</a:t>
            </a:r>
          </a:p>
        </p:txBody>
      </p:sp>
    </p:spTree>
    <p:extLst>
      <p:ext uri="{BB962C8B-B14F-4D97-AF65-F5344CB8AC3E}">
        <p14:creationId xmlns:p14="http://schemas.microsoft.com/office/powerpoint/2010/main" val="3038897251"/>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Заголовок 1"/>
          <p:cNvSpPr>
            <a:spLocks noGrp="1"/>
          </p:cNvSpPr>
          <p:nvPr>
            <p:ph type="title"/>
          </p:nvPr>
        </p:nvSpPr>
        <p:spPr>
          <a:xfrm>
            <a:off x="1619250" y="549275"/>
            <a:ext cx="7524750" cy="563563"/>
          </a:xfrm>
        </p:spPr>
        <p:txBody>
          <a:bodyPr/>
          <a:lstStyle/>
          <a:p>
            <a:pPr eaLnBrk="1" hangingPunct="1"/>
            <a:r>
              <a:rPr lang="ru-RU" sz="2600" smtClean="0">
                <a:solidFill>
                  <a:schemeClr val="tx1"/>
                </a:solidFill>
              </a:rPr>
              <a:t>Организационная  структура  управления –</a:t>
            </a:r>
            <a:endParaRPr lang="ru-RU" sz="2600" smtClean="0"/>
          </a:p>
        </p:txBody>
      </p:sp>
      <p:sp>
        <p:nvSpPr>
          <p:cNvPr id="3" name="Объект 2"/>
          <p:cNvSpPr>
            <a:spLocks noGrp="1"/>
          </p:cNvSpPr>
          <p:nvPr>
            <p:ph idx="1"/>
          </p:nvPr>
        </p:nvSpPr>
        <p:spPr/>
        <p:txBody>
          <a:bodyPr/>
          <a:lstStyle/>
          <a:p>
            <a:pPr marL="0" indent="0" eaLnBrk="1" hangingPunct="1">
              <a:buFont typeface="Wingdings" pitchFamily="2" charset="2"/>
              <a:buNone/>
              <a:defRPr/>
            </a:pPr>
            <a:r>
              <a:rPr lang="ru-RU" sz="2200" dirty="0" smtClean="0">
                <a:solidFill>
                  <a:schemeClr val="tx1"/>
                </a:solidFill>
              </a:rPr>
              <a:t>–  совокупность  управленческих  звеньев,  расположенных в  строгой  соподчиненности  и  обеспечивающих  взаимосвязь  между управляющей и управляемой системами. </a:t>
            </a:r>
          </a:p>
          <a:p>
            <a:pPr eaLnBrk="1" hangingPunct="1">
              <a:defRPr/>
            </a:pPr>
            <a:endParaRPr lang="ru-RU" sz="1600" dirty="0" smtClean="0">
              <a:solidFill>
                <a:schemeClr val="tx1"/>
              </a:solidFill>
            </a:endParaRPr>
          </a:p>
          <a:p>
            <a:pPr marL="0" indent="0" eaLnBrk="1" hangingPunct="1">
              <a:buFont typeface="Wingdings" pitchFamily="2" charset="2"/>
              <a:buNone/>
              <a:defRPr/>
            </a:pPr>
            <a:r>
              <a:rPr lang="ru-RU" sz="2200" dirty="0">
                <a:solidFill>
                  <a:schemeClr val="tx1"/>
                </a:solidFill>
              </a:rPr>
              <a:t>– упорядоченная совокупность взаимосвязанных элементов, находящихся между собой в строгой соподчиненности и устойчивых отношениях, обеспечивающих их функционирование и развитие системы как единого целого</a:t>
            </a:r>
            <a:r>
              <a:rPr lang="ru-RU" sz="2200" dirty="0" smtClean="0">
                <a:solidFill>
                  <a:schemeClr val="tx1"/>
                </a:solidFill>
              </a:rPr>
              <a:t>.</a:t>
            </a:r>
          </a:p>
          <a:p>
            <a:pPr marL="0" indent="0" eaLnBrk="1" hangingPunct="1">
              <a:buFont typeface="Wingdings" pitchFamily="2" charset="2"/>
              <a:buNone/>
              <a:defRPr/>
            </a:pPr>
            <a:endParaRPr lang="ru-RU" sz="2200" dirty="0">
              <a:solidFill>
                <a:schemeClr val="tx1"/>
              </a:solidFill>
            </a:endParaRPr>
          </a:p>
          <a:p>
            <a:pPr eaLnBrk="1" hangingPunct="1">
              <a:defRPr/>
            </a:pPr>
            <a:r>
              <a:rPr lang="ru-RU" sz="2000" i="1" dirty="0" smtClean="0">
                <a:solidFill>
                  <a:schemeClr val="tx1"/>
                </a:solidFill>
              </a:rPr>
              <a:t>Основными  характеристиками  ОСУ является состав, соотношение и взаимосвязь отдельных подсистем организации. ОСУ направлена, прежде всего, на установление  четких  взаимосвязей  между  отдельными  подразделениями  организации, распределение между ними прав и ответственности. </a:t>
            </a:r>
            <a:endParaRPr lang="ru-RU" sz="2000" i="1" dirty="0">
              <a:solidFill>
                <a:schemeClr val="tx1"/>
              </a:solidFill>
            </a:endParaRPr>
          </a:p>
        </p:txBody>
      </p:sp>
      <p:sp>
        <p:nvSpPr>
          <p:cNvPr id="5" name="TextBox 4"/>
          <p:cNvSpPr txBox="1"/>
          <p:nvPr/>
        </p:nvSpPr>
        <p:spPr>
          <a:xfrm>
            <a:off x="7524750" y="5934075"/>
            <a:ext cx="1336675" cy="461963"/>
          </a:xfrm>
          <a:prstGeom prst="rect">
            <a:avLst/>
          </a:prstGeom>
          <a:solidFill>
            <a:schemeClr val="accent5">
              <a:lumMod val="25000"/>
            </a:schemeClr>
          </a:solidFill>
        </p:spPr>
        <p:txBody>
          <a:bodyPr wrap="none">
            <a:spAutoFit/>
          </a:bodyPr>
          <a:lstStyle/>
          <a:p>
            <a:pPr fontAlgn="base">
              <a:spcBef>
                <a:spcPct val="0"/>
              </a:spcBef>
              <a:spcAft>
                <a:spcPct val="0"/>
              </a:spcAft>
              <a:defRPr/>
            </a:pPr>
            <a:r>
              <a:rPr lang="ru-RU" sz="2400" dirty="0">
                <a:solidFill>
                  <a:srgbClr val="FFFFFF"/>
                </a:solidFill>
              </a:rPr>
              <a:t>Тема 13</a:t>
            </a:r>
          </a:p>
        </p:txBody>
      </p:sp>
    </p:spTree>
    <p:extLst>
      <p:ext uri="{BB962C8B-B14F-4D97-AF65-F5344CB8AC3E}">
        <p14:creationId xmlns:p14="http://schemas.microsoft.com/office/powerpoint/2010/main" val="1931877783"/>
      </p:ext>
    </p:extLst>
  </p:cSld>
  <p:clrMapOvr>
    <a:masterClrMapping/>
  </p:clrMapOvr>
  <p:transition spd="med">
    <p:dissolve/>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Заголовок 1"/>
          <p:cNvSpPr>
            <a:spLocks noGrp="1"/>
          </p:cNvSpPr>
          <p:nvPr>
            <p:ph type="title"/>
          </p:nvPr>
        </p:nvSpPr>
        <p:spPr>
          <a:xfrm>
            <a:off x="1828800" y="457200"/>
            <a:ext cx="5695950" cy="563563"/>
          </a:xfrm>
        </p:spPr>
        <p:txBody>
          <a:bodyPr/>
          <a:lstStyle/>
          <a:p>
            <a:pPr algn="r" eaLnBrk="1" hangingPunct="1"/>
            <a:r>
              <a:rPr lang="ru-RU" smtClean="0"/>
              <a:t>Элементы ОСУ:</a:t>
            </a:r>
          </a:p>
        </p:txBody>
      </p:sp>
      <p:sp>
        <p:nvSpPr>
          <p:cNvPr id="6147" name="Объект 2"/>
          <p:cNvSpPr>
            <a:spLocks noGrp="1"/>
          </p:cNvSpPr>
          <p:nvPr>
            <p:ph idx="1"/>
          </p:nvPr>
        </p:nvSpPr>
        <p:spPr>
          <a:xfrm>
            <a:off x="565150" y="1279525"/>
            <a:ext cx="8305800" cy="4724400"/>
          </a:xfrm>
        </p:spPr>
        <p:txBody>
          <a:bodyPr/>
          <a:lstStyle/>
          <a:p>
            <a:pPr eaLnBrk="1" hangingPunct="1"/>
            <a:r>
              <a:rPr lang="ru-RU" sz="2000" b="1" smtClean="0">
                <a:solidFill>
                  <a:schemeClr val="tx1"/>
                </a:solidFill>
              </a:rPr>
              <a:t>Звенья управления</a:t>
            </a:r>
            <a:r>
              <a:rPr lang="ru-RU" sz="2000" smtClean="0">
                <a:solidFill>
                  <a:schemeClr val="tx1"/>
                </a:solidFill>
              </a:rPr>
              <a:t>  -  структурные подразделения, их руководители, а также отдельные специалисты, выполняющие соответствующие функции управления либо их часть.                  </a:t>
            </a:r>
            <a:r>
              <a:rPr lang="ru-RU" sz="1800" i="1" smtClean="0">
                <a:solidFill>
                  <a:schemeClr val="tx1"/>
                </a:solidFill>
              </a:rPr>
              <a:t>В основе образования звена управления лежит выполнение отделом определенной функции управления. Устанавливающиеся между отделами связи носят горизонтальный характер. </a:t>
            </a:r>
          </a:p>
          <a:p>
            <a:pPr eaLnBrk="1" hangingPunct="1"/>
            <a:endParaRPr lang="ru-RU" sz="2000" smtClean="0">
              <a:solidFill>
                <a:schemeClr val="tx1"/>
              </a:solidFill>
            </a:endParaRPr>
          </a:p>
          <a:p>
            <a:pPr eaLnBrk="1" hangingPunct="1"/>
            <a:r>
              <a:rPr lang="ru-RU" sz="2000" b="1" smtClean="0">
                <a:solidFill>
                  <a:schemeClr val="tx1"/>
                </a:solidFill>
              </a:rPr>
              <a:t>Уровень  управления  </a:t>
            </a:r>
            <a:r>
              <a:rPr lang="ru-RU" sz="2000" smtClean="0">
                <a:solidFill>
                  <a:schemeClr val="tx1"/>
                </a:solidFill>
              </a:rPr>
              <a:t>- совокупность  звеньев  управления,  занимающих  определенное  место  в  иерархии  организации.  </a:t>
            </a:r>
            <a:r>
              <a:rPr lang="ru-RU" sz="1800" i="1" smtClean="0">
                <a:solidFill>
                  <a:schemeClr val="tx1"/>
                </a:solidFill>
              </a:rPr>
              <a:t>Уровни управления находятся в вертикальной зависимости и подчиняются друг другу: менеджеры  более  высокого  уровня принимают  решения,  которые  конкретизируются и доводятся до нижестоящих звеньев. </a:t>
            </a:r>
          </a:p>
        </p:txBody>
      </p:sp>
      <p:sp>
        <p:nvSpPr>
          <p:cNvPr id="5" name="TextBox 4"/>
          <p:cNvSpPr txBox="1"/>
          <p:nvPr/>
        </p:nvSpPr>
        <p:spPr>
          <a:xfrm>
            <a:off x="7524750" y="5934075"/>
            <a:ext cx="1336675" cy="461963"/>
          </a:xfrm>
          <a:prstGeom prst="rect">
            <a:avLst/>
          </a:prstGeom>
          <a:solidFill>
            <a:schemeClr val="accent5">
              <a:lumMod val="25000"/>
            </a:schemeClr>
          </a:solidFill>
        </p:spPr>
        <p:txBody>
          <a:bodyPr wrap="none">
            <a:spAutoFit/>
          </a:bodyPr>
          <a:lstStyle/>
          <a:p>
            <a:pPr fontAlgn="base">
              <a:spcBef>
                <a:spcPct val="0"/>
              </a:spcBef>
              <a:spcAft>
                <a:spcPct val="0"/>
              </a:spcAft>
              <a:defRPr/>
            </a:pPr>
            <a:r>
              <a:rPr lang="ru-RU" sz="2400" dirty="0">
                <a:solidFill>
                  <a:srgbClr val="FFFFFF"/>
                </a:solidFill>
              </a:rPr>
              <a:t>Тема 13</a:t>
            </a:r>
          </a:p>
        </p:txBody>
      </p:sp>
      <p:pic>
        <p:nvPicPr>
          <p:cNvPr id="7" name="Picture 80" descr="C:\Documents and Settings\Client\Рабочий стол\3d humans\gif\рабочий 5.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163" y="5432425"/>
            <a:ext cx="1133475"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1" descr="C:\Documents and Settings\Client\Рабочий стол\3d humans\gif\линейный руководитель.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750" y="252413"/>
            <a:ext cx="1524000"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4" descr="C:\Documents and Settings\Client\Рабочий стол\3d humans\gif\функциональный руководитель.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5375275"/>
            <a:ext cx="935038"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1" descr="C:\Documents and Settings\Client\Рабочий стол\3d humans\gif\линейный руководитель.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6013" y="5435600"/>
            <a:ext cx="1193800"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utoShape 7"/>
          <p:cNvSpPr>
            <a:spLocks noChangeArrowheads="1"/>
          </p:cNvSpPr>
          <p:nvPr/>
        </p:nvSpPr>
        <p:spPr bwMode="gray">
          <a:xfrm>
            <a:off x="2433638" y="5924550"/>
            <a:ext cx="792162" cy="288925"/>
          </a:xfrm>
          <a:prstGeom prst="rightArrow">
            <a:avLst>
              <a:gd name="adj1" fmla="val 35167"/>
              <a:gd name="adj2" fmla="val 111029"/>
            </a:avLst>
          </a:prstGeom>
          <a:gradFill rotWithShape="1">
            <a:gsLst>
              <a:gs pos="0">
                <a:schemeClr val="hlink"/>
              </a:gs>
              <a:gs pos="100000">
                <a:schemeClr val="hlink">
                  <a:gamma/>
                  <a:tint val="30196"/>
                  <a:invGamma/>
                </a:schemeClr>
              </a:gs>
            </a:gsLst>
            <a:lin ang="5400000" scaled="1"/>
          </a:gradFill>
          <a:ln w="0" algn="ctr">
            <a:noFill/>
            <a:miter lim="800000"/>
            <a:headEnd/>
            <a:tailEnd/>
          </a:ln>
          <a:effectLst/>
        </p:spPr>
        <p:txBody>
          <a:bodyPr wrap="none" anchor="ctr"/>
          <a:lstStyle/>
          <a:p>
            <a:pPr fontAlgn="base">
              <a:spcBef>
                <a:spcPct val="0"/>
              </a:spcBef>
              <a:spcAft>
                <a:spcPct val="0"/>
              </a:spcAft>
              <a:defRPr/>
            </a:pPr>
            <a:endParaRPr lang="ru-RU">
              <a:solidFill>
                <a:srgbClr val="FFFFFF"/>
              </a:solidFill>
            </a:endParaRPr>
          </a:p>
        </p:txBody>
      </p:sp>
      <p:sp>
        <p:nvSpPr>
          <p:cNvPr id="13" name="AutoShape 7"/>
          <p:cNvSpPr>
            <a:spLocks noChangeArrowheads="1"/>
          </p:cNvSpPr>
          <p:nvPr/>
        </p:nvSpPr>
        <p:spPr bwMode="gray">
          <a:xfrm>
            <a:off x="4359275" y="5919788"/>
            <a:ext cx="792163" cy="288925"/>
          </a:xfrm>
          <a:prstGeom prst="rightArrow">
            <a:avLst>
              <a:gd name="adj1" fmla="val 35167"/>
              <a:gd name="adj2" fmla="val 111029"/>
            </a:avLst>
          </a:prstGeom>
          <a:gradFill rotWithShape="1">
            <a:gsLst>
              <a:gs pos="0">
                <a:schemeClr val="hlink"/>
              </a:gs>
              <a:gs pos="100000">
                <a:schemeClr val="hlink">
                  <a:gamma/>
                  <a:tint val="30196"/>
                  <a:invGamma/>
                </a:schemeClr>
              </a:gs>
            </a:gsLst>
            <a:lin ang="5400000" scaled="1"/>
          </a:gradFill>
          <a:ln w="0" algn="ctr">
            <a:noFill/>
            <a:miter lim="800000"/>
            <a:headEnd/>
            <a:tailEnd/>
          </a:ln>
          <a:effectLst/>
        </p:spPr>
        <p:txBody>
          <a:bodyPr wrap="none" anchor="ctr"/>
          <a:lstStyle/>
          <a:p>
            <a:pPr fontAlgn="base">
              <a:spcBef>
                <a:spcPct val="0"/>
              </a:spcBef>
              <a:spcAft>
                <a:spcPct val="0"/>
              </a:spcAft>
              <a:defRPr/>
            </a:pPr>
            <a:endParaRPr lang="ru-RU">
              <a:solidFill>
                <a:srgbClr val="FFFFFF"/>
              </a:solidFill>
            </a:endParaRPr>
          </a:p>
        </p:txBody>
      </p:sp>
    </p:spTree>
    <p:extLst>
      <p:ext uri="{BB962C8B-B14F-4D97-AF65-F5344CB8AC3E}">
        <p14:creationId xmlns:p14="http://schemas.microsoft.com/office/powerpoint/2010/main" val="1435714166"/>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nodeType="withEffect">
                                  <p:stCondLst>
                                    <p:cond delay="0"/>
                                  </p:stCondLst>
                                  <p:childTnLst>
                                    <p:animMotion origin="layout" path="M 0.00087 0.03191 C -0.09167 0.01249 -0.1842 -0.00671 -0.21684 -0.00532 C -0.24948 -0.00393 -0.1566 0.01272 -0.19531 0.04024 C -0.23403 0.06776 -0.39896 0.20606 -0.44965 0.16003 C -0.50035 0.11401 -0.52483 -0.25185 -0.49913 -0.23636 C -0.47344 -0.22086 -0.38438 0.01595 -0.29531 0.25277 " pathEditMode="relative" rAng="0" ptsTypes="aaaaaA">
                                      <p:cBhvr>
                                        <p:cTn id="6" dur="3000" fill="hold"/>
                                        <p:tgtEl>
                                          <p:spTgt spid="7"/>
                                        </p:tgtEl>
                                        <p:attrNameLst>
                                          <p:attrName>ppt_x</p:attrName>
                                          <p:attrName>ppt_y</p:attrName>
                                        </p:attrNameLst>
                                      </p:cBhvr>
                                      <p:rCtr x="-26300" y="-3100"/>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path" presetSubtype="0" accel="50000" decel="50000" fill="hold" nodeType="clickEffect">
                                  <p:stCondLst>
                                    <p:cond delay="0"/>
                                  </p:stCondLst>
                                  <p:childTnLst>
                                    <p:animMotion origin="layout" path="M 0.04392 0.0932 C 0.09375 0.23382 0.14357 0.37466 0.18958 0.40172 C 0.23559 0.42877 0.23333 0.24029 0.31996 0.25509 C 0.40659 0.26989 0.62691 0.54741 0.70972 0.49122 C 0.79253 0.43502 0.87743 0.00532 0.81736 -0.0821 C 0.75729 -0.16952 0.42639 -0.04139 0.34896 -0.0333 " pathEditMode="relative" rAng="0" ptsTypes="aaaaaA">
                                      <p:cBhvr>
                                        <p:cTn id="10" dur="3000" fill="hold"/>
                                        <p:tgtEl>
                                          <p:spTgt spid="8"/>
                                        </p:tgtEl>
                                        <p:attrNameLst>
                                          <p:attrName>ppt_x</p:attrName>
                                          <p:attrName>ppt_y</p:attrName>
                                        </p:attrNameLst>
                                      </p:cBhvr>
                                      <p:rCtr x="41700" y="9600"/>
                                    </p:animMotion>
                                  </p:childTnLst>
                                </p:cTn>
                              </p:par>
                              <p:par>
                                <p:cTn id="11" presetID="0" presetClass="path" presetSubtype="0" accel="50000" decel="50000" fill="hold" nodeType="withEffect">
                                  <p:stCondLst>
                                    <p:cond delay="0"/>
                                  </p:stCondLst>
                                  <p:childTnLst>
                                    <p:animMotion origin="layout" path="M 0.07153 -0.02289 C 0.08195 -0.01387 0.09097 -0.00485 0.10313 -0.00092 C 0.13611 -0.00139 0.16893 -0.00139 0.20191 -0.00254 C 0.20868 -0.00277 0.21632 -0.01249 0.22344 -0.01434 C 0.22813 -0.01757 0.23247 -0.01896 0.23733 -0.02104 C 0.24983 -0.03769 0.26736 -0.03376 0.2842 -0.03469 C 0.28802 -0.03423 0.29202 -0.03423 0.29566 -0.03307 C 0.29896 -0.03191 0.3007 -0.02682 0.30313 -0.02451 C 0.30591 -0.02197 0.30886 -0.02081 0.31198 -0.01942 C 0.31684 -0.01295 0.32275 -0.00948 0.32726 -0.00254 C 0.33108 0.00324 0.33281 0.00995 0.33611 0.01596 C 0.33976 0.02267 0.34757 0.03608 0.34757 0.03631 C 0.34913 0.04117 0.35122 0.04602 0.35261 0.05134 C 0.35538 0.06291 0.35591 0.07401 0.36025 0.08511 C 0.36216 0.09575 0.36389 0.10615 0.36528 0.11702 C 0.36389 0.12951 0.36337 0.142 0.36146 0.15426 C 0.36077 0.15865 0.35764 0.16189 0.35643 0.16605 C 0.35295 0.17669 0.35122 0.1864 0.34497 0.19473 C 0.34358 0.2019 0.34375 0.20953 0.34236 0.2167 C 0.3415 0.22109 0.33889 0.22456 0.33733 0.22849 C 0.33577 0.23705 0.33334 0.2463 0.32986 0.2537 C 0.32552 0.27498 0.3125 0.30435 0.29566 0.30944 C 0.28646 0.31753 0.27743 0.32609 0.2665 0.32956 C 0.21302 0.32725 0.24132 0.33025 0.21841 0.32285 C 0.21719 0.3217 0.21563 0.321 0.21459 0.31938 C 0.21268 0.31638 0.20955 0.30944 0.20955 0.30967 C 0.20695 0.29834 0.20313 0.28724 0.19566 0.28076 C 0.18559 0.26087 0.17847 0.26018 0.16146 0.25717 C 0.14861 0.25833 0.13091 0.25972 0.12222 0.27567 C 0.11893 0.28192 0.11806 0.28793 0.11459 0.29417 C 0.11146 0.30713 0.11615 0.29163 0.10955 0.3025 C 0.10868 0.30389 0.10903 0.3062 0.10834 0.30759 C 0.10729 0.30967 0.10573 0.31106 0.10452 0.31268 C 0.10209 0.3217 0.10313 0.3328 0.09948 0.34135 C 0.09844 0.3439 0.0967 0.34552 0.09566 0.34806 C 0.09271 0.35523 0.09271 0.36286 0.09045 0.37003 C 0.08438 0.38853 0.09097 0.36263 0.08681 0.38021 C 0.08507 0.39732 0.07882 0.41235 0.07535 0.429 C 0.07257 0.44242 0.07153 0.45491 0.06528 0.46624 C 0.06216 0.47757 0.06094 0.48636 0.05122 0.48983 C 0.04913 0.48705 0.04792 0.48173 0.04497 0.48127 C 0.04202 0.48081 0.03733 0.48798 0.03733 0.48821 C 0.03229 0.49838 0.01927 0.50879 0.01077 0.51342 C -0.00173 0.52035 0.01302 0.51365 0.0007 0.5185 C -0.00191 0.51943 -0.00694 0.52174 -0.00694 0.52197 C -0.02812 0.54094 -0.06198 0.52452 -0.08281 0.52359 C -0.09479 0.51781 -0.10295 0.50393 -0.11319 0.49491 C -0.11493 0.49145 -0.11701 0.48844 -0.1184 0.48474 C -0.12014 0.48034 -0.12344 0.47133 -0.12344 0.47156 C -0.12482 0.463 -0.12621 0.45467 -0.12969 0.4475 C -0.13159 0.43849 -0.13298 0.43039 -0.13611 0.4223 C -0.13958 0.40333 -0.13871 0.40079 -0.13975 0.3735 C -0.1401 0.36448 -0.14028 0.35546 -0.14114 0.34644 C -0.14149 0.34297 -0.14357 0.33626 -0.14357 0.3365 C -0.14409 0.31591 -0.14809 0.27752 -0.14236 0.2537 C -0.14114 0.24214 -0.14062 0.23798 -0.13472 0.23011 C -0.13298 0.22248 -0.13159 0.21392 -0.12725 0.20814 " pathEditMode="relative" rAng="0" ptsTypes="ffffffffffffffffffffffffffffffffffffffffffffffffffffffffA">
                                      <p:cBhvr>
                                        <p:cTn id="12" dur="3000" fill="hold"/>
                                        <p:tgtEl>
                                          <p:spTgt spid="10"/>
                                        </p:tgtEl>
                                        <p:attrNameLst>
                                          <p:attrName>ppt_x</p:attrName>
                                          <p:attrName>ppt_y</p:attrName>
                                        </p:attrNameLst>
                                      </p:cBhvr>
                                      <p:rCtr x="3700" y="27500"/>
                                    </p:animMotion>
                                  </p:childTnLst>
                                </p:cTn>
                              </p:par>
                            </p:childTnLst>
                          </p:cTn>
                        </p:par>
                      </p:childTnLst>
                    </p:cTn>
                  </p:par>
                  <p:par>
                    <p:cTn id="13" fill="hold" nodeType="clickPar">
                      <p:stCondLst>
                        <p:cond delay="indefinite"/>
                      </p:stCondLst>
                      <p:childTnLst>
                        <p:par>
                          <p:cTn id="14" fill="hold" nodeType="withGroup">
                            <p:stCondLst>
                              <p:cond delay="0"/>
                            </p:stCondLst>
                            <p:childTnLst>
                              <p:par>
                                <p:cTn id="15" presetID="0" presetClass="path" presetSubtype="0" accel="50000" decel="50000" fill="hold" nodeType="clickEffect">
                                  <p:stCondLst>
                                    <p:cond delay="0"/>
                                  </p:stCondLst>
                                  <p:childTnLst>
                                    <p:animMotion origin="layout" path="M 0.04392 0.0932 C 0.09375 0.23382 0.14357 0.37466 0.18958 0.40172 C 0.23559 0.42877 0.23333 0.24029 0.31996 0.25509 C 0.40659 0.26989 0.62691 0.54741 0.70972 0.49122 C 0.79253 0.43502 0.87743 0.00532 0.81736 -0.0821 C 0.75729 -0.16952 0.42639 -0.04139 0.34896 -0.0333 " pathEditMode="relative" rAng="0" ptsTypes="aaaaaA">
                                      <p:cBhvr>
                                        <p:cTn id="16" dur="3000" fill="hold"/>
                                        <p:tgtEl>
                                          <p:spTgt spid="11"/>
                                        </p:tgtEl>
                                        <p:attrNameLst>
                                          <p:attrName>ppt_x</p:attrName>
                                          <p:attrName>ppt_y</p:attrName>
                                        </p:attrNameLst>
                                      </p:cBhvr>
                                      <p:rCtr x="41700" y="9600"/>
                                    </p:animMotion>
                                  </p:childTnLst>
                                </p:cTn>
                              </p:par>
                              <p:par>
                                <p:cTn id="17" presetID="8" presetClass="entr" presetSubtype="16"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diamond(in)">
                                      <p:cBhvr>
                                        <p:cTn id="19" dur="2000"/>
                                        <p:tgtEl>
                                          <p:spTgt spid="12"/>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amond(in)">
                                      <p:cBhvr>
                                        <p:cTn id="2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Заголовок 1"/>
          <p:cNvSpPr>
            <a:spLocks noGrp="1"/>
          </p:cNvSpPr>
          <p:nvPr>
            <p:ph type="title"/>
          </p:nvPr>
        </p:nvSpPr>
        <p:spPr/>
        <p:txBody>
          <a:bodyPr/>
          <a:lstStyle/>
          <a:p>
            <a:endParaRPr lang="ru-RU" smtClean="0"/>
          </a:p>
        </p:txBody>
      </p:sp>
      <p:sp>
        <p:nvSpPr>
          <p:cNvPr id="7171" name="Объект 2"/>
          <p:cNvSpPr>
            <a:spLocks noGrp="1"/>
          </p:cNvSpPr>
          <p:nvPr>
            <p:ph idx="1"/>
          </p:nvPr>
        </p:nvSpPr>
        <p:spPr>
          <a:xfrm>
            <a:off x="533400" y="1557338"/>
            <a:ext cx="8305800" cy="4462462"/>
          </a:xfrm>
        </p:spPr>
        <p:txBody>
          <a:bodyPr/>
          <a:lstStyle/>
          <a:p>
            <a:pPr marL="0" indent="0">
              <a:buFont typeface="Wingdings" pitchFamily="2" charset="2"/>
              <a:buNone/>
              <a:defRPr/>
            </a:pPr>
            <a:r>
              <a:rPr lang="ru-RU" sz="2200" dirty="0" smtClean="0">
                <a:solidFill>
                  <a:schemeClr val="tx1"/>
                </a:solidFill>
              </a:rPr>
              <a:t>Связи в организационной структуре управления могут носить линейный и функциональный характер. </a:t>
            </a:r>
          </a:p>
          <a:p>
            <a:pPr>
              <a:defRPr/>
            </a:pPr>
            <a:r>
              <a:rPr lang="ru-RU" sz="2200" b="1" i="1" dirty="0" smtClean="0">
                <a:solidFill>
                  <a:schemeClr val="tx1"/>
                </a:solidFill>
              </a:rPr>
              <a:t>Линейные</a:t>
            </a:r>
            <a:r>
              <a:rPr lang="ru-RU" sz="2200" dirty="0" smtClean="0">
                <a:solidFill>
                  <a:schemeClr val="tx1"/>
                </a:solidFill>
              </a:rPr>
              <a:t> связи отражают движение информации и управленческих решений между руководителями одного уровня, например линейными руководителями (начальниками цехов, мастерами цеха и др.). </a:t>
            </a:r>
          </a:p>
          <a:p>
            <a:pPr>
              <a:defRPr/>
            </a:pPr>
            <a:r>
              <a:rPr lang="ru-RU" sz="2200" b="1" i="1" dirty="0" smtClean="0">
                <a:solidFill>
                  <a:schemeClr val="tx1"/>
                </a:solidFill>
              </a:rPr>
              <a:t>Функциональные</a:t>
            </a:r>
            <a:r>
              <a:rPr lang="ru-RU" sz="2200" dirty="0" smtClean="0">
                <a:solidFill>
                  <a:schemeClr val="tx1"/>
                </a:solidFill>
              </a:rPr>
              <a:t> связи имеют место по линии движения информации и управленческих решений по тем или иным функциям управления. </a:t>
            </a:r>
          </a:p>
        </p:txBody>
      </p:sp>
      <p:sp>
        <p:nvSpPr>
          <p:cNvPr id="5" name="TextBox 4"/>
          <p:cNvSpPr txBox="1"/>
          <p:nvPr/>
        </p:nvSpPr>
        <p:spPr>
          <a:xfrm>
            <a:off x="7524750" y="5934075"/>
            <a:ext cx="1338263" cy="461963"/>
          </a:xfrm>
          <a:prstGeom prst="rect">
            <a:avLst/>
          </a:prstGeom>
          <a:solidFill>
            <a:schemeClr val="accent5">
              <a:lumMod val="25000"/>
            </a:schemeClr>
          </a:solidFill>
        </p:spPr>
        <p:txBody>
          <a:bodyPr wrap="none">
            <a:spAutoFit/>
          </a:bodyPr>
          <a:lstStyle/>
          <a:p>
            <a:pPr fontAlgn="base">
              <a:spcBef>
                <a:spcPct val="0"/>
              </a:spcBef>
              <a:spcAft>
                <a:spcPct val="0"/>
              </a:spcAft>
              <a:defRPr/>
            </a:pPr>
            <a:r>
              <a:rPr lang="ru-RU" sz="2400" dirty="0">
                <a:solidFill>
                  <a:srgbClr val="FFFFFF"/>
                </a:solidFill>
              </a:rPr>
              <a:t>Тема 13</a:t>
            </a:r>
          </a:p>
        </p:txBody>
      </p:sp>
    </p:spTree>
    <p:extLst>
      <p:ext uri="{BB962C8B-B14F-4D97-AF65-F5344CB8AC3E}">
        <p14:creationId xmlns:p14="http://schemas.microsoft.com/office/powerpoint/2010/main" val="2939438418"/>
      </p:ext>
    </p:extLst>
  </p:cSld>
  <p:clrMapOvr>
    <a:masterClrMapping/>
  </p:clrMapOvr>
  <p:transition spd="med">
    <p:dissolve/>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Заголовок 72"/>
          <p:cNvSpPr>
            <a:spLocks noGrp="1"/>
          </p:cNvSpPr>
          <p:nvPr>
            <p:ph type="title"/>
          </p:nvPr>
        </p:nvSpPr>
        <p:spPr>
          <a:xfrm>
            <a:off x="2000250" y="428625"/>
            <a:ext cx="6934200" cy="563563"/>
          </a:xfrm>
        </p:spPr>
        <p:txBody>
          <a:bodyPr/>
          <a:lstStyle/>
          <a:p>
            <a:pPr algn="r" eaLnBrk="1" hangingPunct="1"/>
            <a:r>
              <a:rPr lang="ru-RU" smtClean="0"/>
              <a:t>ОСНОВНЫЕ ТРЕБОВАНИЯ К ПОСТРОЕНИЮ ОРГСТРУКТУР</a:t>
            </a:r>
          </a:p>
        </p:txBody>
      </p:sp>
      <p:pic>
        <p:nvPicPr>
          <p:cNvPr id="8195" name="Picture 71" descr="C:\Documents and Settings\Client\Рабочий стол\3d humans\gif\линейный руководитель.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3313" y="2276475"/>
            <a:ext cx="928687"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AutoShape 6"/>
          <p:cNvSpPr>
            <a:spLocks noChangeArrowheads="1"/>
          </p:cNvSpPr>
          <p:nvPr/>
        </p:nvSpPr>
        <p:spPr bwMode="gray">
          <a:xfrm rot="7535209">
            <a:off x="3094831" y="2966244"/>
            <a:ext cx="792163" cy="288925"/>
          </a:xfrm>
          <a:prstGeom prst="rightArrow">
            <a:avLst>
              <a:gd name="adj1" fmla="val 35167"/>
              <a:gd name="adj2" fmla="val 111029"/>
            </a:avLst>
          </a:prstGeom>
          <a:gradFill rotWithShape="1">
            <a:gsLst>
              <a:gs pos="0">
                <a:schemeClr val="hlink"/>
              </a:gs>
              <a:gs pos="100000">
                <a:schemeClr val="hlink">
                  <a:gamma/>
                  <a:tint val="30196"/>
                  <a:invGamma/>
                </a:schemeClr>
              </a:gs>
            </a:gsLst>
            <a:lin ang="5400000" scaled="1"/>
          </a:gradFill>
          <a:ln w="0" algn="ctr">
            <a:noFill/>
            <a:miter lim="800000"/>
            <a:headEnd/>
            <a:tailEnd/>
          </a:ln>
          <a:effectLst/>
        </p:spPr>
        <p:txBody>
          <a:bodyPr wrap="none" anchor="ctr"/>
          <a:lstStyle/>
          <a:p>
            <a:pPr fontAlgn="base">
              <a:spcBef>
                <a:spcPct val="0"/>
              </a:spcBef>
              <a:spcAft>
                <a:spcPct val="0"/>
              </a:spcAft>
              <a:defRPr/>
            </a:pPr>
            <a:endParaRPr lang="ru-RU">
              <a:solidFill>
                <a:srgbClr val="FFFFFF"/>
              </a:solidFill>
            </a:endParaRPr>
          </a:p>
        </p:txBody>
      </p:sp>
      <p:sp>
        <p:nvSpPr>
          <p:cNvPr id="16" name="AutoShape 4"/>
          <p:cNvSpPr>
            <a:spLocks noChangeArrowheads="1"/>
          </p:cNvSpPr>
          <p:nvPr/>
        </p:nvSpPr>
        <p:spPr bwMode="gray">
          <a:xfrm rot="3465783">
            <a:off x="4152107" y="3044031"/>
            <a:ext cx="792162" cy="288925"/>
          </a:xfrm>
          <a:prstGeom prst="rightArrow">
            <a:avLst>
              <a:gd name="adj1" fmla="val 35167"/>
              <a:gd name="adj2" fmla="val 111028"/>
            </a:avLst>
          </a:prstGeom>
          <a:gradFill rotWithShape="1">
            <a:gsLst>
              <a:gs pos="0">
                <a:schemeClr val="hlink"/>
              </a:gs>
              <a:gs pos="100000">
                <a:schemeClr val="hlink">
                  <a:gamma/>
                  <a:tint val="30196"/>
                  <a:invGamma/>
                </a:schemeClr>
              </a:gs>
            </a:gsLst>
            <a:lin ang="5400000" scaled="1"/>
          </a:gradFill>
          <a:ln w="0" algn="ctr">
            <a:noFill/>
            <a:miter lim="800000"/>
            <a:headEnd/>
            <a:tailEnd/>
          </a:ln>
          <a:effectLst/>
        </p:spPr>
        <p:txBody>
          <a:bodyPr wrap="none" anchor="ctr"/>
          <a:lstStyle/>
          <a:p>
            <a:pPr fontAlgn="base">
              <a:spcBef>
                <a:spcPct val="0"/>
              </a:spcBef>
              <a:spcAft>
                <a:spcPct val="0"/>
              </a:spcAft>
              <a:defRPr/>
            </a:pPr>
            <a:endParaRPr lang="ru-RU">
              <a:solidFill>
                <a:srgbClr val="FFFFFF"/>
              </a:solidFill>
            </a:endParaRPr>
          </a:p>
        </p:txBody>
      </p:sp>
      <p:sp>
        <p:nvSpPr>
          <p:cNvPr id="8198" name="Text Box 6"/>
          <p:cNvSpPr txBox="1">
            <a:spLocks noChangeArrowheads="1"/>
          </p:cNvSpPr>
          <p:nvPr/>
        </p:nvSpPr>
        <p:spPr bwMode="auto">
          <a:xfrm>
            <a:off x="1252538" y="1516063"/>
            <a:ext cx="69294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ru-RU" sz="2000" b="1" smtClean="0">
                <a:solidFill>
                  <a:srgbClr val="FFFFFF"/>
                </a:solidFill>
              </a:rPr>
              <a:t>Оргструктура не должна быть сложной</a:t>
            </a:r>
            <a:endParaRPr lang="en-US" sz="1400" smtClean="0">
              <a:solidFill>
                <a:srgbClr val="FFFFFF"/>
              </a:solidFill>
            </a:endParaRPr>
          </a:p>
        </p:txBody>
      </p:sp>
      <p:sp>
        <p:nvSpPr>
          <p:cNvPr id="28" name="AutoShape 6"/>
          <p:cNvSpPr>
            <a:spLocks noChangeArrowheads="1"/>
          </p:cNvSpPr>
          <p:nvPr/>
        </p:nvSpPr>
        <p:spPr bwMode="gray">
          <a:xfrm rot="7535209">
            <a:off x="4023520" y="4037806"/>
            <a:ext cx="792162" cy="288925"/>
          </a:xfrm>
          <a:prstGeom prst="rightArrow">
            <a:avLst>
              <a:gd name="adj1" fmla="val 35167"/>
              <a:gd name="adj2" fmla="val 111029"/>
            </a:avLst>
          </a:prstGeom>
          <a:gradFill rotWithShape="1">
            <a:gsLst>
              <a:gs pos="0">
                <a:schemeClr val="hlink"/>
              </a:gs>
              <a:gs pos="100000">
                <a:schemeClr val="hlink">
                  <a:gamma/>
                  <a:tint val="30196"/>
                  <a:invGamma/>
                </a:schemeClr>
              </a:gs>
            </a:gsLst>
            <a:lin ang="5400000" scaled="1"/>
          </a:gradFill>
          <a:ln w="0" algn="ctr">
            <a:noFill/>
            <a:miter lim="800000"/>
            <a:headEnd/>
            <a:tailEnd/>
          </a:ln>
          <a:effectLst/>
        </p:spPr>
        <p:txBody>
          <a:bodyPr wrap="none" anchor="ctr"/>
          <a:lstStyle/>
          <a:p>
            <a:pPr fontAlgn="base">
              <a:spcBef>
                <a:spcPct val="0"/>
              </a:spcBef>
              <a:spcAft>
                <a:spcPct val="0"/>
              </a:spcAft>
              <a:defRPr/>
            </a:pPr>
            <a:endParaRPr lang="ru-RU">
              <a:solidFill>
                <a:srgbClr val="FFFFFF"/>
              </a:solidFill>
            </a:endParaRPr>
          </a:p>
        </p:txBody>
      </p:sp>
      <p:sp>
        <p:nvSpPr>
          <p:cNvPr id="29" name="AutoShape 4"/>
          <p:cNvSpPr>
            <a:spLocks noChangeArrowheads="1"/>
          </p:cNvSpPr>
          <p:nvPr/>
        </p:nvSpPr>
        <p:spPr bwMode="gray">
          <a:xfrm rot="3465783">
            <a:off x="2794794" y="3972719"/>
            <a:ext cx="792163" cy="288925"/>
          </a:xfrm>
          <a:prstGeom prst="rightArrow">
            <a:avLst>
              <a:gd name="adj1" fmla="val 35167"/>
              <a:gd name="adj2" fmla="val 111028"/>
            </a:avLst>
          </a:prstGeom>
          <a:gradFill rotWithShape="1">
            <a:gsLst>
              <a:gs pos="0">
                <a:schemeClr val="hlink"/>
              </a:gs>
              <a:gs pos="100000">
                <a:schemeClr val="hlink">
                  <a:gamma/>
                  <a:tint val="30196"/>
                  <a:invGamma/>
                </a:schemeClr>
              </a:gs>
            </a:gsLst>
            <a:lin ang="5400000" scaled="1"/>
          </a:gradFill>
          <a:ln w="0" algn="ctr">
            <a:noFill/>
            <a:miter lim="800000"/>
            <a:headEnd/>
            <a:tailEnd/>
          </a:ln>
          <a:effectLst/>
        </p:spPr>
        <p:txBody>
          <a:bodyPr wrap="none" anchor="ctr"/>
          <a:lstStyle/>
          <a:p>
            <a:pPr fontAlgn="base">
              <a:spcBef>
                <a:spcPct val="0"/>
              </a:spcBef>
              <a:spcAft>
                <a:spcPct val="0"/>
              </a:spcAft>
              <a:defRPr/>
            </a:pPr>
            <a:endParaRPr lang="ru-RU">
              <a:solidFill>
                <a:srgbClr val="FFFFFF"/>
              </a:solidFill>
            </a:endParaRPr>
          </a:p>
        </p:txBody>
      </p:sp>
      <p:sp>
        <p:nvSpPr>
          <p:cNvPr id="30" name="AutoShape 4"/>
          <p:cNvSpPr>
            <a:spLocks noChangeArrowheads="1"/>
          </p:cNvSpPr>
          <p:nvPr/>
        </p:nvSpPr>
        <p:spPr bwMode="gray">
          <a:xfrm rot="2527038">
            <a:off x="5138738" y="4005263"/>
            <a:ext cx="792162" cy="288925"/>
          </a:xfrm>
          <a:prstGeom prst="rightArrow">
            <a:avLst>
              <a:gd name="adj1" fmla="val 35167"/>
              <a:gd name="adj2" fmla="val 111028"/>
            </a:avLst>
          </a:prstGeom>
          <a:gradFill rotWithShape="1">
            <a:gsLst>
              <a:gs pos="0">
                <a:schemeClr val="hlink"/>
              </a:gs>
              <a:gs pos="100000">
                <a:schemeClr val="hlink">
                  <a:gamma/>
                  <a:tint val="30196"/>
                  <a:invGamma/>
                </a:schemeClr>
              </a:gs>
            </a:gsLst>
            <a:lin ang="5400000" scaled="1"/>
          </a:gradFill>
          <a:ln w="0" algn="ctr">
            <a:noFill/>
            <a:miter lim="800000"/>
            <a:headEnd/>
            <a:tailEnd/>
          </a:ln>
          <a:effectLst/>
        </p:spPr>
        <p:txBody>
          <a:bodyPr wrap="none" anchor="ctr"/>
          <a:lstStyle/>
          <a:p>
            <a:pPr fontAlgn="base">
              <a:spcBef>
                <a:spcPct val="0"/>
              </a:spcBef>
              <a:spcAft>
                <a:spcPct val="0"/>
              </a:spcAft>
              <a:defRPr/>
            </a:pPr>
            <a:endParaRPr lang="ru-RU">
              <a:solidFill>
                <a:srgbClr val="FFFFFF"/>
              </a:solidFill>
            </a:endParaRPr>
          </a:p>
        </p:txBody>
      </p:sp>
      <p:sp>
        <p:nvSpPr>
          <p:cNvPr id="34" name="AutoShape 6"/>
          <p:cNvSpPr>
            <a:spLocks noChangeArrowheads="1"/>
          </p:cNvSpPr>
          <p:nvPr/>
        </p:nvSpPr>
        <p:spPr bwMode="gray">
          <a:xfrm rot="10639862">
            <a:off x="2506663" y="4652963"/>
            <a:ext cx="792162" cy="288925"/>
          </a:xfrm>
          <a:prstGeom prst="rightArrow">
            <a:avLst>
              <a:gd name="adj1" fmla="val 35167"/>
              <a:gd name="adj2" fmla="val 111029"/>
            </a:avLst>
          </a:prstGeom>
          <a:gradFill rotWithShape="1">
            <a:gsLst>
              <a:gs pos="0">
                <a:schemeClr val="hlink"/>
              </a:gs>
              <a:gs pos="100000">
                <a:schemeClr val="hlink">
                  <a:gamma/>
                  <a:tint val="30196"/>
                  <a:invGamma/>
                </a:schemeClr>
              </a:gs>
            </a:gsLst>
            <a:lin ang="5400000" scaled="1"/>
          </a:gradFill>
          <a:ln w="0" algn="ctr">
            <a:noFill/>
            <a:miter lim="800000"/>
            <a:headEnd/>
            <a:tailEnd/>
          </a:ln>
          <a:effectLst/>
        </p:spPr>
        <p:txBody>
          <a:bodyPr wrap="none" anchor="ctr"/>
          <a:lstStyle/>
          <a:p>
            <a:pPr fontAlgn="base">
              <a:spcBef>
                <a:spcPct val="0"/>
              </a:spcBef>
              <a:spcAft>
                <a:spcPct val="0"/>
              </a:spcAft>
              <a:defRPr/>
            </a:pPr>
            <a:endParaRPr lang="ru-RU">
              <a:solidFill>
                <a:srgbClr val="FFFFFF"/>
              </a:solidFill>
            </a:endParaRPr>
          </a:p>
        </p:txBody>
      </p:sp>
      <p:sp>
        <p:nvSpPr>
          <p:cNvPr id="36" name="AutoShape 6"/>
          <p:cNvSpPr>
            <a:spLocks noChangeArrowheads="1"/>
          </p:cNvSpPr>
          <p:nvPr/>
        </p:nvSpPr>
        <p:spPr bwMode="gray">
          <a:xfrm rot="7535209">
            <a:off x="1951832" y="4323556"/>
            <a:ext cx="792162" cy="288925"/>
          </a:xfrm>
          <a:prstGeom prst="rightArrow">
            <a:avLst>
              <a:gd name="adj1" fmla="val 35167"/>
              <a:gd name="adj2" fmla="val 111029"/>
            </a:avLst>
          </a:prstGeom>
          <a:gradFill rotWithShape="1">
            <a:gsLst>
              <a:gs pos="0">
                <a:schemeClr val="hlink"/>
              </a:gs>
              <a:gs pos="100000">
                <a:schemeClr val="hlink">
                  <a:gamma/>
                  <a:tint val="30196"/>
                  <a:invGamma/>
                </a:schemeClr>
              </a:gs>
            </a:gsLst>
            <a:lin ang="5400000" scaled="1"/>
          </a:gradFill>
          <a:ln w="0" algn="ctr">
            <a:noFill/>
            <a:miter lim="800000"/>
            <a:headEnd/>
            <a:tailEnd/>
          </a:ln>
          <a:effectLst/>
        </p:spPr>
        <p:txBody>
          <a:bodyPr wrap="none" anchor="ctr"/>
          <a:lstStyle/>
          <a:p>
            <a:pPr fontAlgn="base">
              <a:spcBef>
                <a:spcPct val="0"/>
              </a:spcBef>
              <a:spcAft>
                <a:spcPct val="0"/>
              </a:spcAft>
              <a:defRPr/>
            </a:pPr>
            <a:endParaRPr lang="ru-RU">
              <a:solidFill>
                <a:srgbClr val="FFFFFF"/>
              </a:solidFill>
            </a:endParaRPr>
          </a:p>
        </p:txBody>
      </p:sp>
      <p:sp>
        <p:nvSpPr>
          <p:cNvPr id="37" name="AutoShape 4"/>
          <p:cNvSpPr>
            <a:spLocks noChangeArrowheads="1"/>
          </p:cNvSpPr>
          <p:nvPr/>
        </p:nvSpPr>
        <p:spPr bwMode="gray">
          <a:xfrm rot="2326811">
            <a:off x="3860800" y="5064125"/>
            <a:ext cx="792163" cy="288925"/>
          </a:xfrm>
          <a:prstGeom prst="rightArrow">
            <a:avLst>
              <a:gd name="adj1" fmla="val 35167"/>
              <a:gd name="adj2" fmla="val 111028"/>
            </a:avLst>
          </a:prstGeom>
          <a:gradFill rotWithShape="1">
            <a:gsLst>
              <a:gs pos="0">
                <a:schemeClr val="hlink"/>
              </a:gs>
              <a:gs pos="100000">
                <a:schemeClr val="hlink">
                  <a:gamma/>
                  <a:tint val="30196"/>
                  <a:invGamma/>
                </a:schemeClr>
              </a:gs>
            </a:gsLst>
            <a:lin ang="5400000" scaled="1"/>
          </a:gradFill>
          <a:ln w="0" algn="ctr">
            <a:noFill/>
            <a:miter lim="800000"/>
            <a:headEnd/>
            <a:tailEnd/>
          </a:ln>
          <a:effectLst/>
        </p:spPr>
        <p:txBody>
          <a:bodyPr wrap="none" anchor="ctr"/>
          <a:lstStyle/>
          <a:p>
            <a:pPr fontAlgn="base">
              <a:spcBef>
                <a:spcPct val="0"/>
              </a:spcBef>
              <a:spcAft>
                <a:spcPct val="0"/>
              </a:spcAft>
              <a:defRPr/>
            </a:pPr>
            <a:endParaRPr lang="ru-RU">
              <a:solidFill>
                <a:srgbClr val="FFFFFF"/>
              </a:solidFill>
            </a:endParaRPr>
          </a:p>
        </p:txBody>
      </p:sp>
      <p:pic>
        <p:nvPicPr>
          <p:cNvPr id="43" name="Picture 83" descr="C:\Documents and Settings\Client\Рабочий стол\3d humans\gif\рабочий 6.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250" y="5062538"/>
            <a:ext cx="7858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6" name="Picture 74" descr="C:\Documents and Settings\Client\Рабочий стол\3d humans\gif\функциональный руководитель.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8875" y="2990850"/>
            <a:ext cx="8112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7" name="Picture 81" descr="C:\Documents and Settings\Client\Рабочий стол\3d humans\gif\функциональный руководитель 2.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0563" y="2847975"/>
            <a:ext cx="857250"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AutoShape 8"/>
          <p:cNvSpPr>
            <a:spLocks noChangeArrowheads="1"/>
          </p:cNvSpPr>
          <p:nvPr/>
        </p:nvSpPr>
        <p:spPr bwMode="gray">
          <a:xfrm rot="10800000">
            <a:off x="3286125" y="3562350"/>
            <a:ext cx="863600" cy="288925"/>
          </a:xfrm>
          <a:prstGeom prst="rightArrow">
            <a:avLst>
              <a:gd name="adj1" fmla="val 35167"/>
              <a:gd name="adj2" fmla="val 121041"/>
            </a:avLst>
          </a:prstGeom>
          <a:gradFill rotWithShape="1">
            <a:gsLst>
              <a:gs pos="0">
                <a:schemeClr val="hlink"/>
              </a:gs>
              <a:gs pos="100000">
                <a:schemeClr val="hlink">
                  <a:gamma/>
                  <a:tint val="30196"/>
                  <a:invGamma/>
                </a:schemeClr>
              </a:gs>
            </a:gsLst>
            <a:lin ang="5400000" scaled="1"/>
          </a:gradFill>
          <a:ln w="0" algn="ctr">
            <a:noFill/>
            <a:miter lim="800000"/>
            <a:headEnd/>
            <a:tailEnd/>
          </a:ln>
          <a:effectLst/>
        </p:spPr>
        <p:txBody>
          <a:bodyPr wrap="none" anchor="ctr"/>
          <a:lstStyle/>
          <a:p>
            <a:pPr fontAlgn="base">
              <a:spcBef>
                <a:spcPct val="0"/>
              </a:spcBef>
              <a:spcAft>
                <a:spcPct val="0"/>
              </a:spcAft>
              <a:defRPr/>
            </a:pPr>
            <a:endParaRPr lang="ru-RU">
              <a:solidFill>
                <a:srgbClr val="FFFFFF"/>
              </a:solidFill>
            </a:endParaRPr>
          </a:p>
        </p:txBody>
      </p:sp>
      <p:sp>
        <p:nvSpPr>
          <p:cNvPr id="47" name="AutoShape 7"/>
          <p:cNvSpPr>
            <a:spLocks noChangeArrowheads="1"/>
          </p:cNvSpPr>
          <p:nvPr/>
        </p:nvSpPr>
        <p:spPr bwMode="gray">
          <a:xfrm>
            <a:off x="4143375" y="4562475"/>
            <a:ext cx="1643063" cy="288925"/>
          </a:xfrm>
          <a:prstGeom prst="rightArrow">
            <a:avLst>
              <a:gd name="adj1" fmla="val 35167"/>
              <a:gd name="adj2" fmla="val 111029"/>
            </a:avLst>
          </a:prstGeom>
          <a:gradFill rotWithShape="1">
            <a:gsLst>
              <a:gs pos="0">
                <a:schemeClr val="hlink"/>
              </a:gs>
              <a:gs pos="100000">
                <a:schemeClr val="hlink">
                  <a:gamma/>
                  <a:tint val="30196"/>
                  <a:invGamma/>
                </a:schemeClr>
              </a:gs>
            </a:gsLst>
            <a:lin ang="5400000" scaled="1"/>
          </a:gradFill>
          <a:ln w="0" algn="ctr">
            <a:noFill/>
            <a:miter lim="800000"/>
            <a:headEnd/>
            <a:tailEnd/>
          </a:ln>
          <a:effectLst/>
        </p:spPr>
        <p:txBody>
          <a:bodyPr wrap="none" anchor="ctr"/>
          <a:lstStyle/>
          <a:p>
            <a:pPr fontAlgn="base">
              <a:spcBef>
                <a:spcPct val="0"/>
              </a:spcBef>
              <a:spcAft>
                <a:spcPct val="0"/>
              </a:spcAft>
              <a:defRPr/>
            </a:pPr>
            <a:endParaRPr lang="ru-RU">
              <a:solidFill>
                <a:srgbClr val="FFFFFF"/>
              </a:solidFill>
            </a:endParaRPr>
          </a:p>
        </p:txBody>
      </p:sp>
      <p:pic>
        <p:nvPicPr>
          <p:cNvPr id="8210" name="Picture 75" descr="C:\Documents and Settings\Client\Рабочий стол\3d humans\gif\рабочий 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0188" y="4776788"/>
            <a:ext cx="1214437" cy="121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76" descr="C:\Documents and Settings\Client\Рабочий стол\3d humans\gif\рабочий 2.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28875" y="5276850"/>
            <a:ext cx="1095375"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80" descr="C:\Documents and Settings\Client\Рабочий стол\3d humans\gif\рабочий 5.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6250" y="5062538"/>
            <a:ext cx="1128713" cy="126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3" name="Picture 82" descr="C:\Documents and Settings\Client\Рабочий стол\3d humans\gif\рабочий 4.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72125" y="3848100"/>
            <a:ext cx="939800"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81" descr="C:\Documents and Settings\Client\Рабочий стол\3d humans\gif\функциональный руководитель 2.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57563" y="4062413"/>
            <a:ext cx="857250" cy="140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5" name="Picture 2" descr="C:\Documents and Settings\Client\Рабочий стол\3d humans\gif\рабочий 3.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0125" y="3562350"/>
            <a:ext cx="912813"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AutoShape 8"/>
          <p:cNvSpPr>
            <a:spLocks noChangeArrowheads="1"/>
          </p:cNvSpPr>
          <p:nvPr/>
        </p:nvSpPr>
        <p:spPr bwMode="gray">
          <a:xfrm rot="10800000">
            <a:off x="1571625" y="3776663"/>
            <a:ext cx="863600" cy="288925"/>
          </a:xfrm>
          <a:prstGeom prst="rightArrow">
            <a:avLst>
              <a:gd name="adj1" fmla="val 35167"/>
              <a:gd name="adj2" fmla="val 121041"/>
            </a:avLst>
          </a:prstGeom>
          <a:gradFill rotWithShape="1">
            <a:gsLst>
              <a:gs pos="0">
                <a:schemeClr val="hlink"/>
              </a:gs>
              <a:gs pos="100000">
                <a:schemeClr val="hlink">
                  <a:gamma/>
                  <a:tint val="30196"/>
                  <a:invGamma/>
                </a:schemeClr>
              </a:gs>
            </a:gsLst>
            <a:lin ang="5400000" scaled="1"/>
          </a:gradFill>
          <a:ln w="0" algn="ctr">
            <a:noFill/>
            <a:miter lim="800000"/>
            <a:headEnd/>
            <a:tailEnd/>
          </a:ln>
          <a:effectLst/>
        </p:spPr>
        <p:txBody>
          <a:bodyPr wrap="none" anchor="ctr"/>
          <a:lstStyle/>
          <a:p>
            <a:pPr fontAlgn="base">
              <a:spcBef>
                <a:spcPct val="0"/>
              </a:spcBef>
              <a:spcAft>
                <a:spcPct val="0"/>
              </a:spcAft>
              <a:defRPr/>
            </a:pPr>
            <a:endParaRPr lang="ru-RU">
              <a:solidFill>
                <a:srgbClr val="FFFFFF"/>
              </a:solidFill>
            </a:endParaRPr>
          </a:p>
        </p:txBody>
      </p:sp>
      <p:sp>
        <p:nvSpPr>
          <p:cNvPr id="54" name="AutoShape 6"/>
          <p:cNvSpPr>
            <a:spLocks noChangeArrowheads="1"/>
          </p:cNvSpPr>
          <p:nvPr/>
        </p:nvSpPr>
        <p:spPr bwMode="gray">
          <a:xfrm rot="7535209">
            <a:off x="2880520" y="5037931"/>
            <a:ext cx="792162" cy="288925"/>
          </a:xfrm>
          <a:prstGeom prst="rightArrow">
            <a:avLst>
              <a:gd name="adj1" fmla="val 35167"/>
              <a:gd name="adj2" fmla="val 111029"/>
            </a:avLst>
          </a:prstGeom>
          <a:gradFill rotWithShape="1">
            <a:gsLst>
              <a:gs pos="0">
                <a:schemeClr val="hlink"/>
              </a:gs>
              <a:gs pos="100000">
                <a:schemeClr val="hlink">
                  <a:gamma/>
                  <a:tint val="30196"/>
                  <a:invGamma/>
                </a:schemeClr>
              </a:gs>
            </a:gsLst>
            <a:lin ang="5400000" scaled="1"/>
          </a:gradFill>
          <a:ln w="0" algn="ctr">
            <a:noFill/>
            <a:miter lim="800000"/>
            <a:headEnd/>
            <a:tailEnd/>
          </a:ln>
          <a:effectLst/>
        </p:spPr>
        <p:txBody>
          <a:bodyPr wrap="none" anchor="ctr"/>
          <a:lstStyle/>
          <a:p>
            <a:pPr fontAlgn="base">
              <a:spcBef>
                <a:spcPct val="0"/>
              </a:spcBef>
              <a:spcAft>
                <a:spcPct val="0"/>
              </a:spcAft>
              <a:defRPr/>
            </a:pPr>
            <a:endParaRPr lang="ru-RU">
              <a:solidFill>
                <a:srgbClr val="FFFFFF"/>
              </a:solidFill>
            </a:endParaRPr>
          </a:p>
        </p:txBody>
      </p:sp>
      <p:sp>
        <p:nvSpPr>
          <p:cNvPr id="55" name="AutoShape 7"/>
          <p:cNvSpPr>
            <a:spLocks noChangeArrowheads="1"/>
          </p:cNvSpPr>
          <p:nvPr/>
        </p:nvSpPr>
        <p:spPr bwMode="gray">
          <a:xfrm>
            <a:off x="3643313" y="3562350"/>
            <a:ext cx="1000125" cy="288925"/>
          </a:xfrm>
          <a:prstGeom prst="rightArrow">
            <a:avLst>
              <a:gd name="adj1" fmla="val 35167"/>
              <a:gd name="adj2" fmla="val 111029"/>
            </a:avLst>
          </a:prstGeom>
          <a:gradFill rotWithShape="1">
            <a:gsLst>
              <a:gs pos="0">
                <a:schemeClr val="hlink"/>
              </a:gs>
              <a:gs pos="100000">
                <a:schemeClr val="hlink">
                  <a:gamma/>
                  <a:tint val="30196"/>
                  <a:invGamma/>
                </a:schemeClr>
              </a:gs>
            </a:gsLst>
            <a:lin ang="5400000" scaled="1"/>
          </a:gradFill>
          <a:ln w="0" algn="ctr">
            <a:noFill/>
            <a:miter lim="800000"/>
            <a:headEnd/>
            <a:tailEnd/>
          </a:ln>
          <a:effectLst/>
        </p:spPr>
        <p:txBody>
          <a:bodyPr wrap="none" anchor="ctr"/>
          <a:lstStyle/>
          <a:p>
            <a:pPr fontAlgn="base">
              <a:spcBef>
                <a:spcPct val="0"/>
              </a:spcBef>
              <a:spcAft>
                <a:spcPct val="0"/>
              </a:spcAft>
              <a:defRPr/>
            </a:pPr>
            <a:endParaRPr lang="ru-RU">
              <a:solidFill>
                <a:srgbClr val="FFFFFF"/>
              </a:solidFill>
            </a:endParaRPr>
          </a:p>
        </p:txBody>
      </p:sp>
      <p:sp>
        <p:nvSpPr>
          <p:cNvPr id="56" name="AutoShape 4"/>
          <p:cNvSpPr>
            <a:spLocks noChangeArrowheads="1"/>
          </p:cNvSpPr>
          <p:nvPr/>
        </p:nvSpPr>
        <p:spPr bwMode="gray">
          <a:xfrm rot="5400000">
            <a:off x="3534570" y="3742531"/>
            <a:ext cx="792162" cy="288925"/>
          </a:xfrm>
          <a:prstGeom prst="rightArrow">
            <a:avLst>
              <a:gd name="adj1" fmla="val 35167"/>
              <a:gd name="adj2" fmla="val 111028"/>
            </a:avLst>
          </a:prstGeom>
          <a:gradFill rotWithShape="1">
            <a:gsLst>
              <a:gs pos="0">
                <a:schemeClr val="hlink"/>
              </a:gs>
              <a:gs pos="100000">
                <a:schemeClr val="hlink">
                  <a:gamma/>
                  <a:tint val="30196"/>
                  <a:invGamma/>
                </a:schemeClr>
              </a:gs>
            </a:gsLst>
            <a:lin ang="5400000" scaled="1"/>
          </a:gradFill>
          <a:ln w="0" algn="ctr">
            <a:noFill/>
            <a:miter lim="800000"/>
            <a:headEnd/>
            <a:tailEnd/>
          </a:ln>
          <a:effectLst/>
        </p:spPr>
        <p:txBody>
          <a:bodyPr wrap="none" anchor="ctr"/>
          <a:lstStyle/>
          <a:p>
            <a:pPr fontAlgn="base">
              <a:spcBef>
                <a:spcPct val="0"/>
              </a:spcBef>
              <a:spcAft>
                <a:spcPct val="0"/>
              </a:spcAft>
              <a:defRPr/>
            </a:pPr>
            <a:endParaRPr lang="ru-RU">
              <a:solidFill>
                <a:srgbClr val="FFFFFF"/>
              </a:solidFill>
            </a:endParaRPr>
          </a:p>
        </p:txBody>
      </p:sp>
      <p:sp>
        <p:nvSpPr>
          <p:cNvPr id="59" name="AutoShape 7"/>
          <p:cNvSpPr>
            <a:spLocks noChangeArrowheads="1"/>
          </p:cNvSpPr>
          <p:nvPr/>
        </p:nvSpPr>
        <p:spPr bwMode="gray">
          <a:xfrm>
            <a:off x="4929188" y="2490788"/>
            <a:ext cx="2357437" cy="288925"/>
          </a:xfrm>
          <a:prstGeom prst="rightArrow">
            <a:avLst>
              <a:gd name="adj1" fmla="val 35167"/>
              <a:gd name="adj2" fmla="val 111029"/>
            </a:avLst>
          </a:prstGeom>
          <a:gradFill rotWithShape="1">
            <a:gsLst>
              <a:gs pos="0">
                <a:schemeClr val="hlink"/>
              </a:gs>
              <a:gs pos="100000">
                <a:schemeClr val="hlink">
                  <a:gamma/>
                  <a:tint val="30196"/>
                  <a:invGamma/>
                </a:schemeClr>
              </a:gs>
            </a:gsLst>
            <a:lin ang="5400000" scaled="1"/>
          </a:gradFill>
          <a:ln w="0" algn="ctr">
            <a:noFill/>
            <a:miter lim="800000"/>
            <a:headEnd/>
            <a:tailEnd/>
          </a:ln>
          <a:effectLst/>
        </p:spPr>
        <p:txBody>
          <a:bodyPr wrap="none" anchor="ctr"/>
          <a:lstStyle/>
          <a:p>
            <a:pPr fontAlgn="base">
              <a:spcBef>
                <a:spcPct val="0"/>
              </a:spcBef>
              <a:spcAft>
                <a:spcPct val="0"/>
              </a:spcAft>
              <a:defRPr/>
            </a:pPr>
            <a:endParaRPr lang="ru-RU">
              <a:solidFill>
                <a:srgbClr val="FFFFFF"/>
              </a:solidFill>
            </a:endParaRPr>
          </a:p>
        </p:txBody>
      </p:sp>
      <p:sp>
        <p:nvSpPr>
          <p:cNvPr id="60" name="AutoShape 4"/>
          <p:cNvSpPr>
            <a:spLocks noChangeArrowheads="1"/>
          </p:cNvSpPr>
          <p:nvPr/>
        </p:nvSpPr>
        <p:spPr bwMode="gray">
          <a:xfrm rot="5400000">
            <a:off x="5788026" y="3917950"/>
            <a:ext cx="2857500" cy="288925"/>
          </a:xfrm>
          <a:prstGeom prst="rightArrow">
            <a:avLst>
              <a:gd name="adj1" fmla="val 35167"/>
              <a:gd name="adj2" fmla="val 111028"/>
            </a:avLst>
          </a:prstGeom>
          <a:gradFill rotWithShape="1">
            <a:gsLst>
              <a:gs pos="0">
                <a:schemeClr val="hlink"/>
              </a:gs>
              <a:gs pos="100000">
                <a:schemeClr val="hlink">
                  <a:gamma/>
                  <a:tint val="30196"/>
                  <a:invGamma/>
                </a:schemeClr>
              </a:gs>
            </a:gsLst>
            <a:lin ang="5400000" scaled="1"/>
          </a:gradFill>
          <a:ln w="0" algn="ctr">
            <a:noFill/>
            <a:miter lim="800000"/>
            <a:headEnd/>
            <a:tailEnd/>
          </a:ln>
          <a:effectLst/>
        </p:spPr>
        <p:txBody>
          <a:bodyPr wrap="none" anchor="ctr"/>
          <a:lstStyle/>
          <a:p>
            <a:pPr fontAlgn="base">
              <a:spcBef>
                <a:spcPct val="0"/>
              </a:spcBef>
              <a:spcAft>
                <a:spcPct val="0"/>
              </a:spcAft>
              <a:defRPr/>
            </a:pPr>
            <a:endParaRPr lang="ru-RU">
              <a:solidFill>
                <a:srgbClr val="FFFFFF"/>
              </a:solidFill>
            </a:endParaRPr>
          </a:p>
        </p:txBody>
      </p:sp>
      <p:sp>
        <p:nvSpPr>
          <p:cNvPr id="61" name="AutoShape 6"/>
          <p:cNvSpPr>
            <a:spLocks noChangeArrowheads="1"/>
          </p:cNvSpPr>
          <p:nvPr/>
        </p:nvSpPr>
        <p:spPr bwMode="gray">
          <a:xfrm rot="10639862">
            <a:off x="6216650" y="5300663"/>
            <a:ext cx="1011238" cy="288925"/>
          </a:xfrm>
          <a:prstGeom prst="rightArrow">
            <a:avLst>
              <a:gd name="adj1" fmla="val 35167"/>
              <a:gd name="adj2" fmla="val 111029"/>
            </a:avLst>
          </a:prstGeom>
          <a:gradFill rotWithShape="1">
            <a:gsLst>
              <a:gs pos="0">
                <a:schemeClr val="hlink"/>
              </a:gs>
              <a:gs pos="100000">
                <a:schemeClr val="hlink">
                  <a:gamma/>
                  <a:tint val="30196"/>
                  <a:invGamma/>
                </a:schemeClr>
              </a:gs>
            </a:gsLst>
            <a:lin ang="5400000" scaled="1"/>
          </a:gradFill>
          <a:ln w="0" algn="ctr">
            <a:noFill/>
            <a:miter lim="800000"/>
            <a:headEnd/>
            <a:tailEnd/>
          </a:ln>
          <a:effectLst/>
        </p:spPr>
        <p:txBody>
          <a:bodyPr wrap="none" anchor="ctr"/>
          <a:lstStyle/>
          <a:p>
            <a:pPr fontAlgn="base">
              <a:spcBef>
                <a:spcPct val="0"/>
              </a:spcBef>
              <a:spcAft>
                <a:spcPct val="0"/>
              </a:spcAft>
              <a:defRPr/>
            </a:pPr>
            <a:endParaRPr lang="ru-RU">
              <a:solidFill>
                <a:srgbClr val="FFFFFF"/>
              </a:solidFill>
            </a:endParaRPr>
          </a:p>
        </p:txBody>
      </p:sp>
      <p:sp>
        <p:nvSpPr>
          <p:cNvPr id="32" name="TextBox 31"/>
          <p:cNvSpPr txBox="1"/>
          <p:nvPr/>
        </p:nvSpPr>
        <p:spPr>
          <a:xfrm>
            <a:off x="7524750" y="5949950"/>
            <a:ext cx="1336675" cy="460375"/>
          </a:xfrm>
          <a:prstGeom prst="rect">
            <a:avLst/>
          </a:prstGeom>
          <a:solidFill>
            <a:schemeClr val="accent5">
              <a:lumMod val="25000"/>
            </a:schemeClr>
          </a:solidFill>
        </p:spPr>
        <p:txBody>
          <a:bodyPr wrap="none">
            <a:spAutoFit/>
          </a:bodyPr>
          <a:lstStyle/>
          <a:p>
            <a:pPr fontAlgn="base">
              <a:spcBef>
                <a:spcPct val="0"/>
              </a:spcBef>
              <a:spcAft>
                <a:spcPct val="0"/>
              </a:spcAft>
              <a:defRPr/>
            </a:pPr>
            <a:r>
              <a:rPr lang="ru-RU" sz="2400" dirty="0">
                <a:solidFill>
                  <a:srgbClr val="FFFFFF"/>
                </a:solidFill>
              </a:rPr>
              <a:t>Тема 13</a:t>
            </a:r>
          </a:p>
        </p:txBody>
      </p:sp>
    </p:spTree>
    <p:extLst>
      <p:ext uri="{BB962C8B-B14F-4D97-AF65-F5344CB8AC3E}">
        <p14:creationId xmlns:p14="http://schemas.microsoft.com/office/powerpoint/2010/main" val="2071516425"/>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3000"/>
                                        <p:tgtEl>
                                          <p:spTgt spid="52"/>
                                        </p:tgtEl>
                                      </p:cBhvr>
                                    </p:animEffect>
                                    <p:set>
                                      <p:cBhvr>
                                        <p:cTn id="7" dur="1" fill="hold">
                                          <p:stCondLst>
                                            <p:cond delay="2999"/>
                                          </p:stCondLst>
                                        </p:cTn>
                                        <p:tgtEl>
                                          <p:spTgt spid="5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3000"/>
                                        <p:tgtEl>
                                          <p:spTgt spid="54"/>
                                        </p:tgtEl>
                                      </p:cBhvr>
                                    </p:animEffect>
                                    <p:set>
                                      <p:cBhvr>
                                        <p:cTn id="10" dur="1" fill="hold">
                                          <p:stCondLst>
                                            <p:cond delay="2999"/>
                                          </p:stCondLst>
                                        </p:cTn>
                                        <p:tgtEl>
                                          <p:spTgt spid="5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3000"/>
                                        <p:tgtEl>
                                          <p:spTgt spid="34"/>
                                        </p:tgtEl>
                                      </p:cBhvr>
                                    </p:animEffect>
                                    <p:set>
                                      <p:cBhvr>
                                        <p:cTn id="13" dur="1" fill="hold">
                                          <p:stCondLst>
                                            <p:cond delay="2999"/>
                                          </p:stCondLst>
                                        </p:cTn>
                                        <p:tgtEl>
                                          <p:spTgt spid="34"/>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3000"/>
                                        <p:tgtEl>
                                          <p:spTgt spid="47"/>
                                        </p:tgtEl>
                                      </p:cBhvr>
                                    </p:animEffect>
                                    <p:set>
                                      <p:cBhvr>
                                        <p:cTn id="16" dur="1" fill="hold">
                                          <p:stCondLst>
                                            <p:cond delay="2999"/>
                                          </p:stCondLst>
                                        </p:cTn>
                                        <p:tgtEl>
                                          <p:spTgt spid="47"/>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3000"/>
                                        <p:tgtEl>
                                          <p:spTgt spid="61"/>
                                        </p:tgtEl>
                                      </p:cBhvr>
                                    </p:animEffect>
                                    <p:set>
                                      <p:cBhvr>
                                        <p:cTn id="19" dur="1" fill="hold">
                                          <p:stCondLst>
                                            <p:cond delay="2999"/>
                                          </p:stCondLst>
                                        </p:cTn>
                                        <p:tgtEl>
                                          <p:spTgt spid="61"/>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3000"/>
                                        <p:tgtEl>
                                          <p:spTgt spid="60"/>
                                        </p:tgtEl>
                                      </p:cBhvr>
                                    </p:animEffect>
                                    <p:set>
                                      <p:cBhvr>
                                        <p:cTn id="22" dur="1" fill="hold">
                                          <p:stCondLst>
                                            <p:cond delay="2999"/>
                                          </p:stCondLst>
                                        </p:cTn>
                                        <p:tgtEl>
                                          <p:spTgt spid="60"/>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3000"/>
                                        <p:tgtEl>
                                          <p:spTgt spid="59"/>
                                        </p:tgtEl>
                                      </p:cBhvr>
                                    </p:animEffect>
                                    <p:set>
                                      <p:cBhvr>
                                        <p:cTn id="25" dur="1" fill="hold">
                                          <p:stCondLst>
                                            <p:cond delay="2999"/>
                                          </p:stCondLst>
                                        </p:cTn>
                                        <p:tgtEl>
                                          <p:spTgt spid="59"/>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3000"/>
                                        <p:tgtEl>
                                          <p:spTgt spid="56"/>
                                        </p:tgtEl>
                                      </p:cBhvr>
                                    </p:animEffect>
                                    <p:set>
                                      <p:cBhvr>
                                        <p:cTn id="28" dur="1" fill="hold">
                                          <p:stCondLst>
                                            <p:cond delay="2999"/>
                                          </p:stCondLst>
                                        </p:cTn>
                                        <p:tgtEl>
                                          <p:spTgt spid="56"/>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3000"/>
                                        <p:tgtEl>
                                          <p:spTgt spid="55"/>
                                        </p:tgtEl>
                                      </p:cBhvr>
                                    </p:animEffect>
                                    <p:set>
                                      <p:cBhvr>
                                        <p:cTn id="31" dur="1" fill="hold">
                                          <p:stCondLst>
                                            <p:cond delay="2999"/>
                                          </p:stCondLst>
                                        </p:cTn>
                                        <p:tgtEl>
                                          <p:spTgt spid="55"/>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3000"/>
                                        <p:tgtEl>
                                          <p:spTgt spid="46"/>
                                        </p:tgtEl>
                                      </p:cBhvr>
                                    </p:animEffect>
                                    <p:set>
                                      <p:cBhvr>
                                        <p:cTn id="34" dur="1" fill="hold">
                                          <p:stCondLst>
                                            <p:cond delay="2999"/>
                                          </p:stCondLst>
                                        </p:cTn>
                                        <p:tgtEl>
                                          <p:spTgt spid="46"/>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3000"/>
                                        <p:tgtEl>
                                          <p:spTgt spid="37"/>
                                        </p:tgtEl>
                                      </p:cBhvr>
                                    </p:animEffect>
                                    <p:set>
                                      <p:cBhvr>
                                        <p:cTn id="37" dur="1" fill="hold">
                                          <p:stCondLst>
                                            <p:cond delay="2999"/>
                                          </p:stCondLst>
                                        </p:cTn>
                                        <p:tgtEl>
                                          <p:spTgt spid="37"/>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3000"/>
                                        <p:tgtEl>
                                          <p:spTgt spid="43"/>
                                        </p:tgtEl>
                                      </p:cBhvr>
                                    </p:animEffect>
                                    <p:set>
                                      <p:cBhvr>
                                        <p:cTn id="40" dur="1" fill="hold">
                                          <p:stCondLst>
                                            <p:cond delay="2999"/>
                                          </p:stCondLst>
                                        </p:cTn>
                                        <p:tgtEl>
                                          <p:spTgt spid="43"/>
                                        </p:tgtEl>
                                        <p:attrNameLst>
                                          <p:attrName>style.visibility</p:attrName>
                                        </p:attrNameLst>
                                      </p:cBhvr>
                                      <p:to>
                                        <p:strVal val="hidden"/>
                                      </p:to>
                                    </p:set>
                                  </p:childTnLst>
                                </p:cTn>
                              </p:par>
                            </p:childTnLst>
                          </p:cTn>
                        </p:par>
                        <p:par>
                          <p:cTn id="41" fill="hold" nodeType="afterGroup">
                            <p:stCondLst>
                              <p:cond delay="3000"/>
                            </p:stCondLst>
                            <p:childTnLst>
                              <p:par>
                                <p:cTn id="42" presetID="0" presetClass="path" presetSubtype="0" accel="50000" decel="50000" fill="hold" nodeType="afterEffect">
                                  <p:stCondLst>
                                    <p:cond delay="0"/>
                                  </p:stCondLst>
                                  <p:childTnLst>
                                    <p:animMotion origin="layout" path="M 0.00903 0.01642 L 0.06406 -0.14085 " pathEditMode="relative" rAng="0" ptsTypes="AA">
                                      <p:cBhvr>
                                        <p:cTn id="43" dur="2000" fill="hold"/>
                                        <p:tgtEl>
                                          <p:spTgt spid="49"/>
                                        </p:tgtEl>
                                        <p:attrNameLst>
                                          <p:attrName>ppt_x</p:attrName>
                                          <p:attrName>ppt_y</p:attrName>
                                        </p:attrNameLst>
                                      </p:cBhvr>
                                      <p:rCtr x="2700" y="-7900"/>
                                    </p:animMotion>
                                  </p:childTnLst>
                                </p:cTn>
                              </p:par>
                              <p:par>
                                <p:cTn id="44" presetID="0" presetClass="path" presetSubtype="0" accel="50000" decel="50000" fill="hold" nodeType="withEffect">
                                  <p:stCondLst>
                                    <p:cond delay="0"/>
                                  </p:stCondLst>
                                  <p:childTnLst>
                                    <p:animMotion origin="layout" path="M 3.33333E-6 6.75301E-6 L -0.02361 -0.1154 " pathEditMode="relative" ptsTypes="AA">
                                      <p:cBhvr>
                                        <p:cTn id="45" dur="2000" fill="hold"/>
                                        <p:tgtEl>
                                          <p:spTgt spid="5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7" grpId="0" animBg="1"/>
      <p:bldP spid="46" grpId="0" animBg="1"/>
      <p:bldP spid="47" grpId="0" animBg="1"/>
      <p:bldP spid="54" grpId="0" animBg="1"/>
      <p:bldP spid="55" grpId="0" animBg="1"/>
      <p:bldP spid="56" grpId="0" animBg="1"/>
      <p:bldP spid="59" grpId="0" animBg="1"/>
      <p:bldP spid="60" grpId="0" animBg="1"/>
      <p:bldP spid="61"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Объект 2"/>
          <p:cNvSpPr>
            <a:spLocks noGrp="1"/>
          </p:cNvSpPr>
          <p:nvPr>
            <p:ph idx="1"/>
          </p:nvPr>
        </p:nvSpPr>
        <p:spPr>
          <a:xfrm>
            <a:off x="246063" y="1284288"/>
            <a:ext cx="8640762" cy="5111750"/>
          </a:xfrm>
        </p:spPr>
        <p:txBody>
          <a:bodyPr/>
          <a:lstStyle/>
          <a:p>
            <a:r>
              <a:rPr lang="ru-RU" sz="2000" smtClean="0">
                <a:solidFill>
                  <a:schemeClr val="tx1"/>
                </a:solidFill>
                <a:latin typeface="Times New Roman" pitchFamily="18" charset="0"/>
                <a:cs typeface="Times New Roman" pitchFamily="18" charset="0"/>
              </a:rPr>
              <a:t>Иерархичность организационной структуры обеспечивает ей устойчивость к возмущающим воздействиям, способствует локализации возможных конфликтных ситуаций в аппарате управления, устанавливает строгую соподчиненность работников и руководителей. </a:t>
            </a:r>
          </a:p>
          <a:p>
            <a:r>
              <a:rPr lang="ru-RU" sz="2000" smtClean="0">
                <a:solidFill>
                  <a:schemeClr val="tx1"/>
                </a:solidFill>
                <a:latin typeface="Times New Roman" pitchFamily="18" charset="0"/>
                <a:cs typeface="Times New Roman" pitchFamily="18" charset="0"/>
              </a:rPr>
              <a:t>При этом важное значение имеет обоснование рационального количества уровней управления и распределение между ними управленческих работников. Излишнее количество уровней замедляет движение управленческой информации, в то же время короткие - приводят к информационной перегрузке руководителей на всех уровнях. </a:t>
            </a:r>
          </a:p>
          <a:p>
            <a:r>
              <a:rPr lang="ru-RU" sz="2000" smtClean="0">
                <a:solidFill>
                  <a:schemeClr val="tx1"/>
                </a:solidFill>
                <a:latin typeface="Times New Roman" pitchFamily="18" charset="0"/>
                <a:cs typeface="Times New Roman" pitchFamily="18" charset="0"/>
              </a:rPr>
              <a:t>Оптимизация уровней зависит от вида деятельности, сложности выпускаемой продукции, технологических процессов, уровня автоматизации производства и управления, внешних связей, степени кооперации и др. Чем сложнее процесс производства, тем глубже разделение труда, тем сложнее структура органов управления. </a:t>
            </a:r>
          </a:p>
        </p:txBody>
      </p:sp>
      <p:sp>
        <p:nvSpPr>
          <p:cNvPr id="5" name="TextBox 4"/>
          <p:cNvSpPr txBox="1"/>
          <p:nvPr/>
        </p:nvSpPr>
        <p:spPr>
          <a:xfrm>
            <a:off x="7524750" y="5934075"/>
            <a:ext cx="1336675" cy="461963"/>
          </a:xfrm>
          <a:prstGeom prst="rect">
            <a:avLst/>
          </a:prstGeom>
          <a:solidFill>
            <a:schemeClr val="accent5">
              <a:lumMod val="25000"/>
            </a:schemeClr>
          </a:solidFill>
        </p:spPr>
        <p:txBody>
          <a:bodyPr wrap="none">
            <a:spAutoFit/>
          </a:bodyPr>
          <a:lstStyle/>
          <a:p>
            <a:pPr fontAlgn="base">
              <a:spcBef>
                <a:spcPct val="0"/>
              </a:spcBef>
              <a:spcAft>
                <a:spcPct val="0"/>
              </a:spcAft>
              <a:defRPr/>
            </a:pPr>
            <a:r>
              <a:rPr lang="ru-RU" sz="2400" dirty="0">
                <a:solidFill>
                  <a:srgbClr val="FFFFFF"/>
                </a:solidFill>
              </a:rPr>
              <a:t>Тема 13</a:t>
            </a:r>
          </a:p>
        </p:txBody>
      </p:sp>
    </p:spTree>
    <p:extLst>
      <p:ext uri="{BB962C8B-B14F-4D97-AF65-F5344CB8AC3E}">
        <p14:creationId xmlns:p14="http://schemas.microsoft.com/office/powerpoint/2010/main" val="366035080"/>
      </p:ext>
    </p:extLst>
  </p:cSld>
  <p:clrMapOvr>
    <a:masterClrMapping/>
  </p:clrMapOvr>
  <p:transition spd="med">
    <p:dissolve/>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Заголовок 72"/>
          <p:cNvSpPr>
            <a:spLocks noGrp="1"/>
          </p:cNvSpPr>
          <p:nvPr>
            <p:ph type="title"/>
          </p:nvPr>
        </p:nvSpPr>
        <p:spPr>
          <a:xfrm>
            <a:off x="2000250" y="428625"/>
            <a:ext cx="6934200" cy="563563"/>
          </a:xfrm>
        </p:spPr>
        <p:txBody>
          <a:bodyPr/>
          <a:lstStyle/>
          <a:p>
            <a:pPr algn="r" eaLnBrk="1" hangingPunct="1"/>
            <a:r>
              <a:rPr lang="ru-RU" smtClean="0"/>
              <a:t>ОСНОВНЫЕ ТРЕБОВАНИЯ К ПОСТРОЕНИЮ ОРГСТРУКТУР</a:t>
            </a:r>
          </a:p>
        </p:txBody>
      </p:sp>
      <p:pic>
        <p:nvPicPr>
          <p:cNvPr id="10243" name="Picture 71" descr="C:\Documents and Settings\Client\Рабочий стол\3d humans\gif\линейный руководитель.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3313" y="2071688"/>
            <a:ext cx="928687"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AutoShape 6"/>
          <p:cNvSpPr>
            <a:spLocks noChangeArrowheads="1"/>
          </p:cNvSpPr>
          <p:nvPr/>
        </p:nvSpPr>
        <p:spPr bwMode="gray">
          <a:xfrm rot="7535209">
            <a:off x="3094832" y="2761456"/>
            <a:ext cx="792162" cy="288925"/>
          </a:xfrm>
          <a:prstGeom prst="rightArrow">
            <a:avLst>
              <a:gd name="adj1" fmla="val 35167"/>
              <a:gd name="adj2" fmla="val 111029"/>
            </a:avLst>
          </a:prstGeom>
          <a:gradFill rotWithShape="1">
            <a:gsLst>
              <a:gs pos="0">
                <a:schemeClr val="hlink"/>
              </a:gs>
              <a:gs pos="100000">
                <a:schemeClr val="hlink">
                  <a:gamma/>
                  <a:tint val="30196"/>
                  <a:invGamma/>
                </a:schemeClr>
              </a:gs>
            </a:gsLst>
            <a:lin ang="5400000" scaled="1"/>
          </a:gradFill>
          <a:ln w="0" algn="ctr">
            <a:noFill/>
            <a:miter lim="800000"/>
            <a:headEnd/>
            <a:tailEnd/>
          </a:ln>
          <a:effectLst/>
        </p:spPr>
        <p:txBody>
          <a:bodyPr wrap="none" anchor="ctr"/>
          <a:lstStyle/>
          <a:p>
            <a:pPr fontAlgn="base">
              <a:spcBef>
                <a:spcPct val="0"/>
              </a:spcBef>
              <a:spcAft>
                <a:spcPct val="0"/>
              </a:spcAft>
              <a:defRPr/>
            </a:pPr>
            <a:endParaRPr lang="ru-RU">
              <a:solidFill>
                <a:srgbClr val="FFFFFF"/>
              </a:solidFill>
            </a:endParaRPr>
          </a:p>
        </p:txBody>
      </p:sp>
      <p:sp>
        <p:nvSpPr>
          <p:cNvPr id="16" name="AutoShape 4"/>
          <p:cNvSpPr>
            <a:spLocks noChangeArrowheads="1"/>
          </p:cNvSpPr>
          <p:nvPr/>
        </p:nvSpPr>
        <p:spPr bwMode="gray">
          <a:xfrm rot="3465783">
            <a:off x="4152106" y="2839244"/>
            <a:ext cx="792163" cy="288925"/>
          </a:xfrm>
          <a:prstGeom prst="rightArrow">
            <a:avLst>
              <a:gd name="adj1" fmla="val 35167"/>
              <a:gd name="adj2" fmla="val 111028"/>
            </a:avLst>
          </a:prstGeom>
          <a:gradFill rotWithShape="1">
            <a:gsLst>
              <a:gs pos="0">
                <a:schemeClr val="hlink"/>
              </a:gs>
              <a:gs pos="100000">
                <a:schemeClr val="hlink">
                  <a:gamma/>
                  <a:tint val="30196"/>
                  <a:invGamma/>
                </a:schemeClr>
              </a:gs>
            </a:gsLst>
            <a:lin ang="5400000" scaled="1"/>
          </a:gradFill>
          <a:ln w="0" algn="ctr">
            <a:noFill/>
            <a:miter lim="800000"/>
            <a:headEnd/>
            <a:tailEnd/>
          </a:ln>
          <a:effectLst/>
        </p:spPr>
        <p:txBody>
          <a:bodyPr wrap="none" anchor="ctr"/>
          <a:lstStyle/>
          <a:p>
            <a:pPr fontAlgn="base">
              <a:spcBef>
                <a:spcPct val="0"/>
              </a:spcBef>
              <a:spcAft>
                <a:spcPct val="0"/>
              </a:spcAft>
              <a:defRPr/>
            </a:pPr>
            <a:endParaRPr lang="ru-RU">
              <a:solidFill>
                <a:srgbClr val="FFFFFF"/>
              </a:solidFill>
            </a:endParaRPr>
          </a:p>
        </p:txBody>
      </p:sp>
      <p:sp>
        <p:nvSpPr>
          <p:cNvPr id="11270" name="Text Box 6"/>
          <p:cNvSpPr txBox="1">
            <a:spLocks noChangeArrowheads="1"/>
          </p:cNvSpPr>
          <p:nvPr/>
        </p:nvSpPr>
        <p:spPr bwMode="auto">
          <a:xfrm>
            <a:off x="1071563" y="1412875"/>
            <a:ext cx="69294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defRPr/>
            </a:pPr>
            <a:r>
              <a:rPr lang="ru-RU" sz="2000" b="1" spc="60" dirty="0" smtClean="0">
                <a:solidFill>
                  <a:srgbClr val="FFFFFF"/>
                </a:solidFill>
              </a:rPr>
              <a:t>Минимальное количество иерархических уровней</a:t>
            </a:r>
            <a:endParaRPr lang="en-US" sz="1400" spc="60" dirty="0" smtClean="0">
              <a:solidFill>
                <a:srgbClr val="FFFFFF"/>
              </a:solidFill>
            </a:endParaRPr>
          </a:p>
        </p:txBody>
      </p:sp>
      <p:pic>
        <p:nvPicPr>
          <p:cNvPr id="25" name="Picture 71" descr="C:\Documents and Settings\Client\Рабочий стол\3d humans\gif\линейный руководитель.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7438" y="2857500"/>
            <a:ext cx="928687"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1" descr="C:\Documents and Settings\Client\Рабочий стол\3d humans\gif\линейный руководитель.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928938"/>
            <a:ext cx="928688"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AutoShape 6"/>
          <p:cNvSpPr>
            <a:spLocks noChangeArrowheads="1"/>
          </p:cNvSpPr>
          <p:nvPr/>
        </p:nvSpPr>
        <p:spPr bwMode="gray">
          <a:xfrm rot="7535209">
            <a:off x="1808956" y="3690144"/>
            <a:ext cx="792163" cy="288925"/>
          </a:xfrm>
          <a:prstGeom prst="rightArrow">
            <a:avLst>
              <a:gd name="adj1" fmla="val 35167"/>
              <a:gd name="adj2" fmla="val 111029"/>
            </a:avLst>
          </a:prstGeom>
          <a:gradFill rotWithShape="1">
            <a:gsLst>
              <a:gs pos="0">
                <a:schemeClr val="hlink"/>
              </a:gs>
              <a:gs pos="100000">
                <a:schemeClr val="hlink">
                  <a:gamma/>
                  <a:tint val="30196"/>
                  <a:invGamma/>
                </a:schemeClr>
              </a:gs>
            </a:gsLst>
            <a:lin ang="5400000" scaled="1"/>
          </a:gradFill>
          <a:ln w="0" algn="ctr">
            <a:noFill/>
            <a:miter lim="800000"/>
            <a:headEnd/>
            <a:tailEnd/>
          </a:ln>
          <a:effectLst/>
        </p:spPr>
        <p:txBody>
          <a:bodyPr wrap="none" anchor="ctr"/>
          <a:lstStyle/>
          <a:p>
            <a:pPr fontAlgn="base">
              <a:spcBef>
                <a:spcPct val="0"/>
              </a:spcBef>
              <a:spcAft>
                <a:spcPct val="0"/>
              </a:spcAft>
              <a:defRPr/>
            </a:pPr>
            <a:endParaRPr lang="ru-RU">
              <a:solidFill>
                <a:srgbClr val="FFFFFF"/>
              </a:solidFill>
            </a:endParaRPr>
          </a:p>
        </p:txBody>
      </p:sp>
      <p:sp>
        <p:nvSpPr>
          <p:cNvPr id="28" name="AutoShape 6"/>
          <p:cNvSpPr>
            <a:spLocks noChangeArrowheads="1"/>
          </p:cNvSpPr>
          <p:nvPr/>
        </p:nvSpPr>
        <p:spPr bwMode="gray">
          <a:xfrm rot="7535209">
            <a:off x="4023520" y="3761581"/>
            <a:ext cx="792162" cy="288925"/>
          </a:xfrm>
          <a:prstGeom prst="rightArrow">
            <a:avLst>
              <a:gd name="adj1" fmla="val 35167"/>
              <a:gd name="adj2" fmla="val 111029"/>
            </a:avLst>
          </a:prstGeom>
          <a:gradFill rotWithShape="1">
            <a:gsLst>
              <a:gs pos="0">
                <a:schemeClr val="hlink"/>
              </a:gs>
              <a:gs pos="100000">
                <a:schemeClr val="hlink">
                  <a:gamma/>
                  <a:tint val="30196"/>
                  <a:invGamma/>
                </a:schemeClr>
              </a:gs>
            </a:gsLst>
            <a:lin ang="5400000" scaled="1"/>
          </a:gradFill>
          <a:ln w="0" algn="ctr">
            <a:noFill/>
            <a:miter lim="800000"/>
            <a:headEnd/>
            <a:tailEnd/>
          </a:ln>
          <a:effectLst/>
        </p:spPr>
        <p:txBody>
          <a:bodyPr wrap="none" anchor="ctr"/>
          <a:lstStyle/>
          <a:p>
            <a:pPr fontAlgn="base">
              <a:spcBef>
                <a:spcPct val="0"/>
              </a:spcBef>
              <a:spcAft>
                <a:spcPct val="0"/>
              </a:spcAft>
              <a:defRPr/>
            </a:pPr>
            <a:endParaRPr lang="ru-RU">
              <a:solidFill>
                <a:srgbClr val="FFFFFF"/>
              </a:solidFill>
            </a:endParaRPr>
          </a:p>
        </p:txBody>
      </p:sp>
      <p:sp>
        <p:nvSpPr>
          <p:cNvPr id="29" name="AutoShape 4"/>
          <p:cNvSpPr>
            <a:spLocks noChangeArrowheads="1"/>
          </p:cNvSpPr>
          <p:nvPr/>
        </p:nvSpPr>
        <p:spPr bwMode="gray">
          <a:xfrm rot="3465783">
            <a:off x="2723356" y="3696494"/>
            <a:ext cx="792163" cy="288925"/>
          </a:xfrm>
          <a:prstGeom prst="rightArrow">
            <a:avLst>
              <a:gd name="adj1" fmla="val 35167"/>
              <a:gd name="adj2" fmla="val 111028"/>
            </a:avLst>
          </a:prstGeom>
          <a:gradFill rotWithShape="1">
            <a:gsLst>
              <a:gs pos="0">
                <a:schemeClr val="hlink"/>
              </a:gs>
              <a:gs pos="100000">
                <a:schemeClr val="hlink">
                  <a:gamma/>
                  <a:tint val="30196"/>
                  <a:invGamma/>
                </a:schemeClr>
              </a:gs>
            </a:gsLst>
            <a:lin ang="5400000" scaled="1"/>
          </a:gradFill>
          <a:ln w="0" algn="ctr">
            <a:noFill/>
            <a:miter lim="800000"/>
            <a:headEnd/>
            <a:tailEnd/>
          </a:ln>
          <a:effectLst/>
        </p:spPr>
        <p:txBody>
          <a:bodyPr wrap="none" anchor="ctr"/>
          <a:lstStyle/>
          <a:p>
            <a:pPr fontAlgn="base">
              <a:spcBef>
                <a:spcPct val="0"/>
              </a:spcBef>
              <a:spcAft>
                <a:spcPct val="0"/>
              </a:spcAft>
              <a:defRPr/>
            </a:pPr>
            <a:endParaRPr lang="ru-RU">
              <a:solidFill>
                <a:srgbClr val="FFFFFF"/>
              </a:solidFill>
            </a:endParaRPr>
          </a:p>
        </p:txBody>
      </p:sp>
      <p:sp>
        <p:nvSpPr>
          <p:cNvPr id="30" name="AutoShape 4"/>
          <p:cNvSpPr>
            <a:spLocks noChangeArrowheads="1"/>
          </p:cNvSpPr>
          <p:nvPr/>
        </p:nvSpPr>
        <p:spPr bwMode="gray">
          <a:xfrm rot="3465783">
            <a:off x="5009357" y="3767931"/>
            <a:ext cx="792162" cy="288925"/>
          </a:xfrm>
          <a:prstGeom prst="rightArrow">
            <a:avLst>
              <a:gd name="adj1" fmla="val 35167"/>
              <a:gd name="adj2" fmla="val 111028"/>
            </a:avLst>
          </a:prstGeom>
          <a:gradFill rotWithShape="1">
            <a:gsLst>
              <a:gs pos="0">
                <a:schemeClr val="hlink"/>
              </a:gs>
              <a:gs pos="100000">
                <a:schemeClr val="hlink">
                  <a:gamma/>
                  <a:tint val="30196"/>
                  <a:invGamma/>
                </a:schemeClr>
              </a:gs>
            </a:gsLst>
            <a:lin ang="5400000" scaled="1"/>
          </a:gradFill>
          <a:ln w="0" algn="ctr">
            <a:noFill/>
            <a:miter lim="800000"/>
            <a:headEnd/>
            <a:tailEnd/>
          </a:ln>
          <a:effectLst/>
        </p:spPr>
        <p:txBody>
          <a:bodyPr wrap="none" anchor="ctr"/>
          <a:lstStyle/>
          <a:p>
            <a:pPr fontAlgn="base">
              <a:spcBef>
                <a:spcPct val="0"/>
              </a:spcBef>
              <a:spcAft>
                <a:spcPct val="0"/>
              </a:spcAft>
              <a:defRPr/>
            </a:pPr>
            <a:endParaRPr lang="ru-RU">
              <a:solidFill>
                <a:srgbClr val="FFFFFF"/>
              </a:solidFill>
            </a:endParaRPr>
          </a:p>
        </p:txBody>
      </p:sp>
      <p:pic>
        <p:nvPicPr>
          <p:cNvPr id="31" name="Picture 71" descr="C:\Documents and Settings\Client\Рабочий стол\3d humans\gif\линейный руководитель.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3857625"/>
            <a:ext cx="928688"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71" descr="C:\Documents and Settings\Client\Рабочий стол\3d humans\gif\линейный руководитель.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4688" y="4000500"/>
            <a:ext cx="928687"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71" descr="C:\Documents and Settings\Client\Рабочий стол\3d humans\gif\линейный руководитель.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0688" y="3929063"/>
            <a:ext cx="928687"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AutoShape 6"/>
          <p:cNvSpPr>
            <a:spLocks noChangeArrowheads="1"/>
          </p:cNvSpPr>
          <p:nvPr/>
        </p:nvSpPr>
        <p:spPr bwMode="gray">
          <a:xfrm rot="7535209">
            <a:off x="451644" y="4833144"/>
            <a:ext cx="792163" cy="288925"/>
          </a:xfrm>
          <a:prstGeom prst="rightArrow">
            <a:avLst>
              <a:gd name="adj1" fmla="val 35167"/>
              <a:gd name="adj2" fmla="val 111029"/>
            </a:avLst>
          </a:prstGeom>
          <a:gradFill rotWithShape="1">
            <a:gsLst>
              <a:gs pos="0">
                <a:schemeClr val="hlink"/>
              </a:gs>
              <a:gs pos="100000">
                <a:schemeClr val="hlink">
                  <a:gamma/>
                  <a:tint val="30196"/>
                  <a:invGamma/>
                </a:schemeClr>
              </a:gs>
            </a:gsLst>
            <a:lin ang="5400000" scaled="1"/>
          </a:gradFill>
          <a:ln w="0" algn="ctr">
            <a:noFill/>
            <a:miter lim="800000"/>
            <a:headEnd/>
            <a:tailEnd/>
          </a:ln>
          <a:effectLst/>
        </p:spPr>
        <p:txBody>
          <a:bodyPr wrap="none" anchor="ctr"/>
          <a:lstStyle/>
          <a:p>
            <a:pPr fontAlgn="base">
              <a:spcBef>
                <a:spcPct val="0"/>
              </a:spcBef>
              <a:spcAft>
                <a:spcPct val="0"/>
              </a:spcAft>
              <a:defRPr/>
            </a:pPr>
            <a:endParaRPr lang="ru-RU">
              <a:solidFill>
                <a:srgbClr val="FFFFFF"/>
              </a:solidFill>
            </a:endParaRPr>
          </a:p>
        </p:txBody>
      </p:sp>
      <p:sp>
        <p:nvSpPr>
          <p:cNvPr id="35" name="AutoShape 6"/>
          <p:cNvSpPr>
            <a:spLocks noChangeArrowheads="1"/>
          </p:cNvSpPr>
          <p:nvPr/>
        </p:nvSpPr>
        <p:spPr bwMode="gray">
          <a:xfrm rot="7535209">
            <a:off x="2594770" y="4761706"/>
            <a:ext cx="792162" cy="288925"/>
          </a:xfrm>
          <a:prstGeom prst="rightArrow">
            <a:avLst>
              <a:gd name="adj1" fmla="val 35167"/>
              <a:gd name="adj2" fmla="val 111029"/>
            </a:avLst>
          </a:prstGeom>
          <a:gradFill rotWithShape="1">
            <a:gsLst>
              <a:gs pos="0">
                <a:schemeClr val="hlink"/>
              </a:gs>
              <a:gs pos="100000">
                <a:schemeClr val="hlink">
                  <a:gamma/>
                  <a:tint val="30196"/>
                  <a:invGamma/>
                </a:schemeClr>
              </a:gs>
            </a:gsLst>
            <a:lin ang="5400000" scaled="1"/>
          </a:gradFill>
          <a:ln w="0" algn="ctr">
            <a:noFill/>
            <a:miter lim="800000"/>
            <a:headEnd/>
            <a:tailEnd/>
          </a:ln>
          <a:effectLst/>
        </p:spPr>
        <p:txBody>
          <a:bodyPr wrap="none" anchor="ctr"/>
          <a:lstStyle/>
          <a:p>
            <a:pPr fontAlgn="base">
              <a:spcBef>
                <a:spcPct val="0"/>
              </a:spcBef>
              <a:spcAft>
                <a:spcPct val="0"/>
              </a:spcAft>
              <a:defRPr/>
            </a:pPr>
            <a:endParaRPr lang="ru-RU">
              <a:solidFill>
                <a:srgbClr val="FFFFFF"/>
              </a:solidFill>
            </a:endParaRPr>
          </a:p>
        </p:txBody>
      </p:sp>
      <p:sp>
        <p:nvSpPr>
          <p:cNvPr id="36" name="AutoShape 6"/>
          <p:cNvSpPr>
            <a:spLocks noChangeArrowheads="1"/>
          </p:cNvSpPr>
          <p:nvPr/>
        </p:nvSpPr>
        <p:spPr bwMode="gray">
          <a:xfrm rot="7535209">
            <a:off x="4809331" y="4690269"/>
            <a:ext cx="792163" cy="288925"/>
          </a:xfrm>
          <a:prstGeom prst="rightArrow">
            <a:avLst>
              <a:gd name="adj1" fmla="val 35167"/>
              <a:gd name="adj2" fmla="val 111029"/>
            </a:avLst>
          </a:prstGeom>
          <a:gradFill rotWithShape="1">
            <a:gsLst>
              <a:gs pos="0">
                <a:schemeClr val="hlink"/>
              </a:gs>
              <a:gs pos="100000">
                <a:schemeClr val="hlink">
                  <a:gamma/>
                  <a:tint val="30196"/>
                  <a:invGamma/>
                </a:schemeClr>
              </a:gs>
            </a:gsLst>
            <a:lin ang="5400000" scaled="1"/>
          </a:gradFill>
          <a:ln w="0" algn="ctr">
            <a:noFill/>
            <a:miter lim="800000"/>
            <a:headEnd/>
            <a:tailEnd/>
          </a:ln>
          <a:effectLst/>
        </p:spPr>
        <p:txBody>
          <a:bodyPr wrap="none" anchor="ctr"/>
          <a:lstStyle/>
          <a:p>
            <a:pPr fontAlgn="base">
              <a:spcBef>
                <a:spcPct val="0"/>
              </a:spcBef>
              <a:spcAft>
                <a:spcPct val="0"/>
              </a:spcAft>
              <a:defRPr/>
            </a:pPr>
            <a:endParaRPr lang="ru-RU">
              <a:solidFill>
                <a:srgbClr val="FFFFFF"/>
              </a:solidFill>
            </a:endParaRPr>
          </a:p>
        </p:txBody>
      </p:sp>
      <p:sp>
        <p:nvSpPr>
          <p:cNvPr id="37" name="AutoShape 4"/>
          <p:cNvSpPr>
            <a:spLocks noChangeArrowheads="1"/>
          </p:cNvSpPr>
          <p:nvPr/>
        </p:nvSpPr>
        <p:spPr bwMode="gray">
          <a:xfrm rot="3465783">
            <a:off x="1508920" y="4768056"/>
            <a:ext cx="792162" cy="288925"/>
          </a:xfrm>
          <a:prstGeom prst="rightArrow">
            <a:avLst>
              <a:gd name="adj1" fmla="val 35167"/>
              <a:gd name="adj2" fmla="val 111028"/>
            </a:avLst>
          </a:prstGeom>
          <a:gradFill rotWithShape="1">
            <a:gsLst>
              <a:gs pos="0">
                <a:schemeClr val="hlink"/>
              </a:gs>
              <a:gs pos="100000">
                <a:schemeClr val="hlink">
                  <a:gamma/>
                  <a:tint val="30196"/>
                  <a:invGamma/>
                </a:schemeClr>
              </a:gs>
            </a:gsLst>
            <a:lin ang="5400000" scaled="1"/>
          </a:gradFill>
          <a:ln w="0" algn="ctr">
            <a:noFill/>
            <a:miter lim="800000"/>
            <a:headEnd/>
            <a:tailEnd/>
          </a:ln>
          <a:effectLst/>
        </p:spPr>
        <p:txBody>
          <a:bodyPr wrap="none" anchor="ctr"/>
          <a:lstStyle/>
          <a:p>
            <a:pPr fontAlgn="base">
              <a:spcBef>
                <a:spcPct val="0"/>
              </a:spcBef>
              <a:spcAft>
                <a:spcPct val="0"/>
              </a:spcAft>
              <a:defRPr/>
            </a:pPr>
            <a:endParaRPr lang="ru-RU">
              <a:solidFill>
                <a:srgbClr val="FFFFFF"/>
              </a:solidFill>
            </a:endParaRPr>
          </a:p>
        </p:txBody>
      </p:sp>
      <p:sp>
        <p:nvSpPr>
          <p:cNvPr id="38" name="AutoShape 4"/>
          <p:cNvSpPr>
            <a:spLocks noChangeArrowheads="1"/>
          </p:cNvSpPr>
          <p:nvPr/>
        </p:nvSpPr>
        <p:spPr bwMode="gray">
          <a:xfrm rot="3465783">
            <a:off x="3652045" y="4768056"/>
            <a:ext cx="792162" cy="288925"/>
          </a:xfrm>
          <a:prstGeom prst="rightArrow">
            <a:avLst>
              <a:gd name="adj1" fmla="val 35167"/>
              <a:gd name="adj2" fmla="val 111028"/>
            </a:avLst>
          </a:prstGeom>
          <a:gradFill rotWithShape="1">
            <a:gsLst>
              <a:gs pos="0">
                <a:schemeClr val="hlink"/>
              </a:gs>
              <a:gs pos="100000">
                <a:schemeClr val="hlink">
                  <a:gamma/>
                  <a:tint val="30196"/>
                  <a:invGamma/>
                </a:schemeClr>
              </a:gs>
            </a:gsLst>
            <a:lin ang="5400000" scaled="1"/>
          </a:gradFill>
          <a:ln w="0" algn="ctr">
            <a:noFill/>
            <a:miter lim="800000"/>
            <a:headEnd/>
            <a:tailEnd/>
          </a:ln>
          <a:effectLst/>
        </p:spPr>
        <p:txBody>
          <a:bodyPr wrap="none" anchor="ctr"/>
          <a:lstStyle/>
          <a:p>
            <a:pPr fontAlgn="base">
              <a:spcBef>
                <a:spcPct val="0"/>
              </a:spcBef>
              <a:spcAft>
                <a:spcPct val="0"/>
              </a:spcAft>
              <a:defRPr/>
            </a:pPr>
            <a:endParaRPr lang="ru-RU">
              <a:solidFill>
                <a:srgbClr val="FFFFFF"/>
              </a:solidFill>
            </a:endParaRPr>
          </a:p>
        </p:txBody>
      </p:sp>
      <p:sp>
        <p:nvSpPr>
          <p:cNvPr id="39" name="AutoShape 4"/>
          <p:cNvSpPr>
            <a:spLocks noChangeArrowheads="1"/>
          </p:cNvSpPr>
          <p:nvPr/>
        </p:nvSpPr>
        <p:spPr bwMode="gray">
          <a:xfrm rot="3465783">
            <a:off x="5938044" y="4696619"/>
            <a:ext cx="792163" cy="288925"/>
          </a:xfrm>
          <a:prstGeom prst="rightArrow">
            <a:avLst>
              <a:gd name="adj1" fmla="val 35167"/>
              <a:gd name="adj2" fmla="val 111028"/>
            </a:avLst>
          </a:prstGeom>
          <a:gradFill rotWithShape="1">
            <a:gsLst>
              <a:gs pos="0">
                <a:schemeClr val="hlink"/>
              </a:gs>
              <a:gs pos="100000">
                <a:schemeClr val="hlink">
                  <a:gamma/>
                  <a:tint val="30196"/>
                  <a:invGamma/>
                </a:schemeClr>
              </a:gs>
            </a:gsLst>
            <a:lin ang="5400000" scaled="1"/>
          </a:gradFill>
          <a:ln w="0" algn="ctr">
            <a:noFill/>
            <a:miter lim="800000"/>
            <a:headEnd/>
            <a:tailEnd/>
          </a:ln>
          <a:effectLst/>
        </p:spPr>
        <p:txBody>
          <a:bodyPr wrap="none" anchor="ctr"/>
          <a:lstStyle/>
          <a:p>
            <a:pPr fontAlgn="base">
              <a:spcBef>
                <a:spcPct val="0"/>
              </a:spcBef>
              <a:spcAft>
                <a:spcPct val="0"/>
              </a:spcAft>
              <a:defRPr/>
            </a:pPr>
            <a:endParaRPr lang="ru-RU">
              <a:solidFill>
                <a:srgbClr val="FFFFFF"/>
              </a:solidFill>
            </a:endParaRPr>
          </a:p>
        </p:txBody>
      </p:sp>
      <p:pic>
        <p:nvPicPr>
          <p:cNvPr id="40" name="Picture 83" descr="C:\Documents and Settings\Client\Рабочий стол\3d humans\gif\рабочий 6.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72063"/>
            <a:ext cx="8572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83" descr="C:\Documents and Settings\Client\Рабочий стол\3d humans\gif\рабочий 6.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0250" y="5143500"/>
            <a:ext cx="8255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83" descr="C:\Documents and Settings\Client\Рабочий стол\3d humans\gif\рабочий 6.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3375" y="5000625"/>
            <a:ext cx="906463"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83" descr="C:\Documents and Settings\Client\Рабочий стол\3d humans\gif\рабочий 6.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9375" y="5000625"/>
            <a:ext cx="896938"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Box 43"/>
          <p:cNvSpPr txBox="1"/>
          <p:nvPr/>
        </p:nvSpPr>
        <p:spPr>
          <a:xfrm>
            <a:off x="7524750" y="5934075"/>
            <a:ext cx="1336675" cy="461963"/>
          </a:xfrm>
          <a:prstGeom prst="rect">
            <a:avLst/>
          </a:prstGeom>
          <a:solidFill>
            <a:schemeClr val="accent5">
              <a:lumMod val="25000"/>
            </a:schemeClr>
          </a:solidFill>
        </p:spPr>
        <p:txBody>
          <a:bodyPr wrap="none">
            <a:spAutoFit/>
          </a:bodyPr>
          <a:lstStyle/>
          <a:p>
            <a:pPr fontAlgn="base">
              <a:spcBef>
                <a:spcPct val="0"/>
              </a:spcBef>
              <a:spcAft>
                <a:spcPct val="0"/>
              </a:spcAft>
              <a:defRPr/>
            </a:pPr>
            <a:r>
              <a:rPr lang="ru-RU" sz="2400" dirty="0">
                <a:solidFill>
                  <a:srgbClr val="FFFFFF"/>
                </a:solidFill>
              </a:rPr>
              <a:t>Тема 13</a:t>
            </a:r>
          </a:p>
        </p:txBody>
      </p:sp>
    </p:spTree>
    <p:extLst>
      <p:ext uri="{BB962C8B-B14F-4D97-AF65-F5344CB8AC3E}">
        <p14:creationId xmlns:p14="http://schemas.microsoft.com/office/powerpoint/2010/main" val="3932236890"/>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0"/>
                                        <p:tgtEl>
                                          <p:spTgt spid="31"/>
                                        </p:tgtEl>
                                      </p:cBhvr>
                                    </p:animEffect>
                                    <p:set>
                                      <p:cBhvr>
                                        <p:cTn id="7" dur="1" fill="hold">
                                          <p:stCondLst>
                                            <p:cond delay="4999"/>
                                          </p:stCondLst>
                                        </p:cTn>
                                        <p:tgtEl>
                                          <p:spTgt spid="31"/>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0"/>
                                        <p:tgtEl>
                                          <p:spTgt spid="34"/>
                                        </p:tgtEl>
                                      </p:cBhvr>
                                    </p:animEffect>
                                    <p:set>
                                      <p:cBhvr>
                                        <p:cTn id="10" dur="1" fill="hold">
                                          <p:stCondLst>
                                            <p:cond delay="4999"/>
                                          </p:stCondLst>
                                        </p:cTn>
                                        <p:tgtEl>
                                          <p:spTgt spid="3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0"/>
                                        <p:tgtEl>
                                          <p:spTgt spid="37"/>
                                        </p:tgtEl>
                                      </p:cBhvr>
                                    </p:animEffect>
                                    <p:set>
                                      <p:cBhvr>
                                        <p:cTn id="13" dur="1" fill="hold">
                                          <p:stCondLst>
                                            <p:cond delay="4999"/>
                                          </p:stCondLst>
                                        </p:cTn>
                                        <p:tgtEl>
                                          <p:spTgt spid="37"/>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0"/>
                                        <p:tgtEl>
                                          <p:spTgt spid="27"/>
                                        </p:tgtEl>
                                      </p:cBhvr>
                                    </p:animEffect>
                                    <p:set>
                                      <p:cBhvr>
                                        <p:cTn id="16" dur="1" fill="hold">
                                          <p:stCondLst>
                                            <p:cond delay="4999"/>
                                          </p:stCondLst>
                                        </p:cTn>
                                        <p:tgtEl>
                                          <p:spTgt spid="27"/>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0"/>
                                        <p:tgtEl>
                                          <p:spTgt spid="25"/>
                                        </p:tgtEl>
                                      </p:cBhvr>
                                    </p:animEffect>
                                    <p:set>
                                      <p:cBhvr>
                                        <p:cTn id="19" dur="1" fill="hold">
                                          <p:stCondLst>
                                            <p:cond delay="4999"/>
                                          </p:stCondLst>
                                        </p:cTn>
                                        <p:tgtEl>
                                          <p:spTgt spid="25"/>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0"/>
                                        <p:tgtEl>
                                          <p:spTgt spid="29"/>
                                        </p:tgtEl>
                                      </p:cBhvr>
                                    </p:animEffect>
                                    <p:set>
                                      <p:cBhvr>
                                        <p:cTn id="22" dur="1" fill="hold">
                                          <p:stCondLst>
                                            <p:cond delay="4999"/>
                                          </p:stCondLst>
                                        </p:cTn>
                                        <p:tgtEl>
                                          <p:spTgt spid="29"/>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0"/>
                                        <p:tgtEl>
                                          <p:spTgt spid="35"/>
                                        </p:tgtEl>
                                      </p:cBhvr>
                                    </p:animEffect>
                                    <p:set>
                                      <p:cBhvr>
                                        <p:cTn id="25" dur="1" fill="hold">
                                          <p:stCondLst>
                                            <p:cond delay="4999"/>
                                          </p:stCondLst>
                                        </p:cTn>
                                        <p:tgtEl>
                                          <p:spTgt spid="35"/>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0"/>
                                        <p:tgtEl>
                                          <p:spTgt spid="32"/>
                                        </p:tgtEl>
                                      </p:cBhvr>
                                    </p:animEffect>
                                    <p:set>
                                      <p:cBhvr>
                                        <p:cTn id="28" dur="1" fill="hold">
                                          <p:stCondLst>
                                            <p:cond delay="4999"/>
                                          </p:stCondLst>
                                        </p:cTn>
                                        <p:tgtEl>
                                          <p:spTgt spid="32"/>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0"/>
                                        <p:tgtEl>
                                          <p:spTgt spid="38"/>
                                        </p:tgtEl>
                                      </p:cBhvr>
                                    </p:animEffect>
                                    <p:set>
                                      <p:cBhvr>
                                        <p:cTn id="31" dur="1" fill="hold">
                                          <p:stCondLst>
                                            <p:cond delay="4999"/>
                                          </p:stCondLst>
                                        </p:cTn>
                                        <p:tgtEl>
                                          <p:spTgt spid="38"/>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0"/>
                                        <p:tgtEl>
                                          <p:spTgt spid="28"/>
                                        </p:tgtEl>
                                      </p:cBhvr>
                                    </p:animEffect>
                                    <p:set>
                                      <p:cBhvr>
                                        <p:cTn id="34" dur="1" fill="hold">
                                          <p:stCondLst>
                                            <p:cond delay="4999"/>
                                          </p:stCondLst>
                                        </p:cTn>
                                        <p:tgtEl>
                                          <p:spTgt spid="28"/>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0"/>
                                        <p:tgtEl>
                                          <p:spTgt spid="36"/>
                                        </p:tgtEl>
                                      </p:cBhvr>
                                    </p:animEffect>
                                    <p:set>
                                      <p:cBhvr>
                                        <p:cTn id="37" dur="1" fill="hold">
                                          <p:stCondLst>
                                            <p:cond delay="4999"/>
                                          </p:stCondLst>
                                        </p:cTn>
                                        <p:tgtEl>
                                          <p:spTgt spid="36"/>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0"/>
                                        <p:tgtEl>
                                          <p:spTgt spid="42"/>
                                        </p:tgtEl>
                                      </p:cBhvr>
                                    </p:animEffect>
                                    <p:set>
                                      <p:cBhvr>
                                        <p:cTn id="40" dur="1" fill="hold">
                                          <p:stCondLst>
                                            <p:cond delay="4999"/>
                                          </p:stCondLst>
                                        </p:cTn>
                                        <p:tgtEl>
                                          <p:spTgt spid="42"/>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0"/>
                                        <p:tgtEl>
                                          <p:spTgt spid="41"/>
                                        </p:tgtEl>
                                      </p:cBhvr>
                                    </p:animEffect>
                                    <p:set>
                                      <p:cBhvr>
                                        <p:cTn id="43" dur="1" fill="hold">
                                          <p:stCondLst>
                                            <p:cond delay="4999"/>
                                          </p:stCondLst>
                                        </p:cTn>
                                        <p:tgtEl>
                                          <p:spTgt spid="41"/>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0"/>
                                        <p:tgtEl>
                                          <p:spTgt spid="26"/>
                                        </p:tgtEl>
                                      </p:cBhvr>
                                    </p:animEffect>
                                    <p:set>
                                      <p:cBhvr>
                                        <p:cTn id="46" dur="1" fill="hold">
                                          <p:stCondLst>
                                            <p:cond delay="4999"/>
                                          </p:stCondLst>
                                        </p:cTn>
                                        <p:tgtEl>
                                          <p:spTgt spid="26"/>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0"/>
                                        <p:tgtEl>
                                          <p:spTgt spid="30"/>
                                        </p:tgtEl>
                                      </p:cBhvr>
                                    </p:animEffect>
                                    <p:set>
                                      <p:cBhvr>
                                        <p:cTn id="49" dur="1" fill="hold">
                                          <p:stCondLst>
                                            <p:cond delay="4999"/>
                                          </p:stCondLst>
                                        </p:cTn>
                                        <p:tgtEl>
                                          <p:spTgt spid="30"/>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0"/>
                                        <p:tgtEl>
                                          <p:spTgt spid="33"/>
                                        </p:tgtEl>
                                      </p:cBhvr>
                                    </p:animEffect>
                                    <p:set>
                                      <p:cBhvr>
                                        <p:cTn id="52" dur="1" fill="hold">
                                          <p:stCondLst>
                                            <p:cond delay="4999"/>
                                          </p:stCondLst>
                                        </p:cTn>
                                        <p:tgtEl>
                                          <p:spTgt spid="33"/>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0"/>
                                        <p:tgtEl>
                                          <p:spTgt spid="39"/>
                                        </p:tgtEl>
                                      </p:cBhvr>
                                    </p:animEffect>
                                    <p:set>
                                      <p:cBhvr>
                                        <p:cTn id="55" dur="1" fill="hold">
                                          <p:stCondLst>
                                            <p:cond delay="4999"/>
                                          </p:stCondLst>
                                        </p:cTn>
                                        <p:tgtEl>
                                          <p:spTgt spid="39"/>
                                        </p:tgtEl>
                                        <p:attrNameLst>
                                          <p:attrName>style.visibility</p:attrName>
                                        </p:attrNameLst>
                                      </p:cBhvr>
                                      <p:to>
                                        <p:strVal val="hidden"/>
                                      </p:to>
                                    </p:set>
                                  </p:childTnLst>
                                </p:cTn>
                              </p:par>
                            </p:childTnLst>
                          </p:cTn>
                        </p:par>
                        <p:par>
                          <p:cTn id="56" fill="hold" nodeType="afterGroup">
                            <p:stCondLst>
                              <p:cond delay="5000"/>
                            </p:stCondLst>
                            <p:childTnLst>
                              <p:par>
                                <p:cTn id="57" presetID="0" presetClass="path" presetSubtype="0" accel="50000" decel="50000" fill="hold" nodeType="afterEffect">
                                  <p:stCondLst>
                                    <p:cond delay="0"/>
                                  </p:stCondLst>
                                  <p:childTnLst>
                                    <p:animMotion origin="layout" path="M 6.11111E-6 -6.0592E-6 L 0.22831 -0.29372 " pathEditMode="relative" ptsTypes="AA">
                                      <p:cBhvr>
                                        <p:cTn id="58" dur="3000" fill="hold"/>
                                        <p:tgtEl>
                                          <p:spTgt spid="40"/>
                                        </p:tgtEl>
                                        <p:attrNameLst>
                                          <p:attrName>ppt_x</p:attrName>
                                          <p:attrName>ppt_y</p:attrName>
                                        </p:attrNameLst>
                                      </p:cBhvr>
                                    </p:animMotion>
                                  </p:childTnLst>
                                </p:cTn>
                              </p:par>
                              <p:par>
                                <p:cTn id="59" presetID="0" presetClass="path" presetSubtype="0" accel="50000" decel="50000" fill="hold" nodeType="withEffect">
                                  <p:stCondLst>
                                    <p:cond delay="0"/>
                                  </p:stCondLst>
                                  <p:childTnLst>
                                    <p:animMotion origin="layout" path="M -2.77778E-7 6.93802E-7 L -0.13385 -0.29371 " pathEditMode="relative" ptsTypes="AA">
                                      <p:cBhvr>
                                        <p:cTn id="60" dur="3000" fill="hold"/>
                                        <p:tgtEl>
                                          <p:spTgt spid="4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4" grpId="0" animBg="1"/>
      <p:bldP spid="35" grpId="0" animBg="1"/>
      <p:bldP spid="36" grpId="0" animBg="1"/>
      <p:bldP spid="37" grpId="0" animBg="1"/>
      <p:bldP spid="38" grpId="0" animBg="1"/>
      <p:bldP spid="39"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Заголовок 1"/>
          <p:cNvSpPr>
            <a:spLocks noGrp="1"/>
          </p:cNvSpPr>
          <p:nvPr>
            <p:ph type="title"/>
          </p:nvPr>
        </p:nvSpPr>
        <p:spPr/>
        <p:txBody>
          <a:bodyPr/>
          <a:lstStyle/>
          <a:p>
            <a:endParaRPr lang="ru-RU" smtClean="0"/>
          </a:p>
        </p:txBody>
      </p:sp>
      <p:sp>
        <p:nvSpPr>
          <p:cNvPr id="11267" name="Объект 2"/>
          <p:cNvSpPr>
            <a:spLocks noGrp="1"/>
          </p:cNvSpPr>
          <p:nvPr>
            <p:ph idx="1"/>
          </p:nvPr>
        </p:nvSpPr>
        <p:spPr>
          <a:xfrm>
            <a:off x="533400" y="1844675"/>
            <a:ext cx="8305800" cy="4175125"/>
          </a:xfrm>
        </p:spPr>
        <p:txBody>
          <a:bodyPr/>
          <a:lstStyle/>
          <a:p>
            <a:r>
              <a:rPr lang="ru-RU" sz="2000" i="1" smtClean="0">
                <a:solidFill>
                  <a:schemeClr val="tx1"/>
                </a:solidFill>
              </a:rPr>
              <a:t>минимальное число иерархических уровней, </a:t>
            </a:r>
            <a:r>
              <a:rPr lang="ru-RU" sz="2000" smtClean="0">
                <a:solidFill>
                  <a:schemeClr val="tx1"/>
                </a:solidFill>
              </a:rPr>
              <a:t>т.е. минимальное число звеньев по уровням управления. Это позволяет повысить оперативность управления, оптимизировать объем информации, перерабатываемой на каждом уровне сократить время реализации управленческих решений</a:t>
            </a:r>
          </a:p>
        </p:txBody>
      </p:sp>
      <p:sp>
        <p:nvSpPr>
          <p:cNvPr id="5" name="TextBox 4"/>
          <p:cNvSpPr txBox="1"/>
          <p:nvPr/>
        </p:nvSpPr>
        <p:spPr>
          <a:xfrm>
            <a:off x="7524750" y="5934075"/>
            <a:ext cx="1338263" cy="461963"/>
          </a:xfrm>
          <a:prstGeom prst="rect">
            <a:avLst/>
          </a:prstGeom>
          <a:solidFill>
            <a:schemeClr val="accent5">
              <a:lumMod val="25000"/>
            </a:schemeClr>
          </a:solidFill>
        </p:spPr>
        <p:txBody>
          <a:bodyPr wrap="none">
            <a:spAutoFit/>
          </a:bodyPr>
          <a:lstStyle/>
          <a:p>
            <a:pPr fontAlgn="base">
              <a:spcBef>
                <a:spcPct val="0"/>
              </a:spcBef>
              <a:spcAft>
                <a:spcPct val="0"/>
              </a:spcAft>
              <a:defRPr/>
            </a:pPr>
            <a:r>
              <a:rPr lang="ru-RU" sz="2400" dirty="0">
                <a:solidFill>
                  <a:srgbClr val="FFFFFF"/>
                </a:solidFill>
              </a:rPr>
              <a:t>Тема 13</a:t>
            </a:r>
          </a:p>
        </p:txBody>
      </p:sp>
    </p:spTree>
    <p:extLst>
      <p:ext uri="{BB962C8B-B14F-4D97-AF65-F5344CB8AC3E}">
        <p14:creationId xmlns:p14="http://schemas.microsoft.com/office/powerpoint/2010/main" val="297358810"/>
      </p:ext>
    </p:extLst>
  </p:cSld>
  <p:clrMapOvr>
    <a:masterClrMapping/>
  </p:clrMapOvr>
  <p:transition spd="med">
    <p:dissolve/>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Заголовок 72"/>
          <p:cNvSpPr>
            <a:spLocks noGrp="1"/>
          </p:cNvSpPr>
          <p:nvPr>
            <p:ph type="title"/>
          </p:nvPr>
        </p:nvSpPr>
        <p:spPr>
          <a:xfrm>
            <a:off x="2000250" y="428625"/>
            <a:ext cx="6934200" cy="563563"/>
          </a:xfrm>
        </p:spPr>
        <p:txBody>
          <a:bodyPr/>
          <a:lstStyle/>
          <a:p>
            <a:pPr algn="r" eaLnBrk="1" hangingPunct="1"/>
            <a:r>
              <a:rPr lang="ru-RU" smtClean="0"/>
              <a:t>ОСНОВНЫЕ ТРЕБОВАНИЯ К ПОСТРОЕНИЮ ОРГСТРУКТУР</a:t>
            </a:r>
          </a:p>
        </p:txBody>
      </p:sp>
      <p:pic>
        <p:nvPicPr>
          <p:cNvPr id="12291" name="Picture 71" descr="C:\Documents and Settings\Client\Рабочий стол\3d humans\gif\линейный руководитель.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0438" y="2286000"/>
            <a:ext cx="1357312"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AutoShape 6"/>
          <p:cNvSpPr>
            <a:spLocks noChangeArrowheads="1"/>
          </p:cNvSpPr>
          <p:nvPr/>
        </p:nvSpPr>
        <p:spPr bwMode="gray">
          <a:xfrm rot="10800000">
            <a:off x="1739900" y="2767013"/>
            <a:ext cx="1546225" cy="304800"/>
          </a:xfrm>
          <a:prstGeom prst="rightArrow">
            <a:avLst>
              <a:gd name="adj1" fmla="val 35167"/>
              <a:gd name="adj2" fmla="val 111029"/>
            </a:avLst>
          </a:prstGeom>
          <a:gradFill rotWithShape="1">
            <a:gsLst>
              <a:gs pos="0">
                <a:schemeClr val="hlink"/>
              </a:gs>
              <a:gs pos="100000">
                <a:schemeClr val="hlink">
                  <a:gamma/>
                  <a:tint val="30196"/>
                  <a:invGamma/>
                </a:schemeClr>
              </a:gs>
            </a:gsLst>
            <a:lin ang="5400000" scaled="1"/>
          </a:gradFill>
          <a:ln w="0" algn="ctr">
            <a:noFill/>
            <a:miter lim="800000"/>
            <a:headEnd/>
            <a:tailEnd/>
          </a:ln>
          <a:effectLst/>
        </p:spPr>
        <p:txBody>
          <a:bodyPr wrap="none" anchor="ctr"/>
          <a:lstStyle/>
          <a:p>
            <a:pPr fontAlgn="base">
              <a:spcBef>
                <a:spcPct val="0"/>
              </a:spcBef>
              <a:spcAft>
                <a:spcPct val="0"/>
              </a:spcAft>
              <a:defRPr/>
            </a:pPr>
            <a:endParaRPr lang="ru-RU">
              <a:solidFill>
                <a:srgbClr val="FFFFFF"/>
              </a:solidFill>
            </a:endParaRPr>
          </a:p>
        </p:txBody>
      </p:sp>
      <p:sp>
        <p:nvSpPr>
          <p:cNvPr id="16" name="AutoShape 4"/>
          <p:cNvSpPr>
            <a:spLocks noChangeArrowheads="1"/>
          </p:cNvSpPr>
          <p:nvPr/>
        </p:nvSpPr>
        <p:spPr bwMode="gray">
          <a:xfrm rot="3465783">
            <a:off x="4366419" y="3839369"/>
            <a:ext cx="792163" cy="288925"/>
          </a:xfrm>
          <a:prstGeom prst="rightArrow">
            <a:avLst>
              <a:gd name="adj1" fmla="val 35167"/>
              <a:gd name="adj2" fmla="val 111028"/>
            </a:avLst>
          </a:prstGeom>
          <a:gradFill rotWithShape="1">
            <a:gsLst>
              <a:gs pos="0">
                <a:schemeClr val="hlink"/>
              </a:gs>
              <a:gs pos="100000">
                <a:schemeClr val="hlink">
                  <a:gamma/>
                  <a:tint val="30196"/>
                  <a:invGamma/>
                </a:schemeClr>
              </a:gs>
            </a:gsLst>
            <a:lin ang="5400000" scaled="1"/>
          </a:gradFill>
          <a:ln w="0" algn="ctr">
            <a:noFill/>
            <a:miter lim="800000"/>
            <a:headEnd/>
            <a:tailEnd/>
          </a:ln>
          <a:effectLst/>
        </p:spPr>
        <p:txBody>
          <a:bodyPr wrap="none" anchor="ctr"/>
          <a:lstStyle/>
          <a:p>
            <a:pPr fontAlgn="base">
              <a:spcBef>
                <a:spcPct val="0"/>
              </a:spcBef>
              <a:spcAft>
                <a:spcPct val="0"/>
              </a:spcAft>
              <a:defRPr/>
            </a:pPr>
            <a:endParaRPr lang="ru-RU">
              <a:solidFill>
                <a:srgbClr val="FFFFFF"/>
              </a:solidFill>
            </a:endParaRPr>
          </a:p>
        </p:txBody>
      </p:sp>
      <p:sp>
        <p:nvSpPr>
          <p:cNvPr id="12294" name="Text Box 6"/>
          <p:cNvSpPr txBox="1">
            <a:spLocks noChangeArrowheads="1"/>
          </p:cNvSpPr>
          <p:nvPr/>
        </p:nvSpPr>
        <p:spPr bwMode="auto">
          <a:xfrm>
            <a:off x="1071563" y="1428750"/>
            <a:ext cx="69294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ru-RU" sz="2000" b="1" smtClean="0">
                <a:solidFill>
                  <a:srgbClr val="FFFFFF"/>
                </a:solidFill>
              </a:rPr>
              <a:t>Обеспечение гибкости организационных структур</a:t>
            </a:r>
            <a:endParaRPr lang="en-US" sz="1400" smtClean="0">
              <a:solidFill>
                <a:srgbClr val="FFFFFF"/>
              </a:solidFill>
            </a:endParaRPr>
          </a:p>
        </p:txBody>
      </p:sp>
      <p:sp>
        <p:nvSpPr>
          <p:cNvPr id="35" name="AutoShape 6"/>
          <p:cNvSpPr>
            <a:spLocks noChangeArrowheads="1"/>
          </p:cNvSpPr>
          <p:nvPr/>
        </p:nvSpPr>
        <p:spPr bwMode="gray">
          <a:xfrm rot="7927589">
            <a:off x="2666206" y="3833019"/>
            <a:ext cx="792163" cy="288925"/>
          </a:xfrm>
          <a:prstGeom prst="rightArrow">
            <a:avLst>
              <a:gd name="adj1" fmla="val 35167"/>
              <a:gd name="adj2" fmla="val 111029"/>
            </a:avLst>
          </a:prstGeom>
          <a:gradFill rotWithShape="1">
            <a:gsLst>
              <a:gs pos="0">
                <a:schemeClr val="hlink"/>
              </a:gs>
              <a:gs pos="100000">
                <a:schemeClr val="hlink">
                  <a:gamma/>
                  <a:tint val="30196"/>
                  <a:invGamma/>
                </a:schemeClr>
              </a:gs>
            </a:gsLst>
            <a:lin ang="5400000" scaled="1"/>
          </a:gradFill>
          <a:ln w="0" algn="ctr">
            <a:noFill/>
            <a:miter lim="800000"/>
            <a:headEnd/>
            <a:tailEnd/>
          </a:ln>
          <a:effectLst/>
        </p:spPr>
        <p:txBody>
          <a:bodyPr wrap="none" anchor="ctr"/>
          <a:lstStyle/>
          <a:p>
            <a:pPr fontAlgn="base">
              <a:spcBef>
                <a:spcPct val="0"/>
              </a:spcBef>
              <a:spcAft>
                <a:spcPct val="0"/>
              </a:spcAft>
              <a:defRPr/>
            </a:pPr>
            <a:endParaRPr lang="ru-RU">
              <a:solidFill>
                <a:srgbClr val="FFFFFF"/>
              </a:solidFill>
            </a:endParaRPr>
          </a:p>
        </p:txBody>
      </p:sp>
      <p:sp>
        <p:nvSpPr>
          <p:cNvPr id="39" name="AutoShape 4"/>
          <p:cNvSpPr>
            <a:spLocks noChangeArrowheads="1"/>
          </p:cNvSpPr>
          <p:nvPr/>
        </p:nvSpPr>
        <p:spPr bwMode="gray">
          <a:xfrm>
            <a:off x="5143500" y="2786063"/>
            <a:ext cx="1990725" cy="288925"/>
          </a:xfrm>
          <a:prstGeom prst="rightArrow">
            <a:avLst>
              <a:gd name="adj1" fmla="val 35167"/>
              <a:gd name="adj2" fmla="val 111028"/>
            </a:avLst>
          </a:prstGeom>
          <a:gradFill rotWithShape="1">
            <a:gsLst>
              <a:gs pos="0">
                <a:schemeClr val="hlink"/>
              </a:gs>
              <a:gs pos="100000">
                <a:schemeClr val="hlink">
                  <a:gamma/>
                  <a:tint val="30196"/>
                  <a:invGamma/>
                </a:schemeClr>
              </a:gs>
            </a:gsLst>
            <a:lin ang="5400000" scaled="1"/>
          </a:gradFill>
          <a:ln w="0" algn="ctr">
            <a:noFill/>
            <a:miter lim="800000"/>
            <a:headEnd/>
            <a:tailEnd/>
          </a:ln>
          <a:effectLst/>
        </p:spPr>
        <p:txBody>
          <a:bodyPr wrap="none" anchor="ctr"/>
          <a:lstStyle/>
          <a:p>
            <a:pPr fontAlgn="base">
              <a:spcBef>
                <a:spcPct val="0"/>
              </a:spcBef>
              <a:spcAft>
                <a:spcPct val="0"/>
              </a:spcAft>
              <a:defRPr/>
            </a:pPr>
            <a:endParaRPr lang="ru-RU">
              <a:solidFill>
                <a:srgbClr val="FFFFFF"/>
              </a:solidFill>
            </a:endParaRPr>
          </a:p>
        </p:txBody>
      </p:sp>
      <p:pic>
        <p:nvPicPr>
          <p:cNvPr id="41" name="Picture 83" descr="C:\Documents and Settings\Client\Рабочий стол\3d humans\gif\рабочий 6.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6063" y="4786313"/>
            <a:ext cx="8842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83" descr="C:\Documents and Settings\Client\Рабочий стол\3d humans\gif\рабочий 6.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0438" y="4786313"/>
            <a:ext cx="906462"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83" descr="C:\Documents and Settings\Client\Рабочий стол\3d humans\gif\рабочий 6.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4813" y="4786313"/>
            <a:ext cx="896937"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75" descr="C:\Documents and Settings\Client\Рабочий стол\3d humans\gif\рабочий 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2214563"/>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76" descr="C:\Documents and Settings\Client\Рабочий стол\3d humans\gif\рабочий 2.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8813" y="4143375"/>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80" descr="C:\Documents and Settings\Client\Рабочий стол\3d humans\gif\рабочий 5.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3438" y="4143375"/>
            <a:ext cx="1271587"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82" descr="C:\Documents and Settings\Client\Рабочий стол\3d humans\gif\рабочий 4.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72313" y="2428875"/>
            <a:ext cx="11049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AutoShape 4"/>
          <p:cNvSpPr>
            <a:spLocks noChangeArrowheads="1"/>
          </p:cNvSpPr>
          <p:nvPr/>
        </p:nvSpPr>
        <p:spPr bwMode="gray">
          <a:xfrm rot="5400000">
            <a:off x="3534569" y="4109244"/>
            <a:ext cx="792163" cy="288925"/>
          </a:xfrm>
          <a:prstGeom prst="rightArrow">
            <a:avLst>
              <a:gd name="adj1" fmla="val 35167"/>
              <a:gd name="adj2" fmla="val 111028"/>
            </a:avLst>
          </a:prstGeom>
          <a:gradFill rotWithShape="1">
            <a:gsLst>
              <a:gs pos="0">
                <a:schemeClr val="hlink"/>
              </a:gs>
              <a:gs pos="100000">
                <a:schemeClr val="hlink">
                  <a:gamma/>
                  <a:tint val="30196"/>
                  <a:invGamma/>
                </a:schemeClr>
              </a:gs>
            </a:gsLst>
            <a:lin ang="5400000" scaled="1"/>
          </a:gradFill>
          <a:ln w="0" algn="ctr">
            <a:noFill/>
            <a:miter lim="800000"/>
            <a:headEnd/>
            <a:tailEnd/>
          </a:ln>
          <a:effectLst/>
        </p:spPr>
        <p:txBody>
          <a:bodyPr wrap="none" anchor="ctr"/>
          <a:lstStyle/>
          <a:p>
            <a:pPr fontAlgn="base">
              <a:spcBef>
                <a:spcPct val="0"/>
              </a:spcBef>
              <a:spcAft>
                <a:spcPct val="0"/>
              </a:spcAft>
              <a:defRPr/>
            </a:pPr>
            <a:endParaRPr lang="ru-RU">
              <a:solidFill>
                <a:srgbClr val="FFFFFF"/>
              </a:solidFill>
            </a:endParaRPr>
          </a:p>
        </p:txBody>
      </p:sp>
      <p:sp>
        <p:nvSpPr>
          <p:cNvPr id="18" name="TextBox 17"/>
          <p:cNvSpPr txBox="1"/>
          <p:nvPr/>
        </p:nvSpPr>
        <p:spPr>
          <a:xfrm>
            <a:off x="7524750" y="5934075"/>
            <a:ext cx="1336675" cy="461963"/>
          </a:xfrm>
          <a:prstGeom prst="rect">
            <a:avLst/>
          </a:prstGeom>
          <a:solidFill>
            <a:schemeClr val="accent5">
              <a:lumMod val="25000"/>
            </a:schemeClr>
          </a:solidFill>
        </p:spPr>
        <p:txBody>
          <a:bodyPr wrap="none">
            <a:spAutoFit/>
          </a:bodyPr>
          <a:lstStyle/>
          <a:p>
            <a:pPr fontAlgn="base">
              <a:spcBef>
                <a:spcPct val="0"/>
              </a:spcBef>
              <a:spcAft>
                <a:spcPct val="0"/>
              </a:spcAft>
              <a:defRPr/>
            </a:pPr>
            <a:r>
              <a:rPr lang="ru-RU" sz="2400" dirty="0">
                <a:solidFill>
                  <a:srgbClr val="FFFFFF"/>
                </a:solidFill>
              </a:rPr>
              <a:t>Тема 13</a:t>
            </a:r>
          </a:p>
        </p:txBody>
      </p:sp>
    </p:spTree>
    <p:extLst>
      <p:ext uri="{BB962C8B-B14F-4D97-AF65-F5344CB8AC3E}">
        <p14:creationId xmlns:p14="http://schemas.microsoft.com/office/powerpoint/2010/main" val="287573256"/>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44"/>
                                        </p:tgtEl>
                                      </p:cBhvr>
                                    </p:animEffect>
                                    <p:set>
                                      <p:cBhvr>
                                        <p:cTn id="7" dur="1" fill="hold">
                                          <p:stCondLst>
                                            <p:cond delay="1999"/>
                                          </p:stCondLst>
                                        </p:cTn>
                                        <p:tgtEl>
                                          <p:spTgt spid="4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14"/>
                                        </p:tgtEl>
                                      </p:cBhvr>
                                    </p:animEffect>
                                    <p:set>
                                      <p:cBhvr>
                                        <p:cTn id="10" dur="1" fill="hold">
                                          <p:stCondLst>
                                            <p:cond delay="1999"/>
                                          </p:stCondLst>
                                        </p:cTn>
                                        <p:tgtEl>
                                          <p:spTgt spid="1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2000"/>
                                        <p:tgtEl>
                                          <p:spTgt spid="35"/>
                                        </p:tgtEl>
                                      </p:cBhvr>
                                    </p:animEffect>
                                    <p:set>
                                      <p:cBhvr>
                                        <p:cTn id="13" dur="1" fill="hold">
                                          <p:stCondLst>
                                            <p:cond delay="1999"/>
                                          </p:stCondLst>
                                        </p:cTn>
                                        <p:tgtEl>
                                          <p:spTgt spid="35"/>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2000"/>
                                        <p:tgtEl>
                                          <p:spTgt spid="45"/>
                                        </p:tgtEl>
                                      </p:cBhvr>
                                    </p:animEffect>
                                    <p:set>
                                      <p:cBhvr>
                                        <p:cTn id="16" dur="1" fill="hold">
                                          <p:stCondLst>
                                            <p:cond delay="1999"/>
                                          </p:stCondLst>
                                        </p:cTn>
                                        <p:tgtEl>
                                          <p:spTgt spid="45"/>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2000"/>
                                        <p:tgtEl>
                                          <p:spTgt spid="16"/>
                                        </p:tgtEl>
                                      </p:cBhvr>
                                    </p:animEffect>
                                    <p:set>
                                      <p:cBhvr>
                                        <p:cTn id="19" dur="1" fill="hold">
                                          <p:stCondLst>
                                            <p:cond delay="1999"/>
                                          </p:stCondLst>
                                        </p:cTn>
                                        <p:tgtEl>
                                          <p:spTgt spid="16"/>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2000"/>
                                        <p:tgtEl>
                                          <p:spTgt spid="46"/>
                                        </p:tgtEl>
                                      </p:cBhvr>
                                    </p:animEffect>
                                    <p:set>
                                      <p:cBhvr>
                                        <p:cTn id="22" dur="1" fill="hold">
                                          <p:stCondLst>
                                            <p:cond delay="1999"/>
                                          </p:stCondLst>
                                        </p:cTn>
                                        <p:tgtEl>
                                          <p:spTgt spid="46"/>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2000"/>
                                        <p:tgtEl>
                                          <p:spTgt spid="39"/>
                                        </p:tgtEl>
                                      </p:cBhvr>
                                    </p:animEffect>
                                    <p:set>
                                      <p:cBhvr>
                                        <p:cTn id="25" dur="1" fill="hold">
                                          <p:stCondLst>
                                            <p:cond delay="1999"/>
                                          </p:stCondLst>
                                        </p:cTn>
                                        <p:tgtEl>
                                          <p:spTgt spid="3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2000"/>
                                        <p:tgtEl>
                                          <p:spTgt spid="47"/>
                                        </p:tgtEl>
                                      </p:cBhvr>
                                    </p:animEffect>
                                    <p:set>
                                      <p:cBhvr>
                                        <p:cTn id="28" dur="1" fill="hold">
                                          <p:stCondLst>
                                            <p:cond delay="1999"/>
                                          </p:stCondLst>
                                        </p:cTn>
                                        <p:tgtEl>
                                          <p:spTgt spid="47"/>
                                        </p:tgtEl>
                                        <p:attrNameLst>
                                          <p:attrName>style.visibility</p:attrName>
                                        </p:attrNameLst>
                                      </p:cBhvr>
                                      <p:to>
                                        <p:strVal val="hidden"/>
                                      </p:to>
                                    </p:set>
                                  </p:childTnLst>
                                </p:cTn>
                              </p:par>
                            </p:childTnLst>
                          </p:cTn>
                        </p:par>
                        <p:par>
                          <p:cTn id="29" fill="hold" nodeType="afterGroup">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2000"/>
                                        <p:tgtEl>
                                          <p:spTgt spid="27"/>
                                        </p:tgtEl>
                                      </p:cBhvr>
                                    </p:animEffect>
                                  </p:childTnLst>
                                </p:cTn>
                              </p:par>
                              <p:par>
                                <p:cTn id="33" presetID="10" presetClass="entr" presetSubtype="0"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2000"/>
                                        <p:tgtEl>
                                          <p:spTgt spid="41"/>
                                        </p:tgtEl>
                                      </p:cBhvr>
                                    </p:animEffect>
                                  </p:childTnLst>
                                </p:cTn>
                              </p:par>
                              <p:par>
                                <p:cTn id="36" presetID="10" presetClass="entr" presetSubtype="0"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20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fade">
                                      <p:cBhvr>
                                        <p:cTn id="41"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35" grpId="0" animBg="1"/>
      <p:bldP spid="39" grpId="0" animBg="1"/>
      <p:bldP spid="27"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Заголовок 1"/>
          <p:cNvSpPr>
            <a:spLocks noGrp="1"/>
          </p:cNvSpPr>
          <p:nvPr>
            <p:ph type="title"/>
          </p:nvPr>
        </p:nvSpPr>
        <p:spPr/>
        <p:txBody>
          <a:bodyPr/>
          <a:lstStyle/>
          <a:p>
            <a:endParaRPr lang="ru-RU" smtClean="0"/>
          </a:p>
        </p:txBody>
      </p:sp>
      <p:sp>
        <p:nvSpPr>
          <p:cNvPr id="13315" name="Объект 2"/>
          <p:cNvSpPr>
            <a:spLocks noGrp="1"/>
          </p:cNvSpPr>
          <p:nvPr>
            <p:ph idx="1"/>
          </p:nvPr>
        </p:nvSpPr>
        <p:spPr>
          <a:xfrm>
            <a:off x="533400" y="1989138"/>
            <a:ext cx="8305800" cy="4030662"/>
          </a:xfrm>
        </p:spPr>
        <p:txBody>
          <a:bodyPr/>
          <a:lstStyle/>
          <a:p>
            <a:r>
              <a:rPr lang="ru-RU" sz="2000" i="1" smtClean="0">
                <a:solidFill>
                  <a:schemeClr val="tx1"/>
                </a:solidFill>
              </a:rPr>
              <a:t>гибкость структуры, </a:t>
            </a:r>
            <a:r>
              <a:rPr lang="ru-RU" sz="2000" smtClean="0">
                <a:solidFill>
                  <a:schemeClr val="tx1"/>
                </a:solidFill>
              </a:rPr>
              <a:t>т.е. способность перестраиваться под влиянием внутренних и внешних изменений. Организационная структура должна адекватно реагировать и изменяться с изменением характера выпускаемой продукции, объемов, механизацией и автоматизацией производственного процесса, а также процесса управления. Это может выражаться как в сокращении численности персонала, так и в сокращении количества звеньев на всех уровнях</a:t>
            </a:r>
          </a:p>
        </p:txBody>
      </p:sp>
      <p:sp>
        <p:nvSpPr>
          <p:cNvPr id="5" name="TextBox 4"/>
          <p:cNvSpPr txBox="1"/>
          <p:nvPr/>
        </p:nvSpPr>
        <p:spPr>
          <a:xfrm>
            <a:off x="7524750" y="5934075"/>
            <a:ext cx="1338263" cy="461963"/>
          </a:xfrm>
          <a:prstGeom prst="rect">
            <a:avLst/>
          </a:prstGeom>
          <a:solidFill>
            <a:schemeClr val="accent5">
              <a:lumMod val="25000"/>
            </a:schemeClr>
          </a:solidFill>
        </p:spPr>
        <p:txBody>
          <a:bodyPr wrap="none">
            <a:spAutoFit/>
          </a:bodyPr>
          <a:lstStyle/>
          <a:p>
            <a:pPr fontAlgn="base">
              <a:spcBef>
                <a:spcPct val="0"/>
              </a:spcBef>
              <a:spcAft>
                <a:spcPct val="0"/>
              </a:spcAft>
              <a:defRPr/>
            </a:pPr>
            <a:r>
              <a:rPr lang="ru-RU" sz="2400" dirty="0">
                <a:solidFill>
                  <a:srgbClr val="FFFFFF"/>
                </a:solidFill>
              </a:rPr>
              <a:t>Тема 13</a:t>
            </a:r>
          </a:p>
        </p:txBody>
      </p:sp>
    </p:spTree>
    <p:extLst>
      <p:ext uri="{BB962C8B-B14F-4D97-AF65-F5344CB8AC3E}">
        <p14:creationId xmlns:p14="http://schemas.microsoft.com/office/powerpoint/2010/main" val="2707606155"/>
      </p:ext>
    </p:extLst>
  </p:cSld>
  <p:clrMapOvr>
    <a:masterClrMapping/>
  </p:clrMapOvr>
  <p:transition spd="med">
    <p:dissolve/>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Заголовок 72"/>
          <p:cNvSpPr>
            <a:spLocks noGrp="1"/>
          </p:cNvSpPr>
          <p:nvPr>
            <p:ph type="title"/>
          </p:nvPr>
        </p:nvSpPr>
        <p:spPr>
          <a:xfrm>
            <a:off x="2000250" y="428625"/>
            <a:ext cx="6934200" cy="563563"/>
          </a:xfrm>
        </p:spPr>
        <p:txBody>
          <a:bodyPr/>
          <a:lstStyle/>
          <a:p>
            <a:pPr algn="r" eaLnBrk="1" hangingPunct="1"/>
            <a:r>
              <a:rPr lang="ru-RU" smtClean="0"/>
              <a:t>ОСНОВНЫЕ ТРЕБОВАНИЯ К ПОСТРОЕНИЮ ОРГСТРУКТУР</a:t>
            </a:r>
          </a:p>
        </p:txBody>
      </p:sp>
      <p:pic>
        <p:nvPicPr>
          <p:cNvPr id="14339" name="Picture 71" descr="C:\Documents and Settings\Client\Рабочий стол\3d humans\gif\линейный руководитель.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0438" y="1928813"/>
            <a:ext cx="1357312"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AutoShape 6"/>
          <p:cNvSpPr>
            <a:spLocks noChangeArrowheads="1"/>
          </p:cNvSpPr>
          <p:nvPr/>
        </p:nvSpPr>
        <p:spPr bwMode="gray">
          <a:xfrm rot="9719677">
            <a:off x="377825" y="3284538"/>
            <a:ext cx="3276600" cy="304800"/>
          </a:xfrm>
          <a:prstGeom prst="rightArrow">
            <a:avLst>
              <a:gd name="adj1" fmla="val 35167"/>
              <a:gd name="adj2" fmla="val 111029"/>
            </a:avLst>
          </a:prstGeom>
          <a:gradFill rotWithShape="1">
            <a:gsLst>
              <a:gs pos="0">
                <a:schemeClr val="hlink"/>
              </a:gs>
              <a:gs pos="100000">
                <a:schemeClr val="hlink">
                  <a:gamma/>
                  <a:tint val="30196"/>
                  <a:invGamma/>
                </a:schemeClr>
              </a:gs>
            </a:gsLst>
            <a:lin ang="5400000" scaled="1"/>
          </a:gradFill>
          <a:ln w="0" algn="ctr">
            <a:noFill/>
            <a:miter lim="800000"/>
            <a:headEnd/>
            <a:tailEnd/>
          </a:ln>
          <a:effectLst/>
        </p:spPr>
        <p:txBody>
          <a:bodyPr wrap="none" anchor="ctr"/>
          <a:lstStyle/>
          <a:p>
            <a:pPr fontAlgn="base">
              <a:spcBef>
                <a:spcPct val="0"/>
              </a:spcBef>
              <a:spcAft>
                <a:spcPct val="0"/>
              </a:spcAft>
              <a:defRPr/>
            </a:pPr>
            <a:endParaRPr lang="ru-RU">
              <a:solidFill>
                <a:srgbClr val="FFFFFF"/>
              </a:solidFill>
            </a:endParaRPr>
          </a:p>
        </p:txBody>
      </p:sp>
      <p:sp>
        <p:nvSpPr>
          <p:cNvPr id="14341" name="Text Box 6"/>
          <p:cNvSpPr txBox="1">
            <a:spLocks noChangeArrowheads="1"/>
          </p:cNvSpPr>
          <p:nvPr/>
        </p:nvSpPr>
        <p:spPr bwMode="auto">
          <a:xfrm>
            <a:off x="539750" y="1428750"/>
            <a:ext cx="8321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ru-RU" sz="2000" b="1" smtClean="0">
                <a:solidFill>
                  <a:srgbClr val="FFFFFF"/>
                </a:solidFill>
              </a:rPr>
              <a:t>Рациональное сочетание централизации и децентрализации</a:t>
            </a:r>
            <a:endParaRPr lang="en-US" sz="1400" smtClean="0">
              <a:solidFill>
                <a:srgbClr val="FFFFFF"/>
              </a:solidFill>
            </a:endParaRPr>
          </a:p>
        </p:txBody>
      </p:sp>
      <p:sp>
        <p:nvSpPr>
          <p:cNvPr id="39" name="AutoShape 4"/>
          <p:cNvSpPr>
            <a:spLocks noChangeArrowheads="1"/>
          </p:cNvSpPr>
          <p:nvPr/>
        </p:nvSpPr>
        <p:spPr bwMode="gray">
          <a:xfrm rot="1519772">
            <a:off x="4560888" y="3275013"/>
            <a:ext cx="3014662" cy="288925"/>
          </a:xfrm>
          <a:prstGeom prst="rightArrow">
            <a:avLst>
              <a:gd name="adj1" fmla="val 35167"/>
              <a:gd name="adj2" fmla="val 111028"/>
            </a:avLst>
          </a:prstGeom>
          <a:gradFill rotWithShape="1">
            <a:gsLst>
              <a:gs pos="0">
                <a:schemeClr val="hlink"/>
              </a:gs>
              <a:gs pos="100000">
                <a:schemeClr val="hlink">
                  <a:gamma/>
                  <a:tint val="30196"/>
                  <a:invGamma/>
                </a:schemeClr>
              </a:gs>
            </a:gsLst>
            <a:lin ang="5400000" scaled="1"/>
          </a:gradFill>
          <a:ln w="0" algn="ctr">
            <a:noFill/>
            <a:miter lim="800000"/>
            <a:headEnd/>
            <a:tailEnd/>
          </a:ln>
          <a:effectLst/>
        </p:spPr>
        <p:txBody>
          <a:bodyPr wrap="none" anchor="ctr"/>
          <a:lstStyle/>
          <a:p>
            <a:pPr fontAlgn="base">
              <a:spcBef>
                <a:spcPct val="0"/>
              </a:spcBef>
              <a:spcAft>
                <a:spcPct val="0"/>
              </a:spcAft>
              <a:defRPr/>
            </a:pPr>
            <a:endParaRPr lang="ru-RU">
              <a:solidFill>
                <a:srgbClr val="FFFFFF"/>
              </a:solidFill>
            </a:endParaRPr>
          </a:p>
        </p:txBody>
      </p:sp>
      <p:pic>
        <p:nvPicPr>
          <p:cNvPr id="14343" name="Picture 83" descr="C:\Documents and Settings\Client\Рабочий стол\3d humans\gif\рабочий 6.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86250"/>
            <a:ext cx="8842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83" descr="C:\Documents and Settings\Client\Рабочий стол\3d humans\gif\рабочий 6.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75" y="4286250"/>
            <a:ext cx="906463"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83" descr="C:\Documents and Settings\Client\Рабочий стол\3d humans\gif\рабочий 6.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0" y="4286250"/>
            <a:ext cx="896938"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83" descr="C:\Documents and Settings\Client\Рабочий стол\3d humans\gif\рабочий 6.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5063" y="4143375"/>
            <a:ext cx="8842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83" descr="C:\Documents and Settings\Client\Рабочий стол\3d humans\gif\рабочий 6.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9438" y="4143375"/>
            <a:ext cx="906462"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83" descr="C:\Documents and Settings\Client\Рабочий стол\3d humans\gif\рабочий 6.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43813" y="4143375"/>
            <a:ext cx="896937"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83" descr="C:\Documents and Settings\Client\Рабочий стол\3d humans\gif\рабочий 6.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3188" y="5214938"/>
            <a:ext cx="8842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83" descr="C:\Documents and Settings\Client\Рабочий стол\3d humans\gif\рабочий 6.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7563" y="5214938"/>
            <a:ext cx="906462"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Picture 83" descr="C:\Documents and Settings\Client\Рабочий стол\3d humans\gif\рабочий 6.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1938" y="5214938"/>
            <a:ext cx="896937"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AutoShape 6"/>
          <p:cNvSpPr>
            <a:spLocks noChangeArrowheads="1"/>
          </p:cNvSpPr>
          <p:nvPr/>
        </p:nvSpPr>
        <p:spPr bwMode="gray">
          <a:xfrm rot="5400000">
            <a:off x="3248819" y="4109244"/>
            <a:ext cx="1503362" cy="285750"/>
          </a:xfrm>
          <a:prstGeom prst="rightArrow">
            <a:avLst>
              <a:gd name="adj1" fmla="val 35167"/>
              <a:gd name="adj2" fmla="val 111029"/>
            </a:avLst>
          </a:prstGeom>
          <a:gradFill rotWithShape="1">
            <a:gsLst>
              <a:gs pos="0">
                <a:schemeClr val="hlink"/>
              </a:gs>
              <a:gs pos="100000">
                <a:schemeClr val="hlink">
                  <a:gamma/>
                  <a:tint val="30196"/>
                  <a:invGamma/>
                </a:schemeClr>
              </a:gs>
            </a:gsLst>
            <a:lin ang="5400000" scaled="1"/>
          </a:gradFill>
          <a:ln w="0" algn="ctr">
            <a:noFill/>
            <a:miter lim="800000"/>
            <a:headEnd/>
            <a:tailEnd/>
          </a:ln>
          <a:effectLst/>
        </p:spPr>
        <p:txBody>
          <a:bodyPr wrap="none" anchor="ctr"/>
          <a:lstStyle/>
          <a:p>
            <a:pPr fontAlgn="base">
              <a:spcBef>
                <a:spcPct val="0"/>
              </a:spcBef>
              <a:spcAft>
                <a:spcPct val="0"/>
              </a:spcAft>
              <a:defRPr/>
            </a:pPr>
            <a:endParaRPr lang="ru-RU">
              <a:solidFill>
                <a:srgbClr val="FFFFFF"/>
              </a:solidFill>
            </a:endParaRPr>
          </a:p>
        </p:txBody>
      </p:sp>
      <p:sp>
        <p:nvSpPr>
          <p:cNvPr id="30" name="AutoShape 6"/>
          <p:cNvSpPr>
            <a:spLocks noChangeArrowheads="1"/>
          </p:cNvSpPr>
          <p:nvPr/>
        </p:nvSpPr>
        <p:spPr bwMode="gray">
          <a:xfrm rot="9719677">
            <a:off x="1547813" y="3101975"/>
            <a:ext cx="2095500" cy="306388"/>
          </a:xfrm>
          <a:prstGeom prst="rightArrow">
            <a:avLst>
              <a:gd name="adj1" fmla="val 35167"/>
              <a:gd name="adj2" fmla="val 111029"/>
            </a:avLst>
          </a:prstGeom>
          <a:gradFill rotWithShape="1">
            <a:gsLst>
              <a:gs pos="0">
                <a:schemeClr val="hlink"/>
              </a:gs>
              <a:gs pos="100000">
                <a:schemeClr val="hlink">
                  <a:gamma/>
                  <a:tint val="30196"/>
                  <a:invGamma/>
                </a:schemeClr>
              </a:gs>
            </a:gsLst>
            <a:lin ang="5400000" scaled="1"/>
          </a:gradFill>
          <a:ln w="0" algn="ctr">
            <a:noFill/>
            <a:miter lim="800000"/>
            <a:headEnd/>
            <a:tailEnd/>
          </a:ln>
          <a:effectLst/>
        </p:spPr>
        <p:txBody>
          <a:bodyPr wrap="none" anchor="ctr"/>
          <a:lstStyle/>
          <a:p>
            <a:pPr fontAlgn="base">
              <a:spcBef>
                <a:spcPct val="0"/>
              </a:spcBef>
              <a:spcAft>
                <a:spcPct val="0"/>
              </a:spcAft>
              <a:defRPr/>
            </a:pPr>
            <a:endParaRPr lang="ru-RU">
              <a:solidFill>
                <a:srgbClr val="FFFFFF"/>
              </a:solidFill>
            </a:endParaRPr>
          </a:p>
        </p:txBody>
      </p:sp>
      <p:sp>
        <p:nvSpPr>
          <p:cNvPr id="31" name="AutoShape 4"/>
          <p:cNvSpPr>
            <a:spLocks noChangeArrowheads="1"/>
          </p:cNvSpPr>
          <p:nvPr/>
        </p:nvSpPr>
        <p:spPr bwMode="gray">
          <a:xfrm rot="1519772">
            <a:off x="4643438" y="2978150"/>
            <a:ext cx="1630362" cy="288925"/>
          </a:xfrm>
          <a:prstGeom prst="rightArrow">
            <a:avLst>
              <a:gd name="adj1" fmla="val 35167"/>
              <a:gd name="adj2" fmla="val 111028"/>
            </a:avLst>
          </a:prstGeom>
          <a:gradFill rotWithShape="1">
            <a:gsLst>
              <a:gs pos="0">
                <a:schemeClr val="hlink"/>
              </a:gs>
              <a:gs pos="100000">
                <a:schemeClr val="hlink">
                  <a:gamma/>
                  <a:tint val="30196"/>
                  <a:invGamma/>
                </a:schemeClr>
              </a:gs>
            </a:gsLst>
            <a:lin ang="5400000" scaled="1"/>
          </a:gradFill>
          <a:ln w="0" algn="ctr">
            <a:noFill/>
            <a:miter lim="800000"/>
            <a:headEnd/>
            <a:tailEnd/>
          </a:ln>
          <a:effectLst/>
        </p:spPr>
        <p:txBody>
          <a:bodyPr wrap="none" anchor="ctr"/>
          <a:lstStyle/>
          <a:p>
            <a:pPr fontAlgn="base">
              <a:spcBef>
                <a:spcPct val="0"/>
              </a:spcBef>
              <a:spcAft>
                <a:spcPct val="0"/>
              </a:spcAft>
              <a:defRPr/>
            </a:pPr>
            <a:endParaRPr lang="ru-RU">
              <a:solidFill>
                <a:srgbClr val="FFFFFF"/>
              </a:solidFill>
            </a:endParaRPr>
          </a:p>
        </p:txBody>
      </p:sp>
      <p:sp>
        <p:nvSpPr>
          <p:cNvPr id="32" name="AutoShape 6"/>
          <p:cNvSpPr>
            <a:spLocks noChangeArrowheads="1"/>
          </p:cNvSpPr>
          <p:nvPr/>
        </p:nvSpPr>
        <p:spPr bwMode="gray">
          <a:xfrm rot="5400000">
            <a:off x="3767932" y="3607594"/>
            <a:ext cx="500062" cy="285750"/>
          </a:xfrm>
          <a:prstGeom prst="rightArrow">
            <a:avLst>
              <a:gd name="adj1" fmla="val 35167"/>
              <a:gd name="adj2" fmla="val 111029"/>
            </a:avLst>
          </a:prstGeom>
          <a:gradFill rotWithShape="1">
            <a:gsLst>
              <a:gs pos="0">
                <a:schemeClr val="hlink"/>
              </a:gs>
              <a:gs pos="100000">
                <a:schemeClr val="hlink">
                  <a:gamma/>
                  <a:tint val="30196"/>
                  <a:invGamma/>
                </a:schemeClr>
              </a:gs>
            </a:gsLst>
            <a:lin ang="5400000" scaled="1"/>
          </a:gradFill>
          <a:ln w="0" algn="ctr">
            <a:noFill/>
            <a:miter lim="800000"/>
            <a:headEnd/>
            <a:tailEnd/>
          </a:ln>
          <a:effectLst/>
        </p:spPr>
        <p:txBody>
          <a:bodyPr wrap="none" anchor="ctr"/>
          <a:lstStyle/>
          <a:p>
            <a:pPr fontAlgn="base">
              <a:spcBef>
                <a:spcPct val="0"/>
              </a:spcBef>
              <a:spcAft>
                <a:spcPct val="0"/>
              </a:spcAft>
              <a:defRPr/>
            </a:pPr>
            <a:endParaRPr lang="ru-RU">
              <a:solidFill>
                <a:srgbClr val="FFFFFF"/>
              </a:solidFill>
            </a:endParaRPr>
          </a:p>
        </p:txBody>
      </p:sp>
      <p:pic>
        <p:nvPicPr>
          <p:cNvPr id="97282" name="Picture 2" descr="C:\Documents and Settings\Client\Рабочий стол\3d humans\gif\линейный руководитель 2.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0263" y="2928938"/>
            <a:ext cx="801687" cy="127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 descr="C:\Documents and Settings\Client\Рабочий стол\3d humans\gif\линейный руководитель 2.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43313" y="4000500"/>
            <a:ext cx="801687"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 descr="C:\Documents and Settings\Client\Рабочий стол\3d humans\gif\линейный руководитель 2.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86500" y="2857500"/>
            <a:ext cx="801688"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p:cNvSpPr txBox="1"/>
          <p:nvPr/>
        </p:nvSpPr>
        <p:spPr>
          <a:xfrm>
            <a:off x="7524750" y="5934075"/>
            <a:ext cx="1336675" cy="461963"/>
          </a:xfrm>
          <a:prstGeom prst="rect">
            <a:avLst/>
          </a:prstGeom>
          <a:solidFill>
            <a:schemeClr val="accent5">
              <a:lumMod val="25000"/>
            </a:schemeClr>
          </a:solidFill>
        </p:spPr>
        <p:txBody>
          <a:bodyPr wrap="none">
            <a:spAutoFit/>
          </a:bodyPr>
          <a:lstStyle/>
          <a:p>
            <a:pPr fontAlgn="base">
              <a:spcBef>
                <a:spcPct val="0"/>
              </a:spcBef>
              <a:spcAft>
                <a:spcPct val="0"/>
              </a:spcAft>
              <a:defRPr/>
            </a:pPr>
            <a:r>
              <a:rPr lang="ru-RU" sz="2400" dirty="0">
                <a:solidFill>
                  <a:srgbClr val="FFFFFF"/>
                </a:solidFill>
              </a:rPr>
              <a:t>Тема 13</a:t>
            </a:r>
          </a:p>
        </p:txBody>
      </p:sp>
    </p:spTree>
    <p:extLst>
      <p:ext uri="{BB962C8B-B14F-4D97-AF65-F5344CB8AC3E}">
        <p14:creationId xmlns:p14="http://schemas.microsoft.com/office/powerpoint/2010/main" val="653227388"/>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xit" presetSubtype="10" fill="hold" grpId="0" nodeType="clickEffect">
                                  <p:stCondLst>
                                    <p:cond delay="0"/>
                                  </p:stCondLst>
                                  <p:childTnLst>
                                    <p:anim calcmode="lin" valueType="num">
                                      <p:cBhvr>
                                        <p:cTn id="6" dur="500"/>
                                        <p:tgtEl>
                                          <p:spTgt spid="14"/>
                                        </p:tgtEl>
                                        <p:attrNameLst>
                                          <p:attrName>ppt_w</p:attrName>
                                        </p:attrNameLst>
                                      </p:cBhvr>
                                      <p:tavLst>
                                        <p:tav tm="0">
                                          <p:val>
                                            <p:strVal val="ppt_w"/>
                                          </p:val>
                                        </p:tav>
                                        <p:tav tm="100000">
                                          <p:val>
                                            <p:fltVal val="0"/>
                                          </p:val>
                                        </p:tav>
                                      </p:tavLst>
                                    </p:anim>
                                    <p:anim calcmode="lin" valueType="num">
                                      <p:cBhvr>
                                        <p:cTn id="7" dur="500"/>
                                        <p:tgtEl>
                                          <p:spTgt spid="14"/>
                                        </p:tgtEl>
                                        <p:attrNameLst>
                                          <p:attrName>ppt_h</p:attrName>
                                        </p:attrNameLst>
                                      </p:cBhvr>
                                      <p:tavLst>
                                        <p:tav tm="0">
                                          <p:val>
                                            <p:strVal val="ppt_h"/>
                                          </p:val>
                                        </p:tav>
                                        <p:tav tm="100000">
                                          <p:val>
                                            <p:strVal val="ppt_h"/>
                                          </p:val>
                                        </p:tav>
                                      </p:tavLst>
                                    </p:anim>
                                    <p:set>
                                      <p:cBhvr>
                                        <p:cTn id="8" dur="1" fill="hold">
                                          <p:stCondLst>
                                            <p:cond delay="499"/>
                                          </p:stCondLst>
                                        </p:cTn>
                                        <p:tgtEl>
                                          <p:spTgt spid="14"/>
                                        </p:tgtEl>
                                        <p:attrNameLst>
                                          <p:attrName>style.visibility</p:attrName>
                                        </p:attrNameLst>
                                      </p:cBhvr>
                                      <p:to>
                                        <p:strVal val="hidden"/>
                                      </p:to>
                                    </p:set>
                                  </p:childTnLst>
                                </p:cTn>
                              </p:par>
                              <p:par>
                                <p:cTn id="9" presetID="17" presetClass="exit" presetSubtype="10" fill="hold" grpId="0" nodeType="withEffect">
                                  <p:stCondLst>
                                    <p:cond delay="0"/>
                                  </p:stCondLst>
                                  <p:childTnLst>
                                    <p:anim calcmode="lin" valueType="num">
                                      <p:cBhvr>
                                        <p:cTn id="10" dur="500"/>
                                        <p:tgtEl>
                                          <p:spTgt spid="25"/>
                                        </p:tgtEl>
                                        <p:attrNameLst>
                                          <p:attrName>ppt_w</p:attrName>
                                        </p:attrNameLst>
                                      </p:cBhvr>
                                      <p:tavLst>
                                        <p:tav tm="0">
                                          <p:val>
                                            <p:strVal val="ppt_w"/>
                                          </p:val>
                                        </p:tav>
                                        <p:tav tm="100000">
                                          <p:val>
                                            <p:fltVal val="0"/>
                                          </p:val>
                                        </p:tav>
                                      </p:tavLst>
                                    </p:anim>
                                    <p:anim calcmode="lin" valueType="num">
                                      <p:cBhvr>
                                        <p:cTn id="11" dur="500"/>
                                        <p:tgtEl>
                                          <p:spTgt spid="25"/>
                                        </p:tgtEl>
                                        <p:attrNameLst>
                                          <p:attrName>ppt_h</p:attrName>
                                        </p:attrNameLst>
                                      </p:cBhvr>
                                      <p:tavLst>
                                        <p:tav tm="0">
                                          <p:val>
                                            <p:strVal val="ppt_h"/>
                                          </p:val>
                                        </p:tav>
                                        <p:tav tm="100000">
                                          <p:val>
                                            <p:strVal val="ppt_h"/>
                                          </p:val>
                                        </p:tav>
                                      </p:tavLst>
                                    </p:anim>
                                    <p:set>
                                      <p:cBhvr>
                                        <p:cTn id="12" dur="1" fill="hold">
                                          <p:stCondLst>
                                            <p:cond delay="499"/>
                                          </p:stCondLst>
                                        </p:cTn>
                                        <p:tgtEl>
                                          <p:spTgt spid="25"/>
                                        </p:tgtEl>
                                        <p:attrNameLst>
                                          <p:attrName>style.visibility</p:attrName>
                                        </p:attrNameLst>
                                      </p:cBhvr>
                                      <p:to>
                                        <p:strVal val="hidden"/>
                                      </p:to>
                                    </p:set>
                                  </p:childTnLst>
                                </p:cTn>
                              </p:par>
                              <p:par>
                                <p:cTn id="13" presetID="17" presetClass="exit" presetSubtype="10" fill="hold" grpId="0" nodeType="withEffect">
                                  <p:stCondLst>
                                    <p:cond delay="0"/>
                                  </p:stCondLst>
                                  <p:childTnLst>
                                    <p:anim calcmode="lin" valueType="num">
                                      <p:cBhvr>
                                        <p:cTn id="14" dur="500"/>
                                        <p:tgtEl>
                                          <p:spTgt spid="39"/>
                                        </p:tgtEl>
                                        <p:attrNameLst>
                                          <p:attrName>ppt_w</p:attrName>
                                        </p:attrNameLst>
                                      </p:cBhvr>
                                      <p:tavLst>
                                        <p:tav tm="0">
                                          <p:val>
                                            <p:strVal val="ppt_w"/>
                                          </p:val>
                                        </p:tav>
                                        <p:tav tm="100000">
                                          <p:val>
                                            <p:fltVal val="0"/>
                                          </p:val>
                                        </p:tav>
                                      </p:tavLst>
                                    </p:anim>
                                    <p:anim calcmode="lin" valueType="num">
                                      <p:cBhvr>
                                        <p:cTn id="15" dur="500"/>
                                        <p:tgtEl>
                                          <p:spTgt spid="39"/>
                                        </p:tgtEl>
                                        <p:attrNameLst>
                                          <p:attrName>ppt_h</p:attrName>
                                        </p:attrNameLst>
                                      </p:cBhvr>
                                      <p:tavLst>
                                        <p:tav tm="0">
                                          <p:val>
                                            <p:strVal val="ppt_h"/>
                                          </p:val>
                                        </p:tav>
                                        <p:tav tm="100000">
                                          <p:val>
                                            <p:strVal val="ppt_h"/>
                                          </p:val>
                                        </p:tav>
                                      </p:tavLst>
                                    </p:anim>
                                    <p:set>
                                      <p:cBhvr>
                                        <p:cTn id="16" dur="1" fill="hold">
                                          <p:stCondLst>
                                            <p:cond delay="499"/>
                                          </p:stCondLst>
                                        </p:cTn>
                                        <p:tgtEl>
                                          <p:spTgt spid="39"/>
                                        </p:tgtEl>
                                        <p:attrNameLst>
                                          <p:attrName>style.visibility</p:attrName>
                                        </p:attrNameLst>
                                      </p:cBhvr>
                                      <p:to>
                                        <p:strVal val="hidden"/>
                                      </p:to>
                                    </p:set>
                                  </p:childTnLst>
                                </p:cTn>
                              </p:par>
                            </p:childTnLst>
                          </p:cTn>
                        </p:par>
                        <p:par>
                          <p:cTn id="17" fill="hold" nodeType="afterGroup">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2000"/>
                                        <p:tgtEl>
                                          <p:spTgt spid="3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2000"/>
                                        <p:tgtEl>
                                          <p:spTgt spid="3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2000"/>
                                        <p:tgtEl>
                                          <p:spTgt spid="31"/>
                                        </p:tgtEl>
                                      </p:cBhvr>
                                    </p:animEffect>
                                  </p:childTnLst>
                                </p:cTn>
                              </p:par>
                              <p:par>
                                <p:cTn id="27" presetID="10" presetClass="entr" presetSubtype="0" fill="hold" nodeType="withEffect">
                                  <p:stCondLst>
                                    <p:cond delay="0"/>
                                  </p:stCondLst>
                                  <p:childTnLst>
                                    <p:set>
                                      <p:cBhvr>
                                        <p:cTn id="28" dur="1" fill="hold">
                                          <p:stCondLst>
                                            <p:cond delay="0"/>
                                          </p:stCondLst>
                                        </p:cTn>
                                        <p:tgtEl>
                                          <p:spTgt spid="97282"/>
                                        </p:tgtEl>
                                        <p:attrNameLst>
                                          <p:attrName>style.visibility</p:attrName>
                                        </p:attrNameLst>
                                      </p:cBhvr>
                                      <p:to>
                                        <p:strVal val="visible"/>
                                      </p:to>
                                    </p:set>
                                    <p:animEffect transition="in" filter="fade">
                                      <p:cBhvr>
                                        <p:cTn id="29" dur="2000"/>
                                        <p:tgtEl>
                                          <p:spTgt spid="97282"/>
                                        </p:tgtEl>
                                      </p:cBhvr>
                                    </p:animEffect>
                                  </p:childTnLst>
                                </p:cTn>
                              </p:par>
                              <p:par>
                                <p:cTn id="30" presetID="10" presetClass="entr" presetSubtype="0"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2000"/>
                                        <p:tgtEl>
                                          <p:spTgt spid="34"/>
                                        </p:tgtEl>
                                      </p:cBhvr>
                                    </p:animEffect>
                                  </p:childTnLst>
                                </p:cTn>
                              </p:par>
                              <p:par>
                                <p:cTn id="33" presetID="10" presetClass="entr" presetSubtype="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9" grpId="0" animBg="1"/>
      <p:bldP spid="25" grpId="0" animBg="1"/>
      <p:bldP spid="30" grpId="0" animBg="1"/>
      <p:bldP spid="31" grpId="0" animBg="1"/>
      <p:bldP spid="3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Содержимое 2"/>
          <p:cNvSpPr>
            <a:spLocks noGrp="1"/>
          </p:cNvSpPr>
          <p:nvPr>
            <p:ph idx="1"/>
          </p:nvPr>
        </p:nvSpPr>
        <p:spPr>
          <a:xfrm>
            <a:off x="457200" y="428625"/>
            <a:ext cx="8258175" cy="5697538"/>
          </a:xfrm>
        </p:spPr>
        <p:txBody>
          <a:bodyPr/>
          <a:lstStyle/>
          <a:p>
            <a:pPr eaLnBrk="1" hangingPunct="1"/>
            <a:r>
              <a:rPr lang="ru-RU" sz="1700" b="1" smtClean="0">
                <a:solidFill>
                  <a:srgbClr val="FFC000"/>
                </a:solidFill>
              </a:rPr>
              <a:t>Принцип параллельности </a:t>
            </a:r>
            <a:r>
              <a:rPr lang="ru-RU" sz="1700" smtClean="0"/>
              <a:t>– совмещение выполнения различных ПП во времени, что может способствовать сокращению продолжительности производственного цикла</a:t>
            </a:r>
          </a:p>
          <a:p>
            <a:pPr eaLnBrk="1" hangingPunct="1"/>
            <a:r>
              <a:rPr lang="ru-RU" sz="1700" b="1" smtClean="0">
                <a:solidFill>
                  <a:srgbClr val="FFC000"/>
                </a:solidFill>
              </a:rPr>
              <a:t>Принцип прямоточности </a:t>
            </a:r>
            <a:r>
              <a:rPr lang="ru-RU" sz="1700" smtClean="0"/>
              <a:t>– достижение организации кратчайшего и однонаправленного движения предметов труда в пространстве и во времени за счет расположения рабочих мест по ходу технологического процесса</a:t>
            </a:r>
          </a:p>
          <a:p>
            <a:pPr eaLnBrk="1" hangingPunct="1"/>
            <a:r>
              <a:rPr lang="ru-RU" sz="1700" b="1" smtClean="0">
                <a:solidFill>
                  <a:srgbClr val="FFC000"/>
                </a:solidFill>
              </a:rPr>
              <a:t>Принцип автоматичности </a:t>
            </a:r>
            <a:r>
              <a:rPr lang="ru-RU" sz="1700" smtClean="0"/>
              <a:t>– максимально возможное и экономически обоснованное освобождение рабочего от затрат ручного труда на основе применения автоматических машин</a:t>
            </a:r>
          </a:p>
          <a:p>
            <a:pPr eaLnBrk="1" hangingPunct="1"/>
            <a:r>
              <a:rPr lang="ru-RU" sz="1700" b="1" smtClean="0">
                <a:solidFill>
                  <a:srgbClr val="FFC000"/>
                </a:solidFill>
              </a:rPr>
              <a:t>Принцип гибкости и адаптивности </a:t>
            </a:r>
            <a:r>
              <a:rPr lang="ru-RU" sz="1700" smtClean="0"/>
              <a:t>– возможность мобильной перестройки всей производственной системы на выпуск другой продукции</a:t>
            </a:r>
          </a:p>
          <a:p>
            <a:pPr eaLnBrk="1" hangingPunct="1"/>
            <a:r>
              <a:rPr lang="ru-RU" sz="1700" b="1" smtClean="0">
                <a:solidFill>
                  <a:srgbClr val="FFC000"/>
                </a:solidFill>
              </a:rPr>
              <a:t>Принцип электронизации </a:t>
            </a:r>
            <a:r>
              <a:rPr lang="ru-RU" sz="1700" smtClean="0"/>
              <a:t>– наличие применения электроники</a:t>
            </a:r>
          </a:p>
          <a:p>
            <a:pPr eaLnBrk="1" hangingPunct="1"/>
            <a:r>
              <a:rPr lang="ru-RU" sz="1700" b="1" smtClean="0">
                <a:solidFill>
                  <a:srgbClr val="FFC000"/>
                </a:solidFill>
              </a:rPr>
              <a:t>Принцип системности  </a:t>
            </a:r>
            <a:r>
              <a:rPr lang="ru-RU" sz="1700" smtClean="0"/>
              <a:t>- системная интеграция всех процессов в организации за счет сквозного управления снабжением, производством и сбытом</a:t>
            </a:r>
          </a:p>
          <a:p>
            <a:pPr eaLnBrk="1" hangingPunct="1"/>
            <a:r>
              <a:rPr lang="ru-RU" sz="1700" b="1" smtClean="0">
                <a:solidFill>
                  <a:srgbClr val="FFC000"/>
                </a:solidFill>
              </a:rPr>
              <a:t>Принцип оптимальности </a:t>
            </a:r>
            <a:r>
              <a:rPr lang="ru-RU" sz="1700" smtClean="0"/>
              <a:t>– выполнение всех процессов по выпуску продукции в заданном количестве и в сроки с наибольшей экономической эффективностью или с наименьшими трудовыми и материальными затратами</a:t>
            </a:r>
          </a:p>
          <a:p>
            <a:pPr eaLnBrk="1" hangingPunct="1"/>
            <a:endParaRPr lang="ru-RU" sz="1700" smtClean="0"/>
          </a:p>
        </p:txBody>
      </p:sp>
    </p:spTree>
    <p:extLst>
      <p:ext uri="{BB962C8B-B14F-4D97-AF65-F5344CB8AC3E}">
        <p14:creationId xmlns:p14="http://schemas.microsoft.com/office/powerpoint/2010/main" val="4152760733"/>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Заголовок 1"/>
          <p:cNvSpPr>
            <a:spLocks noGrp="1"/>
          </p:cNvSpPr>
          <p:nvPr>
            <p:ph type="title"/>
          </p:nvPr>
        </p:nvSpPr>
        <p:spPr/>
        <p:txBody>
          <a:bodyPr/>
          <a:lstStyle/>
          <a:p>
            <a:endParaRPr lang="ru-RU" smtClean="0"/>
          </a:p>
        </p:txBody>
      </p:sp>
      <p:sp>
        <p:nvSpPr>
          <p:cNvPr id="15363" name="Объект 2"/>
          <p:cNvSpPr>
            <a:spLocks noGrp="1"/>
          </p:cNvSpPr>
          <p:nvPr>
            <p:ph idx="1"/>
          </p:nvPr>
        </p:nvSpPr>
        <p:spPr>
          <a:xfrm>
            <a:off x="539750" y="1700213"/>
            <a:ext cx="8305800" cy="4319587"/>
          </a:xfrm>
        </p:spPr>
        <p:txBody>
          <a:bodyPr/>
          <a:lstStyle/>
          <a:p>
            <a:r>
              <a:rPr lang="ru-RU" sz="2000" i="1" smtClean="0">
                <a:solidFill>
                  <a:schemeClr val="tx1"/>
                </a:solidFill>
              </a:rPr>
              <a:t>рациональное соотношение централизации и децентрализации функций управления на всех его уровнях.     </a:t>
            </a:r>
            <a:r>
              <a:rPr lang="ru-RU" sz="2000" smtClean="0">
                <a:solidFill>
                  <a:schemeClr val="tx1"/>
                </a:solidFill>
              </a:rPr>
              <a:t>На верхнем уровне управления должны приниматься решения определяющие стратегию и перспективы развития предприятия, а тактические и оперативные решения должны приниматься на среднем уровне при наличии соответствующей меры ответственности. Оптимальная централизация приводит к установлению четкого взаимодействия и координации различных функциональных и производственных подразделений, устраняет дублирование в их работе и в работе отдельных специалистов</a:t>
            </a:r>
          </a:p>
        </p:txBody>
      </p:sp>
      <p:sp>
        <p:nvSpPr>
          <p:cNvPr id="5" name="TextBox 4"/>
          <p:cNvSpPr txBox="1"/>
          <p:nvPr/>
        </p:nvSpPr>
        <p:spPr>
          <a:xfrm>
            <a:off x="7524750" y="5934075"/>
            <a:ext cx="1338263" cy="461963"/>
          </a:xfrm>
          <a:prstGeom prst="rect">
            <a:avLst/>
          </a:prstGeom>
          <a:solidFill>
            <a:schemeClr val="accent5">
              <a:lumMod val="25000"/>
            </a:schemeClr>
          </a:solidFill>
        </p:spPr>
        <p:txBody>
          <a:bodyPr wrap="none">
            <a:spAutoFit/>
          </a:bodyPr>
          <a:lstStyle/>
          <a:p>
            <a:pPr fontAlgn="base">
              <a:spcBef>
                <a:spcPct val="0"/>
              </a:spcBef>
              <a:spcAft>
                <a:spcPct val="0"/>
              </a:spcAft>
              <a:defRPr/>
            </a:pPr>
            <a:r>
              <a:rPr lang="ru-RU" sz="2400" dirty="0">
                <a:solidFill>
                  <a:srgbClr val="FFFFFF"/>
                </a:solidFill>
              </a:rPr>
              <a:t>Тема 13</a:t>
            </a:r>
          </a:p>
        </p:txBody>
      </p:sp>
    </p:spTree>
    <p:extLst>
      <p:ext uri="{BB962C8B-B14F-4D97-AF65-F5344CB8AC3E}">
        <p14:creationId xmlns:p14="http://schemas.microsoft.com/office/powerpoint/2010/main" val="130641887"/>
      </p:ext>
    </p:extLst>
  </p:cSld>
  <p:clrMapOvr>
    <a:masterClrMapping/>
  </p:clrMapOvr>
  <p:transition spd="med">
    <p:dissolve/>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Заголовок 72"/>
          <p:cNvSpPr>
            <a:spLocks noGrp="1"/>
          </p:cNvSpPr>
          <p:nvPr>
            <p:ph type="title"/>
          </p:nvPr>
        </p:nvSpPr>
        <p:spPr>
          <a:xfrm>
            <a:off x="2000250" y="428625"/>
            <a:ext cx="6934200" cy="563563"/>
          </a:xfrm>
        </p:spPr>
        <p:txBody>
          <a:bodyPr/>
          <a:lstStyle/>
          <a:p>
            <a:pPr algn="r" eaLnBrk="1" hangingPunct="1"/>
            <a:r>
              <a:rPr lang="ru-RU" smtClean="0"/>
              <a:t>ОСНОВНЫЕ ТРЕБОВАНИЯ К ПОСТРОЕНИЮ ОРГСТРУКТУР</a:t>
            </a:r>
          </a:p>
        </p:txBody>
      </p:sp>
      <p:pic>
        <p:nvPicPr>
          <p:cNvPr id="16387" name="Picture 71" descr="C:\Documents and Settings\Client\Рабочий стол\3d humans\gif\линейный руководитель.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0438" y="2286000"/>
            <a:ext cx="1357312"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AutoShape 6"/>
          <p:cNvSpPr>
            <a:spLocks noChangeArrowheads="1"/>
          </p:cNvSpPr>
          <p:nvPr/>
        </p:nvSpPr>
        <p:spPr bwMode="gray">
          <a:xfrm rot="9634211">
            <a:off x="2740025" y="3695700"/>
            <a:ext cx="792163" cy="288925"/>
          </a:xfrm>
          <a:prstGeom prst="rightArrow">
            <a:avLst>
              <a:gd name="adj1" fmla="val 35167"/>
              <a:gd name="adj2" fmla="val 111029"/>
            </a:avLst>
          </a:prstGeom>
          <a:gradFill rotWithShape="1">
            <a:gsLst>
              <a:gs pos="0">
                <a:schemeClr val="hlink"/>
              </a:gs>
              <a:gs pos="100000">
                <a:schemeClr val="hlink">
                  <a:gamma/>
                  <a:tint val="30196"/>
                  <a:invGamma/>
                </a:schemeClr>
              </a:gs>
            </a:gsLst>
            <a:lin ang="5400000" scaled="1"/>
          </a:gradFill>
          <a:ln w="0" algn="ctr">
            <a:noFill/>
            <a:miter lim="800000"/>
            <a:headEnd/>
            <a:tailEnd/>
          </a:ln>
          <a:effectLst/>
        </p:spPr>
        <p:txBody>
          <a:bodyPr wrap="none" anchor="ctr"/>
          <a:lstStyle/>
          <a:p>
            <a:pPr fontAlgn="base">
              <a:spcBef>
                <a:spcPct val="0"/>
              </a:spcBef>
              <a:spcAft>
                <a:spcPct val="0"/>
              </a:spcAft>
              <a:defRPr/>
            </a:pPr>
            <a:endParaRPr lang="ru-RU">
              <a:solidFill>
                <a:srgbClr val="FFFFFF"/>
              </a:solidFill>
            </a:endParaRPr>
          </a:p>
        </p:txBody>
      </p:sp>
      <p:sp>
        <p:nvSpPr>
          <p:cNvPr id="16" name="AutoShape 4"/>
          <p:cNvSpPr>
            <a:spLocks noChangeArrowheads="1"/>
          </p:cNvSpPr>
          <p:nvPr/>
        </p:nvSpPr>
        <p:spPr bwMode="gray">
          <a:xfrm rot="3465783">
            <a:off x="4294982" y="3910806"/>
            <a:ext cx="792162" cy="288925"/>
          </a:xfrm>
          <a:prstGeom prst="rightArrow">
            <a:avLst>
              <a:gd name="adj1" fmla="val 35167"/>
              <a:gd name="adj2" fmla="val 111028"/>
            </a:avLst>
          </a:prstGeom>
          <a:gradFill rotWithShape="1">
            <a:gsLst>
              <a:gs pos="0">
                <a:schemeClr val="hlink"/>
              </a:gs>
              <a:gs pos="100000">
                <a:schemeClr val="hlink">
                  <a:gamma/>
                  <a:tint val="30196"/>
                  <a:invGamma/>
                </a:schemeClr>
              </a:gs>
            </a:gsLst>
            <a:lin ang="5400000" scaled="1"/>
          </a:gradFill>
          <a:ln w="0" algn="ctr">
            <a:noFill/>
            <a:miter lim="800000"/>
            <a:headEnd/>
            <a:tailEnd/>
          </a:ln>
          <a:effectLst/>
        </p:spPr>
        <p:txBody>
          <a:bodyPr wrap="none" anchor="ctr"/>
          <a:lstStyle/>
          <a:p>
            <a:pPr fontAlgn="base">
              <a:spcBef>
                <a:spcPct val="0"/>
              </a:spcBef>
              <a:spcAft>
                <a:spcPct val="0"/>
              </a:spcAft>
              <a:defRPr/>
            </a:pPr>
            <a:endParaRPr lang="ru-RU">
              <a:solidFill>
                <a:srgbClr val="FFFFFF"/>
              </a:solidFill>
            </a:endParaRPr>
          </a:p>
        </p:txBody>
      </p:sp>
      <p:sp>
        <p:nvSpPr>
          <p:cNvPr id="16390" name="Text Box 6"/>
          <p:cNvSpPr txBox="1">
            <a:spLocks noChangeArrowheads="1"/>
          </p:cNvSpPr>
          <p:nvPr/>
        </p:nvSpPr>
        <p:spPr bwMode="auto">
          <a:xfrm>
            <a:off x="1071563" y="1428750"/>
            <a:ext cx="69294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ru-RU" sz="2000" b="1" smtClean="0">
                <a:solidFill>
                  <a:srgbClr val="FFFFFF"/>
                </a:solidFill>
              </a:rPr>
              <a:t>Исключение дублирования функций</a:t>
            </a:r>
            <a:endParaRPr lang="en-US" sz="1400" smtClean="0">
              <a:solidFill>
                <a:srgbClr val="FFFFFF"/>
              </a:solidFill>
            </a:endParaRPr>
          </a:p>
        </p:txBody>
      </p:sp>
      <p:sp>
        <p:nvSpPr>
          <p:cNvPr id="35" name="AutoShape 6"/>
          <p:cNvSpPr>
            <a:spLocks noChangeArrowheads="1"/>
          </p:cNvSpPr>
          <p:nvPr/>
        </p:nvSpPr>
        <p:spPr bwMode="gray">
          <a:xfrm rot="7535209">
            <a:off x="3309144" y="3975894"/>
            <a:ext cx="792163" cy="288925"/>
          </a:xfrm>
          <a:prstGeom prst="rightArrow">
            <a:avLst>
              <a:gd name="adj1" fmla="val 35167"/>
              <a:gd name="adj2" fmla="val 111029"/>
            </a:avLst>
          </a:prstGeom>
          <a:gradFill rotWithShape="1">
            <a:gsLst>
              <a:gs pos="0">
                <a:schemeClr val="hlink"/>
              </a:gs>
              <a:gs pos="100000">
                <a:schemeClr val="hlink">
                  <a:gamma/>
                  <a:tint val="30196"/>
                  <a:invGamma/>
                </a:schemeClr>
              </a:gs>
            </a:gsLst>
            <a:lin ang="5400000" scaled="1"/>
          </a:gradFill>
          <a:ln w="0" algn="ctr">
            <a:noFill/>
            <a:miter lim="800000"/>
            <a:headEnd/>
            <a:tailEnd/>
          </a:ln>
          <a:effectLst/>
        </p:spPr>
        <p:txBody>
          <a:bodyPr wrap="none" anchor="ctr"/>
          <a:lstStyle/>
          <a:p>
            <a:pPr fontAlgn="base">
              <a:spcBef>
                <a:spcPct val="0"/>
              </a:spcBef>
              <a:spcAft>
                <a:spcPct val="0"/>
              </a:spcAft>
              <a:defRPr/>
            </a:pPr>
            <a:endParaRPr lang="ru-RU">
              <a:solidFill>
                <a:srgbClr val="FFFFFF"/>
              </a:solidFill>
            </a:endParaRPr>
          </a:p>
        </p:txBody>
      </p:sp>
      <p:sp>
        <p:nvSpPr>
          <p:cNvPr id="39" name="AutoShape 4"/>
          <p:cNvSpPr>
            <a:spLocks noChangeArrowheads="1"/>
          </p:cNvSpPr>
          <p:nvPr/>
        </p:nvSpPr>
        <p:spPr bwMode="gray">
          <a:xfrm rot="1893200">
            <a:off x="4803775" y="3614738"/>
            <a:ext cx="792163" cy="288925"/>
          </a:xfrm>
          <a:prstGeom prst="rightArrow">
            <a:avLst>
              <a:gd name="adj1" fmla="val 35167"/>
              <a:gd name="adj2" fmla="val 111028"/>
            </a:avLst>
          </a:prstGeom>
          <a:gradFill rotWithShape="1">
            <a:gsLst>
              <a:gs pos="0">
                <a:schemeClr val="hlink"/>
              </a:gs>
              <a:gs pos="100000">
                <a:schemeClr val="hlink">
                  <a:gamma/>
                  <a:tint val="30196"/>
                  <a:invGamma/>
                </a:schemeClr>
              </a:gs>
            </a:gsLst>
            <a:lin ang="5400000" scaled="1"/>
          </a:gradFill>
          <a:ln w="0" algn="ctr">
            <a:noFill/>
            <a:miter lim="800000"/>
            <a:headEnd/>
            <a:tailEnd/>
          </a:ln>
          <a:effectLst/>
        </p:spPr>
        <p:txBody>
          <a:bodyPr wrap="none" anchor="ctr"/>
          <a:lstStyle/>
          <a:p>
            <a:pPr fontAlgn="base">
              <a:spcBef>
                <a:spcPct val="0"/>
              </a:spcBef>
              <a:spcAft>
                <a:spcPct val="0"/>
              </a:spcAft>
              <a:defRPr/>
            </a:pPr>
            <a:endParaRPr lang="ru-RU">
              <a:solidFill>
                <a:srgbClr val="FFFFFF"/>
              </a:solidFill>
            </a:endParaRPr>
          </a:p>
        </p:txBody>
      </p:sp>
      <p:pic>
        <p:nvPicPr>
          <p:cNvPr id="16393" name="Picture 75" descr="C:\Documents and Settings\Client\Рабочий стол\3d humans\gif\рабочий 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3063" y="3786188"/>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76" descr="C:\Documents and Settings\Client\Рабочий стол\3d humans\gif\рабочий 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0" y="4429125"/>
            <a:ext cx="1309688"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80" descr="C:\Documents and Settings\Client\Рабочий стол\3d humans\gif\рабочий 5.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7688" y="4357688"/>
            <a:ext cx="1271587"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Picture 82" descr="C:\Documents and Settings\Client\Рабочий стол\3d humans\gif\рабочий 4.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2125" y="3500438"/>
            <a:ext cx="11049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utoShape 6"/>
          <p:cNvSpPr>
            <a:spLocks noChangeArrowheads="1"/>
          </p:cNvSpPr>
          <p:nvPr/>
        </p:nvSpPr>
        <p:spPr bwMode="gray">
          <a:xfrm rot="10543918">
            <a:off x="2581275" y="2957513"/>
            <a:ext cx="792163" cy="288925"/>
          </a:xfrm>
          <a:prstGeom prst="rightArrow">
            <a:avLst>
              <a:gd name="adj1" fmla="val 35167"/>
              <a:gd name="adj2" fmla="val 111029"/>
            </a:avLst>
          </a:prstGeom>
          <a:gradFill rotWithShape="1">
            <a:gsLst>
              <a:gs pos="0">
                <a:schemeClr val="hlink"/>
              </a:gs>
              <a:gs pos="100000">
                <a:schemeClr val="hlink">
                  <a:gamma/>
                  <a:tint val="30196"/>
                  <a:invGamma/>
                </a:schemeClr>
              </a:gs>
            </a:gsLst>
            <a:lin ang="5400000" scaled="1"/>
          </a:gradFill>
          <a:ln w="0" algn="ctr">
            <a:noFill/>
            <a:miter lim="800000"/>
            <a:headEnd/>
            <a:tailEnd/>
          </a:ln>
          <a:effectLst/>
        </p:spPr>
        <p:txBody>
          <a:bodyPr wrap="none" anchor="ctr"/>
          <a:lstStyle/>
          <a:p>
            <a:pPr fontAlgn="base">
              <a:spcBef>
                <a:spcPct val="0"/>
              </a:spcBef>
              <a:spcAft>
                <a:spcPct val="0"/>
              </a:spcAft>
              <a:defRPr/>
            </a:pPr>
            <a:endParaRPr lang="ru-RU">
              <a:solidFill>
                <a:srgbClr val="FFFFFF"/>
              </a:solidFill>
            </a:endParaRPr>
          </a:p>
        </p:txBody>
      </p:sp>
      <p:pic>
        <p:nvPicPr>
          <p:cNvPr id="19" name="Picture 75" descr="C:\Documents and Settings\Client\Рабочий стол\3d humans\gif\рабочий 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8750" y="2500313"/>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7524750" y="5934075"/>
            <a:ext cx="1336675" cy="461963"/>
          </a:xfrm>
          <a:prstGeom prst="rect">
            <a:avLst/>
          </a:prstGeom>
          <a:solidFill>
            <a:schemeClr val="accent5">
              <a:lumMod val="25000"/>
            </a:schemeClr>
          </a:solidFill>
        </p:spPr>
        <p:txBody>
          <a:bodyPr wrap="none">
            <a:spAutoFit/>
          </a:bodyPr>
          <a:lstStyle/>
          <a:p>
            <a:pPr fontAlgn="base">
              <a:spcBef>
                <a:spcPct val="0"/>
              </a:spcBef>
              <a:spcAft>
                <a:spcPct val="0"/>
              </a:spcAft>
              <a:defRPr/>
            </a:pPr>
            <a:r>
              <a:rPr lang="ru-RU" sz="2400" dirty="0">
                <a:solidFill>
                  <a:srgbClr val="FFFFFF"/>
                </a:solidFill>
              </a:rPr>
              <a:t>Тема 13</a:t>
            </a:r>
          </a:p>
        </p:txBody>
      </p:sp>
    </p:spTree>
    <p:extLst>
      <p:ext uri="{BB962C8B-B14F-4D97-AF65-F5344CB8AC3E}">
        <p14:creationId xmlns:p14="http://schemas.microsoft.com/office/powerpoint/2010/main" val="1966961690"/>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19"/>
                                        </p:tgtEl>
                                      </p:cBhvr>
                                    </p:animEffect>
                                    <p:set>
                                      <p:cBhvr>
                                        <p:cTn id="7" dur="1" fill="hold">
                                          <p:stCondLst>
                                            <p:cond delay="1999"/>
                                          </p:stCondLst>
                                        </p:cTn>
                                        <p:tgtEl>
                                          <p:spTgt spid="1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18"/>
                                        </p:tgtEl>
                                      </p:cBhvr>
                                    </p:animEffect>
                                    <p:set>
                                      <p:cBhvr>
                                        <p:cTn id="10" dur="1" fill="hold">
                                          <p:stCondLst>
                                            <p:cond delay="1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Заголовок 1"/>
          <p:cNvSpPr>
            <a:spLocks noGrp="1"/>
          </p:cNvSpPr>
          <p:nvPr>
            <p:ph type="title"/>
          </p:nvPr>
        </p:nvSpPr>
        <p:spPr/>
        <p:txBody>
          <a:bodyPr/>
          <a:lstStyle/>
          <a:p>
            <a:endParaRPr lang="ru-RU" smtClean="0"/>
          </a:p>
        </p:txBody>
      </p:sp>
      <p:sp>
        <p:nvSpPr>
          <p:cNvPr id="17411" name="Объект 2"/>
          <p:cNvSpPr>
            <a:spLocks noGrp="1"/>
          </p:cNvSpPr>
          <p:nvPr>
            <p:ph idx="1"/>
          </p:nvPr>
        </p:nvSpPr>
        <p:spPr>
          <a:xfrm>
            <a:off x="533400" y="2133600"/>
            <a:ext cx="8305800" cy="3886200"/>
          </a:xfrm>
        </p:spPr>
        <p:txBody>
          <a:bodyPr/>
          <a:lstStyle/>
          <a:p>
            <a:r>
              <a:rPr lang="ru-RU" sz="2000" smtClean="0">
                <a:solidFill>
                  <a:schemeClr val="tx1"/>
                </a:solidFill>
              </a:rPr>
              <a:t>четкое распределение функций между звеньями различных уровней  позволяет избежать дублирования и параллелизма в работе подразделений и исполнителей. Создает условия для специализации управленческих подразделений, оптимизации их численности и полной занятости работников</a:t>
            </a:r>
          </a:p>
        </p:txBody>
      </p:sp>
      <p:sp>
        <p:nvSpPr>
          <p:cNvPr id="5" name="TextBox 4"/>
          <p:cNvSpPr txBox="1"/>
          <p:nvPr/>
        </p:nvSpPr>
        <p:spPr>
          <a:xfrm>
            <a:off x="7524750" y="5934075"/>
            <a:ext cx="1338263" cy="461963"/>
          </a:xfrm>
          <a:prstGeom prst="rect">
            <a:avLst/>
          </a:prstGeom>
          <a:solidFill>
            <a:schemeClr val="accent5">
              <a:lumMod val="25000"/>
            </a:schemeClr>
          </a:solidFill>
        </p:spPr>
        <p:txBody>
          <a:bodyPr wrap="none">
            <a:spAutoFit/>
          </a:bodyPr>
          <a:lstStyle/>
          <a:p>
            <a:pPr fontAlgn="base">
              <a:spcBef>
                <a:spcPct val="0"/>
              </a:spcBef>
              <a:spcAft>
                <a:spcPct val="0"/>
              </a:spcAft>
              <a:defRPr/>
            </a:pPr>
            <a:r>
              <a:rPr lang="ru-RU" sz="2400" dirty="0">
                <a:solidFill>
                  <a:srgbClr val="FFFFFF"/>
                </a:solidFill>
              </a:rPr>
              <a:t>Тема 13</a:t>
            </a:r>
          </a:p>
        </p:txBody>
      </p:sp>
    </p:spTree>
    <p:extLst>
      <p:ext uri="{BB962C8B-B14F-4D97-AF65-F5344CB8AC3E}">
        <p14:creationId xmlns:p14="http://schemas.microsoft.com/office/powerpoint/2010/main" val="3339429049"/>
      </p:ext>
    </p:extLst>
  </p:cSld>
  <p:clrMapOvr>
    <a:masterClrMapping/>
  </p:clrMapOvr>
  <p:transition spd="med">
    <p:dissolv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Заголовок 1"/>
          <p:cNvSpPr>
            <a:spLocks noGrp="1"/>
          </p:cNvSpPr>
          <p:nvPr>
            <p:ph type="title"/>
          </p:nvPr>
        </p:nvSpPr>
        <p:spPr>
          <a:xfrm>
            <a:off x="928688" y="1428750"/>
            <a:ext cx="7758112" cy="781050"/>
          </a:xfrm>
        </p:spPr>
        <p:txBody>
          <a:bodyPr/>
          <a:lstStyle/>
          <a:p>
            <a:pPr eaLnBrk="1" hangingPunct="1"/>
            <a:r>
              <a:rPr lang="ru-RU" sz="3200" b="1" smtClean="0"/>
              <a:t> Индивидуальный метод</a:t>
            </a:r>
          </a:p>
        </p:txBody>
      </p:sp>
      <p:sp>
        <p:nvSpPr>
          <p:cNvPr id="3" name="Содержимое 2"/>
          <p:cNvSpPr>
            <a:spLocks noGrp="1"/>
          </p:cNvSpPr>
          <p:nvPr>
            <p:ph idx="1"/>
          </p:nvPr>
        </p:nvSpPr>
        <p:spPr/>
        <p:txBody>
          <a:bodyPr>
            <a:normAutofit fontScale="70000" lnSpcReduction="20000"/>
          </a:bodyPr>
          <a:lstStyle/>
          <a:p>
            <a:pPr marL="365760" indent="-256032" eaLnBrk="1" fontAlgn="auto" hangingPunct="1">
              <a:spcAft>
                <a:spcPts val="0"/>
              </a:spcAft>
              <a:buClr>
                <a:schemeClr val="accent3"/>
              </a:buClr>
              <a:buFont typeface="Georgia"/>
              <a:buChar char="•"/>
              <a:defRPr/>
            </a:pPr>
            <a:r>
              <a:rPr lang="ru-RU" dirty="0" smtClean="0"/>
              <a:t>характерен для производства многономенклатурной продукции при изготовлении изделий в небольших количествах;</a:t>
            </a:r>
          </a:p>
          <a:p>
            <a:pPr marL="365760" indent="-256032" eaLnBrk="1" fontAlgn="auto" hangingPunct="1">
              <a:spcAft>
                <a:spcPts val="0"/>
              </a:spcAft>
              <a:buClr>
                <a:schemeClr val="accent3"/>
              </a:buClr>
              <a:buFont typeface="Georgia"/>
              <a:buChar char="•"/>
              <a:defRPr/>
            </a:pPr>
            <a:r>
              <a:rPr lang="ru-RU" dirty="0" smtClean="0"/>
              <a:t>повторение выпуска изделий носит непостоянный характер или вообще не происходит;</a:t>
            </a:r>
          </a:p>
          <a:p>
            <a:pPr marL="365760" indent="-256032" eaLnBrk="1" fontAlgn="auto" hangingPunct="1">
              <a:spcAft>
                <a:spcPts val="0"/>
              </a:spcAft>
              <a:buClr>
                <a:schemeClr val="accent3"/>
              </a:buClr>
              <a:buFont typeface="Georgia"/>
              <a:buChar char="•"/>
              <a:defRPr/>
            </a:pPr>
            <a:r>
              <a:rPr lang="ru-RU" dirty="0" smtClean="0"/>
              <a:t>присущ для изготовления сложных, трудоемких, имеющих большие массогабаритные характеристики изделий, а также при проведении ремонтных работ отдельных изделий;</a:t>
            </a:r>
          </a:p>
          <a:p>
            <a:pPr marL="365760" indent="-256032" eaLnBrk="1" fontAlgn="auto" hangingPunct="1">
              <a:spcAft>
                <a:spcPts val="0"/>
              </a:spcAft>
              <a:buClr>
                <a:schemeClr val="accent3"/>
              </a:buClr>
              <a:buFont typeface="Georgia"/>
              <a:buChar char="•"/>
              <a:defRPr/>
            </a:pPr>
            <a:r>
              <a:rPr lang="ru-RU" dirty="0" smtClean="0"/>
              <a:t>применяется всегда при освоении изготовления изделия в ходе проведения опытно-конструкторских работ, изготовлении оригинальных образцов, отработке новых технологий и других подобных случаях;</a:t>
            </a:r>
          </a:p>
          <a:p>
            <a:pPr marL="365760" indent="-256032" eaLnBrk="1" fontAlgn="auto" hangingPunct="1">
              <a:spcAft>
                <a:spcPts val="0"/>
              </a:spcAft>
              <a:buClr>
                <a:schemeClr val="accent3"/>
              </a:buClr>
              <a:buFont typeface="Georgia"/>
              <a:buChar char="•"/>
              <a:defRPr/>
            </a:pPr>
            <a:r>
              <a:rPr lang="ru-RU" dirty="0" smtClean="0"/>
              <a:t>основной вид движения – последовательный;</a:t>
            </a:r>
          </a:p>
          <a:p>
            <a:pPr marL="365760" indent="-256032" eaLnBrk="1" fontAlgn="auto" hangingPunct="1">
              <a:spcAft>
                <a:spcPts val="0"/>
              </a:spcAft>
              <a:buClr>
                <a:schemeClr val="accent3"/>
              </a:buClr>
              <a:buFont typeface="Georgia"/>
              <a:buChar char="•"/>
              <a:defRPr/>
            </a:pPr>
            <a:r>
              <a:rPr lang="ru-RU" dirty="0" smtClean="0"/>
              <a:t>себестоимость изготовления изделия при таком методе организации высока, а цикл производства длителен;</a:t>
            </a:r>
          </a:p>
          <a:p>
            <a:pPr marL="365760" indent="-256032" eaLnBrk="1" fontAlgn="auto" hangingPunct="1">
              <a:spcAft>
                <a:spcPts val="0"/>
              </a:spcAft>
              <a:buClr>
                <a:schemeClr val="accent3"/>
              </a:buClr>
              <a:buFont typeface="Georgia"/>
              <a:buChar char="•"/>
              <a:defRPr/>
            </a:pPr>
            <a:r>
              <a:rPr lang="ru-RU" dirty="0" smtClean="0"/>
              <a:t>использование оборудования неполное, что снижает эффективность производства. </a:t>
            </a:r>
          </a:p>
          <a:p>
            <a:pPr marL="365760" indent="-256032" eaLnBrk="1" fontAlgn="auto" hangingPunct="1">
              <a:spcAft>
                <a:spcPts val="0"/>
              </a:spcAft>
              <a:buClr>
                <a:schemeClr val="accent3"/>
              </a:buClr>
              <a:buFont typeface="Georgia"/>
              <a:buChar char="•"/>
              <a:defRPr/>
            </a:pPr>
            <a:endParaRPr lang="ru-RU" dirty="0"/>
          </a:p>
        </p:txBody>
      </p:sp>
      <p:sp>
        <p:nvSpPr>
          <p:cNvPr id="6148" name="TextBox 3"/>
          <p:cNvSpPr txBox="1">
            <a:spLocks noChangeArrowheads="1"/>
          </p:cNvSpPr>
          <p:nvPr/>
        </p:nvSpPr>
        <p:spPr bwMode="auto">
          <a:xfrm>
            <a:off x="500063" y="642938"/>
            <a:ext cx="8143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ru-RU" sz="2800" u="sng" smtClean="0">
                <a:solidFill>
                  <a:prstClr val="black"/>
                </a:solidFill>
                <a:latin typeface="Times New Roman" pitchFamily="18" charset="0"/>
                <a:cs typeface="Times New Roman" pitchFamily="18" charset="0"/>
              </a:rPr>
              <a:t>1. Организация не поточных методов производства</a:t>
            </a:r>
          </a:p>
        </p:txBody>
      </p:sp>
    </p:spTree>
    <p:extLst>
      <p:ext uri="{BB962C8B-B14F-4D97-AF65-F5344CB8AC3E}">
        <p14:creationId xmlns:p14="http://schemas.microsoft.com/office/powerpoint/2010/main" val="1806049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548680"/>
            <a:ext cx="8229600" cy="5577483"/>
          </a:xfrm>
        </p:spPr>
        <p:txBody>
          <a:bodyPr>
            <a:normAutofit/>
          </a:bodyPr>
          <a:lstStyle/>
          <a:p>
            <a:pPr indent="450215" algn="just">
              <a:lnSpc>
                <a:spcPct val="110000"/>
              </a:lnSpc>
              <a:spcAft>
                <a:spcPts val="0"/>
              </a:spcAft>
            </a:pPr>
            <a:r>
              <a:rPr lang="ru-RU" b="1" dirty="0">
                <a:solidFill>
                  <a:schemeClr val="tx1"/>
                </a:solidFill>
                <a:latin typeface="Times New Roman"/>
                <a:ea typeface="Times New Roman"/>
              </a:rPr>
              <a:t>Предприятие – </a:t>
            </a:r>
            <a:r>
              <a:rPr lang="ru-RU" dirty="0">
                <a:solidFill>
                  <a:schemeClr val="tx1"/>
                </a:solidFill>
                <a:latin typeface="Times New Roman"/>
                <a:ea typeface="Times New Roman"/>
              </a:rPr>
              <a:t>самостоятельный хозяйствующий субъект, обладающий правами юридического лица и осуществляющий производственную, научно-исследовательскую и коммерческую деятельность с целью получения прибыли</a:t>
            </a:r>
            <a:r>
              <a:rPr lang="ru-RU" dirty="0" smtClean="0">
                <a:solidFill>
                  <a:schemeClr val="tx1"/>
                </a:solidFill>
                <a:latin typeface="Times New Roman"/>
                <a:ea typeface="Times New Roman"/>
              </a:rPr>
              <a:t>.</a:t>
            </a:r>
          </a:p>
          <a:p>
            <a:pPr indent="450215" algn="just">
              <a:lnSpc>
                <a:spcPct val="110000"/>
              </a:lnSpc>
              <a:spcAft>
                <a:spcPts val="0"/>
              </a:spcAft>
            </a:pPr>
            <a:endParaRPr lang="ru-RU" sz="1600" dirty="0">
              <a:solidFill>
                <a:schemeClr val="tx1"/>
              </a:solidFill>
              <a:latin typeface="Times New Roman"/>
              <a:ea typeface="Times New Roman"/>
            </a:endParaRPr>
          </a:p>
          <a:p>
            <a:pPr indent="450215" algn="just">
              <a:lnSpc>
                <a:spcPct val="110000"/>
              </a:lnSpc>
              <a:spcAft>
                <a:spcPts val="0"/>
              </a:spcAft>
            </a:pPr>
            <a:endParaRPr lang="ru-RU" sz="1600" dirty="0">
              <a:solidFill>
                <a:schemeClr val="tx1"/>
              </a:solidFill>
              <a:latin typeface="Times New Roman"/>
              <a:ea typeface="Times New Roman"/>
            </a:endParaRPr>
          </a:p>
          <a:p>
            <a:pPr indent="450215" algn="just">
              <a:lnSpc>
                <a:spcPct val="110000"/>
              </a:lnSpc>
              <a:spcAft>
                <a:spcPts val="0"/>
              </a:spcAft>
            </a:pPr>
            <a:r>
              <a:rPr lang="ru-RU" dirty="0">
                <a:solidFill>
                  <a:schemeClr val="tx1"/>
                </a:solidFill>
                <a:latin typeface="Times New Roman"/>
                <a:ea typeface="Times New Roman"/>
              </a:rPr>
              <a:t>Предприятие представляет собой производственную систему.</a:t>
            </a:r>
            <a:endParaRPr lang="ru-RU" sz="1600" dirty="0">
              <a:solidFill>
                <a:schemeClr val="tx1"/>
              </a:solidFill>
              <a:latin typeface="Times New Roman"/>
              <a:ea typeface="Times New Roman"/>
            </a:endParaRPr>
          </a:p>
          <a:p>
            <a:r>
              <a:rPr lang="ru-RU" b="1" dirty="0">
                <a:solidFill>
                  <a:schemeClr val="tx1"/>
                </a:solidFill>
                <a:latin typeface="Times New Roman"/>
                <a:ea typeface="Times New Roman"/>
              </a:rPr>
              <a:t>Производственная система </a:t>
            </a:r>
            <a:r>
              <a:rPr lang="ru-RU" dirty="0">
                <a:solidFill>
                  <a:schemeClr val="tx1"/>
                </a:solidFill>
                <a:latin typeface="Times New Roman"/>
                <a:ea typeface="Times New Roman"/>
              </a:rPr>
              <a:t>– целенаправленно организованный комплекс взаимосвязанных вещественных, энергетических, информационных и трудовых ресурсов, обеспечивающих выпуск соответствующей продукции или реализации услуг. </a:t>
            </a:r>
            <a:endParaRPr lang="ru-RU" dirty="0">
              <a:solidFill>
                <a:schemeClr val="tx1"/>
              </a:solidFill>
            </a:endParaRPr>
          </a:p>
        </p:txBody>
      </p:sp>
    </p:spTree>
    <p:extLst>
      <p:ext uri="{BB962C8B-B14F-4D97-AF65-F5344CB8AC3E}">
        <p14:creationId xmlns:p14="http://schemas.microsoft.com/office/powerpoint/2010/main" val="23670331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Заголовок 1"/>
          <p:cNvSpPr>
            <a:spLocks noGrp="1"/>
          </p:cNvSpPr>
          <p:nvPr>
            <p:ph type="title"/>
          </p:nvPr>
        </p:nvSpPr>
        <p:spPr>
          <a:xfrm>
            <a:off x="1143000" y="1357313"/>
            <a:ext cx="7543800" cy="571500"/>
          </a:xfrm>
        </p:spPr>
        <p:txBody>
          <a:bodyPr/>
          <a:lstStyle/>
          <a:p>
            <a:pPr eaLnBrk="1" hangingPunct="1"/>
            <a:r>
              <a:rPr lang="ru-RU" sz="3200" b="1" smtClean="0"/>
              <a:t>Партионный метод</a:t>
            </a:r>
          </a:p>
        </p:txBody>
      </p:sp>
      <p:sp>
        <p:nvSpPr>
          <p:cNvPr id="3" name="Содержимое 2"/>
          <p:cNvSpPr>
            <a:spLocks noGrp="1"/>
          </p:cNvSpPr>
          <p:nvPr>
            <p:ph idx="1"/>
          </p:nvPr>
        </p:nvSpPr>
        <p:spPr>
          <a:xfrm>
            <a:off x="214313" y="1928813"/>
            <a:ext cx="8715375" cy="4643437"/>
          </a:xfrm>
        </p:spPr>
        <p:txBody>
          <a:bodyPr>
            <a:noAutofit/>
          </a:bodyPr>
          <a:lstStyle/>
          <a:p>
            <a:pPr marL="365760" indent="-256032" eaLnBrk="1" fontAlgn="auto" hangingPunct="1">
              <a:spcAft>
                <a:spcPts val="0"/>
              </a:spcAft>
              <a:buClr>
                <a:schemeClr val="accent3"/>
              </a:buClr>
              <a:buFont typeface="Georgia"/>
              <a:buChar char="•"/>
              <a:defRPr/>
            </a:pPr>
            <a:r>
              <a:rPr lang="ru-RU" sz="1700" dirty="0" smtClean="0"/>
              <a:t>изготовление партии изделий позволяет построить технологические процессы более эффективно;</a:t>
            </a:r>
          </a:p>
          <a:p>
            <a:pPr marL="365760" indent="-256032" eaLnBrk="1" fontAlgn="auto" hangingPunct="1">
              <a:spcAft>
                <a:spcPts val="0"/>
              </a:spcAft>
              <a:buClr>
                <a:schemeClr val="accent3"/>
              </a:buClr>
              <a:buFont typeface="Georgia"/>
              <a:buChar char="•"/>
              <a:defRPr/>
            </a:pPr>
            <a:r>
              <a:rPr lang="ru-RU" sz="1700" dirty="0" smtClean="0"/>
              <a:t>расположение оборудования по группам однотипных станков сохраняется, но по сравнению с индивидуальным методом количество </a:t>
            </a:r>
            <a:r>
              <a:rPr lang="ru-RU" sz="1700" dirty="0" err="1" smtClean="0"/>
              <a:t>детале-операций</a:t>
            </a:r>
            <a:r>
              <a:rPr lang="ru-RU" sz="1700" dirty="0" smtClean="0"/>
              <a:t> на один станок сокращается, переналадка оборудования зависит от величины партии и ее повторяемости;</a:t>
            </a:r>
          </a:p>
          <a:p>
            <a:pPr marL="365760" indent="-256032" eaLnBrk="1" fontAlgn="auto" hangingPunct="1">
              <a:spcAft>
                <a:spcPts val="0"/>
              </a:spcAft>
              <a:buClr>
                <a:schemeClr val="accent3"/>
              </a:buClr>
              <a:buFont typeface="Georgia"/>
              <a:buChar char="•"/>
              <a:defRPr/>
            </a:pPr>
            <a:r>
              <a:rPr lang="ru-RU" sz="1700" dirty="0" smtClean="0"/>
              <a:t>в связи с однородностью конструкций деталей увеличиваем количества деталей в партии;</a:t>
            </a:r>
          </a:p>
          <a:p>
            <a:pPr marL="365760" indent="-256032" eaLnBrk="1" fontAlgn="auto" hangingPunct="1">
              <a:spcAft>
                <a:spcPts val="0"/>
              </a:spcAft>
              <a:buClr>
                <a:schemeClr val="accent3"/>
              </a:buClr>
              <a:buFont typeface="Georgia"/>
              <a:buChar char="•"/>
              <a:defRPr/>
            </a:pPr>
            <a:r>
              <a:rPr lang="ru-RU" sz="1700" dirty="0" smtClean="0"/>
              <a:t>станки и технологическая оснастка с инструментом могут быть на отдельных операциях специализированными;</a:t>
            </a:r>
          </a:p>
          <a:p>
            <a:pPr marL="365760" indent="-256032" eaLnBrk="1" fontAlgn="auto" hangingPunct="1">
              <a:spcAft>
                <a:spcPts val="0"/>
              </a:spcAft>
              <a:buClr>
                <a:schemeClr val="accent3"/>
              </a:buClr>
              <a:buFont typeface="Georgia"/>
              <a:buChar char="•"/>
              <a:defRPr/>
            </a:pPr>
            <a:r>
              <a:rPr lang="ru-RU" sz="1700" dirty="0" err="1" smtClean="0"/>
              <a:t>многономенклатурность</a:t>
            </a:r>
            <a:r>
              <a:rPr lang="ru-RU" sz="1700" dirty="0" smtClean="0"/>
              <a:t> производства и, соответственно, различная последовательность технологических процессов обработки деталей не позволяет расположить оборудование по ходу технологического процесса;</a:t>
            </a:r>
          </a:p>
          <a:p>
            <a:pPr marL="365760" indent="-256032" eaLnBrk="1" fontAlgn="auto" hangingPunct="1">
              <a:spcAft>
                <a:spcPts val="0"/>
              </a:spcAft>
              <a:buClr>
                <a:schemeClr val="accent3"/>
              </a:buClr>
              <a:buFont typeface="Georgia"/>
              <a:buChar char="•"/>
              <a:defRPr/>
            </a:pPr>
            <a:r>
              <a:rPr lang="ru-RU" sz="1700" dirty="0" smtClean="0"/>
              <a:t> Основное движение объектов производства – параллельно-последовательный.;</a:t>
            </a:r>
          </a:p>
          <a:p>
            <a:pPr marL="365760" indent="-256032" eaLnBrk="1" fontAlgn="auto" hangingPunct="1">
              <a:spcAft>
                <a:spcPts val="0"/>
              </a:spcAft>
              <a:buClr>
                <a:schemeClr val="accent3"/>
              </a:buClr>
              <a:buFont typeface="Georgia"/>
              <a:buChar char="•"/>
              <a:defRPr/>
            </a:pPr>
            <a:r>
              <a:rPr lang="ru-RU" sz="1700" dirty="0" smtClean="0"/>
              <a:t>Эффективная организация производства достигается определением оптимальных размеров партий деталей, которые запускаются в обработку с определенной последовательностью через рассчитанные промежутки времени. </a:t>
            </a:r>
          </a:p>
        </p:txBody>
      </p:sp>
      <p:sp>
        <p:nvSpPr>
          <p:cNvPr id="7172" name="TextBox 3"/>
          <p:cNvSpPr txBox="1">
            <a:spLocks noChangeArrowheads="1"/>
          </p:cNvSpPr>
          <p:nvPr/>
        </p:nvSpPr>
        <p:spPr bwMode="auto">
          <a:xfrm>
            <a:off x="500063" y="642938"/>
            <a:ext cx="8143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ru-RU" sz="2800" u="sng" smtClean="0">
                <a:solidFill>
                  <a:prstClr val="black"/>
                </a:solidFill>
                <a:latin typeface="Times New Roman" pitchFamily="18" charset="0"/>
                <a:cs typeface="Times New Roman" pitchFamily="18" charset="0"/>
              </a:rPr>
              <a:t>1. Организация не поточных методов производства</a:t>
            </a:r>
          </a:p>
        </p:txBody>
      </p:sp>
    </p:spTree>
    <p:extLst>
      <p:ext uri="{BB962C8B-B14F-4D97-AF65-F5344CB8AC3E}">
        <p14:creationId xmlns:p14="http://schemas.microsoft.com/office/powerpoint/2010/main" val="35339248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Заголовок 1"/>
          <p:cNvSpPr>
            <a:spLocks noGrp="1"/>
          </p:cNvSpPr>
          <p:nvPr>
            <p:ph type="title"/>
          </p:nvPr>
        </p:nvSpPr>
        <p:spPr>
          <a:xfrm>
            <a:off x="928688" y="1500188"/>
            <a:ext cx="7758112" cy="709612"/>
          </a:xfrm>
        </p:spPr>
        <p:txBody>
          <a:bodyPr/>
          <a:lstStyle/>
          <a:p>
            <a:pPr eaLnBrk="1" hangingPunct="1"/>
            <a:r>
              <a:rPr lang="ru-RU" sz="3200" b="1" smtClean="0"/>
              <a:t>Поточный метод</a:t>
            </a:r>
          </a:p>
        </p:txBody>
      </p:sp>
      <p:sp>
        <p:nvSpPr>
          <p:cNvPr id="3" name="Содержимое 2"/>
          <p:cNvSpPr>
            <a:spLocks noGrp="1"/>
          </p:cNvSpPr>
          <p:nvPr>
            <p:ph idx="1"/>
          </p:nvPr>
        </p:nvSpPr>
        <p:spPr/>
        <p:txBody>
          <a:bodyPr>
            <a:normAutofit fontScale="62500" lnSpcReduction="20000"/>
          </a:bodyPr>
          <a:lstStyle/>
          <a:p>
            <a:pPr marL="365760" indent="-256032" eaLnBrk="1" fontAlgn="auto" hangingPunct="1">
              <a:spcAft>
                <a:spcPts val="0"/>
              </a:spcAft>
              <a:buClr>
                <a:schemeClr val="accent3"/>
              </a:buClr>
              <a:buFont typeface="Georgia"/>
              <a:buChar char="•"/>
              <a:defRPr/>
            </a:pPr>
            <a:r>
              <a:rPr lang="ru-RU" dirty="0" smtClean="0"/>
              <a:t>поточность производственного процесса заключается в непрерывном и равномерном движении деталей;</a:t>
            </a:r>
          </a:p>
          <a:p>
            <a:pPr marL="365760" indent="-256032" eaLnBrk="1" fontAlgn="auto" hangingPunct="1">
              <a:spcAft>
                <a:spcPts val="0"/>
              </a:spcAft>
              <a:buClr>
                <a:schemeClr val="accent3"/>
              </a:buClr>
              <a:buFont typeface="Georgia"/>
              <a:buChar char="•"/>
              <a:defRPr/>
            </a:pPr>
            <a:r>
              <a:rPr lang="ru-RU" dirty="0" smtClean="0"/>
              <a:t>закрепление за каждым рабочим местом одной или группы однородных операций;</a:t>
            </a:r>
          </a:p>
          <a:p>
            <a:pPr marL="365760" indent="-256032" eaLnBrk="1" fontAlgn="auto" hangingPunct="1">
              <a:spcAft>
                <a:spcPts val="0"/>
              </a:spcAft>
              <a:buClr>
                <a:schemeClr val="accent3"/>
              </a:buClr>
              <a:buFont typeface="Georgia"/>
              <a:buChar char="•"/>
              <a:defRPr/>
            </a:pPr>
            <a:r>
              <a:rPr lang="ru-RU" dirty="0" smtClean="0"/>
              <a:t>расчленение технологического процесса;</a:t>
            </a:r>
          </a:p>
          <a:p>
            <a:pPr marL="365760" indent="-256032" eaLnBrk="1" fontAlgn="auto" hangingPunct="1">
              <a:spcAft>
                <a:spcPts val="0"/>
              </a:spcAft>
              <a:buClr>
                <a:schemeClr val="accent3"/>
              </a:buClr>
              <a:buFont typeface="Georgia"/>
              <a:buChar char="•"/>
              <a:defRPr/>
            </a:pPr>
            <a:r>
              <a:rPr lang="ru-RU" dirty="0" smtClean="0"/>
              <a:t>расположение рабочих мест по ходу технологического процесса;</a:t>
            </a:r>
          </a:p>
          <a:p>
            <a:pPr marL="365760" indent="-256032" eaLnBrk="1" fontAlgn="auto" hangingPunct="1">
              <a:spcAft>
                <a:spcPts val="0"/>
              </a:spcAft>
              <a:buClr>
                <a:schemeClr val="accent3"/>
              </a:buClr>
              <a:buFont typeface="Georgia"/>
              <a:buChar char="•"/>
              <a:defRPr/>
            </a:pPr>
            <a:r>
              <a:rPr lang="ru-RU" dirty="0" smtClean="0"/>
              <a:t>поштучная передача деталей или небольшой транспортной партии на следующее рабочее место после окончания работы на данной операции;</a:t>
            </a:r>
          </a:p>
          <a:p>
            <a:pPr marL="365760" indent="-256032" eaLnBrk="1" fontAlgn="auto" hangingPunct="1">
              <a:spcAft>
                <a:spcPts val="0"/>
              </a:spcAft>
              <a:buClr>
                <a:schemeClr val="accent3"/>
              </a:buClr>
              <a:buFont typeface="Georgia"/>
              <a:buChar char="•"/>
              <a:defRPr/>
            </a:pPr>
            <a:r>
              <a:rPr lang="ru-RU" dirty="0" smtClean="0"/>
              <a:t>работа ведется на строгом соблюдении ритмичности операций; </a:t>
            </a:r>
          </a:p>
          <a:p>
            <a:pPr marL="365760" indent="-256032" eaLnBrk="1" fontAlgn="auto" hangingPunct="1">
              <a:spcAft>
                <a:spcPts val="0"/>
              </a:spcAft>
              <a:buClr>
                <a:schemeClr val="accent3"/>
              </a:buClr>
              <a:buFont typeface="Georgia"/>
              <a:buChar char="•"/>
              <a:defRPr/>
            </a:pPr>
            <a:r>
              <a:rPr lang="ru-RU" dirty="0" smtClean="0"/>
              <a:t>применение прогрессивной технологии, механизации и автоматизации труда с использованием специального оборудования, инструментальной и технологической оснастки;</a:t>
            </a:r>
          </a:p>
          <a:p>
            <a:pPr marL="365760" indent="-256032" eaLnBrk="1" fontAlgn="auto" hangingPunct="1">
              <a:spcAft>
                <a:spcPts val="0"/>
              </a:spcAft>
              <a:buClr>
                <a:schemeClr val="accent3"/>
              </a:buClr>
              <a:buFont typeface="Georgia"/>
              <a:buChar char="•"/>
              <a:defRPr/>
            </a:pPr>
            <a:r>
              <a:rPr lang="ru-RU" dirty="0" smtClean="0"/>
              <a:t>механизация передачи деталей при помощи специальных транспортных средств;</a:t>
            </a:r>
          </a:p>
          <a:p>
            <a:pPr marL="365760" indent="-256032" eaLnBrk="1" fontAlgn="auto" hangingPunct="1">
              <a:spcAft>
                <a:spcPts val="0"/>
              </a:spcAft>
              <a:buClr>
                <a:schemeClr val="accent3"/>
              </a:buClr>
              <a:buFont typeface="Georgia"/>
              <a:buChar char="•"/>
              <a:defRPr/>
            </a:pPr>
            <a:r>
              <a:rPr lang="ru-RU" dirty="0" smtClean="0"/>
              <a:t>замкнутый характер производства, включающий в себя все работы по изготовлению детали или сборки узла.</a:t>
            </a:r>
          </a:p>
          <a:p>
            <a:pPr marL="365760" indent="-256032" eaLnBrk="1" fontAlgn="auto" hangingPunct="1">
              <a:spcAft>
                <a:spcPts val="0"/>
              </a:spcAft>
              <a:buClr>
                <a:schemeClr val="accent3"/>
              </a:buClr>
              <a:buFont typeface="Georgia"/>
              <a:buChar char="•"/>
              <a:defRPr/>
            </a:pPr>
            <a:endParaRPr lang="ru-RU" dirty="0"/>
          </a:p>
        </p:txBody>
      </p:sp>
      <p:sp>
        <p:nvSpPr>
          <p:cNvPr id="8196" name="TextBox 3"/>
          <p:cNvSpPr txBox="1">
            <a:spLocks noChangeArrowheads="1"/>
          </p:cNvSpPr>
          <p:nvPr/>
        </p:nvSpPr>
        <p:spPr bwMode="auto">
          <a:xfrm>
            <a:off x="500063" y="642938"/>
            <a:ext cx="8143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ru-RU" sz="2800" u="sng" smtClean="0">
                <a:solidFill>
                  <a:prstClr val="black"/>
                </a:solidFill>
                <a:latin typeface="Times New Roman" pitchFamily="18" charset="0"/>
                <a:cs typeface="Times New Roman" pitchFamily="18" charset="0"/>
              </a:rPr>
              <a:t>2. Организация поточных методов производства</a:t>
            </a:r>
          </a:p>
        </p:txBody>
      </p:sp>
    </p:spTree>
    <p:extLst>
      <p:ext uri="{BB962C8B-B14F-4D97-AF65-F5344CB8AC3E}">
        <p14:creationId xmlns:p14="http://schemas.microsoft.com/office/powerpoint/2010/main" val="26401429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eaLnBrk="1" fontAlgn="auto" hangingPunct="1">
              <a:spcAft>
                <a:spcPts val="0"/>
              </a:spcAft>
              <a:defRPr/>
            </a:pPr>
            <a:r>
              <a:rPr lang="ru-RU" dirty="0" smtClean="0"/>
              <a:t>Основа поточного производства – поточная линия</a:t>
            </a:r>
            <a:endParaRPr lang="ru-RU" dirty="0"/>
          </a:p>
        </p:txBody>
      </p:sp>
      <p:sp>
        <p:nvSpPr>
          <p:cNvPr id="9219" name="Содержимое 2"/>
          <p:cNvSpPr>
            <a:spLocks noGrp="1"/>
          </p:cNvSpPr>
          <p:nvPr>
            <p:ph idx="1"/>
          </p:nvPr>
        </p:nvSpPr>
        <p:spPr>
          <a:xfrm>
            <a:off x="428625" y="2928938"/>
            <a:ext cx="8229600" cy="2251075"/>
          </a:xfrm>
        </p:spPr>
        <p:txBody>
          <a:bodyPr/>
          <a:lstStyle/>
          <a:p>
            <a:pPr eaLnBrk="1" hangingPunct="1"/>
            <a:r>
              <a:rPr lang="ru-RU" u="sng" smtClean="0"/>
              <a:t>Поточная линия</a:t>
            </a:r>
            <a:r>
              <a:rPr lang="ru-RU" smtClean="0"/>
              <a:t> – группа рабочих мест, предназначенных для выполнения закрепленных за ними операций, расположенных по ходу технологического процесса.</a:t>
            </a:r>
          </a:p>
          <a:p>
            <a:pPr eaLnBrk="1" hangingPunct="1"/>
            <a:endParaRPr lang="ru-RU" smtClean="0"/>
          </a:p>
        </p:txBody>
      </p:sp>
    </p:spTree>
    <p:extLst>
      <p:ext uri="{BB962C8B-B14F-4D97-AF65-F5344CB8AC3E}">
        <p14:creationId xmlns:p14="http://schemas.microsoft.com/office/powerpoint/2010/main" val="10083091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Заголовок 1"/>
          <p:cNvSpPr>
            <a:spLocks noGrp="1"/>
          </p:cNvSpPr>
          <p:nvPr>
            <p:ph type="title"/>
          </p:nvPr>
        </p:nvSpPr>
        <p:spPr>
          <a:xfrm>
            <a:off x="500063" y="785813"/>
            <a:ext cx="8229600" cy="571500"/>
          </a:xfrm>
        </p:spPr>
        <p:txBody>
          <a:bodyPr/>
          <a:lstStyle/>
          <a:p>
            <a:pPr eaLnBrk="1" hangingPunct="1"/>
            <a:r>
              <a:rPr lang="ru-RU" sz="3200" smtClean="0"/>
              <a:t>Классификация поточных линий</a:t>
            </a:r>
          </a:p>
        </p:txBody>
      </p:sp>
      <p:sp>
        <p:nvSpPr>
          <p:cNvPr id="3" name="Содержимое 2"/>
          <p:cNvSpPr>
            <a:spLocks noGrp="1"/>
          </p:cNvSpPr>
          <p:nvPr>
            <p:ph idx="1"/>
          </p:nvPr>
        </p:nvSpPr>
        <p:spPr>
          <a:xfrm>
            <a:off x="428625" y="1571625"/>
            <a:ext cx="8229600" cy="4787900"/>
          </a:xfrm>
        </p:spPr>
        <p:txBody>
          <a:bodyPr>
            <a:normAutofit fontScale="55000" lnSpcReduction="20000"/>
          </a:bodyPr>
          <a:lstStyle/>
          <a:p>
            <a:pPr marL="365760" indent="-256032" eaLnBrk="1" fontAlgn="auto" hangingPunct="1">
              <a:spcAft>
                <a:spcPts val="0"/>
              </a:spcAft>
              <a:buClr>
                <a:schemeClr val="accent3"/>
              </a:buClr>
              <a:buFont typeface="Georgia" pitchFamily="18" charset="0"/>
              <a:buNone/>
              <a:defRPr/>
            </a:pPr>
            <a:r>
              <a:rPr lang="ru-RU" b="1" i="1" dirty="0" smtClean="0"/>
              <a:t>1. По степени механизации и автоматизации различают:</a:t>
            </a:r>
            <a:endParaRPr lang="ru-RU" b="1" dirty="0" smtClean="0"/>
          </a:p>
          <a:p>
            <a:pPr marL="365760" indent="-256032" eaLnBrk="1" fontAlgn="auto" hangingPunct="1">
              <a:spcAft>
                <a:spcPts val="0"/>
              </a:spcAft>
              <a:buClr>
                <a:schemeClr val="accent3"/>
              </a:buClr>
              <a:buFont typeface="Georgia"/>
              <a:buChar char="•"/>
              <a:defRPr/>
            </a:pPr>
            <a:r>
              <a:rPr lang="ru-RU" dirty="0" smtClean="0"/>
              <a:t>- </a:t>
            </a:r>
            <a:r>
              <a:rPr lang="ru-RU" u="sng" dirty="0" smtClean="0"/>
              <a:t>немеханизированные</a:t>
            </a:r>
            <a:r>
              <a:rPr lang="ru-RU" dirty="0" smtClean="0"/>
              <a:t> поточные линии</a:t>
            </a:r>
          </a:p>
          <a:p>
            <a:pPr marL="365760" indent="-256032" eaLnBrk="1" fontAlgn="auto" hangingPunct="1">
              <a:spcAft>
                <a:spcPts val="0"/>
              </a:spcAft>
              <a:buClr>
                <a:schemeClr val="accent3"/>
              </a:buClr>
              <a:buFont typeface="Georgia"/>
              <a:buChar char="•"/>
              <a:defRPr/>
            </a:pPr>
            <a:r>
              <a:rPr lang="ru-RU" dirty="0" smtClean="0"/>
              <a:t>- </a:t>
            </a:r>
            <a:r>
              <a:rPr lang="ru-RU" u="sng" dirty="0" smtClean="0"/>
              <a:t>механизированные</a:t>
            </a:r>
            <a:r>
              <a:rPr lang="ru-RU" dirty="0" smtClean="0"/>
              <a:t> поточные линии</a:t>
            </a:r>
          </a:p>
          <a:p>
            <a:pPr marL="365760" indent="-256032" eaLnBrk="1" fontAlgn="auto" hangingPunct="1">
              <a:spcAft>
                <a:spcPts val="0"/>
              </a:spcAft>
              <a:buClr>
                <a:schemeClr val="accent3"/>
              </a:buClr>
              <a:buFont typeface="Georgia"/>
              <a:buChar char="•"/>
              <a:defRPr/>
            </a:pPr>
            <a:r>
              <a:rPr lang="ru-RU" dirty="0" smtClean="0"/>
              <a:t>- </a:t>
            </a:r>
            <a:r>
              <a:rPr lang="ru-RU" u="sng" dirty="0" smtClean="0"/>
              <a:t>автоматизированные</a:t>
            </a:r>
            <a:r>
              <a:rPr lang="ru-RU" dirty="0" smtClean="0"/>
              <a:t> поточные линии (полуавтоматические).  </a:t>
            </a:r>
            <a:r>
              <a:rPr lang="ru-RU" i="1" dirty="0" smtClean="0"/>
              <a:t>Линии на которых основные операции выполняются на автоматах, а загрузка, выгрузка и другие вспомогательные операции ­ вручную;</a:t>
            </a:r>
          </a:p>
          <a:p>
            <a:pPr marL="365760" indent="-256032" eaLnBrk="1" fontAlgn="auto" hangingPunct="1">
              <a:spcAft>
                <a:spcPts val="0"/>
              </a:spcAft>
              <a:buClr>
                <a:schemeClr val="accent3"/>
              </a:buClr>
              <a:buFont typeface="Georgia"/>
              <a:buChar char="•"/>
              <a:defRPr/>
            </a:pPr>
            <a:r>
              <a:rPr lang="ru-RU" dirty="0" smtClean="0"/>
              <a:t>- </a:t>
            </a:r>
            <a:r>
              <a:rPr lang="ru-RU" u="sng" dirty="0" smtClean="0"/>
              <a:t>автоматические</a:t>
            </a:r>
            <a:r>
              <a:rPr lang="ru-RU" dirty="0" smtClean="0"/>
              <a:t> линии. </a:t>
            </a:r>
            <a:r>
              <a:rPr lang="ru-RU" i="1" dirty="0" smtClean="0"/>
              <a:t>Линии, на которых все операции, основные и вспомогательные выполняются автоматически.</a:t>
            </a:r>
          </a:p>
          <a:p>
            <a:pPr marL="365760" indent="-256032" eaLnBrk="1" fontAlgn="auto" hangingPunct="1">
              <a:spcAft>
                <a:spcPts val="0"/>
              </a:spcAft>
              <a:buClr>
                <a:schemeClr val="accent3"/>
              </a:buClr>
              <a:buFont typeface="Georgia"/>
              <a:buChar char="•"/>
              <a:defRPr/>
            </a:pPr>
            <a:endParaRPr lang="ru-RU" i="1" dirty="0" smtClean="0"/>
          </a:p>
          <a:p>
            <a:pPr marL="365760" indent="-256032" eaLnBrk="1" fontAlgn="auto" hangingPunct="1">
              <a:spcAft>
                <a:spcPts val="0"/>
              </a:spcAft>
              <a:buClr>
                <a:schemeClr val="accent3"/>
              </a:buClr>
              <a:buFont typeface="Georgia" pitchFamily="18" charset="0"/>
              <a:buNone/>
              <a:defRPr/>
            </a:pPr>
            <a:r>
              <a:rPr lang="ru-RU" b="1" i="1" dirty="0" smtClean="0"/>
              <a:t>2. По степени непрерывности процессов выделяют:</a:t>
            </a:r>
            <a:r>
              <a:rPr lang="ru-RU" b="1" dirty="0" smtClean="0"/>
              <a:t> </a:t>
            </a:r>
          </a:p>
          <a:p>
            <a:pPr marL="365760" indent="-256032" eaLnBrk="1" fontAlgn="auto" hangingPunct="1">
              <a:spcAft>
                <a:spcPts val="0"/>
              </a:spcAft>
              <a:buClr>
                <a:schemeClr val="accent3"/>
              </a:buClr>
              <a:buFont typeface="Georgia"/>
              <a:buChar char="•"/>
              <a:defRPr/>
            </a:pPr>
            <a:r>
              <a:rPr lang="ru-RU" dirty="0" smtClean="0"/>
              <a:t>* </a:t>
            </a:r>
            <a:r>
              <a:rPr lang="ru-RU" u="sng" dirty="0" smtClean="0"/>
              <a:t>Непрерывно-поточные</a:t>
            </a:r>
            <a:r>
              <a:rPr lang="ru-RU" dirty="0" smtClean="0"/>
              <a:t> линии (</a:t>
            </a:r>
            <a:r>
              <a:rPr lang="ru-RU" i="1" dirty="0" err="1" smtClean="0"/>
              <a:t>линии</a:t>
            </a:r>
            <a:r>
              <a:rPr lang="ru-RU" i="1" dirty="0" smtClean="0"/>
              <a:t>, у которых изделие в каждый момент времени либо обрабатывается, либо транспортируется, исключая изделия находящихся в страховых заделах)</a:t>
            </a:r>
          </a:p>
          <a:p>
            <a:pPr marL="365760" indent="-256032" eaLnBrk="1" fontAlgn="auto" hangingPunct="1">
              <a:spcAft>
                <a:spcPts val="0"/>
              </a:spcAft>
              <a:buClr>
                <a:schemeClr val="accent3"/>
              </a:buClr>
              <a:buFont typeface="Georgia"/>
              <a:buChar char="•"/>
              <a:defRPr/>
            </a:pPr>
            <a:r>
              <a:rPr lang="ru-RU" dirty="0" smtClean="0"/>
              <a:t>* </a:t>
            </a:r>
            <a:r>
              <a:rPr lang="ru-RU" u="sng" dirty="0" smtClean="0"/>
              <a:t>прерывно-поточные</a:t>
            </a:r>
            <a:r>
              <a:rPr lang="ru-RU" dirty="0" smtClean="0"/>
              <a:t> линии (прямоточные)</a:t>
            </a:r>
          </a:p>
          <a:p>
            <a:pPr marL="365760" indent="-256032" eaLnBrk="1" fontAlgn="auto" hangingPunct="1">
              <a:spcAft>
                <a:spcPts val="0"/>
              </a:spcAft>
              <a:buClr>
                <a:schemeClr val="accent3"/>
              </a:buClr>
              <a:buFont typeface="Georgia"/>
              <a:buChar char="•"/>
              <a:defRPr/>
            </a:pPr>
            <a:endParaRPr lang="ru-RU" dirty="0" smtClean="0"/>
          </a:p>
          <a:p>
            <a:pPr marL="365760" indent="-256032" eaLnBrk="1" fontAlgn="auto" hangingPunct="1">
              <a:spcAft>
                <a:spcPts val="0"/>
              </a:spcAft>
              <a:buClr>
                <a:schemeClr val="accent3"/>
              </a:buClr>
              <a:buFont typeface="Georgia" pitchFamily="18" charset="0"/>
              <a:buNone/>
              <a:defRPr/>
            </a:pPr>
            <a:r>
              <a:rPr lang="ru-RU" b="1" i="1" dirty="0" smtClean="0"/>
              <a:t>3. По расположению в пространстве различают:</a:t>
            </a:r>
            <a:endParaRPr lang="ru-RU" b="1" dirty="0" smtClean="0"/>
          </a:p>
          <a:p>
            <a:pPr marL="365760" indent="-256032" eaLnBrk="1" fontAlgn="auto" hangingPunct="1">
              <a:spcAft>
                <a:spcPts val="0"/>
              </a:spcAft>
              <a:buClr>
                <a:schemeClr val="accent3"/>
              </a:buClr>
              <a:buFont typeface="Georgia"/>
              <a:buChar char="•"/>
              <a:defRPr/>
            </a:pPr>
            <a:r>
              <a:rPr lang="ru-RU" dirty="0" smtClean="0"/>
              <a:t> - прямые </a:t>
            </a:r>
          </a:p>
          <a:p>
            <a:pPr marL="365760" indent="-256032" eaLnBrk="1" fontAlgn="auto" hangingPunct="1">
              <a:spcAft>
                <a:spcPts val="0"/>
              </a:spcAft>
              <a:buClr>
                <a:schemeClr val="accent3"/>
              </a:buClr>
              <a:buFont typeface="Georgia"/>
              <a:buChar char="•"/>
              <a:defRPr/>
            </a:pPr>
            <a:r>
              <a:rPr lang="ru-RU" dirty="0" smtClean="0"/>
              <a:t>- замкнутые</a:t>
            </a:r>
          </a:p>
          <a:p>
            <a:pPr marL="365760" indent="-256032" eaLnBrk="1" fontAlgn="auto" hangingPunct="1">
              <a:spcAft>
                <a:spcPts val="0"/>
              </a:spcAft>
              <a:buClr>
                <a:schemeClr val="accent3"/>
              </a:buClr>
              <a:buFont typeface="Georgia"/>
              <a:buChar char="•"/>
              <a:defRPr/>
            </a:pPr>
            <a:endParaRPr lang="ru-RU" dirty="0" smtClean="0"/>
          </a:p>
          <a:p>
            <a:pPr marL="365760" indent="-256032" eaLnBrk="1" fontAlgn="auto" hangingPunct="1">
              <a:spcAft>
                <a:spcPts val="0"/>
              </a:spcAft>
              <a:buClr>
                <a:schemeClr val="accent3"/>
              </a:buClr>
              <a:buFont typeface="Georgia" pitchFamily="18" charset="0"/>
              <a:buNone/>
              <a:defRPr/>
            </a:pPr>
            <a:r>
              <a:rPr lang="ru-RU" b="1" i="1" dirty="0" smtClean="0"/>
              <a:t>4. По расположению рабочих мест линии могут быть:</a:t>
            </a:r>
            <a:endParaRPr lang="ru-RU" b="1" dirty="0" smtClean="0"/>
          </a:p>
          <a:p>
            <a:pPr marL="365760" indent="-256032" eaLnBrk="1" fontAlgn="auto" hangingPunct="1">
              <a:spcAft>
                <a:spcPts val="0"/>
              </a:spcAft>
              <a:buClr>
                <a:schemeClr val="accent3"/>
              </a:buClr>
              <a:buFont typeface="Georgia"/>
              <a:buChar char="•"/>
              <a:defRPr/>
            </a:pPr>
            <a:r>
              <a:rPr lang="ru-RU" dirty="0" smtClean="0"/>
              <a:t> - односторонние </a:t>
            </a:r>
          </a:p>
          <a:p>
            <a:pPr marL="365760" indent="-256032" eaLnBrk="1" fontAlgn="auto" hangingPunct="1">
              <a:spcAft>
                <a:spcPts val="0"/>
              </a:spcAft>
              <a:buClr>
                <a:schemeClr val="accent3"/>
              </a:buClr>
              <a:buFont typeface="Georgia"/>
              <a:buChar char="•"/>
              <a:defRPr/>
            </a:pPr>
            <a:r>
              <a:rPr lang="ru-RU" dirty="0" smtClean="0"/>
              <a:t>- двухсторонние.</a:t>
            </a:r>
          </a:p>
          <a:p>
            <a:pPr marL="365760" indent="-256032" eaLnBrk="1" fontAlgn="auto" hangingPunct="1">
              <a:spcAft>
                <a:spcPts val="0"/>
              </a:spcAft>
              <a:buClr>
                <a:schemeClr val="accent3"/>
              </a:buClr>
              <a:buFont typeface="Georgia"/>
              <a:buChar char="•"/>
              <a:defRPr/>
            </a:pPr>
            <a:endParaRPr lang="ru-RU" dirty="0"/>
          </a:p>
        </p:txBody>
      </p:sp>
    </p:spTree>
    <p:extLst>
      <p:ext uri="{BB962C8B-B14F-4D97-AF65-F5344CB8AC3E}">
        <p14:creationId xmlns:p14="http://schemas.microsoft.com/office/powerpoint/2010/main" val="28334824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Заголовок 1"/>
          <p:cNvSpPr>
            <a:spLocks noGrp="1"/>
          </p:cNvSpPr>
          <p:nvPr>
            <p:ph type="title"/>
          </p:nvPr>
        </p:nvSpPr>
        <p:spPr>
          <a:xfrm>
            <a:off x="500063" y="1000125"/>
            <a:ext cx="8229600" cy="571500"/>
          </a:xfrm>
        </p:spPr>
        <p:txBody>
          <a:bodyPr/>
          <a:lstStyle/>
          <a:p>
            <a:pPr eaLnBrk="1" hangingPunct="1"/>
            <a:r>
              <a:rPr lang="ru-RU" sz="3200" smtClean="0"/>
              <a:t>Показатели поточной линии</a:t>
            </a:r>
          </a:p>
        </p:txBody>
      </p:sp>
      <p:sp>
        <p:nvSpPr>
          <p:cNvPr id="3" name="Содержимое 2"/>
          <p:cNvSpPr>
            <a:spLocks noGrp="1"/>
          </p:cNvSpPr>
          <p:nvPr>
            <p:ph idx="1"/>
          </p:nvPr>
        </p:nvSpPr>
        <p:spPr>
          <a:xfrm>
            <a:off x="214313" y="1785938"/>
            <a:ext cx="8786812" cy="4787900"/>
          </a:xfrm>
        </p:spPr>
        <p:txBody>
          <a:bodyPr>
            <a:noAutofit/>
          </a:bodyPr>
          <a:lstStyle/>
          <a:p>
            <a:pPr marL="365760" indent="-256032" eaLnBrk="1" fontAlgn="auto" hangingPunct="1">
              <a:spcAft>
                <a:spcPts val="0"/>
              </a:spcAft>
              <a:buClr>
                <a:schemeClr val="accent3"/>
              </a:buClr>
              <a:buFont typeface="Georgia"/>
              <a:buChar char="•"/>
              <a:defRPr/>
            </a:pPr>
            <a:r>
              <a:rPr lang="ru-RU" sz="1600" b="1" dirty="0" smtClean="0"/>
              <a:t>1) Такт поточной линии</a:t>
            </a:r>
            <a:r>
              <a:rPr lang="ru-RU" sz="1600" dirty="0" smtClean="0"/>
              <a:t> – интервал времени между двумя выпускаемыми друг за другом изделиями с последней операцией или между любыми смежными операциями. </a:t>
            </a:r>
          </a:p>
          <a:p>
            <a:pPr marL="365760" indent="-256032" eaLnBrk="1" fontAlgn="auto" hangingPunct="1">
              <a:spcAft>
                <a:spcPts val="0"/>
              </a:spcAft>
              <a:buClr>
                <a:schemeClr val="accent3"/>
              </a:buClr>
              <a:buFont typeface="Georgia"/>
              <a:buChar char="•"/>
              <a:defRPr/>
            </a:pPr>
            <a:endParaRPr lang="ru-RU" sz="400" b="1" dirty="0" smtClean="0"/>
          </a:p>
          <a:p>
            <a:pPr marL="365760" indent="-256032" eaLnBrk="1" fontAlgn="auto" hangingPunct="1">
              <a:spcAft>
                <a:spcPts val="0"/>
              </a:spcAft>
              <a:buClr>
                <a:schemeClr val="accent3"/>
              </a:buClr>
              <a:buFont typeface="Georgia"/>
              <a:buChar char="•"/>
              <a:defRPr/>
            </a:pPr>
            <a:r>
              <a:rPr lang="ru-RU" sz="1600" b="1" dirty="0" smtClean="0"/>
              <a:t>2)</a:t>
            </a:r>
            <a:r>
              <a:rPr lang="ru-RU" sz="1600" dirty="0" smtClean="0"/>
              <a:t> Величина, обратная такту поточной линии, характеризует интенсивность процесса производства  и называется </a:t>
            </a:r>
            <a:r>
              <a:rPr lang="ru-RU" sz="1600" b="1" dirty="0" smtClean="0"/>
              <a:t>темпом потока</a:t>
            </a:r>
            <a:r>
              <a:rPr lang="ru-RU" sz="1600" dirty="0" smtClean="0"/>
              <a:t>, который измеряется количеством продукции, выпускаемой поточной линией в единицу времени действия.  </a:t>
            </a:r>
          </a:p>
          <a:p>
            <a:pPr marL="365760" indent="-256032" eaLnBrk="1" fontAlgn="auto" hangingPunct="1">
              <a:spcAft>
                <a:spcPts val="0"/>
              </a:spcAft>
              <a:buClr>
                <a:schemeClr val="accent3"/>
              </a:buClr>
              <a:buFont typeface="Georgia"/>
              <a:buChar char="•"/>
              <a:defRPr/>
            </a:pPr>
            <a:endParaRPr lang="ru-RU" sz="800" b="1" dirty="0" smtClean="0"/>
          </a:p>
          <a:p>
            <a:pPr marL="365760" indent="-256032" eaLnBrk="1" fontAlgn="auto" hangingPunct="1">
              <a:spcAft>
                <a:spcPts val="0"/>
              </a:spcAft>
              <a:buClr>
                <a:schemeClr val="accent3"/>
              </a:buClr>
              <a:buFont typeface="Georgia"/>
              <a:buChar char="•"/>
              <a:defRPr/>
            </a:pPr>
            <a:r>
              <a:rPr lang="ru-RU" sz="1600" b="1" dirty="0" smtClean="0"/>
              <a:t>3) </a:t>
            </a:r>
            <a:r>
              <a:rPr lang="ru-RU" sz="1600" dirty="0" smtClean="0"/>
              <a:t>При передаче деталей с операции на операцию передаточными (транспортными) партиями при малых размерах деталей или тактах целесообразно использовать такой параметр как</a:t>
            </a:r>
            <a:r>
              <a:rPr lang="ru-RU" sz="1600" b="1" dirty="0" smtClean="0"/>
              <a:t> ритм поточной линии</a:t>
            </a:r>
            <a:endParaRPr lang="ru-RU" sz="1600" dirty="0" smtClean="0"/>
          </a:p>
          <a:p>
            <a:pPr marL="365760" indent="-256032" eaLnBrk="1" fontAlgn="auto" hangingPunct="1">
              <a:spcAft>
                <a:spcPts val="0"/>
              </a:spcAft>
              <a:buClr>
                <a:schemeClr val="accent3"/>
              </a:buClr>
              <a:buFont typeface="Georgia"/>
              <a:buChar char="•"/>
              <a:defRPr/>
            </a:pPr>
            <a:endParaRPr lang="ru-RU" sz="700" b="1" dirty="0" smtClean="0"/>
          </a:p>
          <a:p>
            <a:pPr marL="365760" indent="-256032" eaLnBrk="1" fontAlgn="auto" hangingPunct="1">
              <a:spcAft>
                <a:spcPts val="0"/>
              </a:spcAft>
              <a:buClr>
                <a:schemeClr val="accent3"/>
              </a:buClr>
              <a:buFont typeface="Georgia"/>
              <a:buChar char="•"/>
              <a:defRPr/>
            </a:pPr>
            <a:r>
              <a:rPr lang="ru-RU" sz="1600" b="1" dirty="0" smtClean="0"/>
              <a:t>4) Количество рабочих мест</a:t>
            </a:r>
            <a:r>
              <a:rPr lang="ru-RU" sz="1600" dirty="0" smtClean="0"/>
              <a:t> </a:t>
            </a:r>
          </a:p>
          <a:p>
            <a:pPr marL="365760" indent="-256032" eaLnBrk="1" fontAlgn="auto" hangingPunct="1">
              <a:spcAft>
                <a:spcPts val="0"/>
              </a:spcAft>
              <a:buClr>
                <a:schemeClr val="accent3"/>
              </a:buClr>
              <a:buFont typeface="Georgia"/>
              <a:buChar char="•"/>
              <a:defRPr/>
            </a:pPr>
            <a:endParaRPr lang="ru-RU" sz="700" b="1" dirty="0" smtClean="0"/>
          </a:p>
          <a:p>
            <a:pPr marL="365760" indent="-256032" eaLnBrk="1" fontAlgn="auto" hangingPunct="1">
              <a:spcAft>
                <a:spcPts val="0"/>
              </a:spcAft>
              <a:buClr>
                <a:schemeClr val="accent3"/>
              </a:buClr>
              <a:buFont typeface="Georgia"/>
              <a:buChar char="•"/>
              <a:defRPr/>
            </a:pPr>
            <a:r>
              <a:rPr lang="ru-RU" sz="1600" b="1" dirty="0" smtClean="0"/>
              <a:t>5) Скорость движения конвейера</a:t>
            </a:r>
            <a:r>
              <a:rPr lang="ru-RU" sz="1600" dirty="0" smtClean="0"/>
              <a:t> поточной линии должна соответствовать такту потока. </a:t>
            </a:r>
          </a:p>
          <a:p>
            <a:pPr marL="365760" indent="-256032" eaLnBrk="1" fontAlgn="auto" hangingPunct="1">
              <a:spcAft>
                <a:spcPts val="0"/>
              </a:spcAft>
              <a:buClr>
                <a:schemeClr val="accent3"/>
              </a:buClr>
              <a:buFont typeface="Georgia"/>
              <a:buChar char="•"/>
              <a:defRPr/>
            </a:pPr>
            <a:endParaRPr lang="ru-RU" sz="900" b="1" dirty="0" smtClean="0"/>
          </a:p>
          <a:p>
            <a:pPr marL="365760" indent="-256032" eaLnBrk="1" fontAlgn="auto" hangingPunct="1">
              <a:spcAft>
                <a:spcPts val="0"/>
              </a:spcAft>
              <a:buClr>
                <a:schemeClr val="accent3"/>
              </a:buClr>
              <a:buFont typeface="Georgia"/>
              <a:buChar char="•"/>
              <a:defRPr/>
            </a:pPr>
            <a:r>
              <a:rPr lang="ru-RU" sz="1600" b="1" dirty="0" smtClean="0"/>
              <a:t>6)  Заделы поточной линии</a:t>
            </a:r>
            <a:r>
              <a:rPr lang="ru-RU" sz="1600" dirty="0" smtClean="0"/>
              <a:t> - находящиеся в производстве заготовки, полуфабрикаты, детали, узлы и изделия, обработка или сборка которых не окончена.</a:t>
            </a:r>
          </a:p>
        </p:txBody>
      </p:sp>
    </p:spTree>
    <p:extLst>
      <p:ext uri="{BB962C8B-B14F-4D97-AF65-F5344CB8AC3E}">
        <p14:creationId xmlns:p14="http://schemas.microsoft.com/office/powerpoint/2010/main" val="11435086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defRPr/>
            </a:pPr>
            <a:r>
              <a:rPr lang="ru-RU" dirty="0" smtClean="0"/>
              <a:t>Автоматическая линия</a:t>
            </a:r>
          </a:p>
        </p:txBody>
      </p:sp>
      <p:sp>
        <p:nvSpPr>
          <p:cNvPr id="16387" name="Rectangle 3"/>
          <p:cNvSpPr>
            <a:spLocks noGrp="1" noChangeArrowheads="1"/>
          </p:cNvSpPr>
          <p:nvPr>
            <p:ph type="body" idx="1"/>
          </p:nvPr>
        </p:nvSpPr>
        <p:spPr/>
        <p:txBody>
          <a:bodyPr/>
          <a:lstStyle/>
          <a:p>
            <a:pPr eaLnBrk="1" hangingPunct="1">
              <a:buFont typeface="Wingdings" pitchFamily="2" charset="2"/>
              <a:buNone/>
              <a:defRPr/>
            </a:pPr>
            <a:r>
              <a:rPr lang="ru-RU" sz="2800" dirty="0" smtClean="0"/>
              <a:t>	система согласованно работающих и автоматически управляемых станков (агрегатов), транспортных средств и контрольных механизмов, размещенных по ходу технологического процесса, с помощью которых обрабатываются детали или собираются изделия по заранее заданному технологическому процессу в строго определенное время </a:t>
            </a:r>
          </a:p>
        </p:txBody>
      </p:sp>
    </p:spTree>
    <p:extLst>
      <p:ext uri="{BB962C8B-B14F-4D97-AF65-F5344CB8AC3E}">
        <p14:creationId xmlns:p14="http://schemas.microsoft.com/office/powerpoint/2010/main" val="17158951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defRPr/>
            </a:pPr>
            <a:r>
              <a:rPr lang="ru-RU" smtClean="0"/>
              <a:t>Автоматическая линия</a:t>
            </a:r>
          </a:p>
        </p:txBody>
      </p:sp>
      <p:sp>
        <p:nvSpPr>
          <p:cNvPr id="17411" name="Rectangle 3"/>
          <p:cNvSpPr>
            <a:spLocks noGrp="1" noChangeArrowheads="1"/>
          </p:cNvSpPr>
          <p:nvPr>
            <p:ph type="body" idx="1"/>
          </p:nvPr>
        </p:nvSpPr>
        <p:spPr/>
        <p:txBody>
          <a:bodyPr/>
          <a:lstStyle/>
          <a:p>
            <a:pPr eaLnBrk="1" hangingPunct="1">
              <a:defRPr/>
            </a:pPr>
            <a:r>
              <a:rPr lang="ru-RU" smtClean="0"/>
              <a:t>Роль рабочего:</a:t>
            </a:r>
          </a:p>
          <a:p>
            <a:pPr eaLnBrk="1" hangingPunct="1">
              <a:defRPr/>
            </a:pPr>
            <a:r>
              <a:rPr lang="ru-RU" smtClean="0"/>
              <a:t>- наблюдение за работой линии;</a:t>
            </a:r>
          </a:p>
          <a:p>
            <a:pPr eaLnBrk="1" hangingPunct="1">
              <a:defRPr/>
            </a:pPr>
            <a:r>
              <a:rPr lang="ru-RU" smtClean="0"/>
              <a:t>- наладка отдельных механизмов;</a:t>
            </a:r>
          </a:p>
          <a:p>
            <a:pPr eaLnBrk="1" hangingPunct="1">
              <a:defRPr/>
            </a:pPr>
            <a:r>
              <a:rPr lang="ru-RU" smtClean="0"/>
              <a:t>- подача заготок на операцию;</a:t>
            </a:r>
          </a:p>
          <a:p>
            <a:pPr eaLnBrk="1" hangingPunct="1">
              <a:defRPr/>
            </a:pPr>
            <a:r>
              <a:rPr lang="ru-RU" smtClean="0"/>
              <a:t>- снятие готовых изделий с последней операции.</a:t>
            </a:r>
          </a:p>
        </p:txBody>
      </p:sp>
    </p:spTree>
    <p:extLst>
      <p:ext uri="{BB962C8B-B14F-4D97-AF65-F5344CB8AC3E}">
        <p14:creationId xmlns:p14="http://schemas.microsoft.com/office/powerpoint/2010/main" val="15258951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defRPr/>
            </a:pPr>
            <a:r>
              <a:rPr lang="ru-RU" smtClean="0"/>
              <a:t>Автоматическая линия</a:t>
            </a:r>
          </a:p>
        </p:txBody>
      </p:sp>
      <p:sp>
        <p:nvSpPr>
          <p:cNvPr id="18435" name="Rectangle 3"/>
          <p:cNvSpPr>
            <a:spLocks noGrp="1" noChangeArrowheads="1"/>
          </p:cNvSpPr>
          <p:nvPr>
            <p:ph type="body" idx="1"/>
          </p:nvPr>
        </p:nvSpPr>
        <p:spPr/>
        <p:txBody>
          <a:bodyPr/>
          <a:lstStyle/>
          <a:p>
            <a:pPr eaLnBrk="1" hangingPunct="1">
              <a:lnSpc>
                <a:spcPct val="80000"/>
              </a:lnSpc>
              <a:defRPr/>
            </a:pPr>
            <a:r>
              <a:rPr lang="ru-RU" sz="2000" dirty="0" smtClean="0"/>
              <a:t>Особенности:</a:t>
            </a:r>
          </a:p>
          <a:p>
            <a:pPr eaLnBrk="1" hangingPunct="1">
              <a:lnSpc>
                <a:spcPct val="80000"/>
              </a:lnSpc>
              <a:buFont typeface="Wingdings" pitchFamily="2" charset="2"/>
              <a:buNone/>
              <a:defRPr/>
            </a:pPr>
            <a:endParaRPr lang="ru-RU" sz="2000" dirty="0" smtClean="0"/>
          </a:p>
          <a:p>
            <a:pPr eaLnBrk="1" hangingPunct="1">
              <a:lnSpc>
                <a:spcPct val="80000"/>
              </a:lnSpc>
              <a:defRPr/>
            </a:pPr>
            <a:r>
              <a:rPr lang="ru-RU" sz="2000" dirty="0" smtClean="0"/>
              <a:t>- сочетание непрерывности производственных процессов с автоматичностью их выполнения;</a:t>
            </a:r>
          </a:p>
          <a:p>
            <a:pPr eaLnBrk="1" hangingPunct="1">
              <a:lnSpc>
                <a:spcPct val="80000"/>
              </a:lnSpc>
              <a:defRPr/>
            </a:pPr>
            <a:r>
              <a:rPr lang="ru-RU" sz="2000" dirty="0" smtClean="0"/>
              <a:t>- высокая надежность оборудования;</a:t>
            </a:r>
          </a:p>
          <a:p>
            <a:pPr eaLnBrk="1" hangingPunct="1">
              <a:lnSpc>
                <a:spcPct val="80000"/>
              </a:lnSpc>
              <a:defRPr/>
            </a:pPr>
            <a:r>
              <a:rPr lang="ru-RU" sz="2000" dirty="0" smtClean="0"/>
              <a:t>-повышенная роль наладчиков и регулировщиков автоматических систем;</a:t>
            </a:r>
          </a:p>
          <a:p>
            <a:pPr eaLnBrk="1" hangingPunct="1">
              <a:lnSpc>
                <a:spcPct val="80000"/>
              </a:lnSpc>
              <a:defRPr/>
            </a:pPr>
            <a:r>
              <a:rPr lang="ru-RU" sz="2000" dirty="0" smtClean="0"/>
              <a:t>- возможность отказа от цеховой структуры предприятия;</a:t>
            </a:r>
          </a:p>
          <a:p>
            <a:pPr eaLnBrk="1" hangingPunct="1">
              <a:lnSpc>
                <a:spcPct val="80000"/>
              </a:lnSpc>
              <a:defRPr/>
            </a:pPr>
            <a:r>
              <a:rPr lang="ru-RU" sz="2000" dirty="0" smtClean="0"/>
              <a:t>-заложенный темп производства приводит к тому, что особую роль начинают играть МТО, ремонт.</a:t>
            </a:r>
          </a:p>
          <a:p>
            <a:pPr eaLnBrk="1" hangingPunct="1">
              <a:lnSpc>
                <a:spcPct val="80000"/>
              </a:lnSpc>
              <a:defRPr/>
            </a:pPr>
            <a:r>
              <a:rPr lang="ru-RU" sz="2000" dirty="0" smtClean="0"/>
              <a:t>- перебои работы на одном из агрегатов вызывают значительные потери на всей автоматической линии.</a:t>
            </a:r>
          </a:p>
        </p:txBody>
      </p:sp>
    </p:spTree>
    <p:extLst>
      <p:ext uri="{BB962C8B-B14F-4D97-AF65-F5344CB8AC3E}">
        <p14:creationId xmlns:p14="http://schemas.microsoft.com/office/powerpoint/2010/main" val="15627832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defRPr/>
            </a:pPr>
            <a:r>
              <a:rPr lang="ru-RU" smtClean="0"/>
              <a:t>Синхронные АЛ</a:t>
            </a:r>
          </a:p>
        </p:txBody>
      </p:sp>
      <p:sp>
        <p:nvSpPr>
          <p:cNvPr id="19459" name="Rectangle 3"/>
          <p:cNvSpPr>
            <a:spLocks noGrp="1" noChangeArrowheads="1"/>
          </p:cNvSpPr>
          <p:nvPr>
            <p:ph type="body" idx="1"/>
          </p:nvPr>
        </p:nvSpPr>
        <p:spPr/>
        <p:txBody>
          <a:bodyPr/>
          <a:lstStyle/>
          <a:p>
            <a:pPr eaLnBrk="1" hangingPunct="1">
              <a:defRPr/>
            </a:pPr>
            <a:r>
              <a:rPr lang="ru-RU" sz="2800" dirty="0" smtClean="0"/>
              <a:t>Состоят из отдельных машин-автоматов, связанных между собой конвейером для передачи деталей с одного автомата на другой.</a:t>
            </a:r>
          </a:p>
          <a:p>
            <a:pPr eaLnBrk="1" hangingPunct="1">
              <a:defRPr/>
            </a:pPr>
            <a:r>
              <a:rPr lang="ru-RU" sz="2800" dirty="0" smtClean="0"/>
              <a:t>При остановке в линии какого-либо станка-автомата останавливается вся линия!!!</a:t>
            </a:r>
          </a:p>
        </p:txBody>
      </p:sp>
    </p:spTree>
    <p:extLst>
      <p:ext uri="{BB962C8B-B14F-4D97-AF65-F5344CB8AC3E}">
        <p14:creationId xmlns:p14="http://schemas.microsoft.com/office/powerpoint/2010/main" val="41069015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defRPr/>
            </a:pPr>
            <a:r>
              <a:rPr lang="ru-RU" dirty="0" smtClean="0"/>
              <a:t>Несинхронные АЛ:</a:t>
            </a:r>
          </a:p>
        </p:txBody>
      </p:sp>
      <p:sp>
        <p:nvSpPr>
          <p:cNvPr id="20483" name="Rectangle 3"/>
          <p:cNvSpPr>
            <a:spLocks noGrp="1" noChangeArrowheads="1"/>
          </p:cNvSpPr>
          <p:nvPr>
            <p:ph type="body" idx="1"/>
          </p:nvPr>
        </p:nvSpPr>
        <p:spPr/>
        <p:txBody>
          <a:bodyPr/>
          <a:lstStyle/>
          <a:p>
            <a:pPr eaLnBrk="1" hangingPunct="1">
              <a:lnSpc>
                <a:spcPct val="80000"/>
              </a:lnSpc>
              <a:defRPr/>
            </a:pPr>
            <a:r>
              <a:rPr lang="ru-RU" sz="2800" dirty="0" smtClean="0"/>
              <a:t>Состоят из независимо работающих станков-автоматов.</a:t>
            </a:r>
          </a:p>
          <a:p>
            <a:pPr eaLnBrk="1" hangingPunct="1">
              <a:lnSpc>
                <a:spcPct val="80000"/>
              </a:lnSpc>
              <a:defRPr/>
            </a:pPr>
            <a:r>
              <a:rPr lang="ru-RU" sz="2800" dirty="0" smtClean="0"/>
              <a:t>В этих линиях между станками-автоматами устанавливаются бункеры или другие устройства для приема, хранения и выдачи деталей</a:t>
            </a:r>
          </a:p>
          <a:p>
            <a:pPr eaLnBrk="1" hangingPunct="1">
              <a:lnSpc>
                <a:spcPct val="80000"/>
              </a:lnSpc>
              <a:defRPr/>
            </a:pPr>
            <a:r>
              <a:rPr lang="ru-RU" sz="2800" dirty="0" smtClean="0"/>
              <a:t>При выходе из строя какого-либо станка-автомата линия продолжает работать до тех пор пока не исчерпаются запасы деталей в устройствах для их хранения (</a:t>
            </a:r>
            <a:r>
              <a:rPr lang="ru-RU" sz="2800" b="1" dirty="0" smtClean="0"/>
              <a:t>бункерах</a:t>
            </a:r>
            <a:r>
              <a:rPr lang="ru-RU" sz="2800" dirty="0" smtClean="0"/>
              <a:t>)</a:t>
            </a:r>
          </a:p>
        </p:txBody>
      </p:sp>
    </p:spTree>
    <p:extLst>
      <p:ext uri="{BB962C8B-B14F-4D97-AF65-F5344CB8AC3E}">
        <p14:creationId xmlns:p14="http://schemas.microsoft.com/office/powerpoint/2010/main" val="22130940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pPr indent="450215" algn="just">
              <a:lnSpc>
                <a:spcPct val="110000"/>
              </a:lnSpc>
              <a:spcAft>
                <a:spcPts val="0"/>
              </a:spcAft>
            </a:pPr>
            <a:r>
              <a:rPr lang="ru-RU" dirty="0">
                <a:solidFill>
                  <a:schemeClr val="tx1"/>
                </a:solidFill>
                <a:latin typeface="Times New Roman"/>
                <a:ea typeface="Times New Roman"/>
              </a:rPr>
              <a:t>Эффективное функционирование предприятия как производственной системы обусловлено максимальной отдачей по трем направлениям:</a:t>
            </a:r>
            <a:endParaRPr lang="ru-RU" sz="1600" dirty="0">
              <a:solidFill>
                <a:schemeClr val="tx1"/>
              </a:solidFill>
              <a:latin typeface="Times New Roman"/>
              <a:ea typeface="Times New Roman"/>
            </a:endParaRPr>
          </a:p>
          <a:p>
            <a:pPr marL="342900" lvl="0" indent="-342900" algn="just">
              <a:lnSpc>
                <a:spcPct val="110000"/>
              </a:lnSpc>
              <a:spcAft>
                <a:spcPts val="0"/>
              </a:spcAft>
              <a:buFont typeface="+mj-lt"/>
              <a:buAutoNum type="arabicPeriod"/>
            </a:pPr>
            <a:r>
              <a:rPr lang="ru-RU" dirty="0">
                <a:solidFill>
                  <a:schemeClr val="tx1"/>
                </a:solidFill>
                <a:latin typeface="Times New Roman"/>
                <a:ea typeface="Times New Roman"/>
              </a:rPr>
              <a:t>Внутренняя среда предприятия.</a:t>
            </a:r>
            <a:endParaRPr lang="ru-RU" sz="1600" dirty="0">
              <a:solidFill>
                <a:schemeClr val="tx1"/>
              </a:solidFill>
              <a:latin typeface="Times New Roman"/>
              <a:ea typeface="Times New Roman"/>
            </a:endParaRPr>
          </a:p>
          <a:p>
            <a:pPr marL="342900" lvl="0" indent="-342900" algn="just">
              <a:lnSpc>
                <a:spcPct val="110000"/>
              </a:lnSpc>
              <a:spcAft>
                <a:spcPts val="0"/>
              </a:spcAft>
              <a:buFont typeface="+mj-lt"/>
              <a:buAutoNum type="arabicPeriod"/>
            </a:pPr>
            <a:r>
              <a:rPr lang="ru-RU" dirty="0">
                <a:solidFill>
                  <a:schemeClr val="tx1"/>
                </a:solidFill>
                <a:latin typeface="Times New Roman"/>
                <a:ea typeface="Times New Roman"/>
              </a:rPr>
              <a:t>Внешняя среда прямого воздействия.</a:t>
            </a:r>
            <a:endParaRPr lang="ru-RU" sz="1600" dirty="0">
              <a:solidFill>
                <a:schemeClr val="tx1"/>
              </a:solidFill>
              <a:latin typeface="Times New Roman"/>
              <a:ea typeface="Times New Roman"/>
            </a:endParaRPr>
          </a:p>
          <a:p>
            <a:pPr marL="342900" lvl="0" indent="-342900" algn="just">
              <a:lnSpc>
                <a:spcPct val="110000"/>
              </a:lnSpc>
              <a:spcAft>
                <a:spcPts val="0"/>
              </a:spcAft>
              <a:buFont typeface="+mj-lt"/>
              <a:buAutoNum type="arabicPeriod"/>
            </a:pPr>
            <a:r>
              <a:rPr lang="ru-RU" dirty="0">
                <a:solidFill>
                  <a:schemeClr val="tx1"/>
                </a:solidFill>
                <a:latin typeface="Times New Roman"/>
                <a:ea typeface="Times New Roman"/>
              </a:rPr>
              <a:t>Внешняя среда косвенного воздействия.</a:t>
            </a:r>
            <a:endParaRPr lang="ru-RU" sz="1600" dirty="0">
              <a:solidFill>
                <a:schemeClr val="tx1"/>
              </a:solidFill>
              <a:latin typeface="Times New Roman"/>
              <a:ea typeface="Times New Roman"/>
            </a:endParaRPr>
          </a:p>
          <a:p>
            <a:endParaRPr lang="ru-RU" dirty="0"/>
          </a:p>
        </p:txBody>
      </p:sp>
    </p:spTree>
    <p:extLst>
      <p:ext uri="{BB962C8B-B14F-4D97-AF65-F5344CB8AC3E}">
        <p14:creationId xmlns:p14="http://schemas.microsoft.com/office/powerpoint/2010/main" val="13741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dirty="0" smtClean="0"/>
              <a:t>Комбинированные  АЛ</a:t>
            </a:r>
            <a:endParaRPr lang="ru-RU" dirty="0"/>
          </a:p>
        </p:txBody>
      </p:sp>
      <p:sp>
        <p:nvSpPr>
          <p:cNvPr id="3" name="Содержимое 2"/>
          <p:cNvSpPr>
            <a:spLocks noGrp="1"/>
          </p:cNvSpPr>
          <p:nvPr>
            <p:ph idx="1"/>
          </p:nvPr>
        </p:nvSpPr>
        <p:spPr>
          <a:xfrm>
            <a:off x="457200" y="1600200"/>
            <a:ext cx="8186738" cy="3614738"/>
          </a:xfrm>
        </p:spPr>
        <p:txBody>
          <a:bodyPr/>
          <a:lstStyle/>
          <a:p>
            <a:pPr>
              <a:defRPr/>
            </a:pPr>
            <a:r>
              <a:rPr lang="ru-RU" sz="2800" dirty="0" smtClean="0"/>
              <a:t>состоят из оборудования, распределенного на группы с жесткой связью, работающего с единым ритмом. При отказе какого-либо автомата останавливается та группа, в которую входит данный станок-автомат.</a:t>
            </a:r>
            <a:endParaRPr lang="ru-RU" sz="2800" dirty="0"/>
          </a:p>
        </p:txBody>
      </p:sp>
    </p:spTree>
    <p:extLst>
      <p:ext uri="{BB962C8B-B14F-4D97-AF65-F5344CB8AC3E}">
        <p14:creationId xmlns:p14="http://schemas.microsoft.com/office/powerpoint/2010/main" val="14039510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sz="2400" dirty="0" smtClean="0"/>
              <a:t>По характеру транспортирования изделия, а также по наличию и расположению бункерных устройств </a:t>
            </a:r>
            <a:r>
              <a:rPr lang="ru-RU" sz="2000" dirty="0" smtClean="0"/>
              <a:t>различают:</a:t>
            </a:r>
            <a:endParaRPr lang="ru-RU" sz="2400" dirty="0"/>
          </a:p>
        </p:txBody>
      </p:sp>
      <p:sp>
        <p:nvSpPr>
          <p:cNvPr id="3" name="Содержимое 2"/>
          <p:cNvSpPr>
            <a:spLocks noGrp="1"/>
          </p:cNvSpPr>
          <p:nvPr>
            <p:ph idx="1"/>
          </p:nvPr>
        </p:nvSpPr>
        <p:spPr>
          <a:xfrm>
            <a:off x="142875" y="1600200"/>
            <a:ext cx="8786813" cy="4972050"/>
          </a:xfrm>
        </p:spPr>
        <p:txBody>
          <a:bodyPr/>
          <a:lstStyle/>
          <a:p>
            <a:pPr>
              <a:defRPr/>
            </a:pPr>
            <a:r>
              <a:rPr lang="ru-RU" sz="2000" b="1" dirty="0" smtClean="0"/>
              <a:t>Прямоточные АЛ</a:t>
            </a:r>
            <a:r>
              <a:rPr lang="ru-RU" sz="2000" dirty="0" smtClean="0"/>
              <a:t>, представляющие собой систему взаимосвязанных автоматически действующих механизмов с непосредственной передачей деталей с одной рабочей позиции на другую и перемещением деталей на расстояние между рабочими позициями за один такт. </a:t>
            </a:r>
          </a:p>
          <a:p>
            <a:pPr>
              <a:defRPr/>
            </a:pPr>
            <a:r>
              <a:rPr lang="ru-RU" sz="2000" b="1" dirty="0" smtClean="0"/>
              <a:t>Бункерные АЛ </a:t>
            </a:r>
            <a:r>
              <a:rPr lang="ru-RU" sz="2000" dirty="0" smtClean="0"/>
              <a:t>представляют собой систему отдельных автоматических машин, работающих независимо друг от друга благодаря наличию у каждого бункера (приемника-накопителя) и связанных между собой автоматическими конвейерами-перегружателями</a:t>
            </a:r>
          </a:p>
          <a:p>
            <a:pPr>
              <a:defRPr/>
            </a:pPr>
            <a:r>
              <a:rPr lang="ru-RU" sz="2000" b="1" dirty="0" smtClean="0"/>
              <a:t>Бункерно-прямоточные АЛ </a:t>
            </a:r>
            <a:r>
              <a:rPr lang="ru-RU" sz="2000" dirty="0" smtClean="0"/>
              <a:t>состоят из нескольких участков автоматически </a:t>
            </a:r>
            <a:r>
              <a:rPr lang="ru-RU" sz="2000" dirty="0" err="1" smtClean="0"/>
              <a:t>взаимосвязанно</a:t>
            </a:r>
            <a:r>
              <a:rPr lang="ru-RU" sz="2000" dirty="0" smtClean="0"/>
              <a:t> работающих механизмов, разделенных бункерами. Деталь за такт (ритм) перемещается по рабочим позициям на расстояние между ними. </a:t>
            </a:r>
            <a:endParaRPr lang="ru-RU" sz="2000" dirty="0"/>
          </a:p>
        </p:txBody>
      </p:sp>
    </p:spTree>
    <p:extLst>
      <p:ext uri="{BB962C8B-B14F-4D97-AF65-F5344CB8AC3E}">
        <p14:creationId xmlns:p14="http://schemas.microsoft.com/office/powerpoint/2010/main" val="35924466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defRPr/>
            </a:pPr>
            <a:r>
              <a:rPr lang="ru-RU" sz="2800" smtClean="0"/>
              <a:t>Схема </a:t>
            </a:r>
            <a:r>
              <a:rPr lang="ru-RU" sz="2800" b="1" smtClean="0"/>
              <a:t>бункерно</a:t>
            </a:r>
            <a:r>
              <a:rPr lang="ru-RU" sz="2800" smtClean="0"/>
              <a:t>-магазинного загрузочного устройства </a:t>
            </a:r>
            <a:r>
              <a:rPr lang="ru-RU" sz="2800" b="1" smtClean="0"/>
              <a:t>автоматической</a:t>
            </a:r>
            <a:r>
              <a:rPr lang="ru-RU" sz="2800" smtClean="0"/>
              <a:t> </a:t>
            </a:r>
            <a:r>
              <a:rPr lang="ru-RU" sz="2800" b="1" smtClean="0"/>
              <a:t>линии</a:t>
            </a:r>
            <a:endParaRPr lang="ru-RU" sz="4000" smtClean="0"/>
          </a:p>
        </p:txBody>
      </p:sp>
      <p:pic>
        <p:nvPicPr>
          <p:cNvPr id="11267" name="Picture 3"/>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571180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defRPr/>
            </a:pPr>
            <a:r>
              <a:rPr lang="ru-RU" sz="4000" smtClean="0"/>
              <a:t>Дозатор бункерный непрерывного действия</a:t>
            </a:r>
          </a:p>
        </p:txBody>
      </p:sp>
      <p:pic>
        <p:nvPicPr>
          <p:cNvPr id="12291" name="Picture 3"/>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8067527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defRPr/>
            </a:pPr>
            <a:r>
              <a:rPr lang="ru-RU" smtClean="0"/>
              <a:t>Бункерные дозаторы:</a:t>
            </a:r>
          </a:p>
        </p:txBody>
      </p:sp>
      <p:pic>
        <p:nvPicPr>
          <p:cNvPr id="13315" name="Picture 3"/>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9203571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defRPr/>
            </a:pPr>
            <a:r>
              <a:rPr lang="ru-RU" smtClean="0"/>
              <a:t>Недостатки стандартных АЛ:</a:t>
            </a:r>
          </a:p>
        </p:txBody>
      </p:sp>
      <p:sp>
        <p:nvSpPr>
          <p:cNvPr id="26627" name="Rectangle 3"/>
          <p:cNvSpPr>
            <a:spLocks noGrp="1" noChangeArrowheads="1"/>
          </p:cNvSpPr>
          <p:nvPr>
            <p:ph type="body" idx="1"/>
          </p:nvPr>
        </p:nvSpPr>
        <p:spPr>
          <a:xfrm>
            <a:off x="468313" y="1600200"/>
            <a:ext cx="8218487" cy="4708525"/>
          </a:xfrm>
        </p:spPr>
        <p:txBody>
          <a:bodyPr/>
          <a:lstStyle/>
          <a:p>
            <a:pPr eaLnBrk="1" hangingPunct="1">
              <a:lnSpc>
                <a:spcPct val="80000"/>
              </a:lnSpc>
              <a:defRPr/>
            </a:pPr>
            <a:r>
              <a:rPr lang="ru-RU" sz="2400" smtClean="0"/>
              <a:t>* Даже самые лучшие современные станки прерывного действия, включенные в автоматические линии, работают обычно 75—80 процентов рабочего времени, остальное время уходит на смену и наладку инструмента. Такие простои станков резко снижают коэффициент использования автоматической линии.</a:t>
            </a:r>
          </a:p>
          <a:p>
            <a:pPr eaLnBrk="1" hangingPunct="1">
              <a:lnSpc>
                <a:spcPct val="80000"/>
              </a:lnSpc>
              <a:defRPr/>
            </a:pPr>
            <a:r>
              <a:rPr lang="ru-RU" sz="2400" smtClean="0"/>
              <a:t>* АЛ  не универсальны, т. е. на них нельзя обрабатывать детали различных форм. А создать множество специальных АЛ для изготовления всех видов деталей невозможно даже в пределах одной отрасли промышленности. Практически нужно добиться, чтобы для перевода линии на обработку другой детали достаточно было лишь сменить рабочий инструмент. </a:t>
            </a:r>
          </a:p>
        </p:txBody>
      </p:sp>
    </p:spTree>
    <p:extLst>
      <p:ext uri="{BB962C8B-B14F-4D97-AF65-F5344CB8AC3E}">
        <p14:creationId xmlns:p14="http://schemas.microsoft.com/office/powerpoint/2010/main" val="26427311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defRPr/>
            </a:pPr>
            <a:r>
              <a:rPr lang="ru-RU" smtClean="0"/>
              <a:t>Роторная АЛ</a:t>
            </a:r>
          </a:p>
        </p:txBody>
      </p:sp>
      <p:sp>
        <p:nvSpPr>
          <p:cNvPr id="25603" name="Rectangle 3"/>
          <p:cNvSpPr>
            <a:spLocks noGrp="1" noChangeArrowheads="1"/>
          </p:cNvSpPr>
          <p:nvPr>
            <p:ph type="body" idx="1"/>
          </p:nvPr>
        </p:nvSpPr>
        <p:spPr/>
        <p:txBody>
          <a:bodyPr/>
          <a:lstStyle/>
          <a:p>
            <a:pPr eaLnBrk="1" hangingPunct="1">
              <a:defRPr/>
            </a:pPr>
            <a:r>
              <a:rPr lang="ru-RU" smtClean="0"/>
              <a:t>Комплекс рабочих машин, транспортных устройств, приборов, объединенных единой системой автоматического управления, в котором одновременно с обработкой заготовки перемещаются по дугам окружностей </a:t>
            </a:r>
            <a:r>
              <a:rPr lang="ru-RU" b="1" smtClean="0"/>
              <a:t>совместно с</a:t>
            </a:r>
            <a:r>
              <a:rPr lang="ru-RU" smtClean="0"/>
              <a:t> воздействующими на них орудиями</a:t>
            </a:r>
          </a:p>
          <a:p>
            <a:pPr eaLnBrk="1" hangingPunct="1">
              <a:buFont typeface="Wingdings" pitchFamily="2" charset="2"/>
              <a:buNone/>
              <a:defRPr/>
            </a:pPr>
            <a:endParaRPr lang="ru-RU" smtClean="0"/>
          </a:p>
        </p:txBody>
      </p:sp>
    </p:spTree>
    <p:extLst>
      <p:ext uri="{BB962C8B-B14F-4D97-AF65-F5344CB8AC3E}">
        <p14:creationId xmlns:p14="http://schemas.microsoft.com/office/powerpoint/2010/main" val="373226720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defRPr/>
            </a:pPr>
            <a:r>
              <a:rPr lang="ru-RU" smtClean="0"/>
              <a:t>Роторная АЛ</a:t>
            </a:r>
          </a:p>
        </p:txBody>
      </p:sp>
      <p:sp>
        <p:nvSpPr>
          <p:cNvPr id="27651" name="Rectangle 3"/>
          <p:cNvSpPr>
            <a:spLocks noGrp="1" noChangeArrowheads="1"/>
          </p:cNvSpPr>
          <p:nvPr>
            <p:ph type="body" idx="1"/>
          </p:nvPr>
        </p:nvSpPr>
        <p:spPr>
          <a:xfrm>
            <a:off x="468313" y="1125538"/>
            <a:ext cx="8229600" cy="4530725"/>
          </a:xfrm>
        </p:spPr>
        <p:txBody>
          <a:bodyPr/>
          <a:lstStyle/>
          <a:p>
            <a:pPr eaLnBrk="1" hangingPunct="1">
              <a:lnSpc>
                <a:spcPct val="80000"/>
              </a:lnSpc>
              <a:defRPr/>
            </a:pPr>
            <a:r>
              <a:rPr lang="ru-RU" sz="2000" smtClean="0"/>
              <a:t>Особенности:</a:t>
            </a:r>
          </a:p>
          <a:p>
            <a:pPr eaLnBrk="1" hangingPunct="1">
              <a:lnSpc>
                <a:spcPct val="80000"/>
              </a:lnSpc>
              <a:defRPr/>
            </a:pPr>
            <a:endParaRPr lang="ru-RU" sz="2000" smtClean="0"/>
          </a:p>
          <a:p>
            <a:pPr eaLnBrk="1" hangingPunct="1">
              <a:lnSpc>
                <a:spcPct val="80000"/>
              </a:lnSpc>
              <a:defRPr/>
            </a:pPr>
            <a:r>
              <a:rPr lang="ru-RU" sz="2000" smtClean="0"/>
              <a:t>- </a:t>
            </a:r>
            <a:r>
              <a:rPr lang="ru-RU" sz="2000" i="1" smtClean="0"/>
              <a:t>!!! обработка деталей совершается в процессе совместного транспортного движения предмета обработки и инструмента</a:t>
            </a:r>
          </a:p>
          <a:p>
            <a:pPr eaLnBrk="1" hangingPunct="1">
              <a:lnSpc>
                <a:spcPct val="80000"/>
              </a:lnSpc>
              <a:defRPr/>
            </a:pPr>
            <a:r>
              <a:rPr lang="ru-RU" sz="2000" i="1" smtClean="0"/>
              <a:t>- инструменты установлены на транспортном средстве (цепной конвейер, барабан-ротор), обеспечивающем непрерывное их движение по замкнутой траектории</a:t>
            </a:r>
          </a:p>
          <a:p>
            <a:pPr eaLnBrk="1" hangingPunct="1">
              <a:lnSpc>
                <a:spcPct val="80000"/>
              </a:lnSpc>
              <a:defRPr/>
            </a:pPr>
            <a:r>
              <a:rPr lang="ru-RU" sz="2000" i="1" smtClean="0"/>
              <a:t>к каждому инструменту на определенном участке его пути поступает предмет обработки</a:t>
            </a:r>
          </a:p>
          <a:p>
            <a:pPr eaLnBrk="1" hangingPunct="1">
              <a:lnSpc>
                <a:spcPct val="80000"/>
              </a:lnSpc>
              <a:defRPr/>
            </a:pPr>
            <a:r>
              <a:rPr lang="ru-RU" sz="2000" i="1" smtClean="0"/>
              <a:t>Основные элементы роторной линии: рабочие и приемно-питающие роторы</a:t>
            </a:r>
          </a:p>
          <a:p>
            <a:pPr eaLnBrk="1" hangingPunct="1">
              <a:lnSpc>
                <a:spcPct val="80000"/>
              </a:lnSpc>
              <a:defRPr/>
            </a:pPr>
            <a:r>
              <a:rPr lang="ru-RU" sz="2000" i="1" smtClean="0"/>
              <a:t>Коэффициент использования оборудования (загрузки) – 90-95%</a:t>
            </a:r>
          </a:p>
          <a:p>
            <a:pPr eaLnBrk="1" hangingPunct="1">
              <a:lnSpc>
                <a:spcPct val="80000"/>
              </a:lnSpc>
              <a:defRPr/>
            </a:pPr>
            <a:r>
              <a:rPr lang="ru-RU" sz="2000" i="1" smtClean="0"/>
              <a:t>Одновременно можно изготавливать несколько различных типов изделий (происходит замена вспомогательного устройства)</a:t>
            </a:r>
          </a:p>
          <a:p>
            <a:pPr eaLnBrk="1" hangingPunct="1">
              <a:lnSpc>
                <a:spcPct val="80000"/>
              </a:lnSpc>
              <a:defRPr/>
            </a:pPr>
            <a:r>
              <a:rPr lang="ru-RU" sz="2000" i="1" smtClean="0"/>
              <a:t>Снижает трудовые и временные затраты</a:t>
            </a:r>
          </a:p>
          <a:p>
            <a:pPr eaLnBrk="1" hangingPunct="1">
              <a:lnSpc>
                <a:spcPct val="80000"/>
              </a:lnSpc>
              <a:defRPr/>
            </a:pPr>
            <a:r>
              <a:rPr lang="ru-RU" sz="2000" i="1" smtClean="0"/>
              <a:t>Компактность РАЛ</a:t>
            </a:r>
          </a:p>
          <a:p>
            <a:pPr eaLnBrk="1" hangingPunct="1">
              <a:lnSpc>
                <a:spcPct val="80000"/>
              </a:lnSpc>
              <a:defRPr/>
            </a:pPr>
            <a:endParaRPr lang="ru-RU" sz="1600" smtClean="0"/>
          </a:p>
        </p:txBody>
      </p:sp>
    </p:spTree>
    <p:extLst>
      <p:ext uri="{BB962C8B-B14F-4D97-AF65-F5344CB8AC3E}">
        <p14:creationId xmlns:p14="http://schemas.microsoft.com/office/powerpoint/2010/main" val="8514246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defRPr/>
            </a:pPr>
            <a:r>
              <a:rPr lang="ru-RU" sz="3200" smtClean="0"/>
              <a:t>единичная группа автоматической </a:t>
            </a:r>
            <a:r>
              <a:rPr lang="ru-RU" sz="3200" b="1" smtClean="0"/>
              <a:t>роторной</a:t>
            </a:r>
            <a:r>
              <a:rPr lang="ru-RU" sz="3200" smtClean="0"/>
              <a:t> </a:t>
            </a:r>
            <a:r>
              <a:rPr lang="ru-RU" sz="3200" b="1" smtClean="0"/>
              <a:t>линии</a:t>
            </a:r>
            <a:endParaRPr lang="ru-RU" sz="4000" smtClean="0"/>
          </a:p>
        </p:txBody>
      </p:sp>
      <p:pic>
        <p:nvPicPr>
          <p:cNvPr id="1741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7000" y="1492250"/>
            <a:ext cx="6350000"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112485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defRPr/>
            </a:pPr>
            <a:r>
              <a:rPr lang="ru-RU" sz="4000" smtClean="0"/>
              <a:t>Машина закаточная (роторная)</a:t>
            </a:r>
          </a:p>
        </p:txBody>
      </p:sp>
      <p:pic>
        <p:nvPicPr>
          <p:cNvPr id="18435" name="Picture 3"/>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457200" y="1600200"/>
            <a:ext cx="7067550" cy="4708525"/>
          </a:xfrm>
        </p:spPr>
      </p:pic>
    </p:spTree>
    <p:extLst>
      <p:ext uri="{BB962C8B-B14F-4D97-AF65-F5344CB8AC3E}">
        <p14:creationId xmlns:p14="http://schemas.microsoft.com/office/powerpoint/2010/main" val="42297941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pPr indent="449580" algn="just">
              <a:lnSpc>
                <a:spcPct val="110000"/>
              </a:lnSpc>
              <a:spcAft>
                <a:spcPts val="0"/>
              </a:spcAft>
            </a:pPr>
            <a:r>
              <a:rPr lang="ru-RU" b="1" dirty="0">
                <a:solidFill>
                  <a:schemeClr val="tx1"/>
                </a:solidFill>
                <a:latin typeface="Times New Roman"/>
                <a:ea typeface="Times New Roman"/>
              </a:rPr>
              <a:t>1. Внутренняя среда предприятия включает в себя:</a:t>
            </a:r>
            <a:endParaRPr lang="ru-RU" sz="1600" dirty="0">
              <a:solidFill>
                <a:schemeClr val="tx1"/>
              </a:solidFill>
              <a:latin typeface="Times New Roman"/>
              <a:ea typeface="Times New Roman"/>
            </a:endParaRPr>
          </a:p>
          <a:p>
            <a:pPr indent="449580" algn="just">
              <a:lnSpc>
                <a:spcPct val="110000"/>
              </a:lnSpc>
              <a:spcAft>
                <a:spcPts val="0"/>
              </a:spcAft>
            </a:pPr>
            <a:r>
              <a:rPr lang="ru-RU" dirty="0">
                <a:solidFill>
                  <a:schemeClr val="tx1"/>
                </a:solidFill>
                <a:latin typeface="Times New Roman"/>
                <a:ea typeface="Times New Roman"/>
              </a:rPr>
              <a:t>- </a:t>
            </a:r>
            <a:r>
              <a:rPr lang="ru-RU" b="1" dirty="0">
                <a:solidFill>
                  <a:schemeClr val="tx1"/>
                </a:solidFill>
                <a:latin typeface="Times New Roman"/>
                <a:ea typeface="Times New Roman"/>
              </a:rPr>
              <a:t>ресурсы</a:t>
            </a:r>
            <a:r>
              <a:rPr lang="ru-RU" dirty="0">
                <a:solidFill>
                  <a:schemeClr val="tx1"/>
                </a:solidFill>
                <a:latin typeface="Times New Roman"/>
                <a:ea typeface="Times New Roman"/>
              </a:rPr>
              <a:t>: основные средства, оборотные средства, персонал;</a:t>
            </a:r>
            <a:endParaRPr lang="ru-RU" sz="1600" dirty="0">
              <a:solidFill>
                <a:schemeClr val="tx1"/>
              </a:solidFill>
              <a:latin typeface="Times New Roman"/>
              <a:ea typeface="Times New Roman"/>
            </a:endParaRPr>
          </a:p>
          <a:p>
            <a:pPr indent="449580" algn="just">
              <a:lnSpc>
                <a:spcPct val="110000"/>
              </a:lnSpc>
              <a:spcAft>
                <a:spcPts val="0"/>
              </a:spcAft>
            </a:pPr>
            <a:r>
              <a:rPr lang="ru-RU" dirty="0">
                <a:solidFill>
                  <a:schemeClr val="tx1"/>
                </a:solidFill>
                <a:latin typeface="Times New Roman"/>
                <a:ea typeface="Times New Roman"/>
              </a:rPr>
              <a:t>- </a:t>
            </a:r>
            <a:r>
              <a:rPr lang="ru-RU" b="1" dirty="0">
                <a:solidFill>
                  <a:schemeClr val="tx1"/>
                </a:solidFill>
                <a:latin typeface="Times New Roman"/>
                <a:ea typeface="Times New Roman"/>
              </a:rPr>
              <a:t>структура</a:t>
            </a:r>
            <a:r>
              <a:rPr lang="ru-RU" dirty="0">
                <a:solidFill>
                  <a:schemeClr val="tx1"/>
                </a:solidFill>
                <a:latin typeface="Times New Roman"/>
                <a:ea typeface="Times New Roman"/>
              </a:rPr>
              <a:t>: производственная, организационная, управленческая;</a:t>
            </a:r>
            <a:endParaRPr lang="ru-RU" sz="1600" dirty="0">
              <a:solidFill>
                <a:schemeClr val="tx1"/>
              </a:solidFill>
              <a:latin typeface="Times New Roman"/>
              <a:ea typeface="Times New Roman"/>
            </a:endParaRPr>
          </a:p>
          <a:p>
            <a:pPr indent="449580" algn="just">
              <a:lnSpc>
                <a:spcPct val="110000"/>
              </a:lnSpc>
              <a:spcAft>
                <a:spcPts val="0"/>
              </a:spcAft>
            </a:pPr>
            <a:r>
              <a:rPr lang="ru-RU" dirty="0">
                <a:solidFill>
                  <a:schemeClr val="tx1"/>
                </a:solidFill>
                <a:latin typeface="Times New Roman"/>
                <a:ea typeface="Times New Roman"/>
              </a:rPr>
              <a:t>- </a:t>
            </a:r>
            <a:r>
              <a:rPr lang="ru-RU" b="1" dirty="0">
                <a:solidFill>
                  <a:schemeClr val="tx1"/>
                </a:solidFill>
                <a:latin typeface="Times New Roman"/>
                <a:ea typeface="Times New Roman"/>
              </a:rPr>
              <a:t>психологический</a:t>
            </a:r>
            <a:r>
              <a:rPr lang="ru-RU" dirty="0">
                <a:solidFill>
                  <a:schemeClr val="tx1"/>
                </a:solidFill>
                <a:latin typeface="Times New Roman"/>
                <a:ea typeface="Times New Roman"/>
              </a:rPr>
              <a:t> </a:t>
            </a:r>
            <a:r>
              <a:rPr lang="ru-RU" b="1" dirty="0">
                <a:solidFill>
                  <a:schemeClr val="tx1"/>
                </a:solidFill>
                <a:latin typeface="Times New Roman"/>
                <a:ea typeface="Times New Roman"/>
              </a:rPr>
              <a:t>климат</a:t>
            </a:r>
            <a:r>
              <a:rPr lang="ru-RU" dirty="0">
                <a:solidFill>
                  <a:schemeClr val="tx1"/>
                </a:solidFill>
                <a:latin typeface="Times New Roman"/>
                <a:ea typeface="Times New Roman"/>
              </a:rPr>
              <a:t> и эргономические условия труда. </a:t>
            </a:r>
            <a:endParaRPr lang="ru-RU" sz="1600" dirty="0">
              <a:solidFill>
                <a:schemeClr val="tx1"/>
              </a:solidFill>
              <a:latin typeface="Times New Roman"/>
              <a:ea typeface="Times New Roman"/>
            </a:endParaRPr>
          </a:p>
          <a:p>
            <a:endParaRPr lang="ru-RU" dirty="0">
              <a:solidFill>
                <a:schemeClr val="tx1"/>
              </a:solidFill>
            </a:endParaRPr>
          </a:p>
        </p:txBody>
      </p:sp>
    </p:spTree>
    <p:extLst>
      <p:ext uri="{BB962C8B-B14F-4D97-AF65-F5344CB8AC3E}">
        <p14:creationId xmlns:p14="http://schemas.microsoft.com/office/powerpoint/2010/main" val="33896864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defRPr/>
            </a:pPr>
            <a:r>
              <a:rPr lang="ru-RU" smtClean="0"/>
              <a:t>АЛ для упаковки (роторная)</a:t>
            </a:r>
          </a:p>
        </p:txBody>
      </p:sp>
      <p:pic>
        <p:nvPicPr>
          <p:cNvPr id="19459" name="Picture 3"/>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41491489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defRPr/>
            </a:pPr>
            <a:r>
              <a:rPr lang="ru-RU" sz="4000" smtClean="0"/>
              <a:t>Ополаскиватель стеклотары (роторный)</a:t>
            </a:r>
          </a:p>
        </p:txBody>
      </p:sp>
      <p:pic>
        <p:nvPicPr>
          <p:cNvPr id="20483" name="Picture 3"/>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6369670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defRPr/>
            </a:pPr>
            <a:r>
              <a:rPr lang="ru-RU" smtClean="0"/>
              <a:t>Роторная линия</a:t>
            </a:r>
          </a:p>
        </p:txBody>
      </p:sp>
      <p:pic>
        <p:nvPicPr>
          <p:cNvPr id="21507" name="Picture 3"/>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476375" y="1557338"/>
            <a:ext cx="6778625" cy="4997450"/>
          </a:xfrm>
        </p:spPr>
      </p:pic>
    </p:spTree>
    <p:extLst>
      <p:ext uri="{BB962C8B-B14F-4D97-AF65-F5344CB8AC3E}">
        <p14:creationId xmlns:p14="http://schemas.microsoft.com/office/powerpoint/2010/main" val="24177340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defRPr/>
            </a:pPr>
            <a:r>
              <a:rPr lang="ru-RU" smtClean="0"/>
              <a:t>Промышленный робот</a:t>
            </a:r>
          </a:p>
        </p:txBody>
      </p:sp>
      <p:sp>
        <p:nvSpPr>
          <p:cNvPr id="33795" name="Rectangle 3"/>
          <p:cNvSpPr>
            <a:spLocks noGrp="1" noChangeArrowheads="1"/>
          </p:cNvSpPr>
          <p:nvPr>
            <p:ph type="body" idx="1"/>
          </p:nvPr>
        </p:nvSpPr>
        <p:spPr/>
        <p:txBody>
          <a:bodyPr/>
          <a:lstStyle/>
          <a:p>
            <a:pPr eaLnBrk="1" hangingPunct="1">
              <a:defRPr/>
            </a:pPr>
            <a:r>
              <a:rPr lang="ru-RU" smtClean="0"/>
              <a:t>Перепрограммируемая автоматическая машина, применяемая в производственном процессе для выполнения двигательных функций, аналогичных функциям человека, при перемещении предметов труда или технологической оснастки</a:t>
            </a:r>
          </a:p>
        </p:txBody>
      </p:sp>
    </p:spTree>
    <p:extLst>
      <p:ext uri="{BB962C8B-B14F-4D97-AF65-F5344CB8AC3E}">
        <p14:creationId xmlns:p14="http://schemas.microsoft.com/office/powerpoint/2010/main" val="26678437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defRPr/>
            </a:pPr>
            <a:r>
              <a:rPr lang="ru-RU" smtClean="0"/>
              <a:t>Промышленный робот</a:t>
            </a:r>
          </a:p>
        </p:txBody>
      </p:sp>
      <p:sp>
        <p:nvSpPr>
          <p:cNvPr id="34819" name="Rectangle 3"/>
          <p:cNvSpPr>
            <a:spLocks noGrp="1" noChangeArrowheads="1"/>
          </p:cNvSpPr>
          <p:nvPr>
            <p:ph type="body" idx="1"/>
          </p:nvPr>
        </p:nvSpPr>
        <p:spPr/>
        <p:txBody>
          <a:bodyPr/>
          <a:lstStyle/>
          <a:p>
            <a:pPr eaLnBrk="1" hangingPunct="1">
              <a:defRPr/>
            </a:pPr>
            <a:r>
              <a:rPr lang="ru-RU" smtClean="0"/>
              <a:t>Особенности</a:t>
            </a:r>
          </a:p>
          <a:p>
            <a:pPr eaLnBrk="1" hangingPunct="1">
              <a:defRPr/>
            </a:pPr>
            <a:endParaRPr lang="ru-RU" smtClean="0"/>
          </a:p>
          <a:p>
            <a:pPr eaLnBrk="1" hangingPunct="1">
              <a:defRPr/>
            </a:pPr>
            <a:r>
              <a:rPr lang="ru-RU" smtClean="0"/>
              <a:t>- широкая универсальность (многофункциональность)</a:t>
            </a:r>
          </a:p>
          <a:p>
            <a:pPr eaLnBrk="1" hangingPunct="1">
              <a:defRPr/>
            </a:pPr>
            <a:r>
              <a:rPr lang="ru-RU" smtClean="0"/>
              <a:t>Гибкость (мобильность) при переходе на выполнение принципиально новых операций</a:t>
            </a:r>
          </a:p>
        </p:txBody>
      </p:sp>
    </p:spTree>
    <p:extLst>
      <p:ext uri="{BB962C8B-B14F-4D97-AF65-F5344CB8AC3E}">
        <p14:creationId xmlns:p14="http://schemas.microsoft.com/office/powerpoint/2010/main" val="2986397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defRPr/>
            </a:pPr>
            <a:r>
              <a:rPr lang="ru-RU" smtClean="0"/>
              <a:t>Роботы 1-ого поколения</a:t>
            </a:r>
          </a:p>
        </p:txBody>
      </p:sp>
      <p:sp>
        <p:nvSpPr>
          <p:cNvPr id="35843" name="Rectangle 3"/>
          <p:cNvSpPr>
            <a:spLocks noGrp="1" noChangeArrowheads="1"/>
          </p:cNvSpPr>
          <p:nvPr>
            <p:ph type="body" idx="1"/>
          </p:nvPr>
        </p:nvSpPr>
        <p:spPr/>
        <p:txBody>
          <a:bodyPr/>
          <a:lstStyle/>
          <a:p>
            <a:pPr eaLnBrk="1" hangingPunct="1">
              <a:defRPr/>
            </a:pPr>
            <a:r>
              <a:rPr lang="ru-RU" smtClean="0"/>
              <a:t>- работают по заранее заданной «жесткой» программе </a:t>
            </a:r>
          </a:p>
          <a:p>
            <a:pPr eaLnBrk="1" hangingPunct="1">
              <a:buFont typeface="Wingdings" pitchFamily="2" charset="2"/>
              <a:buNone/>
              <a:defRPr/>
            </a:pPr>
            <a:endParaRPr lang="ru-RU" smtClean="0"/>
          </a:p>
          <a:p>
            <a:pPr eaLnBrk="1" hangingPunct="1">
              <a:buFont typeface="Wingdings" pitchFamily="2" charset="2"/>
              <a:buNone/>
              <a:defRPr/>
            </a:pPr>
            <a:endParaRPr lang="ru-RU" smtClean="0"/>
          </a:p>
          <a:p>
            <a:pPr eaLnBrk="1" hangingPunct="1">
              <a:buFont typeface="Wingdings" pitchFamily="2" charset="2"/>
              <a:buNone/>
              <a:defRPr/>
            </a:pPr>
            <a:endParaRPr lang="ru-RU" smtClean="0"/>
          </a:p>
          <a:p>
            <a:pPr eaLnBrk="1" hangingPunct="1">
              <a:buFont typeface="Wingdings" pitchFamily="2" charset="2"/>
              <a:buNone/>
              <a:defRPr/>
            </a:pPr>
            <a:r>
              <a:rPr lang="ru-RU" smtClean="0"/>
              <a:t>Рис. –</a:t>
            </a:r>
          </a:p>
          <a:p>
            <a:pPr eaLnBrk="1" hangingPunct="1">
              <a:buFont typeface="Wingdings" pitchFamily="2" charset="2"/>
              <a:buNone/>
              <a:defRPr/>
            </a:pPr>
            <a:r>
              <a:rPr lang="ru-RU" smtClean="0"/>
              <a:t> сварочный робот</a:t>
            </a:r>
          </a:p>
        </p:txBody>
      </p:sp>
      <p:pic>
        <p:nvPicPr>
          <p:cNvPr id="245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363" y="3068638"/>
            <a:ext cx="3889375"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973124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defRPr/>
            </a:pPr>
            <a:r>
              <a:rPr lang="ru-RU" smtClean="0"/>
              <a:t>Роботы 2-ого поколения</a:t>
            </a:r>
          </a:p>
        </p:txBody>
      </p:sp>
      <p:sp>
        <p:nvSpPr>
          <p:cNvPr id="36867" name="Rectangle 3"/>
          <p:cNvSpPr>
            <a:spLocks noGrp="1" noChangeArrowheads="1"/>
          </p:cNvSpPr>
          <p:nvPr>
            <p:ph type="body" idx="1"/>
          </p:nvPr>
        </p:nvSpPr>
        <p:spPr/>
        <p:txBody>
          <a:bodyPr/>
          <a:lstStyle/>
          <a:p>
            <a:pPr eaLnBrk="1" hangingPunct="1">
              <a:defRPr/>
            </a:pPr>
            <a:r>
              <a:rPr lang="ru-RU" sz="2000" smtClean="0"/>
              <a:t>- оснащены системой адаптивного управления, представленными различными сенсорными устройствами (техническое зрение, очувствленные схваты) и программами обработки сенсорной информации</a:t>
            </a:r>
          </a:p>
        </p:txBody>
      </p:sp>
      <p:pic>
        <p:nvPicPr>
          <p:cNvPr id="2560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175" y="3141663"/>
            <a:ext cx="4767263"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818265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defRPr/>
            </a:pPr>
            <a:r>
              <a:rPr lang="ru-RU" smtClean="0"/>
              <a:t>Роботы 3-ого поколения</a:t>
            </a:r>
          </a:p>
        </p:txBody>
      </p:sp>
      <p:sp>
        <p:nvSpPr>
          <p:cNvPr id="37891" name="Rectangle 3"/>
          <p:cNvSpPr>
            <a:spLocks noGrp="1" noChangeArrowheads="1"/>
          </p:cNvSpPr>
          <p:nvPr>
            <p:ph type="body" idx="1"/>
          </p:nvPr>
        </p:nvSpPr>
        <p:spPr/>
        <p:txBody>
          <a:bodyPr/>
          <a:lstStyle/>
          <a:p>
            <a:pPr eaLnBrk="1" hangingPunct="1">
              <a:defRPr/>
            </a:pPr>
            <a:r>
              <a:rPr lang="ru-RU" smtClean="0"/>
              <a:t>- обладают искусственным интеллектом, позволяющим выполнять самые сложные функции при замене в производстве человека</a:t>
            </a:r>
          </a:p>
        </p:txBody>
      </p:sp>
    </p:spTree>
    <p:extLst>
      <p:ext uri="{BB962C8B-B14F-4D97-AF65-F5344CB8AC3E}">
        <p14:creationId xmlns:p14="http://schemas.microsoft.com/office/powerpoint/2010/main" val="337727681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Содержимое 2"/>
          <p:cNvSpPr>
            <a:spLocks noGrp="1"/>
          </p:cNvSpPr>
          <p:nvPr>
            <p:ph idx="1"/>
          </p:nvPr>
        </p:nvSpPr>
        <p:spPr>
          <a:xfrm>
            <a:off x="428625" y="2071688"/>
            <a:ext cx="8229600" cy="4324350"/>
          </a:xfrm>
        </p:spPr>
        <p:txBody>
          <a:bodyPr/>
          <a:lstStyle/>
          <a:p>
            <a:pPr algn="ctr" eaLnBrk="1" hangingPunct="1">
              <a:buFont typeface="Georgia" pitchFamily="18" charset="0"/>
              <a:buNone/>
            </a:pPr>
            <a:r>
              <a:rPr lang="ru-RU" sz="2400" b="1" dirty="0" smtClean="0"/>
              <a:t>Ремонтное хозяйство</a:t>
            </a:r>
            <a:r>
              <a:rPr lang="ru-RU" sz="2400" dirty="0" smtClean="0"/>
              <a:t> – комплексное понятие, характеризующее совокупность общепроизводственных и цеховых подразделений предприятия, осуществляющих мероприятия по техническому обслуживанию и ремонту оборудования.</a:t>
            </a:r>
          </a:p>
        </p:txBody>
      </p:sp>
    </p:spTree>
    <p:extLst>
      <p:ext uri="{BB962C8B-B14F-4D97-AF65-F5344CB8AC3E}">
        <p14:creationId xmlns:p14="http://schemas.microsoft.com/office/powerpoint/2010/main" val="29428041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Заголовок 1"/>
          <p:cNvSpPr>
            <a:spLocks noGrp="1"/>
          </p:cNvSpPr>
          <p:nvPr>
            <p:ph type="title"/>
          </p:nvPr>
        </p:nvSpPr>
        <p:spPr/>
        <p:txBody>
          <a:bodyPr/>
          <a:lstStyle/>
          <a:p>
            <a:pPr eaLnBrk="1" hangingPunct="1"/>
            <a:r>
              <a:rPr lang="ru-RU" sz="3600" smtClean="0"/>
              <a:t>Задачи ремонтного хозяйства:</a:t>
            </a:r>
          </a:p>
        </p:txBody>
      </p:sp>
      <p:sp>
        <p:nvSpPr>
          <p:cNvPr id="8195" name="Содержимое 2"/>
          <p:cNvSpPr>
            <a:spLocks noGrp="1"/>
          </p:cNvSpPr>
          <p:nvPr>
            <p:ph idx="1"/>
          </p:nvPr>
        </p:nvSpPr>
        <p:spPr/>
        <p:txBody>
          <a:bodyPr/>
          <a:lstStyle/>
          <a:p>
            <a:pPr eaLnBrk="1" hangingPunct="1"/>
            <a:r>
              <a:rPr lang="ru-RU" sz="2400" smtClean="0"/>
              <a:t>предупреждение преждевременного износа оборудования и поддержание его в постоянной технической готовности, сокращение простоев при выполнении технического обслуживания и ремонта;</a:t>
            </a:r>
          </a:p>
          <a:p>
            <a:pPr eaLnBrk="1" hangingPunct="1"/>
            <a:endParaRPr lang="ru-RU" sz="2400" smtClean="0"/>
          </a:p>
          <a:p>
            <a:pPr eaLnBrk="1" hangingPunct="1"/>
            <a:r>
              <a:rPr lang="ru-RU" sz="2400" smtClean="0"/>
              <a:t>повышение качества ремонтных работ и уменьшение затрат на их выполнение, внедрение прогрессивных форм, средств и методов ремонта.</a:t>
            </a:r>
          </a:p>
        </p:txBody>
      </p:sp>
    </p:spTree>
    <p:extLst>
      <p:ext uri="{BB962C8B-B14F-4D97-AF65-F5344CB8AC3E}">
        <p14:creationId xmlns:p14="http://schemas.microsoft.com/office/powerpoint/2010/main" val="29867084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404664"/>
            <a:ext cx="8229600" cy="6192688"/>
          </a:xfrm>
        </p:spPr>
        <p:txBody>
          <a:bodyPr>
            <a:normAutofit fontScale="92500" lnSpcReduction="10000"/>
          </a:bodyPr>
          <a:lstStyle/>
          <a:p>
            <a:pPr marL="175260" indent="0" algn="just">
              <a:spcAft>
                <a:spcPts val="0"/>
              </a:spcAft>
              <a:buNone/>
            </a:pPr>
            <a:r>
              <a:rPr lang="ru-RU" b="1" dirty="0">
                <a:solidFill>
                  <a:schemeClr val="tx1"/>
                </a:solidFill>
                <a:latin typeface="Times New Roman"/>
                <a:ea typeface="Times New Roman"/>
              </a:rPr>
              <a:t>Внешняя среда прямого воздействия представлена следующими компонентами:</a:t>
            </a:r>
            <a:endParaRPr lang="ru-RU" sz="1600" dirty="0">
              <a:solidFill>
                <a:schemeClr val="tx1"/>
              </a:solidFill>
              <a:latin typeface="Times New Roman"/>
              <a:ea typeface="Times New Roman"/>
            </a:endParaRPr>
          </a:p>
          <a:p>
            <a:pPr marL="449580" algn="just">
              <a:spcAft>
                <a:spcPts val="0"/>
              </a:spcAft>
              <a:tabLst>
                <a:tab pos="4037965" algn="l"/>
              </a:tabLst>
            </a:pPr>
            <a:r>
              <a:rPr lang="ru-RU" dirty="0">
                <a:solidFill>
                  <a:schemeClr val="tx1"/>
                </a:solidFill>
                <a:latin typeface="Times New Roman"/>
                <a:ea typeface="Times New Roman"/>
              </a:rPr>
              <a:t>- Поставщики;	</a:t>
            </a:r>
            <a:endParaRPr lang="ru-RU" sz="1600" dirty="0">
              <a:solidFill>
                <a:schemeClr val="tx1"/>
              </a:solidFill>
              <a:latin typeface="Times New Roman"/>
              <a:ea typeface="Times New Roman"/>
            </a:endParaRPr>
          </a:p>
          <a:p>
            <a:pPr marL="449580" algn="just">
              <a:spcAft>
                <a:spcPts val="0"/>
              </a:spcAft>
            </a:pPr>
            <a:r>
              <a:rPr lang="ru-RU" dirty="0">
                <a:solidFill>
                  <a:schemeClr val="tx1"/>
                </a:solidFill>
                <a:latin typeface="Times New Roman"/>
                <a:ea typeface="Times New Roman"/>
              </a:rPr>
              <a:t>- Потребители;</a:t>
            </a:r>
            <a:endParaRPr lang="ru-RU" sz="1600" dirty="0">
              <a:solidFill>
                <a:schemeClr val="tx1"/>
              </a:solidFill>
              <a:latin typeface="Times New Roman"/>
              <a:ea typeface="Times New Roman"/>
            </a:endParaRPr>
          </a:p>
          <a:p>
            <a:pPr marL="449580" algn="just">
              <a:spcAft>
                <a:spcPts val="0"/>
              </a:spcAft>
            </a:pPr>
            <a:r>
              <a:rPr lang="ru-RU" dirty="0">
                <a:solidFill>
                  <a:schemeClr val="tx1"/>
                </a:solidFill>
                <a:latin typeface="Times New Roman"/>
                <a:ea typeface="Times New Roman"/>
              </a:rPr>
              <a:t>- Конкуренты;</a:t>
            </a:r>
            <a:endParaRPr lang="ru-RU" sz="1600" dirty="0">
              <a:solidFill>
                <a:schemeClr val="tx1"/>
              </a:solidFill>
              <a:latin typeface="Times New Roman"/>
              <a:ea typeface="Times New Roman"/>
            </a:endParaRPr>
          </a:p>
          <a:p>
            <a:pPr marL="449580" algn="just">
              <a:spcAft>
                <a:spcPts val="0"/>
              </a:spcAft>
            </a:pPr>
            <a:r>
              <a:rPr lang="ru-RU" dirty="0">
                <a:solidFill>
                  <a:schemeClr val="tx1"/>
                </a:solidFill>
                <a:latin typeface="Times New Roman"/>
                <a:ea typeface="Times New Roman"/>
              </a:rPr>
              <a:t>- Контактные аудитории: органы государственной  власти, общественные организации.</a:t>
            </a:r>
            <a:endParaRPr lang="ru-RU" sz="1600" dirty="0">
              <a:solidFill>
                <a:schemeClr val="tx1"/>
              </a:solidFill>
              <a:latin typeface="Times New Roman"/>
              <a:ea typeface="Times New Roman"/>
            </a:endParaRPr>
          </a:p>
          <a:p>
            <a:pPr indent="450215" algn="just">
              <a:spcAft>
                <a:spcPts val="0"/>
              </a:spcAft>
            </a:pPr>
            <a:endParaRPr lang="ru-RU" b="1" dirty="0" smtClean="0">
              <a:solidFill>
                <a:schemeClr val="tx1"/>
              </a:solidFill>
              <a:latin typeface="Times New Roman"/>
              <a:ea typeface="Times New Roman"/>
            </a:endParaRPr>
          </a:p>
          <a:p>
            <a:pPr indent="450215" algn="just">
              <a:spcAft>
                <a:spcPts val="0"/>
              </a:spcAft>
            </a:pPr>
            <a:r>
              <a:rPr lang="ru-RU" b="1" dirty="0" smtClean="0">
                <a:solidFill>
                  <a:schemeClr val="tx1"/>
                </a:solidFill>
                <a:latin typeface="Times New Roman"/>
                <a:ea typeface="Times New Roman"/>
              </a:rPr>
              <a:t>К </a:t>
            </a:r>
            <a:r>
              <a:rPr lang="ru-RU" b="1" dirty="0">
                <a:solidFill>
                  <a:schemeClr val="tx1"/>
                </a:solidFill>
                <a:latin typeface="Times New Roman"/>
                <a:ea typeface="Times New Roman"/>
              </a:rPr>
              <a:t>внешней среде косвенного воздействия относятся следующие компоненты:</a:t>
            </a:r>
            <a:endParaRPr lang="ru-RU" sz="1600" dirty="0">
              <a:solidFill>
                <a:schemeClr val="tx1"/>
              </a:solidFill>
              <a:latin typeface="Times New Roman"/>
              <a:ea typeface="Times New Roman"/>
            </a:endParaRPr>
          </a:p>
          <a:p>
            <a:pPr indent="450215" algn="just">
              <a:spcAft>
                <a:spcPts val="0"/>
              </a:spcAft>
              <a:tabLst>
                <a:tab pos="4989195" algn="l"/>
              </a:tabLst>
            </a:pPr>
            <a:r>
              <a:rPr lang="ru-RU" dirty="0">
                <a:solidFill>
                  <a:schemeClr val="tx1"/>
                </a:solidFill>
                <a:latin typeface="Times New Roman"/>
                <a:ea typeface="Times New Roman"/>
              </a:rPr>
              <a:t>- </a:t>
            </a:r>
            <a:r>
              <a:rPr lang="ru-RU" dirty="0" smtClean="0">
                <a:solidFill>
                  <a:schemeClr val="tx1"/>
                </a:solidFill>
                <a:latin typeface="Times New Roman"/>
                <a:ea typeface="Times New Roman"/>
              </a:rPr>
              <a:t>социально-политическая </a:t>
            </a:r>
            <a:r>
              <a:rPr lang="ru-RU" dirty="0">
                <a:solidFill>
                  <a:schemeClr val="tx1"/>
                </a:solidFill>
                <a:latin typeface="Times New Roman"/>
                <a:ea typeface="Times New Roman"/>
              </a:rPr>
              <a:t>стабильность;	</a:t>
            </a:r>
            <a:endParaRPr lang="ru-RU" sz="1600" dirty="0">
              <a:solidFill>
                <a:schemeClr val="tx1"/>
              </a:solidFill>
              <a:latin typeface="Times New Roman"/>
              <a:ea typeface="Times New Roman"/>
            </a:endParaRPr>
          </a:p>
          <a:p>
            <a:pPr indent="450215" algn="just">
              <a:spcAft>
                <a:spcPts val="0"/>
              </a:spcAft>
            </a:pPr>
            <a:r>
              <a:rPr lang="ru-RU" dirty="0">
                <a:solidFill>
                  <a:schemeClr val="tx1"/>
                </a:solidFill>
                <a:latin typeface="Times New Roman"/>
                <a:ea typeface="Times New Roman"/>
              </a:rPr>
              <a:t>- демографическая ситуация;</a:t>
            </a:r>
            <a:endParaRPr lang="ru-RU" sz="1600" dirty="0">
              <a:solidFill>
                <a:schemeClr val="tx1"/>
              </a:solidFill>
              <a:latin typeface="Times New Roman"/>
              <a:ea typeface="Times New Roman"/>
            </a:endParaRPr>
          </a:p>
          <a:p>
            <a:pPr indent="450215" algn="just">
              <a:spcAft>
                <a:spcPts val="0"/>
              </a:spcAft>
            </a:pPr>
            <a:r>
              <a:rPr lang="ru-RU" dirty="0">
                <a:solidFill>
                  <a:schemeClr val="tx1"/>
                </a:solidFill>
                <a:latin typeface="Times New Roman"/>
                <a:ea typeface="Times New Roman"/>
              </a:rPr>
              <a:t>- социокультурные факторы;</a:t>
            </a:r>
            <a:endParaRPr lang="ru-RU" sz="1600" dirty="0">
              <a:solidFill>
                <a:schemeClr val="tx1"/>
              </a:solidFill>
              <a:latin typeface="Times New Roman"/>
              <a:ea typeface="Times New Roman"/>
            </a:endParaRPr>
          </a:p>
          <a:p>
            <a:pPr indent="450215" algn="just">
              <a:spcAft>
                <a:spcPts val="0"/>
              </a:spcAft>
            </a:pPr>
            <a:r>
              <a:rPr lang="ru-RU" dirty="0">
                <a:solidFill>
                  <a:schemeClr val="tx1"/>
                </a:solidFill>
                <a:latin typeface="Times New Roman"/>
                <a:ea typeface="Times New Roman"/>
              </a:rPr>
              <a:t>- инновационные технологии;</a:t>
            </a:r>
            <a:endParaRPr lang="ru-RU" sz="1600" dirty="0">
              <a:solidFill>
                <a:schemeClr val="tx1"/>
              </a:solidFill>
              <a:latin typeface="Times New Roman"/>
              <a:ea typeface="Times New Roman"/>
            </a:endParaRPr>
          </a:p>
          <a:p>
            <a:pPr indent="450215" algn="just">
              <a:spcAft>
                <a:spcPts val="0"/>
              </a:spcAft>
            </a:pPr>
            <a:r>
              <a:rPr lang="ru-RU" dirty="0">
                <a:solidFill>
                  <a:schemeClr val="tx1"/>
                </a:solidFill>
                <a:latin typeface="Times New Roman"/>
                <a:ea typeface="Times New Roman"/>
              </a:rPr>
              <a:t>- экология;</a:t>
            </a:r>
            <a:endParaRPr lang="ru-RU" sz="1600" dirty="0">
              <a:solidFill>
                <a:schemeClr val="tx1"/>
              </a:solidFill>
              <a:latin typeface="Times New Roman"/>
              <a:ea typeface="Times New Roman"/>
            </a:endParaRPr>
          </a:p>
          <a:p>
            <a:r>
              <a:rPr lang="ru-RU" dirty="0">
                <a:solidFill>
                  <a:schemeClr val="tx1"/>
                </a:solidFill>
                <a:latin typeface="Times New Roman"/>
                <a:ea typeface="Times New Roman"/>
              </a:rPr>
              <a:t>- международные события.</a:t>
            </a:r>
            <a:endParaRPr lang="ru-RU" dirty="0">
              <a:solidFill>
                <a:schemeClr val="tx1"/>
              </a:solidFill>
            </a:endParaRPr>
          </a:p>
        </p:txBody>
      </p:sp>
    </p:spTree>
    <p:extLst>
      <p:ext uri="{BB962C8B-B14F-4D97-AF65-F5344CB8AC3E}">
        <p14:creationId xmlns:p14="http://schemas.microsoft.com/office/powerpoint/2010/main" val="25397414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Заголовок 1"/>
          <p:cNvSpPr>
            <a:spLocks noGrp="1"/>
          </p:cNvSpPr>
          <p:nvPr>
            <p:ph type="title"/>
          </p:nvPr>
        </p:nvSpPr>
        <p:spPr>
          <a:xfrm>
            <a:off x="500063" y="714375"/>
            <a:ext cx="8229600" cy="1066800"/>
          </a:xfrm>
        </p:spPr>
        <p:txBody>
          <a:bodyPr/>
          <a:lstStyle/>
          <a:p>
            <a:pPr eaLnBrk="1" hangingPunct="1"/>
            <a:r>
              <a:rPr lang="ru-RU" sz="3600" smtClean="0"/>
              <a:t>Функции ремонтного хозяйства:</a:t>
            </a:r>
          </a:p>
        </p:txBody>
      </p:sp>
      <p:sp>
        <p:nvSpPr>
          <p:cNvPr id="3" name="Содержимое 2"/>
          <p:cNvSpPr>
            <a:spLocks noGrp="1"/>
          </p:cNvSpPr>
          <p:nvPr>
            <p:ph idx="1"/>
          </p:nvPr>
        </p:nvSpPr>
        <p:spPr>
          <a:xfrm>
            <a:off x="457200" y="1928813"/>
            <a:ext cx="8229600" cy="4645025"/>
          </a:xfrm>
        </p:spPr>
        <p:txBody>
          <a:bodyPr>
            <a:normAutofit fontScale="77500" lnSpcReduction="20000"/>
          </a:bodyPr>
          <a:lstStyle/>
          <a:p>
            <a:pPr marL="365760" indent="-256032" eaLnBrk="1" fontAlgn="auto" hangingPunct="1">
              <a:spcAft>
                <a:spcPts val="0"/>
              </a:spcAft>
              <a:buClr>
                <a:schemeClr val="accent3"/>
              </a:buClr>
              <a:buFont typeface="Georgia"/>
              <a:buChar char="•"/>
              <a:defRPr/>
            </a:pPr>
            <a:r>
              <a:rPr lang="ru-RU" dirty="0" smtClean="0"/>
              <a:t>- планирование, контроль и учет выполняемых ремонтных работ;</a:t>
            </a:r>
          </a:p>
          <a:p>
            <a:pPr marL="365760" indent="-256032" eaLnBrk="1" fontAlgn="auto" hangingPunct="1">
              <a:spcAft>
                <a:spcPts val="0"/>
              </a:spcAft>
              <a:buClr>
                <a:schemeClr val="accent3"/>
              </a:buClr>
              <a:buFont typeface="Georgia"/>
              <a:buChar char="•"/>
              <a:defRPr/>
            </a:pPr>
            <a:endParaRPr lang="ru-RU" sz="500" dirty="0" smtClean="0"/>
          </a:p>
          <a:p>
            <a:pPr marL="365760" indent="-256032" eaLnBrk="1" fontAlgn="auto" hangingPunct="1">
              <a:spcAft>
                <a:spcPts val="0"/>
              </a:spcAft>
              <a:buClr>
                <a:schemeClr val="accent3"/>
              </a:buClr>
              <a:buFont typeface="Georgia"/>
              <a:buChar char="•"/>
              <a:defRPr/>
            </a:pPr>
            <a:r>
              <a:rPr lang="ru-RU" dirty="0" smtClean="0"/>
              <a:t>- снижение трудоемкости и стоимости ремонтных работ, увеличение межремонтного периода оборудования предприятия;</a:t>
            </a:r>
          </a:p>
          <a:p>
            <a:pPr marL="365760" indent="-256032" eaLnBrk="1" fontAlgn="auto" hangingPunct="1">
              <a:spcAft>
                <a:spcPts val="0"/>
              </a:spcAft>
              <a:buClr>
                <a:schemeClr val="accent3"/>
              </a:buClr>
              <a:buFont typeface="Georgia"/>
              <a:buChar char="•"/>
              <a:defRPr/>
            </a:pPr>
            <a:endParaRPr lang="ru-RU" sz="600" dirty="0" smtClean="0"/>
          </a:p>
          <a:p>
            <a:pPr marL="365760" indent="-256032" eaLnBrk="1" fontAlgn="auto" hangingPunct="1">
              <a:spcAft>
                <a:spcPts val="0"/>
              </a:spcAft>
              <a:buClr>
                <a:schemeClr val="accent3"/>
              </a:buClr>
              <a:buFont typeface="Georgia"/>
              <a:buChar char="•"/>
              <a:defRPr/>
            </a:pPr>
            <a:r>
              <a:rPr lang="ru-RU" dirty="0" smtClean="0"/>
              <a:t>- контроль правильности эксплуатации технологического оборудования и разработка инструкций по уходу за ним;</a:t>
            </a:r>
          </a:p>
          <a:p>
            <a:pPr marL="365760" indent="-256032" eaLnBrk="1" fontAlgn="auto" hangingPunct="1">
              <a:spcAft>
                <a:spcPts val="0"/>
              </a:spcAft>
              <a:buClr>
                <a:schemeClr val="accent3"/>
              </a:buClr>
              <a:buFont typeface="Georgia"/>
              <a:buChar char="•"/>
              <a:defRPr/>
            </a:pPr>
            <a:endParaRPr lang="ru-RU" sz="500" dirty="0" smtClean="0"/>
          </a:p>
          <a:p>
            <a:pPr marL="365760" indent="-256032" eaLnBrk="1" fontAlgn="auto" hangingPunct="1">
              <a:spcAft>
                <a:spcPts val="0"/>
              </a:spcAft>
              <a:buClr>
                <a:schemeClr val="accent3"/>
              </a:buClr>
              <a:buFont typeface="Georgia"/>
              <a:buChar char="•"/>
              <a:defRPr/>
            </a:pPr>
            <a:r>
              <a:rPr lang="ru-RU" dirty="0" smtClean="0"/>
              <a:t>- ведение учета оборудования, его паспортизация и аттестация;</a:t>
            </a:r>
          </a:p>
          <a:p>
            <a:pPr marL="365760" indent="-256032" eaLnBrk="1" fontAlgn="auto" hangingPunct="1">
              <a:spcAft>
                <a:spcPts val="0"/>
              </a:spcAft>
              <a:buClr>
                <a:schemeClr val="accent3"/>
              </a:buClr>
              <a:buFont typeface="Georgia"/>
              <a:buChar char="•"/>
              <a:defRPr/>
            </a:pPr>
            <a:endParaRPr lang="ru-RU" sz="500" dirty="0" smtClean="0"/>
          </a:p>
          <a:p>
            <a:pPr marL="365760" indent="-256032" eaLnBrk="1" fontAlgn="auto" hangingPunct="1">
              <a:spcAft>
                <a:spcPts val="0"/>
              </a:spcAft>
              <a:buClr>
                <a:schemeClr val="accent3"/>
              </a:buClr>
              <a:buFont typeface="Georgia"/>
              <a:buChar char="•"/>
              <a:defRPr/>
            </a:pPr>
            <a:r>
              <a:rPr lang="ru-RU" dirty="0" smtClean="0"/>
              <a:t>- планирование и контроль изготовления запасных частей;</a:t>
            </a:r>
          </a:p>
          <a:p>
            <a:pPr marL="365760" indent="-256032" eaLnBrk="1" fontAlgn="auto" hangingPunct="1">
              <a:spcAft>
                <a:spcPts val="0"/>
              </a:spcAft>
              <a:buClr>
                <a:schemeClr val="accent3"/>
              </a:buClr>
              <a:buFont typeface="Georgia"/>
              <a:buChar char="•"/>
              <a:defRPr/>
            </a:pPr>
            <a:endParaRPr lang="ru-RU" sz="800" dirty="0" smtClean="0"/>
          </a:p>
          <a:p>
            <a:pPr marL="365760" indent="-256032" eaLnBrk="1" fontAlgn="auto" hangingPunct="1">
              <a:spcAft>
                <a:spcPts val="0"/>
              </a:spcAft>
              <a:buClr>
                <a:schemeClr val="accent3"/>
              </a:buClr>
              <a:buFont typeface="Georgia"/>
              <a:buChar char="•"/>
              <a:defRPr/>
            </a:pPr>
            <a:r>
              <a:rPr lang="ru-RU" dirty="0" smtClean="0"/>
              <a:t>- модернизация оборудования, повышение эффективности труда ремонтников. </a:t>
            </a:r>
            <a:endParaRPr lang="ru-RU" dirty="0"/>
          </a:p>
        </p:txBody>
      </p:sp>
    </p:spTree>
    <p:extLst>
      <p:ext uri="{BB962C8B-B14F-4D97-AF65-F5344CB8AC3E}">
        <p14:creationId xmlns:p14="http://schemas.microsoft.com/office/powerpoint/2010/main" val="27141233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Содержимое 2"/>
          <p:cNvSpPr>
            <a:spLocks noGrp="1"/>
          </p:cNvSpPr>
          <p:nvPr>
            <p:ph idx="1"/>
          </p:nvPr>
        </p:nvSpPr>
        <p:spPr>
          <a:xfrm>
            <a:off x="457200" y="785813"/>
            <a:ext cx="8229600" cy="5788025"/>
          </a:xfrm>
        </p:spPr>
        <p:txBody>
          <a:bodyPr/>
          <a:lstStyle/>
          <a:p>
            <a:pPr>
              <a:buFont typeface="Georgia" pitchFamily="18" charset="0"/>
              <a:buNone/>
            </a:pPr>
            <a:r>
              <a:rPr lang="ru-RU" sz="2400" smtClean="0"/>
              <a:t>Ремонтное  хозяйство возглавляет </a:t>
            </a:r>
            <a:r>
              <a:rPr lang="ru-RU" sz="2400" b="1" i="1" smtClean="0"/>
              <a:t>главный механик </a:t>
            </a:r>
            <a:r>
              <a:rPr lang="ru-RU" sz="2400" smtClean="0"/>
              <a:t>завода, подчиненный непосредственно техническому директору (главному инженеру) завода. </a:t>
            </a:r>
          </a:p>
          <a:p>
            <a:pPr>
              <a:buFont typeface="Georgia" pitchFamily="18" charset="0"/>
              <a:buNone/>
            </a:pPr>
            <a:endParaRPr lang="ru-RU" sz="2400" smtClean="0"/>
          </a:p>
          <a:p>
            <a:pPr>
              <a:buFont typeface="Georgia" pitchFamily="18" charset="0"/>
              <a:buNone/>
            </a:pPr>
            <a:r>
              <a:rPr lang="ru-RU" sz="2400" smtClean="0"/>
              <a:t>В ремонтное хозяйство входят: </a:t>
            </a:r>
          </a:p>
          <a:p>
            <a:pPr>
              <a:buFontTx/>
              <a:buChar char="-"/>
            </a:pPr>
            <a:r>
              <a:rPr lang="ru-RU" sz="2400" smtClean="0"/>
              <a:t>отдел главного механика, </a:t>
            </a:r>
          </a:p>
          <a:p>
            <a:pPr>
              <a:buFontTx/>
              <a:buChar char="-"/>
            </a:pPr>
            <a:r>
              <a:rPr lang="ru-RU" sz="2400" smtClean="0"/>
              <a:t>ремонтно-механический цех, </a:t>
            </a:r>
          </a:p>
          <a:p>
            <a:pPr>
              <a:buFontTx/>
              <a:buChar char="-"/>
            </a:pPr>
            <a:r>
              <a:rPr lang="ru-RU" sz="2400" smtClean="0"/>
              <a:t>цеховые ремонтные базы (службы),</a:t>
            </a:r>
          </a:p>
          <a:p>
            <a:pPr>
              <a:buFontTx/>
              <a:buChar char="-"/>
            </a:pPr>
            <a:r>
              <a:rPr lang="ru-RU" sz="2400" smtClean="0"/>
              <a:t>заточные, смазочные, ремонтные мастерские,</a:t>
            </a:r>
          </a:p>
          <a:p>
            <a:pPr>
              <a:buFontTx/>
              <a:buChar char="-"/>
            </a:pPr>
            <a:r>
              <a:rPr lang="ru-RU" sz="2400" smtClean="0"/>
              <a:t>общезаводской склад запчастей и деталей.</a:t>
            </a:r>
          </a:p>
          <a:p>
            <a:endParaRPr lang="ru-RU" smtClean="0"/>
          </a:p>
        </p:txBody>
      </p:sp>
    </p:spTree>
    <p:extLst>
      <p:ext uri="{BB962C8B-B14F-4D97-AF65-F5344CB8AC3E}">
        <p14:creationId xmlns:p14="http://schemas.microsoft.com/office/powerpoint/2010/main" val="7440840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Заголовок 1"/>
          <p:cNvSpPr>
            <a:spLocks noGrp="1"/>
          </p:cNvSpPr>
          <p:nvPr>
            <p:ph type="title"/>
          </p:nvPr>
        </p:nvSpPr>
        <p:spPr>
          <a:xfrm>
            <a:off x="500063" y="714375"/>
            <a:ext cx="8229600" cy="1066800"/>
          </a:xfrm>
        </p:spPr>
        <p:txBody>
          <a:bodyPr/>
          <a:lstStyle/>
          <a:p>
            <a:r>
              <a:rPr lang="ru-RU" sz="2800" smtClean="0"/>
              <a:t>Ремонт может осуществляться следующими путями:</a:t>
            </a:r>
          </a:p>
        </p:txBody>
      </p:sp>
      <p:sp>
        <p:nvSpPr>
          <p:cNvPr id="23555" name="Содержимое 2"/>
          <p:cNvSpPr>
            <a:spLocks noGrp="1"/>
          </p:cNvSpPr>
          <p:nvPr>
            <p:ph idx="1"/>
          </p:nvPr>
        </p:nvSpPr>
        <p:spPr>
          <a:xfrm>
            <a:off x="285750" y="1785938"/>
            <a:ext cx="8572500" cy="4787900"/>
          </a:xfrm>
        </p:spPr>
        <p:txBody>
          <a:bodyPr/>
          <a:lstStyle/>
          <a:p>
            <a:r>
              <a:rPr lang="ru-RU" sz="2000" smtClean="0"/>
              <a:t>1. Централизованно на специализированных ремонтных заводах или в цехах, специализирующихся на ремонте определенных типомоделей оборудования.</a:t>
            </a:r>
          </a:p>
          <a:p>
            <a:endParaRPr lang="ru-RU" sz="700" smtClean="0"/>
          </a:p>
          <a:p>
            <a:r>
              <a:rPr lang="ru-RU" sz="2000" smtClean="0"/>
              <a:t>2. Централизованно силами ремонтно-механических цехов предприятий.</a:t>
            </a:r>
          </a:p>
          <a:p>
            <a:endParaRPr lang="ru-RU" sz="800" smtClean="0"/>
          </a:p>
          <a:p>
            <a:r>
              <a:rPr lang="ru-RU" sz="2000" smtClean="0"/>
              <a:t>3. Силами специализированных комплексных бригад службы цехового механика.</a:t>
            </a:r>
          </a:p>
          <a:p>
            <a:endParaRPr lang="ru-RU" sz="900" smtClean="0"/>
          </a:p>
          <a:p>
            <a:r>
              <a:rPr lang="ru-RU" sz="2000" smtClean="0"/>
              <a:t>4. Силами выездных бригад, организованных при специализированных заводах или цехах для ремонта тяжелого, особо тяжелого, уникального и прецизионного оборудования.</a:t>
            </a:r>
          </a:p>
        </p:txBody>
      </p:sp>
    </p:spTree>
    <p:extLst>
      <p:ext uri="{BB962C8B-B14F-4D97-AF65-F5344CB8AC3E}">
        <p14:creationId xmlns:p14="http://schemas.microsoft.com/office/powerpoint/2010/main" val="30211979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Содержимое 2"/>
          <p:cNvSpPr>
            <a:spLocks noGrp="1"/>
          </p:cNvSpPr>
          <p:nvPr>
            <p:ph idx="1"/>
          </p:nvPr>
        </p:nvSpPr>
        <p:spPr>
          <a:xfrm>
            <a:off x="214313" y="642938"/>
            <a:ext cx="8715375" cy="5930900"/>
          </a:xfrm>
        </p:spPr>
        <p:txBody>
          <a:bodyPr/>
          <a:lstStyle/>
          <a:p>
            <a:pPr>
              <a:buFont typeface="Georgia" pitchFamily="18" charset="0"/>
              <a:buNone/>
            </a:pPr>
            <a:r>
              <a:rPr lang="ru-RU" sz="1800" smtClean="0"/>
              <a:t>Существует </a:t>
            </a:r>
            <a:r>
              <a:rPr lang="ru-RU" sz="1800" b="1" smtClean="0"/>
              <a:t>три формы организации ремонтных работ</a:t>
            </a:r>
            <a:r>
              <a:rPr lang="ru-RU" sz="1800" smtClean="0"/>
              <a:t> на предприятии:</a:t>
            </a:r>
          </a:p>
          <a:p>
            <a:pPr>
              <a:buFont typeface="Georgia" pitchFamily="18" charset="0"/>
              <a:buNone/>
            </a:pPr>
            <a:r>
              <a:rPr lang="ru-RU" sz="1800" smtClean="0"/>
              <a:t>1. </a:t>
            </a:r>
            <a:r>
              <a:rPr lang="ru-RU" sz="1800" i="1" smtClean="0"/>
              <a:t>Централизованная</a:t>
            </a:r>
            <a:r>
              <a:rPr lang="ru-RU" sz="1800" smtClean="0"/>
              <a:t>. Ремонт всех видов оборудования и его модернизация производится силами ремонтно-механического цеха.</a:t>
            </a:r>
          </a:p>
          <a:p>
            <a:r>
              <a:rPr lang="ru-RU" sz="1800" smtClean="0"/>
              <a:t>Применяется на небольших предприятиях единичного мелкосерийного производства с общим количеством оборудования 2500-3000 единиц при наличии нескольких цехов, каждый из которых имеет оборудование не более 500 ремонтных единиц.</a:t>
            </a:r>
          </a:p>
          <a:p>
            <a:pPr>
              <a:buFont typeface="Georgia" pitchFamily="18" charset="0"/>
              <a:buNone/>
            </a:pPr>
            <a:r>
              <a:rPr lang="ru-RU" sz="1800" smtClean="0"/>
              <a:t>2. </a:t>
            </a:r>
            <a:r>
              <a:rPr lang="ru-RU" sz="1800" i="1" smtClean="0"/>
              <a:t>Децентрализованная</a:t>
            </a:r>
            <a:r>
              <a:rPr lang="ru-RU" sz="1800" smtClean="0"/>
              <a:t>. Все ремонты, включая межремонтное обслуживание, производятся силами цеховой ремонтной базы (ЦРБ) и специализированных ремонтных бригад под руководством механика цеха.</a:t>
            </a:r>
          </a:p>
          <a:p>
            <a:r>
              <a:rPr lang="ru-RU" sz="1800" smtClean="0"/>
              <a:t>Применяется на заводах крупносерийного и массового производства с количеством оборудования свыше 5000 ремонтных единиц, цехи которых имеют оборудование свыше 800 ремонтных единиц.</a:t>
            </a:r>
          </a:p>
          <a:p>
            <a:pPr>
              <a:buFont typeface="Georgia" pitchFamily="18" charset="0"/>
              <a:buNone/>
            </a:pPr>
            <a:r>
              <a:rPr lang="ru-RU" sz="1800" i="1" smtClean="0"/>
              <a:t>3.Смешанная</a:t>
            </a:r>
            <a:r>
              <a:rPr lang="ru-RU" sz="1800" smtClean="0"/>
              <a:t>. Все ремонтные работы, кроме капитального, а иногда и среднего ремонтов, проводятся силами цеховых ремонтных баз. Капитальный и средний ремонт, а также модернизация оборудования производятся в РМЦ.</a:t>
            </a:r>
          </a:p>
          <a:p>
            <a:r>
              <a:rPr lang="ru-RU" sz="1800" smtClean="0"/>
              <a:t>Применяется на заводах с количеством оборудования от 3000 до 5000 ремонтных единиц, цехи которых имеют оборудование от 500 до 800 ремонтных единиц.</a:t>
            </a:r>
          </a:p>
        </p:txBody>
      </p:sp>
    </p:spTree>
    <p:extLst>
      <p:ext uri="{BB962C8B-B14F-4D97-AF65-F5344CB8AC3E}">
        <p14:creationId xmlns:p14="http://schemas.microsoft.com/office/powerpoint/2010/main" val="33291097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Содержимое 2"/>
          <p:cNvSpPr>
            <a:spLocks noGrp="1"/>
          </p:cNvSpPr>
          <p:nvPr>
            <p:ph idx="1"/>
          </p:nvPr>
        </p:nvSpPr>
        <p:spPr>
          <a:xfrm>
            <a:off x="214313" y="785813"/>
            <a:ext cx="8715375" cy="5788025"/>
          </a:xfrm>
        </p:spPr>
        <p:txBody>
          <a:bodyPr/>
          <a:lstStyle/>
          <a:p>
            <a:pPr>
              <a:buFont typeface="Georgia" pitchFamily="18" charset="0"/>
              <a:buNone/>
            </a:pPr>
            <a:r>
              <a:rPr lang="ru-RU" sz="2400" smtClean="0"/>
              <a:t>Основными </a:t>
            </a:r>
            <a:r>
              <a:rPr lang="ru-RU" sz="2400" b="1" smtClean="0"/>
              <a:t>направлениями совершенствования ремонтного хозяйства </a:t>
            </a:r>
            <a:r>
              <a:rPr lang="ru-RU" sz="2400" smtClean="0"/>
              <a:t>являются:</a:t>
            </a:r>
          </a:p>
          <a:p>
            <a:r>
              <a:rPr lang="ru-RU" sz="1800" smtClean="0"/>
              <a:t>организация централизованного ремонта оборудования;</a:t>
            </a:r>
          </a:p>
          <a:p>
            <a:r>
              <a:rPr lang="ru-RU" sz="1800" smtClean="0"/>
              <a:t>создание ремонтных баз на предприятиях-изготовителях оборудования, что повышает их заинтересованность в повышении качества своего оборудования;</a:t>
            </a:r>
          </a:p>
          <a:p>
            <a:r>
              <a:rPr lang="ru-RU" sz="1800" smtClean="0"/>
              <a:t>централизация ремонта и обслуживания оборудования непосредственно на промышленных предприятиях;</a:t>
            </a:r>
          </a:p>
          <a:p>
            <a:r>
              <a:rPr lang="ru-RU" sz="1800" smtClean="0"/>
              <a:t>механизация ручных ремонтных работ;</a:t>
            </a:r>
          </a:p>
          <a:p>
            <a:r>
              <a:rPr lang="ru-RU" sz="1800" smtClean="0"/>
              <a:t>применение современных средств технической диагностики состояния оборудования;</a:t>
            </a:r>
          </a:p>
          <a:p>
            <a:r>
              <a:rPr lang="ru-RU" sz="1800" smtClean="0"/>
              <a:t>внедрение прогрессивных методов, технологических процессов и организационных форм выполнения ремонтных работ;</a:t>
            </a:r>
          </a:p>
          <a:p>
            <a:r>
              <a:rPr lang="ru-RU" sz="1800" smtClean="0"/>
              <a:t>совершенствование технической подготовки ремонта;</a:t>
            </a:r>
          </a:p>
          <a:p>
            <a:r>
              <a:rPr lang="ru-RU" sz="1800" smtClean="0"/>
              <a:t>совершенствование планирования ремонтных работ;</a:t>
            </a:r>
          </a:p>
          <a:p>
            <a:r>
              <a:rPr lang="ru-RU" sz="1800" smtClean="0"/>
              <a:t>внедрение нормативной сдельно-премиальной системы оплаты труда;</a:t>
            </a:r>
          </a:p>
          <a:p>
            <a:r>
              <a:rPr lang="ru-RU" sz="1800" smtClean="0"/>
              <a:t>внедрение автоматизированной системы управления ремонтным производством.</a:t>
            </a:r>
          </a:p>
        </p:txBody>
      </p:sp>
    </p:spTree>
    <p:extLst>
      <p:ext uri="{BB962C8B-B14F-4D97-AF65-F5344CB8AC3E}">
        <p14:creationId xmlns:p14="http://schemas.microsoft.com/office/powerpoint/2010/main" val="27879795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00063" y="1214438"/>
            <a:ext cx="8229600" cy="5286375"/>
          </a:xfrm>
        </p:spPr>
        <p:txBody>
          <a:bodyPr>
            <a:normAutofit/>
          </a:bodyPr>
          <a:lstStyle/>
          <a:p>
            <a:pPr marL="365760" indent="-256032" eaLnBrk="1" fontAlgn="auto" hangingPunct="1">
              <a:spcAft>
                <a:spcPts val="0"/>
              </a:spcAft>
              <a:buClr>
                <a:schemeClr val="accent3"/>
              </a:buClr>
              <a:buFont typeface="Georgia" pitchFamily="18" charset="0"/>
              <a:buNone/>
              <a:defRPr/>
            </a:pPr>
            <a:r>
              <a:rPr lang="ru-RU" sz="2400" b="1" dirty="0" smtClean="0"/>
              <a:t>Система</a:t>
            </a:r>
            <a:r>
              <a:rPr lang="ru-RU" sz="2400" dirty="0" smtClean="0"/>
              <a:t> </a:t>
            </a:r>
            <a:r>
              <a:rPr lang="ru-RU" sz="2400" b="1" dirty="0" smtClean="0"/>
              <a:t>планово-предупредительного ремонта оборудования </a:t>
            </a:r>
            <a:r>
              <a:rPr lang="ru-RU" sz="2400" dirty="0" smtClean="0"/>
              <a:t>- совокупность организационно-технических мероприятий по уходу, надзору, обслуживанию и ремонту оборудования, проводимых профилактически по заранее составленному плану (графику) с целью предотвращения прогрессирующего износа, предупреждения аварий и поддержания оборудования в постоянной эксплуатационной готовности.</a:t>
            </a:r>
          </a:p>
          <a:p>
            <a:pPr marL="365760" indent="-256032" eaLnBrk="1" fontAlgn="auto" hangingPunct="1">
              <a:spcAft>
                <a:spcPts val="0"/>
              </a:spcAft>
              <a:buClr>
                <a:schemeClr val="accent3"/>
              </a:buClr>
              <a:buFont typeface="Georgia" pitchFamily="18" charset="0"/>
              <a:buNone/>
              <a:defRPr/>
            </a:pPr>
            <a:endParaRPr lang="ru-RU" sz="2400" dirty="0" smtClean="0"/>
          </a:p>
          <a:p>
            <a:pPr marL="365760" indent="-256032" eaLnBrk="1" fontAlgn="auto" hangingPunct="1">
              <a:spcAft>
                <a:spcPts val="0"/>
              </a:spcAft>
              <a:buClr>
                <a:schemeClr val="accent3"/>
              </a:buClr>
              <a:buFont typeface="Georgia" pitchFamily="18" charset="0"/>
              <a:buNone/>
              <a:defRPr/>
            </a:pPr>
            <a:r>
              <a:rPr lang="ru-RU" sz="2000" i="1" dirty="0" smtClean="0"/>
              <a:t>Сущность системы ППР – проведение через определенное число часов работы оборудования профилактических осмотров и различных видов плановых ремонтов</a:t>
            </a:r>
            <a:endParaRPr lang="ru-RU" sz="2000" i="1" dirty="0"/>
          </a:p>
        </p:txBody>
      </p:sp>
    </p:spTree>
    <p:extLst>
      <p:ext uri="{BB962C8B-B14F-4D97-AF65-F5344CB8AC3E}">
        <p14:creationId xmlns:p14="http://schemas.microsoft.com/office/powerpoint/2010/main" val="2511005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Заголовок 1"/>
          <p:cNvSpPr>
            <a:spLocks noGrp="1"/>
          </p:cNvSpPr>
          <p:nvPr>
            <p:ph type="title"/>
          </p:nvPr>
        </p:nvSpPr>
        <p:spPr>
          <a:xfrm>
            <a:off x="428625" y="785813"/>
            <a:ext cx="8229600" cy="1066800"/>
          </a:xfrm>
        </p:spPr>
        <p:txBody>
          <a:bodyPr/>
          <a:lstStyle/>
          <a:p>
            <a:pPr eaLnBrk="1" hangingPunct="1"/>
            <a:r>
              <a:rPr lang="ru-RU" sz="2800" smtClean="0"/>
              <a:t>Виды работ, предусмотренных системой ППР:</a:t>
            </a:r>
          </a:p>
        </p:txBody>
      </p:sp>
      <p:sp>
        <p:nvSpPr>
          <p:cNvPr id="12291" name="Содержимое 2"/>
          <p:cNvSpPr>
            <a:spLocks noGrp="1"/>
          </p:cNvSpPr>
          <p:nvPr>
            <p:ph idx="1"/>
          </p:nvPr>
        </p:nvSpPr>
        <p:spPr>
          <a:xfrm>
            <a:off x="357188" y="1928813"/>
            <a:ext cx="8229600" cy="4429125"/>
          </a:xfrm>
        </p:spPr>
        <p:txBody>
          <a:bodyPr/>
          <a:lstStyle/>
          <a:p>
            <a:pPr eaLnBrk="1" hangingPunct="1">
              <a:buFont typeface="Georgia" pitchFamily="18" charset="0"/>
              <a:buNone/>
            </a:pPr>
            <a:r>
              <a:rPr lang="ru-RU" sz="2000" b="1" smtClean="0"/>
              <a:t>1. Межремонтное обслуживание:</a:t>
            </a:r>
          </a:p>
          <a:p>
            <a:pPr eaLnBrk="1" hangingPunct="1"/>
            <a:r>
              <a:rPr lang="ru-RU" sz="2000" smtClean="0"/>
              <a:t> наблюдение за состоянием оборудования;</a:t>
            </a:r>
          </a:p>
          <a:p>
            <a:pPr eaLnBrk="1" hangingPunct="1"/>
            <a:r>
              <a:rPr lang="ru-RU" sz="2000" smtClean="0"/>
              <a:t> выполнение рабочими правил эксплуатации оборудования;</a:t>
            </a:r>
          </a:p>
          <a:p>
            <a:pPr eaLnBrk="1" hangingPunct="1"/>
            <a:r>
              <a:rPr lang="ru-RU" sz="2000" smtClean="0"/>
              <a:t> своевременная регулировка механизмов;</a:t>
            </a:r>
          </a:p>
          <a:p>
            <a:pPr eaLnBrk="1" hangingPunct="1"/>
            <a:r>
              <a:rPr lang="ru-RU" sz="2000" smtClean="0"/>
              <a:t> устранение мелких неисправностей.</a:t>
            </a:r>
          </a:p>
          <a:p>
            <a:pPr eaLnBrk="1" hangingPunct="1">
              <a:buFont typeface="Georgia" pitchFamily="18" charset="0"/>
              <a:buNone/>
            </a:pPr>
            <a:endParaRPr lang="ru-RU" sz="2000" smtClean="0"/>
          </a:p>
          <a:p>
            <a:pPr eaLnBrk="1" hangingPunct="1">
              <a:buFont typeface="Georgia" pitchFamily="18" charset="0"/>
              <a:buNone/>
            </a:pPr>
            <a:endParaRPr lang="ru-RU" sz="2000" smtClean="0"/>
          </a:p>
          <a:p>
            <a:pPr eaLnBrk="1" hangingPunct="1">
              <a:buFont typeface="Georgia" pitchFamily="18" charset="0"/>
              <a:buNone/>
            </a:pPr>
            <a:r>
              <a:rPr lang="ru-RU" sz="2000" i="1" smtClean="0"/>
              <a:t>Выполнение основными рабочими и дежурным ремонтным персоналом межремонтного обслуживания проводится в нерабочие часы.</a:t>
            </a:r>
          </a:p>
          <a:p>
            <a:pPr eaLnBrk="1" hangingPunct="1"/>
            <a:endParaRPr lang="ru-RU" sz="2000" smtClean="0"/>
          </a:p>
        </p:txBody>
      </p:sp>
    </p:spTree>
    <p:extLst>
      <p:ext uri="{BB962C8B-B14F-4D97-AF65-F5344CB8AC3E}">
        <p14:creationId xmlns:p14="http://schemas.microsoft.com/office/powerpoint/2010/main" val="215895257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Заголовок 1"/>
          <p:cNvSpPr>
            <a:spLocks noGrp="1"/>
          </p:cNvSpPr>
          <p:nvPr>
            <p:ph type="title"/>
          </p:nvPr>
        </p:nvSpPr>
        <p:spPr>
          <a:xfrm>
            <a:off x="428625" y="785813"/>
            <a:ext cx="8229600" cy="1066800"/>
          </a:xfrm>
        </p:spPr>
        <p:txBody>
          <a:bodyPr/>
          <a:lstStyle/>
          <a:p>
            <a:pPr eaLnBrk="1" hangingPunct="1"/>
            <a:r>
              <a:rPr lang="ru-RU" sz="2800" smtClean="0"/>
              <a:t>Виды работ, предусмотренных системой ППР:</a:t>
            </a:r>
          </a:p>
        </p:txBody>
      </p:sp>
      <p:sp>
        <p:nvSpPr>
          <p:cNvPr id="13315" name="Содержимое 2"/>
          <p:cNvSpPr>
            <a:spLocks noGrp="1"/>
          </p:cNvSpPr>
          <p:nvPr>
            <p:ph idx="1"/>
          </p:nvPr>
        </p:nvSpPr>
        <p:spPr>
          <a:xfrm>
            <a:off x="214313" y="1643063"/>
            <a:ext cx="8715375" cy="5000625"/>
          </a:xfrm>
        </p:spPr>
        <p:txBody>
          <a:bodyPr/>
          <a:lstStyle/>
          <a:p>
            <a:pPr eaLnBrk="1" hangingPunct="1">
              <a:buFont typeface="Georgia" pitchFamily="18" charset="0"/>
              <a:buNone/>
            </a:pPr>
            <a:r>
              <a:rPr lang="ru-RU" sz="2000" b="1" smtClean="0"/>
              <a:t>2.  Периодические ремонтные и профилактические работы</a:t>
            </a:r>
            <a:r>
              <a:rPr lang="ru-RU" sz="2000" smtClean="0"/>
              <a:t>:</a:t>
            </a:r>
          </a:p>
          <a:p>
            <a:r>
              <a:rPr lang="ru-RU" sz="2000" smtClean="0"/>
              <a:t>промывку оборудования </a:t>
            </a:r>
          </a:p>
          <a:p>
            <a:pPr>
              <a:buFont typeface="Georgia" pitchFamily="18" charset="0"/>
              <a:buNone/>
            </a:pPr>
            <a:r>
              <a:rPr lang="ru-RU" sz="2000" i="1" smtClean="0"/>
              <a:t>	(промывке подвергаются все виды оборудования, работающие в условиях загрязненности);</a:t>
            </a:r>
          </a:p>
          <a:p>
            <a:r>
              <a:rPr lang="ru-RU" sz="2000" smtClean="0"/>
              <a:t>смену и пополнение масел</a:t>
            </a:r>
          </a:p>
          <a:p>
            <a:pPr>
              <a:buFont typeface="Georgia" pitchFamily="18" charset="0"/>
              <a:buNone/>
            </a:pPr>
            <a:r>
              <a:rPr lang="ru-RU" sz="2000" i="1" smtClean="0"/>
              <a:t>	(проводится по специальному графику для всего оборудования);</a:t>
            </a:r>
          </a:p>
          <a:p>
            <a:r>
              <a:rPr lang="ru-RU" sz="2000" smtClean="0"/>
              <a:t>проверку точности</a:t>
            </a:r>
          </a:p>
          <a:p>
            <a:pPr>
              <a:buFont typeface="Georgia" pitchFamily="18" charset="0"/>
              <a:buNone/>
            </a:pPr>
            <a:r>
              <a:rPr lang="ru-RU" sz="2000" i="1" smtClean="0"/>
              <a:t>	(проводится после плановых ремонтов и профилактических операций по особому плану-графику для прецизионного и финишного оборудования);</a:t>
            </a:r>
          </a:p>
          <a:p>
            <a:r>
              <a:rPr lang="ru-RU" sz="2000" smtClean="0"/>
              <a:t>профилактические испытания</a:t>
            </a:r>
          </a:p>
          <a:p>
            <a:pPr>
              <a:buFont typeface="Georgia" pitchFamily="18" charset="0"/>
              <a:buNone/>
            </a:pPr>
            <a:r>
              <a:rPr lang="ru-RU" sz="2000" smtClean="0"/>
              <a:t>	</a:t>
            </a:r>
            <a:r>
              <a:rPr lang="ru-RU" sz="2000" i="1" smtClean="0"/>
              <a:t>(проводятся для проверки электрооборудования и электросетей на основе «Правил технической эксплуатации и безопасности обслуживания электроустановок промышленных предприятий». Профилактические испытания проводятся в нерабочее время).</a:t>
            </a:r>
          </a:p>
        </p:txBody>
      </p:sp>
    </p:spTree>
    <p:extLst>
      <p:ext uri="{BB962C8B-B14F-4D97-AF65-F5344CB8AC3E}">
        <p14:creationId xmlns:p14="http://schemas.microsoft.com/office/powerpoint/2010/main" val="393194065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Заголовок 1"/>
          <p:cNvSpPr>
            <a:spLocks noGrp="1"/>
          </p:cNvSpPr>
          <p:nvPr>
            <p:ph type="title"/>
          </p:nvPr>
        </p:nvSpPr>
        <p:spPr>
          <a:xfrm>
            <a:off x="428625" y="785813"/>
            <a:ext cx="8229600" cy="1066800"/>
          </a:xfrm>
        </p:spPr>
        <p:txBody>
          <a:bodyPr/>
          <a:lstStyle/>
          <a:p>
            <a:pPr eaLnBrk="1" hangingPunct="1"/>
            <a:r>
              <a:rPr lang="ru-RU" sz="2800" smtClean="0"/>
              <a:t>Виды работ, предусмотренных системой ППР:</a:t>
            </a:r>
          </a:p>
        </p:txBody>
      </p:sp>
      <p:sp>
        <p:nvSpPr>
          <p:cNvPr id="14339" name="Содержимое 2"/>
          <p:cNvSpPr>
            <a:spLocks noGrp="1"/>
          </p:cNvSpPr>
          <p:nvPr>
            <p:ph idx="1"/>
          </p:nvPr>
        </p:nvSpPr>
        <p:spPr>
          <a:xfrm>
            <a:off x="214313" y="1643063"/>
            <a:ext cx="8715375" cy="5000625"/>
          </a:xfrm>
        </p:spPr>
        <p:txBody>
          <a:bodyPr/>
          <a:lstStyle/>
          <a:p>
            <a:pPr eaLnBrk="1" hangingPunct="1">
              <a:buFont typeface="Georgia" pitchFamily="18" charset="0"/>
              <a:buNone/>
            </a:pPr>
            <a:r>
              <a:rPr lang="ru-RU" sz="2000" b="1" smtClean="0"/>
              <a:t>3.  Осмотры</a:t>
            </a:r>
            <a:r>
              <a:rPr lang="ru-RU" sz="2000" smtClean="0"/>
              <a:t>:</a:t>
            </a:r>
          </a:p>
          <a:p>
            <a:pPr>
              <a:buFont typeface="Georgia" pitchFamily="18" charset="0"/>
              <a:buNone/>
            </a:pPr>
            <a:r>
              <a:rPr lang="ru-RU" sz="2000" smtClean="0"/>
              <a:t>	Производятся с целью проверки состояния оборудования, устранения мелких неисправностей, выявления объема подготовительных работ, подлежащих выполнению при очередном плановом ремонте.</a:t>
            </a:r>
          </a:p>
          <a:p>
            <a:pPr>
              <a:buFont typeface="Georgia" pitchFamily="18" charset="0"/>
              <a:buNone/>
            </a:pPr>
            <a:endParaRPr lang="ru-RU" sz="200" smtClean="0"/>
          </a:p>
          <a:p>
            <a:pPr>
              <a:buFont typeface="Georgia" pitchFamily="18" charset="0"/>
              <a:buNone/>
            </a:pPr>
            <a:r>
              <a:rPr lang="ru-RU" sz="2000" smtClean="0"/>
              <a:t>При осмотре проводятся следующие работы:</a:t>
            </a:r>
          </a:p>
          <a:p>
            <a:r>
              <a:rPr lang="ru-RU" sz="2000" smtClean="0"/>
              <a:t>наружный осмотр без разборки;</a:t>
            </a:r>
          </a:p>
          <a:p>
            <a:r>
              <a:rPr lang="ru-RU" sz="2000" smtClean="0"/>
              <a:t>вскрытие крышек для осмотра и проверки состояния механизмов;</a:t>
            </a:r>
          </a:p>
          <a:p>
            <a:r>
              <a:rPr lang="ru-RU" sz="2000" smtClean="0"/>
              <a:t>регулирование зазоров и подшипников;</a:t>
            </a:r>
          </a:p>
          <a:p>
            <a:r>
              <a:rPr lang="ru-RU" sz="2000" smtClean="0"/>
              <a:t>проверка систем подведения энергии, охлаждающей жидкости и др.</a:t>
            </a:r>
          </a:p>
          <a:p>
            <a:pPr>
              <a:buFont typeface="Georgia" pitchFamily="18" charset="0"/>
              <a:buNone/>
            </a:pPr>
            <a:endParaRPr lang="ru-RU" sz="300" i="1" smtClean="0"/>
          </a:p>
          <a:p>
            <a:pPr>
              <a:buFont typeface="Georgia" pitchFamily="18" charset="0"/>
              <a:buNone/>
            </a:pPr>
            <a:r>
              <a:rPr lang="ru-RU" sz="1800" i="1" smtClean="0"/>
              <a:t>При осмотре перед капитальным ремонтом выполняются все работы, как и при обычном осмотре, и, кроме того, выявляются детали, которые необходимо заменить при капитальном ремонте.</a:t>
            </a:r>
          </a:p>
        </p:txBody>
      </p:sp>
    </p:spTree>
    <p:extLst>
      <p:ext uri="{BB962C8B-B14F-4D97-AF65-F5344CB8AC3E}">
        <p14:creationId xmlns:p14="http://schemas.microsoft.com/office/powerpoint/2010/main" val="197118778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Заголовок 1"/>
          <p:cNvSpPr>
            <a:spLocks noGrp="1"/>
          </p:cNvSpPr>
          <p:nvPr>
            <p:ph type="title"/>
          </p:nvPr>
        </p:nvSpPr>
        <p:spPr>
          <a:xfrm>
            <a:off x="428625" y="785813"/>
            <a:ext cx="8229600" cy="1066800"/>
          </a:xfrm>
        </p:spPr>
        <p:txBody>
          <a:bodyPr/>
          <a:lstStyle/>
          <a:p>
            <a:pPr eaLnBrk="1" hangingPunct="1"/>
            <a:r>
              <a:rPr lang="ru-RU" sz="2800" smtClean="0"/>
              <a:t>Виды работ, предусмотренных системой ППР:</a:t>
            </a:r>
          </a:p>
        </p:txBody>
      </p:sp>
      <p:sp>
        <p:nvSpPr>
          <p:cNvPr id="3" name="Содержимое 2"/>
          <p:cNvSpPr>
            <a:spLocks noGrp="1"/>
          </p:cNvSpPr>
          <p:nvPr>
            <p:ph idx="1"/>
          </p:nvPr>
        </p:nvSpPr>
        <p:spPr>
          <a:xfrm>
            <a:off x="285750" y="1643063"/>
            <a:ext cx="8643938" cy="4930775"/>
          </a:xfrm>
        </p:spPr>
        <p:txBody>
          <a:bodyPr>
            <a:noAutofit/>
          </a:bodyPr>
          <a:lstStyle/>
          <a:p>
            <a:pPr marL="365760" indent="-256032" eaLnBrk="1" fontAlgn="auto" hangingPunct="1">
              <a:spcAft>
                <a:spcPts val="0"/>
              </a:spcAft>
              <a:buClr>
                <a:schemeClr val="accent3"/>
              </a:buClr>
              <a:buFont typeface="Georgia" pitchFamily="18" charset="0"/>
              <a:buNone/>
              <a:defRPr/>
            </a:pPr>
            <a:r>
              <a:rPr lang="ru-RU" sz="2000" b="1" dirty="0" smtClean="0"/>
              <a:t>4. Плановые ремонты:</a:t>
            </a:r>
          </a:p>
          <a:p>
            <a:pPr marL="365760" indent="-256032" eaLnBrk="1" fontAlgn="auto" hangingPunct="1">
              <a:spcAft>
                <a:spcPts val="0"/>
              </a:spcAft>
              <a:buClr>
                <a:schemeClr val="accent3"/>
              </a:buClr>
              <a:buFont typeface="Georgia"/>
              <a:buChar char="•"/>
              <a:defRPr/>
            </a:pPr>
            <a:r>
              <a:rPr lang="ru-RU" sz="2000" b="1" i="1" dirty="0" smtClean="0"/>
              <a:t>Малый ремонт </a:t>
            </a:r>
            <a:r>
              <a:rPr lang="ru-RU" sz="2000" dirty="0" smtClean="0"/>
              <a:t>(текущий) направлен на восстановление работоспособности оборудования посредством выполнения минимальных по объему работ, включающих регулировочные, наладочные операции, с заменой быстроизнашивающихся деталей;</a:t>
            </a:r>
          </a:p>
          <a:p>
            <a:pPr marL="365760" indent="-256032" eaLnBrk="1" fontAlgn="auto" hangingPunct="1">
              <a:spcAft>
                <a:spcPts val="0"/>
              </a:spcAft>
              <a:buClr>
                <a:schemeClr val="accent3"/>
              </a:buClr>
              <a:buFont typeface="Georgia"/>
              <a:buChar char="•"/>
              <a:defRPr/>
            </a:pPr>
            <a:r>
              <a:rPr lang="ru-RU" sz="2000" b="1" i="1" dirty="0" smtClean="0"/>
              <a:t>Средний ремонт </a:t>
            </a:r>
            <a:r>
              <a:rPr lang="ru-RU" sz="2000" dirty="0" smtClean="0"/>
              <a:t>предназначен для восстановления исправности оборудования с проведением отдельных сборочно-разборочных работ;</a:t>
            </a:r>
          </a:p>
          <a:p>
            <a:pPr marL="365760" indent="-256032" eaLnBrk="1" fontAlgn="auto" hangingPunct="1">
              <a:spcAft>
                <a:spcPts val="0"/>
              </a:spcAft>
              <a:buClr>
                <a:schemeClr val="accent3"/>
              </a:buClr>
              <a:buFont typeface="Georgia"/>
              <a:buChar char="•"/>
              <a:defRPr/>
            </a:pPr>
            <a:r>
              <a:rPr lang="ru-RU" sz="2000" b="1" i="1" dirty="0" smtClean="0"/>
              <a:t>Капитальный ремонт </a:t>
            </a:r>
            <a:r>
              <a:rPr lang="ru-RU" sz="2000" dirty="0" smtClean="0"/>
              <a:t>является наибольшим по объему проводимых работ, преследует цель восстановления исправности оборудования с выполнением ремонтных работ любого его узла и механизма.</a:t>
            </a:r>
          </a:p>
          <a:p>
            <a:pPr marL="365760" indent="-256032" eaLnBrk="1" fontAlgn="auto" hangingPunct="1">
              <a:spcAft>
                <a:spcPts val="0"/>
              </a:spcAft>
              <a:buClr>
                <a:schemeClr val="accent3"/>
              </a:buClr>
              <a:buFont typeface="Georgia" pitchFamily="18" charset="0"/>
              <a:buNone/>
              <a:defRPr/>
            </a:pPr>
            <a:r>
              <a:rPr lang="ru-RU" sz="2000" b="1" dirty="0" smtClean="0"/>
              <a:t>5. Внеплановые ремонты </a:t>
            </a:r>
            <a:r>
              <a:rPr lang="ru-RU" sz="2000" dirty="0" smtClean="0"/>
              <a:t>включают виды ремонтов, связанных с устранением последствий аварий или не предусмотренных годовым планом.</a:t>
            </a:r>
            <a:endParaRPr lang="ru-RU" sz="2000" dirty="0"/>
          </a:p>
        </p:txBody>
      </p:sp>
    </p:spTree>
    <p:extLst>
      <p:ext uri="{BB962C8B-B14F-4D97-AF65-F5344CB8AC3E}">
        <p14:creationId xmlns:p14="http://schemas.microsoft.com/office/powerpoint/2010/main" val="10147439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Содержимое 2"/>
          <p:cNvSpPr>
            <a:spLocks noGrp="1"/>
          </p:cNvSpPr>
          <p:nvPr>
            <p:ph idx="1"/>
          </p:nvPr>
        </p:nvSpPr>
        <p:spPr/>
        <p:txBody>
          <a:bodyPr/>
          <a:lstStyle/>
          <a:p>
            <a:pPr algn="ctr" eaLnBrk="1" hangingPunct="1">
              <a:buFont typeface="Wingdings 2" pitchFamily="18" charset="2"/>
              <a:buNone/>
            </a:pPr>
            <a:r>
              <a:rPr lang="ru-RU" b="1" smtClean="0">
                <a:solidFill>
                  <a:srgbClr val="FFC000"/>
                </a:solidFill>
              </a:rPr>
              <a:t>Производственный процесс</a:t>
            </a:r>
            <a:r>
              <a:rPr lang="ru-RU" smtClean="0">
                <a:solidFill>
                  <a:srgbClr val="FFC000"/>
                </a:solidFill>
              </a:rPr>
              <a:t> </a:t>
            </a:r>
            <a:r>
              <a:rPr lang="ru-RU" smtClean="0"/>
              <a:t>– совокупность всех действий людей и орудий производства, необходимых на данном предприятии для изготовления или для ремонта выпускаемых изделий</a:t>
            </a:r>
          </a:p>
          <a:p>
            <a:pPr algn="ctr" eaLnBrk="1" hangingPunct="1">
              <a:buFont typeface="Wingdings 2" pitchFamily="18" charset="2"/>
              <a:buNone/>
            </a:pPr>
            <a:endParaRPr lang="ru-RU" smtClean="0"/>
          </a:p>
          <a:p>
            <a:pPr eaLnBrk="1" hangingPunct="1"/>
            <a:endParaRPr lang="ru-RU" smtClean="0"/>
          </a:p>
        </p:txBody>
      </p:sp>
    </p:spTree>
    <p:extLst>
      <p:ext uri="{BB962C8B-B14F-4D97-AF65-F5344CB8AC3E}">
        <p14:creationId xmlns:p14="http://schemas.microsoft.com/office/powerpoint/2010/main" val="188074128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Содержимое 2"/>
          <p:cNvSpPr>
            <a:spLocks noGrp="1"/>
          </p:cNvSpPr>
          <p:nvPr>
            <p:ph idx="1"/>
          </p:nvPr>
        </p:nvSpPr>
        <p:spPr>
          <a:xfrm>
            <a:off x="457200" y="1428750"/>
            <a:ext cx="8543925" cy="5145088"/>
          </a:xfrm>
        </p:spPr>
        <p:txBody>
          <a:bodyPr/>
          <a:lstStyle/>
          <a:p>
            <a:pPr>
              <a:buFont typeface="Georgia" pitchFamily="18" charset="0"/>
              <a:buNone/>
            </a:pPr>
            <a:r>
              <a:rPr lang="ru-RU" sz="2400" smtClean="0"/>
              <a:t>Важнейшими </a:t>
            </a:r>
            <a:r>
              <a:rPr lang="ru-RU" sz="2400" b="1" smtClean="0"/>
              <a:t>нормативами системы ППР</a:t>
            </a:r>
            <a:r>
              <a:rPr lang="ru-RU" sz="2400" smtClean="0"/>
              <a:t> являются:</a:t>
            </a:r>
          </a:p>
          <a:p>
            <a:endParaRPr lang="ru-RU" sz="2400" smtClean="0"/>
          </a:p>
          <a:p>
            <a:r>
              <a:rPr lang="ru-RU" sz="2400" smtClean="0"/>
              <a:t> ремонтные циклы и их структуры;</a:t>
            </a:r>
          </a:p>
          <a:p>
            <a:r>
              <a:rPr lang="ru-RU" sz="2400" smtClean="0"/>
              <a:t> длительность межремонтных и межосмотровых периодов;</a:t>
            </a:r>
          </a:p>
          <a:p>
            <a:r>
              <a:rPr lang="ru-RU" sz="2400" smtClean="0"/>
              <a:t> категория сложности ремонта;</a:t>
            </a:r>
          </a:p>
          <a:p>
            <a:r>
              <a:rPr lang="ru-RU" sz="2400" smtClean="0"/>
              <a:t> нормативы трудоемкости;</a:t>
            </a:r>
          </a:p>
          <a:p>
            <a:r>
              <a:rPr lang="ru-RU" sz="2400" smtClean="0"/>
              <a:t> нормативы материалоемкости и др.</a:t>
            </a:r>
          </a:p>
        </p:txBody>
      </p:sp>
    </p:spTree>
    <p:extLst>
      <p:ext uri="{BB962C8B-B14F-4D97-AF65-F5344CB8AC3E}">
        <p14:creationId xmlns:p14="http://schemas.microsoft.com/office/powerpoint/2010/main" val="7708835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Заголовок 1"/>
          <p:cNvSpPr>
            <a:spLocks noGrp="1"/>
          </p:cNvSpPr>
          <p:nvPr>
            <p:ph type="ctrTitle"/>
          </p:nvPr>
        </p:nvSpPr>
        <p:spPr>
          <a:xfrm>
            <a:off x="457200" y="2401888"/>
            <a:ext cx="8458200" cy="1470025"/>
          </a:xfrm>
        </p:spPr>
        <p:txBody>
          <a:bodyPr/>
          <a:lstStyle/>
          <a:p>
            <a:pPr eaLnBrk="1" hangingPunct="1"/>
            <a:r>
              <a:rPr lang="ru-RU" smtClean="0"/>
              <a:t>Организация энергетического хозяйства</a:t>
            </a:r>
          </a:p>
        </p:txBody>
      </p:sp>
      <p:sp>
        <p:nvSpPr>
          <p:cNvPr id="26627" name="Подзаголовок 2"/>
          <p:cNvSpPr>
            <a:spLocks noGrp="1"/>
          </p:cNvSpPr>
          <p:nvPr>
            <p:ph type="subTitle" idx="1"/>
          </p:nvPr>
        </p:nvSpPr>
        <p:spPr>
          <a:xfrm>
            <a:off x="457200" y="3900488"/>
            <a:ext cx="4953000" cy="1752600"/>
          </a:xfrm>
        </p:spPr>
        <p:txBody>
          <a:bodyPr/>
          <a:lstStyle/>
          <a:p>
            <a:pPr marL="63500" eaLnBrk="1" hangingPunct="1"/>
            <a:r>
              <a:rPr lang="ru-RU" smtClean="0"/>
              <a:t>Тема 5</a:t>
            </a:r>
          </a:p>
        </p:txBody>
      </p:sp>
    </p:spTree>
    <p:extLst>
      <p:ext uri="{BB962C8B-B14F-4D97-AF65-F5344CB8AC3E}">
        <p14:creationId xmlns:p14="http://schemas.microsoft.com/office/powerpoint/2010/main" val="147048074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Заголовок 1"/>
          <p:cNvSpPr>
            <a:spLocks noGrp="1"/>
          </p:cNvSpPr>
          <p:nvPr>
            <p:ph type="title"/>
          </p:nvPr>
        </p:nvSpPr>
        <p:spPr/>
        <p:txBody>
          <a:bodyPr/>
          <a:lstStyle/>
          <a:p>
            <a:pPr eaLnBrk="1" hangingPunct="1"/>
            <a:r>
              <a:rPr lang="ru-RU" sz="3600" smtClean="0"/>
              <a:t>Задачи энергетического хозяйства:</a:t>
            </a:r>
          </a:p>
        </p:txBody>
      </p:sp>
      <p:sp>
        <p:nvSpPr>
          <p:cNvPr id="27651" name="Содержимое 2"/>
          <p:cNvSpPr>
            <a:spLocks noGrp="1"/>
          </p:cNvSpPr>
          <p:nvPr>
            <p:ph idx="1"/>
          </p:nvPr>
        </p:nvSpPr>
        <p:spPr/>
        <p:txBody>
          <a:bodyPr/>
          <a:lstStyle/>
          <a:p>
            <a:pPr eaLnBrk="1" hangingPunct="1"/>
            <a:r>
              <a:rPr lang="ru-RU" sz="1800" smtClean="0"/>
              <a:t>- бесперебойное обеспечение всеми видами энергии объектов производства и бытового обслуживания предприятия;</a:t>
            </a:r>
          </a:p>
          <a:p>
            <a:pPr eaLnBrk="1" hangingPunct="1"/>
            <a:r>
              <a:rPr lang="ru-RU" sz="1800" smtClean="0"/>
              <a:t>- выполнение работ по обслуживанию и ремонту энергетического оборудования;</a:t>
            </a:r>
          </a:p>
          <a:p>
            <a:pPr eaLnBrk="1" hangingPunct="1"/>
            <a:r>
              <a:rPr lang="ru-RU" sz="1800" smtClean="0"/>
              <a:t>- планирование, учет расхода, контроль качества различных видов энергии на предприятии;</a:t>
            </a:r>
          </a:p>
          <a:p>
            <a:pPr eaLnBrk="1" hangingPunct="1"/>
            <a:r>
              <a:rPr lang="ru-RU" sz="1800" smtClean="0"/>
              <a:t>- обеспечение экономичных способов обеспечения предприятия энергией;</a:t>
            </a:r>
          </a:p>
          <a:p>
            <a:pPr eaLnBrk="1" hangingPunct="1"/>
            <a:r>
              <a:rPr lang="ru-RU" sz="1800" smtClean="0"/>
              <a:t>- организация безопасной эксплуатации энергетического оборудования и установок. </a:t>
            </a:r>
          </a:p>
        </p:txBody>
      </p:sp>
    </p:spTree>
    <p:extLst>
      <p:ext uri="{BB962C8B-B14F-4D97-AF65-F5344CB8AC3E}">
        <p14:creationId xmlns:p14="http://schemas.microsoft.com/office/powerpoint/2010/main" val="68802183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Содержимое 2"/>
          <p:cNvSpPr>
            <a:spLocks noGrp="1"/>
          </p:cNvSpPr>
          <p:nvPr>
            <p:ph idx="1"/>
          </p:nvPr>
        </p:nvSpPr>
        <p:spPr>
          <a:xfrm>
            <a:off x="357188" y="785813"/>
            <a:ext cx="8501062" cy="5788025"/>
          </a:xfrm>
        </p:spPr>
        <p:txBody>
          <a:bodyPr/>
          <a:lstStyle/>
          <a:p>
            <a:r>
              <a:rPr lang="ru-RU" sz="2000" smtClean="0"/>
              <a:t>Организация энергетического хозяйства зависит от структуры предприятия, энергоемкости производственных процессов и их разнообразия. </a:t>
            </a:r>
          </a:p>
          <a:p>
            <a:r>
              <a:rPr lang="ru-RU" sz="2000" smtClean="0"/>
              <a:t>На крупных предприятиях во главе хозяйства стоит </a:t>
            </a:r>
          </a:p>
          <a:p>
            <a:pPr>
              <a:buFont typeface="Georgia" pitchFamily="18" charset="0"/>
              <a:buNone/>
            </a:pPr>
            <a:r>
              <a:rPr lang="ru-RU" sz="2000" b="1" smtClean="0"/>
              <a:t>	главный энергетик</a:t>
            </a:r>
            <a:r>
              <a:rPr lang="ru-RU" sz="2000" smtClean="0"/>
              <a:t>, подчиняющийся техническому директору предприятия. Главному энергетику подчиняются </a:t>
            </a:r>
            <a:r>
              <a:rPr lang="ru-RU" sz="2000" i="1" smtClean="0"/>
              <a:t>бюро энергоиспользования, энергооборудования, тепловая и электрическая лаборатория</a:t>
            </a:r>
            <a:r>
              <a:rPr lang="ru-RU" sz="2000" smtClean="0"/>
              <a:t>. В состав хозяйства входят </a:t>
            </a:r>
            <a:r>
              <a:rPr lang="ru-RU" sz="2000" i="1" smtClean="0"/>
              <a:t>энергетические цехи, энергетические установки, передающие устройства</a:t>
            </a:r>
            <a:r>
              <a:rPr lang="ru-RU" sz="2000" smtClean="0"/>
              <a:t>.</a:t>
            </a:r>
          </a:p>
          <a:p>
            <a:endParaRPr lang="ru-RU" sz="2000" smtClean="0"/>
          </a:p>
          <a:p>
            <a:r>
              <a:rPr lang="ru-RU" sz="2000" smtClean="0"/>
              <a:t>Планирование снабжения всеми видами энергии в зависимости от длительности планируемого периода связано с расчетом необходимого потребления различных видов энергии для производственных и непроизводственных нужд, составлением энергетического баланса по всему предприятию и его подразделениям, учетом приходной части по снабжению предприятия энергией.</a:t>
            </a:r>
          </a:p>
        </p:txBody>
      </p:sp>
    </p:spTree>
    <p:extLst>
      <p:ext uri="{BB962C8B-B14F-4D97-AF65-F5344CB8AC3E}">
        <p14:creationId xmlns:p14="http://schemas.microsoft.com/office/powerpoint/2010/main" val="15546240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Заголовок 1"/>
          <p:cNvSpPr>
            <a:spLocks noGrp="1"/>
          </p:cNvSpPr>
          <p:nvPr>
            <p:ph type="title"/>
          </p:nvPr>
        </p:nvSpPr>
        <p:spPr/>
        <p:txBody>
          <a:bodyPr/>
          <a:lstStyle/>
          <a:p>
            <a:pPr eaLnBrk="1" hangingPunct="1"/>
            <a:r>
              <a:rPr lang="ru-RU" sz="3600" smtClean="0"/>
              <a:t>Направления совершенствования энергетического хозяйства:</a:t>
            </a:r>
          </a:p>
        </p:txBody>
      </p:sp>
      <p:sp>
        <p:nvSpPr>
          <p:cNvPr id="29699" name="Содержимое 2"/>
          <p:cNvSpPr>
            <a:spLocks noGrp="1"/>
          </p:cNvSpPr>
          <p:nvPr>
            <p:ph idx="1"/>
          </p:nvPr>
        </p:nvSpPr>
        <p:spPr/>
        <p:txBody>
          <a:bodyPr/>
          <a:lstStyle/>
          <a:p>
            <a:pPr eaLnBrk="1" hangingPunct="1"/>
            <a:r>
              <a:rPr lang="ru-RU" sz="1800" smtClean="0"/>
              <a:t> приобретение ресурсосберегающего оборудования;</a:t>
            </a:r>
          </a:p>
          <a:p>
            <a:pPr eaLnBrk="1" hangingPunct="1"/>
            <a:r>
              <a:rPr lang="ru-RU" sz="1800" smtClean="0"/>
              <a:t> использование наиболее экономичных видов энергоресурсов;</a:t>
            </a:r>
          </a:p>
          <a:p>
            <a:pPr eaLnBrk="1" hangingPunct="1"/>
            <a:r>
              <a:rPr lang="ru-RU" sz="1800" smtClean="0"/>
              <a:t> совершенствование схем энергопотребления;</a:t>
            </a:r>
          </a:p>
          <a:p>
            <a:pPr eaLnBrk="1" hangingPunct="1"/>
            <a:r>
              <a:rPr lang="ru-RU" sz="1800" smtClean="0"/>
              <a:t> совершенствование технологических процессов;</a:t>
            </a:r>
          </a:p>
          <a:p>
            <a:pPr eaLnBrk="1" hangingPunct="1"/>
            <a:r>
              <a:rPr lang="ru-RU" sz="1800" smtClean="0"/>
              <a:t> автоматизация технологических процессов;</a:t>
            </a:r>
          </a:p>
          <a:p>
            <a:pPr eaLnBrk="1" hangingPunct="1"/>
            <a:r>
              <a:rPr lang="ru-RU" sz="1800" smtClean="0"/>
              <a:t> учет и контроль использования ресурсов;</a:t>
            </a:r>
          </a:p>
          <a:p>
            <a:pPr eaLnBrk="1" hangingPunct="1"/>
            <a:r>
              <a:rPr lang="ru-RU" sz="1800" smtClean="0"/>
              <a:t> совершенствование конструкции энергооборудования;</a:t>
            </a:r>
          </a:p>
          <a:p>
            <a:pPr eaLnBrk="1" hangingPunct="1"/>
            <a:r>
              <a:rPr lang="ru-RU" sz="1800" smtClean="0"/>
              <a:t> применение расчетно-аналитических методов нормирования ресурсов;</a:t>
            </a:r>
          </a:p>
          <a:p>
            <a:pPr eaLnBrk="1" hangingPunct="1"/>
            <a:r>
              <a:rPr lang="ru-RU" sz="1800" smtClean="0"/>
              <a:t> упрощение структуры энергетического хозяйства предприятия;</a:t>
            </a:r>
          </a:p>
          <a:p>
            <a:pPr eaLnBrk="1" hangingPunct="1"/>
            <a:r>
              <a:rPr lang="ru-RU" sz="1800" smtClean="0"/>
              <a:t> стимулирование улучшения использования ресурсов.</a:t>
            </a:r>
          </a:p>
        </p:txBody>
      </p:sp>
    </p:spTree>
    <p:extLst>
      <p:ext uri="{BB962C8B-B14F-4D97-AF65-F5344CB8AC3E}">
        <p14:creationId xmlns:p14="http://schemas.microsoft.com/office/powerpoint/2010/main" val="243687499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Заголовок 1"/>
          <p:cNvSpPr>
            <a:spLocks noGrp="1"/>
          </p:cNvSpPr>
          <p:nvPr>
            <p:ph type="ctrTitle"/>
          </p:nvPr>
        </p:nvSpPr>
        <p:spPr>
          <a:xfrm>
            <a:off x="457200" y="2401888"/>
            <a:ext cx="8458200" cy="1470025"/>
          </a:xfrm>
        </p:spPr>
        <p:txBody>
          <a:bodyPr/>
          <a:lstStyle/>
          <a:p>
            <a:pPr eaLnBrk="1" hangingPunct="1"/>
            <a:r>
              <a:rPr lang="ru-RU" smtClean="0"/>
              <a:t>Организация транспортного хозяйства</a:t>
            </a:r>
          </a:p>
        </p:txBody>
      </p:sp>
      <p:sp>
        <p:nvSpPr>
          <p:cNvPr id="5123" name="Подзаголовок 2"/>
          <p:cNvSpPr>
            <a:spLocks noGrp="1"/>
          </p:cNvSpPr>
          <p:nvPr>
            <p:ph type="subTitle" idx="1"/>
          </p:nvPr>
        </p:nvSpPr>
        <p:spPr>
          <a:xfrm>
            <a:off x="457200" y="3900488"/>
            <a:ext cx="4953000" cy="1752600"/>
          </a:xfrm>
        </p:spPr>
        <p:txBody>
          <a:bodyPr/>
          <a:lstStyle/>
          <a:p>
            <a:pPr marL="63500" eaLnBrk="1" hangingPunct="1"/>
            <a:r>
              <a:rPr lang="ru-RU" smtClean="0"/>
              <a:t>Тема 6</a:t>
            </a:r>
          </a:p>
        </p:txBody>
      </p:sp>
    </p:spTree>
    <p:extLst>
      <p:ext uri="{BB962C8B-B14F-4D97-AF65-F5344CB8AC3E}">
        <p14:creationId xmlns:p14="http://schemas.microsoft.com/office/powerpoint/2010/main" val="154352196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Содержимое 2"/>
          <p:cNvSpPr>
            <a:spLocks noGrp="1"/>
          </p:cNvSpPr>
          <p:nvPr>
            <p:ph idx="1"/>
          </p:nvPr>
        </p:nvSpPr>
        <p:spPr>
          <a:xfrm>
            <a:off x="428625" y="2071688"/>
            <a:ext cx="8229600" cy="4324350"/>
          </a:xfrm>
        </p:spPr>
        <p:txBody>
          <a:bodyPr/>
          <a:lstStyle/>
          <a:p>
            <a:pPr algn="ctr" eaLnBrk="1" hangingPunct="1"/>
            <a:r>
              <a:rPr lang="ru-RU" sz="2400" smtClean="0">
                <a:latin typeface="Times New Roman" pitchFamily="18" charset="0"/>
                <a:cs typeface="Times New Roman" pitchFamily="18" charset="0"/>
              </a:rPr>
              <a:t>Транспортное хозяйство обеспечивает на предприятии внутрипроизводственную, и внешнюю транспортировку (если не применяется аутсорсинг):</a:t>
            </a:r>
          </a:p>
          <a:p>
            <a:pPr algn="ctr" eaLnBrk="1" hangingPunct="1"/>
            <a:endParaRPr lang="ru-RU" sz="2400" smtClean="0">
              <a:latin typeface="Times New Roman" pitchFamily="18" charset="0"/>
              <a:cs typeface="Times New Roman" pitchFamily="18" charset="0"/>
            </a:endParaRPr>
          </a:p>
          <a:p>
            <a:pPr eaLnBrk="1" hangingPunct="1"/>
            <a:r>
              <a:rPr lang="ru-RU" sz="2400" smtClean="0">
                <a:latin typeface="Times New Roman" pitchFamily="18" charset="0"/>
                <a:cs typeface="Times New Roman" pitchFamily="18" charset="0"/>
              </a:rPr>
              <a:t>1.</a:t>
            </a:r>
            <a:r>
              <a:rPr lang="ru-RU" sz="2400" i="1" smtClean="0">
                <a:latin typeface="Times New Roman" pitchFamily="18" charset="0"/>
                <a:cs typeface="Times New Roman" pitchFamily="18" charset="0"/>
              </a:rPr>
              <a:t> Внутрипроизводственные транспортировки: </a:t>
            </a:r>
            <a:r>
              <a:rPr lang="ru-RU" sz="2400" smtClean="0">
                <a:latin typeface="Times New Roman" pitchFamily="18" charset="0"/>
                <a:cs typeface="Times New Roman" pitchFamily="18" charset="0"/>
              </a:rPr>
              <a:t>транспортные процедуры на складах и процесс транспортировки внутри производственных подразделений;</a:t>
            </a:r>
          </a:p>
          <a:p>
            <a:pPr eaLnBrk="1" hangingPunct="1"/>
            <a:r>
              <a:rPr lang="ru-RU" sz="2400" smtClean="0">
                <a:latin typeface="Times New Roman" pitchFamily="18" charset="0"/>
                <a:cs typeface="Times New Roman" pitchFamily="18" charset="0"/>
              </a:rPr>
              <a:t>2. </a:t>
            </a:r>
            <a:r>
              <a:rPr lang="ru-RU" sz="2400" i="1" smtClean="0">
                <a:latin typeface="Times New Roman" pitchFamily="18" charset="0"/>
                <a:cs typeface="Times New Roman" pitchFamily="18" charset="0"/>
              </a:rPr>
              <a:t>Внешняя транспортировка: </a:t>
            </a:r>
            <a:r>
              <a:rPr lang="ru-RU" sz="2400" smtClean="0">
                <a:latin typeface="Times New Roman" pitchFamily="18" charset="0"/>
                <a:cs typeface="Times New Roman" pitchFamily="18" charset="0"/>
              </a:rPr>
              <a:t>транспортировка от поставщика к потребителю или между различными заводами или складами одного предприятия</a:t>
            </a:r>
          </a:p>
          <a:p>
            <a:pPr eaLnBrk="1" hangingPunct="1"/>
            <a:endParaRPr lang="ru-RU" sz="2400" smtClean="0">
              <a:latin typeface="Times New Roman" pitchFamily="18" charset="0"/>
              <a:cs typeface="Times New Roman" pitchFamily="18" charset="0"/>
            </a:endParaRPr>
          </a:p>
        </p:txBody>
      </p:sp>
    </p:spTree>
    <p:extLst>
      <p:ext uri="{BB962C8B-B14F-4D97-AF65-F5344CB8AC3E}">
        <p14:creationId xmlns:p14="http://schemas.microsoft.com/office/powerpoint/2010/main" val="131840555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Заголовок 1"/>
          <p:cNvSpPr>
            <a:spLocks noGrp="1"/>
          </p:cNvSpPr>
          <p:nvPr>
            <p:ph type="title"/>
          </p:nvPr>
        </p:nvSpPr>
        <p:spPr>
          <a:xfrm>
            <a:off x="428625" y="857250"/>
            <a:ext cx="8382000" cy="785813"/>
          </a:xfrm>
        </p:spPr>
        <p:txBody>
          <a:bodyPr/>
          <a:lstStyle/>
          <a:p>
            <a:r>
              <a:rPr lang="ru-RU" smtClean="0">
                <a:latin typeface="Times New Roman" pitchFamily="18" charset="0"/>
                <a:cs typeface="Times New Roman" pitchFamily="18" charset="0"/>
              </a:rPr>
              <a:t>Внутренние транспортные средства:</a:t>
            </a:r>
          </a:p>
        </p:txBody>
      </p:sp>
      <p:sp>
        <p:nvSpPr>
          <p:cNvPr id="3" name="Текст 2"/>
          <p:cNvSpPr>
            <a:spLocks noGrp="1"/>
          </p:cNvSpPr>
          <p:nvPr>
            <p:ph type="body" idx="1"/>
          </p:nvPr>
        </p:nvSpPr>
        <p:spPr>
          <a:xfrm>
            <a:off x="428625" y="1714500"/>
            <a:ext cx="4041775" cy="457200"/>
          </a:xfrm>
        </p:spPr>
        <p:txBody>
          <a:bodyPr/>
          <a:lstStyle/>
          <a:p>
            <a:pPr algn="ctr">
              <a:defRPr/>
            </a:pPr>
            <a:r>
              <a:rPr lang="ru-RU" dirty="0" smtClean="0"/>
              <a:t>Стационарные</a:t>
            </a:r>
            <a:endParaRPr lang="ru-RU" dirty="0"/>
          </a:p>
        </p:txBody>
      </p:sp>
      <p:sp>
        <p:nvSpPr>
          <p:cNvPr id="4" name="Текст 3"/>
          <p:cNvSpPr>
            <a:spLocks noGrp="1"/>
          </p:cNvSpPr>
          <p:nvPr>
            <p:ph type="body" sz="half" idx="3"/>
          </p:nvPr>
        </p:nvSpPr>
        <p:spPr>
          <a:xfrm>
            <a:off x="4786313" y="1714500"/>
            <a:ext cx="4041775" cy="457200"/>
          </a:xfrm>
        </p:spPr>
        <p:txBody>
          <a:bodyPr/>
          <a:lstStyle/>
          <a:p>
            <a:pPr algn="ctr">
              <a:defRPr/>
            </a:pPr>
            <a:r>
              <a:rPr lang="ru-RU" dirty="0" smtClean="0"/>
              <a:t>Перемещающиеся</a:t>
            </a:r>
            <a:endParaRPr lang="ru-RU" dirty="0"/>
          </a:p>
        </p:txBody>
      </p:sp>
      <p:sp>
        <p:nvSpPr>
          <p:cNvPr id="7173" name="Содержимое 4"/>
          <p:cNvSpPr>
            <a:spLocks noGrp="1"/>
          </p:cNvSpPr>
          <p:nvPr>
            <p:ph sz="quarter" idx="2"/>
          </p:nvPr>
        </p:nvSpPr>
        <p:spPr>
          <a:xfrm>
            <a:off x="285750" y="2286000"/>
            <a:ext cx="4357688" cy="3571875"/>
          </a:xfrm>
        </p:spPr>
        <p:txBody>
          <a:bodyPr/>
          <a:lstStyle/>
          <a:p>
            <a:r>
              <a:rPr lang="ru-RU" smtClean="0">
                <a:latin typeface="Times New Roman" pitchFamily="18" charset="0"/>
                <a:cs typeface="Times New Roman" pitchFamily="18" charset="0"/>
              </a:rPr>
              <a:t>транспортные устройства, с помощью которых продукты перемещаются по определенному горизонтальному, вертикальному или наклонному направлениям</a:t>
            </a:r>
          </a:p>
          <a:p>
            <a:r>
              <a:rPr lang="ru-RU" i="1" smtClean="0">
                <a:latin typeface="Times New Roman" pitchFamily="18" charset="0"/>
                <a:cs typeface="Times New Roman" pitchFamily="18" charset="0"/>
              </a:rPr>
              <a:t>потребляют малое количество энергии, отличаются небольшими затратами на обслуживание и обладают большей надежностью и безопасностью</a:t>
            </a:r>
          </a:p>
        </p:txBody>
      </p:sp>
      <p:sp>
        <p:nvSpPr>
          <p:cNvPr id="7174" name="Содержимое 5"/>
          <p:cNvSpPr>
            <a:spLocks noGrp="1"/>
          </p:cNvSpPr>
          <p:nvPr>
            <p:ph sz="quarter" idx="4"/>
          </p:nvPr>
        </p:nvSpPr>
        <p:spPr>
          <a:xfrm>
            <a:off x="4714875" y="2286000"/>
            <a:ext cx="4041775" cy="3286125"/>
          </a:xfrm>
        </p:spPr>
        <p:txBody>
          <a:bodyPr/>
          <a:lstStyle/>
          <a:p>
            <a:r>
              <a:rPr lang="ru-RU" smtClean="0">
                <a:latin typeface="Times New Roman" pitchFamily="18" charset="0"/>
                <a:cs typeface="Times New Roman" pitchFamily="18" charset="0"/>
              </a:rPr>
              <a:t>транспортные средства, которые выполняют либо вертикальную транспортировку (подъемники, в том числе лифты, мостовые, портальные и другие краны), либо горизонтальное перемещение – как система на тележках (автокары, мотокары)</a:t>
            </a:r>
          </a:p>
        </p:txBody>
      </p:sp>
      <p:sp>
        <p:nvSpPr>
          <p:cNvPr id="7" name="Текст 2"/>
          <p:cNvSpPr txBox="1">
            <a:spLocks/>
          </p:cNvSpPr>
          <p:nvPr/>
        </p:nvSpPr>
        <p:spPr bwMode="auto">
          <a:xfrm>
            <a:off x="285750" y="5929313"/>
            <a:ext cx="8572500" cy="457200"/>
          </a:xfrm>
          <a:prstGeom prst="rect">
            <a:avLst/>
          </a:prstGeom>
          <a:solidFill>
            <a:srgbClr val="FFC000">
              <a:alpha val="25000"/>
            </a:srgbClr>
          </a:solidFill>
          <a:ln w="12700">
            <a:solidFill>
              <a:schemeClr val="accent2"/>
            </a:solidFill>
            <a:miter lim="800000"/>
            <a:headEnd/>
            <a:tailEnd/>
          </a:ln>
        </p:spPr>
        <p:txBody>
          <a:bodyPr anchor="ctr"/>
          <a:lstStyle/>
          <a:p>
            <a:pPr marL="45720" algn="ctr" eaLnBrk="0" fontAlgn="base" hangingPunct="0">
              <a:spcBef>
                <a:spcPts val="300"/>
              </a:spcBef>
              <a:spcAft>
                <a:spcPct val="0"/>
              </a:spcAft>
              <a:buClr>
                <a:srgbClr val="A04DA3"/>
              </a:buClr>
              <a:buFont typeface="Georgia" pitchFamily="18" charset="0"/>
              <a:buNone/>
              <a:defRPr/>
            </a:pPr>
            <a:r>
              <a:rPr lang="ru-RU" sz="1900" b="1" dirty="0">
                <a:solidFill>
                  <a:prstClr val="black">
                    <a:tint val="95000"/>
                  </a:prstClr>
                </a:solidFill>
                <a:cs typeface="Arial" charset="0"/>
              </a:rPr>
              <a:t>Межцеховые, внутрицеховые, межоперационные</a:t>
            </a:r>
          </a:p>
        </p:txBody>
      </p:sp>
    </p:spTree>
    <p:extLst>
      <p:ext uri="{BB962C8B-B14F-4D97-AF65-F5344CB8AC3E}">
        <p14:creationId xmlns:p14="http://schemas.microsoft.com/office/powerpoint/2010/main" val="40605418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Заголовок 1"/>
          <p:cNvSpPr>
            <a:spLocks noGrp="1"/>
          </p:cNvSpPr>
          <p:nvPr>
            <p:ph type="title"/>
          </p:nvPr>
        </p:nvSpPr>
        <p:spPr>
          <a:xfrm>
            <a:off x="381000" y="1143000"/>
            <a:ext cx="8382000" cy="1069975"/>
          </a:xfrm>
        </p:spPr>
        <p:txBody>
          <a:bodyPr/>
          <a:lstStyle/>
          <a:p>
            <a:r>
              <a:rPr lang="ru-RU" sz="3800" smtClean="0">
                <a:latin typeface="Times New Roman" pitchFamily="18" charset="0"/>
                <a:cs typeface="Times New Roman" pitchFamily="18" charset="0"/>
              </a:rPr>
              <a:t>Стационарные транспортные средства:</a:t>
            </a:r>
          </a:p>
        </p:txBody>
      </p:sp>
      <p:sp>
        <p:nvSpPr>
          <p:cNvPr id="3" name="Текст 2"/>
          <p:cNvSpPr>
            <a:spLocks noGrp="1"/>
          </p:cNvSpPr>
          <p:nvPr>
            <p:ph type="body" idx="1"/>
          </p:nvPr>
        </p:nvSpPr>
        <p:spPr>
          <a:xfrm>
            <a:off x="381000" y="2244725"/>
            <a:ext cx="4041775" cy="457200"/>
          </a:xfrm>
        </p:spPr>
        <p:txBody>
          <a:bodyPr/>
          <a:lstStyle/>
          <a:p>
            <a:pPr algn="ctr">
              <a:defRPr/>
            </a:pPr>
            <a:r>
              <a:rPr lang="ru-RU" dirty="0" smtClean="0"/>
              <a:t>С опорой на пол</a:t>
            </a:r>
            <a:endParaRPr lang="ru-RU" dirty="0"/>
          </a:p>
        </p:txBody>
      </p:sp>
      <p:sp>
        <p:nvSpPr>
          <p:cNvPr id="4" name="Текст 3"/>
          <p:cNvSpPr>
            <a:spLocks noGrp="1"/>
          </p:cNvSpPr>
          <p:nvPr>
            <p:ph type="body" sz="half" idx="3"/>
          </p:nvPr>
        </p:nvSpPr>
        <p:spPr>
          <a:xfrm>
            <a:off x="4721225" y="2244725"/>
            <a:ext cx="4041775" cy="457200"/>
          </a:xfrm>
        </p:spPr>
        <p:txBody>
          <a:bodyPr/>
          <a:lstStyle/>
          <a:p>
            <a:pPr algn="ctr">
              <a:defRPr/>
            </a:pPr>
            <a:r>
              <a:rPr lang="ru-RU" dirty="0" smtClean="0"/>
              <a:t>Без опоры на пол</a:t>
            </a:r>
            <a:endParaRPr lang="ru-RU" dirty="0"/>
          </a:p>
        </p:txBody>
      </p:sp>
      <p:sp>
        <p:nvSpPr>
          <p:cNvPr id="8197" name="Содержимое 4"/>
          <p:cNvSpPr>
            <a:spLocks noGrp="1"/>
          </p:cNvSpPr>
          <p:nvPr>
            <p:ph sz="quarter" idx="2"/>
          </p:nvPr>
        </p:nvSpPr>
        <p:spPr>
          <a:xfrm>
            <a:off x="381000" y="2708275"/>
            <a:ext cx="4041775" cy="3886200"/>
          </a:xfrm>
        </p:spPr>
        <p:txBody>
          <a:bodyPr/>
          <a:lstStyle/>
          <a:p>
            <a:r>
              <a:rPr lang="ru-RU" smtClean="0"/>
              <a:t>- скрытый под полом цепной транспортер;</a:t>
            </a:r>
          </a:p>
          <a:p>
            <a:r>
              <a:rPr lang="ru-RU" smtClean="0"/>
              <a:t>- рольганги  (холостые – работают на основе силы тяжести; с электроприводом)</a:t>
            </a:r>
          </a:p>
          <a:p>
            <a:r>
              <a:rPr lang="ru-RU" smtClean="0"/>
              <a:t>- ременный транспортер.</a:t>
            </a:r>
          </a:p>
          <a:p>
            <a:endParaRPr lang="ru-RU" smtClean="0"/>
          </a:p>
        </p:txBody>
      </p:sp>
      <p:sp>
        <p:nvSpPr>
          <p:cNvPr id="8198" name="Содержимое 5"/>
          <p:cNvSpPr>
            <a:spLocks noGrp="1"/>
          </p:cNvSpPr>
          <p:nvPr>
            <p:ph sz="quarter" idx="4"/>
          </p:nvPr>
        </p:nvSpPr>
        <p:spPr>
          <a:xfrm>
            <a:off x="4718050" y="2708275"/>
            <a:ext cx="4041775" cy="3886200"/>
          </a:xfrm>
        </p:spPr>
        <p:txBody>
          <a:bodyPr/>
          <a:lstStyle/>
          <a:p>
            <a:r>
              <a:rPr lang="ru-RU" smtClean="0"/>
              <a:t>- цепной подвесной транспортер;</a:t>
            </a:r>
          </a:p>
          <a:p>
            <a:r>
              <a:rPr lang="ru-RU" smtClean="0"/>
              <a:t>- транспортер с электроприводом.</a:t>
            </a:r>
          </a:p>
          <a:p>
            <a:endParaRPr lang="ru-RU" smtClean="0"/>
          </a:p>
        </p:txBody>
      </p:sp>
    </p:spTree>
    <p:extLst>
      <p:ext uri="{BB962C8B-B14F-4D97-AF65-F5344CB8AC3E}">
        <p14:creationId xmlns:p14="http://schemas.microsoft.com/office/powerpoint/2010/main" val="13144412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3071813"/>
            <a:ext cx="4397375" cy="358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7675" y="642938"/>
            <a:ext cx="3616325" cy="244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0188" y="4572000"/>
            <a:ext cx="26479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4" name="Picture 2"/>
          <p:cNvPicPr>
            <a:picLocks noChangeAspect="1" noChangeArrowheads="1"/>
          </p:cNvPicPr>
          <p:nvPr/>
        </p:nvPicPr>
        <p:blipFill>
          <a:blip r:embed="rId5"/>
          <a:srcRect/>
          <a:stretch>
            <a:fillRect/>
          </a:stretch>
        </p:blipFill>
        <p:spPr bwMode="auto">
          <a:xfrm>
            <a:off x="214313" y="571500"/>
            <a:ext cx="5334000" cy="4000500"/>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0" y="6215063"/>
            <a:ext cx="1962150" cy="523875"/>
          </a:xfrm>
          <a:prstGeom prst="rect">
            <a:avLst/>
          </a:prstGeom>
          <a:noFill/>
        </p:spPr>
        <p:txBody>
          <a:bodyPr wrap="none">
            <a:spAutoFit/>
          </a:bodyPr>
          <a:lstStyle/>
          <a:p>
            <a:pPr fontAlgn="base">
              <a:spcBef>
                <a:spcPct val="0"/>
              </a:spcBef>
              <a:spcAft>
                <a:spcPct val="0"/>
              </a:spcAft>
              <a:defRPr/>
            </a:pPr>
            <a:r>
              <a:rPr lang="ru-RU" sz="2800" b="1" u="sng" dirty="0">
                <a:solidFill>
                  <a:prstClr val="black"/>
                </a:solidFill>
                <a:latin typeface="Trebuchet MS"/>
                <a:cs typeface="Arial" charset="0"/>
              </a:rPr>
              <a:t>Рольганги</a:t>
            </a:r>
          </a:p>
        </p:txBody>
      </p:sp>
    </p:spTree>
    <p:extLst>
      <p:ext uri="{BB962C8B-B14F-4D97-AF65-F5344CB8AC3E}">
        <p14:creationId xmlns:p14="http://schemas.microsoft.com/office/powerpoint/2010/main" val="3159808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Заголовок 1"/>
          <p:cNvSpPr>
            <a:spLocks noGrp="1"/>
          </p:cNvSpPr>
          <p:nvPr>
            <p:ph type="title"/>
          </p:nvPr>
        </p:nvSpPr>
        <p:spPr>
          <a:xfrm>
            <a:off x="500063" y="357188"/>
            <a:ext cx="7467600" cy="1143000"/>
          </a:xfrm>
        </p:spPr>
        <p:txBody>
          <a:bodyPr/>
          <a:lstStyle/>
          <a:p>
            <a:pPr algn="ctr" eaLnBrk="1" hangingPunct="1"/>
            <a:r>
              <a:rPr lang="ru-RU" sz="3200" b="1" smtClean="0">
                <a:solidFill>
                  <a:srgbClr val="FFC000"/>
                </a:solidFill>
              </a:rPr>
              <a:t>Состав основных элементов производственного процесса:</a:t>
            </a:r>
            <a:r>
              <a:rPr lang="ru-RU" sz="3200" smtClean="0">
                <a:solidFill>
                  <a:srgbClr val="FFC000"/>
                </a:solidFill>
              </a:rPr>
              <a:t/>
            </a:r>
            <a:br>
              <a:rPr lang="ru-RU" sz="3200" smtClean="0">
                <a:solidFill>
                  <a:srgbClr val="FFC000"/>
                </a:solidFill>
              </a:rPr>
            </a:br>
            <a:endParaRPr lang="ru-RU" sz="3200" smtClean="0">
              <a:solidFill>
                <a:srgbClr val="FFC000"/>
              </a:solidFill>
            </a:endParaRPr>
          </a:p>
        </p:txBody>
      </p:sp>
      <p:sp>
        <p:nvSpPr>
          <p:cNvPr id="3" name="Содержимое 2"/>
          <p:cNvSpPr>
            <a:spLocks noGrp="1"/>
          </p:cNvSpPr>
          <p:nvPr>
            <p:ph idx="1"/>
          </p:nvPr>
        </p:nvSpPr>
        <p:spPr>
          <a:xfrm>
            <a:off x="179388" y="1628775"/>
            <a:ext cx="8643937" cy="4954588"/>
          </a:xfrm>
        </p:spPr>
        <p:txBody>
          <a:bodyPr>
            <a:normAutofit fontScale="92500" lnSpcReduction="20000"/>
          </a:bodyPr>
          <a:lstStyle/>
          <a:p>
            <a:pPr marL="420624" indent="-384048" eaLnBrk="1" fontAlgn="auto" hangingPunct="1">
              <a:spcAft>
                <a:spcPts val="0"/>
              </a:spcAft>
              <a:buFont typeface="Wingdings 2"/>
              <a:buChar char=""/>
              <a:defRPr/>
            </a:pPr>
            <a:r>
              <a:rPr lang="ru-RU" sz="2400" dirty="0" smtClean="0"/>
              <a:t>целесообразная деятельность людей (труд);</a:t>
            </a:r>
          </a:p>
          <a:p>
            <a:pPr marL="420624" indent="-384048" eaLnBrk="1" fontAlgn="auto" hangingPunct="1">
              <a:spcAft>
                <a:spcPts val="0"/>
              </a:spcAft>
              <a:buFont typeface="Wingdings 2"/>
              <a:buChar char=""/>
              <a:defRPr/>
            </a:pPr>
            <a:r>
              <a:rPr lang="ru-RU" sz="2400" dirty="0" smtClean="0"/>
              <a:t>вещественные элементы производства:</a:t>
            </a:r>
          </a:p>
          <a:p>
            <a:pPr marL="722376" lvl="1" indent="-274320" eaLnBrk="1" fontAlgn="auto" hangingPunct="1">
              <a:spcAft>
                <a:spcPts val="0"/>
              </a:spcAft>
              <a:buFont typeface="Wingdings 2"/>
              <a:buChar char=""/>
              <a:defRPr/>
            </a:pPr>
            <a:r>
              <a:rPr lang="ru-RU" sz="2400" dirty="0" smtClean="0"/>
              <a:t>орудия труда (основные средства)</a:t>
            </a:r>
          </a:p>
          <a:p>
            <a:pPr marL="722376" lvl="1" indent="-274320" eaLnBrk="1" fontAlgn="auto" hangingPunct="1">
              <a:spcAft>
                <a:spcPts val="0"/>
              </a:spcAft>
              <a:buFont typeface="Wingdings 2"/>
              <a:buChar char=""/>
              <a:defRPr/>
            </a:pPr>
            <a:r>
              <a:rPr lang="ru-RU" sz="2400" dirty="0" smtClean="0"/>
              <a:t>предметы труда (оборотные средства)</a:t>
            </a:r>
          </a:p>
          <a:p>
            <a:pPr marL="722376" lvl="1" indent="-274320" eaLnBrk="1" fontAlgn="auto" hangingPunct="1">
              <a:spcAft>
                <a:spcPts val="0"/>
              </a:spcAft>
              <a:buFont typeface="Wingdings 2"/>
              <a:buChar char=""/>
              <a:defRPr/>
            </a:pPr>
            <a:r>
              <a:rPr lang="ru-RU" sz="2400" dirty="0" smtClean="0"/>
              <a:t>продукты труда (готовая продукция)</a:t>
            </a:r>
          </a:p>
          <a:p>
            <a:pPr marL="420624" indent="-384048" eaLnBrk="1" fontAlgn="auto" hangingPunct="1">
              <a:spcAft>
                <a:spcPts val="0"/>
              </a:spcAft>
              <a:buFont typeface="Wingdings 2"/>
              <a:buChar char=""/>
              <a:defRPr/>
            </a:pPr>
            <a:r>
              <a:rPr lang="ru-RU" sz="2400" dirty="0" smtClean="0"/>
              <a:t>реализуемая технология</a:t>
            </a:r>
          </a:p>
          <a:p>
            <a:pPr marL="420624" indent="-384048" eaLnBrk="1" fontAlgn="auto" hangingPunct="1">
              <a:spcAft>
                <a:spcPts val="0"/>
              </a:spcAft>
              <a:buFont typeface="Wingdings 2"/>
              <a:buChar char=""/>
              <a:defRPr/>
            </a:pPr>
            <a:r>
              <a:rPr lang="ru-RU" sz="2400" dirty="0" smtClean="0"/>
              <a:t>организация производственного процесса </a:t>
            </a:r>
            <a:r>
              <a:rPr lang="ru-RU" sz="2400" b="1" dirty="0" smtClean="0"/>
              <a:t>!!!!!</a:t>
            </a:r>
            <a:r>
              <a:rPr lang="ru-RU" sz="2400" dirty="0" smtClean="0"/>
              <a:t>:</a:t>
            </a:r>
          </a:p>
          <a:p>
            <a:pPr marL="420624" indent="-384048" eaLnBrk="1" fontAlgn="auto" hangingPunct="1">
              <a:spcAft>
                <a:spcPts val="0"/>
              </a:spcAft>
              <a:buFont typeface="Wingdings 2"/>
              <a:buNone/>
              <a:defRPr/>
            </a:pPr>
            <a:endParaRPr lang="ru-RU" sz="2400" dirty="0" smtClean="0"/>
          </a:p>
          <a:p>
            <a:pPr marL="420624" indent="-384048" eaLnBrk="1" fontAlgn="auto" hangingPunct="1">
              <a:spcAft>
                <a:spcPts val="0"/>
              </a:spcAft>
              <a:buFontTx/>
              <a:buChar char="-"/>
              <a:defRPr/>
            </a:pPr>
            <a:r>
              <a:rPr lang="ru-RU" sz="1900" i="1" dirty="0" smtClean="0"/>
              <a:t>строгое разделение труда </a:t>
            </a:r>
          </a:p>
          <a:p>
            <a:pPr marL="420624" indent="-384048" eaLnBrk="1" fontAlgn="auto" hangingPunct="1">
              <a:spcAft>
                <a:spcPts val="0"/>
              </a:spcAft>
              <a:buFont typeface="Wingdings 2"/>
              <a:buNone/>
              <a:defRPr/>
            </a:pPr>
            <a:r>
              <a:rPr lang="ru-RU" sz="1900" i="1" dirty="0" smtClean="0"/>
              <a:t>между подразделениями на основе специализации, </a:t>
            </a:r>
          </a:p>
          <a:p>
            <a:pPr marL="420624" indent="-384048" eaLnBrk="1" fontAlgn="auto" hangingPunct="1">
              <a:spcAft>
                <a:spcPts val="0"/>
              </a:spcAft>
              <a:buFontTx/>
              <a:buChar char="-"/>
              <a:defRPr/>
            </a:pPr>
            <a:r>
              <a:rPr lang="ru-RU" sz="1900" i="1" dirty="0" smtClean="0"/>
              <a:t>рациональное размещение и использование </a:t>
            </a:r>
          </a:p>
          <a:p>
            <a:pPr marL="420624" indent="-384048" eaLnBrk="1" fontAlgn="auto" hangingPunct="1">
              <a:spcAft>
                <a:spcPts val="0"/>
              </a:spcAft>
              <a:buFont typeface="Wingdings 2"/>
              <a:buNone/>
              <a:defRPr/>
            </a:pPr>
            <a:r>
              <a:rPr lang="ru-RU" sz="1900" i="1" dirty="0" smtClean="0"/>
              <a:t>средств труда, </a:t>
            </a:r>
          </a:p>
          <a:p>
            <a:pPr marL="420624" indent="-384048" eaLnBrk="1" fontAlgn="auto" hangingPunct="1">
              <a:spcAft>
                <a:spcPts val="0"/>
              </a:spcAft>
              <a:buFontTx/>
              <a:buChar char="-"/>
              <a:defRPr/>
            </a:pPr>
            <a:r>
              <a:rPr lang="ru-RU" sz="1900" i="1" dirty="0" smtClean="0"/>
              <a:t>четкое распределение рабочих, </a:t>
            </a:r>
          </a:p>
          <a:p>
            <a:pPr marL="420624" indent="-384048" eaLnBrk="1" fontAlgn="auto" hangingPunct="1">
              <a:spcAft>
                <a:spcPts val="0"/>
              </a:spcAft>
              <a:buFontTx/>
              <a:buChar char="-"/>
              <a:defRPr/>
            </a:pPr>
            <a:r>
              <a:rPr lang="ru-RU" sz="1900" i="1" dirty="0" smtClean="0"/>
              <a:t>упрощение маршрутов движения деталей,</a:t>
            </a:r>
          </a:p>
          <a:p>
            <a:pPr marL="420624" indent="-384048" eaLnBrk="1" fontAlgn="auto" hangingPunct="1">
              <a:spcAft>
                <a:spcPts val="0"/>
              </a:spcAft>
              <a:buFontTx/>
              <a:buChar char="-"/>
              <a:defRPr/>
            </a:pPr>
            <a:r>
              <a:rPr lang="ru-RU" sz="1900" i="1" dirty="0" smtClean="0"/>
              <a:t> правильное планирование мат потока</a:t>
            </a:r>
          </a:p>
          <a:p>
            <a:pPr marL="420624" indent="-384048" eaLnBrk="1" fontAlgn="auto" hangingPunct="1">
              <a:spcAft>
                <a:spcPts val="0"/>
              </a:spcAft>
              <a:buFont typeface="Wingdings 2"/>
              <a:buNone/>
              <a:defRPr/>
            </a:pPr>
            <a:r>
              <a:rPr lang="ru-RU" sz="1900" i="1" dirty="0" smtClean="0"/>
              <a:t>в пространстве и во времени</a:t>
            </a:r>
            <a:endParaRPr lang="ru-RU" sz="1900" dirty="0" smtClean="0"/>
          </a:p>
          <a:p>
            <a:pPr marL="420624" indent="-384048" eaLnBrk="1" fontAlgn="auto" hangingPunct="1">
              <a:spcAft>
                <a:spcPts val="0"/>
              </a:spcAft>
              <a:buFont typeface="Wingdings 2"/>
              <a:buChar char=""/>
              <a:defRPr/>
            </a:pPr>
            <a:endParaRPr lang="ru-RU" dirty="0"/>
          </a:p>
        </p:txBody>
      </p:sp>
      <p:sp>
        <p:nvSpPr>
          <p:cNvPr id="5" name="Нашивка 4"/>
          <p:cNvSpPr/>
          <p:nvPr/>
        </p:nvSpPr>
        <p:spPr>
          <a:xfrm>
            <a:off x="5795963" y="4292600"/>
            <a:ext cx="642937" cy="207168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6" name="Прямоугольник 5"/>
          <p:cNvSpPr/>
          <p:nvPr/>
        </p:nvSpPr>
        <p:spPr>
          <a:xfrm>
            <a:off x="6443663" y="4714875"/>
            <a:ext cx="2486025"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b="1" dirty="0">
                <a:solidFill>
                  <a:prstClr val="white"/>
                </a:solidFill>
              </a:rPr>
              <a:t>Производственная логистика</a:t>
            </a:r>
          </a:p>
        </p:txBody>
      </p:sp>
    </p:spTree>
    <p:extLst>
      <p:ext uri="{BB962C8B-B14F-4D97-AF65-F5344CB8AC3E}">
        <p14:creationId xmlns:p14="http://schemas.microsoft.com/office/powerpoint/2010/main" val="299573749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srcRect/>
          <a:stretch>
            <a:fillRect/>
          </a:stretch>
        </p:blipFill>
        <p:spPr bwMode="auto">
          <a:xfrm>
            <a:off x="5429250" y="4071938"/>
            <a:ext cx="3429000" cy="2571750"/>
          </a:xfrm>
          <a:prstGeom prst="rect">
            <a:avLst/>
          </a:prstGeom>
          <a:ln>
            <a:noFill/>
          </a:ln>
          <a:effectLst>
            <a:outerShdw blurRad="292100" dist="139700" dir="2700000" algn="tl" rotWithShape="0">
              <a:srgbClr val="333333">
                <a:alpha val="65000"/>
              </a:srgbClr>
            </a:outerShdw>
          </a:effectLst>
        </p:spPr>
      </p:pic>
      <p:pic>
        <p:nvPicPr>
          <p:cNvPr id="39939" name="Picture 3"/>
          <p:cNvPicPr>
            <a:picLocks noChangeAspect="1" noChangeArrowheads="1"/>
          </p:cNvPicPr>
          <p:nvPr/>
        </p:nvPicPr>
        <p:blipFill>
          <a:blip r:embed="rId3"/>
          <a:srcRect/>
          <a:stretch>
            <a:fillRect/>
          </a:stretch>
        </p:blipFill>
        <p:spPr bwMode="auto">
          <a:xfrm>
            <a:off x="4929188" y="142875"/>
            <a:ext cx="3762375" cy="3762375"/>
          </a:xfrm>
          <a:prstGeom prst="rect">
            <a:avLst/>
          </a:prstGeom>
          <a:ln>
            <a:noFill/>
          </a:ln>
          <a:effectLst>
            <a:outerShdw blurRad="292100" dist="139700" dir="2700000" algn="tl" rotWithShape="0">
              <a:srgbClr val="333333">
                <a:alpha val="65000"/>
              </a:srgbClr>
            </a:outerShdw>
          </a:effectLst>
        </p:spPr>
      </p:pic>
      <p:pic>
        <p:nvPicPr>
          <p:cNvPr id="39940" name="Picture 4"/>
          <p:cNvPicPr>
            <a:picLocks noChangeAspect="1" noChangeArrowheads="1"/>
          </p:cNvPicPr>
          <p:nvPr/>
        </p:nvPicPr>
        <p:blipFill>
          <a:blip r:embed="rId4"/>
          <a:srcRect/>
          <a:stretch>
            <a:fillRect/>
          </a:stretch>
        </p:blipFill>
        <p:spPr bwMode="auto">
          <a:xfrm>
            <a:off x="214313" y="2500313"/>
            <a:ext cx="4286250" cy="4286250"/>
          </a:xfrm>
          <a:prstGeom prst="rect">
            <a:avLst/>
          </a:prstGeom>
          <a:ln>
            <a:noFill/>
          </a:ln>
          <a:effectLst>
            <a:outerShdw blurRad="292100" dist="139700" dir="2700000" algn="tl" rotWithShape="0">
              <a:srgbClr val="333333">
                <a:alpha val="65000"/>
              </a:srgbClr>
            </a:outerShdw>
          </a:effec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25" y="785813"/>
            <a:ext cx="28575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14313" y="428625"/>
            <a:ext cx="3111500" cy="400050"/>
          </a:xfrm>
          <a:prstGeom prst="rect">
            <a:avLst/>
          </a:prstGeom>
          <a:noFill/>
        </p:spPr>
        <p:txBody>
          <a:bodyPr wrap="none">
            <a:spAutoFit/>
          </a:bodyPr>
          <a:lstStyle/>
          <a:p>
            <a:pPr fontAlgn="base">
              <a:spcBef>
                <a:spcPct val="0"/>
              </a:spcBef>
              <a:spcAft>
                <a:spcPct val="0"/>
              </a:spcAft>
              <a:defRPr/>
            </a:pPr>
            <a:r>
              <a:rPr lang="ru-RU" sz="2000" b="1" u="sng" dirty="0">
                <a:solidFill>
                  <a:prstClr val="black"/>
                </a:solidFill>
                <a:latin typeface="Trebuchet MS"/>
                <a:cs typeface="Arial" charset="0"/>
              </a:rPr>
              <a:t>Ременный транспортер</a:t>
            </a:r>
          </a:p>
        </p:txBody>
      </p:sp>
    </p:spTree>
    <p:extLst>
      <p:ext uri="{BB962C8B-B14F-4D97-AF65-F5344CB8AC3E}">
        <p14:creationId xmlns:p14="http://schemas.microsoft.com/office/powerpoint/2010/main" val="22994491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3"/>
          <p:cNvPicPr>
            <a:picLocks noChangeAspect="1" noChangeArrowheads="1"/>
          </p:cNvPicPr>
          <p:nvPr/>
        </p:nvPicPr>
        <p:blipFill>
          <a:blip r:embed="rId2"/>
          <a:srcRect/>
          <a:stretch>
            <a:fillRect/>
          </a:stretch>
        </p:blipFill>
        <p:spPr bwMode="auto">
          <a:xfrm>
            <a:off x="3929063" y="3427413"/>
            <a:ext cx="4924425" cy="3297237"/>
          </a:xfrm>
          <a:prstGeom prst="rect">
            <a:avLst/>
          </a:prstGeom>
          <a:ln>
            <a:noFill/>
          </a:ln>
          <a:effectLst>
            <a:outerShdw blurRad="292100" dist="139700" dir="2700000" algn="tl" rotWithShape="0">
              <a:srgbClr val="333333">
                <a:alpha val="65000"/>
              </a:srgbClr>
            </a:outerShdw>
          </a:effectLst>
        </p:spPr>
      </p:pic>
      <p:pic>
        <p:nvPicPr>
          <p:cNvPr id="40962" name="Picture 2"/>
          <p:cNvPicPr>
            <a:picLocks noChangeAspect="1" noChangeArrowheads="1"/>
          </p:cNvPicPr>
          <p:nvPr/>
        </p:nvPicPr>
        <p:blipFill>
          <a:blip r:embed="rId3"/>
          <a:srcRect/>
          <a:stretch>
            <a:fillRect/>
          </a:stretch>
        </p:blipFill>
        <p:spPr bwMode="auto">
          <a:xfrm>
            <a:off x="285750" y="500063"/>
            <a:ext cx="6357938" cy="3668712"/>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214313" y="5072063"/>
            <a:ext cx="2592387" cy="958850"/>
          </a:xfrm>
          <a:prstGeom prst="rect">
            <a:avLst/>
          </a:prstGeom>
          <a:noFill/>
        </p:spPr>
        <p:txBody>
          <a:bodyPr wrap="none">
            <a:spAutoFit/>
          </a:bodyPr>
          <a:lstStyle/>
          <a:p>
            <a:pPr algn="ctr" fontAlgn="base">
              <a:lnSpc>
                <a:spcPct val="150000"/>
              </a:lnSpc>
              <a:spcBef>
                <a:spcPct val="0"/>
              </a:spcBef>
              <a:spcAft>
                <a:spcPct val="0"/>
              </a:spcAft>
              <a:defRPr/>
            </a:pPr>
            <a:r>
              <a:rPr lang="ru-RU" sz="2000" b="1" u="sng" dirty="0">
                <a:solidFill>
                  <a:prstClr val="black"/>
                </a:solidFill>
                <a:latin typeface="Trebuchet MS"/>
                <a:cs typeface="Arial" charset="0"/>
              </a:rPr>
              <a:t>Цепной подвесной </a:t>
            </a:r>
          </a:p>
          <a:p>
            <a:pPr algn="ctr" fontAlgn="base">
              <a:lnSpc>
                <a:spcPct val="150000"/>
              </a:lnSpc>
              <a:spcBef>
                <a:spcPct val="0"/>
              </a:spcBef>
              <a:spcAft>
                <a:spcPct val="0"/>
              </a:spcAft>
              <a:defRPr/>
            </a:pPr>
            <a:r>
              <a:rPr lang="ru-RU" sz="2000" b="1" u="sng" dirty="0">
                <a:solidFill>
                  <a:prstClr val="black"/>
                </a:solidFill>
                <a:latin typeface="Trebuchet MS"/>
                <a:cs typeface="Arial" charset="0"/>
              </a:rPr>
              <a:t>транспортер</a:t>
            </a:r>
          </a:p>
        </p:txBody>
      </p:sp>
    </p:spTree>
    <p:extLst>
      <p:ext uri="{BB962C8B-B14F-4D97-AF65-F5344CB8AC3E}">
        <p14:creationId xmlns:p14="http://schemas.microsoft.com/office/powerpoint/2010/main" val="13261711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Заголовок 1"/>
          <p:cNvSpPr>
            <a:spLocks noGrp="1"/>
          </p:cNvSpPr>
          <p:nvPr>
            <p:ph type="title"/>
          </p:nvPr>
        </p:nvSpPr>
        <p:spPr>
          <a:xfrm>
            <a:off x="381000" y="1143000"/>
            <a:ext cx="8382000" cy="1069975"/>
          </a:xfrm>
        </p:spPr>
        <p:txBody>
          <a:bodyPr/>
          <a:lstStyle/>
          <a:p>
            <a:r>
              <a:rPr lang="ru-RU" sz="3700" smtClean="0">
                <a:latin typeface="Times New Roman" pitchFamily="18" charset="0"/>
                <a:cs typeface="Times New Roman" pitchFamily="18" charset="0"/>
              </a:rPr>
              <a:t>Дистанционные транспортные средства</a:t>
            </a:r>
          </a:p>
        </p:txBody>
      </p:sp>
      <p:sp>
        <p:nvSpPr>
          <p:cNvPr id="3" name="Текст 2"/>
          <p:cNvSpPr>
            <a:spLocks noGrp="1"/>
          </p:cNvSpPr>
          <p:nvPr>
            <p:ph type="body" idx="1"/>
          </p:nvPr>
        </p:nvSpPr>
        <p:spPr>
          <a:xfrm>
            <a:off x="381000" y="2244725"/>
            <a:ext cx="4041775" cy="457200"/>
          </a:xfrm>
        </p:spPr>
        <p:txBody>
          <a:bodyPr/>
          <a:lstStyle/>
          <a:p>
            <a:pPr algn="ctr">
              <a:defRPr/>
            </a:pPr>
            <a:r>
              <a:rPr lang="ru-RU" dirty="0" smtClean="0"/>
              <a:t>Достоинства</a:t>
            </a:r>
            <a:endParaRPr lang="ru-RU" dirty="0"/>
          </a:p>
        </p:txBody>
      </p:sp>
      <p:sp>
        <p:nvSpPr>
          <p:cNvPr id="4" name="Текст 3"/>
          <p:cNvSpPr>
            <a:spLocks noGrp="1"/>
          </p:cNvSpPr>
          <p:nvPr>
            <p:ph type="body" sz="half" idx="3"/>
          </p:nvPr>
        </p:nvSpPr>
        <p:spPr>
          <a:xfrm>
            <a:off x="4721225" y="2244725"/>
            <a:ext cx="4041775" cy="457200"/>
          </a:xfrm>
        </p:spPr>
        <p:txBody>
          <a:bodyPr/>
          <a:lstStyle/>
          <a:p>
            <a:pPr algn="ctr">
              <a:defRPr/>
            </a:pPr>
            <a:r>
              <a:rPr lang="ru-RU" dirty="0" smtClean="0"/>
              <a:t>Недостатки</a:t>
            </a:r>
            <a:endParaRPr lang="ru-RU" dirty="0"/>
          </a:p>
        </p:txBody>
      </p:sp>
      <p:sp>
        <p:nvSpPr>
          <p:cNvPr id="12293" name="Содержимое 4"/>
          <p:cNvSpPr>
            <a:spLocks noGrp="1"/>
          </p:cNvSpPr>
          <p:nvPr>
            <p:ph sz="quarter" idx="2"/>
          </p:nvPr>
        </p:nvSpPr>
        <p:spPr>
          <a:xfrm>
            <a:off x="381000" y="2708275"/>
            <a:ext cx="4041775" cy="3886200"/>
          </a:xfrm>
        </p:spPr>
        <p:txBody>
          <a:bodyPr/>
          <a:lstStyle/>
          <a:p>
            <a:r>
              <a:rPr lang="ru-RU" smtClean="0">
                <a:latin typeface="Times New Roman" pitchFamily="18" charset="0"/>
                <a:cs typeface="Times New Roman" pitchFamily="18" charset="0"/>
              </a:rPr>
              <a:t>Позволяют рационализировать логистические функции;</a:t>
            </a:r>
          </a:p>
          <a:p>
            <a:r>
              <a:rPr lang="ru-RU" smtClean="0">
                <a:latin typeface="Times New Roman" pitchFamily="18" charset="0"/>
                <a:cs typeface="Times New Roman" pitchFamily="18" charset="0"/>
              </a:rPr>
              <a:t>Могут использоваться как на частично механизированных, так и на полностью автоматических линиях;</a:t>
            </a:r>
          </a:p>
          <a:p>
            <a:r>
              <a:rPr lang="ru-RU" smtClean="0">
                <a:latin typeface="Times New Roman" pitchFamily="18" charset="0"/>
                <a:cs typeface="Times New Roman" pitchFamily="18" charset="0"/>
              </a:rPr>
              <a:t>Экономичность;</a:t>
            </a:r>
          </a:p>
          <a:p>
            <a:r>
              <a:rPr lang="ru-RU" smtClean="0">
                <a:latin typeface="Times New Roman" pitchFamily="18" charset="0"/>
                <a:cs typeface="Times New Roman" pitchFamily="18" charset="0"/>
              </a:rPr>
              <a:t>Большая гибкость</a:t>
            </a:r>
          </a:p>
        </p:txBody>
      </p:sp>
      <p:sp>
        <p:nvSpPr>
          <p:cNvPr id="12294" name="Содержимое 5"/>
          <p:cNvSpPr>
            <a:spLocks noGrp="1"/>
          </p:cNvSpPr>
          <p:nvPr>
            <p:ph sz="quarter" idx="4"/>
          </p:nvPr>
        </p:nvSpPr>
        <p:spPr>
          <a:xfrm>
            <a:off x="4718050" y="2708275"/>
            <a:ext cx="4041775" cy="3886200"/>
          </a:xfrm>
        </p:spPr>
        <p:txBody>
          <a:bodyPr/>
          <a:lstStyle/>
          <a:p>
            <a:r>
              <a:rPr lang="ru-RU" smtClean="0">
                <a:latin typeface="Times New Roman" pitchFamily="18" charset="0"/>
                <a:cs typeface="Times New Roman" pitchFamily="18" charset="0"/>
              </a:rPr>
              <a:t>Высокая стоимостью;</a:t>
            </a:r>
          </a:p>
          <a:p>
            <a:r>
              <a:rPr lang="ru-RU" smtClean="0">
                <a:latin typeface="Times New Roman" pitchFamily="18" charset="0"/>
                <a:cs typeface="Times New Roman" pitchFamily="18" charset="0"/>
              </a:rPr>
              <a:t>Проблемы загрузки и выгрузки;</a:t>
            </a:r>
          </a:p>
          <a:p>
            <a:r>
              <a:rPr lang="ru-RU" smtClean="0">
                <a:latin typeface="Times New Roman" pitchFamily="18" charset="0"/>
                <a:cs typeface="Times New Roman" pitchFamily="18" charset="0"/>
              </a:rPr>
              <a:t>Низкая скоростью движения;</a:t>
            </a:r>
          </a:p>
          <a:p>
            <a:r>
              <a:rPr lang="ru-RU" smtClean="0">
                <a:latin typeface="Times New Roman" pitchFamily="18" charset="0"/>
                <a:cs typeface="Times New Roman" pitchFamily="18" charset="0"/>
              </a:rPr>
              <a:t>Привязка к смонтированным путям;</a:t>
            </a:r>
          </a:p>
          <a:p>
            <a:r>
              <a:rPr lang="ru-RU" smtClean="0">
                <a:latin typeface="Times New Roman" pitchFamily="18" charset="0"/>
                <a:cs typeface="Times New Roman" pitchFamily="18" charset="0"/>
              </a:rPr>
              <a:t>Затруднительность проезда в различных производственных ситуациях.</a:t>
            </a:r>
          </a:p>
          <a:p>
            <a:endParaRPr lang="ru-RU" smtClean="0">
              <a:latin typeface="Times New Roman" pitchFamily="18" charset="0"/>
              <a:cs typeface="Times New Roman" pitchFamily="18" charset="0"/>
            </a:endParaRPr>
          </a:p>
        </p:txBody>
      </p:sp>
    </p:spTree>
    <p:extLst>
      <p:ext uri="{BB962C8B-B14F-4D97-AF65-F5344CB8AC3E}">
        <p14:creationId xmlns:p14="http://schemas.microsoft.com/office/powerpoint/2010/main" val="11746401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Заголовок 1"/>
          <p:cNvSpPr>
            <a:spLocks noGrp="1"/>
          </p:cNvSpPr>
          <p:nvPr>
            <p:ph type="title"/>
          </p:nvPr>
        </p:nvSpPr>
        <p:spPr/>
        <p:txBody>
          <a:bodyPr/>
          <a:lstStyle/>
          <a:p>
            <a:pPr eaLnBrk="1" hangingPunct="1"/>
            <a:r>
              <a:rPr lang="ru-RU" smtClean="0">
                <a:latin typeface="Times New Roman" pitchFamily="18" charset="0"/>
                <a:cs typeface="Times New Roman" pitchFamily="18" charset="0"/>
              </a:rPr>
              <a:t>Внешние транспортные средства</a:t>
            </a:r>
          </a:p>
        </p:txBody>
      </p:sp>
      <p:sp>
        <p:nvSpPr>
          <p:cNvPr id="13315" name="Содержимое 2"/>
          <p:cNvSpPr>
            <a:spLocks noGrp="1"/>
          </p:cNvSpPr>
          <p:nvPr>
            <p:ph idx="1"/>
          </p:nvPr>
        </p:nvSpPr>
        <p:spPr/>
        <p:txBody>
          <a:bodyPr/>
          <a:lstStyle/>
          <a:p>
            <a:r>
              <a:rPr lang="ru-RU" b="1" smtClean="0">
                <a:latin typeface="Times New Roman" pitchFamily="18" charset="0"/>
                <a:cs typeface="Times New Roman" pitchFamily="18" charset="0"/>
              </a:rPr>
              <a:t>Задачами внешнего транспорта являются:</a:t>
            </a:r>
          </a:p>
          <a:p>
            <a:endParaRPr lang="ru-RU" smtClean="0">
              <a:latin typeface="Times New Roman" pitchFamily="18" charset="0"/>
              <a:cs typeface="Times New Roman" pitchFamily="18" charset="0"/>
            </a:endParaRPr>
          </a:p>
          <a:p>
            <a:r>
              <a:rPr lang="ru-RU" smtClean="0">
                <a:latin typeface="Times New Roman" pitchFamily="18" charset="0"/>
                <a:cs typeface="Times New Roman" pitchFamily="18" charset="0"/>
              </a:rPr>
              <a:t>- поставка материалов и продукции в установленные сроки;</a:t>
            </a:r>
          </a:p>
          <a:p>
            <a:r>
              <a:rPr lang="ru-RU" smtClean="0">
                <a:latin typeface="Times New Roman" pitchFamily="18" charset="0"/>
                <a:cs typeface="Times New Roman" pitchFamily="18" charset="0"/>
              </a:rPr>
              <a:t>- снабжение промежуточных складов;</a:t>
            </a:r>
          </a:p>
          <a:p>
            <a:r>
              <a:rPr lang="ru-RU" smtClean="0">
                <a:latin typeface="Times New Roman" pitchFamily="18" charset="0"/>
                <a:cs typeface="Times New Roman" pitchFamily="18" charset="0"/>
              </a:rPr>
              <a:t>- экономичная и сохранная доставка грузов.</a:t>
            </a:r>
          </a:p>
        </p:txBody>
      </p:sp>
    </p:spTree>
    <p:extLst>
      <p:ext uri="{BB962C8B-B14F-4D97-AF65-F5344CB8AC3E}">
        <p14:creationId xmlns:p14="http://schemas.microsoft.com/office/powerpoint/2010/main" val="141325141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Заголовок 1"/>
          <p:cNvSpPr>
            <a:spLocks noGrp="1"/>
          </p:cNvSpPr>
          <p:nvPr>
            <p:ph type="title"/>
          </p:nvPr>
        </p:nvSpPr>
        <p:spPr/>
        <p:txBody>
          <a:bodyPr/>
          <a:lstStyle/>
          <a:p>
            <a:pPr eaLnBrk="1" hangingPunct="1"/>
            <a:r>
              <a:rPr lang="ru-RU" b="1" smtClean="0">
                <a:latin typeface="Times New Roman" pitchFamily="18" charset="0"/>
                <a:cs typeface="Times New Roman" pitchFamily="18" charset="0"/>
              </a:rPr>
              <a:t>Виды внешнего транспорта:</a:t>
            </a:r>
          </a:p>
        </p:txBody>
      </p:sp>
      <p:sp>
        <p:nvSpPr>
          <p:cNvPr id="14339" name="Содержимое 2"/>
          <p:cNvSpPr>
            <a:spLocks noGrp="1"/>
          </p:cNvSpPr>
          <p:nvPr>
            <p:ph idx="1"/>
          </p:nvPr>
        </p:nvSpPr>
        <p:spPr>
          <a:xfrm>
            <a:off x="500063" y="2428875"/>
            <a:ext cx="8229600" cy="3251200"/>
          </a:xfrm>
        </p:spPr>
        <p:txBody>
          <a:bodyPr/>
          <a:lstStyle/>
          <a:p>
            <a:r>
              <a:rPr lang="ru-RU" smtClean="0">
                <a:latin typeface="Times New Roman" pitchFamily="18" charset="0"/>
                <a:cs typeface="Times New Roman" pitchFamily="18" charset="0"/>
              </a:rPr>
              <a:t>- автомобильный;</a:t>
            </a:r>
          </a:p>
          <a:p>
            <a:r>
              <a:rPr lang="ru-RU" smtClean="0">
                <a:latin typeface="Times New Roman" pitchFamily="18" charset="0"/>
                <a:cs typeface="Times New Roman" pitchFamily="18" charset="0"/>
              </a:rPr>
              <a:t>- железнодорожный;</a:t>
            </a:r>
          </a:p>
          <a:p>
            <a:r>
              <a:rPr lang="ru-RU" smtClean="0">
                <a:latin typeface="Times New Roman" pitchFamily="18" charset="0"/>
                <a:cs typeface="Times New Roman" pitchFamily="18" charset="0"/>
              </a:rPr>
              <a:t>- морской;</a:t>
            </a:r>
          </a:p>
          <a:p>
            <a:r>
              <a:rPr lang="ru-RU" smtClean="0">
                <a:latin typeface="Times New Roman" pitchFamily="18" charset="0"/>
                <a:cs typeface="Times New Roman" pitchFamily="18" charset="0"/>
              </a:rPr>
              <a:t>- внутренний водный (речной);</a:t>
            </a:r>
          </a:p>
          <a:p>
            <a:r>
              <a:rPr lang="ru-RU" smtClean="0">
                <a:latin typeface="Times New Roman" pitchFamily="18" charset="0"/>
                <a:cs typeface="Times New Roman" pitchFamily="18" charset="0"/>
              </a:rPr>
              <a:t>- воздушный;</a:t>
            </a:r>
          </a:p>
          <a:p>
            <a:r>
              <a:rPr lang="ru-RU" smtClean="0">
                <a:latin typeface="Times New Roman" pitchFamily="18" charset="0"/>
                <a:cs typeface="Times New Roman" pitchFamily="18" charset="0"/>
              </a:rPr>
              <a:t>- трубопроводный.</a:t>
            </a:r>
          </a:p>
        </p:txBody>
      </p:sp>
    </p:spTree>
    <p:extLst>
      <p:ext uri="{BB962C8B-B14F-4D97-AF65-F5344CB8AC3E}">
        <p14:creationId xmlns:p14="http://schemas.microsoft.com/office/powerpoint/2010/main" val="294991027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Заголовок 1"/>
          <p:cNvSpPr>
            <a:spLocks noGrp="1"/>
          </p:cNvSpPr>
          <p:nvPr>
            <p:ph type="title"/>
          </p:nvPr>
        </p:nvSpPr>
        <p:spPr>
          <a:xfrm>
            <a:off x="500063" y="285750"/>
            <a:ext cx="8229600" cy="1066800"/>
          </a:xfrm>
        </p:spPr>
        <p:txBody>
          <a:bodyPr/>
          <a:lstStyle/>
          <a:p>
            <a:pPr eaLnBrk="1" hangingPunct="1"/>
            <a:r>
              <a:rPr lang="ru-RU" smtClean="0">
                <a:latin typeface="Times New Roman" pitchFamily="18" charset="0"/>
                <a:cs typeface="Times New Roman" pitchFamily="18" charset="0"/>
              </a:rPr>
              <a:t>Задачи транспортного хозяйства:</a:t>
            </a:r>
          </a:p>
        </p:txBody>
      </p:sp>
      <p:sp>
        <p:nvSpPr>
          <p:cNvPr id="15363" name="Содержимое 2"/>
          <p:cNvSpPr>
            <a:spLocks noGrp="1"/>
          </p:cNvSpPr>
          <p:nvPr>
            <p:ph idx="1"/>
          </p:nvPr>
        </p:nvSpPr>
        <p:spPr>
          <a:xfrm>
            <a:off x="357188" y="1357313"/>
            <a:ext cx="8229600" cy="5000625"/>
          </a:xfrm>
        </p:spPr>
        <p:txBody>
          <a:bodyPr/>
          <a:lstStyle/>
          <a:p>
            <a:r>
              <a:rPr lang="ru-RU" sz="2400" b="1" smtClean="0">
                <a:latin typeface="Times New Roman" pitchFamily="18" charset="0"/>
                <a:cs typeface="Times New Roman" pitchFamily="18" charset="0"/>
              </a:rPr>
              <a:t>своевременное обеспечение </a:t>
            </a:r>
            <a:r>
              <a:rPr lang="ru-RU" sz="2400" smtClean="0">
                <a:latin typeface="Times New Roman" pitchFamily="18" charset="0"/>
                <a:cs typeface="Times New Roman" pitchFamily="18" charset="0"/>
              </a:rPr>
              <a:t>транспортом основного производства, вспомогательных цехов, отделов и служб обеспечения материально-техническим имуществом предприятия и соответствующих складов;</a:t>
            </a:r>
          </a:p>
          <a:p>
            <a:r>
              <a:rPr lang="ru-RU" sz="2400" b="1" smtClean="0">
                <a:latin typeface="Times New Roman" pitchFamily="18" charset="0"/>
                <a:cs typeface="Times New Roman" pitchFamily="18" charset="0"/>
              </a:rPr>
              <a:t>определение потребностей </a:t>
            </a:r>
            <a:r>
              <a:rPr lang="ru-RU" sz="2400" smtClean="0">
                <a:latin typeface="Times New Roman" pitchFamily="18" charset="0"/>
                <a:cs typeface="Times New Roman" pitchFamily="18" charset="0"/>
              </a:rPr>
              <a:t>предприятия в транспортных средствах;</a:t>
            </a:r>
          </a:p>
          <a:p>
            <a:r>
              <a:rPr lang="ru-RU" sz="2400" b="1" smtClean="0">
                <a:latin typeface="Times New Roman" pitchFamily="18" charset="0"/>
                <a:cs typeface="Times New Roman" pitchFamily="18" charset="0"/>
              </a:rPr>
              <a:t>снижение себестоимости </a:t>
            </a:r>
            <a:r>
              <a:rPr lang="ru-RU" sz="2400" smtClean="0">
                <a:latin typeface="Times New Roman" pitchFamily="18" charset="0"/>
                <a:cs typeface="Times New Roman" pitchFamily="18" charset="0"/>
              </a:rPr>
              <a:t>транспортных работ на предприятии посредством выбора наиболее экономичной системы доставки, повышения коэффициентов использования грузоподъемности, увеличения технологической скорости, механизации работ.</a:t>
            </a:r>
          </a:p>
        </p:txBody>
      </p:sp>
    </p:spTree>
    <p:extLst>
      <p:ext uri="{BB962C8B-B14F-4D97-AF65-F5344CB8AC3E}">
        <p14:creationId xmlns:p14="http://schemas.microsoft.com/office/powerpoint/2010/main" val="247464183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Заголовок 1"/>
          <p:cNvSpPr>
            <a:spLocks noGrp="1"/>
          </p:cNvSpPr>
          <p:nvPr>
            <p:ph type="title"/>
          </p:nvPr>
        </p:nvSpPr>
        <p:spPr/>
        <p:txBody>
          <a:bodyPr/>
          <a:lstStyle/>
          <a:p>
            <a:pPr eaLnBrk="1" hangingPunct="1"/>
            <a:r>
              <a:rPr lang="ru-RU" smtClean="0">
                <a:latin typeface="Times New Roman" pitchFamily="18" charset="0"/>
                <a:cs typeface="Times New Roman" pitchFamily="18" charset="0"/>
              </a:rPr>
              <a:t>Функции транспортного хозяйства:</a:t>
            </a:r>
          </a:p>
        </p:txBody>
      </p:sp>
      <p:sp>
        <p:nvSpPr>
          <p:cNvPr id="3" name="Содержимое 2"/>
          <p:cNvSpPr>
            <a:spLocks noGrp="1"/>
          </p:cNvSpPr>
          <p:nvPr>
            <p:ph idx="1"/>
          </p:nvPr>
        </p:nvSpPr>
        <p:spPr/>
        <p:txBody>
          <a:bodyPr>
            <a:normAutofit fontScale="85000" lnSpcReduction="10000"/>
          </a:bodyPr>
          <a:lstStyle/>
          <a:p>
            <a:pPr>
              <a:defRPr/>
            </a:pPr>
            <a:r>
              <a:rPr lang="ru-RU" dirty="0" smtClean="0">
                <a:latin typeface="Times New Roman" pitchFamily="18" charset="0"/>
                <a:cs typeface="Times New Roman" pitchFamily="18" charset="0"/>
              </a:rPr>
              <a:t>- разработка нормативов, применяемых в транспортной службе;</a:t>
            </a:r>
          </a:p>
          <a:p>
            <a:pPr>
              <a:defRPr/>
            </a:pPr>
            <a:r>
              <a:rPr lang="ru-RU" dirty="0" smtClean="0">
                <a:latin typeface="Times New Roman" pitchFamily="18" charset="0"/>
                <a:cs typeface="Times New Roman" pitchFamily="18" charset="0"/>
              </a:rPr>
              <a:t>- планирование потребностей во всех видах транспорта на основе расчетов грузопотоков и грузооборота;</a:t>
            </a:r>
          </a:p>
          <a:p>
            <a:pPr>
              <a:defRPr/>
            </a:pPr>
            <a:r>
              <a:rPr lang="ru-RU" dirty="0" smtClean="0">
                <a:latin typeface="Times New Roman" pitchFamily="18" charset="0"/>
                <a:cs typeface="Times New Roman" pitchFamily="18" charset="0"/>
              </a:rPr>
              <a:t>- планирование ППР (планово-предупредительных ремонтов) транспортных средств;</a:t>
            </a:r>
          </a:p>
          <a:p>
            <a:pPr>
              <a:defRPr/>
            </a:pPr>
            <a:r>
              <a:rPr lang="ru-RU" dirty="0" smtClean="0">
                <a:latin typeface="Times New Roman" pitchFamily="18" charset="0"/>
                <a:cs typeface="Times New Roman" pitchFamily="18" charset="0"/>
              </a:rPr>
              <a:t>- планирование потребности в запчастях и их приобретение;</a:t>
            </a:r>
          </a:p>
          <a:p>
            <a:pPr>
              <a:defRPr/>
            </a:pPr>
            <a:r>
              <a:rPr lang="ru-RU" dirty="0" smtClean="0">
                <a:latin typeface="Times New Roman" pitchFamily="18" charset="0"/>
                <a:cs typeface="Times New Roman" pitchFamily="18" charset="0"/>
              </a:rPr>
              <a:t>- обеспечение производственных процессов транспортными средствами;</a:t>
            </a:r>
          </a:p>
          <a:p>
            <a:pPr>
              <a:defRPr/>
            </a:pPr>
            <a:r>
              <a:rPr lang="ru-RU" dirty="0" smtClean="0">
                <a:latin typeface="Times New Roman" pitchFamily="18" charset="0"/>
                <a:cs typeface="Times New Roman" pitchFamily="18" charset="0"/>
              </a:rPr>
              <a:t>- организация безопасности движения;</a:t>
            </a:r>
          </a:p>
          <a:p>
            <a:pPr>
              <a:defRPr/>
            </a:pPr>
            <a:r>
              <a:rPr lang="ru-RU" dirty="0" smtClean="0">
                <a:latin typeface="Times New Roman" pitchFamily="18" charset="0"/>
                <a:cs typeface="Times New Roman" pitchFamily="18" charset="0"/>
              </a:rPr>
              <a:t>- организация приобретения новых транспортных средств. </a:t>
            </a:r>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189647981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Заголовок 1"/>
          <p:cNvSpPr>
            <a:spLocks noGrp="1"/>
          </p:cNvSpPr>
          <p:nvPr>
            <p:ph type="title"/>
          </p:nvPr>
        </p:nvSpPr>
        <p:spPr/>
        <p:txBody>
          <a:bodyPr/>
          <a:lstStyle/>
          <a:p>
            <a:r>
              <a:rPr lang="ru-RU" sz="2800" smtClean="0"/>
              <a:t>В состав транспортного хозяйства входят: </a:t>
            </a:r>
            <a:br>
              <a:rPr lang="ru-RU" sz="2800" smtClean="0"/>
            </a:br>
            <a:r>
              <a:rPr lang="ru-RU" sz="2800" b="1" smtClean="0"/>
              <a:t>транспортный отдел </a:t>
            </a:r>
            <a:r>
              <a:rPr lang="ru-RU" sz="2800" smtClean="0"/>
              <a:t>и </a:t>
            </a:r>
            <a:r>
              <a:rPr lang="ru-RU" sz="2800" b="1" smtClean="0"/>
              <a:t>транспортный цех</a:t>
            </a:r>
            <a:r>
              <a:rPr lang="ru-RU" sz="2800" smtClean="0"/>
              <a:t>.</a:t>
            </a:r>
          </a:p>
        </p:txBody>
      </p:sp>
      <p:sp>
        <p:nvSpPr>
          <p:cNvPr id="17411" name="Содержимое 2"/>
          <p:cNvSpPr>
            <a:spLocks noGrp="1"/>
          </p:cNvSpPr>
          <p:nvPr>
            <p:ph idx="1"/>
          </p:nvPr>
        </p:nvSpPr>
        <p:spPr>
          <a:xfrm>
            <a:off x="457200" y="2714625"/>
            <a:ext cx="8229600" cy="3859213"/>
          </a:xfrm>
        </p:spPr>
        <p:txBody>
          <a:bodyPr/>
          <a:lstStyle/>
          <a:p>
            <a:r>
              <a:rPr lang="ru-RU" sz="2400" b="1" smtClean="0"/>
              <a:t>Транспортный цех </a:t>
            </a:r>
            <a:r>
              <a:rPr lang="ru-RU" sz="2400" smtClean="0"/>
              <a:t>является материальной базой транспортного хозяйства. </a:t>
            </a:r>
          </a:p>
          <a:p>
            <a:r>
              <a:rPr lang="ru-RU" sz="2400" smtClean="0"/>
              <a:t>Цех, как правило, укомплектован различными транспортными средствами для осуществления межцеховых и внешних перевозок груза. </a:t>
            </a:r>
          </a:p>
        </p:txBody>
      </p:sp>
    </p:spTree>
    <p:extLst>
      <p:ext uri="{BB962C8B-B14F-4D97-AF65-F5344CB8AC3E}">
        <p14:creationId xmlns:p14="http://schemas.microsoft.com/office/powerpoint/2010/main" val="9016514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Содержимое 2"/>
          <p:cNvSpPr>
            <a:spLocks noGrp="1"/>
          </p:cNvSpPr>
          <p:nvPr>
            <p:ph idx="1"/>
          </p:nvPr>
        </p:nvSpPr>
        <p:spPr>
          <a:xfrm>
            <a:off x="428625" y="857250"/>
            <a:ext cx="8229600" cy="5573713"/>
          </a:xfrm>
        </p:spPr>
        <p:txBody>
          <a:bodyPr/>
          <a:lstStyle/>
          <a:p>
            <a:pPr>
              <a:buFont typeface="Georgia" pitchFamily="18" charset="0"/>
              <a:buNone/>
            </a:pPr>
            <a:r>
              <a:rPr lang="ru-RU" sz="2000" smtClean="0"/>
              <a:t>В состав </a:t>
            </a:r>
            <a:r>
              <a:rPr lang="ru-RU" sz="2000" b="1" smtClean="0"/>
              <a:t>транспортного отдела </a:t>
            </a:r>
            <a:r>
              <a:rPr lang="ru-RU" sz="2000" smtClean="0"/>
              <a:t>входят: </a:t>
            </a:r>
          </a:p>
          <a:p>
            <a:pPr>
              <a:buFont typeface="Georgia" pitchFamily="18" charset="0"/>
              <a:buNone/>
            </a:pPr>
            <a:endParaRPr lang="ru-RU" sz="800" smtClean="0"/>
          </a:p>
          <a:p>
            <a:pPr>
              <a:buFont typeface="Georgia" pitchFamily="18" charset="0"/>
              <a:buNone/>
            </a:pPr>
            <a:r>
              <a:rPr lang="ru-RU" sz="1800" u="sng" smtClean="0"/>
              <a:t>1. планово-экономическое бюро </a:t>
            </a:r>
            <a:r>
              <a:rPr lang="ru-RU" sz="1800" smtClean="0"/>
              <a:t>– разрабатывает план транспортно хозяйственной деятельности, определяет грузопотоки по заводу и объемы погрузочно-разгрузочных работ, рассчитывает потребность в транспортных средствах и погрузочно-разгрузочных работах составляет смету затрат транспортному хозяйству; </a:t>
            </a:r>
          </a:p>
          <a:p>
            <a:pPr>
              <a:buFont typeface="Georgia" pitchFamily="18" charset="0"/>
              <a:buNone/>
            </a:pPr>
            <a:r>
              <a:rPr lang="ru-RU" sz="1800" u="sng" smtClean="0"/>
              <a:t>2. диспетчерское бюро </a:t>
            </a:r>
            <a:r>
              <a:rPr lang="ru-RU" sz="1800" smtClean="0"/>
              <a:t>– осуществляет оперативно-производственное планирование работы транспорта, которое сводится к составлению квартальных, месячных и суточных планов перевозок и оперативному регулированию транспортных работ;</a:t>
            </a:r>
          </a:p>
          <a:p>
            <a:pPr>
              <a:buFont typeface="Georgia" pitchFamily="18" charset="0"/>
              <a:buNone/>
            </a:pPr>
            <a:r>
              <a:rPr lang="ru-RU" sz="1800" u="sng" smtClean="0"/>
              <a:t>3. техническое бюро </a:t>
            </a:r>
            <a:r>
              <a:rPr lang="ru-RU" sz="1800" smtClean="0"/>
              <a:t>– осуществляет техническую подготовку производства с целью комплексной механизации и автоматизации погрузочно-разгрузочных и транспортных операций, разрабатывает транспортно-технологические схемы, формирует альбомы чертежей по каждому виду транспортного средства; </a:t>
            </a:r>
          </a:p>
          <a:p>
            <a:pPr>
              <a:buFont typeface="Georgia" pitchFamily="18" charset="0"/>
              <a:buNone/>
            </a:pPr>
            <a:r>
              <a:rPr lang="ru-RU" sz="1800" u="sng" smtClean="0"/>
              <a:t>4. бюро учета </a:t>
            </a:r>
            <a:r>
              <a:rPr lang="ru-RU" sz="1800" smtClean="0"/>
              <a:t>– ведет паспортизацию всех видов транспортных средств, осуществляет бухгалтерский учет и отчетность по транспортному хозяйству. </a:t>
            </a:r>
          </a:p>
        </p:txBody>
      </p:sp>
    </p:spTree>
    <p:extLst>
      <p:ext uri="{BB962C8B-B14F-4D97-AF65-F5344CB8AC3E}">
        <p14:creationId xmlns:p14="http://schemas.microsoft.com/office/powerpoint/2010/main" val="18245404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Заголовок 1"/>
          <p:cNvSpPr>
            <a:spLocks noGrp="1"/>
          </p:cNvSpPr>
          <p:nvPr>
            <p:ph type="title"/>
          </p:nvPr>
        </p:nvSpPr>
        <p:spPr/>
        <p:txBody>
          <a:bodyPr/>
          <a:lstStyle/>
          <a:p>
            <a:r>
              <a:rPr lang="ru-RU" sz="3600" smtClean="0">
                <a:latin typeface="Times New Roman" pitchFamily="18" charset="0"/>
                <a:cs typeface="Times New Roman" pitchFamily="18" charset="0"/>
              </a:rPr>
              <a:t>Потребность в транспорте складывается из решения следующих задач:</a:t>
            </a:r>
            <a:br>
              <a:rPr lang="ru-RU" sz="3600" smtClean="0">
                <a:latin typeface="Times New Roman" pitchFamily="18" charset="0"/>
                <a:cs typeface="Times New Roman" pitchFamily="18" charset="0"/>
              </a:rPr>
            </a:br>
            <a:endParaRPr lang="ru-RU" sz="3600" smtClean="0">
              <a:latin typeface="Times New Roman" pitchFamily="18" charset="0"/>
              <a:cs typeface="Times New Roman" pitchFamily="18" charset="0"/>
            </a:endParaRPr>
          </a:p>
        </p:txBody>
      </p:sp>
      <p:sp>
        <p:nvSpPr>
          <p:cNvPr id="19459" name="Содержимое 2"/>
          <p:cNvSpPr>
            <a:spLocks noGrp="1"/>
          </p:cNvSpPr>
          <p:nvPr>
            <p:ph idx="1"/>
          </p:nvPr>
        </p:nvSpPr>
        <p:spPr/>
        <p:txBody>
          <a:bodyPr/>
          <a:lstStyle/>
          <a:p>
            <a:r>
              <a:rPr lang="ru-RU" sz="2400" smtClean="0">
                <a:latin typeface="Times New Roman" pitchFamily="18" charset="0"/>
                <a:cs typeface="Times New Roman" pitchFamily="18" charset="0"/>
              </a:rPr>
              <a:t>определение грузооборота производственных подразделений и всего предприятия;</a:t>
            </a:r>
          </a:p>
          <a:p>
            <a:r>
              <a:rPr lang="ru-RU" sz="2400" smtClean="0">
                <a:latin typeface="Times New Roman" pitchFamily="18" charset="0"/>
                <a:cs typeface="Times New Roman" pitchFamily="18" charset="0"/>
              </a:rPr>
              <a:t>определение грузопотоков предприятия;</a:t>
            </a:r>
          </a:p>
          <a:p>
            <a:r>
              <a:rPr lang="ru-RU" sz="2400" smtClean="0">
                <a:latin typeface="Times New Roman" pitchFamily="18" charset="0"/>
                <a:cs typeface="Times New Roman" pitchFamily="18" charset="0"/>
              </a:rPr>
              <a:t>выбор транспортных средств и расчет их производительности;</a:t>
            </a:r>
          </a:p>
          <a:p>
            <a:r>
              <a:rPr lang="ru-RU" sz="2400" smtClean="0">
                <a:latin typeface="Times New Roman" pitchFamily="18" charset="0"/>
                <a:cs typeface="Times New Roman" pitchFamily="18" charset="0"/>
              </a:rPr>
              <a:t>расчет потребности количества транспортных средств;</a:t>
            </a:r>
          </a:p>
          <a:p>
            <a:r>
              <a:rPr lang="ru-RU" sz="2400" smtClean="0">
                <a:latin typeface="Times New Roman" pitchFamily="18" charset="0"/>
                <a:cs typeface="Times New Roman" pitchFamily="18" charset="0"/>
              </a:rPr>
              <a:t>формирование маршрутов движения транспорта предприятия.</a:t>
            </a:r>
          </a:p>
          <a:p>
            <a:endParaRPr lang="ru-RU" sz="2400" smtClean="0">
              <a:latin typeface="Times New Roman" pitchFamily="18" charset="0"/>
              <a:cs typeface="Times New Roman" pitchFamily="18" charset="0"/>
            </a:endParaRPr>
          </a:p>
        </p:txBody>
      </p:sp>
    </p:spTree>
    <p:extLst>
      <p:ext uri="{BB962C8B-B14F-4D97-AF65-F5344CB8AC3E}">
        <p14:creationId xmlns:p14="http://schemas.microsoft.com/office/powerpoint/2010/main" val="17502072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Заголовок 1"/>
          <p:cNvSpPr>
            <a:spLocks noGrp="1"/>
          </p:cNvSpPr>
          <p:nvPr>
            <p:ph type="title"/>
          </p:nvPr>
        </p:nvSpPr>
        <p:spPr/>
        <p:txBody>
          <a:bodyPr/>
          <a:lstStyle/>
          <a:p>
            <a:pPr algn="ctr" eaLnBrk="1" hangingPunct="1"/>
            <a:r>
              <a:rPr lang="ru-RU" sz="3200" b="1" smtClean="0">
                <a:solidFill>
                  <a:srgbClr val="FFC000"/>
                </a:solidFill>
              </a:rPr>
              <a:t>Структура производственного процесса:</a:t>
            </a:r>
          </a:p>
        </p:txBody>
      </p:sp>
      <p:graphicFrame>
        <p:nvGraphicFramePr>
          <p:cNvPr id="4" name="Содержимое 3"/>
          <p:cNvGraphicFramePr>
            <a:graphicFrameLocks noGrp="1"/>
          </p:cNvGraphicFramePr>
          <p:nvPr>
            <p:ph idx="1"/>
          </p:nvPr>
        </p:nvGraphicFramePr>
        <p:xfrm>
          <a:off x="457200" y="1600200"/>
          <a:ext cx="8258175" cy="4846638"/>
        </p:xfrm>
        <a:graphic>
          <a:graphicData uri="http://schemas.openxmlformats.org/drawingml/2006/table">
            <a:tbl>
              <a:tblPr firstRow="1" bandRow="1">
                <a:tableStyleId>{5C22544A-7EE6-4342-B048-85BDC9FD1C3A}</a:tableStyleId>
              </a:tblPr>
              <a:tblGrid>
                <a:gridCol w="2400279"/>
                <a:gridCol w="3105171"/>
                <a:gridCol w="2752725"/>
              </a:tblGrid>
              <a:tr h="640122">
                <a:tc>
                  <a:txBody>
                    <a:bodyPr/>
                    <a:lstStyle/>
                    <a:p>
                      <a:pPr algn="ctr"/>
                      <a:r>
                        <a:rPr lang="ru-RU" sz="1800" b="1" dirty="0" smtClean="0">
                          <a:solidFill>
                            <a:schemeClr val="tx1"/>
                          </a:solidFill>
                        </a:rPr>
                        <a:t>Основные</a:t>
                      </a:r>
                      <a:r>
                        <a:rPr lang="ru-RU" sz="1800" b="1" baseline="0" dirty="0" smtClean="0">
                          <a:solidFill>
                            <a:schemeClr val="tx1"/>
                          </a:solidFill>
                        </a:rPr>
                        <a:t> процессы</a:t>
                      </a:r>
                      <a:endParaRPr lang="ru-RU" sz="1800" b="1" dirty="0">
                        <a:solidFill>
                          <a:schemeClr val="tx1"/>
                        </a:solidFill>
                      </a:endParaRPr>
                    </a:p>
                  </a:txBody>
                  <a:tcPr marT="45723" marB="45723"/>
                </a:tc>
                <a:tc>
                  <a:txBody>
                    <a:bodyPr/>
                    <a:lstStyle/>
                    <a:p>
                      <a:pPr algn="ctr"/>
                      <a:r>
                        <a:rPr lang="ru-RU" sz="1800" b="1" dirty="0" smtClean="0">
                          <a:solidFill>
                            <a:schemeClr val="tx1"/>
                          </a:solidFill>
                        </a:rPr>
                        <a:t>Вспомогательные</a:t>
                      </a:r>
                      <a:r>
                        <a:rPr lang="ru-RU" sz="1800" b="1" baseline="0" dirty="0" smtClean="0">
                          <a:solidFill>
                            <a:schemeClr val="tx1"/>
                          </a:solidFill>
                        </a:rPr>
                        <a:t> процессы</a:t>
                      </a:r>
                      <a:endParaRPr lang="ru-RU" sz="1800" b="1" dirty="0">
                        <a:solidFill>
                          <a:schemeClr val="tx1"/>
                        </a:solidFill>
                      </a:endParaRPr>
                    </a:p>
                  </a:txBody>
                  <a:tcPr marT="45723" marB="45723"/>
                </a:tc>
                <a:tc>
                  <a:txBody>
                    <a:bodyPr/>
                    <a:lstStyle/>
                    <a:p>
                      <a:pPr algn="ctr"/>
                      <a:r>
                        <a:rPr lang="ru-RU" sz="1800" b="1" dirty="0" smtClean="0">
                          <a:solidFill>
                            <a:schemeClr val="tx1"/>
                          </a:solidFill>
                        </a:rPr>
                        <a:t>Обслуживающие процессы</a:t>
                      </a:r>
                      <a:endParaRPr lang="ru-RU" sz="1800" b="1" dirty="0">
                        <a:solidFill>
                          <a:schemeClr val="tx1"/>
                        </a:solidFill>
                      </a:endParaRPr>
                    </a:p>
                  </a:txBody>
                  <a:tcPr marT="45723" marB="45723"/>
                </a:tc>
              </a:tr>
              <a:tr h="4206516">
                <a:tc>
                  <a:txBody>
                    <a:bodyPr/>
                    <a:lstStyle/>
                    <a:p>
                      <a:pPr algn="ctr"/>
                      <a:r>
                        <a:rPr kumimoji="0" lang="ru-RU" sz="1800" kern="1200" dirty="0" smtClean="0">
                          <a:solidFill>
                            <a:schemeClr val="dk1"/>
                          </a:solidFill>
                          <a:latin typeface="+mn-lt"/>
                          <a:ea typeface="+mn-ea"/>
                          <a:cs typeface="+mn-cs"/>
                        </a:rPr>
                        <a:t>непосредственно связаны с изменением геометрических форм, размеров, внутренней структуры и свойств предметов труда или же изменением их относительного положения</a:t>
                      </a:r>
                      <a:endParaRPr lang="ru-RU" sz="1800" dirty="0"/>
                    </a:p>
                  </a:txBody>
                  <a:tcPr marT="45723" marB="45723"/>
                </a:tc>
                <a:tc>
                  <a:txBody>
                    <a:bodyPr/>
                    <a:lstStyle/>
                    <a:p>
                      <a:pPr algn="ctr"/>
                      <a:r>
                        <a:rPr kumimoji="0" lang="ru-RU" sz="1800" kern="1200" dirty="0" smtClean="0">
                          <a:solidFill>
                            <a:schemeClr val="dk1"/>
                          </a:solidFill>
                          <a:latin typeface="+mn-lt"/>
                          <a:ea typeface="+mn-ea"/>
                          <a:cs typeface="+mn-cs"/>
                        </a:rPr>
                        <a:t>представляют определение качественного состояния предметов труда на всех стадиях производственного процесса, перемещение обрабатываемых предметов труда, проведение технического обслуживания основного производства:</a:t>
                      </a:r>
                    </a:p>
                    <a:p>
                      <a:pPr>
                        <a:buFontTx/>
                        <a:buChar char="-"/>
                      </a:pPr>
                      <a:r>
                        <a:rPr kumimoji="0" lang="ru-RU" sz="1800" b="1" kern="1200" dirty="0" smtClean="0">
                          <a:solidFill>
                            <a:schemeClr val="dk1"/>
                          </a:solidFill>
                          <a:latin typeface="+mn-lt"/>
                          <a:ea typeface="+mn-ea"/>
                          <a:cs typeface="+mn-cs"/>
                        </a:rPr>
                        <a:t> ремонтное;</a:t>
                      </a:r>
                    </a:p>
                    <a:p>
                      <a:pPr>
                        <a:buFontTx/>
                        <a:buChar char="-"/>
                      </a:pPr>
                      <a:r>
                        <a:rPr kumimoji="0" lang="ru-RU" sz="1800" b="1" kern="1200" baseline="0" dirty="0" smtClean="0">
                          <a:solidFill>
                            <a:schemeClr val="dk1"/>
                          </a:solidFill>
                          <a:latin typeface="+mn-lt"/>
                          <a:ea typeface="+mn-ea"/>
                          <a:cs typeface="+mn-cs"/>
                        </a:rPr>
                        <a:t> </a:t>
                      </a:r>
                      <a:r>
                        <a:rPr kumimoji="0" lang="ru-RU" sz="1800" b="1" kern="1200" dirty="0" smtClean="0">
                          <a:solidFill>
                            <a:schemeClr val="dk1"/>
                          </a:solidFill>
                          <a:latin typeface="+mn-lt"/>
                          <a:ea typeface="+mn-ea"/>
                          <a:cs typeface="+mn-cs"/>
                        </a:rPr>
                        <a:t>энергетическое;</a:t>
                      </a:r>
                    </a:p>
                    <a:p>
                      <a:pPr>
                        <a:buFontTx/>
                        <a:buChar char="-"/>
                      </a:pPr>
                      <a:r>
                        <a:rPr kumimoji="0" lang="ru-RU" sz="1800" b="1" kern="1200" baseline="0" dirty="0" smtClean="0">
                          <a:solidFill>
                            <a:schemeClr val="dk1"/>
                          </a:solidFill>
                          <a:latin typeface="+mn-lt"/>
                          <a:ea typeface="+mn-ea"/>
                          <a:cs typeface="+mn-cs"/>
                        </a:rPr>
                        <a:t> инструментальное.</a:t>
                      </a:r>
                      <a:endParaRPr lang="ru-RU" sz="1800" b="1" dirty="0"/>
                    </a:p>
                  </a:txBody>
                  <a:tcPr marT="45723" marB="45723"/>
                </a:tc>
                <a:tc>
                  <a:txBody>
                    <a:bodyPr/>
                    <a:lstStyle/>
                    <a:p>
                      <a:pPr algn="ctr"/>
                      <a:r>
                        <a:rPr kumimoji="0" lang="ru-RU" sz="1800" kern="1200" dirty="0" smtClean="0">
                          <a:solidFill>
                            <a:schemeClr val="dk1"/>
                          </a:solidFill>
                          <a:latin typeface="+mn-lt"/>
                          <a:ea typeface="+mn-ea"/>
                          <a:cs typeface="+mn-cs"/>
                        </a:rPr>
                        <a:t>обеспечивают основные и вспомогательные процессы услугами, необходимыми для их нормального функционирования:</a:t>
                      </a:r>
                    </a:p>
                    <a:p>
                      <a:pPr algn="ctr">
                        <a:buFontTx/>
                        <a:buChar char="-"/>
                      </a:pPr>
                      <a:r>
                        <a:rPr kumimoji="0" lang="ru-RU" sz="1800" b="1" kern="1200" dirty="0" smtClean="0">
                          <a:solidFill>
                            <a:schemeClr val="dk1"/>
                          </a:solidFill>
                          <a:latin typeface="+mn-lt"/>
                          <a:ea typeface="+mn-ea"/>
                          <a:cs typeface="+mn-cs"/>
                        </a:rPr>
                        <a:t>транспортное;</a:t>
                      </a:r>
                    </a:p>
                    <a:p>
                      <a:pPr algn="ctr">
                        <a:buFontTx/>
                        <a:buChar char="-"/>
                      </a:pPr>
                      <a:r>
                        <a:rPr kumimoji="0" lang="ru-RU" sz="1800" b="1" kern="1200" baseline="0" dirty="0" smtClean="0">
                          <a:solidFill>
                            <a:schemeClr val="dk1"/>
                          </a:solidFill>
                          <a:latin typeface="+mn-lt"/>
                          <a:ea typeface="+mn-ea"/>
                          <a:cs typeface="+mn-cs"/>
                        </a:rPr>
                        <a:t> складское.</a:t>
                      </a:r>
                      <a:endParaRPr lang="ru-RU" sz="1800" b="1" dirty="0"/>
                    </a:p>
                  </a:txBody>
                  <a:tcPr marT="45723" marB="45723"/>
                </a:tc>
              </a:tr>
            </a:tbl>
          </a:graphicData>
        </a:graphic>
      </p:graphicFrame>
    </p:spTree>
    <p:extLst>
      <p:ext uri="{BB962C8B-B14F-4D97-AF65-F5344CB8AC3E}">
        <p14:creationId xmlns:p14="http://schemas.microsoft.com/office/powerpoint/2010/main" val="311227254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Заголовок 1"/>
          <p:cNvSpPr>
            <a:spLocks noGrp="1"/>
          </p:cNvSpPr>
          <p:nvPr>
            <p:ph type="title"/>
          </p:nvPr>
        </p:nvSpPr>
        <p:spPr/>
        <p:txBody>
          <a:bodyPr/>
          <a:lstStyle/>
          <a:p>
            <a:r>
              <a:rPr lang="ru-RU" sz="3600" smtClean="0">
                <a:latin typeface="Times New Roman" pitchFamily="18" charset="0"/>
                <a:cs typeface="Times New Roman" pitchFamily="18" charset="0"/>
              </a:rPr>
              <a:t>Направления совершенствования транспортного хозяйства:</a:t>
            </a:r>
          </a:p>
        </p:txBody>
      </p:sp>
      <p:sp>
        <p:nvSpPr>
          <p:cNvPr id="20483" name="Содержимое 2"/>
          <p:cNvSpPr>
            <a:spLocks noGrp="1"/>
          </p:cNvSpPr>
          <p:nvPr>
            <p:ph idx="1"/>
          </p:nvPr>
        </p:nvSpPr>
        <p:spPr/>
        <p:txBody>
          <a:bodyPr/>
          <a:lstStyle/>
          <a:p>
            <a:r>
              <a:rPr lang="ru-RU" sz="2600" smtClean="0">
                <a:latin typeface="Times New Roman" pitchFamily="18" charset="0"/>
                <a:cs typeface="Times New Roman" pitchFamily="18" charset="0"/>
              </a:rPr>
              <a:t>механизация и автоматизация транспортных операций в сочетании с высокой их организацией;</a:t>
            </a:r>
          </a:p>
          <a:p>
            <a:r>
              <a:rPr lang="ru-RU" sz="2600" smtClean="0">
                <a:latin typeface="Times New Roman" pitchFamily="18" charset="0"/>
                <a:cs typeface="Times New Roman" pitchFamily="18" charset="0"/>
              </a:rPr>
              <a:t>применение унифицированной тары;</a:t>
            </a:r>
          </a:p>
          <a:p>
            <a:r>
              <a:rPr lang="ru-RU" sz="2600" smtClean="0">
                <a:latin typeface="Times New Roman" pitchFamily="18" charset="0"/>
                <a:cs typeface="Times New Roman" pitchFamily="18" charset="0"/>
              </a:rPr>
              <a:t>внедрение единой производственно-транспортной технологии;</a:t>
            </a:r>
          </a:p>
          <a:p>
            <a:r>
              <a:rPr lang="ru-RU" sz="2600" smtClean="0">
                <a:latin typeface="Times New Roman" pitchFamily="18" charset="0"/>
                <a:cs typeface="Times New Roman" pitchFamily="18" charset="0"/>
              </a:rPr>
              <a:t>специализация средств межцехового транспорта по роду перевозимых грузов;</a:t>
            </a:r>
          </a:p>
          <a:p>
            <a:r>
              <a:rPr lang="ru-RU" sz="2600" smtClean="0">
                <a:latin typeface="Times New Roman" pitchFamily="18" charset="0"/>
                <a:cs typeface="Times New Roman" pitchFamily="18" charset="0"/>
              </a:rPr>
              <a:t>организация контейнерных перевозок;</a:t>
            </a:r>
          </a:p>
          <a:p>
            <a:r>
              <a:rPr lang="ru-RU" sz="2600" smtClean="0">
                <a:latin typeface="Times New Roman" pitchFamily="18" charset="0"/>
                <a:cs typeface="Times New Roman" pitchFamily="18" charset="0"/>
              </a:rPr>
              <a:t>внедрение автоматизированных систем управления транспортом.</a:t>
            </a:r>
          </a:p>
        </p:txBody>
      </p:sp>
    </p:spTree>
    <p:extLst>
      <p:ext uri="{BB962C8B-B14F-4D97-AF65-F5344CB8AC3E}">
        <p14:creationId xmlns:p14="http://schemas.microsoft.com/office/powerpoint/2010/main" val="16328899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Заголовок 1"/>
          <p:cNvSpPr>
            <a:spLocks noGrp="1"/>
          </p:cNvSpPr>
          <p:nvPr>
            <p:ph type="ctrTitle"/>
          </p:nvPr>
        </p:nvSpPr>
        <p:spPr>
          <a:xfrm>
            <a:off x="457200" y="2401888"/>
            <a:ext cx="8458200" cy="1470025"/>
          </a:xfrm>
        </p:spPr>
        <p:txBody>
          <a:bodyPr/>
          <a:lstStyle/>
          <a:p>
            <a:pPr eaLnBrk="1" hangingPunct="1"/>
            <a:r>
              <a:rPr lang="ru-RU" smtClean="0"/>
              <a:t>Организация складского хозяйства</a:t>
            </a:r>
          </a:p>
        </p:txBody>
      </p:sp>
      <p:sp>
        <p:nvSpPr>
          <p:cNvPr id="24579" name="Подзаголовок 2"/>
          <p:cNvSpPr>
            <a:spLocks noGrp="1"/>
          </p:cNvSpPr>
          <p:nvPr>
            <p:ph type="subTitle" idx="1"/>
          </p:nvPr>
        </p:nvSpPr>
        <p:spPr>
          <a:xfrm>
            <a:off x="457200" y="3900488"/>
            <a:ext cx="4953000" cy="1752600"/>
          </a:xfrm>
        </p:spPr>
        <p:txBody>
          <a:bodyPr/>
          <a:lstStyle/>
          <a:p>
            <a:pPr marL="63500" eaLnBrk="1" hangingPunct="1"/>
            <a:r>
              <a:rPr lang="ru-RU" smtClean="0"/>
              <a:t>Тема 6</a:t>
            </a:r>
          </a:p>
        </p:txBody>
      </p:sp>
    </p:spTree>
    <p:extLst>
      <p:ext uri="{BB962C8B-B14F-4D97-AF65-F5344CB8AC3E}">
        <p14:creationId xmlns:p14="http://schemas.microsoft.com/office/powerpoint/2010/main" val="332262444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Заголовок 1"/>
          <p:cNvSpPr>
            <a:spLocks noGrp="1"/>
          </p:cNvSpPr>
          <p:nvPr>
            <p:ph type="title"/>
          </p:nvPr>
        </p:nvSpPr>
        <p:spPr/>
        <p:txBody>
          <a:bodyPr/>
          <a:lstStyle/>
          <a:p>
            <a:pPr eaLnBrk="1" hangingPunct="1"/>
            <a:r>
              <a:rPr lang="ru-RU" sz="3600" smtClean="0">
                <a:latin typeface="Times New Roman" pitchFamily="18" charset="0"/>
                <a:cs typeface="Times New Roman" pitchFamily="18" charset="0"/>
              </a:rPr>
              <a:t>Задачи складского хозяйства:</a:t>
            </a:r>
          </a:p>
        </p:txBody>
      </p:sp>
      <p:sp>
        <p:nvSpPr>
          <p:cNvPr id="25603" name="Содержимое 2"/>
          <p:cNvSpPr>
            <a:spLocks noGrp="1"/>
          </p:cNvSpPr>
          <p:nvPr>
            <p:ph idx="1"/>
          </p:nvPr>
        </p:nvSpPr>
        <p:spPr/>
        <p:txBody>
          <a:bodyPr/>
          <a:lstStyle/>
          <a:p>
            <a:r>
              <a:rPr lang="ru-RU" sz="2400" smtClean="0">
                <a:latin typeface="Times New Roman" pitchFamily="18" charset="0"/>
                <a:cs typeface="Times New Roman" pitchFamily="18" charset="0"/>
              </a:rPr>
              <a:t>- организация надлежащего хранения материальных ценностей;</a:t>
            </a:r>
          </a:p>
          <a:p>
            <a:r>
              <a:rPr lang="ru-RU" sz="2400" smtClean="0">
                <a:latin typeface="Times New Roman" pitchFamily="18" charset="0"/>
                <a:cs typeface="Times New Roman" pitchFamily="18" charset="0"/>
              </a:rPr>
              <a:t>- бесперебойное обслуживание производственного процесса;</a:t>
            </a:r>
          </a:p>
          <a:p>
            <a:r>
              <a:rPr lang="ru-RU" sz="2400" smtClean="0">
                <a:latin typeface="Times New Roman" pitchFamily="18" charset="0"/>
                <a:cs typeface="Times New Roman" pitchFamily="18" charset="0"/>
              </a:rPr>
              <a:t>- отгрузка готовой продукции.</a:t>
            </a:r>
          </a:p>
        </p:txBody>
      </p:sp>
    </p:spTree>
    <p:extLst>
      <p:ext uri="{BB962C8B-B14F-4D97-AF65-F5344CB8AC3E}">
        <p14:creationId xmlns:p14="http://schemas.microsoft.com/office/powerpoint/2010/main" val="334419202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Заголовок 1"/>
          <p:cNvSpPr>
            <a:spLocks noGrp="1"/>
          </p:cNvSpPr>
          <p:nvPr>
            <p:ph type="title"/>
          </p:nvPr>
        </p:nvSpPr>
        <p:spPr/>
        <p:txBody>
          <a:bodyPr/>
          <a:lstStyle/>
          <a:p>
            <a:pPr eaLnBrk="1" hangingPunct="1"/>
            <a:r>
              <a:rPr lang="ru-RU" sz="3600" smtClean="0">
                <a:latin typeface="Times New Roman" pitchFamily="18" charset="0"/>
                <a:cs typeface="Times New Roman" pitchFamily="18" charset="0"/>
              </a:rPr>
              <a:t>Функции складского хозяйства:</a:t>
            </a:r>
          </a:p>
        </p:txBody>
      </p:sp>
      <p:sp>
        <p:nvSpPr>
          <p:cNvPr id="26627" name="Содержимое 2"/>
          <p:cNvSpPr>
            <a:spLocks noGrp="1"/>
          </p:cNvSpPr>
          <p:nvPr>
            <p:ph idx="1"/>
          </p:nvPr>
        </p:nvSpPr>
        <p:spPr/>
        <p:txBody>
          <a:bodyPr/>
          <a:lstStyle/>
          <a:p>
            <a:r>
              <a:rPr lang="ru-RU" sz="2200" smtClean="0">
                <a:latin typeface="Times New Roman" pitchFamily="18" charset="0"/>
                <a:cs typeface="Times New Roman" pitchFamily="18" charset="0"/>
              </a:rPr>
              <a:t>- планирование работ;</a:t>
            </a:r>
          </a:p>
          <a:p>
            <a:r>
              <a:rPr lang="ru-RU" sz="2200" smtClean="0">
                <a:latin typeface="Times New Roman" pitchFamily="18" charset="0"/>
                <a:cs typeface="Times New Roman" pitchFamily="18" charset="0"/>
              </a:rPr>
              <a:t>- приемка и обработка грузов;</a:t>
            </a:r>
          </a:p>
          <a:p>
            <a:r>
              <a:rPr lang="ru-RU" sz="2200" smtClean="0">
                <a:latin typeface="Times New Roman" pitchFamily="18" charset="0"/>
                <a:cs typeface="Times New Roman" pitchFamily="18" charset="0"/>
              </a:rPr>
              <a:t>- организация надлежащего хранения;</a:t>
            </a:r>
          </a:p>
          <a:p>
            <a:r>
              <a:rPr lang="ru-RU" sz="2200" smtClean="0">
                <a:latin typeface="Times New Roman" pitchFamily="18" charset="0"/>
                <a:cs typeface="Times New Roman" pitchFamily="18" charset="0"/>
              </a:rPr>
              <a:t>-постоянный контроль и учет движения материальных ценностей;</a:t>
            </a:r>
          </a:p>
          <a:p>
            <a:r>
              <a:rPr lang="ru-RU" sz="2200" smtClean="0">
                <a:latin typeface="Times New Roman" pitchFamily="18" charset="0"/>
                <a:cs typeface="Times New Roman" pitchFamily="18" charset="0"/>
              </a:rPr>
              <a:t>- своевременное обеспечение производственного процесса материалами, комплектующими изделиями и другим;</a:t>
            </a:r>
          </a:p>
          <a:p>
            <a:r>
              <a:rPr lang="ru-RU" sz="2200" smtClean="0">
                <a:latin typeface="Times New Roman" pitchFamily="18" charset="0"/>
                <a:cs typeface="Times New Roman" pitchFamily="18" charset="0"/>
              </a:rPr>
              <a:t>- строгое соблюдение противопожарных мер безопасности;</a:t>
            </a:r>
          </a:p>
          <a:p>
            <a:r>
              <a:rPr lang="ru-RU" sz="2200" smtClean="0">
                <a:latin typeface="Times New Roman" pitchFamily="18" charset="0"/>
                <a:cs typeface="Times New Roman" pitchFamily="18" charset="0"/>
              </a:rPr>
              <a:t>- комплектование готовой продукции, ее консервация, упаковка, подготовка отгрузочной документации и отгрузка.</a:t>
            </a:r>
          </a:p>
        </p:txBody>
      </p:sp>
    </p:spTree>
    <p:extLst>
      <p:ext uri="{BB962C8B-B14F-4D97-AF65-F5344CB8AC3E}">
        <p14:creationId xmlns:p14="http://schemas.microsoft.com/office/powerpoint/2010/main" val="165716449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Заголовок 1"/>
          <p:cNvSpPr>
            <a:spLocks noGrp="1"/>
          </p:cNvSpPr>
          <p:nvPr>
            <p:ph type="title"/>
          </p:nvPr>
        </p:nvSpPr>
        <p:spPr/>
        <p:txBody>
          <a:bodyPr/>
          <a:lstStyle/>
          <a:p>
            <a:r>
              <a:rPr lang="ru-RU" smtClean="0">
                <a:latin typeface="Times New Roman" pitchFamily="18" charset="0"/>
                <a:cs typeface="Times New Roman" pitchFamily="18" charset="0"/>
              </a:rPr>
              <a:t>Классификация складов </a:t>
            </a:r>
            <a:br>
              <a:rPr lang="ru-RU" smtClean="0">
                <a:latin typeface="Times New Roman" pitchFamily="18" charset="0"/>
                <a:cs typeface="Times New Roman" pitchFamily="18" charset="0"/>
              </a:rPr>
            </a:br>
            <a:r>
              <a:rPr lang="ru-RU" sz="2400" smtClean="0">
                <a:latin typeface="Times New Roman" pitchFamily="18" charset="0"/>
                <a:cs typeface="Times New Roman" pitchFamily="18" charset="0"/>
              </a:rPr>
              <a:t>(в зависимости от функций)</a:t>
            </a:r>
            <a:r>
              <a:rPr lang="ru-RU" smtClean="0">
                <a:latin typeface="Times New Roman" pitchFamily="18" charset="0"/>
                <a:cs typeface="Times New Roman" pitchFamily="18" charset="0"/>
              </a:rPr>
              <a:t>:</a:t>
            </a:r>
          </a:p>
        </p:txBody>
      </p:sp>
      <p:sp>
        <p:nvSpPr>
          <p:cNvPr id="27651" name="Содержимое 2"/>
          <p:cNvSpPr>
            <a:spLocks noGrp="1"/>
          </p:cNvSpPr>
          <p:nvPr>
            <p:ph idx="1"/>
          </p:nvPr>
        </p:nvSpPr>
        <p:spPr>
          <a:xfrm>
            <a:off x="457200" y="2500313"/>
            <a:ext cx="8229600" cy="4073525"/>
          </a:xfrm>
        </p:spPr>
        <p:txBody>
          <a:bodyPr/>
          <a:lstStyle/>
          <a:p>
            <a:r>
              <a:rPr lang="ru-RU" smtClean="0">
                <a:latin typeface="Times New Roman" pitchFamily="18" charset="0"/>
                <a:cs typeface="Times New Roman" pitchFamily="18" charset="0"/>
              </a:rPr>
              <a:t>- склады покупных комплектующих;</a:t>
            </a:r>
          </a:p>
          <a:p>
            <a:r>
              <a:rPr lang="ru-RU" smtClean="0">
                <a:latin typeface="Times New Roman" pitchFamily="18" charset="0"/>
                <a:cs typeface="Times New Roman" pitchFamily="18" charset="0"/>
              </a:rPr>
              <a:t>- склады материалов (сырья вспомогательного и производственного назначения);</a:t>
            </a:r>
          </a:p>
          <a:p>
            <a:r>
              <a:rPr lang="ru-RU" smtClean="0">
                <a:latin typeface="Times New Roman" pitchFamily="18" charset="0"/>
                <a:cs typeface="Times New Roman" pitchFamily="18" charset="0"/>
              </a:rPr>
              <a:t>- склады полуфабрикатов;</a:t>
            </a:r>
          </a:p>
          <a:p>
            <a:r>
              <a:rPr lang="ru-RU" smtClean="0">
                <a:latin typeface="Times New Roman" pitchFamily="18" charset="0"/>
                <a:cs typeface="Times New Roman" pitchFamily="18" charset="0"/>
              </a:rPr>
              <a:t>- промежуточные производственные склады;</a:t>
            </a:r>
          </a:p>
          <a:p>
            <a:r>
              <a:rPr lang="ru-RU" smtClean="0">
                <a:latin typeface="Times New Roman" pitchFamily="18" charset="0"/>
                <a:cs typeface="Times New Roman" pitchFamily="18" charset="0"/>
              </a:rPr>
              <a:t>- склады готовой продукции.</a:t>
            </a:r>
          </a:p>
          <a:p>
            <a:endParaRPr lang="ru-RU" b="1" smtClean="0">
              <a:latin typeface="Times New Roman" pitchFamily="18" charset="0"/>
              <a:cs typeface="Times New Roman" pitchFamily="18" charset="0"/>
            </a:endParaRPr>
          </a:p>
        </p:txBody>
      </p:sp>
    </p:spTree>
    <p:extLst>
      <p:ext uri="{BB962C8B-B14F-4D97-AF65-F5344CB8AC3E}">
        <p14:creationId xmlns:p14="http://schemas.microsoft.com/office/powerpoint/2010/main" val="23500715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Заголовок 1"/>
          <p:cNvSpPr>
            <a:spLocks noGrp="1"/>
          </p:cNvSpPr>
          <p:nvPr>
            <p:ph type="title"/>
          </p:nvPr>
        </p:nvSpPr>
        <p:spPr/>
        <p:txBody>
          <a:bodyPr/>
          <a:lstStyle/>
          <a:p>
            <a:r>
              <a:rPr lang="ru-RU" smtClean="0">
                <a:latin typeface="Times New Roman" pitchFamily="18" charset="0"/>
                <a:cs typeface="Times New Roman" pitchFamily="18" charset="0"/>
              </a:rPr>
              <a:t>Классификация складов 2:</a:t>
            </a:r>
          </a:p>
        </p:txBody>
      </p:sp>
      <p:sp>
        <p:nvSpPr>
          <p:cNvPr id="28675" name="Содержимое 2"/>
          <p:cNvSpPr>
            <a:spLocks noGrp="1"/>
          </p:cNvSpPr>
          <p:nvPr>
            <p:ph idx="1"/>
          </p:nvPr>
        </p:nvSpPr>
        <p:spPr/>
        <p:txBody>
          <a:bodyPr/>
          <a:lstStyle/>
          <a:p>
            <a:r>
              <a:rPr lang="ru-RU" sz="1800" smtClean="0"/>
              <a:t>- </a:t>
            </a:r>
            <a:r>
              <a:rPr lang="ru-RU" sz="1800" b="1" smtClean="0"/>
              <a:t>оборотные склады </a:t>
            </a:r>
            <a:r>
              <a:rPr lang="ru-RU" sz="1800" smtClean="0"/>
              <a:t>– задачи оборотного склада включают перегрузку комплектных единиц хранения с одного транспортного средства на другое;</a:t>
            </a:r>
          </a:p>
          <a:p>
            <a:r>
              <a:rPr lang="ru-RU" sz="1800" b="1" smtClean="0"/>
              <a:t>- склады хранения </a:t>
            </a:r>
            <a:r>
              <a:rPr lang="ru-RU" sz="1800" smtClean="0"/>
              <a:t>– задачи его состоят в обеспечении наличия материалов для соответствующего функционирования производства;</a:t>
            </a:r>
          </a:p>
          <a:p>
            <a:r>
              <a:rPr lang="ru-RU" sz="1800" smtClean="0"/>
              <a:t>- </a:t>
            </a:r>
            <a:r>
              <a:rPr lang="ru-RU" sz="1800" b="1" smtClean="0"/>
              <a:t>склады комиссионирования</a:t>
            </a:r>
            <a:r>
              <a:rPr lang="ru-RU" sz="1800" smtClean="0"/>
              <a:t>, выполняющие посредническую деятельность – их задача состоит в реализации комиссионерских заказов в соответствии с заказами клиентов (подсчет, сортировка, проведение заказа);</a:t>
            </a:r>
          </a:p>
          <a:p>
            <a:r>
              <a:rPr lang="ru-RU" sz="1800" smtClean="0"/>
              <a:t>- склады, осуществляющие</a:t>
            </a:r>
            <a:r>
              <a:rPr lang="ru-RU" sz="1800" b="1" smtClean="0"/>
              <a:t> временное </a:t>
            </a:r>
            <a:r>
              <a:rPr lang="ru-RU" sz="1800" smtClean="0"/>
              <a:t>сохранение, выдачу и возвратную приемку объектов;</a:t>
            </a:r>
          </a:p>
          <a:p>
            <a:r>
              <a:rPr lang="ru-RU" sz="1800" smtClean="0"/>
              <a:t>- </a:t>
            </a:r>
            <a:r>
              <a:rPr lang="ru-RU" sz="1800" b="1" smtClean="0"/>
              <a:t>специальные склады </a:t>
            </a:r>
            <a:r>
              <a:rPr lang="ru-RU" sz="1800" smtClean="0"/>
              <a:t>– склады образцов, склады отходов.</a:t>
            </a:r>
          </a:p>
        </p:txBody>
      </p:sp>
    </p:spTree>
    <p:extLst>
      <p:ext uri="{BB962C8B-B14F-4D97-AF65-F5344CB8AC3E}">
        <p14:creationId xmlns:p14="http://schemas.microsoft.com/office/powerpoint/2010/main" val="35971089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Заголовок 1"/>
          <p:cNvSpPr>
            <a:spLocks noGrp="1"/>
          </p:cNvSpPr>
          <p:nvPr>
            <p:ph type="title"/>
          </p:nvPr>
        </p:nvSpPr>
        <p:spPr/>
        <p:txBody>
          <a:bodyPr/>
          <a:lstStyle/>
          <a:p>
            <a:r>
              <a:rPr lang="ru-RU" smtClean="0">
                <a:latin typeface="Times New Roman" pitchFamily="18" charset="0"/>
                <a:cs typeface="Times New Roman" pitchFamily="18" charset="0"/>
              </a:rPr>
              <a:t>Складское оборудвание:</a:t>
            </a:r>
          </a:p>
        </p:txBody>
      </p:sp>
      <p:sp>
        <p:nvSpPr>
          <p:cNvPr id="29699" name="Содержимое 2"/>
          <p:cNvSpPr>
            <a:spLocks noGrp="1"/>
          </p:cNvSpPr>
          <p:nvPr>
            <p:ph idx="1"/>
          </p:nvPr>
        </p:nvSpPr>
        <p:spPr/>
        <p:txBody>
          <a:bodyPr/>
          <a:lstStyle/>
          <a:p>
            <a:r>
              <a:rPr lang="ru-RU" smtClean="0">
                <a:latin typeface="Times New Roman" pitchFamily="18" charset="0"/>
                <a:cs typeface="Times New Roman" pitchFamily="18" charset="0"/>
              </a:rPr>
              <a:t>- вспомогательные устройства для погрузки;</a:t>
            </a:r>
          </a:p>
          <a:p>
            <a:r>
              <a:rPr lang="ru-RU" smtClean="0">
                <a:latin typeface="Times New Roman" pitchFamily="18" charset="0"/>
                <a:cs typeface="Times New Roman" pitchFamily="18" charset="0"/>
              </a:rPr>
              <a:t>- транспортные средства;</a:t>
            </a:r>
          </a:p>
          <a:p>
            <a:r>
              <a:rPr lang="ru-RU" smtClean="0">
                <a:latin typeface="Times New Roman" pitchFamily="18" charset="0"/>
                <a:cs typeface="Times New Roman" pitchFamily="18" charset="0"/>
              </a:rPr>
              <a:t>- стеллажи и полки.</a:t>
            </a:r>
          </a:p>
          <a:p>
            <a:endParaRPr lang="ru-RU" smtClean="0">
              <a:latin typeface="Times New Roman" pitchFamily="18" charset="0"/>
              <a:cs typeface="Times New Roman" pitchFamily="18" charset="0"/>
            </a:endParaRPr>
          </a:p>
        </p:txBody>
      </p:sp>
    </p:spTree>
    <p:extLst>
      <p:ext uri="{BB962C8B-B14F-4D97-AF65-F5344CB8AC3E}">
        <p14:creationId xmlns:p14="http://schemas.microsoft.com/office/powerpoint/2010/main" val="8346450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Заголовок 1"/>
          <p:cNvSpPr>
            <a:spLocks noGrp="1"/>
          </p:cNvSpPr>
          <p:nvPr>
            <p:ph type="title"/>
          </p:nvPr>
        </p:nvSpPr>
        <p:spPr/>
        <p:txBody>
          <a:bodyPr/>
          <a:lstStyle/>
          <a:p>
            <a:r>
              <a:rPr lang="ru-RU" smtClean="0">
                <a:latin typeface="Times New Roman" pitchFamily="18" charset="0"/>
                <a:cs typeface="Times New Roman" pitchFamily="18" charset="0"/>
              </a:rPr>
              <a:t>Направления совершенствования складского хозяйства:</a:t>
            </a:r>
          </a:p>
        </p:txBody>
      </p:sp>
      <p:sp>
        <p:nvSpPr>
          <p:cNvPr id="30723" name="Содержимое 2"/>
          <p:cNvSpPr>
            <a:spLocks noGrp="1"/>
          </p:cNvSpPr>
          <p:nvPr>
            <p:ph idx="1"/>
          </p:nvPr>
        </p:nvSpPr>
        <p:spPr>
          <a:xfrm>
            <a:off x="457200" y="2714625"/>
            <a:ext cx="8229600" cy="3859213"/>
          </a:xfrm>
        </p:spPr>
        <p:txBody>
          <a:bodyPr/>
          <a:lstStyle/>
          <a:p>
            <a:r>
              <a:rPr lang="ru-RU" smtClean="0"/>
              <a:t>Механизация и автоматизация процессов приемки, складирования, выдачи и транспортировки товаров внутри склада </a:t>
            </a:r>
          </a:p>
        </p:txBody>
      </p:sp>
    </p:spTree>
    <p:extLst>
      <p:ext uri="{BB962C8B-B14F-4D97-AF65-F5344CB8AC3E}">
        <p14:creationId xmlns:p14="http://schemas.microsoft.com/office/powerpoint/2010/main" val="22717751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Заголовок 1"/>
          <p:cNvSpPr>
            <a:spLocks noGrp="1"/>
          </p:cNvSpPr>
          <p:nvPr>
            <p:ph type="ctrTitle"/>
          </p:nvPr>
        </p:nvSpPr>
        <p:spPr>
          <a:xfrm>
            <a:off x="457200" y="2401888"/>
            <a:ext cx="8458200" cy="1470025"/>
          </a:xfrm>
        </p:spPr>
        <p:txBody>
          <a:bodyPr/>
          <a:lstStyle/>
          <a:p>
            <a:pPr eaLnBrk="1" hangingPunct="1"/>
            <a:r>
              <a:rPr lang="ru-RU" smtClean="0"/>
              <a:t>Инструментальное хозяйство</a:t>
            </a:r>
          </a:p>
        </p:txBody>
      </p:sp>
      <p:sp>
        <p:nvSpPr>
          <p:cNvPr id="31747" name="Подзаголовок 2"/>
          <p:cNvSpPr>
            <a:spLocks noGrp="1"/>
          </p:cNvSpPr>
          <p:nvPr>
            <p:ph type="subTitle" idx="1"/>
          </p:nvPr>
        </p:nvSpPr>
        <p:spPr>
          <a:xfrm>
            <a:off x="457200" y="3900488"/>
            <a:ext cx="4953000" cy="1752600"/>
          </a:xfrm>
        </p:spPr>
        <p:txBody>
          <a:bodyPr/>
          <a:lstStyle/>
          <a:p>
            <a:pPr marL="63500" eaLnBrk="1" hangingPunct="1"/>
            <a:r>
              <a:rPr lang="ru-RU" smtClean="0"/>
              <a:t>Тема 6</a:t>
            </a:r>
          </a:p>
        </p:txBody>
      </p:sp>
    </p:spTree>
    <p:extLst>
      <p:ext uri="{BB962C8B-B14F-4D97-AF65-F5344CB8AC3E}">
        <p14:creationId xmlns:p14="http://schemas.microsoft.com/office/powerpoint/2010/main" val="160731799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Заголовок 1"/>
          <p:cNvSpPr>
            <a:spLocks noGrp="1"/>
          </p:cNvSpPr>
          <p:nvPr>
            <p:ph type="title"/>
          </p:nvPr>
        </p:nvSpPr>
        <p:spPr/>
        <p:txBody>
          <a:bodyPr/>
          <a:lstStyle/>
          <a:p>
            <a:endParaRPr lang="ru-RU" smtClean="0"/>
          </a:p>
        </p:txBody>
      </p:sp>
      <p:sp>
        <p:nvSpPr>
          <p:cNvPr id="32771" name="Содержимое 2"/>
          <p:cNvSpPr>
            <a:spLocks noGrp="1"/>
          </p:cNvSpPr>
          <p:nvPr>
            <p:ph idx="1"/>
          </p:nvPr>
        </p:nvSpPr>
        <p:spPr/>
        <p:txBody>
          <a:bodyPr/>
          <a:lstStyle/>
          <a:p>
            <a:pPr algn="ctr">
              <a:buFont typeface="Georgia" pitchFamily="18" charset="0"/>
              <a:buNone/>
            </a:pPr>
            <a:r>
              <a:rPr lang="ru-RU" b="1" smtClean="0">
                <a:latin typeface="Times New Roman" pitchFamily="18" charset="0"/>
                <a:cs typeface="Times New Roman" pitchFamily="18" charset="0"/>
              </a:rPr>
              <a:t>Инструментальное хозяйство </a:t>
            </a:r>
            <a:r>
              <a:rPr lang="ru-RU" smtClean="0">
                <a:latin typeface="Times New Roman" pitchFamily="18" charset="0"/>
                <a:cs typeface="Times New Roman" pitchFamily="18" charset="0"/>
              </a:rPr>
              <a:t>предприятия представляет собой совокупность отделов и цехов, занятых проектированием, приобретением, изготовлением, ремонтом и восстановлением технологической оснастки, а также ее учетом, хранением и выдачей в цехи и на рабочие места.</a:t>
            </a:r>
          </a:p>
        </p:txBody>
      </p:sp>
    </p:spTree>
    <p:extLst>
      <p:ext uri="{BB962C8B-B14F-4D97-AF65-F5344CB8AC3E}">
        <p14:creationId xmlns:p14="http://schemas.microsoft.com/office/powerpoint/2010/main" val="2274378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Заголовок 1"/>
          <p:cNvSpPr>
            <a:spLocks noGrp="1"/>
          </p:cNvSpPr>
          <p:nvPr>
            <p:ph type="title"/>
          </p:nvPr>
        </p:nvSpPr>
        <p:spPr/>
        <p:txBody>
          <a:bodyPr/>
          <a:lstStyle/>
          <a:p>
            <a:pPr algn="ctr" eaLnBrk="1" hangingPunct="1"/>
            <a:r>
              <a:rPr lang="ru-RU" sz="2400" b="1" smtClean="0">
                <a:solidFill>
                  <a:srgbClr val="FFC000"/>
                </a:solidFill>
              </a:rPr>
              <a:t>Производственный процесс состоит из производственных операций следующих видов:</a:t>
            </a:r>
          </a:p>
        </p:txBody>
      </p:sp>
      <p:graphicFrame>
        <p:nvGraphicFramePr>
          <p:cNvPr id="4" name="Содержимое 3"/>
          <p:cNvGraphicFramePr>
            <a:graphicFrameLocks noGrp="1"/>
          </p:cNvGraphicFramePr>
          <p:nvPr>
            <p:ph idx="1"/>
          </p:nvPr>
        </p:nvGraphicFramePr>
        <p:xfrm>
          <a:off x="142844" y="1428736"/>
          <a:ext cx="8643998" cy="54292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1226447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Заголовок 1"/>
          <p:cNvSpPr>
            <a:spLocks noGrp="1"/>
          </p:cNvSpPr>
          <p:nvPr>
            <p:ph type="title"/>
          </p:nvPr>
        </p:nvSpPr>
        <p:spPr/>
        <p:txBody>
          <a:bodyPr/>
          <a:lstStyle/>
          <a:p>
            <a:r>
              <a:rPr lang="ru-RU" sz="3600" smtClean="0">
                <a:latin typeface="Times New Roman" pitchFamily="18" charset="0"/>
                <a:cs typeface="Times New Roman" pitchFamily="18" charset="0"/>
              </a:rPr>
              <a:t>Задачи инструментального хозяйства:</a:t>
            </a:r>
          </a:p>
        </p:txBody>
      </p:sp>
      <p:sp>
        <p:nvSpPr>
          <p:cNvPr id="33795" name="Содержимое 2"/>
          <p:cNvSpPr>
            <a:spLocks noGrp="1"/>
          </p:cNvSpPr>
          <p:nvPr>
            <p:ph idx="1"/>
          </p:nvPr>
        </p:nvSpPr>
        <p:spPr/>
        <p:txBody>
          <a:bodyPr/>
          <a:lstStyle/>
          <a:p>
            <a:r>
              <a:rPr lang="ru-RU" sz="1800" smtClean="0">
                <a:latin typeface="Times New Roman" pitchFamily="18" charset="0"/>
                <a:cs typeface="Times New Roman" pitchFamily="18" charset="0"/>
              </a:rPr>
              <a:t>1. Создание запасов инструмента, при этом:</a:t>
            </a:r>
          </a:p>
          <a:p>
            <a:r>
              <a:rPr lang="ru-RU" sz="1800" smtClean="0">
                <a:latin typeface="Times New Roman" pitchFamily="18" charset="0"/>
                <a:cs typeface="Times New Roman" pitchFamily="18" charset="0"/>
              </a:rPr>
              <a:t>* определяются текущая потребность и запас инструмента и оснастки;</a:t>
            </a:r>
          </a:p>
          <a:p>
            <a:r>
              <a:rPr lang="ru-RU" sz="1800" smtClean="0">
                <a:latin typeface="Times New Roman" pitchFamily="18" charset="0"/>
                <a:cs typeface="Times New Roman" pitchFamily="18" charset="0"/>
              </a:rPr>
              <a:t>* организуется производство технологической оснастки и получение со стороны оснастки и инструмента;</a:t>
            </a:r>
          </a:p>
          <a:p>
            <a:r>
              <a:rPr lang="ru-RU" sz="1800" smtClean="0">
                <a:latin typeface="Times New Roman" pitchFamily="18" charset="0"/>
                <a:cs typeface="Times New Roman" pitchFamily="18" charset="0"/>
              </a:rPr>
              <a:t>* организуется входной контроль инструмента.	</a:t>
            </a:r>
          </a:p>
          <a:p>
            <a:r>
              <a:rPr lang="ru-RU" sz="1800" smtClean="0">
                <a:latin typeface="Times New Roman" pitchFamily="18" charset="0"/>
                <a:cs typeface="Times New Roman" pitchFamily="18" charset="0"/>
              </a:rPr>
              <a:t>2. Хранение инструмента и технологической оснастки.</a:t>
            </a:r>
          </a:p>
          <a:p>
            <a:r>
              <a:rPr lang="ru-RU" sz="1800" smtClean="0">
                <a:latin typeface="Times New Roman" pitchFamily="18" charset="0"/>
                <a:cs typeface="Times New Roman" pitchFamily="18" charset="0"/>
              </a:rPr>
              <a:t>3. Организация учета инструмента и оснастки.</a:t>
            </a:r>
          </a:p>
          <a:p>
            <a:r>
              <a:rPr lang="ru-RU" sz="1800" smtClean="0">
                <a:latin typeface="Times New Roman" pitchFamily="18" charset="0"/>
                <a:cs typeface="Times New Roman" pitchFamily="18" charset="0"/>
              </a:rPr>
              <a:t>4. Организация выдачи инструмента и оснастки.</a:t>
            </a:r>
          </a:p>
          <a:p>
            <a:r>
              <a:rPr lang="ru-RU" sz="1800" smtClean="0">
                <a:latin typeface="Times New Roman" pitchFamily="18" charset="0"/>
                <a:cs typeface="Times New Roman" pitchFamily="18" charset="0"/>
              </a:rPr>
              <a:t>5. Снижение затрат на единицу продукции.</a:t>
            </a:r>
          </a:p>
          <a:p>
            <a:r>
              <a:rPr lang="ru-RU" sz="1800" smtClean="0">
                <a:latin typeface="Times New Roman" pitchFamily="18" charset="0"/>
                <a:cs typeface="Times New Roman" pitchFamily="18" charset="0"/>
              </a:rPr>
              <a:t>6. Организация ремонта инструмента.</a:t>
            </a:r>
          </a:p>
          <a:p>
            <a:r>
              <a:rPr lang="ru-RU" sz="1800" smtClean="0">
                <a:latin typeface="Times New Roman" pitchFamily="18" charset="0"/>
                <a:cs typeface="Times New Roman" pitchFamily="18" charset="0"/>
              </a:rPr>
              <a:t>7. Организация заточки инструмента и надзора за его эксплуатацией.</a:t>
            </a:r>
          </a:p>
          <a:p>
            <a:endParaRPr lang="ru-RU" sz="1800" smtClean="0">
              <a:latin typeface="Times New Roman" pitchFamily="18" charset="0"/>
              <a:cs typeface="Times New Roman" pitchFamily="18" charset="0"/>
            </a:endParaRPr>
          </a:p>
        </p:txBody>
      </p:sp>
    </p:spTree>
    <p:extLst>
      <p:ext uri="{BB962C8B-B14F-4D97-AF65-F5344CB8AC3E}">
        <p14:creationId xmlns:p14="http://schemas.microsoft.com/office/powerpoint/2010/main" val="267656130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Содержимое 2"/>
          <p:cNvSpPr>
            <a:spLocks noGrp="1"/>
          </p:cNvSpPr>
          <p:nvPr>
            <p:ph idx="1"/>
          </p:nvPr>
        </p:nvSpPr>
        <p:spPr>
          <a:xfrm>
            <a:off x="971550" y="1052513"/>
            <a:ext cx="7345363" cy="5040312"/>
          </a:xfrm>
        </p:spPr>
        <p:txBody>
          <a:bodyPr rtlCol="0">
            <a:normAutofit fontScale="92500"/>
          </a:bodyPr>
          <a:lstStyle/>
          <a:p>
            <a:pPr marL="0" indent="0" fontAlgn="auto">
              <a:spcAft>
                <a:spcPts val="0"/>
              </a:spcAft>
              <a:buFont typeface="Brush Script MT" pitchFamily="66" charset="0"/>
              <a:buNone/>
              <a:defRPr/>
            </a:pPr>
            <a:r>
              <a:rPr lang="ru-RU" sz="2600" b="1" dirty="0" smtClean="0"/>
              <a:t>Качество продукции</a:t>
            </a:r>
            <a:r>
              <a:rPr lang="ru-RU" sz="2600" dirty="0" smtClean="0"/>
              <a:t> – это совокупность свойств, определяющих её пригодность удовлетворять потребности в соответствии с её назначением</a:t>
            </a:r>
          </a:p>
          <a:p>
            <a:pPr marL="274320" indent="-274320" fontAlgn="auto">
              <a:spcAft>
                <a:spcPts val="0"/>
              </a:spcAft>
              <a:defRPr/>
            </a:pPr>
            <a:endParaRPr lang="ru-RU" dirty="0"/>
          </a:p>
          <a:p>
            <a:pPr marL="274320" indent="-274320" fontAlgn="auto">
              <a:spcAft>
                <a:spcPts val="0"/>
              </a:spcAft>
              <a:defRPr/>
            </a:pPr>
            <a:endParaRPr lang="ru-RU" dirty="0" smtClean="0"/>
          </a:p>
          <a:p>
            <a:pPr marL="274320" indent="-274320" fontAlgn="auto">
              <a:spcAft>
                <a:spcPts val="0"/>
              </a:spcAft>
              <a:defRPr/>
            </a:pPr>
            <a:r>
              <a:rPr lang="ru-RU" b="1" i="1" dirty="0" smtClean="0"/>
              <a:t>Качество</a:t>
            </a:r>
            <a:r>
              <a:rPr lang="ru-RU" dirty="0" smtClean="0"/>
              <a:t> – </a:t>
            </a:r>
            <a:r>
              <a:rPr lang="ru-RU" dirty="0"/>
              <a:t>совокупность характеристик объекта, относящихся к его способности удовлетворять установленные и ожидаемые потребности</a:t>
            </a:r>
            <a:r>
              <a:rPr lang="ru-RU" dirty="0" smtClean="0"/>
              <a:t>.</a:t>
            </a:r>
          </a:p>
          <a:p>
            <a:pPr marL="274320" indent="-274320" fontAlgn="auto">
              <a:spcAft>
                <a:spcPts val="0"/>
              </a:spcAft>
              <a:defRPr/>
            </a:pPr>
            <a:endParaRPr lang="ru-RU" dirty="0"/>
          </a:p>
          <a:p>
            <a:pPr marL="274320" indent="-274320" fontAlgn="auto">
              <a:spcAft>
                <a:spcPts val="0"/>
              </a:spcAft>
              <a:defRPr/>
            </a:pPr>
            <a:r>
              <a:rPr lang="ru-RU" sz="2000" dirty="0"/>
              <a:t>Экономические категории качества проявляются двояко: через прибыль производителя от продажи качественно изготовленного продукта   и через его затраты на обеспечение ожидаемого покупателем качества.</a:t>
            </a:r>
            <a:endParaRPr lang="ru-RU" sz="2000" dirty="0" smtClean="0"/>
          </a:p>
        </p:txBody>
      </p:sp>
    </p:spTree>
    <p:extLst>
      <p:ext uri="{BB962C8B-B14F-4D97-AF65-F5344CB8AC3E}">
        <p14:creationId xmlns:p14="http://schemas.microsoft.com/office/powerpoint/2010/main" val="389108468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Заголовок 1"/>
          <p:cNvSpPr>
            <a:spLocks noGrp="1"/>
          </p:cNvSpPr>
          <p:nvPr>
            <p:ph type="title"/>
          </p:nvPr>
        </p:nvSpPr>
        <p:spPr>
          <a:xfrm>
            <a:off x="1116013" y="692150"/>
            <a:ext cx="6964362" cy="576263"/>
          </a:xfrm>
        </p:spPr>
        <p:txBody>
          <a:bodyPr/>
          <a:lstStyle/>
          <a:p>
            <a:r>
              <a:rPr lang="ru-RU" sz="3200" smtClean="0"/>
              <a:t>Затраты на обеспечение качества</a:t>
            </a:r>
          </a:p>
        </p:txBody>
      </p:sp>
      <p:sp>
        <p:nvSpPr>
          <p:cNvPr id="8195" name="Содержимое 2"/>
          <p:cNvSpPr>
            <a:spLocks noGrp="1"/>
          </p:cNvSpPr>
          <p:nvPr>
            <p:ph sz="quarter" idx="13"/>
          </p:nvPr>
        </p:nvSpPr>
        <p:spPr>
          <a:xfrm>
            <a:off x="684213" y="1341438"/>
            <a:ext cx="3814762" cy="4824412"/>
          </a:xfrm>
        </p:spPr>
        <p:txBody>
          <a:bodyPr rtlCol="0">
            <a:normAutofit/>
          </a:bodyPr>
          <a:lstStyle/>
          <a:p>
            <a:pPr marL="0" indent="0" fontAlgn="auto">
              <a:spcAft>
                <a:spcPts val="0"/>
              </a:spcAft>
              <a:buFont typeface="Brush Script MT" pitchFamily="66" charset="0"/>
              <a:buNone/>
              <a:defRPr/>
            </a:pPr>
            <a:r>
              <a:rPr lang="ru-RU" sz="2000" b="1" dirty="0" smtClean="0"/>
              <a:t>Затраты на соответствие:</a:t>
            </a:r>
          </a:p>
          <a:p>
            <a:pPr marL="0" indent="0" fontAlgn="auto">
              <a:spcAft>
                <a:spcPts val="0"/>
              </a:spcAft>
              <a:buFont typeface="Brush Script MT" pitchFamily="66" charset="0"/>
              <a:buNone/>
              <a:defRPr/>
            </a:pPr>
            <a:endParaRPr lang="ru-RU" sz="2000" b="1" dirty="0" smtClean="0"/>
          </a:p>
          <a:p>
            <a:pPr marL="274320" indent="-274320" fontAlgn="auto">
              <a:spcAft>
                <a:spcPts val="0"/>
              </a:spcAft>
              <a:defRPr/>
            </a:pPr>
            <a:r>
              <a:rPr lang="ru-RU" sz="1800" b="1" dirty="0" smtClean="0"/>
              <a:t>Затраты на превентивные меры </a:t>
            </a:r>
            <a:r>
              <a:rPr lang="ru-RU" sz="1800" dirty="0" smtClean="0"/>
              <a:t>(затраты производителя на снижение риска потребителя получить продукт или услугу, не соответствующие его ожиданиям)</a:t>
            </a:r>
          </a:p>
          <a:p>
            <a:pPr marL="274320" indent="-274320" fontAlgn="auto">
              <a:spcAft>
                <a:spcPts val="0"/>
              </a:spcAft>
              <a:defRPr/>
            </a:pPr>
            <a:r>
              <a:rPr lang="ru-RU" sz="1800" b="1" dirty="0" smtClean="0"/>
              <a:t>Затраты на инспекцию </a:t>
            </a:r>
            <a:r>
              <a:rPr lang="ru-RU" sz="1800" dirty="0" smtClean="0"/>
              <a:t>(издержки производителя на обнаружение несоответствия и дефектов в процессе проектирования и производства или оказания услуг с целью их исключения)</a:t>
            </a:r>
          </a:p>
        </p:txBody>
      </p:sp>
      <p:sp>
        <p:nvSpPr>
          <p:cNvPr id="8196" name="Содержимое 3"/>
          <p:cNvSpPr>
            <a:spLocks noGrp="1"/>
          </p:cNvSpPr>
          <p:nvPr>
            <p:ph sz="quarter" idx="14"/>
          </p:nvPr>
        </p:nvSpPr>
        <p:spPr>
          <a:xfrm>
            <a:off x="4664075" y="1341438"/>
            <a:ext cx="3724275" cy="4895850"/>
          </a:xfrm>
        </p:spPr>
        <p:txBody>
          <a:bodyPr rtlCol="0">
            <a:normAutofit/>
          </a:bodyPr>
          <a:lstStyle/>
          <a:p>
            <a:pPr marL="0" indent="0" fontAlgn="auto">
              <a:spcAft>
                <a:spcPts val="0"/>
              </a:spcAft>
              <a:buFont typeface="Brush Script MT" pitchFamily="66" charset="0"/>
              <a:buNone/>
              <a:defRPr/>
            </a:pPr>
            <a:r>
              <a:rPr lang="ru-RU" sz="2000" b="1" dirty="0" smtClean="0"/>
              <a:t>Издержки на несоответствие:</a:t>
            </a:r>
          </a:p>
          <a:p>
            <a:pPr marL="274320" indent="-274320" fontAlgn="auto">
              <a:spcAft>
                <a:spcPts val="0"/>
              </a:spcAft>
              <a:defRPr/>
            </a:pPr>
            <a:r>
              <a:rPr lang="ru-RU" sz="1800" b="1" dirty="0" smtClean="0"/>
              <a:t>Издержки на внутренний брак </a:t>
            </a:r>
            <a:r>
              <a:rPr lang="ru-RU" sz="1800" dirty="0" smtClean="0"/>
              <a:t>(являются издержками изготовителя, которые он не может вернуть в дальнейшем за счет потребителя)</a:t>
            </a:r>
          </a:p>
          <a:p>
            <a:pPr marL="274320" indent="-274320" fontAlgn="auto">
              <a:spcAft>
                <a:spcPts val="0"/>
              </a:spcAft>
              <a:defRPr/>
            </a:pPr>
            <a:r>
              <a:rPr lang="ru-RU" sz="1800" b="1" dirty="0" smtClean="0"/>
              <a:t>Издержки на внешний брак </a:t>
            </a:r>
            <a:r>
              <a:rPr lang="ru-RU" sz="1800" dirty="0" smtClean="0"/>
              <a:t>(кроме издержек на устранение этого брака, производитель несет неизмеримо большие моральные издержки, отражающиеся на его имидже и репутации на рынке)</a:t>
            </a:r>
          </a:p>
          <a:p>
            <a:pPr marL="274320" indent="-274320" fontAlgn="auto">
              <a:spcAft>
                <a:spcPts val="0"/>
              </a:spcAft>
              <a:defRPr/>
            </a:pPr>
            <a:endParaRPr lang="ru-RU" sz="1800" dirty="0" smtClean="0"/>
          </a:p>
        </p:txBody>
      </p:sp>
    </p:spTree>
    <p:extLst>
      <p:ext uri="{BB962C8B-B14F-4D97-AF65-F5344CB8AC3E}">
        <p14:creationId xmlns:p14="http://schemas.microsoft.com/office/powerpoint/2010/main" val="149707562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5"/>
          <p:cNvSpPr>
            <a:spLocks noGrp="1"/>
          </p:cNvSpPr>
          <p:nvPr>
            <p:ph idx="1"/>
          </p:nvPr>
        </p:nvSpPr>
        <p:spPr>
          <a:xfrm>
            <a:off x="1116013" y="1700213"/>
            <a:ext cx="6911975" cy="4022725"/>
          </a:xfrm>
        </p:spPr>
        <p:txBody>
          <a:bodyPr rtlCol="0">
            <a:normAutofit/>
          </a:bodyPr>
          <a:lstStyle/>
          <a:p>
            <a:pPr marL="0" indent="0" fontAlgn="auto">
              <a:spcAft>
                <a:spcPts val="0"/>
              </a:spcAft>
              <a:buFont typeface="Brush Script MT" pitchFamily="66" charset="0"/>
              <a:buNone/>
              <a:defRPr/>
            </a:pPr>
            <a:r>
              <a:rPr lang="ru-RU" b="1" dirty="0" smtClean="0"/>
              <a:t>Управление </a:t>
            </a:r>
            <a:r>
              <a:rPr lang="ru-RU" b="1" dirty="0"/>
              <a:t>качеством продукции</a:t>
            </a:r>
            <a:r>
              <a:rPr lang="ru-RU" dirty="0"/>
              <a:t> – деятельность, осуществляемая при создании и эксплуатации или потреблении продукции с целью установления, обеспечения и поддержания необходимого уровня ее качества.</a:t>
            </a:r>
          </a:p>
          <a:p>
            <a:pPr marL="274320" indent="-274320" fontAlgn="auto">
              <a:spcAft>
                <a:spcPts val="0"/>
              </a:spcAft>
              <a:defRPr/>
            </a:pPr>
            <a:endParaRPr lang="ru-RU" dirty="0"/>
          </a:p>
        </p:txBody>
      </p:sp>
    </p:spTree>
    <p:extLst>
      <p:ext uri="{BB962C8B-B14F-4D97-AF65-F5344CB8AC3E}">
        <p14:creationId xmlns:p14="http://schemas.microsoft.com/office/powerpoint/2010/main" val="412560262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Заголовок 1"/>
          <p:cNvSpPr>
            <a:spLocks noGrp="1"/>
          </p:cNvSpPr>
          <p:nvPr>
            <p:ph type="title"/>
          </p:nvPr>
        </p:nvSpPr>
        <p:spPr>
          <a:xfrm>
            <a:off x="827088" y="817563"/>
            <a:ext cx="7489825" cy="882650"/>
          </a:xfrm>
        </p:spPr>
        <p:txBody>
          <a:bodyPr/>
          <a:lstStyle/>
          <a:p>
            <a:r>
              <a:rPr lang="ru-RU" sz="3200" smtClean="0"/>
              <a:t>Этапы управления качеством продукции:</a:t>
            </a:r>
          </a:p>
        </p:txBody>
      </p:sp>
      <p:sp>
        <p:nvSpPr>
          <p:cNvPr id="9219" name="Содержимое 2"/>
          <p:cNvSpPr>
            <a:spLocks noGrp="1"/>
          </p:cNvSpPr>
          <p:nvPr>
            <p:ph idx="1"/>
          </p:nvPr>
        </p:nvSpPr>
        <p:spPr>
          <a:xfrm>
            <a:off x="827088" y="1844675"/>
            <a:ext cx="7416800" cy="4238625"/>
          </a:xfrm>
        </p:spPr>
        <p:txBody>
          <a:bodyPr/>
          <a:lstStyle/>
          <a:p>
            <a:r>
              <a:rPr lang="ru-RU" sz="2000" smtClean="0"/>
              <a:t>* </a:t>
            </a:r>
            <a:r>
              <a:rPr lang="ru-RU" sz="2000" b="1" smtClean="0"/>
              <a:t>разработка плана повышения качества</a:t>
            </a:r>
            <a:r>
              <a:rPr lang="ru-RU" sz="2000" smtClean="0"/>
              <a:t>, включая разработку новых требований к качеству продукции и мероприятия, обеспечивающие создание новой продукции с желаемыми свойствами;</a:t>
            </a:r>
          </a:p>
          <a:p>
            <a:r>
              <a:rPr lang="ru-RU" sz="2000" smtClean="0"/>
              <a:t>* </a:t>
            </a:r>
            <a:r>
              <a:rPr lang="ru-RU" sz="2000" b="1" smtClean="0"/>
              <a:t>оценка соответствия </a:t>
            </a:r>
            <a:r>
              <a:rPr lang="ru-RU" sz="2000" smtClean="0"/>
              <a:t>свойств изготовляемой продукции требованиям, которые были предусмотрены в плане;</a:t>
            </a:r>
          </a:p>
          <a:p>
            <a:r>
              <a:rPr lang="ru-RU" sz="2000" smtClean="0"/>
              <a:t>* </a:t>
            </a:r>
            <a:r>
              <a:rPr lang="ru-RU" sz="2000" b="1" smtClean="0"/>
              <a:t>принятие необходимых мер </a:t>
            </a:r>
            <a:r>
              <a:rPr lang="ru-RU" sz="2000" smtClean="0"/>
              <a:t>воздействия на процесс создания ценности продукции в тех случаях, когда не удалось обеспечить соответствие;</a:t>
            </a:r>
          </a:p>
          <a:p>
            <a:r>
              <a:rPr lang="ru-RU" sz="2000" smtClean="0"/>
              <a:t>* и</a:t>
            </a:r>
            <a:r>
              <a:rPr lang="ru-RU" sz="2000" b="1" smtClean="0"/>
              <a:t>зучение условий эксплуатации </a:t>
            </a:r>
            <a:r>
              <a:rPr lang="ru-RU" sz="2000" smtClean="0"/>
              <a:t>с целью определения направлений дальнейшего повышения качества продукции.</a:t>
            </a:r>
          </a:p>
        </p:txBody>
      </p:sp>
    </p:spTree>
    <p:extLst>
      <p:ext uri="{BB962C8B-B14F-4D97-AF65-F5344CB8AC3E}">
        <p14:creationId xmlns:p14="http://schemas.microsoft.com/office/powerpoint/2010/main" val="227690974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2988" y="981075"/>
            <a:ext cx="6965950" cy="2251075"/>
          </a:xfrm>
        </p:spPr>
        <p:txBody>
          <a:bodyPr rtlCol="0">
            <a:normAutofit fontScale="90000"/>
          </a:bodyPr>
          <a:lstStyle/>
          <a:p>
            <a:pPr algn="l" fontAlgn="auto">
              <a:spcAft>
                <a:spcPts val="0"/>
              </a:spcAft>
              <a:defRPr/>
            </a:pPr>
            <a:r>
              <a:rPr lang="ru-RU" sz="2200" b="1" dirty="0"/>
              <a:t>Система управления качеством продукции</a:t>
            </a:r>
            <a:r>
              <a:rPr lang="ru-RU" sz="2200" dirty="0"/>
              <a:t> </a:t>
            </a:r>
            <a:r>
              <a:rPr lang="ru-RU" sz="2200" dirty="0" smtClean="0"/>
              <a:t>–  </a:t>
            </a:r>
            <a:r>
              <a:rPr lang="ru-RU" sz="2200" dirty="0"/>
              <a:t>совокупность управленческих органов и объектов управления, мероприятий, методов и средств, направленных на установление, обеспечение и поддержание высокого уровня качества продукции. </a:t>
            </a:r>
            <a:r>
              <a:rPr lang="ru-RU" sz="2200" dirty="0" smtClean="0"/>
              <a:t/>
            </a:r>
            <a:br>
              <a:rPr lang="ru-RU" sz="2200" dirty="0" smtClean="0"/>
            </a:br>
            <a:r>
              <a:rPr lang="ru-RU" sz="2400" dirty="0"/>
              <a:t/>
            </a:r>
            <a:br>
              <a:rPr lang="ru-RU" sz="2400" dirty="0"/>
            </a:br>
            <a:r>
              <a:rPr lang="ru-RU" sz="2400" b="1" dirty="0" smtClean="0"/>
              <a:t>Функции</a:t>
            </a:r>
            <a:r>
              <a:rPr lang="ru-RU" sz="2400" dirty="0" smtClean="0"/>
              <a:t> управления качеством продукции:</a:t>
            </a:r>
            <a:endParaRPr lang="ru-RU" sz="2400" dirty="0"/>
          </a:p>
        </p:txBody>
      </p:sp>
      <p:sp>
        <p:nvSpPr>
          <p:cNvPr id="10243" name="Содержимое 2"/>
          <p:cNvSpPr>
            <a:spLocks noGrp="1"/>
          </p:cNvSpPr>
          <p:nvPr>
            <p:ph idx="1"/>
          </p:nvPr>
        </p:nvSpPr>
        <p:spPr>
          <a:xfrm>
            <a:off x="755650" y="3357563"/>
            <a:ext cx="7561263" cy="2879725"/>
          </a:xfrm>
        </p:spPr>
        <p:txBody>
          <a:bodyPr rtlCol="0">
            <a:normAutofit lnSpcReduction="10000"/>
          </a:bodyPr>
          <a:lstStyle/>
          <a:p>
            <a:pPr marL="274320" indent="-274320" fontAlgn="auto">
              <a:spcAft>
                <a:spcPts val="0"/>
              </a:spcAft>
              <a:defRPr/>
            </a:pPr>
            <a:r>
              <a:rPr lang="ru-RU" sz="2000" dirty="0" smtClean="0"/>
              <a:t>Функции стратегического, тактического и оперативного управления.</a:t>
            </a:r>
          </a:p>
          <a:p>
            <a:pPr marL="274320" indent="-274320" fontAlgn="auto">
              <a:spcAft>
                <a:spcPts val="0"/>
              </a:spcAft>
              <a:defRPr/>
            </a:pPr>
            <a:r>
              <a:rPr lang="ru-RU" sz="2000" dirty="0" smtClean="0"/>
              <a:t>Функции принятия решений, управляющих воздействий, анализа и учета, информационно-контрольные.</a:t>
            </a:r>
          </a:p>
          <a:p>
            <a:pPr marL="274320" indent="-274320" fontAlgn="auto">
              <a:spcAft>
                <a:spcPts val="0"/>
              </a:spcAft>
              <a:defRPr/>
            </a:pPr>
            <a:r>
              <a:rPr lang="ru-RU" sz="2000" dirty="0" smtClean="0"/>
              <a:t>Функции специализированные и общие для всех стадий жизненного цикла продукции.</a:t>
            </a:r>
          </a:p>
          <a:p>
            <a:pPr marL="274320" indent="-274320" fontAlgn="auto">
              <a:spcAft>
                <a:spcPts val="0"/>
              </a:spcAft>
              <a:defRPr/>
            </a:pPr>
            <a:r>
              <a:rPr lang="ru-RU" sz="2000" dirty="0" smtClean="0"/>
              <a:t>Функции управления по научно-техническим, производственным, экономическим и социальным факторам и условиям.</a:t>
            </a:r>
          </a:p>
        </p:txBody>
      </p:sp>
    </p:spTree>
    <p:extLst>
      <p:ext uri="{BB962C8B-B14F-4D97-AF65-F5344CB8AC3E}">
        <p14:creationId xmlns:p14="http://schemas.microsoft.com/office/powerpoint/2010/main" val="315026573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Заголовок 1"/>
          <p:cNvSpPr>
            <a:spLocks noGrp="1"/>
          </p:cNvSpPr>
          <p:nvPr>
            <p:ph type="title"/>
          </p:nvPr>
        </p:nvSpPr>
        <p:spPr>
          <a:xfrm>
            <a:off x="827088" y="2060575"/>
            <a:ext cx="6965950" cy="554038"/>
          </a:xfrm>
        </p:spPr>
        <p:txBody>
          <a:bodyPr/>
          <a:lstStyle/>
          <a:p>
            <a:r>
              <a:rPr lang="ru-RU" sz="2400" b="1" smtClean="0"/>
              <a:t>Политика управления качеством:</a:t>
            </a:r>
          </a:p>
        </p:txBody>
      </p:sp>
      <p:sp>
        <p:nvSpPr>
          <p:cNvPr id="11267" name="Содержимое 2"/>
          <p:cNvSpPr>
            <a:spLocks noGrp="1"/>
          </p:cNvSpPr>
          <p:nvPr>
            <p:ph idx="1"/>
          </p:nvPr>
        </p:nvSpPr>
        <p:spPr>
          <a:xfrm>
            <a:off x="827088" y="2708275"/>
            <a:ext cx="7416800" cy="3532188"/>
          </a:xfrm>
        </p:spPr>
        <p:txBody>
          <a:bodyPr rtlCol="0">
            <a:normAutofit fontScale="92500" lnSpcReduction="20000"/>
          </a:bodyPr>
          <a:lstStyle/>
          <a:p>
            <a:pPr marL="274320" indent="-274320" fontAlgn="auto">
              <a:spcAft>
                <a:spcPts val="0"/>
              </a:spcAft>
              <a:defRPr/>
            </a:pPr>
            <a:r>
              <a:rPr lang="ru-RU" sz="2000" dirty="0" smtClean="0"/>
              <a:t>улучшение экономического положения предприятия;</a:t>
            </a:r>
          </a:p>
          <a:p>
            <a:pPr marL="274320" indent="-274320" fontAlgn="auto">
              <a:spcAft>
                <a:spcPts val="0"/>
              </a:spcAft>
              <a:defRPr/>
            </a:pPr>
            <a:r>
              <a:rPr lang="ru-RU" sz="2000" dirty="0" smtClean="0"/>
              <a:t>расширение или завоевание новых рынков сбыта;</a:t>
            </a:r>
          </a:p>
          <a:p>
            <a:pPr marL="274320" indent="-274320" fontAlgn="auto">
              <a:spcAft>
                <a:spcPts val="0"/>
              </a:spcAft>
              <a:defRPr/>
            </a:pPr>
            <a:r>
              <a:rPr lang="ru-RU" sz="2000" dirty="0" smtClean="0"/>
              <a:t>достижение технического уровня продукции, превышающего уровень ведущих фирм;</a:t>
            </a:r>
          </a:p>
          <a:p>
            <a:pPr marL="274320" indent="-274320" fontAlgn="auto">
              <a:spcAft>
                <a:spcPts val="0"/>
              </a:spcAft>
              <a:defRPr/>
            </a:pPr>
            <a:r>
              <a:rPr lang="ru-RU" sz="2000" dirty="0" smtClean="0"/>
              <a:t>ориентацию на удовлетворение требований потребителей определенных отраслей или регионов;</a:t>
            </a:r>
          </a:p>
          <a:p>
            <a:pPr marL="274320" indent="-274320" fontAlgn="auto">
              <a:spcAft>
                <a:spcPts val="0"/>
              </a:spcAft>
              <a:defRPr/>
            </a:pPr>
            <a:r>
              <a:rPr lang="ru-RU" sz="2000" dirty="0" smtClean="0"/>
              <a:t>освоение изделий, функциональные возможности которых реализуются на новых принципах;</a:t>
            </a:r>
          </a:p>
          <a:p>
            <a:pPr marL="274320" indent="-274320" fontAlgn="auto">
              <a:spcAft>
                <a:spcPts val="0"/>
              </a:spcAft>
              <a:defRPr/>
            </a:pPr>
            <a:r>
              <a:rPr lang="ru-RU" sz="2000" dirty="0" smtClean="0"/>
              <a:t>улучшение важнейших показателей качества продукции;</a:t>
            </a:r>
          </a:p>
          <a:p>
            <a:pPr marL="274320" indent="-274320" fontAlgn="auto">
              <a:spcAft>
                <a:spcPts val="0"/>
              </a:spcAft>
              <a:defRPr/>
            </a:pPr>
            <a:r>
              <a:rPr lang="ru-RU" sz="2000" dirty="0" smtClean="0"/>
              <a:t>снижение уровня дефектности изготавливаемой продукции;</a:t>
            </a:r>
          </a:p>
          <a:p>
            <a:pPr marL="274320" indent="-274320" fontAlgn="auto">
              <a:spcAft>
                <a:spcPts val="0"/>
              </a:spcAft>
              <a:defRPr/>
            </a:pPr>
            <a:r>
              <a:rPr lang="ru-RU" sz="2000" dirty="0" smtClean="0"/>
              <a:t>увеличение сроков гарантии на продукцию;</a:t>
            </a:r>
          </a:p>
          <a:p>
            <a:pPr marL="274320" indent="-274320" fontAlgn="auto">
              <a:spcAft>
                <a:spcPts val="0"/>
              </a:spcAft>
              <a:defRPr/>
            </a:pPr>
            <a:r>
              <a:rPr lang="ru-RU" sz="2000" dirty="0" smtClean="0"/>
              <a:t>развитие сервиса.</a:t>
            </a:r>
          </a:p>
        </p:txBody>
      </p:sp>
      <p:sp>
        <p:nvSpPr>
          <p:cNvPr id="11268" name="Прямоугольник 2"/>
          <p:cNvSpPr>
            <a:spLocks noChangeArrowheads="1"/>
          </p:cNvSpPr>
          <p:nvPr/>
        </p:nvSpPr>
        <p:spPr bwMode="auto">
          <a:xfrm>
            <a:off x="971550" y="679450"/>
            <a:ext cx="72009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fontAlgn="base">
              <a:spcBef>
                <a:spcPct val="0"/>
              </a:spcBef>
              <a:spcAft>
                <a:spcPct val="0"/>
              </a:spcAft>
            </a:pPr>
            <a:r>
              <a:rPr lang="ru-RU" i="1" smtClean="0">
                <a:solidFill>
                  <a:prstClr val="black"/>
                </a:solidFill>
              </a:rPr>
              <a:t>В соответствии с международными стандартами ИСО серии 9000 выделяются политика в области качества и непосредственно система качества, включающая обеспечение, улучшение и управление качеством продукции.</a:t>
            </a:r>
          </a:p>
        </p:txBody>
      </p:sp>
    </p:spTree>
    <p:extLst>
      <p:ext uri="{BB962C8B-B14F-4D97-AF65-F5344CB8AC3E}">
        <p14:creationId xmlns:p14="http://schemas.microsoft.com/office/powerpoint/2010/main" val="213904867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Объект 2"/>
          <p:cNvSpPr>
            <a:spLocks noGrp="1"/>
          </p:cNvSpPr>
          <p:nvPr>
            <p:ph idx="1"/>
          </p:nvPr>
        </p:nvSpPr>
        <p:spPr>
          <a:xfrm>
            <a:off x="971550" y="1196975"/>
            <a:ext cx="7345363" cy="4525963"/>
          </a:xfrm>
        </p:spPr>
        <p:txBody>
          <a:bodyPr/>
          <a:lstStyle/>
          <a:p>
            <a:r>
              <a:rPr lang="ru-RU" sz="2000" smtClean="0"/>
              <a:t>В соответствии со стандартами ИСО жизненный цикл продукции обозначается как петля качества. </a:t>
            </a:r>
          </a:p>
          <a:p>
            <a:endParaRPr lang="ru-RU" smtClean="0"/>
          </a:p>
          <a:p>
            <a:r>
              <a:rPr lang="ru-RU" b="1" smtClean="0"/>
              <a:t>Обеспечение качества продукции</a:t>
            </a:r>
            <a:r>
              <a:rPr lang="ru-RU" smtClean="0"/>
              <a:t> - это совокупность планируемых и систематически проводимых мероприятий, создающих необходимые условия для выполнения каждого этапа "петли качества", чтобы продукция удовлетворяла требованиям к качеству.</a:t>
            </a:r>
          </a:p>
          <a:p>
            <a:endParaRPr lang="ru-RU" smtClean="0"/>
          </a:p>
        </p:txBody>
      </p:sp>
    </p:spTree>
    <p:extLst>
      <p:ext uri="{BB962C8B-B14F-4D97-AF65-F5344CB8AC3E}">
        <p14:creationId xmlns:p14="http://schemas.microsoft.com/office/powerpoint/2010/main" val="371386886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Заголовок 1"/>
          <p:cNvSpPr>
            <a:spLocks noGrp="1"/>
          </p:cNvSpPr>
          <p:nvPr>
            <p:ph type="title"/>
          </p:nvPr>
        </p:nvSpPr>
        <p:spPr>
          <a:xfrm>
            <a:off x="1095375" y="817563"/>
            <a:ext cx="6964363" cy="739775"/>
          </a:xfrm>
        </p:spPr>
        <p:txBody>
          <a:bodyPr/>
          <a:lstStyle/>
          <a:p>
            <a:r>
              <a:rPr lang="ru-RU" sz="2800" smtClean="0"/>
              <a:t>Уровни деятельности, направленные на достижение качества:</a:t>
            </a:r>
          </a:p>
        </p:txBody>
      </p:sp>
      <p:sp>
        <p:nvSpPr>
          <p:cNvPr id="12291" name="Содержимое 2"/>
          <p:cNvSpPr>
            <a:spLocks noGrp="1"/>
          </p:cNvSpPr>
          <p:nvPr>
            <p:ph idx="1"/>
          </p:nvPr>
        </p:nvSpPr>
        <p:spPr>
          <a:xfrm>
            <a:off x="755650" y="1700213"/>
            <a:ext cx="7561263" cy="4537075"/>
          </a:xfrm>
        </p:spPr>
        <p:txBody>
          <a:bodyPr rtlCol="0">
            <a:normAutofit lnSpcReduction="10000"/>
          </a:bodyPr>
          <a:lstStyle/>
          <a:p>
            <a:pPr marL="274320" indent="-274320" fontAlgn="auto">
              <a:spcAft>
                <a:spcPts val="0"/>
              </a:spcAft>
              <a:defRPr/>
            </a:pPr>
            <a:r>
              <a:rPr lang="ru-RU" sz="1800" dirty="0" smtClean="0"/>
              <a:t>1. </a:t>
            </a:r>
            <a:r>
              <a:rPr lang="ru-RU" sz="1800" b="1" i="1" dirty="0" smtClean="0"/>
              <a:t>Управление качеством</a:t>
            </a:r>
            <a:r>
              <a:rPr lang="ru-RU" sz="1800" dirty="0" smtClean="0"/>
              <a:t> как деятельность оперативного характера для выполнения установленных требований по качеству.</a:t>
            </a:r>
          </a:p>
          <a:p>
            <a:pPr marL="274320" indent="-274320" fontAlgn="auto">
              <a:spcAft>
                <a:spcPts val="0"/>
              </a:spcAft>
              <a:defRPr/>
            </a:pPr>
            <a:r>
              <a:rPr lang="ru-RU" sz="1800" dirty="0" smtClean="0"/>
              <a:t>2. </a:t>
            </a:r>
            <a:r>
              <a:rPr lang="ru-RU" sz="1800" b="1" i="1" dirty="0" smtClean="0"/>
              <a:t>Обеспечение качества</a:t>
            </a:r>
            <a:r>
              <a:rPr lang="ru-RU" sz="1800" dirty="0" smtClean="0"/>
              <a:t> как деятельность, направленная на достижение уверенности в том, что требования по качеству будут выполнены как внутри предприятия, так и вне его.</a:t>
            </a:r>
          </a:p>
          <a:p>
            <a:pPr marL="274320" indent="-274320" fontAlgn="auto">
              <a:spcAft>
                <a:spcPts val="0"/>
              </a:spcAft>
              <a:defRPr/>
            </a:pPr>
            <a:r>
              <a:rPr lang="ru-RU" sz="1800" dirty="0" smtClean="0"/>
              <a:t>3. </a:t>
            </a:r>
            <a:r>
              <a:rPr lang="ru-RU" sz="1800" b="1" i="1" dirty="0" smtClean="0"/>
              <a:t>Общее руководство качеством</a:t>
            </a:r>
            <a:r>
              <a:rPr lang="ru-RU" sz="1800" dirty="0" smtClean="0"/>
              <a:t> включает деятельность по управлению качеством и обеспечению качества, а также предусматривает разработку и реализацию политики предприятия в области качества. </a:t>
            </a:r>
          </a:p>
          <a:p>
            <a:pPr marL="274320" indent="-274320" fontAlgn="auto">
              <a:spcAft>
                <a:spcPts val="0"/>
              </a:spcAft>
              <a:defRPr/>
            </a:pPr>
            <a:r>
              <a:rPr lang="ru-RU" sz="1800" dirty="0" smtClean="0"/>
              <a:t>4</a:t>
            </a:r>
            <a:r>
              <a:rPr lang="ru-RU" sz="1800" b="1" i="1" dirty="0" smtClean="0"/>
              <a:t>. Всеобщее управление качеством</a:t>
            </a:r>
            <a:r>
              <a:rPr lang="ru-RU" sz="1800" dirty="0" smtClean="0"/>
              <a:t> подразумевает долговременную стратегию общего руководства и управления предприятием, направленную на обеспечение качества и эффективности деятельности предприятия в целом с участием в этом процессе всех заинтересованных лиц – сотрудников предприятия и его партнеров, потребителей и общества  в целом.</a:t>
            </a:r>
          </a:p>
        </p:txBody>
      </p:sp>
    </p:spTree>
    <p:extLst>
      <p:ext uri="{BB962C8B-B14F-4D97-AF65-F5344CB8AC3E}">
        <p14:creationId xmlns:p14="http://schemas.microsoft.com/office/powerpoint/2010/main" val="68039308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16013" y="620713"/>
            <a:ext cx="6964362" cy="576262"/>
          </a:xfrm>
        </p:spPr>
        <p:txBody>
          <a:bodyPr rtlCol="0">
            <a:normAutofit fontScale="90000"/>
          </a:bodyPr>
          <a:lstStyle/>
          <a:p>
            <a:pPr fontAlgn="auto">
              <a:spcAft>
                <a:spcPts val="0"/>
              </a:spcAft>
              <a:defRPr/>
            </a:pPr>
            <a:r>
              <a:rPr lang="ru-RU" sz="3200" b="1" dirty="0"/>
              <a:t>ISO 9000</a:t>
            </a:r>
            <a:endParaRPr lang="ru-RU" sz="3200" dirty="0"/>
          </a:p>
        </p:txBody>
      </p:sp>
      <p:sp>
        <p:nvSpPr>
          <p:cNvPr id="13315" name="Содержимое 2"/>
          <p:cNvSpPr>
            <a:spLocks noGrp="1"/>
          </p:cNvSpPr>
          <p:nvPr>
            <p:ph idx="1"/>
          </p:nvPr>
        </p:nvSpPr>
        <p:spPr>
          <a:xfrm>
            <a:off x="827088" y="1268413"/>
            <a:ext cx="7489825" cy="4752975"/>
          </a:xfrm>
        </p:spPr>
        <p:txBody>
          <a:bodyPr rtlCol="0">
            <a:normAutofit fontScale="92500" lnSpcReduction="20000"/>
          </a:bodyPr>
          <a:lstStyle/>
          <a:p>
            <a:pPr marL="274320" indent="-274320" fontAlgn="auto">
              <a:spcAft>
                <a:spcPts val="0"/>
              </a:spcAft>
              <a:defRPr/>
            </a:pPr>
            <a:r>
              <a:rPr lang="ru-RU" b="1" dirty="0" smtClean="0"/>
              <a:t>ISO 9000</a:t>
            </a:r>
            <a:r>
              <a:rPr lang="ru-RU" dirty="0" smtClean="0"/>
              <a:t> — серия стандартов ISO, которые применяются при создании и совершенствовании систем менеджмента качества организаций.</a:t>
            </a:r>
          </a:p>
          <a:p>
            <a:pPr marL="274320" indent="-274320" fontAlgn="auto">
              <a:spcAft>
                <a:spcPts val="0"/>
              </a:spcAft>
              <a:defRPr/>
            </a:pPr>
            <a:endParaRPr lang="ru-RU" dirty="0"/>
          </a:p>
          <a:p>
            <a:pPr marL="274320" indent="-274320" fontAlgn="auto">
              <a:spcAft>
                <a:spcPts val="0"/>
              </a:spcAft>
              <a:defRPr/>
            </a:pPr>
            <a:r>
              <a:rPr lang="ru-RU" sz="2100" i="1" dirty="0"/>
              <a:t>Серия стандартов по системному менеджменту качества разработана Техническим комитетом ТК 176 Международной Организации по Стандартизации (ISO, </a:t>
            </a:r>
            <a:r>
              <a:rPr lang="ru-RU" sz="2100" i="1" dirty="0" err="1"/>
              <a:t>International</a:t>
            </a:r>
            <a:r>
              <a:rPr lang="ru-RU" sz="2100" i="1" dirty="0"/>
              <a:t> </a:t>
            </a:r>
            <a:r>
              <a:rPr lang="ru-RU" sz="2100" i="1" dirty="0" err="1"/>
              <a:t>Organization</a:t>
            </a:r>
            <a:r>
              <a:rPr lang="ru-RU" sz="2100" i="1" dirty="0"/>
              <a:t> </a:t>
            </a:r>
            <a:r>
              <a:rPr lang="ru-RU" sz="2100" i="1" dirty="0" err="1"/>
              <a:t>for</a:t>
            </a:r>
            <a:r>
              <a:rPr lang="ru-RU" sz="2100" i="1" dirty="0"/>
              <a:t> </a:t>
            </a:r>
            <a:r>
              <a:rPr lang="ru-RU" sz="2100" i="1" dirty="0" err="1"/>
              <a:t>Standardization</a:t>
            </a:r>
            <a:r>
              <a:rPr lang="ru-RU" sz="2100" i="1" dirty="0"/>
              <a:t>). Комитет руководствовался предварительными разработками Британского института стандартов, нашедшими своё отражение в Британском стандарте BS 5750</a:t>
            </a:r>
            <a:r>
              <a:rPr lang="ru-RU" sz="2100" i="1" dirty="0" smtClean="0"/>
              <a:t>.</a:t>
            </a:r>
          </a:p>
          <a:p>
            <a:pPr marL="274320" indent="-274320" fontAlgn="auto">
              <a:spcAft>
                <a:spcPts val="0"/>
              </a:spcAft>
              <a:defRPr/>
            </a:pPr>
            <a:endParaRPr lang="ru-RU" sz="2200" i="1" dirty="0"/>
          </a:p>
          <a:p>
            <a:pPr marL="274320" indent="-274320" fontAlgn="auto">
              <a:spcAft>
                <a:spcPts val="0"/>
              </a:spcAft>
              <a:defRPr/>
            </a:pPr>
            <a:r>
              <a:rPr lang="ru-RU" sz="2000" dirty="0"/>
              <a:t>Стандарт ISO 9000 является фундаментальным, принятые в нем термины и определения используются во всех стандартах серии 9000. Этот стандарт закладывает основу для понимания базовых элементов системы менеджмента качества согласно стандартов ISO.</a:t>
            </a:r>
            <a:endParaRPr lang="ru-RU" sz="2200" i="1" dirty="0"/>
          </a:p>
        </p:txBody>
      </p:sp>
    </p:spTree>
    <p:extLst>
      <p:ext uri="{BB962C8B-B14F-4D97-AF65-F5344CB8AC3E}">
        <p14:creationId xmlns:p14="http://schemas.microsoft.com/office/powerpoint/2010/main" val="3119300573"/>
      </p:ext>
    </p:extLst>
  </p:cSld>
  <p:clrMapOvr>
    <a:masterClrMapping/>
  </p:clrMapOvr>
  <p:timing>
    <p:tnLst>
      <p:par>
        <p:cTn id="1" dur="indefinite" restart="never" nodeType="tmRoot"/>
      </p:par>
    </p:tnLst>
  </p:timing>
</p:sld>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1" Type="http://schemas.openxmlformats.org/officeDocument/2006/relationships/image" Target="../media/image1.jpeg"/></Relationships>
</file>

<file path=ppt/theme/_rels/them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19.xml.rels><?xml version="1.0" encoding="UTF-8" standalone="yes"?>
<Relationships xmlns="http://schemas.openxmlformats.org/package/2006/relationships"><Relationship Id="rId1" Type="http://schemas.openxmlformats.org/officeDocument/2006/relationships/image" Target="../media/image6.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аркет">
  <a:themeElements>
    <a:clrScheme name="Паркет">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Обычная">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Паркет">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ppt/theme/theme10.xml><?xml version="1.0" encoding="utf-8"?>
<a:theme xmlns:a="http://schemas.openxmlformats.org/drawingml/2006/main" name="3_Городская">
  <a:themeElements>
    <a:clrScheme name="Городская">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Городская">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Городская">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11.xml><?xml version="1.0" encoding="utf-8"?>
<a:theme xmlns:a="http://schemas.openxmlformats.org/drawingml/2006/main" name="4_Городская">
  <a:themeElements>
    <a:clrScheme name="Городская">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Городская">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Городская">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12.xml><?xml version="1.0" encoding="utf-8"?>
<a:theme xmlns:a="http://schemas.openxmlformats.org/drawingml/2006/main" name="5_Городская">
  <a:themeElements>
    <a:clrScheme name="Городская">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Городская">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Городская">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13.xml><?xml version="1.0" encoding="utf-8"?>
<a:theme xmlns:a="http://schemas.openxmlformats.org/drawingml/2006/main" name="6_Городская">
  <a:themeElements>
    <a:clrScheme name="Городская">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Городская">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Городская">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14.xml><?xml version="1.0" encoding="utf-8"?>
<a:theme xmlns:a="http://schemas.openxmlformats.org/drawingml/2006/main" name="7_Городская">
  <a:themeElements>
    <a:clrScheme name="Городская">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Городская">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Городская">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15.xml><?xml version="1.0" encoding="utf-8"?>
<a:theme xmlns:a="http://schemas.openxmlformats.org/drawingml/2006/main" name="8_Городская">
  <a:themeElements>
    <a:clrScheme name="Городская">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Городская">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Городская">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16.xml><?xml version="1.0" encoding="utf-8"?>
<a:theme xmlns:a="http://schemas.openxmlformats.org/drawingml/2006/main" name="Кнопка">
  <a:themeElements>
    <a:clrScheme name="Кнопка">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Кнопка">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Кнопка">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17.xml><?xml version="1.0" encoding="utf-8"?>
<a:theme xmlns:a="http://schemas.openxmlformats.org/drawingml/2006/main" name="1_Кнопка">
  <a:themeElements>
    <a:clrScheme name="Кнопка">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Кнопка">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Кнопка">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18.xml><?xml version="1.0" encoding="utf-8"?>
<a:theme xmlns:a="http://schemas.openxmlformats.org/drawingml/2006/main" name="2_Кнопка">
  <a:themeElements>
    <a:clrScheme name="Кнопка">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Кнопка">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Кнопка">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19.xml><?xml version="1.0" encoding="utf-8"?>
<a:theme xmlns:a="http://schemas.openxmlformats.org/drawingml/2006/main" name="Открытая">
  <a:themeElements>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Открытая">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Открытая">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Техническая">
  <a:themeElements>
    <a:clrScheme name="Техническая">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Техническая">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Техническая">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0.xml><?xml version="1.0" encoding="utf-8"?>
<a:theme xmlns:a="http://schemas.openxmlformats.org/drawingml/2006/main" name="Тема1">
  <a:themeElements>
    <a:clrScheme name="191tgp_global_light 1">
      <a:dk1>
        <a:srgbClr val="808080"/>
      </a:dk1>
      <a:lt1>
        <a:srgbClr val="FFFFFF"/>
      </a:lt1>
      <a:dk2>
        <a:srgbClr val="0E237E"/>
      </a:dk2>
      <a:lt2>
        <a:srgbClr val="CCECFF"/>
      </a:lt2>
      <a:accent1>
        <a:srgbClr val="709EE2"/>
      </a:accent1>
      <a:accent2>
        <a:srgbClr val="9874F2"/>
      </a:accent2>
      <a:accent3>
        <a:srgbClr val="AAACC0"/>
      </a:accent3>
      <a:accent4>
        <a:srgbClr val="DADADA"/>
      </a:accent4>
      <a:accent5>
        <a:srgbClr val="BBCCEE"/>
      </a:accent5>
      <a:accent6>
        <a:srgbClr val="8968DB"/>
      </a:accent6>
      <a:hlink>
        <a:srgbClr val="3B9D81"/>
      </a:hlink>
      <a:folHlink>
        <a:srgbClr val="80C040"/>
      </a:folHlink>
    </a:clrScheme>
    <a:fontScheme name="191tgp_global_light">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91tgp_global_light 1">
        <a:dk1>
          <a:srgbClr val="808080"/>
        </a:dk1>
        <a:lt1>
          <a:srgbClr val="FFFFFF"/>
        </a:lt1>
        <a:dk2>
          <a:srgbClr val="0E237E"/>
        </a:dk2>
        <a:lt2>
          <a:srgbClr val="CCECFF"/>
        </a:lt2>
        <a:accent1>
          <a:srgbClr val="709EE2"/>
        </a:accent1>
        <a:accent2>
          <a:srgbClr val="9874F2"/>
        </a:accent2>
        <a:accent3>
          <a:srgbClr val="AAACC0"/>
        </a:accent3>
        <a:accent4>
          <a:srgbClr val="DADADA"/>
        </a:accent4>
        <a:accent5>
          <a:srgbClr val="BBCCEE"/>
        </a:accent5>
        <a:accent6>
          <a:srgbClr val="8968DB"/>
        </a:accent6>
        <a:hlink>
          <a:srgbClr val="3B9D81"/>
        </a:hlink>
        <a:folHlink>
          <a:srgbClr val="80C040"/>
        </a:folHlink>
      </a:clrScheme>
      <a:clrMap bg1="dk2" tx1="lt1" bg2="dk1" tx2="lt2" accent1="accent1" accent2="accent2" accent3="accent3" accent4="accent4" accent5="accent5" accent6="accent6" hlink="hlink" folHlink="folHlink"/>
    </a:extraClrScheme>
    <a:extraClrScheme>
      <a:clrScheme name="191tgp_global_light 2">
        <a:dk1>
          <a:srgbClr val="808080"/>
        </a:dk1>
        <a:lt1>
          <a:srgbClr val="FFFFFF"/>
        </a:lt1>
        <a:dk2>
          <a:srgbClr val="6C2042"/>
        </a:dk2>
        <a:lt2>
          <a:srgbClr val="CCECFF"/>
        </a:lt2>
        <a:accent1>
          <a:srgbClr val="ED9C65"/>
        </a:accent1>
        <a:accent2>
          <a:srgbClr val="5D7CDF"/>
        </a:accent2>
        <a:accent3>
          <a:srgbClr val="BAABB0"/>
        </a:accent3>
        <a:accent4>
          <a:srgbClr val="DADADA"/>
        </a:accent4>
        <a:accent5>
          <a:srgbClr val="F4CBB8"/>
        </a:accent5>
        <a:accent6>
          <a:srgbClr val="5370CA"/>
        </a:accent6>
        <a:hlink>
          <a:srgbClr val="93AB2D"/>
        </a:hlink>
        <a:folHlink>
          <a:srgbClr val="5097BA"/>
        </a:folHlink>
      </a:clrScheme>
      <a:clrMap bg1="dk2" tx1="lt1" bg2="dk1" tx2="lt2" accent1="accent1" accent2="accent2" accent3="accent3" accent4="accent4" accent5="accent5" accent6="accent6" hlink="hlink" folHlink="folHlink"/>
    </a:extraClrScheme>
    <a:extraClrScheme>
      <a:clrScheme name="191tgp_global_light 3">
        <a:dk1>
          <a:srgbClr val="808080"/>
        </a:dk1>
        <a:lt1>
          <a:srgbClr val="FFFFFF"/>
        </a:lt1>
        <a:dk2>
          <a:srgbClr val="004E4C"/>
        </a:dk2>
        <a:lt2>
          <a:srgbClr val="FFFFCC"/>
        </a:lt2>
        <a:accent1>
          <a:srgbClr val="6FB4E3"/>
        </a:accent1>
        <a:accent2>
          <a:srgbClr val="2B976E"/>
        </a:accent2>
        <a:accent3>
          <a:srgbClr val="AAB2B2"/>
        </a:accent3>
        <a:accent4>
          <a:srgbClr val="DADADA"/>
        </a:accent4>
        <a:accent5>
          <a:srgbClr val="BBD6EF"/>
        </a:accent5>
        <a:accent6>
          <a:srgbClr val="268863"/>
        </a:accent6>
        <a:hlink>
          <a:srgbClr val="879543"/>
        </a:hlink>
        <a:folHlink>
          <a:srgbClr val="E3981D"/>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template">
  <a:themeElements>
    <a:clrScheme name="template 3">
      <a:dk1>
        <a:srgbClr val="4D4D4D"/>
      </a:dk1>
      <a:lt1>
        <a:srgbClr val="FFFFFF"/>
      </a:lt1>
      <a:dk2>
        <a:srgbClr val="4D4D4D"/>
      </a:dk2>
      <a:lt2>
        <a:srgbClr val="003399"/>
      </a:lt2>
      <a:accent1>
        <a:srgbClr val="33CCFF"/>
      </a:accent1>
      <a:accent2>
        <a:srgbClr val="6699FF"/>
      </a:accent2>
      <a:accent3>
        <a:srgbClr val="FFFFFF"/>
      </a:accent3>
      <a:accent4>
        <a:srgbClr val="404040"/>
      </a:accent4>
      <a:accent5>
        <a:srgbClr val="ADE2FF"/>
      </a:accent5>
      <a:accent6>
        <a:srgbClr val="5C8AE7"/>
      </a:accent6>
      <a:hlink>
        <a:srgbClr val="0066CC"/>
      </a:hlink>
      <a:folHlink>
        <a:srgbClr val="DDDDDD"/>
      </a:folHlink>
    </a:clrScheme>
    <a:fontScheme name="template">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mplate 1">
        <a:dk1>
          <a:srgbClr val="4D4D4D"/>
        </a:dk1>
        <a:lt1>
          <a:srgbClr val="FFFFFF"/>
        </a:lt1>
        <a:dk2>
          <a:srgbClr val="4D4D4D"/>
        </a:dk2>
        <a:lt2>
          <a:srgbClr val="0099FF"/>
        </a:lt2>
        <a:accent1>
          <a:srgbClr val="003399"/>
        </a:accent1>
        <a:accent2>
          <a:srgbClr val="CCECFF"/>
        </a:accent2>
        <a:accent3>
          <a:srgbClr val="FFFFFF"/>
        </a:accent3>
        <a:accent4>
          <a:srgbClr val="404040"/>
        </a:accent4>
        <a:accent5>
          <a:srgbClr val="AAADCA"/>
        </a:accent5>
        <a:accent6>
          <a:srgbClr val="B9D6E7"/>
        </a:accent6>
        <a:hlink>
          <a:srgbClr val="6699FF"/>
        </a:hlink>
        <a:folHlink>
          <a:srgbClr val="EAEAEA"/>
        </a:folHlink>
      </a:clrScheme>
      <a:clrMap bg1="lt1" tx1="dk1" bg2="lt2" tx2="dk2" accent1="accent1" accent2="accent2" accent3="accent3" accent4="accent4" accent5="accent5" accent6="accent6" hlink="hlink" folHlink="folHlink"/>
    </a:extraClrScheme>
    <a:extraClrScheme>
      <a:clrScheme name="template 2">
        <a:dk1>
          <a:srgbClr val="4D4D4D"/>
        </a:dk1>
        <a:lt1>
          <a:srgbClr val="FFFFFF"/>
        </a:lt1>
        <a:dk2>
          <a:srgbClr val="4D4D4D"/>
        </a:dk2>
        <a:lt2>
          <a:srgbClr val="003399"/>
        </a:lt2>
        <a:accent1>
          <a:srgbClr val="33CCFF"/>
        </a:accent1>
        <a:accent2>
          <a:srgbClr val="6699FF"/>
        </a:accent2>
        <a:accent3>
          <a:srgbClr val="FFFFFF"/>
        </a:accent3>
        <a:accent4>
          <a:srgbClr val="404040"/>
        </a:accent4>
        <a:accent5>
          <a:srgbClr val="ADE2FF"/>
        </a:accent5>
        <a:accent6>
          <a:srgbClr val="5C8AE7"/>
        </a:accent6>
        <a:hlink>
          <a:srgbClr val="0099FF"/>
        </a:hlink>
        <a:folHlink>
          <a:srgbClr val="DDDDDD"/>
        </a:folHlink>
      </a:clrScheme>
      <a:clrMap bg1="lt1" tx1="dk1" bg2="lt2" tx2="dk2" accent1="accent1" accent2="accent2" accent3="accent3" accent4="accent4" accent5="accent5" accent6="accent6" hlink="hlink" folHlink="folHlink"/>
    </a:extraClrScheme>
    <a:extraClrScheme>
      <a:clrScheme name="template 3">
        <a:dk1>
          <a:srgbClr val="4D4D4D"/>
        </a:dk1>
        <a:lt1>
          <a:srgbClr val="FFFFFF"/>
        </a:lt1>
        <a:dk2>
          <a:srgbClr val="4D4D4D"/>
        </a:dk2>
        <a:lt2>
          <a:srgbClr val="003399"/>
        </a:lt2>
        <a:accent1>
          <a:srgbClr val="33CCFF"/>
        </a:accent1>
        <a:accent2>
          <a:srgbClr val="6699FF"/>
        </a:accent2>
        <a:accent3>
          <a:srgbClr val="FFFFFF"/>
        </a:accent3>
        <a:accent4>
          <a:srgbClr val="404040"/>
        </a:accent4>
        <a:accent5>
          <a:srgbClr val="ADE2FF"/>
        </a:accent5>
        <a:accent6>
          <a:srgbClr val="5C8AE7"/>
        </a:accent6>
        <a:hlink>
          <a:srgbClr val="0066CC"/>
        </a:hlink>
        <a:folHlink>
          <a:srgbClr val="DDDDDD"/>
        </a:folHlink>
      </a:clrScheme>
      <a:clrMap bg1="lt1" tx1="dk1" bg2="lt2" tx2="dk2" accent1="accent1" accent2="accent2" accent3="accent3" accent4="accent4" accent5="accent5" accent6="accent6" hlink="hlink" folHlink="folHlink"/>
    </a:extraClrScheme>
    <a:extraClrScheme>
      <a:clrScheme name="template 4">
        <a:dk1>
          <a:srgbClr val="333333"/>
        </a:dk1>
        <a:lt1>
          <a:srgbClr val="FFFFFF"/>
        </a:lt1>
        <a:dk2>
          <a:srgbClr val="808080"/>
        </a:dk2>
        <a:lt2>
          <a:srgbClr val="003366"/>
        </a:lt2>
        <a:accent1>
          <a:srgbClr val="6699FF"/>
        </a:accent1>
        <a:accent2>
          <a:srgbClr val="990000"/>
        </a:accent2>
        <a:accent3>
          <a:srgbClr val="FFFFFF"/>
        </a:accent3>
        <a:accent4>
          <a:srgbClr val="2A2A2A"/>
        </a:accent4>
        <a:accent5>
          <a:srgbClr val="B8CAFF"/>
        </a:accent5>
        <a:accent6>
          <a:srgbClr val="8A0000"/>
        </a:accent6>
        <a:hlink>
          <a:srgbClr val="0066CC"/>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krasivo">
  <a:themeElements>
    <a:clrScheme name="template 3">
      <a:dk1>
        <a:srgbClr val="4D4D4D"/>
      </a:dk1>
      <a:lt1>
        <a:srgbClr val="FFFFFF"/>
      </a:lt1>
      <a:dk2>
        <a:srgbClr val="4D4D4D"/>
      </a:dk2>
      <a:lt2>
        <a:srgbClr val="003399"/>
      </a:lt2>
      <a:accent1>
        <a:srgbClr val="66CCFF"/>
      </a:accent1>
      <a:accent2>
        <a:srgbClr val="3366FF"/>
      </a:accent2>
      <a:accent3>
        <a:srgbClr val="FFFFFF"/>
      </a:accent3>
      <a:accent4>
        <a:srgbClr val="404040"/>
      </a:accent4>
      <a:accent5>
        <a:srgbClr val="B8E2FF"/>
      </a:accent5>
      <a:accent6>
        <a:srgbClr val="2D5CE7"/>
      </a:accent6>
      <a:hlink>
        <a:srgbClr val="FFCC00"/>
      </a:hlink>
      <a:folHlink>
        <a:srgbClr val="DDDDDD"/>
      </a:folHlink>
    </a:clrScheme>
    <a:fontScheme name="template">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mplate 1">
        <a:dk1>
          <a:srgbClr val="4D4D4D"/>
        </a:dk1>
        <a:lt1>
          <a:srgbClr val="FFFFFF"/>
        </a:lt1>
        <a:dk2>
          <a:srgbClr val="4D4D4D"/>
        </a:dk2>
        <a:lt2>
          <a:srgbClr val="0099FF"/>
        </a:lt2>
        <a:accent1>
          <a:srgbClr val="003399"/>
        </a:accent1>
        <a:accent2>
          <a:srgbClr val="CCECFF"/>
        </a:accent2>
        <a:accent3>
          <a:srgbClr val="FFFFFF"/>
        </a:accent3>
        <a:accent4>
          <a:srgbClr val="404040"/>
        </a:accent4>
        <a:accent5>
          <a:srgbClr val="AAADCA"/>
        </a:accent5>
        <a:accent6>
          <a:srgbClr val="B9D6E7"/>
        </a:accent6>
        <a:hlink>
          <a:srgbClr val="6699FF"/>
        </a:hlink>
        <a:folHlink>
          <a:srgbClr val="EAEAEA"/>
        </a:folHlink>
      </a:clrScheme>
      <a:clrMap bg1="lt1" tx1="dk1" bg2="lt2" tx2="dk2" accent1="accent1" accent2="accent2" accent3="accent3" accent4="accent4" accent5="accent5" accent6="accent6" hlink="hlink" folHlink="folHlink"/>
    </a:extraClrScheme>
    <a:extraClrScheme>
      <a:clrScheme name="template 2">
        <a:dk1>
          <a:srgbClr val="333333"/>
        </a:dk1>
        <a:lt1>
          <a:srgbClr val="FFFFFF"/>
        </a:lt1>
        <a:dk2>
          <a:srgbClr val="808080"/>
        </a:dk2>
        <a:lt2>
          <a:srgbClr val="003366"/>
        </a:lt2>
        <a:accent1>
          <a:srgbClr val="6699FF"/>
        </a:accent1>
        <a:accent2>
          <a:srgbClr val="990000"/>
        </a:accent2>
        <a:accent3>
          <a:srgbClr val="FFFFFF"/>
        </a:accent3>
        <a:accent4>
          <a:srgbClr val="2A2A2A"/>
        </a:accent4>
        <a:accent5>
          <a:srgbClr val="B8CAFF"/>
        </a:accent5>
        <a:accent6>
          <a:srgbClr val="8A0000"/>
        </a:accent6>
        <a:hlink>
          <a:srgbClr val="0066CC"/>
        </a:hlink>
        <a:folHlink>
          <a:srgbClr val="DDDDDD"/>
        </a:folHlink>
      </a:clrScheme>
      <a:clrMap bg1="lt1" tx1="dk1" bg2="lt2" tx2="dk2" accent1="accent1" accent2="accent2" accent3="accent3" accent4="accent4" accent5="accent5" accent6="accent6" hlink="hlink" folHlink="folHlink"/>
    </a:extraClrScheme>
    <a:extraClrScheme>
      <a:clrScheme name="template 3">
        <a:dk1>
          <a:srgbClr val="4D4D4D"/>
        </a:dk1>
        <a:lt1>
          <a:srgbClr val="FFFFFF"/>
        </a:lt1>
        <a:dk2>
          <a:srgbClr val="4D4D4D"/>
        </a:dk2>
        <a:lt2>
          <a:srgbClr val="003399"/>
        </a:lt2>
        <a:accent1>
          <a:srgbClr val="66CCFF"/>
        </a:accent1>
        <a:accent2>
          <a:srgbClr val="3366FF"/>
        </a:accent2>
        <a:accent3>
          <a:srgbClr val="FFFFFF"/>
        </a:accent3>
        <a:accent4>
          <a:srgbClr val="404040"/>
        </a:accent4>
        <a:accent5>
          <a:srgbClr val="B8E2FF"/>
        </a:accent5>
        <a:accent6>
          <a:srgbClr val="2D5CE7"/>
        </a:accent6>
        <a:hlink>
          <a:srgbClr val="FFCC00"/>
        </a:hlink>
        <a:folHlink>
          <a:srgbClr val="DDDDDD"/>
        </a:folHlink>
      </a:clrScheme>
      <a:clrMap bg1="lt1" tx1="dk1" bg2="lt2" tx2="dk2" accent1="accent1" accent2="accent2" accent3="accent3" accent4="accent4" accent5="accent5" accent6="accent6" hlink="hlink" folHlink="folHlink"/>
    </a:extraClrScheme>
    <a:extraClrScheme>
      <a:clrScheme name="template 4">
        <a:dk1>
          <a:srgbClr val="4D4D4D"/>
        </a:dk1>
        <a:lt1>
          <a:srgbClr val="FFFFFF"/>
        </a:lt1>
        <a:dk2>
          <a:srgbClr val="4D4D4D"/>
        </a:dk2>
        <a:lt2>
          <a:srgbClr val="003399"/>
        </a:lt2>
        <a:accent1>
          <a:srgbClr val="6699FF"/>
        </a:accent1>
        <a:accent2>
          <a:srgbClr val="3366FF"/>
        </a:accent2>
        <a:accent3>
          <a:srgbClr val="FFFFFF"/>
        </a:accent3>
        <a:accent4>
          <a:srgbClr val="404040"/>
        </a:accent4>
        <a:accent5>
          <a:srgbClr val="B8CAFF"/>
        </a:accent5>
        <a:accent6>
          <a:srgbClr val="2D5CE7"/>
        </a:accent6>
        <a:hlink>
          <a:srgbClr val="0099FF"/>
        </a:hlink>
        <a:folHlink>
          <a:srgbClr val="DDDDDD"/>
        </a:folHlink>
      </a:clrScheme>
      <a:clrMap bg1="lt1" tx1="dk1" bg2="lt2" tx2="dk2" accent1="accent1" accent2="accent2" accent3="accent3" accent4="accent4" accent5="accent5" accent6="accent6" hlink="hlink" folHlink="folHlink"/>
    </a:extraClrScheme>
    <a:extraClrScheme>
      <a:clrScheme name="template 5">
        <a:dk1>
          <a:srgbClr val="4D4D4D"/>
        </a:dk1>
        <a:lt1>
          <a:srgbClr val="FFFFFF"/>
        </a:lt1>
        <a:dk2>
          <a:srgbClr val="4D4D4D"/>
        </a:dk2>
        <a:lt2>
          <a:srgbClr val="003399"/>
        </a:lt2>
        <a:accent1>
          <a:srgbClr val="6699FF"/>
        </a:accent1>
        <a:accent2>
          <a:srgbClr val="CC0000"/>
        </a:accent2>
        <a:accent3>
          <a:srgbClr val="FFFFFF"/>
        </a:accent3>
        <a:accent4>
          <a:srgbClr val="404040"/>
        </a:accent4>
        <a:accent5>
          <a:srgbClr val="B8CAFF"/>
        </a:accent5>
        <a:accent6>
          <a:srgbClr val="B90000"/>
        </a:accent6>
        <a:hlink>
          <a:srgbClr val="0099FF"/>
        </a:hlink>
        <a:folHlink>
          <a:srgbClr val="DDDDDD"/>
        </a:folHlink>
      </a:clrScheme>
      <a:clrMap bg1="lt1" tx1="dk1" bg2="lt2" tx2="dk2" accent1="accent1" accent2="accent2" accent3="accent3" accent4="accent4" accent5="accent5" accent6="accent6" hlink="hlink" folHlink="folHlink"/>
    </a:extraClrScheme>
    <a:extraClrScheme>
      <a:clrScheme name="template 6">
        <a:dk1>
          <a:srgbClr val="4D4D4D"/>
        </a:dk1>
        <a:lt1>
          <a:srgbClr val="FFFFFF"/>
        </a:lt1>
        <a:dk2>
          <a:srgbClr val="4D4D4D"/>
        </a:dk2>
        <a:lt2>
          <a:srgbClr val="003399"/>
        </a:lt2>
        <a:accent1>
          <a:srgbClr val="6699FF"/>
        </a:accent1>
        <a:accent2>
          <a:srgbClr val="99CCFF"/>
        </a:accent2>
        <a:accent3>
          <a:srgbClr val="FFFFFF"/>
        </a:accent3>
        <a:accent4>
          <a:srgbClr val="404040"/>
        </a:accent4>
        <a:accent5>
          <a:srgbClr val="B8CAFF"/>
        </a:accent5>
        <a:accent6>
          <a:srgbClr val="8AB9E7"/>
        </a:accent6>
        <a:hlink>
          <a:srgbClr val="0099F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2">
  <a:themeElements>
    <a:clrScheme name="191tgp_global_light 1">
      <a:dk1>
        <a:srgbClr val="808080"/>
      </a:dk1>
      <a:lt1>
        <a:srgbClr val="FFFFFF"/>
      </a:lt1>
      <a:dk2>
        <a:srgbClr val="0E237E"/>
      </a:dk2>
      <a:lt2>
        <a:srgbClr val="CCECFF"/>
      </a:lt2>
      <a:accent1>
        <a:srgbClr val="709EE2"/>
      </a:accent1>
      <a:accent2>
        <a:srgbClr val="9874F2"/>
      </a:accent2>
      <a:accent3>
        <a:srgbClr val="AAACC0"/>
      </a:accent3>
      <a:accent4>
        <a:srgbClr val="DADADA"/>
      </a:accent4>
      <a:accent5>
        <a:srgbClr val="BBCCEE"/>
      </a:accent5>
      <a:accent6>
        <a:srgbClr val="8968DB"/>
      </a:accent6>
      <a:hlink>
        <a:srgbClr val="3B9D81"/>
      </a:hlink>
      <a:folHlink>
        <a:srgbClr val="80C040"/>
      </a:folHlink>
    </a:clrScheme>
    <a:fontScheme name="191tgp_global_light">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91tgp_global_light 1">
        <a:dk1>
          <a:srgbClr val="808080"/>
        </a:dk1>
        <a:lt1>
          <a:srgbClr val="FFFFFF"/>
        </a:lt1>
        <a:dk2>
          <a:srgbClr val="0E237E"/>
        </a:dk2>
        <a:lt2>
          <a:srgbClr val="CCECFF"/>
        </a:lt2>
        <a:accent1>
          <a:srgbClr val="709EE2"/>
        </a:accent1>
        <a:accent2>
          <a:srgbClr val="9874F2"/>
        </a:accent2>
        <a:accent3>
          <a:srgbClr val="AAACC0"/>
        </a:accent3>
        <a:accent4>
          <a:srgbClr val="DADADA"/>
        </a:accent4>
        <a:accent5>
          <a:srgbClr val="BBCCEE"/>
        </a:accent5>
        <a:accent6>
          <a:srgbClr val="8968DB"/>
        </a:accent6>
        <a:hlink>
          <a:srgbClr val="3B9D81"/>
        </a:hlink>
        <a:folHlink>
          <a:srgbClr val="80C040"/>
        </a:folHlink>
      </a:clrScheme>
      <a:clrMap bg1="dk2" tx1="lt1" bg2="dk1" tx2="lt2" accent1="accent1" accent2="accent2" accent3="accent3" accent4="accent4" accent5="accent5" accent6="accent6" hlink="hlink" folHlink="folHlink"/>
    </a:extraClrScheme>
    <a:extraClrScheme>
      <a:clrScheme name="191tgp_global_light 2">
        <a:dk1>
          <a:srgbClr val="808080"/>
        </a:dk1>
        <a:lt1>
          <a:srgbClr val="FFFFFF"/>
        </a:lt1>
        <a:dk2>
          <a:srgbClr val="6C2042"/>
        </a:dk2>
        <a:lt2>
          <a:srgbClr val="CCECFF"/>
        </a:lt2>
        <a:accent1>
          <a:srgbClr val="ED9C65"/>
        </a:accent1>
        <a:accent2>
          <a:srgbClr val="5D7CDF"/>
        </a:accent2>
        <a:accent3>
          <a:srgbClr val="BAABB0"/>
        </a:accent3>
        <a:accent4>
          <a:srgbClr val="DADADA"/>
        </a:accent4>
        <a:accent5>
          <a:srgbClr val="F4CBB8"/>
        </a:accent5>
        <a:accent6>
          <a:srgbClr val="5370CA"/>
        </a:accent6>
        <a:hlink>
          <a:srgbClr val="93AB2D"/>
        </a:hlink>
        <a:folHlink>
          <a:srgbClr val="5097BA"/>
        </a:folHlink>
      </a:clrScheme>
      <a:clrMap bg1="dk2" tx1="lt1" bg2="dk1" tx2="lt2" accent1="accent1" accent2="accent2" accent3="accent3" accent4="accent4" accent5="accent5" accent6="accent6" hlink="hlink" folHlink="folHlink"/>
    </a:extraClrScheme>
    <a:extraClrScheme>
      <a:clrScheme name="191tgp_global_light 3">
        <a:dk1>
          <a:srgbClr val="808080"/>
        </a:dk1>
        <a:lt1>
          <a:srgbClr val="FFFFFF"/>
        </a:lt1>
        <a:dk2>
          <a:srgbClr val="004E4C"/>
        </a:dk2>
        <a:lt2>
          <a:srgbClr val="FFFFCC"/>
        </a:lt2>
        <a:accent1>
          <a:srgbClr val="6FB4E3"/>
        </a:accent1>
        <a:accent2>
          <a:srgbClr val="2B976E"/>
        </a:accent2>
        <a:accent3>
          <a:srgbClr val="AAB2B2"/>
        </a:accent3>
        <a:accent4>
          <a:srgbClr val="DADADA"/>
        </a:accent4>
        <a:accent5>
          <a:srgbClr val="BBD6EF"/>
        </a:accent5>
        <a:accent6>
          <a:srgbClr val="268863"/>
        </a:accent6>
        <a:hlink>
          <a:srgbClr val="879543"/>
        </a:hlink>
        <a:folHlink>
          <a:srgbClr val="E3981D"/>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Техническая">
  <a:themeElements>
    <a:clrScheme name="Техническая">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Техническая">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Техническая">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3.xml><?xml version="1.0" encoding="utf-8"?>
<a:theme xmlns:a="http://schemas.openxmlformats.org/drawingml/2006/main" name="1_Техническая">
  <a:themeElements>
    <a:clrScheme name="Техническая">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Техническая">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Техническая">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4.xml><?xml version="1.0" encoding="utf-8"?>
<a:theme xmlns:a="http://schemas.openxmlformats.org/drawingml/2006/main" name="2_Техническая">
  <a:themeElements>
    <a:clrScheme name="Техническая">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Техническая">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Техническая">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5.xml><?xml version="1.0" encoding="utf-8"?>
<a:theme xmlns:a="http://schemas.openxmlformats.org/drawingml/2006/main" name="Городская">
  <a:themeElements>
    <a:clrScheme name="Городская">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Городская">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Городская">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6.xml><?xml version="1.0" encoding="utf-8"?>
<a:theme xmlns:a="http://schemas.openxmlformats.org/drawingml/2006/main" name="1_Городская">
  <a:themeElements>
    <a:clrScheme name="Городская">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Городская">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Городская">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7.xml><?xml version="1.0" encoding="utf-8"?>
<a:theme xmlns:a="http://schemas.openxmlformats.org/drawingml/2006/main" name="Склон">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клон">
      <a:majorFont>
        <a:latin typeface="Arial"/>
        <a:ea typeface=""/>
        <a:cs typeface=""/>
      </a:majorFont>
      <a:minorFont>
        <a:latin typeface="Verdan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Склон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Склон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Склон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Склон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Склон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Склон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Склон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Склон">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клон">
      <a:majorFont>
        <a:latin typeface="Arial"/>
        <a:ea typeface=""/>
        <a:cs typeface=""/>
      </a:majorFont>
      <a:minorFont>
        <a:latin typeface="Verdan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Склон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Склон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Склон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Склон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Склон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Склон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Склон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Городская">
  <a:themeElements>
    <a:clrScheme name="Городская">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Городская">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Городская">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Override1.xml><?xml version="1.0" encoding="utf-8"?>
<a:themeOverride xmlns:a="http://schemas.openxmlformats.org/drawingml/2006/main">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4.xml><?xml version="1.0" encoding="utf-8"?>
<a:themeOverride xmlns:a="http://schemas.openxmlformats.org/drawingml/2006/main">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docProps/app.xml><?xml version="1.0" encoding="utf-8"?>
<Properties xmlns="http://schemas.openxmlformats.org/officeDocument/2006/extended-properties" xmlns:vt="http://schemas.openxmlformats.org/officeDocument/2006/docPropsVTypes">
  <Template>Thatch</Template>
  <TotalTime>276</TotalTime>
  <Words>10263</Words>
  <Application>Microsoft Office PowerPoint</Application>
  <PresentationFormat>Экран (4:3)</PresentationFormat>
  <Paragraphs>1112</Paragraphs>
  <Slides>182</Slides>
  <Notes>0</Notes>
  <HiddenSlides>0</HiddenSlides>
  <MMClips>0</MMClips>
  <ScaleCrop>false</ScaleCrop>
  <HeadingPairs>
    <vt:vector size="4" baseType="variant">
      <vt:variant>
        <vt:lpstr>Тема</vt:lpstr>
      </vt:variant>
      <vt:variant>
        <vt:i4>24</vt:i4>
      </vt:variant>
      <vt:variant>
        <vt:lpstr>Заголовки слайдов</vt:lpstr>
      </vt:variant>
      <vt:variant>
        <vt:i4>182</vt:i4>
      </vt:variant>
    </vt:vector>
  </HeadingPairs>
  <TitlesOfParts>
    <vt:vector size="206" baseType="lpstr">
      <vt:lpstr>Паркет</vt:lpstr>
      <vt:lpstr>Техническая</vt:lpstr>
      <vt:lpstr>1_Техническая</vt:lpstr>
      <vt:lpstr>2_Техническая</vt:lpstr>
      <vt:lpstr>Городская</vt:lpstr>
      <vt:lpstr>1_Городская</vt:lpstr>
      <vt:lpstr>Склон</vt:lpstr>
      <vt:lpstr>1_Склон</vt:lpstr>
      <vt:lpstr>2_Городская</vt:lpstr>
      <vt:lpstr>3_Городская</vt:lpstr>
      <vt:lpstr>4_Городская</vt:lpstr>
      <vt:lpstr>5_Городская</vt:lpstr>
      <vt:lpstr>6_Городская</vt:lpstr>
      <vt:lpstr>7_Городская</vt:lpstr>
      <vt:lpstr>8_Городская</vt:lpstr>
      <vt:lpstr>Кнопка</vt:lpstr>
      <vt:lpstr>1_Кнопка</vt:lpstr>
      <vt:lpstr>2_Кнопка</vt:lpstr>
      <vt:lpstr>Открытая</vt:lpstr>
      <vt:lpstr>Тема1</vt:lpstr>
      <vt:lpstr>template</vt:lpstr>
      <vt:lpstr>krasivo</vt:lpstr>
      <vt:lpstr>12</vt:lpstr>
      <vt:lpstr>3_Техническая</vt:lpstr>
      <vt:lpstr>Организация производства и управление предприятием</vt:lpstr>
      <vt:lpstr>Презентация PowerPoint</vt:lpstr>
      <vt:lpstr>Презентация PowerPoint</vt:lpstr>
      <vt:lpstr>Презентация PowerPoint</vt:lpstr>
      <vt:lpstr>Презентация PowerPoint</vt:lpstr>
      <vt:lpstr>Презентация PowerPoint</vt:lpstr>
      <vt:lpstr>Состав основных элементов производственного процесса: </vt:lpstr>
      <vt:lpstr>Структура производственного процесса:</vt:lpstr>
      <vt:lpstr>Производственный процесс состоит из производственных операций следующих видов:</vt:lpstr>
      <vt:lpstr>Виды движения деталей</vt:lpstr>
      <vt:lpstr>Последовательный вид:</vt:lpstr>
      <vt:lpstr>Параллельный вид:</vt:lpstr>
      <vt:lpstr>Параллельно-последовательный вид:</vt:lpstr>
      <vt:lpstr>Типы производства </vt:lpstr>
      <vt:lpstr>Презентация PowerPoint</vt:lpstr>
      <vt:lpstr>Презентация PowerPoint</vt:lpstr>
      <vt:lpstr>Принципы организации ПП (основа эффективного управления материальным потоком)</vt:lpstr>
      <vt:lpstr>Презентация PowerPoint</vt:lpstr>
      <vt:lpstr> Индивидуальный метод</vt:lpstr>
      <vt:lpstr>Партионный метод</vt:lpstr>
      <vt:lpstr>Поточный метод</vt:lpstr>
      <vt:lpstr>Основа поточного производства – поточная линия</vt:lpstr>
      <vt:lpstr>Классификация поточных линий</vt:lpstr>
      <vt:lpstr>Показатели поточной линии</vt:lpstr>
      <vt:lpstr>Автоматическая линия</vt:lpstr>
      <vt:lpstr>Автоматическая линия</vt:lpstr>
      <vt:lpstr>Автоматическая линия</vt:lpstr>
      <vt:lpstr>Синхронные АЛ</vt:lpstr>
      <vt:lpstr>Несинхронные АЛ:</vt:lpstr>
      <vt:lpstr>Комбинированные  АЛ</vt:lpstr>
      <vt:lpstr>По характеру транспортирования изделия, а также по наличию и расположению бункерных устройств различают:</vt:lpstr>
      <vt:lpstr>Схема бункерно-магазинного загрузочного устройства автоматической линии</vt:lpstr>
      <vt:lpstr>Дозатор бункерный непрерывного действия</vt:lpstr>
      <vt:lpstr>Бункерные дозаторы:</vt:lpstr>
      <vt:lpstr>Недостатки стандартных АЛ:</vt:lpstr>
      <vt:lpstr>Роторная АЛ</vt:lpstr>
      <vt:lpstr>Роторная АЛ</vt:lpstr>
      <vt:lpstr>единичная группа автоматической роторной линии</vt:lpstr>
      <vt:lpstr>Машина закаточная (роторная)</vt:lpstr>
      <vt:lpstr>АЛ для упаковки (роторная)</vt:lpstr>
      <vt:lpstr>Ополаскиватель стеклотары (роторный)</vt:lpstr>
      <vt:lpstr>Роторная линия</vt:lpstr>
      <vt:lpstr>Промышленный робот</vt:lpstr>
      <vt:lpstr>Промышленный робот</vt:lpstr>
      <vt:lpstr>Роботы 1-ого поколения</vt:lpstr>
      <vt:lpstr>Роботы 2-ого поколения</vt:lpstr>
      <vt:lpstr>Роботы 3-ого поколения</vt:lpstr>
      <vt:lpstr>Презентация PowerPoint</vt:lpstr>
      <vt:lpstr>Задачи ремонтного хозяйства:</vt:lpstr>
      <vt:lpstr>Функции ремонтного хозяйства:</vt:lpstr>
      <vt:lpstr>Презентация PowerPoint</vt:lpstr>
      <vt:lpstr>Ремонт может осуществляться следующими путями:</vt:lpstr>
      <vt:lpstr>Презентация PowerPoint</vt:lpstr>
      <vt:lpstr>Презентация PowerPoint</vt:lpstr>
      <vt:lpstr>Презентация PowerPoint</vt:lpstr>
      <vt:lpstr>Виды работ, предусмотренных системой ППР:</vt:lpstr>
      <vt:lpstr>Виды работ, предусмотренных системой ППР:</vt:lpstr>
      <vt:lpstr>Виды работ, предусмотренных системой ППР:</vt:lpstr>
      <vt:lpstr>Виды работ, предусмотренных системой ППР:</vt:lpstr>
      <vt:lpstr>Презентация PowerPoint</vt:lpstr>
      <vt:lpstr>Организация энергетического хозяйства</vt:lpstr>
      <vt:lpstr>Задачи энергетического хозяйства:</vt:lpstr>
      <vt:lpstr>Презентация PowerPoint</vt:lpstr>
      <vt:lpstr>Направления совершенствования энергетического хозяйства:</vt:lpstr>
      <vt:lpstr>Организация транспортного хозяйства</vt:lpstr>
      <vt:lpstr>Презентация PowerPoint</vt:lpstr>
      <vt:lpstr>Внутренние транспортные средства:</vt:lpstr>
      <vt:lpstr>Стационарные транспортные средства:</vt:lpstr>
      <vt:lpstr>Презентация PowerPoint</vt:lpstr>
      <vt:lpstr>Презентация PowerPoint</vt:lpstr>
      <vt:lpstr>Презентация PowerPoint</vt:lpstr>
      <vt:lpstr>Дистанционные транспортные средства</vt:lpstr>
      <vt:lpstr>Внешние транспортные средства</vt:lpstr>
      <vt:lpstr>Виды внешнего транспорта:</vt:lpstr>
      <vt:lpstr>Задачи транспортного хозяйства:</vt:lpstr>
      <vt:lpstr>Функции транспортного хозяйства:</vt:lpstr>
      <vt:lpstr>В состав транспортного хозяйства входят:  транспортный отдел и транспортный цех.</vt:lpstr>
      <vt:lpstr>Презентация PowerPoint</vt:lpstr>
      <vt:lpstr>Потребность в транспорте складывается из решения следующих задач: </vt:lpstr>
      <vt:lpstr>Направления совершенствования транспортного хозяйства:</vt:lpstr>
      <vt:lpstr>Организация складского хозяйства</vt:lpstr>
      <vt:lpstr>Задачи складского хозяйства:</vt:lpstr>
      <vt:lpstr>Функции складского хозяйства:</vt:lpstr>
      <vt:lpstr>Классификация складов  (в зависимости от функций):</vt:lpstr>
      <vt:lpstr>Классификация складов 2:</vt:lpstr>
      <vt:lpstr>Складское оборудвание:</vt:lpstr>
      <vt:lpstr>Направления совершенствования складского хозяйства:</vt:lpstr>
      <vt:lpstr>Инструментальное хозяйство</vt:lpstr>
      <vt:lpstr>Презентация PowerPoint</vt:lpstr>
      <vt:lpstr>Задачи инструментального хозяйства:</vt:lpstr>
      <vt:lpstr>Презентация PowerPoint</vt:lpstr>
      <vt:lpstr>Затраты на обеспечение качества</vt:lpstr>
      <vt:lpstr>Презентация PowerPoint</vt:lpstr>
      <vt:lpstr>Этапы управления качеством продукции:</vt:lpstr>
      <vt:lpstr>Система управления качеством продукции –  совокупность управленческих органов и объектов управления, мероприятий, методов и средств, направленных на установление, обеспечение и поддержание высокого уровня качества продукции.   Функции управления качеством продукции:</vt:lpstr>
      <vt:lpstr>Политика управления качеством:</vt:lpstr>
      <vt:lpstr>Презентация PowerPoint</vt:lpstr>
      <vt:lpstr>Уровни деятельности, направленные на достижение качества:</vt:lpstr>
      <vt:lpstr>ISO 9000</vt:lpstr>
      <vt:lpstr>Стандарты, входящие в серию:</vt:lpstr>
      <vt:lpstr>Стандарты ИСО серии 9000 в Беларуси</vt:lpstr>
      <vt:lpstr>Презентация PowerPoint</vt:lpstr>
      <vt:lpstr>Цели сертификации:</vt:lpstr>
      <vt:lpstr>Презентация PowerPoint</vt:lpstr>
      <vt:lpstr>Презентация PowerPoint</vt:lpstr>
      <vt:lpstr>Презентация PowerPoint</vt:lpstr>
      <vt:lpstr>Презентация PowerPoint</vt:lpstr>
      <vt:lpstr>Порядок сертификации: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Структура заработной платы: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Формы оплаты труда:</vt:lpstr>
      <vt:lpstr>Системы оплаты труда - это совокупность приемов и методов определения размера заработной платы за результаты труда в соответствии с коллективным договором. </vt:lpstr>
      <vt:lpstr>Презентация PowerPoint</vt:lpstr>
      <vt:lpstr>Презентация PowerPoint</vt:lpstr>
      <vt:lpstr>Организация, планирование и управление процессами создания и освоения новой техники</vt:lpstr>
      <vt:lpstr>1. Система создания и освоения новой техники (СОНТ)</vt:lpstr>
      <vt:lpstr>Жизненный цикл – время, в течение которого знания превращаются в продукт, т. е.  разработка новой продукции, ее освоение и изготовление на предприятии вплоть до снятия с производства</vt:lpstr>
      <vt:lpstr>Презентация PowerPoint</vt:lpstr>
      <vt:lpstr>Презентация PowerPoint</vt:lpstr>
      <vt:lpstr>2. Организация НИР И ОКР</vt:lpstr>
      <vt:lpstr>Презентация PowerPoint</vt:lpstr>
      <vt:lpstr>Презентация PowerPoint</vt:lpstr>
      <vt:lpstr>ОКР  - являются реализацией результатов НИР</vt:lpstr>
      <vt:lpstr>Презентация PowerPoint</vt:lpstr>
      <vt:lpstr>3. Организация конструкторской подготовки производства</vt:lpstr>
      <vt:lpstr>3. Организация технологической подготовки производства</vt:lpstr>
      <vt:lpstr>3. Эффективность ускорения подготовки и освоения производства</vt:lpstr>
      <vt:lpstr>Презентация PowerPoint</vt:lpstr>
      <vt:lpstr>Планирование –</vt:lpstr>
      <vt:lpstr>Этапы планирования:</vt:lpstr>
      <vt:lpstr>Принципы планирования</vt:lpstr>
      <vt:lpstr>Методы планирования</vt:lpstr>
      <vt:lpstr>1) СТРАТЕГИЧЕСКОЕ ПЛАНИРОВАНИЕ</vt:lpstr>
      <vt:lpstr>Этапы планирования:</vt:lpstr>
      <vt:lpstr>Задачи:</vt:lpstr>
      <vt:lpstr>Презентация PowerPoint</vt:lpstr>
      <vt:lpstr>Презентация PowerPoint</vt:lpstr>
      <vt:lpstr>Бизнес-план —</vt:lpstr>
      <vt:lpstr>Согласно Постановлению Министерств экономики РБ  «Об утверждении правил по разработке бизнес-планов инвестиционных проектов»</vt:lpstr>
      <vt:lpstr>Титульный лист</vt:lpstr>
      <vt:lpstr>1. Предприятие как объект управления</vt:lpstr>
      <vt:lpstr>Предприятие – сложная иерархическая система:</vt:lpstr>
      <vt:lpstr>Презентация PowerPoint</vt:lpstr>
      <vt:lpstr>Управление  предприятием –  это целенаправленное  воздействие  руководства  на  производственный  коллектив  с целью эффективного ведения деятельности.</vt:lpstr>
      <vt:lpstr>Цель УП – обеспечение прибыльности в деятельности предприятия</vt:lpstr>
      <vt:lpstr>Презентация PowerPoint</vt:lpstr>
      <vt:lpstr>Принципы УП:</vt:lpstr>
      <vt:lpstr>Методы УП:</vt:lpstr>
      <vt:lpstr>Презентация PowerPoint</vt:lpstr>
      <vt:lpstr>Презентация PowerPoint</vt:lpstr>
      <vt:lpstr>Презентация PowerPoint</vt:lpstr>
      <vt:lpstr>Организационная  структура  управления –</vt:lpstr>
      <vt:lpstr>Элементы ОСУ:</vt:lpstr>
      <vt:lpstr>Презентация PowerPoint</vt:lpstr>
      <vt:lpstr>ОСНОВНЫЕ ТРЕБОВАНИЯ К ПОСТРОЕНИЮ ОРГСТРУКТУР</vt:lpstr>
      <vt:lpstr>Презентация PowerPoint</vt:lpstr>
      <vt:lpstr>ОСНОВНЫЕ ТРЕБОВАНИЯ К ПОСТРОЕНИЮ ОРГСТРУКТУР</vt:lpstr>
      <vt:lpstr>Презентация PowerPoint</vt:lpstr>
      <vt:lpstr>ОСНОВНЫЕ ТРЕБОВАНИЯ К ПОСТРОЕНИЮ ОРГСТРУКТУР</vt:lpstr>
      <vt:lpstr>Презентация PowerPoint</vt:lpstr>
      <vt:lpstr>ОСНОВНЫЕ ТРЕБОВАНИЯ К ПОСТРОЕНИЮ ОРГСТРУКТУР</vt:lpstr>
      <vt:lpstr>Презентация PowerPoint</vt:lpstr>
      <vt:lpstr>ОСНОВНЫЕ ТРЕБОВАНИЯ К ПОСТРОЕНИЮ ОРГСТРУКТУР</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Организация производства и управление предприятием</dc:title>
  <dc:creator>User</dc:creator>
  <cp:lastModifiedBy>User</cp:lastModifiedBy>
  <cp:revision>9</cp:revision>
  <dcterms:created xsi:type="dcterms:W3CDTF">2012-12-09T15:34:48Z</dcterms:created>
  <dcterms:modified xsi:type="dcterms:W3CDTF">2012-12-09T20:18:10Z</dcterms:modified>
</cp:coreProperties>
</file>