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BFF1B-56E9-4610-9C61-98CBC7F9D248}" type="doc">
      <dgm:prSet loTypeId="urn:microsoft.com/office/officeart/2005/8/layout/h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A261CC05-621C-4C27-B726-9B9C3C3F7448}">
      <dgm:prSet phldrT="[Текст]"/>
      <dgm:spPr/>
      <dgm:t>
        <a:bodyPr/>
        <a:lstStyle/>
        <a:p>
          <a:r>
            <a:rPr lang="ru-RU" b="1" i="1" smtClean="0"/>
            <a:t>Судебное ораторское искусство</a:t>
          </a:r>
          <a:r>
            <a:rPr lang="ru-RU" smtClean="0"/>
            <a:t> </a:t>
          </a:r>
          <a:endParaRPr lang="be-BY"/>
        </a:p>
      </dgm:t>
    </dgm:pt>
    <dgm:pt modelId="{507072BF-5AAA-4CA8-8D29-3FA8C51BD4EF}" type="parTrans" cxnId="{DE1C104E-3F03-416E-9F7D-83768B718400}">
      <dgm:prSet/>
      <dgm:spPr/>
      <dgm:t>
        <a:bodyPr/>
        <a:lstStyle/>
        <a:p>
          <a:endParaRPr lang="be-BY"/>
        </a:p>
      </dgm:t>
    </dgm:pt>
    <dgm:pt modelId="{88629BE2-85EF-4D77-8250-1808E72372FC}" type="sibTrans" cxnId="{DE1C104E-3F03-416E-9F7D-83768B718400}">
      <dgm:prSet/>
      <dgm:spPr/>
      <dgm:t>
        <a:bodyPr/>
        <a:lstStyle/>
        <a:p>
          <a:endParaRPr lang="be-BY"/>
        </a:p>
      </dgm:t>
    </dgm:pt>
    <dgm:pt modelId="{ABCE5601-15F7-414A-B2AB-51EE390FB6BD}">
      <dgm:prSet phldrT="[Текст]"/>
      <dgm:spPr/>
      <dgm:t>
        <a:bodyPr/>
        <a:lstStyle/>
        <a:p>
          <a:r>
            <a:rPr lang="ru-RU" b="1" smtClean="0"/>
            <a:t>комплекс знаний и умений </a:t>
          </a:r>
          <a:r>
            <a:rPr lang="ru-RU" smtClean="0"/>
            <a:t>юриста </a:t>
          </a:r>
          <a:r>
            <a:rPr lang="ru-RU" b="1" smtClean="0"/>
            <a:t>по подготовке и применению судебной речи</a:t>
          </a:r>
          <a:r>
            <a:rPr lang="ru-RU" smtClean="0"/>
            <a:t> сообразно требованиям процессуального законодательства; </a:t>
          </a:r>
          <a:endParaRPr lang="be-BY"/>
        </a:p>
      </dgm:t>
    </dgm:pt>
    <dgm:pt modelId="{B28130E2-88CF-41DD-8104-66B31B5D9013}" type="parTrans" cxnId="{36847EC4-DF61-4BAB-A896-94158A253635}">
      <dgm:prSet/>
      <dgm:spPr/>
      <dgm:t>
        <a:bodyPr/>
        <a:lstStyle/>
        <a:p>
          <a:endParaRPr lang="be-BY"/>
        </a:p>
      </dgm:t>
    </dgm:pt>
    <dgm:pt modelId="{460E0382-8756-40DF-8898-AB0F338740BC}" type="sibTrans" cxnId="{36847EC4-DF61-4BAB-A896-94158A253635}">
      <dgm:prSet/>
      <dgm:spPr/>
      <dgm:t>
        <a:bodyPr/>
        <a:lstStyle/>
        <a:p>
          <a:endParaRPr lang="be-BY"/>
        </a:p>
      </dgm:t>
    </dgm:pt>
    <dgm:pt modelId="{C05C024E-3F58-4269-99BB-11D9656E9983}">
      <dgm:prSet phldrT="[Текст]"/>
      <dgm:spPr/>
      <dgm:t>
        <a:bodyPr/>
        <a:lstStyle/>
        <a:p>
          <a:r>
            <a:rPr lang="ru-RU" b="1" i="1" smtClean="0"/>
            <a:t>Судебная речь</a:t>
          </a:r>
          <a:r>
            <a:rPr lang="ru-RU" smtClean="0"/>
            <a:t> </a:t>
          </a:r>
          <a:endParaRPr lang="be-BY"/>
        </a:p>
      </dgm:t>
    </dgm:pt>
    <dgm:pt modelId="{6D7E44E6-6F4B-4513-92CC-09D5D85A3769}" type="parTrans" cxnId="{7E7B688D-9C63-4A97-93F3-A098ABC3368A}">
      <dgm:prSet/>
      <dgm:spPr/>
      <dgm:t>
        <a:bodyPr/>
        <a:lstStyle/>
        <a:p>
          <a:endParaRPr lang="be-BY"/>
        </a:p>
      </dgm:t>
    </dgm:pt>
    <dgm:pt modelId="{9EDEFC66-3637-46D4-BE0C-FBA3E001C2CC}" type="sibTrans" cxnId="{7E7B688D-9C63-4A97-93F3-A098ABC3368A}">
      <dgm:prSet/>
      <dgm:spPr/>
      <dgm:t>
        <a:bodyPr/>
        <a:lstStyle/>
        <a:p>
          <a:endParaRPr lang="be-BY"/>
        </a:p>
      </dgm:t>
    </dgm:pt>
    <dgm:pt modelId="{16651689-8D56-426C-B465-2437D28F7528}">
      <dgm:prSet phldrT="[Текст]"/>
      <dgm:spPr/>
      <dgm:t>
        <a:bodyPr/>
        <a:lstStyle/>
        <a:p>
          <a:r>
            <a:rPr lang="ru-RU" b="1" i="1" smtClean="0"/>
            <a:t>публичная</a:t>
          </a:r>
          <a:r>
            <a:rPr lang="ru-RU" smtClean="0"/>
            <a:t> речь, </a:t>
          </a:r>
          <a:endParaRPr lang="be-BY"/>
        </a:p>
      </dgm:t>
    </dgm:pt>
    <dgm:pt modelId="{42E8E091-E28E-4E35-9E34-5EA6D0C6304D}" type="parTrans" cxnId="{BEC0C5B3-242B-4D48-95C5-E7A78BCF05B9}">
      <dgm:prSet/>
      <dgm:spPr/>
      <dgm:t>
        <a:bodyPr/>
        <a:lstStyle/>
        <a:p>
          <a:endParaRPr lang="be-BY"/>
        </a:p>
      </dgm:t>
    </dgm:pt>
    <dgm:pt modelId="{08948EF4-70E8-4821-B193-129828D65FD0}" type="sibTrans" cxnId="{BEC0C5B3-242B-4D48-95C5-E7A78BCF05B9}">
      <dgm:prSet/>
      <dgm:spPr/>
      <dgm:t>
        <a:bodyPr/>
        <a:lstStyle/>
        <a:p>
          <a:endParaRPr lang="be-BY"/>
        </a:p>
      </dgm:t>
    </dgm:pt>
    <dgm:pt modelId="{75102822-082E-40AD-A9AE-375251EE0A78}">
      <dgm:prSet phldrT="[Текст]"/>
      <dgm:spPr/>
      <dgm:t>
        <a:bodyPr/>
        <a:lstStyle/>
        <a:p>
          <a:r>
            <a:rPr lang="be-BY" b="1" i="1" smtClean="0"/>
            <a:t>Судебный процесс</a:t>
          </a:r>
          <a:r>
            <a:rPr lang="be-BY" smtClean="0"/>
            <a:t> </a:t>
          </a:r>
          <a:endParaRPr lang="be-BY"/>
        </a:p>
      </dgm:t>
    </dgm:pt>
    <dgm:pt modelId="{7E2EAFEC-34DB-44DC-A191-132C393C3842}" type="parTrans" cxnId="{018659A7-CA4F-40E7-B87B-953A15243440}">
      <dgm:prSet/>
      <dgm:spPr/>
      <dgm:t>
        <a:bodyPr/>
        <a:lstStyle/>
        <a:p>
          <a:endParaRPr lang="be-BY"/>
        </a:p>
      </dgm:t>
    </dgm:pt>
    <dgm:pt modelId="{B6148DE3-2455-43A9-BB61-53D2454683D2}" type="sibTrans" cxnId="{018659A7-CA4F-40E7-B87B-953A15243440}">
      <dgm:prSet/>
      <dgm:spPr/>
      <dgm:t>
        <a:bodyPr/>
        <a:lstStyle/>
        <a:p>
          <a:endParaRPr lang="be-BY"/>
        </a:p>
      </dgm:t>
    </dgm:pt>
    <dgm:pt modelId="{0CC973A1-DEA3-47B4-8B37-AE77F3262944}">
      <dgm:prSet phldrT="[Текст]"/>
      <dgm:spPr/>
      <dgm:t>
        <a:bodyPr/>
        <a:lstStyle/>
        <a:p>
          <a:r>
            <a:rPr lang="be-BY" smtClean="0"/>
            <a:t>разбирательство судом определенного, конкретного дела, исследование всех материалов, связанных с ним. </a:t>
          </a:r>
          <a:endParaRPr lang="be-BY"/>
        </a:p>
      </dgm:t>
    </dgm:pt>
    <dgm:pt modelId="{93CDCF1E-FFAD-4F0C-B3AC-AD10D61C0F13}" type="parTrans" cxnId="{7190ED49-CAB4-4329-B624-CAB97F4E8282}">
      <dgm:prSet/>
      <dgm:spPr/>
      <dgm:t>
        <a:bodyPr/>
        <a:lstStyle/>
        <a:p>
          <a:endParaRPr lang="be-BY"/>
        </a:p>
      </dgm:t>
    </dgm:pt>
    <dgm:pt modelId="{16BDF14A-C446-4B43-8555-844C866DB8EF}" type="sibTrans" cxnId="{7190ED49-CAB4-4329-B624-CAB97F4E8282}">
      <dgm:prSet/>
      <dgm:spPr/>
      <dgm:t>
        <a:bodyPr/>
        <a:lstStyle/>
        <a:p>
          <a:endParaRPr lang="be-BY"/>
        </a:p>
      </dgm:t>
    </dgm:pt>
    <dgm:pt modelId="{707F3D5D-12B7-4333-AEBE-E9F7ABEFCF15}">
      <dgm:prSet phldrT="[Текст]"/>
      <dgm:spPr/>
      <dgm:t>
        <a:bodyPr/>
        <a:lstStyle/>
        <a:p>
          <a:r>
            <a:rPr lang="ru-RU" smtClean="0"/>
            <a:t>обращенная к суду и всем участвующим и присутствующим при рассмотрении уголовного или гражданского дела,</a:t>
          </a:r>
          <a:endParaRPr lang="be-BY"/>
        </a:p>
      </dgm:t>
    </dgm:pt>
    <dgm:pt modelId="{F109B03D-E4D6-4E3B-BFA5-93104CD0C12A}" type="parTrans" cxnId="{FE5C76D2-13E7-47EA-8A82-B89011985A18}">
      <dgm:prSet/>
      <dgm:spPr/>
      <dgm:t>
        <a:bodyPr/>
        <a:lstStyle/>
        <a:p>
          <a:endParaRPr lang="be-BY"/>
        </a:p>
      </dgm:t>
    </dgm:pt>
    <dgm:pt modelId="{146D3E8B-AFF4-46B2-87B2-552B6ED5B4E2}" type="sibTrans" cxnId="{FE5C76D2-13E7-47EA-8A82-B89011985A18}">
      <dgm:prSet/>
      <dgm:spPr/>
      <dgm:t>
        <a:bodyPr/>
        <a:lstStyle/>
        <a:p>
          <a:endParaRPr lang="be-BY"/>
        </a:p>
      </dgm:t>
    </dgm:pt>
    <dgm:pt modelId="{C5A418D7-735F-4C9C-86E9-0AA7E90115E7}">
      <dgm:prSet phldrT="[Текст]"/>
      <dgm:spPr/>
      <dgm:t>
        <a:bodyPr/>
        <a:lstStyle/>
        <a:p>
          <a:r>
            <a:rPr lang="ru-RU" smtClean="0"/>
            <a:t>произнесенная в </a:t>
          </a:r>
          <a:r>
            <a:rPr lang="ru-RU" b="1" smtClean="0"/>
            <a:t>судебном заседании</a:t>
          </a:r>
          <a:r>
            <a:rPr lang="ru-RU" smtClean="0"/>
            <a:t>, </a:t>
          </a:r>
          <a:endParaRPr lang="be-BY"/>
        </a:p>
      </dgm:t>
    </dgm:pt>
    <dgm:pt modelId="{5516390A-F1F8-4E48-9898-71AD28EC3484}" type="parTrans" cxnId="{E33B31B6-1045-46D1-831E-05AA43F8D266}">
      <dgm:prSet/>
      <dgm:spPr/>
      <dgm:t>
        <a:bodyPr/>
        <a:lstStyle/>
        <a:p>
          <a:endParaRPr lang="be-BY"/>
        </a:p>
      </dgm:t>
    </dgm:pt>
    <dgm:pt modelId="{38606794-B325-467D-8324-F667AB78A811}" type="sibTrans" cxnId="{E33B31B6-1045-46D1-831E-05AA43F8D266}">
      <dgm:prSet/>
      <dgm:spPr/>
      <dgm:t>
        <a:bodyPr/>
        <a:lstStyle/>
        <a:p>
          <a:endParaRPr lang="be-BY"/>
        </a:p>
      </dgm:t>
    </dgm:pt>
    <dgm:pt modelId="{17A4B2E0-22B0-4011-BFF8-B06501E85B4B}">
      <dgm:prSet phldrT="[Текст]"/>
      <dgm:spPr/>
      <dgm:t>
        <a:bodyPr/>
        <a:lstStyle/>
        <a:p>
          <a:r>
            <a:rPr lang="ru-RU" smtClean="0"/>
            <a:t>представляющая собой </a:t>
          </a:r>
          <a:r>
            <a:rPr lang="ru-RU" b="1" smtClean="0"/>
            <a:t>изложение выводов оратора по данному делу и его возражения </a:t>
          </a:r>
          <a:r>
            <a:rPr lang="ru-RU" smtClean="0"/>
            <a:t>другим ораторам</a:t>
          </a:r>
          <a:endParaRPr lang="be-BY"/>
        </a:p>
      </dgm:t>
    </dgm:pt>
    <dgm:pt modelId="{4C794B1D-2617-48B5-8A32-809668BC2479}" type="parTrans" cxnId="{B9EA2152-E9E5-4F41-8D8C-9B2EF4ECE8A0}">
      <dgm:prSet/>
      <dgm:spPr/>
      <dgm:t>
        <a:bodyPr/>
        <a:lstStyle/>
        <a:p>
          <a:endParaRPr lang="be-BY"/>
        </a:p>
      </dgm:t>
    </dgm:pt>
    <dgm:pt modelId="{B2521067-8A0A-49F6-8992-1582E1E8A86F}" type="sibTrans" cxnId="{B9EA2152-E9E5-4F41-8D8C-9B2EF4ECE8A0}">
      <dgm:prSet/>
      <dgm:spPr/>
      <dgm:t>
        <a:bodyPr/>
        <a:lstStyle/>
        <a:p>
          <a:endParaRPr lang="be-BY"/>
        </a:p>
      </dgm:t>
    </dgm:pt>
    <dgm:pt modelId="{6CEB23D7-FCD3-46E9-B5A4-FAB321D41AD0}">
      <dgm:prSet phldrT="[Текст]"/>
      <dgm:spPr/>
      <dgm:t>
        <a:bodyPr/>
        <a:lstStyle/>
        <a:p>
          <a:r>
            <a:rPr lang="ru-RU" smtClean="0"/>
            <a:t>умение построить аргументированное рассуждение, формирующее научно-правовые убеждения; </a:t>
          </a:r>
          <a:endParaRPr lang="be-BY"/>
        </a:p>
      </dgm:t>
    </dgm:pt>
    <dgm:pt modelId="{3D7EBDF0-6820-4FD2-909C-1A403BCBD8CA}" type="parTrans" cxnId="{EB6C6DD3-33DE-4522-85BA-87E9BC87BFD3}">
      <dgm:prSet/>
      <dgm:spPr/>
      <dgm:t>
        <a:bodyPr/>
        <a:lstStyle/>
        <a:p>
          <a:endParaRPr lang="be-BY"/>
        </a:p>
      </dgm:t>
    </dgm:pt>
    <dgm:pt modelId="{34E7EA98-A734-4744-9DB3-3DE1E2CDF6AB}" type="sibTrans" cxnId="{EB6C6DD3-33DE-4522-85BA-87E9BC87BFD3}">
      <dgm:prSet/>
      <dgm:spPr/>
      <dgm:t>
        <a:bodyPr/>
        <a:lstStyle/>
        <a:p>
          <a:endParaRPr lang="be-BY"/>
        </a:p>
      </dgm:t>
    </dgm:pt>
    <dgm:pt modelId="{BCB05CC9-0B23-49F2-9544-C0C25B503B1A}">
      <dgm:prSet phldrT="[Текст]"/>
      <dgm:spPr/>
      <dgm:t>
        <a:bodyPr/>
        <a:lstStyle/>
        <a:p>
          <a:r>
            <a:rPr lang="ru-RU" smtClean="0"/>
            <a:t>умение воздействовать на правосознание людей</a:t>
          </a:r>
          <a:endParaRPr lang="be-BY"/>
        </a:p>
      </dgm:t>
    </dgm:pt>
    <dgm:pt modelId="{312A3F51-C850-423D-9673-7F592806EE05}" type="parTrans" cxnId="{70149E9A-1908-4C9E-81D0-DA840013D316}">
      <dgm:prSet/>
      <dgm:spPr/>
      <dgm:t>
        <a:bodyPr/>
        <a:lstStyle/>
        <a:p>
          <a:endParaRPr lang="be-BY"/>
        </a:p>
      </dgm:t>
    </dgm:pt>
    <dgm:pt modelId="{7C005804-B2D1-4E19-BA40-E5CEE90FD520}" type="sibTrans" cxnId="{70149E9A-1908-4C9E-81D0-DA840013D316}">
      <dgm:prSet/>
      <dgm:spPr/>
      <dgm:t>
        <a:bodyPr/>
        <a:lstStyle/>
        <a:p>
          <a:endParaRPr lang="be-BY"/>
        </a:p>
      </dgm:t>
    </dgm:pt>
    <dgm:pt modelId="{4A044620-4E0E-4258-AEA1-179357158DB6}">
      <dgm:prSet phldrT="[Текст]"/>
      <dgm:spPr/>
      <dgm:t>
        <a:bodyPr/>
        <a:lstStyle/>
        <a:p>
          <a:r>
            <a:rPr lang="be-BY" i="1" smtClean="0"/>
            <a:t>Назначение</a:t>
          </a:r>
          <a:r>
            <a:rPr lang="be-BY" smtClean="0"/>
            <a:t> - </a:t>
          </a:r>
          <a:r>
            <a:rPr lang="be-BY" b="1" i="1" smtClean="0"/>
            <a:t>защита прав и законных интересов</a:t>
          </a:r>
          <a:r>
            <a:rPr lang="be-BY" smtClean="0"/>
            <a:t> граждан и организаций; </a:t>
          </a:r>
          <a:r>
            <a:rPr lang="be-BY" b="1" i="1" smtClean="0"/>
            <a:t>защита личности от незаконного и необоснованного обвинения, осуждения, ограничения</a:t>
          </a:r>
          <a:r>
            <a:rPr lang="be-BY" smtClean="0"/>
            <a:t> ее прав и свобод. </a:t>
          </a:r>
          <a:endParaRPr lang="be-BY"/>
        </a:p>
      </dgm:t>
    </dgm:pt>
    <dgm:pt modelId="{155FFCBB-FCC4-474A-8A79-B53336EB51D3}" type="parTrans" cxnId="{A7E33869-BB9B-4D18-81E6-C78D3CFF2217}">
      <dgm:prSet/>
      <dgm:spPr/>
      <dgm:t>
        <a:bodyPr/>
        <a:lstStyle/>
        <a:p>
          <a:endParaRPr lang="be-BY"/>
        </a:p>
      </dgm:t>
    </dgm:pt>
    <dgm:pt modelId="{6E9693A5-0A7A-424B-9EFE-A48FC33E3C37}" type="sibTrans" cxnId="{A7E33869-BB9B-4D18-81E6-C78D3CFF2217}">
      <dgm:prSet/>
      <dgm:spPr/>
      <dgm:t>
        <a:bodyPr/>
        <a:lstStyle/>
        <a:p>
          <a:endParaRPr lang="be-BY"/>
        </a:p>
      </dgm:t>
    </dgm:pt>
    <dgm:pt modelId="{F03CAAC6-25EA-4061-89E9-DF5FE75779FC}">
      <dgm:prSet phldrT="[Текст]"/>
      <dgm:spPr/>
      <dgm:t>
        <a:bodyPr/>
        <a:lstStyle/>
        <a:p>
          <a:r>
            <a:rPr lang="be-BY" b="1" i="1" smtClean="0"/>
            <a:t>Конечная цель</a:t>
          </a:r>
          <a:r>
            <a:rPr lang="be-BY" smtClean="0"/>
            <a:t> - принять законное и обоснованное решение.</a:t>
          </a:r>
          <a:endParaRPr lang="be-BY"/>
        </a:p>
      </dgm:t>
    </dgm:pt>
    <dgm:pt modelId="{AC042B36-7B22-48D0-98CD-DB0564B96360}" type="parTrans" cxnId="{8A74F35C-3E51-43E2-AB31-D24735156F76}">
      <dgm:prSet/>
      <dgm:spPr/>
      <dgm:t>
        <a:bodyPr/>
        <a:lstStyle/>
        <a:p>
          <a:endParaRPr lang="be-BY"/>
        </a:p>
      </dgm:t>
    </dgm:pt>
    <dgm:pt modelId="{5B67685E-8AE9-4E1E-9AEF-63CCE635E118}" type="sibTrans" cxnId="{8A74F35C-3E51-43E2-AB31-D24735156F76}">
      <dgm:prSet/>
      <dgm:spPr/>
      <dgm:t>
        <a:bodyPr/>
        <a:lstStyle/>
        <a:p>
          <a:endParaRPr lang="be-BY"/>
        </a:p>
      </dgm:t>
    </dgm:pt>
    <dgm:pt modelId="{58A26A84-BC87-4014-B208-5C84AF5651CB}" type="pres">
      <dgm:prSet presAssocID="{DB2BFF1B-56E9-4610-9C61-98CBC7F9D248}" presName="Name0" presStyleCnt="0">
        <dgm:presLayoutVars>
          <dgm:dir/>
          <dgm:animLvl val="lvl"/>
          <dgm:resizeHandles val="exact"/>
        </dgm:presLayoutVars>
      </dgm:prSet>
      <dgm:spPr/>
    </dgm:pt>
    <dgm:pt modelId="{7D4384A0-7141-4F84-A315-8CD9F20D877D}" type="pres">
      <dgm:prSet presAssocID="{A261CC05-621C-4C27-B726-9B9C3C3F7448}" presName="composite" presStyleCnt="0"/>
      <dgm:spPr/>
    </dgm:pt>
    <dgm:pt modelId="{34F851C2-8DED-469C-9BB6-D8FED22FA4D0}" type="pres">
      <dgm:prSet presAssocID="{A261CC05-621C-4C27-B726-9B9C3C3F744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D4B5683-55A6-47A1-8B58-5470E33394AA}" type="pres">
      <dgm:prSet presAssocID="{A261CC05-621C-4C27-B726-9B9C3C3F744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624949D-3B01-4387-902B-B5787D555CFA}" type="pres">
      <dgm:prSet presAssocID="{88629BE2-85EF-4D77-8250-1808E72372FC}" presName="space" presStyleCnt="0"/>
      <dgm:spPr/>
    </dgm:pt>
    <dgm:pt modelId="{1A71807F-7493-4CE1-8FEE-0BA5BF9E6DFE}" type="pres">
      <dgm:prSet presAssocID="{C05C024E-3F58-4269-99BB-11D9656E9983}" presName="composite" presStyleCnt="0"/>
      <dgm:spPr/>
    </dgm:pt>
    <dgm:pt modelId="{4A4D15F4-292E-40E3-AB27-1AA2CE12178A}" type="pres">
      <dgm:prSet presAssocID="{C05C024E-3F58-4269-99BB-11D9656E998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5E26486-0255-4C84-B940-AD72E335B70E}" type="pres">
      <dgm:prSet presAssocID="{C05C024E-3F58-4269-99BB-11D9656E998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73E82A0D-DA82-4FFF-A528-DFA18F9A4A6F}" type="pres">
      <dgm:prSet presAssocID="{9EDEFC66-3637-46D4-BE0C-FBA3E001C2CC}" presName="space" presStyleCnt="0"/>
      <dgm:spPr/>
    </dgm:pt>
    <dgm:pt modelId="{F5BD3F35-076D-49F2-9C26-1747FBC3E2A3}" type="pres">
      <dgm:prSet presAssocID="{75102822-082E-40AD-A9AE-375251EE0A78}" presName="composite" presStyleCnt="0"/>
      <dgm:spPr/>
    </dgm:pt>
    <dgm:pt modelId="{EDC484E9-1D80-4B5F-AAB8-D739211C9A08}" type="pres">
      <dgm:prSet presAssocID="{75102822-082E-40AD-A9AE-375251EE0A7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AAF5D584-4DF4-4B8C-A71C-099A7018EC13}" type="pres">
      <dgm:prSet presAssocID="{75102822-082E-40AD-A9AE-375251EE0A7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E33B31B6-1045-46D1-831E-05AA43F8D266}" srcId="{C05C024E-3F58-4269-99BB-11D9656E9983}" destId="{C5A418D7-735F-4C9C-86E9-0AA7E90115E7}" srcOrd="2" destOrd="0" parTransId="{5516390A-F1F8-4E48-9898-71AD28EC3484}" sibTransId="{38606794-B325-467D-8324-F667AB78A811}"/>
    <dgm:cxn modelId="{5DF961FC-D16E-4B10-A26E-92AEDEF61E35}" type="presOf" srcId="{16651689-8D56-426C-B465-2437D28F7528}" destId="{05E26486-0255-4C84-B940-AD72E335B70E}" srcOrd="0" destOrd="0" presId="urn:microsoft.com/office/officeart/2005/8/layout/hList1"/>
    <dgm:cxn modelId="{58346EC7-1D3F-4B3C-9B0C-D11A7B3BDD0D}" type="presOf" srcId="{75102822-082E-40AD-A9AE-375251EE0A78}" destId="{EDC484E9-1D80-4B5F-AAB8-D739211C9A08}" srcOrd="0" destOrd="0" presId="urn:microsoft.com/office/officeart/2005/8/layout/hList1"/>
    <dgm:cxn modelId="{F04CA880-6EB9-42E5-9C2B-F2F4E2012252}" type="presOf" srcId="{707F3D5D-12B7-4333-AEBE-E9F7ABEFCF15}" destId="{05E26486-0255-4C84-B940-AD72E335B70E}" srcOrd="0" destOrd="1" presId="urn:microsoft.com/office/officeart/2005/8/layout/hList1"/>
    <dgm:cxn modelId="{A3B68DD4-4516-4842-A5E5-BE1A4A22A9E9}" type="presOf" srcId="{4A044620-4E0E-4258-AEA1-179357158DB6}" destId="{AAF5D584-4DF4-4B8C-A71C-099A7018EC13}" srcOrd="0" destOrd="1" presId="urn:microsoft.com/office/officeart/2005/8/layout/hList1"/>
    <dgm:cxn modelId="{FE5C76D2-13E7-47EA-8A82-B89011985A18}" srcId="{C05C024E-3F58-4269-99BB-11D9656E9983}" destId="{707F3D5D-12B7-4333-AEBE-E9F7ABEFCF15}" srcOrd="1" destOrd="0" parTransId="{F109B03D-E4D6-4E3B-BFA5-93104CD0C12A}" sibTransId="{146D3E8B-AFF4-46B2-87B2-552B6ED5B4E2}"/>
    <dgm:cxn modelId="{70149E9A-1908-4C9E-81D0-DA840013D316}" srcId="{A261CC05-621C-4C27-B726-9B9C3C3F7448}" destId="{BCB05CC9-0B23-49F2-9544-C0C25B503B1A}" srcOrd="2" destOrd="0" parTransId="{312A3F51-C850-423D-9673-7F592806EE05}" sibTransId="{7C005804-B2D1-4E19-BA40-E5CEE90FD520}"/>
    <dgm:cxn modelId="{A7E33869-BB9B-4D18-81E6-C78D3CFF2217}" srcId="{75102822-082E-40AD-A9AE-375251EE0A78}" destId="{4A044620-4E0E-4258-AEA1-179357158DB6}" srcOrd="1" destOrd="0" parTransId="{155FFCBB-FCC4-474A-8A79-B53336EB51D3}" sibTransId="{6E9693A5-0A7A-424B-9EFE-A48FC33E3C37}"/>
    <dgm:cxn modelId="{36847EC4-DF61-4BAB-A896-94158A253635}" srcId="{A261CC05-621C-4C27-B726-9B9C3C3F7448}" destId="{ABCE5601-15F7-414A-B2AB-51EE390FB6BD}" srcOrd="0" destOrd="0" parTransId="{B28130E2-88CF-41DD-8104-66B31B5D9013}" sibTransId="{460E0382-8756-40DF-8898-AB0F338740BC}"/>
    <dgm:cxn modelId="{7C764240-AC8E-4489-A810-27222F205281}" type="presOf" srcId="{ABCE5601-15F7-414A-B2AB-51EE390FB6BD}" destId="{ED4B5683-55A6-47A1-8B58-5470E33394AA}" srcOrd="0" destOrd="0" presId="urn:microsoft.com/office/officeart/2005/8/layout/hList1"/>
    <dgm:cxn modelId="{7190ED49-CAB4-4329-B624-CAB97F4E8282}" srcId="{75102822-082E-40AD-A9AE-375251EE0A78}" destId="{0CC973A1-DEA3-47B4-8B37-AE77F3262944}" srcOrd="0" destOrd="0" parTransId="{93CDCF1E-FFAD-4F0C-B3AC-AD10D61C0F13}" sibTransId="{16BDF14A-C446-4B43-8555-844C866DB8EF}"/>
    <dgm:cxn modelId="{BEC0C5B3-242B-4D48-95C5-E7A78BCF05B9}" srcId="{C05C024E-3F58-4269-99BB-11D9656E9983}" destId="{16651689-8D56-426C-B465-2437D28F7528}" srcOrd="0" destOrd="0" parTransId="{42E8E091-E28E-4E35-9E34-5EA6D0C6304D}" sibTransId="{08948EF4-70E8-4821-B193-129828D65FD0}"/>
    <dgm:cxn modelId="{E7F74886-4920-4CFA-B51A-64173BE1C486}" type="presOf" srcId="{F03CAAC6-25EA-4061-89E9-DF5FE75779FC}" destId="{AAF5D584-4DF4-4B8C-A71C-099A7018EC13}" srcOrd="0" destOrd="2" presId="urn:microsoft.com/office/officeart/2005/8/layout/hList1"/>
    <dgm:cxn modelId="{1F2F61E2-23B6-43C5-B141-056526E9E80B}" type="presOf" srcId="{C05C024E-3F58-4269-99BB-11D9656E9983}" destId="{4A4D15F4-292E-40E3-AB27-1AA2CE12178A}" srcOrd="0" destOrd="0" presId="urn:microsoft.com/office/officeart/2005/8/layout/hList1"/>
    <dgm:cxn modelId="{EB6C6DD3-33DE-4522-85BA-87E9BC87BFD3}" srcId="{A261CC05-621C-4C27-B726-9B9C3C3F7448}" destId="{6CEB23D7-FCD3-46E9-B5A4-FAB321D41AD0}" srcOrd="1" destOrd="0" parTransId="{3D7EBDF0-6820-4FD2-909C-1A403BCBD8CA}" sibTransId="{34E7EA98-A734-4744-9DB3-3DE1E2CDF6AB}"/>
    <dgm:cxn modelId="{78BEEA09-59C2-46D9-BDBA-A3D5AE57E8C9}" type="presOf" srcId="{17A4B2E0-22B0-4011-BFF8-B06501E85B4B}" destId="{05E26486-0255-4C84-B940-AD72E335B70E}" srcOrd="0" destOrd="3" presId="urn:microsoft.com/office/officeart/2005/8/layout/hList1"/>
    <dgm:cxn modelId="{F11599E9-625C-40DA-98B0-087885508C06}" type="presOf" srcId="{BCB05CC9-0B23-49F2-9544-C0C25B503B1A}" destId="{ED4B5683-55A6-47A1-8B58-5470E33394AA}" srcOrd="0" destOrd="2" presId="urn:microsoft.com/office/officeart/2005/8/layout/hList1"/>
    <dgm:cxn modelId="{48CE153D-67E2-41F8-B4A3-660D0FB92DA5}" type="presOf" srcId="{0CC973A1-DEA3-47B4-8B37-AE77F3262944}" destId="{AAF5D584-4DF4-4B8C-A71C-099A7018EC13}" srcOrd="0" destOrd="0" presId="urn:microsoft.com/office/officeart/2005/8/layout/hList1"/>
    <dgm:cxn modelId="{018659A7-CA4F-40E7-B87B-953A15243440}" srcId="{DB2BFF1B-56E9-4610-9C61-98CBC7F9D248}" destId="{75102822-082E-40AD-A9AE-375251EE0A78}" srcOrd="2" destOrd="0" parTransId="{7E2EAFEC-34DB-44DC-A191-132C393C3842}" sibTransId="{B6148DE3-2455-43A9-BB61-53D2454683D2}"/>
    <dgm:cxn modelId="{86AE68E9-5E9C-4CDD-8F3F-764CD35C24F4}" type="presOf" srcId="{DB2BFF1B-56E9-4610-9C61-98CBC7F9D248}" destId="{58A26A84-BC87-4014-B208-5C84AF5651CB}" srcOrd="0" destOrd="0" presId="urn:microsoft.com/office/officeart/2005/8/layout/hList1"/>
    <dgm:cxn modelId="{26AF6B9F-604F-425E-9101-446A017DBBB4}" type="presOf" srcId="{C5A418D7-735F-4C9C-86E9-0AA7E90115E7}" destId="{05E26486-0255-4C84-B940-AD72E335B70E}" srcOrd="0" destOrd="2" presId="urn:microsoft.com/office/officeart/2005/8/layout/hList1"/>
    <dgm:cxn modelId="{8A74F35C-3E51-43E2-AB31-D24735156F76}" srcId="{75102822-082E-40AD-A9AE-375251EE0A78}" destId="{F03CAAC6-25EA-4061-89E9-DF5FE75779FC}" srcOrd="2" destOrd="0" parTransId="{AC042B36-7B22-48D0-98CD-DB0564B96360}" sibTransId="{5B67685E-8AE9-4E1E-9AEF-63CCE635E118}"/>
    <dgm:cxn modelId="{AE7C0BC0-DE42-435A-8BBA-407B7DA95824}" type="presOf" srcId="{A261CC05-621C-4C27-B726-9B9C3C3F7448}" destId="{34F851C2-8DED-469C-9BB6-D8FED22FA4D0}" srcOrd="0" destOrd="0" presId="urn:microsoft.com/office/officeart/2005/8/layout/hList1"/>
    <dgm:cxn modelId="{83434E85-CD0B-4859-A09B-D0E0FC57AA9D}" type="presOf" srcId="{6CEB23D7-FCD3-46E9-B5A4-FAB321D41AD0}" destId="{ED4B5683-55A6-47A1-8B58-5470E33394AA}" srcOrd="0" destOrd="1" presId="urn:microsoft.com/office/officeart/2005/8/layout/hList1"/>
    <dgm:cxn modelId="{7E7B688D-9C63-4A97-93F3-A098ABC3368A}" srcId="{DB2BFF1B-56E9-4610-9C61-98CBC7F9D248}" destId="{C05C024E-3F58-4269-99BB-11D9656E9983}" srcOrd="1" destOrd="0" parTransId="{6D7E44E6-6F4B-4513-92CC-09D5D85A3769}" sibTransId="{9EDEFC66-3637-46D4-BE0C-FBA3E001C2CC}"/>
    <dgm:cxn modelId="{DE1C104E-3F03-416E-9F7D-83768B718400}" srcId="{DB2BFF1B-56E9-4610-9C61-98CBC7F9D248}" destId="{A261CC05-621C-4C27-B726-9B9C3C3F7448}" srcOrd="0" destOrd="0" parTransId="{507072BF-5AAA-4CA8-8D29-3FA8C51BD4EF}" sibTransId="{88629BE2-85EF-4D77-8250-1808E72372FC}"/>
    <dgm:cxn modelId="{B9EA2152-E9E5-4F41-8D8C-9B2EF4ECE8A0}" srcId="{C05C024E-3F58-4269-99BB-11D9656E9983}" destId="{17A4B2E0-22B0-4011-BFF8-B06501E85B4B}" srcOrd="3" destOrd="0" parTransId="{4C794B1D-2617-48B5-8A32-809668BC2479}" sibTransId="{B2521067-8A0A-49F6-8992-1582E1E8A86F}"/>
    <dgm:cxn modelId="{25CF8158-EE94-49AC-AC45-164DC469A9C2}" type="presParOf" srcId="{58A26A84-BC87-4014-B208-5C84AF5651CB}" destId="{7D4384A0-7141-4F84-A315-8CD9F20D877D}" srcOrd="0" destOrd="0" presId="urn:microsoft.com/office/officeart/2005/8/layout/hList1"/>
    <dgm:cxn modelId="{02464F57-C19C-45E0-A8C2-50F2649ACC39}" type="presParOf" srcId="{7D4384A0-7141-4F84-A315-8CD9F20D877D}" destId="{34F851C2-8DED-469C-9BB6-D8FED22FA4D0}" srcOrd="0" destOrd="0" presId="urn:microsoft.com/office/officeart/2005/8/layout/hList1"/>
    <dgm:cxn modelId="{6EFB079C-9006-48A1-A024-F99347A8943C}" type="presParOf" srcId="{7D4384A0-7141-4F84-A315-8CD9F20D877D}" destId="{ED4B5683-55A6-47A1-8B58-5470E33394AA}" srcOrd="1" destOrd="0" presId="urn:microsoft.com/office/officeart/2005/8/layout/hList1"/>
    <dgm:cxn modelId="{7F1CCB13-E03B-4F81-8CC7-6D67C45F3C2B}" type="presParOf" srcId="{58A26A84-BC87-4014-B208-5C84AF5651CB}" destId="{B624949D-3B01-4387-902B-B5787D555CFA}" srcOrd="1" destOrd="0" presId="urn:microsoft.com/office/officeart/2005/8/layout/hList1"/>
    <dgm:cxn modelId="{336A577F-B7D1-4970-B0A4-9368659E8573}" type="presParOf" srcId="{58A26A84-BC87-4014-B208-5C84AF5651CB}" destId="{1A71807F-7493-4CE1-8FEE-0BA5BF9E6DFE}" srcOrd="2" destOrd="0" presId="urn:microsoft.com/office/officeart/2005/8/layout/hList1"/>
    <dgm:cxn modelId="{1F58833F-BCCD-448C-A3E0-D859BCF05E8E}" type="presParOf" srcId="{1A71807F-7493-4CE1-8FEE-0BA5BF9E6DFE}" destId="{4A4D15F4-292E-40E3-AB27-1AA2CE12178A}" srcOrd="0" destOrd="0" presId="urn:microsoft.com/office/officeart/2005/8/layout/hList1"/>
    <dgm:cxn modelId="{27A78478-3FA7-4468-8D30-834393478A37}" type="presParOf" srcId="{1A71807F-7493-4CE1-8FEE-0BA5BF9E6DFE}" destId="{05E26486-0255-4C84-B940-AD72E335B70E}" srcOrd="1" destOrd="0" presId="urn:microsoft.com/office/officeart/2005/8/layout/hList1"/>
    <dgm:cxn modelId="{7AC5437C-DE26-4E49-A641-F7E61FC94D67}" type="presParOf" srcId="{58A26A84-BC87-4014-B208-5C84AF5651CB}" destId="{73E82A0D-DA82-4FFF-A528-DFA18F9A4A6F}" srcOrd="3" destOrd="0" presId="urn:microsoft.com/office/officeart/2005/8/layout/hList1"/>
    <dgm:cxn modelId="{6FDCD263-AAB2-41A0-A485-B690C7F75D06}" type="presParOf" srcId="{58A26A84-BC87-4014-B208-5C84AF5651CB}" destId="{F5BD3F35-076D-49F2-9C26-1747FBC3E2A3}" srcOrd="4" destOrd="0" presId="urn:microsoft.com/office/officeart/2005/8/layout/hList1"/>
    <dgm:cxn modelId="{FFF89DDD-E9C3-4D89-9BFE-37D5C30E3239}" type="presParOf" srcId="{F5BD3F35-076D-49F2-9C26-1747FBC3E2A3}" destId="{EDC484E9-1D80-4B5F-AAB8-D739211C9A08}" srcOrd="0" destOrd="0" presId="urn:microsoft.com/office/officeart/2005/8/layout/hList1"/>
    <dgm:cxn modelId="{55D3CA8D-A879-4889-989B-E173D3E5C6FF}" type="presParOf" srcId="{F5BD3F35-076D-49F2-9C26-1747FBC3E2A3}" destId="{AAF5D584-4DF4-4B8C-A71C-099A7018EC13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7DA01C-9D26-4A9B-B0A6-7F06C910F63F}" type="doc">
      <dgm:prSet loTypeId="urn:microsoft.com/office/officeart/2005/8/layout/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F4354032-BD8B-4505-B34D-B648A69450A5}">
      <dgm:prSet phldrT="[Текст]"/>
      <dgm:spPr/>
      <dgm:t>
        <a:bodyPr/>
        <a:lstStyle/>
        <a:p>
          <a:r>
            <a:rPr lang="be-BY" b="1" smtClean="0"/>
            <a:t>активизация мыслительной деятельности судей</a:t>
          </a:r>
        </a:p>
        <a:p>
          <a:r>
            <a:rPr lang="be-BY" smtClean="0"/>
            <a:t>по анализу и синтезу</a:t>
          </a:r>
        </a:p>
        <a:p>
          <a:r>
            <a:rPr lang="be-BY" smtClean="0"/>
            <a:t>всех воспринятых в ходе судебного следствия</a:t>
          </a:r>
        </a:p>
        <a:p>
          <a:r>
            <a:rPr lang="be-BY" smtClean="0"/>
            <a:t>фактов</a:t>
          </a:r>
          <a:endParaRPr lang="be-BY"/>
        </a:p>
      </dgm:t>
    </dgm:pt>
    <dgm:pt modelId="{2350A762-67C3-47E4-B313-A4DB2CAA0D4C}" type="parTrans" cxnId="{AF9D8983-ADEA-4EA3-9AB6-6380BE5A4307}">
      <dgm:prSet/>
      <dgm:spPr/>
      <dgm:t>
        <a:bodyPr/>
        <a:lstStyle/>
        <a:p>
          <a:endParaRPr lang="be-BY"/>
        </a:p>
      </dgm:t>
    </dgm:pt>
    <dgm:pt modelId="{5E06A34F-B90E-4112-B04B-2E5D327F57E8}" type="sibTrans" cxnId="{AF9D8983-ADEA-4EA3-9AB6-6380BE5A4307}">
      <dgm:prSet/>
      <dgm:spPr/>
      <dgm:t>
        <a:bodyPr/>
        <a:lstStyle/>
        <a:p>
          <a:endParaRPr lang="be-BY"/>
        </a:p>
      </dgm:t>
    </dgm:pt>
    <dgm:pt modelId="{FFA9A0E0-C81A-4E3D-BF1F-32D26A7837BE}">
      <dgm:prSet phldrT="[Текст]"/>
      <dgm:spPr/>
      <dgm:t>
        <a:bodyPr/>
        <a:lstStyle/>
        <a:p>
          <a:r>
            <a:rPr lang="be-BY" b="1" smtClean="0"/>
            <a:t>помощь в выявлении спорных, </a:t>
          </a:r>
        </a:p>
        <a:p>
          <a:r>
            <a:rPr lang="be-BY" b="1" smtClean="0"/>
            <a:t>противоречивых фактов</a:t>
          </a:r>
          <a:endParaRPr lang="be-BY" b="1"/>
        </a:p>
      </dgm:t>
    </dgm:pt>
    <dgm:pt modelId="{3825B3BA-5C78-4D23-873C-6DE465047550}" type="parTrans" cxnId="{B43A1F6F-8E3D-4686-82F8-8F79BE902FB7}">
      <dgm:prSet/>
      <dgm:spPr/>
      <dgm:t>
        <a:bodyPr/>
        <a:lstStyle/>
        <a:p>
          <a:endParaRPr lang="be-BY"/>
        </a:p>
      </dgm:t>
    </dgm:pt>
    <dgm:pt modelId="{6DDC16E4-0E83-4AAC-981B-86806F785291}" type="sibTrans" cxnId="{B43A1F6F-8E3D-4686-82F8-8F79BE902FB7}">
      <dgm:prSet/>
      <dgm:spPr/>
      <dgm:t>
        <a:bodyPr/>
        <a:lstStyle/>
        <a:p>
          <a:endParaRPr lang="be-BY"/>
        </a:p>
      </dgm:t>
    </dgm:pt>
    <dgm:pt modelId="{BC6949EF-6AC1-41D3-9596-890AF458ED0E}">
      <dgm:prSet phldrT="[Текст]"/>
      <dgm:spPr/>
      <dgm:t>
        <a:bodyPr/>
        <a:lstStyle/>
        <a:p>
          <a:r>
            <a:rPr lang="be-BY" b="1" smtClean="0"/>
            <a:t>правильное определение</a:t>
          </a:r>
        </a:p>
        <a:p>
          <a:r>
            <a:rPr lang="be-BY" b="1" smtClean="0"/>
            <a:t>круга вопросов</a:t>
          </a:r>
          <a:r>
            <a:rPr lang="be-BY" smtClean="0"/>
            <a:t>, </a:t>
          </a:r>
        </a:p>
        <a:p>
          <a:r>
            <a:rPr lang="be-BY" smtClean="0"/>
            <a:t>которые необходимо будет разрешить </a:t>
          </a:r>
        </a:p>
        <a:p>
          <a:r>
            <a:rPr lang="be-BY" smtClean="0"/>
            <a:t>в совещательной комнате</a:t>
          </a:r>
          <a:endParaRPr lang="be-BY"/>
        </a:p>
      </dgm:t>
    </dgm:pt>
    <dgm:pt modelId="{94E64447-2CB7-466D-A73D-DC16CD48E7B8}" type="parTrans" cxnId="{1CC91AD6-F9CC-4FEB-A31F-A5EBF08970A8}">
      <dgm:prSet/>
      <dgm:spPr/>
      <dgm:t>
        <a:bodyPr/>
        <a:lstStyle/>
        <a:p>
          <a:endParaRPr lang="be-BY"/>
        </a:p>
      </dgm:t>
    </dgm:pt>
    <dgm:pt modelId="{C0E1FF99-869F-42A5-81A8-E2664457DA52}" type="sibTrans" cxnId="{1CC91AD6-F9CC-4FEB-A31F-A5EBF08970A8}">
      <dgm:prSet/>
      <dgm:spPr/>
      <dgm:t>
        <a:bodyPr/>
        <a:lstStyle/>
        <a:p>
          <a:endParaRPr lang="be-BY"/>
        </a:p>
      </dgm:t>
    </dgm:pt>
    <dgm:pt modelId="{A1476702-7EF0-4AC8-B6EF-C005A561E654}" type="pres">
      <dgm:prSet presAssocID="{537DA01C-9D26-4A9B-B0A6-7F06C910F63F}" presName="linear" presStyleCnt="0">
        <dgm:presLayoutVars>
          <dgm:dir/>
          <dgm:animLvl val="lvl"/>
          <dgm:resizeHandles val="exact"/>
        </dgm:presLayoutVars>
      </dgm:prSet>
      <dgm:spPr/>
    </dgm:pt>
    <dgm:pt modelId="{2C6E0D57-3627-46DB-A62C-4CF4725A5D4F}" type="pres">
      <dgm:prSet presAssocID="{F4354032-BD8B-4505-B34D-B648A69450A5}" presName="parentLin" presStyleCnt="0"/>
      <dgm:spPr/>
    </dgm:pt>
    <dgm:pt modelId="{29D7CC67-7973-4119-BF65-0C03FA4BF63B}" type="pres">
      <dgm:prSet presAssocID="{F4354032-BD8B-4505-B34D-B648A69450A5}" presName="parentLeftMargin" presStyleLbl="node1" presStyleIdx="0" presStyleCnt="3"/>
      <dgm:spPr/>
    </dgm:pt>
    <dgm:pt modelId="{21F5278D-3255-4049-A266-57D3471A63EB}" type="pres">
      <dgm:prSet presAssocID="{F4354032-BD8B-4505-B34D-B648A69450A5}" presName="parentText" presStyleLbl="node1" presStyleIdx="0" presStyleCnt="3" custScaleX="129245" custScaleY="302641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8B7C98A7-B4D3-45DA-8CEA-A7893848F80D}" type="pres">
      <dgm:prSet presAssocID="{F4354032-BD8B-4505-B34D-B648A69450A5}" presName="negativeSpace" presStyleCnt="0"/>
      <dgm:spPr/>
    </dgm:pt>
    <dgm:pt modelId="{7B8005DA-253B-451A-9115-0518519ACF7D}" type="pres">
      <dgm:prSet presAssocID="{F4354032-BD8B-4505-B34D-B648A69450A5}" presName="childText" presStyleLbl="conFgAcc1" presStyleIdx="0" presStyleCnt="3">
        <dgm:presLayoutVars>
          <dgm:bulletEnabled val="1"/>
        </dgm:presLayoutVars>
      </dgm:prSet>
      <dgm:spPr/>
    </dgm:pt>
    <dgm:pt modelId="{2FDBF956-133C-453B-87E7-4C0C7E8817CA}" type="pres">
      <dgm:prSet presAssocID="{5E06A34F-B90E-4112-B04B-2E5D327F57E8}" presName="spaceBetweenRectangles" presStyleCnt="0"/>
      <dgm:spPr/>
    </dgm:pt>
    <dgm:pt modelId="{DE95BEEA-716A-4842-8778-0E881C9995D1}" type="pres">
      <dgm:prSet presAssocID="{FFA9A0E0-C81A-4E3D-BF1F-32D26A7837BE}" presName="parentLin" presStyleCnt="0"/>
      <dgm:spPr/>
    </dgm:pt>
    <dgm:pt modelId="{CC45D05C-4B4F-454F-9F23-904ED84C0190}" type="pres">
      <dgm:prSet presAssocID="{FFA9A0E0-C81A-4E3D-BF1F-32D26A7837BE}" presName="parentLeftMargin" presStyleLbl="node1" presStyleIdx="0" presStyleCnt="3"/>
      <dgm:spPr/>
    </dgm:pt>
    <dgm:pt modelId="{A9B12787-D89C-4E47-9C5E-C6568CC94D08}" type="pres">
      <dgm:prSet presAssocID="{FFA9A0E0-C81A-4E3D-BF1F-32D26A7837BE}" presName="parentText" presStyleLbl="node1" presStyleIdx="1" presStyleCnt="3" custScaleX="129475" custScaleY="318519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6BA3CC8-FA9B-409B-88C1-B3A1F49F412C}" type="pres">
      <dgm:prSet presAssocID="{FFA9A0E0-C81A-4E3D-BF1F-32D26A7837BE}" presName="negativeSpace" presStyleCnt="0"/>
      <dgm:spPr/>
    </dgm:pt>
    <dgm:pt modelId="{6F41EE3C-8716-4338-8187-463A0A1EB692}" type="pres">
      <dgm:prSet presAssocID="{FFA9A0E0-C81A-4E3D-BF1F-32D26A7837BE}" presName="childText" presStyleLbl="conFgAcc1" presStyleIdx="1" presStyleCnt="3">
        <dgm:presLayoutVars>
          <dgm:bulletEnabled val="1"/>
        </dgm:presLayoutVars>
      </dgm:prSet>
      <dgm:spPr/>
    </dgm:pt>
    <dgm:pt modelId="{620AC9CC-BB04-4FA4-872B-0E18463F2975}" type="pres">
      <dgm:prSet presAssocID="{6DDC16E4-0E83-4AAC-981B-86806F785291}" presName="spaceBetweenRectangles" presStyleCnt="0"/>
      <dgm:spPr/>
    </dgm:pt>
    <dgm:pt modelId="{EDAFC685-E08D-471B-8685-F24964BE6120}" type="pres">
      <dgm:prSet presAssocID="{BC6949EF-6AC1-41D3-9596-890AF458ED0E}" presName="parentLin" presStyleCnt="0"/>
      <dgm:spPr/>
    </dgm:pt>
    <dgm:pt modelId="{35AEB7A3-48D7-4365-BD77-AA1AB11E2A13}" type="pres">
      <dgm:prSet presAssocID="{BC6949EF-6AC1-41D3-9596-890AF458ED0E}" presName="parentLeftMargin" presStyleLbl="node1" presStyleIdx="1" presStyleCnt="3"/>
      <dgm:spPr/>
    </dgm:pt>
    <dgm:pt modelId="{A81D06FC-4C69-4BF2-90EF-8C259428D25F}" type="pres">
      <dgm:prSet presAssocID="{BC6949EF-6AC1-41D3-9596-890AF458ED0E}" presName="parentText" presStyleLbl="node1" presStyleIdx="2" presStyleCnt="3" custScaleX="129411" custScaleY="365638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1D197159-5109-4EA0-A03F-B9BA2D1BC455}" type="pres">
      <dgm:prSet presAssocID="{BC6949EF-6AC1-41D3-9596-890AF458ED0E}" presName="negativeSpace" presStyleCnt="0"/>
      <dgm:spPr/>
    </dgm:pt>
    <dgm:pt modelId="{3D5CBB88-3B00-4C2B-99BA-DFD6A9537C6C}" type="pres">
      <dgm:prSet presAssocID="{BC6949EF-6AC1-41D3-9596-890AF458ED0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010C5F0-110F-4820-ABBD-7DA740F1548C}" type="presOf" srcId="{FFA9A0E0-C81A-4E3D-BF1F-32D26A7837BE}" destId="{A9B12787-D89C-4E47-9C5E-C6568CC94D08}" srcOrd="1" destOrd="0" presId="urn:microsoft.com/office/officeart/2005/8/layout/list1"/>
    <dgm:cxn modelId="{614D1D6D-3017-43B9-B027-8E487FC53E45}" type="presOf" srcId="{BC6949EF-6AC1-41D3-9596-890AF458ED0E}" destId="{A81D06FC-4C69-4BF2-90EF-8C259428D25F}" srcOrd="1" destOrd="0" presId="urn:microsoft.com/office/officeart/2005/8/layout/list1"/>
    <dgm:cxn modelId="{D49B149A-9A2F-4FB0-A224-753AD011D25A}" type="presOf" srcId="{F4354032-BD8B-4505-B34D-B648A69450A5}" destId="{21F5278D-3255-4049-A266-57D3471A63EB}" srcOrd="1" destOrd="0" presId="urn:microsoft.com/office/officeart/2005/8/layout/list1"/>
    <dgm:cxn modelId="{E47ACEC2-B4B1-4698-B357-16CED7DE6CF8}" type="presOf" srcId="{FFA9A0E0-C81A-4E3D-BF1F-32D26A7837BE}" destId="{CC45D05C-4B4F-454F-9F23-904ED84C0190}" srcOrd="0" destOrd="0" presId="urn:microsoft.com/office/officeart/2005/8/layout/list1"/>
    <dgm:cxn modelId="{2A3D0AFA-62ED-475D-8ED3-71338A3E20A4}" type="presOf" srcId="{F4354032-BD8B-4505-B34D-B648A69450A5}" destId="{29D7CC67-7973-4119-BF65-0C03FA4BF63B}" srcOrd="0" destOrd="0" presId="urn:microsoft.com/office/officeart/2005/8/layout/list1"/>
    <dgm:cxn modelId="{1CC91AD6-F9CC-4FEB-A31F-A5EBF08970A8}" srcId="{537DA01C-9D26-4A9B-B0A6-7F06C910F63F}" destId="{BC6949EF-6AC1-41D3-9596-890AF458ED0E}" srcOrd="2" destOrd="0" parTransId="{94E64447-2CB7-466D-A73D-DC16CD48E7B8}" sibTransId="{C0E1FF99-869F-42A5-81A8-E2664457DA52}"/>
    <dgm:cxn modelId="{AF9D8983-ADEA-4EA3-9AB6-6380BE5A4307}" srcId="{537DA01C-9D26-4A9B-B0A6-7F06C910F63F}" destId="{F4354032-BD8B-4505-B34D-B648A69450A5}" srcOrd="0" destOrd="0" parTransId="{2350A762-67C3-47E4-B313-A4DB2CAA0D4C}" sibTransId="{5E06A34F-B90E-4112-B04B-2E5D327F57E8}"/>
    <dgm:cxn modelId="{41724824-2CFA-4DB6-B86C-74AD64EF1E70}" type="presOf" srcId="{BC6949EF-6AC1-41D3-9596-890AF458ED0E}" destId="{35AEB7A3-48D7-4365-BD77-AA1AB11E2A13}" srcOrd="0" destOrd="0" presId="urn:microsoft.com/office/officeart/2005/8/layout/list1"/>
    <dgm:cxn modelId="{5D77BC13-83EC-4B7D-A58B-551B10194988}" type="presOf" srcId="{537DA01C-9D26-4A9B-B0A6-7F06C910F63F}" destId="{A1476702-7EF0-4AC8-B6EF-C005A561E654}" srcOrd="0" destOrd="0" presId="urn:microsoft.com/office/officeart/2005/8/layout/list1"/>
    <dgm:cxn modelId="{B43A1F6F-8E3D-4686-82F8-8F79BE902FB7}" srcId="{537DA01C-9D26-4A9B-B0A6-7F06C910F63F}" destId="{FFA9A0E0-C81A-4E3D-BF1F-32D26A7837BE}" srcOrd="1" destOrd="0" parTransId="{3825B3BA-5C78-4D23-873C-6DE465047550}" sibTransId="{6DDC16E4-0E83-4AAC-981B-86806F785291}"/>
    <dgm:cxn modelId="{26AA718F-0637-4E50-8267-E93A3259C75A}" type="presParOf" srcId="{A1476702-7EF0-4AC8-B6EF-C005A561E654}" destId="{2C6E0D57-3627-46DB-A62C-4CF4725A5D4F}" srcOrd="0" destOrd="0" presId="urn:microsoft.com/office/officeart/2005/8/layout/list1"/>
    <dgm:cxn modelId="{EFFFD091-C18B-4801-BD27-04C3B58B3611}" type="presParOf" srcId="{2C6E0D57-3627-46DB-A62C-4CF4725A5D4F}" destId="{29D7CC67-7973-4119-BF65-0C03FA4BF63B}" srcOrd="0" destOrd="0" presId="urn:microsoft.com/office/officeart/2005/8/layout/list1"/>
    <dgm:cxn modelId="{F33E4F54-F45B-4225-921D-20741353A68B}" type="presParOf" srcId="{2C6E0D57-3627-46DB-A62C-4CF4725A5D4F}" destId="{21F5278D-3255-4049-A266-57D3471A63EB}" srcOrd="1" destOrd="0" presId="urn:microsoft.com/office/officeart/2005/8/layout/list1"/>
    <dgm:cxn modelId="{CFCC0CE7-45C0-478D-9BF5-94D0ED1CDF5C}" type="presParOf" srcId="{A1476702-7EF0-4AC8-B6EF-C005A561E654}" destId="{8B7C98A7-B4D3-45DA-8CEA-A7893848F80D}" srcOrd="1" destOrd="0" presId="urn:microsoft.com/office/officeart/2005/8/layout/list1"/>
    <dgm:cxn modelId="{E125C232-31BE-4504-AD1E-341B361D6FC4}" type="presParOf" srcId="{A1476702-7EF0-4AC8-B6EF-C005A561E654}" destId="{7B8005DA-253B-451A-9115-0518519ACF7D}" srcOrd="2" destOrd="0" presId="urn:microsoft.com/office/officeart/2005/8/layout/list1"/>
    <dgm:cxn modelId="{ED8395CC-E279-416F-B5F5-D5A0E479E002}" type="presParOf" srcId="{A1476702-7EF0-4AC8-B6EF-C005A561E654}" destId="{2FDBF956-133C-453B-87E7-4C0C7E8817CA}" srcOrd="3" destOrd="0" presId="urn:microsoft.com/office/officeart/2005/8/layout/list1"/>
    <dgm:cxn modelId="{CF20B5DE-DE6A-4D4C-93ED-DDFFD01671B7}" type="presParOf" srcId="{A1476702-7EF0-4AC8-B6EF-C005A561E654}" destId="{DE95BEEA-716A-4842-8778-0E881C9995D1}" srcOrd="4" destOrd="0" presId="urn:microsoft.com/office/officeart/2005/8/layout/list1"/>
    <dgm:cxn modelId="{ECE63159-BC57-4676-989B-207654AC56B2}" type="presParOf" srcId="{DE95BEEA-716A-4842-8778-0E881C9995D1}" destId="{CC45D05C-4B4F-454F-9F23-904ED84C0190}" srcOrd="0" destOrd="0" presId="urn:microsoft.com/office/officeart/2005/8/layout/list1"/>
    <dgm:cxn modelId="{6B553AF0-5B9D-412E-A35D-646AE317EB61}" type="presParOf" srcId="{DE95BEEA-716A-4842-8778-0E881C9995D1}" destId="{A9B12787-D89C-4E47-9C5E-C6568CC94D08}" srcOrd="1" destOrd="0" presId="urn:microsoft.com/office/officeart/2005/8/layout/list1"/>
    <dgm:cxn modelId="{2894AA3B-6B0A-42B5-9A12-D52E1993406D}" type="presParOf" srcId="{A1476702-7EF0-4AC8-B6EF-C005A561E654}" destId="{B6BA3CC8-FA9B-409B-88C1-B3A1F49F412C}" srcOrd="5" destOrd="0" presId="urn:microsoft.com/office/officeart/2005/8/layout/list1"/>
    <dgm:cxn modelId="{C45086A4-EB16-41FD-82CE-46A065775569}" type="presParOf" srcId="{A1476702-7EF0-4AC8-B6EF-C005A561E654}" destId="{6F41EE3C-8716-4338-8187-463A0A1EB692}" srcOrd="6" destOrd="0" presId="urn:microsoft.com/office/officeart/2005/8/layout/list1"/>
    <dgm:cxn modelId="{39A6C0D6-1311-4C47-855B-5879C6A0F702}" type="presParOf" srcId="{A1476702-7EF0-4AC8-B6EF-C005A561E654}" destId="{620AC9CC-BB04-4FA4-872B-0E18463F2975}" srcOrd="7" destOrd="0" presId="urn:microsoft.com/office/officeart/2005/8/layout/list1"/>
    <dgm:cxn modelId="{C460D2E3-5225-47B1-824F-D0BE0D2E366F}" type="presParOf" srcId="{A1476702-7EF0-4AC8-B6EF-C005A561E654}" destId="{EDAFC685-E08D-471B-8685-F24964BE6120}" srcOrd="8" destOrd="0" presId="urn:microsoft.com/office/officeart/2005/8/layout/list1"/>
    <dgm:cxn modelId="{E5292A34-5EBE-44CD-A173-F8F4D6B2FA0F}" type="presParOf" srcId="{EDAFC685-E08D-471B-8685-F24964BE6120}" destId="{35AEB7A3-48D7-4365-BD77-AA1AB11E2A13}" srcOrd="0" destOrd="0" presId="urn:microsoft.com/office/officeart/2005/8/layout/list1"/>
    <dgm:cxn modelId="{31624D4E-2D66-40DB-9DAE-1746E08810B5}" type="presParOf" srcId="{EDAFC685-E08D-471B-8685-F24964BE6120}" destId="{A81D06FC-4C69-4BF2-90EF-8C259428D25F}" srcOrd="1" destOrd="0" presId="urn:microsoft.com/office/officeart/2005/8/layout/list1"/>
    <dgm:cxn modelId="{85CD6A9C-AC34-463A-8F03-A83E8C05B027}" type="presParOf" srcId="{A1476702-7EF0-4AC8-B6EF-C005A561E654}" destId="{1D197159-5109-4EA0-A03F-B9BA2D1BC455}" srcOrd="9" destOrd="0" presId="urn:microsoft.com/office/officeart/2005/8/layout/list1"/>
    <dgm:cxn modelId="{A4CB90DF-048A-4051-B11D-B81234128016}" type="presParOf" srcId="{A1476702-7EF0-4AC8-B6EF-C005A561E654}" destId="{3D5CBB88-3B00-4C2B-99BA-DFD6A9537C6C}" srcOrd="10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7DA01C-9D26-4A9B-B0A6-7F06C910F63F}" type="doc">
      <dgm:prSet loTypeId="urn:microsoft.com/office/officeart/2005/8/layout/list1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F4354032-BD8B-4505-B34D-B648A69450A5}">
      <dgm:prSet phldrT="[Текст]" custT="1"/>
      <dgm:spPr/>
      <dgm:t>
        <a:bodyPr/>
        <a:lstStyle/>
        <a:p>
          <a:r>
            <a:rPr lang="be-BY" sz="1600" b="1" i="1" smtClean="0"/>
            <a:t>Основная задача прокурора</a:t>
          </a:r>
          <a:r>
            <a:rPr lang="be-BY" sz="1600" smtClean="0"/>
            <a:t> - </a:t>
          </a:r>
          <a:r>
            <a:rPr lang="be-BY" sz="1600" i="1" smtClean="0"/>
            <a:t>защита общества, частных и публичных интересов</a:t>
          </a:r>
          <a:r>
            <a:rPr lang="be-BY" sz="1600" smtClean="0"/>
            <a:t> </a:t>
          </a:r>
        </a:p>
        <a:p>
          <a:r>
            <a:rPr lang="be-BY" sz="1600" smtClean="0"/>
            <a:t>от двух одинаковых опасностей – </a:t>
          </a:r>
        </a:p>
        <a:p>
          <a:r>
            <a:rPr lang="be-BY" sz="1600" smtClean="0"/>
            <a:t>безнаказанности преступления и осуждения невиновного человека</a:t>
          </a:r>
          <a:endParaRPr lang="be-BY" sz="1600"/>
        </a:p>
      </dgm:t>
    </dgm:pt>
    <dgm:pt modelId="{2350A762-67C3-47E4-B313-A4DB2CAA0D4C}" type="parTrans" cxnId="{AF9D8983-ADEA-4EA3-9AB6-6380BE5A4307}">
      <dgm:prSet/>
      <dgm:spPr/>
      <dgm:t>
        <a:bodyPr/>
        <a:lstStyle/>
        <a:p>
          <a:endParaRPr lang="be-BY"/>
        </a:p>
      </dgm:t>
    </dgm:pt>
    <dgm:pt modelId="{5E06A34F-B90E-4112-B04B-2E5D327F57E8}" type="sibTrans" cxnId="{AF9D8983-ADEA-4EA3-9AB6-6380BE5A4307}">
      <dgm:prSet/>
      <dgm:spPr/>
      <dgm:t>
        <a:bodyPr/>
        <a:lstStyle/>
        <a:p>
          <a:endParaRPr lang="be-BY"/>
        </a:p>
      </dgm:t>
    </dgm:pt>
    <dgm:pt modelId="{1A5EC160-64D1-4815-9F4D-5C617E36E536}">
      <dgm:prSet custT="1"/>
      <dgm:spPr/>
      <dgm:t>
        <a:bodyPr/>
        <a:lstStyle/>
        <a:p>
          <a:r>
            <a:rPr lang="be-BY" sz="1800" b="1" i="1" smtClean="0"/>
            <a:t>Основная задача адвоката - </a:t>
          </a:r>
          <a:r>
            <a:rPr lang="be-BY" sz="1800" smtClean="0"/>
            <a:t>защита прав и законных интересов клиента: </a:t>
          </a:r>
        </a:p>
        <a:p>
          <a:r>
            <a:rPr lang="be-BY" sz="1800" smtClean="0"/>
            <a:t>- доказать выдвигаемый им тезис (о невиновности подзащитного, о недоказанности виновности, о меньшей степени виновности, чем вменяют органы предварительного расследования; о законности или незаконности сделки, требований истца и т.д.),</a:t>
          </a:r>
        </a:p>
        <a:p>
          <a:r>
            <a:rPr lang="be-BY" sz="1800" smtClean="0"/>
            <a:t>убедить суд в обоснованности, объективности, истинности своих суждений</a:t>
          </a:r>
          <a:endParaRPr lang="be-BY" sz="1800"/>
        </a:p>
      </dgm:t>
    </dgm:pt>
    <dgm:pt modelId="{9649DA94-AFAA-4183-A736-C18AC1B5CB68}" type="parTrans" cxnId="{85CE511D-3B7B-4E7B-B2FF-5DD5242EB1FE}">
      <dgm:prSet/>
      <dgm:spPr/>
      <dgm:t>
        <a:bodyPr/>
        <a:lstStyle/>
        <a:p>
          <a:endParaRPr lang="be-BY"/>
        </a:p>
      </dgm:t>
    </dgm:pt>
    <dgm:pt modelId="{B41E1D95-8CCF-461A-B7D7-1B056B84C725}" type="sibTrans" cxnId="{85CE511D-3B7B-4E7B-B2FF-5DD5242EB1FE}">
      <dgm:prSet/>
      <dgm:spPr/>
      <dgm:t>
        <a:bodyPr/>
        <a:lstStyle/>
        <a:p>
          <a:endParaRPr lang="be-BY"/>
        </a:p>
      </dgm:t>
    </dgm:pt>
    <dgm:pt modelId="{A1476702-7EF0-4AC8-B6EF-C005A561E654}" type="pres">
      <dgm:prSet presAssocID="{537DA01C-9D26-4A9B-B0A6-7F06C910F63F}" presName="linear" presStyleCnt="0">
        <dgm:presLayoutVars>
          <dgm:dir/>
          <dgm:animLvl val="lvl"/>
          <dgm:resizeHandles val="exact"/>
        </dgm:presLayoutVars>
      </dgm:prSet>
      <dgm:spPr/>
    </dgm:pt>
    <dgm:pt modelId="{2C6E0D57-3627-46DB-A62C-4CF4725A5D4F}" type="pres">
      <dgm:prSet presAssocID="{F4354032-BD8B-4505-B34D-B648A69450A5}" presName="parentLin" presStyleCnt="0"/>
      <dgm:spPr/>
    </dgm:pt>
    <dgm:pt modelId="{29D7CC67-7973-4119-BF65-0C03FA4BF63B}" type="pres">
      <dgm:prSet presAssocID="{F4354032-BD8B-4505-B34D-B648A69450A5}" presName="parentLeftMargin" presStyleLbl="node1" presStyleIdx="0" presStyleCnt="2"/>
      <dgm:spPr/>
    </dgm:pt>
    <dgm:pt modelId="{21F5278D-3255-4049-A266-57D3471A63EB}" type="pres">
      <dgm:prSet presAssocID="{F4354032-BD8B-4505-B34D-B648A69450A5}" presName="parentText" presStyleLbl="node1" presStyleIdx="0" presStyleCnt="2" custScaleX="122745" custScaleY="339682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8B7C98A7-B4D3-45DA-8CEA-A7893848F80D}" type="pres">
      <dgm:prSet presAssocID="{F4354032-BD8B-4505-B34D-B648A69450A5}" presName="negativeSpace" presStyleCnt="0"/>
      <dgm:spPr/>
    </dgm:pt>
    <dgm:pt modelId="{7B8005DA-253B-451A-9115-0518519ACF7D}" type="pres">
      <dgm:prSet presAssocID="{F4354032-BD8B-4505-B34D-B648A69450A5}" presName="childText" presStyleLbl="conFgAcc1" presStyleIdx="0" presStyleCnt="2">
        <dgm:presLayoutVars>
          <dgm:bulletEnabled val="1"/>
        </dgm:presLayoutVars>
      </dgm:prSet>
      <dgm:spPr/>
    </dgm:pt>
    <dgm:pt modelId="{2FDBF956-133C-453B-87E7-4C0C7E8817CA}" type="pres">
      <dgm:prSet presAssocID="{5E06A34F-B90E-4112-B04B-2E5D327F57E8}" presName="spaceBetweenRectangles" presStyleCnt="0"/>
      <dgm:spPr/>
    </dgm:pt>
    <dgm:pt modelId="{38FC01B3-CA5A-4B8D-A5B5-B1F6BEC9B017}" type="pres">
      <dgm:prSet presAssocID="{1A5EC160-64D1-4815-9F4D-5C617E36E536}" presName="parentLin" presStyleCnt="0"/>
      <dgm:spPr/>
    </dgm:pt>
    <dgm:pt modelId="{8E575566-9E69-4FBC-8302-48BE3B10C3D9}" type="pres">
      <dgm:prSet presAssocID="{1A5EC160-64D1-4815-9F4D-5C617E36E536}" presName="parentLeftMargin" presStyleLbl="node1" presStyleIdx="0" presStyleCnt="2"/>
      <dgm:spPr/>
    </dgm:pt>
    <dgm:pt modelId="{9D0BC0FF-9A6F-4AE0-9087-4FD2A7FA2736}" type="pres">
      <dgm:prSet presAssocID="{1A5EC160-64D1-4815-9F4D-5C617E36E536}" presName="parentText" presStyleLbl="node1" presStyleIdx="1" presStyleCnt="2" custScaleX="135716" custScaleY="630032">
        <dgm:presLayoutVars>
          <dgm:chMax val="0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6FA7D5D-26C2-4881-8AE4-EAC34698F88C}" type="pres">
      <dgm:prSet presAssocID="{1A5EC160-64D1-4815-9F4D-5C617E36E536}" presName="negativeSpace" presStyleCnt="0"/>
      <dgm:spPr/>
    </dgm:pt>
    <dgm:pt modelId="{5350C1A7-366D-4B84-A477-ACF8E235E8DA}" type="pres">
      <dgm:prSet presAssocID="{1A5EC160-64D1-4815-9F4D-5C617E36E53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CF93E75-F830-4408-A571-1A859316E1C1}" type="presOf" srcId="{F4354032-BD8B-4505-B34D-B648A69450A5}" destId="{29D7CC67-7973-4119-BF65-0C03FA4BF63B}" srcOrd="0" destOrd="0" presId="urn:microsoft.com/office/officeart/2005/8/layout/list1"/>
    <dgm:cxn modelId="{13D63DA9-AF2D-4D13-98A0-0691E522DF4E}" type="presOf" srcId="{537DA01C-9D26-4A9B-B0A6-7F06C910F63F}" destId="{A1476702-7EF0-4AC8-B6EF-C005A561E654}" srcOrd="0" destOrd="0" presId="urn:microsoft.com/office/officeart/2005/8/layout/list1"/>
    <dgm:cxn modelId="{AEEF7ADF-6086-4B43-A8A5-08981AAFC5AF}" type="presOf" srcId="{1A5EC160-64D1-4815-9F4D-5C617E36E536}" destId="{9D0BC0FF-9A6F-4AE0-9087-4FD2A7FA2736}" srcOrd="1" destOrd="0" presId="urn:microsoft.com/office/officeart/2005/8/layout/list1"/>
    <dgm:cxn modelId="{AF9D8983-ADEA-4EA3-9AB6-6380BE5A4307}" srcId="{537DA01C-9D26-4A9B-B0A6-7F06C910F63F}" destId="{F4354032-BD8B-4505-B34D-B648A69450A5}" srcOrd="0" destOrd="0" parTransId="{2350A762-67C3-47E4-B313-A4DB2CAA0D4C}" sibTransId="{5E06A34F-B90E-4112-B04B-2E5D327F57E8}"/>
    <dgm:cxn modelId="{CB977866-C004-4AD6-8AD8-B5A9EC2D3459}" type="presOf" srcId="{F4354032-BD8B-4505-B34D-B648A69450A5}" destId="{21F5278D-3255-4049-A266-57D3471A63EB}" srcOrd="1" destOrd="0" presId="urn:microsoft.com/office/officeart/2005/8/layout/list1"/>
    <dgm:cxn modelId="{85CE511D-3B7B-4E7B-B2FF-5DD5242EB1FE}" srcId="{537DA01C-9D26-4A9B-B0A6-7F06C910F63F}" destId="{1A5EC160-64D1-4815-9F4D-5C617E36E536}" srcOrd="1" destOrd="0" parTransId="{9649DA94-AFAA-4183-A736-C18AC1B5CB68}" sibTransId="{B41E1D95-8CCF-461A-B7D7-1B056B84C725}"/>
    <dgm:cxn modelId="{8C295320-7BF5-4446-8D1D-6AEC0A4C9A8C}" type="presOf" srcId="{1A5EC160-64D1-4815-9F4D-5C617E36E536}" destId="{8E575566-9E69-4FBC-8302-48BE3B10C3D9}" srcOrd="0" destOrd="0" presId="urn:microsoft.com/office/officeart/2005/8/layout/list1"/>
    <dgm:cxn modelId="{FC6DF3B6-19E6-4823-B9B9-659807D29E14}" type="presParOf" srcId="{A1476702-7EF0-4AC8-B6EF-C005A561E654}" destId="{2C6E0D57-3627-46DB-A62C-4CF4725A5D4F}" srcOrd="0" destOrd="0" presId="urn:microsoft.com/office/officeart/2005/8/layout/list1"/>
    <dgm:cxn modelId="{28998392-5308-49B3-B6FC-1C5696068BE0}" type="presParOf" srcId="{2C6E0D57-3627-46DB-A62C-4CF4725A5D4F}" destId="{29D7CC67-7973-4119-BF65-0C03FA4BF63B}" srcOrd="0" destOrd="0" presId="urn:microsoft.com/office/officeart/2005/8/layout/list1"/>
    <dgm:cxn modelId="{598F9086-A2F5-415F-A9A1-9D1A6F660829}" type="presParOf" srcId="{2C6E0D57-3627-46DB-A62C-4CF4725A5D4F}" destId="{21F5278D-3255-4049-A266-57D3471A63EB}" srcOrd="1" destOrd="0" presId="urn:microsoft.com/office/officeart/2005/8/layout/list1"/>
    <dgm:cxn modelId="{C7728A8A-0242-4FFA-8F7F-D2934E623E7E}" type="presParOf" srcId="{A1476702-7EF0-4AC8-B6EF-C005A561E654}" destId="{8B7C98A7-B4D3-45DA-8CEA-A7893848F80D}" srcOrd="1" destOrd="0" presId="urn:microsoft.com/office/officeart/2005/8/layout/list1"/>
    <dgm:cxn modelId="{6E7DDFAD-1177-48AC-A6C2-E3D49B5FFECF}" type="presParOf" srcId="{A1476702-7EF0-4AC8-B6EF-C005A561E654}" destId="{7B8005DA-253B-451A-9115-0518519ACF7D}" srcOrd="2" destOrd="0" presId="urn:microsoft.com/office/officeart/2005/8/layout/list1"/>
    <dgm:cxn modelId="{12101F2E-9FCC-4AFE-8946-7909E2CBD1BD}" type="presParOf" srcId="{A1476702-7EF0-4AC8-B6EF-C005A561E654}" destId="{2FDBF956-133C-453B-87E7-4C0C7E8817CA}" srcOrd="3" destOrd="0" presId="urn:microsoft.com/office/officeart/2005/8/layout/list1"/>
    <dgm:cxn modelId="{C0754D4C-6B68-4082-9E7B-8234A8022BED}" type="presParOf" srcId="{A1476702-7EF0-4AC8-B6EF-C005A561E654}" destId="{38FC01B3-CA5A-4B8D-A5B5-B1F6BEC9B017}" srcOrd="4" destOrd="0" presId="urn:microsoft.com/office/officeart/2005/8/layout/list1"/>
    <dgm:cxn modelId="{D2F9493C-CF0C-4148-9052-F79A3F3B390F}" type="presParOf" srcId="{38FC01B3-CA5A-4B8D-A5B5-B1F6BEC9B017}" destId="{8E575566-9E69-4FBC-8302-48BE3B10C3D9}" srcOrd="0" destOrd="0" presId="urn:microsoft.com/office/officeart/2005/8/layout/list1"/>
    <dgm:cxn modelId="{FE5CAE2F-4BEE-4F94-905B-D48FE7CD6340}" type="presParOf" srcId="{38FC01B3-CA5A-4B8D-A5B5-B1F6BEC9B017}" destId="{9D0BC0FF-9A6F-4AE0-9087-4FD2A7FA2736}" srcOrd="1" destOrd="0" presId="urn:microsoft.com/office/officeart/2005/8/layout/list1"/>
    <dgm:cxn modelId="{C3A14C7B-B620-41AB-B415-C39E04E8B60D}" type="presParOf" srcId="{A1476702-7EF0-4AC8-B6EF-C005A561E654}" destId="{B6FA7D5D-26C2-4881-8AE4-EAC34698F88C}" srcOrd="5" destOrd="0" presId="urn:microsoft.com/office/officeart/2005/8/layout/list1"/>
    <dgm:cxn modelId="{BEAD6366-56C8-4907-8A0A-A881CB2518A0}" type="presParOf" srcId="{A1476702-7EF0-4AC8-B6EF-C005A561E654}" destId="{5350C1A7-366D-4B84-A477-ACF8E235E8DA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00CFE3-B572-4BEA-8F7F-43BBEB20FEC9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1E741B59-149C-46F4-B8AF-84175BE71095}">
      <dgm:prSet phldrT="[Текст]"/>
      <dgm:spPr/>
      <dgm:t>
        <a:bodyPr/>
        <a:lstStyle/>
        <a:p>
          <a:r>
            <a:rPr lang="be-BY" smtClean="0"/>
            <a:t>сфера применения</a:t>
          </a:r>
        </a:p>
      </dgm:t>
    </dgm:pt>
    <dgm:pt modelId="{97D5D10C-0938-45B2-A4F4-F36B84CF18B8}" type="parTrans" cxnId="{A7B34754-EA6B-451A-AFA8-42DC87129D29}">
      <dgm:prSet/>
      <dgm:spPr/>
      <dgm:t>
        <a:bodyPr/>
        <a:lstStyle/>
        <a:p>
          <a:endParaRPr lang="be-BY"/>
        </a:p>
      </dgm:t>
    </dgm:pt>
    <dgm:pt modelId="{42670136-8427-4019-AA34-C7B6C6702E89}" type="sibTrans" cxnId="{A7B34754-EA6B-451A-AFA8-42DC87129D29}">
      <dgm:prSet/>
      <dgm:spPr/>
      <dgm:t>
        <a:bodyPr/>
        <a:lstStyle/>
        <a:p>
          <a:endParaRPr lang="be-BY"/>
        </a:p>
      </dgm:t>
    </dgm:pt>
    <dgm:pt modelId="{FCC57B91-B82A-4289-AB2B-539B39716E2D}">
      <dgm:prSet phldrT="[Текст]"/>
      <dgm:spPr/>
      <dgm:t>
        <a:bodyPr/>
        <a:lstStyle/>
        <a:p>
          <a:r>
            <a:rPr lang="be-BY" smtClean="0"/>
            <a:t>официальная узкопрофессиональная речь, произносимая в суде; </a:t>
          </a:r>
          <a:endParaRPr lang="be-BY"/>
        </a:p>
      </dgm:t>
    </dgm:pt>
    <dgm:pt modelId="{ACA3521A-82A8-484C-AAA0-BEA88B7F0676}" type="parTrans" cxnId="{E7C7C089-EDBE-4C33-8654-69663761E137}">
      <dgm:prSet/>
      <dgm:spPr/>
      <dgm:t>
        <a:bodyPr/>
        <a:lstStyle/>
        <a:p>
          <a:endParaRPr lang="be-BY"/>
        </a:p>
      </dgm:t>
    </dgm:pt>
    <dgm:pt modelId="{BD4DA01D-1856-404F-88AD-682A750D3252}" type="sibTrans" cxnId="{E7C7C089-EDBE-4C33-8654-69663761E137}">
      <dgm:prSet/>
      <dgm:spPr/>
      <dgm:t>
        <a:bodyPr/>
        <a:lstStyle/>
        <a:p>
          <a:endParaRPr lang="be-BY"/>
        </a:p>
      </dgm:t>
    </dgm:pt>
    <dgm:pt modelId="{C0DE347A-6EA3-446D-ADB0-CB3A6385EB1B}">
      <dgm:prSet phldrT="[Текст]"/>
      <dgm:spPr/>
      <dgm:t>
        <a:bodyPr/>
        <a:lstStyle/>
        <a:p>
          <a:r>
            <a:rPr lang="ru-RU" smtClean="0"/>
            <a:t>предмет</a:t>
          </a:r>
          <a:endParaRPr lang="be-BY"/>
        </a:p>
      </dgm:t>
    </dgm:pt>
    <dgm:pt modelId="{00A66BCB-4188-4D0B-888A-539DD8C42CDF}" type="parTrans" cxnId="{3FB42915-B983-41F2-83E8-2D4AC1B9AC38}">
      <dgm:prSet/>
      <dgm:spPr/>
      <dgm:t>
        <a:bodyPr/>
        <a:lstStyle/>
        <a:p>
          <a:endParaRPr lang="be-BY"/>
        </a:p>
      </dgm:t>
    </dgm:pt>
    <dgm:pt modelId="{35866E1A-0628-453D-9829-A22509425735}" type="sibTrans" cxnId="{3FB42915-B983-41F2-83E8-2D4AC1B9AC38}">
      <dgm:prSet/>
      <dgm:spPr/>
      <dgm:t>
        <a:bodyPr/>
        <a:lstStyle/>
        <a:p>
          <a:endParaRPr lang="be-BY"/>
        </a:p>
      </dgm:t>
    </dgm:pt>
    <dgm:pt modelId="{E5EE8D4F-4667-41E2-A8E0-B88DC357D068}">
      <dgm:prSet phldrT="[Текст]" custT="1"/>
      <dgm:spPr/>
      <dgm:t>
        <a:bodyPr/>
        <a:lstStyle/>
        <a:p>
          <a:r>
            <a:rPr lang="be-BY" sz="1600" smtClean="0"/>
            <a:t>деяние, за которое подсудимый привлекается к уголовной ответственности</a:t>
          </a:r>
          <a:endParaRPr lang="be-BY" sz="1600"/>
        </a:p>
      </dgm:t>
    </dgm:pt>
    <dgm:pt modelId="{846017C5-9C16-470A-9756-529FB34BABD7}" type="parTrans" cxnId="{89E302AF-1FF3-401E-B835-9E0DB82809B2}">
      <dgm:prSet/>
      <dgm:spPr/>
      <dgm:t>
        <a:bodyPr/>
        <a:lstStyle/>
        <a:p>
          <a:endParaRPr lang="be-BY"/>
        </a:p>
      </dgm:t>
    </dgm:pt>
    <dgm:pt modelId="{4919A5FC-7FE4-477F-B640-24930DD46E81}" type="sibTrans" cxnId="{89E302AF-1FF3-401E-B835-9E0DB82809B2}">
      <dgm:prSet/>
      <dgm:spPr/>
      <dgm:t>
        <a:bodyPr/>
        <a:lstStyle/>
        <a:p>
          <a:endParaRPr lang="be-BY"/>
        </a:p>
      </dgm:t>
    </dgm:pt>
    <dgm:pt modelId="{9E7C9E39-ED2D-42AB-AEBE-DE823ACFD5E5}">
      <dgm:prSet phldrT="[Текст]" custT="1"/>
      <dgm:spPr/>
      <dgm:t>
        <a:bodyPr/>
        <a:lstStyle/>
        <a:p>
          <a:r>
            <a:rPr lang="ru-RU" sz="1600" smtClean="0"/>
            <a:t>правонарушение</a:t>
          </a:r>
          <a:endParaRPr lang="be-BY" sz="1600"/>
        </a:p>
      </dgm:t>
    </dgm:pt>
    <dgm:pt modelId="{72FB7C33-3955-48BB-BB19-8480C534482C}" type="parTrans" cxnId="{F2902F88-01AD-44DC-A9CF-18D490E91ACC}">
      <dgm:prSet/>
      <dgm:spPr/>
      <dgm:t>
        <a:bodyPr/>
        <a:lstStyle/>
        <a:p>
          <a:endParaRPr lang="be-BY"/>
        </a:p>
      </dgm:t>
    </dgm:pt>
    <dgm:pt modelId="{0FE410BA-9E2E-46F5-BAC5-4507A019253C}" type="sibTrans" cxnId="{F2902F88-01AD-44DC-A9CF-18D490E91ACC}">
      <dgm:prSet/>
      <dgm:spPr/>
      <dgm:t>
        <a:bodyPr/>
        <a:lstStyle/>
        <a:p>
          <a:endParaRPr lang="be-BY"/>
        </a:p>
      </dgm:t>
    </dgm:pt>
    <dgm:pt modelId="{9873A8E4-ADB1-4E60-990B-414F2737E5B0}">
      <dgm:prSet phldrT="[Текст]"/>
      <dgm:spPr/>
      <dgm:t>
        <a:bodyPr/>
        <a:lstStyle/>
        <a:p>
          <a:r>
            <a:rPr lang="be-BY" smtClean="0"/>
            <a:t>материал</a:t>
          </a:r>
          <a:endParaRPr lang="be-BY"/>
        </a:p>
      </dgm:t>
    </dgm:pt>
    <dgm:pt modelId="{7BEF3DF5-9C72-470D-9FFB-8C33A0819F5B}" type="parTrans" cxnId="{93899210-6E4B-4355-B107-49DBBB310657}">
      <dgm:prSet/>
      <dgm:spPr/>
      <dgm:t>
        <a:bodyPr/>
        <a:lstStyle/>
        <a:p>
          <a:endParaRPr lang="be-BY"/>
        </a:p>
      </dgm:t>
    </dgm:pt>
    <dgm:pt modelId="{13573EBE-E1D5-49D4-884A-FD4DA20DE255}" type="sibTrans" cxnId="{93899210-6E4B-4355-B107-49DBBB310657}">
      <dgm:prSet/>
      <dgm:spPr/>
      <dgm:t>
        <a:bodyPr/>
        <a:lstStyle/>
        <a:p>
          <a:endParaRPr lang="be-BY"/>
        </a:p>
      </dgm:t>
    </dgm:pt>
    <dgm:pt modelId="{30CBBB29-7528-47C2-8D9B-12FC57219608}">
      <dgm:prSet phldrT="[Текст]" custT="1"/>
      <dgm:spPr/>
      <dgm:t>
        <a:bodyPr/>
        <a:lstStyle/>
        <a:p>
          <a:r>
            <a:rPr lang="be-BY" sz="1600" smtClean="0"/>
            <a:t>обстоятельства, связанные с конкретным происшествием, факты, доказательства</a:t>
          </a:r>
          <a:endParaRPr lang="be-BY" sz="1600"/>
        </a:p>
      </dgm:t>
    </dgm:pt>
    <dgm:pt modelId="{AABB2551-E392-406A-AD85-CF940F61D770}" type="parTrans" cxnId="{7E679EB4-5485-49EA-954D-AED7978AB162}">
      <dgm:prSet/>
      <dgm:spPr/>
      <dgm:t>
        <a:bodyPr/>
        <a:lstStyle/>
        <a:p>
          <a:endParaRPr lang="be-BY"/>
        </a:p>
      </dgm:t>
    </dgm:pt>
    <dgm:pt modelId="{0A5A84F0-D453-4FA8-93B0-2ADF160D97EC}" type="sibTrans" cxnId="{7E679EB4-5485-49EA-954D-AED7978AB162}">
      <dgm:prSet/>
      <dgm:spPr/>
      <dgm:t>
        <a:bodyPr/>
        <a:lstStyle/>
        <a:p>
          <a:endParaRPr lang="be-BY"/>
        </a:p>
      </dgm:t>
    </dgm:pt>
    <dgm:pt modelId="{43665900-C99A-4639-844D-F476B58F9B9E}">
      <dgm:prSet phldrT="[Текст]"/>
      <dgm:spPr/>
      <dgm:t>
        <a:bodyPr/>
        <a:lstStyle/>
        <a:p>
          <a:r>
            <a:rPr lang="be-BY" smtClean="0"/>
            <a:t>четко определенные участники, позиция которых определяется их процессуальным положением; </a:t>
          </a:r>
          <a:endParaRPr lang="be-BY"/>
        </a:p>
      </dgm:t>
    </dgm:pt>
    <dgm:pt modelId="{FFFF2899-6F46-49BF-A4D0-8766A12EFA88}" type="parTrans" cxnId="{0582E453-410F-44BC-A618-C6F18407E732}">
      <dgm:prSet/>
      <dgm:spPr/>
      <dgm:t>
        <a:bodyPr/>
        <a:lstStyle/>
        <a:p>
          <a:endParaRPr lang="be-BY"/>
        </a:p>
      </dgm:t>
    </dgm:pt>
    <dgm:pt modelId="{29D62462-573F-4B13-A4A4-D3581D18AC79}" type="sibTrans" cxnId="{0582E453-410F-44BC-A618-C6F18407E732}">
      <dgm:prSet/>
      <dgm:spPr/>
      <dgm:t>
        <a:bodyPr/>
        <a:lstStyle/>
        <a:p>
          <a:endParaRPr lang="be-BY"/>
        </a:p>
      </dgm:t>
    </dgm:pt>
    <dgm:pt modelId="{C957FAB8-3D45-410A-A772-05FEB7C69DF4}">
      <dgm:prSet phldrT="[Текст]"/>
      <dgm:spPr/>
      <dgm:t>
        <a:bodyPr/>
        <a:lstStyle/>
        <a:p>
          <a:r>
            <a:rPr lang="be-BY" smtClean="0"/>
            <a:t>строгая процессуальная регламентированность.</a:t>
          </a:r>
          <a:endParaRPr lang="be-BY"/>
        </a:p>
      </dgm:t>
    </dgm:pt>
    <dgm:pt modelId="{DDC25B00-F41B-422C-8737-DDE1B527B3C6}" type="parTrans" cxnId="{63E0885C-8C02-4C18-9607-AA1F028F92D1}">
      <dgm:prSet/>
      <dgm:spPr/>
      <dgm:t>
        <a:bodyPr/>
        <a:lstStyle/>
        <a:p>
          <a:endParaRPr lang="be-BY"/>
        </a:p>
      </dgm:t>
    </dgm:pt>
    <dgm:pt modelId="{F6EDFA0D-0880-4926-A0CE-FAA1BDF33A06}" type="sibTrans" cxnId="{63E0885C-8C02-4C18-9607-AA1F028F92D1}">
      <dgm:prSet/>
      <dgm:spPr/>
      <dgm:t>
        <a:bodyPr/>
        <a:lstStyle/>
        <a:p>
          <a:endParaRPr lang="be-BY"/>
        </a:p>
      </dgm:t>
    </dgm:pt>
    <dgm:pt modelId="{A02BFD6A-1E39-490C-93D9-3623D809803B}">
      <dgm:prSet/>
      <dgm:spPr/>
      <dgm:t>
        <a:bodyPr/>
        <a:lstStyle/>
        <a:p>
          <a:r>
            <a:rPr lang="ru-RU" smtClean="0"/>
            <a:t>объективность (точность)</a:t>
          </a:r>
          <a:endParaRPr lang="be-BY"/>
        </a:p>
      </dgm:t>
    </dgm:pt>
    <dgm:pt modelId="{21A7D9BA-A489-4226-8ECE-D07BD138355B}" type="parTrans" cxnId="{894FE892-F5C3-4944-A78B-8CCBF3B00694}">
      <dgm:prSet/>
      <dgm:spPr/>
      <dgm:t>
        <a:bodyPr/>
        <a:lstStyle/>
        <a:p>
          <a:endParaRPr lang="be-BY"/>
        </a:p>
      </dgm:t>
    </dgm:pt>
    <dgm:pt modelId="{B375DB22-FC18-4D60-A053-4ECA31E455C5}" type="sibTrans" cxnId="{894FE892-F5C3-4944-A78B-8CCBF3B00694}">
      <dgm:prSet/>
      <dgm:spPr/>
      <dgm:t>
        <a:bodyPr/>
        <a:lstStyle/>
        <a:p>
          <a:endParaRPr lang="be-BY"/>
        </a:p>
      </dgm:t>
    </dgm:pt>
    <dgm:pt modelId="{8320B54C-803B-4C77-92F4-1FC118391914}">
      <dgm:prSet custT="1"/>
      <dgm:spPr/>
      <dgm:t>
        <a:bodyPr/>
        <a:lstStyle/>
        <a:p>
          <a:r>
            <a:rPr lang="be-BY" sz="1600" smtClean="0"/>
            <a:t>недопустимы преувеличения и вымышленные эпизоды</a:t>
          </a:r>
          <a:endParaRPr lang="be-BY" sz="1600"/>
        </a:p>
      </dgm:t>
    </dgm:pt>
    <dgm:pt modelId="{3180E11F-6C61-4338-9ECD-6BB4BE0FEBE1}" type="parTrans" cxnId="{953FAE32-13C3-4992-8822-7DFC674EEAE6}">
      <dgm:prSet/>
      <dgm:spPr/>
      <dgm:t>
        <a:bodyPr/>
        <a:lstStyle/>
        <a:p>
          <a:endParaRPr lang="be-BY"/>
        </a:p>
      </dgm:t>
    </dgm:pt>
    <dgm:pt modelId="{7AB4EEF4-4D47-43EB-9A2A-1B059E286C76}" type="sibTrans" cxnId="{953FAE32-13C3-4992-8822-7DFC674EEAE6}">
      <dgm:prSet/>
      <dgm:spPr/>
      <dgm:t>
        <a:bodyPr/>
        <a:lstStyle/>
        <a:p>
          <a:endParaRPr lang="be-BY"/>
        </a:p>
      </dgm:t>
    </dgm:pt>
    <dgm:pt modelId="{3CED5822-26C7-4629-9891-BD8544286DE0}" type="pres">
      <dgm:prSet presAssocID="{9800CFE3-B572-4BEA-8F7F-43BBEB20FEC9}" presName="Name0" presStyleCnt="0">
        <dgm:presLayoutVars>
          <dgm:dir/>
          <dgm:animLvl val="lvl"/>
          <dgm:resizeHandles val="exact"/>
        </dgm:presLayoutVars>
      </dgm:prSet>
      <dgm:spPr/>
    </dgm:pt>
    <dgm:pt modelId="{CEE0071B-C409-46EF-84AC-31E0D8D43DC1}" type="pres">
      <dgm:prSet presAssocID="{1E741B59-149C-46F4-B8AF-84175BE71095}" presName="linNode" presStyleCnt="0"/>
      <dgm:spPr/>
    </dgm:pt>
    <dgm:pt modelId="{ED0A0A00-CCAD-4349-BDE0-162D505F285B}" type="pres">
      <dgm:prSet presAssocID="{1E741B59-149C-46F4-B8AF-84175BE7109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1BB82BF-7BBB-44DA-B634-D02B5FD17BD1}" type="pres">
      <dgm:prSet presAssocID="{1E741B59-149C-46F4-B8AF-84175BE7109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DE6E4AC-5D70-4E94-AF76-87C305883ABD}" type="pres">
      <dgm:prSet presAssocID="{42670136-8427-4019-AA34-C7B6C6702E89}" presName="sp" presStyleCnt="0"/>
      <dgm:spPr/>
    </dgm:pt>
    <dgm:pt modelId="{C07D8B6A-7A1A-4310-A4FF-1B86D452EDB8}" type="pres">
      <dgm:prSet presAssocID="{C0DE347A-6EA3-446D-ADB0-CB3A6385EB1B}" presName="linNode" presStyleCnt="0"/>
      <dgm:spPr/>
    </dgm:pt>
    <dgm:pt modelId="{2E97EA45-E8A2-4A2A-8C9F-F55E752626D3}" type="pres">
      <dgm:prSet presAssocID="{C0DE347A-6EA3-446D-ADB0-CB3A6385EB1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FDA8BB3-3E55-491D-9B93-A433471F8E01}" type="pres">
      <dgm:prSet presAssocID="{C0DE347A-6EA3-446D-ADB0-CB3A6385EB1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6943BF84-120C-47BA-A1C6-570369FF4A45}" type="pres">
      <dgm:prSet presAssocID="{35866E1A-0628-453D-9829-A22509425735}" presName="sp" presStyleCnt="0"/>
      <dgm:spPr/>
    </dgm:pt>
    <dgm:pt modelId="{391F2B8F-6ED3-418D-9A78-BEA3636B6C30}" type="pres">
      <dgm:prSet presAssocID="{9873A8E4-ADB1-4E60-990B-414F2737E5B0}" presName="linNode" presStyleCnt="0"/>
      <dgm:spPr/>
    </dgm:pt>
    <dgm:pt modelId="{656A734D-E754-4C03-A4E3-3904E46F9514}" type="pres">
      <dgm:prSet presAssocID="{9873A8E4-ADB1-4E60-990B-414F2737E5B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2EDA3A22-B082-454F-8091-44CE4DF287F2}" type="pres">
      <dgm:prSet presAssocID="{9873A8E4-ADB1-4E60-990B-414F2737E5B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1E0D0BD-5C1C-48BE-88D4-578C1E7A5833}" type="pres">
      <dgm:prSet presAssocID="{13573EBE-E1D5-49D4-884A-FD4DA20DE255}" presName="sp" presStyleCnt="0"/>
      <dgm:spPr/>
    </dgm:pt>
    <dgm:pt modelId="{A62D3D4C-5D1A-448D-8092-276FACB096A9}" type="pres">
      <dgm:prSet presAssocID="{A02BFD6A-1E39-490C-93D9-3623D809803B}" presName="linNode" presStyleCnt="0"/>
      <dgm:spPr/>
    </dgm:pt>
    <dgm:pt modelId="{AF471A23-4987-40AC-9017-849694DEF020}" type="pres">
      <dgm:prSet presAssocID="{A02BFD6A-1E39-490C-93D9-3623D809803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E362C23-7416-4832-AF7C-9F1BD4854EF7}" type="pres">
      <dgm:prSet presAssocID="{A02BFD6A-1E39-490C-93D9-3623D809803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A7B34754-EA6B-451A-AFA8-42DC87129D29}" srcId="{9800CFE3-B572-4BEA-8F7F-43BBEB20FEC9}" destId="{1E741B59-149C-46F4-B8AF-84175BE71095}" srcOrd="0" destOrd="0" parTransId="{97D5D10C-0938-45B2-A4F4-F36B84CF18B8}" sibTransId="{42670136-8427-4019-AA34-C7B6C6702E89}"/>
    <dgm:cxn modelId="{C3F3EBF7-F87E-478E-83E4-BC8E6C4E5CE9}" type="presOf" srcId="{C957FAB8-3D45-410A-A772-05FEB7C69DF4}" destId="{B1BB82BF-7BBB-44DA-B634-D02B5FD17BD1}" srcOrd="0" destOrd="2" presId="urn:microsoft.com/office/officeart/2005/8/layout/vList5"/>
    <dgm:cxn modelId="{3FB42915-B983-41F2-83E8-2D4AC1B9AC38}" srcId="{9800CFE3-B572-4BEA-8F7F-43BBEB20FEC9}" destId="{C0DE347A-6EA3-446D-ADB0-CB3A6385EB1B}" srcOrd="1" destOrd="0" parTransId="{00A66BCB-4188-4D0B-888A-539DD8C42CDF}" sibTransId="{35866E1A-0628-453D-9829-A22509425735}"/>
    <dgm:cxn modelId="{0C70CE54-E252-47C2-8FB2-A757DB2135CA}" type="presOf" srcId="{9800CFE3-B572-4BEA-8F7F-43BBEB20FEC9}" destId="{3CED5822-26C7-4629-9891-BD8544286DE0}" srcOrd="0" destOrd="0" presId="urn:microsoft.com/office/officeart/2005/8/layout/vList5"/>
    <dgm:cxn modelId="{9F286766-961B-49D8-AC3E-1DB6E3BFC0B6}" type="presOf" srcId="{FCC57B91-B82A-4289-AB2B-539B39716E2D}" destId="{B1BB82BF-7BBB-44DA-B634-D02B5FD17BD1}" srcOrd="0" destOrd="0" presId="urn:microsoft.com/office/officeart/2005/8/layout/vList5"/>
    <dgm:cxn modelId="{7915BFD7-BF5C-4084-AF8E-D65B4F9C5DAB}" type="presOf" srcId="{A02BFD6A-1E39-490C-93D9-3623D809803B}" destId="{AF471A23-4987-40AC-9017-849694DEF020}" srcOrd="0" destOrd="0" presId="urn:microsoft.com/office/officeart/2005/8/layout/vList5"/>
    <dgm:cxn modelId="{09BA85C0-6CFA-4428-AEAE-ACE15BAFCDAF}" type="presOf" srcId="{1E741B59-149C-46F4-B8AF-84175BE71095}" destId="{ED0A0A00-CCAD-4349-BDE0-162D505F285B}" srcOrd="0" destOrd="0" presId="urn:microsoft.com/office/officeart/2005/8/layout/vList5"/>
    <dgm:cxn modelId="{894FE892-F5C3-4944-A78B-8CCBF3B00694}" srcId="{9800CFE3-B572-4BEA-8F7F-43BBEB20FEC9}" destId="{A02BFD6A-1E39-490C-93D9-3623D809803B}" srcOrd="3" destOrd="0" parTransId="{21A7D9BA-A489-4226-8ECE-D07BD138355B}" sibTransId="{B375DB22-FC18-4D60-A053-4ECA31E455C5}"/>
    <dgm:cxn modelId="{7E679EB4-5485-49EA-954D-AED7978AB162}" srcId="{9873A8E4-ADB1-4E60-990B-414F2737E5B0}" destId="{30CBBB29-7528-47C2-8D9B-12FC57219608}" srcOrd="0" destOrd="0" parTransId="{AABB2551-E392-406A-AD85-CF940F61D770}" sibTransId="{0A5A84F0-D453-4FA8-93B0-2ADF160D97EC}"/>
    <dgm:cxn modelId="{7417B174-0D18-4727-B253-8CEA134425E9}" type="presOf" srcId="{C0DE347A-6EA3-446D-ADB0-CB3A6385EB1B}" destId="{2E97EA45-E8A2-4A2A-8C9F-F55E752626D3}" srcOrd="0" destOrd="0" presId="urn:microsoft.com/office/officeart/2005/8/layout/vList5"/>
    <dgm:cxn modelId="{B3907853-8BD4-4B7E-8204-2A843D9FC0ED}" type="presOf" srcId="{43665900-C99A-4639-844D-F476B58F9B9E}" destId="{B1BB82BF-7BBB-44DA-B634-D02B5FD17BD1}" srcOrd="0" destOrd="1" presId="urn:microsoft.com/office/officeart/2005/8/layout/vList5"/>
    <dgm:cxn modelId="{6F2B8CA5-1714-4978-9EC5-F5A3AB37D480}" type="presOf" srcId="{9E7C9E39-ED2D-42AB-AEBE-DE823ACFD5E5}" destId="{9FDA8BB3-3E55-491D-9B93-A433471F8E01}" srcOrd="0" destOrd="1" presId="urn:microsoft.com/office/officeart/2005/8/layout/vList5"/>
    <dgm:cxn modelId="{63E0885C-8C02-4C18-9607-AA1F028F92D1}" srcId="{1E741B59-149C-46F4-B8AF-84175BE71095}" destId="{C957FAB8-3D45-410A-A772-05FEB7C69DF4}" srcOrd="2" destOrd="0" parTransId="{DDC25B00-F41B-422C-8737-DDE1B527B3C6}" sibTransId="{F6EDFA0D-0880-4926-A0CE-FAA1BDF33A06}"/>
    <dgm:cxn modelId="{5261818A-4FA3-4AAB-9EB9-E10D442B5E93}" type="presOf" srcId="{30CBBB29-7528-47C2-8D9B-12FC57219608}" destId="{2EDA3A22-B082-454F-8091-44CE4DF287F2}" srcOrd="0" destOrd="0" presId="urn:microsoft.com/office/officeart/2005/8/layout/vList5"/>
    <dgm:cxn modelId="{F2902F88-01AD-44DC-A9CF-18D490E91ACC}" srcId="{C0DE347A-6EA3-446D-ADB0-CB3A6385EB1B}" destId="{9E7C9E39-ED2D-42AB-AEBE-DE823ACFD5E5}" srcOrd="1" destOrd="0" parTransId="{72FB7C33-3955-48BB-BB19-8480C534482C}" sibTransId="{0FE410BA-9E2E-46F5-BAC5-4507A019253C}"/>
    <dgm:cxn modelId="{953FAE32-13C3-4992-8822-7DFC674EEAE6}" srcId="{A02BFD6A-1E39-490C-93D9-3623D809803B}" destId="{8320B54C-803B-4C77-92F4-1FC118391914}" srcOrd="0" destOrd="0" parTransId="{3180E11F-6C61-4338-9ECD-6BB4BE0FEBE1}" sibTransId="{7AB4EEF4-4D47-43EB-9A2A-1B059E286C76}"/>
    <dgm:cxn modelId="{93899210-6E4B-4355-B107-49DBBB310657}" srcId="{9800CFE3-B572-4BEA-8F7F-43BBEB20FEC9}" destId="{9873A8E4-ADB1-4E60-990B-414F2737E5B0}" srcOrd="2" destOrd="0" parTransId="{7BEF3DF5-9C72-470D-9FFB-8C33A0819F5B}" sibTransId="{13573EBE-E1D5-49D4-884A-FD4DA20DE255}"/>
    <dgm:cxn modelId="{4EF92173-FFF2-4E56-8D8F-E04B22DC96BB}" type="presOf" srcId="{E5EE8D4F-4667-41E2-A8E0-B88DC357D068}" destId="{9FDA8BB3-3E55-491D-9B93-A433471F8E01}" srcOrd="0" destOrd="0" presId="urn:microsoft.com/office/officeart/2005/8/layout/vList5"/>
    <dgm:cxn modelId="{0302DB83-E980-4453-80B6-F9989B2C156F}" type="presOf" srcId="{9873A8E4-ADB1-4E60-990B-414F2737E5B0}" destId="{656A734D-E754-4C03-A4E3-3904E46F9514}" srcOrd="0" destOrd="0" presId="urn:microsoft.com/office/officeart/2005/8/layout/vList5"/>
    <dgm:cxn modelId="{0582E453-410F-44BC-A618-C6F18407E732}" srcId="{1E741B59-149C-46F4-B8AF-84175BE71095}" destId="{43665900-C99A-4639-844D-F476B58F9B9E}" srcOrd="1" destOrd="0" parTransId="{FFFF2899-6F46-49BF-A4D0-8766A12EFA88}" sibTransId="{29D62462-573F-4B13-A4A4-D3581D18AC79}"/>
    <dgm:cxn modelId="{E7C7C089-EDBE-4C33-8654-69663761E137}" srcId="{1E741B59-149C-46F4-B8AF-84175BE71095}" destId="{FCC57B91-B82A-4289-AB2B-539B39716E2D}" srcOrd="0" destOrd="0" parTransId="{ACA3521A-82A8-484C-AAA0-BEA88B7F0676}" sibTransId="{BD4DA01D-1856-404F-88AD-682A750D3252}"/>
    <dgm:cxn modelId="{1106A131-77A8-4FCB-867F-9FFF715AB1C8}" type="presOf" srcId="{8320B54C-803B-4C77-92F4-1FC118391914}" destId="{CE362C23-7416-4832-AF7C-9F1BD4854EF7}" srcOrd="0" destOrd="0" presId="urn:microsoft.com/office/officeart/2005/8/layout/vList5"/>
    <dgm:cxn modelId="{89E302AF-1FF3-401E-B835-9E0DB82809B2}" srcId="{C0DE347A-6EA3-446D-ADB0-CB3A6385EB1B}" destId="{E5EE8D4F-4667-41E2-A8E0-B88DC357D068}" srcOrd="0" destOrd="0" parTransId="{846017C5-9C16-470A-9756-529FB34BABD7}" sibTransId="{4919A5FC-7FE4-477F-B640-24930DD46E81}"/>
    <dgm:cxn modelId="{8A7799BB-27A3-4CA4-B5B0-B0CFB254076F}" type="presParOf" srcId="{3CED5822-26C7-4629-9891-BD8544286DE0}" destId="{CEE0071B-C409-46EF-84AC-31E0D8D43DC1}" srcOrd="0" destOrd="0" presId="urn:microsoft.com/office/officeart/2005/8/layout/vList5"/>
    <dgm:cxn modelId="{E626A8C4-FCD6-4A70-8FAC-71B852AAD86E}" type="presParOf" srcId="{CEE0071B-C409-46EF-84AC-31E0D8D43DC1}" destId="{ED0A0A00-CCAD-4349-BDE0-162D505F285B}" srcOrd="0" destOrd="0" presId="urn:microsoft.com/office/officeart/2005/8/layout/vList5"/>
    <dgm:cxn modelId="{E54F73BA-B781-462E-B961-B59AA2DF7537}" type="presParOf" srcId="{CEE0071B-C409-46EF-84AC-31E0D8D43DC1}" destId="{B1BB82BF-7BBB-44DA-B634-D02B5FD17BD1}" srcOrd="1" destOrd="0" presId="urn:microsoft.com/office/officeart/2005/8/layout/vList5"/>
    <dgm:cxn modelId="{2DE8E99C-DB7F-450C-A7F5-AE1E5DBE1D37}" type="presParOf" srcId="{3CED5822-26C7-4629-9891-BD8544286DE0}" destId="{0DE6E4AC-5D70-4E94-AF76-87C305883ABD}" srcOrd="1" destOrd="0" presId="urn:microsoft.com/office/officeart/2005/8/layout/vList5"/>
    <dgm:cxn modelId="{92ABC436-0838-41E9-9478-ADB271D7AB41}" type="presParOf" srcId="{3CED5822-26C7-4629-9891-BD8544286DE0}" destId="{C07D8B6A-7A1A-4310-A4FF-1B86D452EDB8}" srcOrd="2" destOrd="0" presId="urn:microsoft.com/office/officeart/2005/8/layout/vList5"/>
    <dgm:cxn modelId="{824719F8-EB24-4B02-A1E8-4C2608D48D42}" type="presParOf" srcId="{C07D8B6A-7A1A-4310-A4FF-1B86D452EDB8}" destId="{2E97EA45-E8A2-4A2A-8C9F-F55E752626D3}" srcOrd="0" destOrd="0" presId="urn:microsoft.com/office/officeart/2005/8/layout/vList5"/>
    <dgm:cxn modelId="{8D3F643C-B513-47C2-AACE-5248F5B00679}" type="presParOf" srcId="{C07D8B6A-7A1A-4310-A4FF-1B86D452EDB8}" destId="{9FDA8BB3-3E55-491D-9B93-A433471F8E01}" srcOrd="1" destOrd="0" presId="urn:microsoft.com/office/officeart/2005/8/layout/vList5"/>
    <dgm:cxn modelId="{2294AB16-E6FF-4E26-A2D6-EBEA4E2DEB3A}" type="presParOf" srcId="{3CED5822-26C7-4629-9891-BD8544286DE0}" destId="{6943BF84-120C-47BA-A1C6-570369FF4A45}" srcOrd="3" destOrd="0" presId="urn:microsoft.com/office/officeart/2005/8/layout/vList5"/>
    <dgm:cxn modelId="{FED2E831-69AC-46D5-B317-FC5E02B1E01E}" type="presParOf" srcId="{3CED5822-26C7-4629-9891-BD8544286DE0}" destId="{391F2B8F-6ED3-418D-9A78-BEA3636B6C30}" srcOrd="4" destOrd="0" presId="urn:microsoft.com/office/officeart/2005/8/layout/vList5"/>
    <dgm:cxn modelId="{AD026C68-914B-4F99-BD72-2BB147862CA8}" type="presParOf" srcId="{391F2B8F-6ED3-418D-9A78-BEA3636B6C30}" destId="{656A734D-E754-4C03-A4E3-3904E46F9514}" srcOrd="0" destOrd="0" presId="urn:microsoft.com/office/officeart/2005/8/layout/vList5"/>
    <dgm:cxn modelId="{ACAD9258-8F21-4FA9-A56A-8AB103BAE42B}" type="presParOf" srcId="{391F2B8F-6ED3-418D-9A78-BEA3636B6C30}" destId="{2EDA3A22-B082-454F-8091-44CE4DF287F2}" srcOrd="1" destOrd="0" presId="urn:microsoft.com/office/officeart/2005/8/layout/vList5"/>
    <dgm:cxn modelId="{5DC869D4-754F-4E41-B230-74617D15B28F}" type="presParOf" srcId="{3CED5822-26C7-4629-9891-BD8544286DE0}" destId="{B1E0D0BD-5C1C-48BE-88D4-578C1E7A5833}" srcOrd="5" destOrd="0" presId="urn:microsoft.com/office/officeart/2005/8/layout/vList5"/>
    <dgm:cxn modelId="{DC5DD9BE-19FA-4B21-9627-DC42856E00D3}" type="presParOf" srcId="{3CED5822-26C7-4629-9891-BD8544286DE0}" destId="{A62D3D4C-5D1A-448D-8092-276FACB096A9}" srcOrd="6" destOrd="0" presId="urn:microsoft.com/office/officeart/2005/8/layout/vList5"/>
    <dgm:cxn modelId="{F105DF43-976E-4BE3-B146-4DF8C75F07CF}" type="presParOf" srcId="{A62D3D4C-5D1A-448D-8092-276FACB096A9}" destId="{AF471A23-4987-40AC-9017-849694DEF020}" srcOrd="0" destOrd="0" presId="urn:microsoft.com/office/officeart/2005/8/layout/vList5"/>
    <dgm:cxn modelId="{D78705B5-C50F-4E29-9426-D956FFA8B1DC}" type="presParOf" srcId="{A62D3D4C-5D1A-448D-8092-276FACB096A9}" destId="{CE362C23-7416-4832-AF7C-9F1BD4854EF7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00CFE3-B572-4BEA-8F7F-43BBEB20FEC9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1E741B59-149C-46F4-B8AF-84175BE71095}">
      <dgm:prSet phldrT="[Текст]"/>
      <dgm:spPr/>
      <dgm:t>
        <a:bodyPr/>
        <a:lstStyle/>
        <a:p>
          <a:r>
            <a:rPr lang="be-BY" smtClean="0"/>
            <a:t>полемическая, убеждающая речь</a:t>
          </a:r>
        </a:p>
      </dgm:t>
    </dgm:pt>
    <dgm:pt modelId="{97D5D10C-0938-45B2-A4F4-F36B84CF18B8}" type="parTrans" cxnId="{A7B34754-EA6B-451A-AFA8-42DC87129D29}">
      <dgm:prSet/>
      <dgm:spPr/>
      <dgm:t>
        <a:bodyPr/>
        <a:lstStyle/>
        <a:p>
          <a:endParaRPr lang="be-BY"/>
        </a:p>
      </dgm:t>
    </dgm:pt>
    <dgm:pt modelId="{42670136-8427-4019-AA34-C7B6C6702E89}" type="sibTrans" cxnId="{A7B34754-EA6B-451A-AFA8-42DC87129D29}">
      <dgm:prSet/>
      <dgm:spPr/>
      <dgm:t>
        <a:bodyPr/>
        <a:lstStyle/>
        <a:p>
          <a:endParaRPr lang="be-BY"/>
        </a:p>
      </dgm:t>
    </dgm:pt>
    <dgm:pt modelId="{FCC57B91-B82A-4289-AB2B-539B39716E2D}">
      <dgm:prSet phldrT="[Текст]"/>
      <dgm:spPr/>
      <dgm:t>
        <a:bodyPr/>
        <a:lstStyle/>
        <a:p>
          <a:r>
            <a:rPr lang="be-BY" smtClean="0"/>
            <a:t>Основная задача сторон в судебных прениях – это доказывание (прокурором) и опровержение (адвокатом) наличия в действиях подсудимого состава преступления, или доказывание меньшей степени виновности подсудимого, или обоснование его невиновности</a:t>
          </a:r>
          <a:endParaRPr lang="be-BY"/>
        </a:p>
      </dgm:t>
    </dgm:pt>
    <dgm:pt modelId="{ACA3521A-82A8-484C-AAA0-BEA88B7F0676}" type="parTrans" cxnId="{E7C7C089-EDBE-4C33-8654-69663761E137}">
      <dgm:prSet/>
      <dgm:spPr/>
      <dgm:t>
        <a:bodyPr/>
        <a:lstStyle/>
        <a:p>
          <a:endParaRPr lang="be-BY"/>
        </a:p>
      </dgm:t>
    </dgm:pt>
    <dgm:pt modelId="{BD4DA01D-1856-404F-88AD-682A750D3252}" type="sibTrans" cxnId="{E7C7C089-EDBE-4C33-8654-69663761E137}">
      <dgm:prSet/>
      <dgm:spPr/>
      <dgm:t>
        <a:bodyPr/>
        <a:lstStyle/>
        <a:p>
          <a:endParaRPr lang="be-BY"/>
        </a:p>
      </dgm:t>
    </dgm:pt>
    <dgm:pt modelId="{C0DE347A-6EA3-446D-ADB0-CB3A6385EB1B}">
      <dgm:prSet phldrT="[Текст]"/>
      <dgm:spPr/>
      <dgm:t>
        <a:bodyPr/>
        <a:lstStyle/>
        <a:p>
          <a:r>
            <a:rPr lang="ru-RU" smtClean="0"/>
            <a:t>оценочно-правовой характер</a:t>
          </a:r>
          <a:endParaRPr lang="be-BY"/>
        </a:p>
      </dgm:t>
    </dgm:pt>
    <dgm:pt modelId="{00A66BCB-4188-4D0B-888A-539DD8C42CDF}" type="parTrans" cxnId="{3FB42915-B983-41F2-83E8-2D4AC1B9AC38}">
      <dgm:prSet/>
      <dgm:spPr/>
      <dgm:t>
        <a:bodyPr/>
        <a:lstStyle/>
        <a:p>
          <a:endParaRPr lang="be-BY"/>
        </a:p>
      </dgm:t>
    </dgm:pt>
    <dgm:pt modelId="{35866E1A-0628-453D-9829-A22509425735}" type="sibTrans" cxnId="{3FB42915-B983-41F2-83E8-2D4AC1B9AC38}">
      <dgm:prSet/>
      <dgm:spPr/>
      <dgm:t>
        <a:bodyPr/>
        <a:lstStyle/>
        <a:p>
          <a:endParaRPr lang="be-BY"/>
        </a:p>
      </dgm:t>
    </dgm:pt>
    <dgm:pt modelId="{E5EE8D4F-4667-41E2-A8E0-B88DC357D068}">
      <dgm:prSet phldrT="[Текст]" custT="1"/>
      <dgm:spPr/>
      <dgm:t>
        <a:bodyPr/>
        <a:lstStyle/>
        <a:p>
          <a:r>
            <a:rPr lang="be-BY" sz="1600" smtClean="0"/>
            <a:t>проводится объективный анализ всех фактов, раскрываются и оцениваются мотивы преступления, оцениваются действия подсудимого, дается юридическая квалификация этим действиям</a:t>
          </a:r>
          <a:endParaRPr lang="be-BY" sz="1600"/>
        </a:p>
      </dgm:t>
    </dgm:pt>
    <dgm:pt modelId="{846017C5-9C16-470A-9756-529FB34BABD7}" type="parTrans" cxnId="{89E302AF-1FF3-401E-B835-9E0DB82809B2}">
      <dgm:prSet/>
      <dgm:spPr/>
      <dgm:t>
        <a:bodyPr/>
        <a:lstStyle/>
        <a:p>
          <a:endParaRPr lang="be-BY"/>
        </a:p>
      </dgm:t>
    </dgm:pt>
    <dgm:pt modelId="{4919A5FC-7FE4-477F-B640-24930DD46E81}" type="sibTrans" cxnId="{89E302AF-1FF3-401E-B835-9E0DB82809B2}">
      <dgm:prSet/>
      <dgm:spPr/>
      <dgm:t>
        <a:bodyPr/>
        <a:lstStyle/>
        <a:p>
          <a:endParaRPr lang="be-BY"/>
        </a:p>
      </dgm:t>
    </dgm:pt>
    <dgm:pt modelId="{9873A8E4-ADB1-4E60-990B-414F2737E5B0}">
      <dgm:prSet phldrT="[Текст]"/>
      <dgm:spPr/>
      <dgm:t>
        <a:bodyPr/>
        <a:lstStyle/>
        <a:p>
          <a:r>
            <a:rPr lang="ru-RU" smtClean="0"/>
            <a:t>четыре адресата</a:t>
          </a:r>
          <a:endParaRPr lang="be-BY"/>
        </a:p>
      </dgm:t>
    </dgm:pt>
    <dgm:pt modelId="{7BEF3DF5-9C72-470D-9FFB-8C33A0819F5B}" type="parTrans" cxnId="{93899210-6E4B-4355-B107-49DBBB310657}">
      <dgm:prSet/>
      <dgm:spPr/>
      <dgm:t>
        <a:bodyPr/>
        <a:lstStyle/>
        <a:p>
          <a:endParaRPr lang="be-BY"/>
        </a:p>
      </dgm:t>
    </dgm:pt>
    <dgm:pt modelId="{13573EBE-E1D5-49D4-884A-FD4DA20DE255}" type="sibTrans" cxnId="{93899210-6E4B-4355-B107-49DBBB310657}">
      <dgm:prSet/>
      <dgm:spPr/>
      <dgm:t>
        <a:bodyPr/>
        <a:lstStyle/>
        <a:p>
          <a:endParaRPr lang="be-BY"/>
        </a:p>
      </dgm:t>
    </dgm:pt>
    <dgm:pt modelId="{30CBBB29-7528-47C2-8D9B-12FC57219608}">
      <dgm:prSet phldrT="[Текст]" custT="1"/>
      <dgm:spPr/>
      <dgm:t>
        <a:bodyPr/>
        <a:lstStyle/>
        <a:p>
          <a:r>
            <a:rPr lang="be-BY" sz="1600" smtClean="0"/>
            <a:t>Главный адресат – суд; </a:t>
          </a:r>
          <a:endParaRPr lang="be-BY" sz="1600"/>
        </a:p>
      </dgm:t>
    </dgm:pt>
    <dgm:pt modelId="{AABB2551-E392-406A-AD85-CF940F61D770}" type="parTrans" cxnId="{7E679EB4-5485-49EA-954D-AED7978AB162}">
      <dgm:prSet/>
      <dgm:spPr/>
      <dgm:t>
        <a:bodyPr/>
        <a:lstStyle/>
        <a:p>
          <a:endParaRPr lang="be-BY"/>
        </a:p>
      </dgm:t>
    </dgm:pt>
    <dgm:pt modelId="{0A5A84F0-D453-4FA8-93B0-2ADF160D97EC}" type="sibTrans" cxnId="{7E679EB4-5485-49EA-954D-AED7978AB162}">
      <dgm:prSet/>
      <dgm:spPr/>
      <dgm:t>
        <a:bodyPr/>
        <a:lstStyle/>
        <a:p>
          <a:endParaRPr lang="be-BY"/>
        </a:p>
      </dgm:t>
    </dgm:pt>
    <dgm:pt modelId="{A02BFD6A-1E39-490C-93D9-3623D809803B}">
      <dgm:prSet/>
      <dgm:spPr/>
      <dgm:t>
        <a:bodyPr/>
        <a:lstStyle/>
        <a:p>
          <a:r>
            <a:rPr lang="ru-RU" smtClean="0"/>
            <a:t>монолог и диалогичность</a:t>
          </a:r>
          <a:endParaRPr lang="be-BY"/>
        </a:p>
      </dgm:t>
    </dgm:pt>
    <dgm:pt modelId="{21A7D9BA-A489-4226-8ECE-D07BD138355B}" type="parTrans" cxnId="{894FE892-F5C3-4944-A78B-8CCBF3B00694}">
      <dgm:prSet/>
      <dgm:spPr/>
      <dgm:t>
        <a:bodyPr/>
        <a:lstStyle/>
        <a:p>
          <a:endParaRPr lang="be-BY"/>
        </a:p>
      </dgm:t>
    </dgm:pt>
    <dgm:pt modelId="{B375DB22-FC18-4D60-A053-4ECA31E455C5}" type="sibTrans" cxnId="{894FE892-F5C3-4944-A78B-8CCBF3B00694}">
      <dgm:prSet/>
      <dgm:spPr/>
      <dgm:t>
        <a:bodyPr/>
        <a:lstStyle/>
        <a:p>
          <a:endParaRPr lang="be-BY"/>
        </a:p>
      </dgm:t>
    </dgm:pt>
    <dgm:pt modelId="{8320B54C-803B-4C77-92F4-1FC118391914}">
      <dgm:prSet custT="1"/>
      <dgm:spPr/>
      <dgm:t>
        <a:bodyPr/>
        <a:lstStyle/>
        <a:p>
          <a:r>
            <a:rPr lang="be-BY" sz="1600" smtClean="0"/>
            <a:t>Являясь монологом по форме, судебная речь составляет часть диалога, который ведется между прокурором и адвокатом на протяжении всего судебного следствия</a:t>
          </a:r>
          <a:endParaRPr lang="be-BY" sz="1600"/>
        </a:p>
      </dgm:t>
    </dgm:pt>
    <dgm:pt modelId="{3180E11F-6C61-4338-9ECD-6BB4BE0FEBE1}" type="parTrans" cxnId="{953FAE32-13C3-4992-8822-7DFC674EEAE6}">
      <dgm:prSet/>
      <dgm:spPr/>
      <dgm:t>
        <a:bodyPr/>
        <a:lstStyle/>
        <a:p>
          <a:endParaRPr lang="be-BY"/>
        </a:p>
      </dgm:t>
    </dgm:pt>
    <dgm:pt modelId="{7AB4EEF4-4D47-43EB-9A2A-1B059E286C76}" type="sibTrans" cxnId="{953FAE32-13C3-4992-8822-7DFC674EEAE6}">
      <dgm:prSet/>
      <dgm:spPr/>
      <dgm:t>
        <a:bodyPr/>
        <a:lstStyle/>
        <a:p>
          <a:endParaRPr lang="be-BY"/>
        </a:p>
      </dgm:t>
    </dgm:pt>
    <dgm:pt modelId="{236FBCEE-E613-40AC-957B-1E7442CCEB99}">
      <dgm:prSet phldrT="[Текст]" custT="1"/>
      <dgm:spPr/>
      <dgm:t>
        <a:bodyPr/>
        <a:lstStyle/>
        <a:p>
          <a:r>
            <a:rPr lang="be-BY" sz="1600" smtClean="0"/>
            <a:t>процессуальный противник, </a:t>
          </a:r>
          <a:endParaRPr lang="be-BY" sz="1600"/>
        </a:p>
      </dgm:t>
    </dgm:pt>
    <dgm:pt modelId="{91809656-4728-417C-AFC3-9C492C4821E4}" type="parTrans" cxnId="{2EE80FCA-C971-481A-AF48-2CA3E8EE470A}">
      <dgm:prSet/>
      <dgm:spPr/>
    </dgm:pt>
    <dgm:pt modelId="{3588AE03-38D3-4DA7-BB6A-D1BFD00486C7}" type="sibTrans" cxnId="{2EE80FCA-C971-481A-AF48-2CA3E8EE470A}">
      <dgm:prSet/>
      <dgm:spPr/>
    </dgm:pt>
    <dgm:pt modelId="{4CBA6E90-66B7-4A12-A4B7-F0C1D1EA614A}">
      <dgm:prSet phldrT="[Текст]" custT="1"/>
      <dgm:spPr/>
      <dgm:t>
        <a:bodyPr/>
        <a:lstStyle/>
        <a:p>
          <a:r>
            <a:rPr lang="be-BY" sz="1600" smtClean="0"/>
            <a:t>подсудимый</a:t>
          </a:r>
          <a:endParaRPr lang="be-BY" sz="1600"/>
        </a:p>
      </dgm:t>
    </dgm:pt>
    <dgm:pt modelId="{6513161E-543B-4F8D-92F6-8F4AE137C383}" type="parTrans" cxnId="{B6815486-9DE7-420B-9D97-D18D6B3C9A09}">
      <dgm:prSet/>
      <dgm:spPr/>
    </dgm:pt>
    <dgm:pt modelId="{F0EFD939-1D2B-4EC0-8FFD-A7CDCD70B430}" type="sibTrans" cxnId="{B6815486-9DE7-420B-9D97-D18D6B3C9A09}">
      <dgm:prSet/>
      <dgm:spPr/>
    </dgm:pt>
    <dgm:pt modelId="{A614AA80-939C-4289-A6D1-169743920738}">
      <dgm:prSet phldrT="[Текст]" custT="1"/>
      <dgm:spPr/>
      <dgm:t>
        <a:bodyPr/>
        <a:lstStyle/>
        <a:p>
          <a:r>
            <a:rPr lang="be-BY" sz="1600" smtClean="0"/>
            <a:t>все присутствующие в зале суда граждане</a:t>
          </a:r>
          <a:endParaRPr lang="be-BY" sz="1600"/>
        </a:p>
      </dgm:t>
    </dgm:pt>
    <dgm:pt modelId="{81B6C49E-2D84-429F-AEA0-9ABDC8893F72}" type="parTrans" cxnId="{E9007B9C-3083-482D-8232-C48A7FD2CC4F}">
      <dgm:prSet/>
      <dgm:spPr/>
    </dgm:pt>
    <dgm:pt modelId="{DDA7D9A1-7E2E-4450-8510-476D6EFB73E2}" type="sibTrans" cxnId="{E9007B9C-3083-482D-8232-C48A7FD2CC4F}">
      <dgm:prSet/>
      <dgm:spPr/>
    </dgm:pt>
    <dgm:pt modelId="{3CED5822-26C7-4629-9891-BD8544286DE0}" type="pres">
      <dgm:prSet presAssocID="{9800CFE3-B572-4BEA-8F7F-43BBEB20FEC9}" presName="Name0" presStyleCnt="0">
        <dgm:presLayoutVars>
          <dgm:dir/>
          <dgm:animLvl val="lvl"/>
          <dgm:resizeHandles val="exact"/>
        </dgm:presLayoutVars>
      </dgm:prSet>
      <dgm:spPr/>
    </dgm:pt>
    <dgm:pt modelId="{CEE0071B-C409-46EF-84AC-31E0D8D43DC1}" type="pres">
      <dgm:prSet presAssocID="{1E741B59-149C-46F4-B8AF-84175BE71095}" presName="linNode" presStyleCnt="0"/>
      <dgm:spPr/>
    </dgm:pt>
    <dgm:pt modelId="{ED0A0A00-CCAD-4349-BDE0-162D505F285B}" type="pres">
      <dgm:prSet presAssocID="{1E741B59-149C-46F4-B8AF-84175BE7109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1BB82BF-7BBB-44DA-B634-D02B5FD17BD1}" type="pres">
      <dgm:prSet presAssocID="{1E741B59-149C-46F4-B8AF-84175BE7109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DE6E4AC-5D70-4E94-AF76-87C305883ABD}" type="pres">
      <dgm:prSet presAssocID="{42670136-8427-4019-AA34-C7B6C6702E89}" presName="sp" presStyleCnt="0"/>
      <dgm:spPr/>
    </dgm:pt>
    <dgm:pt modelId="{C07D8B6A-7A1A-4310-A4FF-1B86D452EDB8}" type="pres">
      <dgm:prSet presAssocID="{C0DE347A-6EA3-446D-ADB0-CB3A6385EB1B}" presName="linNode" presStyleCnt="0"/>
      <dgm:spPr/>
    </dgm:pt>
    <dgm:pt modelId="{2E97EA45-E8A2-4A2A-8C9F-F55E752626D3}" type="pres">
      <dgm:prSet presAssocID="{C0DE347A-6EA3-446D-ADB0-CB3A6385EB1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FDA8BB3-3E55-491D-9B93-A433471F8E01}" type="pres">
      <dgm:prSet presAssocID="{C0DE347A-6EA3-446D-ADB0-CB3A6385EB1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6943BF84-120C-47BA-A1C6-570369FF4A45}" type="pres">
      <dgm:prSet presAssocID="{35866E1A-0628-453D-9829-A22509425735}" presName="sp" presStyleCnt="0"/>
      <dgm:spPr/>
    </dgm:pt>
    <dgm:pt modelId="{391F2B8F-6ED3-418D-9A78-BEA3636B6C30}" type="pres">
      <dgm:prSet presAssocID="{9873A8E4-ADB1-4E60-990B-414F2737E5B0}" presName="linNode" presStyleCnt="0"/>
      <dgm:spPr/>
    </dgm:pt>
    <dgm:pt modelId="{656A734D-E754-4C03-A4E3-3904E46F9514}" type="pres">
      <dgm:prSet presAssocID="{9873A8E4-ADB1-4E60-990B-414F2737E5B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2EDA3A22-B082-454F-8091-44CE4DF287F2}" type="pres">
      <dgm:prSet presAssocID="{9873A8E4-ADB1-4E60-990B-414F2737E5B0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B1E0D0BD-5C1C-48BE-88D4-578C1E7A5833}" type="pres">
      <dgm:prSet presAssocID="{13573EBE-E1D5-49D4-884A-FD4DA20DE255}" presName="sp" presStyleCnt="0"/>
      <dgm:spPr/>
    </dgm:pt>
    <dgm:pt modelId="{A62D3D4C-5D1A-448D-8092-276FACB096A9}" type="pres">
      <dgm:prSet presAssocID="{A02BFD6A-1E39-490C-93D9-3623D809803B}" presName="linNode" presStyleCnt="0"/>
      <dgm:spPr/>
    </dgm:pt>
    <dgm:pt modelId="{AF471A23-4987-40AC-9017-849694DEF020}" type="pres">
      <dgm:prSet presAssocID="{A02BFD6A-1E39-490C-93D9-3623D809803B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E362C23-7416-4832-AF7C-9F1BD4854EF7}" type="pres">
      <dgm:prSet presAssocID="{A02BFD6A-1E39-490C-93D9-3623D809803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A7B34754-EA6B-451A-AFA8-42DC87129D29}" srcId="{9800CFE3-B572-4BEA-8F7F-43BBEB20FEC9}" destId="{1E741B59-149C-46F4-B8AF-84175BE71095}" srcOrd="0" destOrd="0" parTransId="{97D5D10C-0938-45B2-A4F4-F36B84CF18B8}" sibTransId="{42670136-8427-4019-AA34-C7B6C6702E89}"/>
    <dgm:cxn modelId="{3FB42915-B983-41F2-83E8-2D4AC1B9AC38}" srcId="{9800CFE3-B572-4BEA-8F7F-43BBEB20FEC9}" destId="{C0DE347A-6EA3-446D-ADB0-CB3A6385EB1B}" srcOrd="1" destOrd="0" parTransId="{00A66BCB-4188-4D0B-888A-539DD8C42CDF}" sibTransId="{35866E1A-0628-453D-9829-A22509425735}"/>
    <dgm:cxn modelId="{A8460DC0-0C89-4AD4-B8ED-AAF342CA3A94}" type="presOf" srcId="{A614AA80-939C-4289-A6D1-169743920738}" destId="{2EDA3A22-B082-454F-8091-44CE4DF287F2}" srcOrd="0" destOrd="3" presId="urn:microsoft.com/office/officeart/2005/8/layout/vList5"/>
    <dgm:cxn modelId="{A2760D55-D42A-48B2-905D-1523D0E27DF4}" type="presOf" srcId="{A02BFD6A-1E39-490C-93D9-3623D809803B}" destId="{AF471A23-4987-40AC-9017-849694DEF020}" srcOrd="0" destOrd="0" presId="urn:microsoft.com/office/officeart/2005/8/layout/vList5"/>
    <dgm:cxn modelId="{894FE892-F5C3-4944-A78B-8CCBF3B00694}" srcId="{9800CFE3-B572-4BEA-8F7F-43BBEB20FEC9}" destId="{A02BFD6A-1E39-490C-93D9-3623D809803B}" srcOrd="3" destOrd="0" parTransId="{21A7D9BA-A489-4226-8ECE-D07BD138355B}" sibTransId="{B375DB22-FC18-4D60-A053-4ECA31E455C5}"/>
    <dgm:cxn modelId="{7E679EB4-5485-49EA-954D-AED7978AB162}" srcId="{9873A8E4-ADB1-4E60-990B-414F2737E5B0}" destId="{30CBBB29-7528-47C2-8D9B-12FC57219608}" srcOrd="0" destOrd="0" parTransId="{AABB2551-E392-406A-AD85-CF940F61D770}" sibTransId="{0A5A84F0-D453-4FA8-93B0-2ADF160D97EC}"/>
    <dgm:cxn modelId="{5C50EA32-5FA0-4A0D-838D-7D5BEBC90931}" type="presOf" srcId="{9800CFE3-B572-4BEA-8F7F-43BBEB20FEC9}" destId="{3CED5822-26C7-4629-9891-BD8544286DE0}" srcOrd="0" destOrd="0" presId="urn:microsoft.com/office/officeart/2005/8/layout/vList5"/>
    <dgm:cxn modelId="{AD87526A-5D16-4FB0-B9AC-F7E7891ADACA}" type="presOf" srcId="{4CBA6E90-66B7-4A12-A4B7-F0C1D1EA614A}" destId="{2EDA3A22-B082-454F-8091-44CE4DF287F2}" srcOrd="0" destOrd="2" presId="urn:microsoft.com/office/officeart/2005/8/layout/vList5"/>
    <dgm:cxn modelId="{A9B49F95-11E3-4930-BA3A-EFF73D9D3B64}" type="presOf" srcId="{8320B54C-803B-4C77-92F4-1FC118391914}" destId="{CE362C23-7416-4832-AF7C-9F1BD4854EF7}" srcOrd="0" destOrd="0" presId="urn:microsoft.com/office/officeart/2005/8/layout/vList5"/>
    <dgm:cxn modelId="{2EE80FCA-C971-481A-AF48-2CA3E8EE470A}" srcId="{9873A8E4-ADB1-4E60-990B-414F2737E5B0}" destId="{236FBCEE-E613-40AC-957B-1E7442CCEB99}" srcOrd="1" destOrd="0" parTransId="{91809656-4728-417C-AFC3-9C492C4821E4}" sibTransId="{3588AE03-38D3-4DA7-BB6A-D1BFD00486C7}"/>
    <dgm:cxn modelId="{B6815486-9DE7-420B-9D97-D18D6B3C9A09}" srcId="{9873A8E4-ADB1-4E60-990B-414F2737E5B0}" destId="{4CBA6E90-66B7-4A12-A4B7-F0C1D1EA614A}" srcOrd="2" destOrd="0" parTransId="{6513161E-543B-4F8D-92F6-8F4AE137C383}" sibTransId="{F0EFD939-1D2B-4EC0-8FFD-A7CDCD70B430}"/>
    <dgm:cxn modelId="{953FAE32-13C3-4992-8822-7DFC674EEAE6}" srcId="{A02BFD6A-1E39-490C-93D9-3623D809803B}" destId="{8320B54C-803B-4C77-92F4-1FC118391914}" srcOrd="0" destOrd="0" parTransId="{3180E11F-6C61-4338-9ECD-6BB4BE0FEBE1}" sibTransId="{7AB4EEF4-4D47-43EB-9A2A-1B059E286C76}"/>
    <dgm:cxn modelId="{93899210-6E4B-4355-B107-49DBBB310657}" srcId="{9800CFE3-B572-4BEA-8F7F-43BBEB20FEC9}" destId="{9873A8E4-ADB1-4E60-990B-414F2737E5B0}" srcOrd="2" destOrd="0" parTransId="{7BEF3DF5-9C72-470D-9FFB-8C33A0819F5B}" sibTransId="{13573EBE-E1D5-49D4-884A-FD4DA20DE255}"/>
    <dgm:cxn modelId="{D37B728C-9C14-4C5D-A641-4F2B0E01BCBA}" type="presOf" srcId="{1E741B59-149C-46F4-B8AF-84175BE71095}" destId="{ED0A0A00-CCAD-4349-BDE0-162D505F285B}" srcOrd="0" destOrd="0" presId="urn:microsoft.com/office/officeart/2005/8/layout/vList5"/>
    <dgm:cxn modelId="{D9ED79DB-18F2-47F9-918F-2FE6E6CA646B}" type="presOf" srcId="{FCC57B91-B82A-4289-AB2B-539B39716E2D}" destId="{B1BB82BF-7BBB-44DA-B634-D02B5FD17BD1}" srcOrd="0" destOrd="0" presId="urn:microsoft.com/office/officeart/2005/8/layout/vList5"/>
    <dgm:cxn modelId="{E7C7C089-EDBE-4C33-8654-69663761E137}" srcId="{1E741B59-149C-46F4-B8AF-84175BE71095}" destId="{FCC57B91-B82A-4289-AB2B-539B39716E2D}" srcOrd="0" destOrd="0" parTransId="{ACA3521A-82A8-484C-AAA0-BEA88B7F0676}" sibTransId="{BD4DA01D-1856-404F-88AD-682A750D3252}"/>
    <dgm:cxn modelId="{5304E451-FDC9-4163-917C-F736FB475789}" type="presOf" srcId="{C0DE347A-6EA3-446D-ADB0-CB3A6385EB1B}" destId="{2E97EA45-E8A2-4A2A-8C9F-F55E752626D3}" srcOrd="0" destOrd="0" presId="urn:microsoft.com/office/officeart/2005/8/layout/vList5"/>
    <dgm:cxn modelId="{E9007B9C-3083-482D-8232-C48A7FD2CC4F}" srcId="{9873A8E4-ADB1-4E60-990B-414F2737E5B0}" destId="{A614AA80-939C-4289-A6D1-169743920738}" srcOrd="3" destOrd="0" parTransId="{81B6C49E-2D84-429F-AEA0-9ABDC8893F72}" sibTransId="{DDA7D9A1-7E2E-4450-8510-476D6EFB73E2}"/>
    <dgm:cxn modelId="{4BE276E2-A000-4015-8B71-46AFD47307F5}" type="presOf" srcId="{9873A8E4-ADB1-4E60-990B-414F2737E5B0}" destId="{656A734D-E754-4C03-A4E3-3904E46F9514}" srcOrd="0" destOrd="0" presId="urn:microsoft.com/office/officeart/2005/8/layout/vList5"/>
    <dgm:cxn modelId="{2D6C4A71-0523-4909-8803-5E0F3EBD122E}" type="presOf" srcId="{236FBCEE-E613-40AC-957B-1E7442CCEB99}" destId="{2EDA3A22-B082-454F-8091-44CE4DF287F2}" srcOrd="0" destOrd="1" presId="urn:microsoft.com/office/officeart/2005/8/layout/vList5"/>
    <dgm:cxn modelId="{C7463F04-7AA2-486F-B8B4-7999E1C0F5D4}" type="presOf" srcId="{E5EE8D4F-4667-41E2-A8E0-B88DC357D068}" destId="{9FDA8BB3-3E55-491D-9B93-A433471F8E01}" srcOrd="0" destOrd="0" presId="urn:microsoft.com/office/officeart/2005/8/layout/vList5"/>
    <dgm:cxn modelId="{89E302AF-1FF3-401E-B835-9E0DB82809B2}" srcId="{C0DE347A-6EA3-446D-ADB0-CB3A6385EB1B}" destId="{E5EE8D4F-4667-41E2-A8E0-B88DC357D068}" srcOrd="0" destOrd="0" parTransId="{846017C5-9C16-470A-9756-529FB34BABD7}" sibTransId="{4919A5FC-7FE4-477F-B640-24930DD46E81}"/>
    <dgm:cxn modelId="{F18F6820-58F8-4137-9ACF-6C6E4D1D1D53}" type="presOf" srcId="{30CBBB29-7528-47C2-8D9B-12FC57219608}" destId="{2EDA3A22-B082-454F-8091-44CE4DF287F2}" srcOrd="0" destOrd="0" presId="urn:microsoft.com/office/officeart/2005/8/layout/vList5"/>
    <dgm:cxn modelId="{C4D60388-FD69-4239-A06B-D7B15C8EB99A}" type="presParOf" srcId="{3CED5822-26C7-4629-9891-BD8544286DE0}" destId="{CEE0071B-C409-46EF-84AC-31E0D8D43DC1}" srcOrd="0" destOrd="0" presId="urn:microsoft.com/office/officeart/2005/8/layout/vList5"/>
    <dgm:cxn modelId="{D48AB535-7872-410A-974F-1CB409784B95}" type="presParOf" srcId="{CEE0071B-C409-46EF-84AC-31E0D8D43DC1}" destId="{ED0A0A00-CCAD-4349-BDE0-162D505F285B}" srcOrd="0" destOrd="0" presId="urn:microsoft.com/office/officeart/2005/8/layout/vList5"/>
    <dgm:cxn modelId="{A05555FC-2AA8-4D14-933D-4AB4B6AADE5C}" type="presParOf" srcId="{CEE0071B-C409-46EF-84AC-31E0D8D43DC1}" destId="{B1BB82BF-7BBB-44DA-B634-D02B5FD17BD1}" srcOrd="1" destOrd="0" presId="urn:microsoft.com/office/officeart/2005/8/layout/vList5"/>
    <dgm:cxn modelId="{19E4166A-29E6-476F-BB88-39065A820ECC}" type="presParOf" srcId="{3CED5822-26C7-4629-9891-BD8544286DE0}" destId="{0DE6E4AC-5D70-4E94-AF76-87C305883ABD}" srcOrd="1" destOrd="0" presId="urn:microsoft.com/office/officeart/2005/8/layout/vList5"/>
    <dgm:cxn modelId="{494602E1-37E5-4BBF-A5B5-FC9C24FBCFF6}" type="presParOf" srcId="{3CED5822-26C7-4629-9891-BD8544286DE0}" destId="{C07D8B6A-7A1A-4310-A4FF-1B86D452EDB8}" srcOrd="2" destOrd="0" presId="urn:microsoft.com/office/officeart/2005/8/layout/vList5"/>
    <dgm:cxn modelId="{CAFC66CA-C19C-41BF-AD36-6F6DB86A019D}" type="presParOf" srcId="{C07D8B6A-7A1A-4310-A4FF-1B86D452EDB8}" destId="{2E97EA45-E8A2-4A2A-8C9F-F55E752626D3}" srcOrd="0" destOrd="0" presId="urn:microsoft.com/office/officeart/2005/8/layout/vList5"/>
    <dgm:cxn modelId="{3517F2C0-950F-4AB6-BE3A-63261E92DB58}" type="presParOf" srcId="{C07D8B6A-7A1A-4310-A4FF-1B86D452EDB8}" destId="{9FDA8BB3-3E55-491D-9B93-A433471F8E01}" srcOrd="1" destOrd="0" presId="urn:microsoft.com/office/officeart/2005/8/layout/vList5"/>
    <dgm:cxn modelId="{E0209A67-9B8F-4634-AB46-83BF874A7431}" type="presParOf" srcId="{3CED5822-26C7-4629-9891-BD8544286DE0}" destId="{6943BF84-120C-47BA-A1C6-570369FF4A45}" srcOrd="3" destOrd="0" presId="urn:microsoft.com/office/officeart/2005/8/layout/vList5"/>
    <dgm:cxn modelId="{FB4DFD45-AB43-42BB-9A95-C7CB0544D953}" type="presParOf" srcId="{3CED5822-26C7-4629-9891-BD8544286DE0}" destId="{391F2B8F-6ED3-418D-9A78-BEA3636B6C30}" srcOrd="4" destOrd="0" presId="urn:microsoft.com/office/officeart/2005/8/layout/vList5"/>
    <dgm:cxn modelId="{9CC8D5C2-7531-4BE0-848D-523B299C50BD}" type="presParOf" srcId="{391F2B8F-6ED3-418D-9A78-BEA3636B6C30}" destId="{656A734D-E754-4C03-A4E3-3904E46F9514}" srcOrd="0" destOrd="0" presId="urn:microsoft.com/office/officeart/2005/8/layout/vList5"/>
    <dgm:cxn modelId="{1B04DA22-4844-4B7E-A601-B87ACA430337}" type="presParOf" srcId="{391F2B8F-6ED3-418D-9A78-BEA3636B6C30}" destId="{2EDA3A22-B082-454F-8091-44CE4DF287F2}" srcOrd="1" destOrd="0" presId="urn:microsoft.com/office/officeart/2005/8/layout/vList5"/>
    <dgm:cxn modelId="{5FAE9BAB-7110-4C52-A09B-F8357B54FEE6}" type="presParOf" srcId="{3CED5822-26C7-4629-9891-BD8544286DE0}" destId="{B1E0D0BD-5C1C-48BE-88D4-578C1E7A5833}" srcOrd="5" destOrd="0" presId="urn:microsoft.com/office/officeart/2005/8/layout/vList5"/>
    <dgm:cxn modelId="{E6A3F6E7-9A9B-414F-8B51-C2A1CF3E60C3}" type="presParOf" srcId="{3CED5822-26C7-4629-9891-BD8544286DE0}" destId="{A62D3D4C-5D1A-448D-8092-276FACB096A9}" srcOrd="6" destOrd="0" presId="urn:microsoft.com/office/officeart/2005/8/layout/vList5"/>
    <dgm:cxn modelId="{08AB813A-671B-482D-92F9-AACF9BE0A2D0}" type="presParOf" srcId="{A62D3D4C-5D1A-448D-8092-276FACB096A9}" destId="{AF471A23-4987-40AC-9017-849694DEF020}" srcOrd="0" destOrd="0" presId="urn:microsoft.com/office/officeart/2005/8/layout/vList5"/>
    <dgm:cxn modelId="{AC297EC4-B045-4707-BE4C-B51360387DB0}" type="presParOf" srcId="{A62D3D4C-5D1A-448D-8092-276FACB096A9}" destId="{CE362C23-7416-4832-AF7C-9F1BD4854EF7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29952F-5B63-43C2-AAC1-31C8254CAC58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BEB65526-238D-4ABF-A2B6-A1328EAD5B8F}">
      <dgm:prSet phldrT="[Текст]"/>
      <dgm:spPr/>
      <dgm:t>
        <a:bodyPr/>
        <a:lstStyle/>
        <a:p>
          <a:r>
            <a:rPr lang="be-BY" smtClean="0"/>
            <a:t>побуждение к действию</a:t>
          </a:r>
        </a:p>
      </dgm:t>
    </dgm:pt>
    <dgm:pt modelId="{CBC5D2FC-8BBF-4900-9CAE-F50010760862}" type="parTrans" cxnId="{CE5FB8D2-98BE-4452-989C-8B2B3E95D81B}">
      <dgm:prSet/>
      <dgm:spPr/>
      <dgm:t>
        <a:bodyPr/>
        <a:lstStyle/>
        <a:p>
          <a:endParaRPr lang="be-BY"/>
        </a:p>
      </dgm:t>
    </dgm:pt>
    <dgm:pt modelId="{3C24026A-BFF5-4008-92BE-62CD2C2CF225}" type="sibTrans" cxnId="{CE5FB8D2-98BE-4452-989C-8B2B3E95D81B}">
      <dgm:prSet/>
      <dgm:spPr/>
      <dgm:t>
        <a:bodyPr/>
        <a:lstStyle/>
        <a:p>
          <a:endParaRPr lang="be-BY"/>
        </a:p>
      </dgm:t>
    </dgm:pt>
    <dgm:pt modelId="{1A737DB0-C49B-4746-89FF-E2A16247FA1F}">
      <dgm:prSet phldrT="[Текст]" custT="1"/>
      <dgm:spPr/>
      <dgm:t>
        <a:bodyPr/>
        <a:lstStyle/>
        <a:p>
          <a:r>
            <a:rPr lang="be-BY" sz="1400" i="1" smtClean="0"/>
            <a:t>давайте обратимся к…,</a:t>
          </a:r>
          <a:endParaRPr lang="be-BY" sz="1400"/>
        </a:p>
      </dgm:t>
    </dgm:pt>
    <dgm:pt modelId="{D13874D0-594C-4940-933F-CFC1FDEB6ACC}" type="parTrans" cxnId="{11BBEB2D-EB9C-401A-BB45-A41A58C8C9BA}">
      <dgm:prSet/>
      <dgm:spPr/>
      <dgm:t>
        <a:bodyPr/>
        <a:lstStyle/>
        <a:p>
          <a:endParaRPr lang="be-BY"/>
        </a:p>
      </dgm:t>
    </dgm:pt>
    <dgm:pt modelId="{6CFAD32C-2E9A-4C14-B451-D2340515C9DA}" type="sibTrans" cxnId="{11BBEB2D-EB9C-401A-BB45-A41A58C8C9BA}">
      <dgm:prSet/>
      <dgm:spPr/>
      <dgm:t>
        <a:bodyPr/>
        <a:lstStyle/>
        <a:p>
          <a:endParaRPr lang="be-BY"/>
        </a:p>
      </dgm:t>
    </dgm:pt>
    <dgm:pt modelId="{3AAA638C-A72A-4D86-8EA3-7E14A859CE9D}">
      <dgm:prSet phldrT="[Текст]"/>
      <dgm:spPr/>
      <dgm:t>
        <a:bodyPr/>
        <a:lstStyle/>
        <a:p>
          <a:r>
            <a:rPr lang="ru-RU" smtClean="0"/>
            <a:t>направление внимания</a:t>
          </a:r>
          <a:endParaRPr lang="be-BY"/>
        </a:p>
      </dgm:t>
    </dgm:pt>
    <dgm:pt modelId="{25F71F84-7033-41A4-9005-0C3CA607CC07}" type="parTrans" cxnId="{90DF3674-4BED-440F-8269-A581FF898462}">
      <dgm:prSet/>
      <dgm:spPr/>
      <dgm:t>
        <a:bodyPr/>
        <a:lstStyle/>
        <a:p>
          <a:endParaRPr lang="be-BY"/>
        </a:p>
      </dgm:t>
    </dgm:pt>
    <dgm:pt modelId="{6562BAE7-E565-491D-8672-E3AE46BDE780}" type="sibTrans" cxnId="{90DF3674-4BED-440F-8269-A581FF898462}">
      <dgm:prSet/>
      <dgm:spPr/>
      <dgm:t>
        <a:bodyPr/>
        <a:lstStyle/>
        <a:p>
          <a:endParaRPr lang="be-BY"/>
        </a:p>
      </dgm:t>
    </dgm:pt>
    <dgm:pt modelId="{6F0760ED-1534-4DC8-A436-C606734A5A2B}">
      <dgm:prSet phldrT="[Текст]" custT="1"/>
      <dgm:spPr/>
      <dgm:t>
        <a:bodyPr/>
        <a:lstStyle/>
        <a:p>
          <a:r>
            <a:rPr lang="be-BY" sz="1600" i="1" smtClean="0"/>
            <a:t>обращаю ваше внимание, </a:t>
          </a:r>
          <a:endParaRPr lang="be-BY" sz="1600"/>
        </a:p>
      </dgm:t>
    </dgm:pt>
    <dgm:pt modelId="{C550FC70-B845-4E7E-8B5C-CACB846B26ED}" type="parTrans" cxnId="{5A99AB15-F31E-45BF-BD25-3F48C390EFD0}">
      <dgm:prSet/>
      <dgm:spPr/>
      <dgm:t>
        <a:bodyPr/>
        <a:lstStyle/>
        <a:p>
          <a:endParaRPr lang="be-BY"/>
        </a:p>
      </dgm:t>
    </dgm:pt>
    <dgm:pt modelId="{75D8D1A3-6128-4563-A875-BC562870D374}" type="sibTrans" cxnId="{5A99AB15-F31E-45BF-BD25-3F48C390EFD0}">
      <dgm:prSet/>
      <dgm:spPr/>
      <dgm:t>
        <a:bodyPr/>
        <a:lstStyle/>
        <a:p>
          <a:endParaRPr lang="be-BY"/>
        </a:p>
      </dgm:t>
    </dgm:pt>
    <dgm:pt modelId="{73713614-B901-4495-9342-CCF953A02954}">
      <dgm:prSet phldrT="[Текст]"/>
      <dgm:spPr/>
      <dgm:t>
        <a:bodyPr/>
        <a:lstStyle/>
        <a:p>
          <a:r>
            <a:rPr lang="ru-RU" smtClean="0"/>
            <a:t>обращение к суду</a:t>
          </a:r>
          <a:endParaRPr lang="be-BY"/>
        </a:p>
      </dgm:t>
    </dgm:pt>
    <dgm:pt modelId="{ADB54C91-A098-4C56-B3CF-1CF7E2748C1F}" type="parTrans" cxnId="{4052813B-0AF5-497F-B16C-D396526C335B}">
      <dgm:prSet/>
      <dgm:spPr/>
      <dgm:t>
        <a:bodyPr/>
        <a:lstStyle/>
        <a:p>
          <a:endParaRPr lang="be-BY"/>
        </a:p>
      </dgm:t>
    </dgm:pt>
    <dgm:pt modelId="{0836E76D-CE30-42B7-8C7D-E6F15123E13B}" type="sibTrans" cxnId="{4052813B-0AF5-497F-B16C-D396526C335B}">
      <dgm:prSet/>
      <dgm:spPr/>
      <dgm:t>
        <a:bodyPr/>
        <a:lstStyle/>
        <a:p>
          <a:endParaRPr lang="be-BY"/>
        </a:p>
      </dgm:t>
    </dgm:pt>
    <dgm:pt modelId="{0D83ED9D-3261-40F0-895D-315503504F30}">
      <dgm:prSet phldrT="[Текст]"/>
      <dgm:spPr/>
      <dgm:t>
        <a:bodyPr/>
        <a:lstStyle/>
        <a:p>
          <a:r>
            <a:rPr lang="be-BY" i="1" smtClean="0"/>
            <a:t>Я считаю,</a:t>
          </a:r>
          <a:r>
            <a:rPr lang="be-BY" smtClean="0"/>
            <a:t> </a:t>
          </a:r>
          <a:r>
            <a:rPr lang="be-BY" i="1" smtClean="0"/>
            <a:t>что суд</a:t>
          </a:r>
          <a:r>
            <a:rPr lang="be-BY" smtClean="0"/>
            <a:t> </a:t>
          </a:r>
          <a:r>
            <a:rPr lang="be-BY" i="1" smtClean="0"/>
            <a:t>правильно отнесется</a:t>
          </a:r>
          <a:r>
            <a:rPr lang="be-BY" smtClean="0"/>
            <a:t> </a:t>
          </a:r>
          <a:r>
            <a:rPr lang="be-BY" i="1" smtClean="0"/>
            <a:t>к показаниям моего подзащитного.</a:t>
          </a:r>
          <a:endParaRPr lang="be-BY"/>
        </a:p>
      </dgm:t>
    </dgm:pt>
    <dgm:pt modelId="{64D173F9-59FD-440A-8BE3-BEE0364C78B3}" type="parTrans" cxnId="{A9207764-85A1-4568-83E8-D59E7A191308}">
      <dgm:prSet/>
      <dgm:spPr/>
      <dgm:t>
        <a:bodyPr/>
        <a:lstStyle/>
        <a:p>
          <a:endParaRPr lang="be-BY"/>
        </a:p>
      </dgm:t>
    </dgm:pt>
    <dgm:pt modelId="{76C84620-1EC6-47E8-9099-8773E18AB703}" type="sibTrans" cxnId="{A9207764-85A1-4568-83E8-D59E7A191308}">
      <dgm:prSet/>
      <dgm:spPr/>
      <dgm:t>
        <a:bodyPr/>
        <a:lstStyle/>
        <a:p>
          <a:endParaRPr lang="be-BY"/>
        </a:p>
      </dgm:t>
    </dgm:pt>
    <dgm:pt modelId="{2D996EBA-1CDC-4C1F-B3AE-B9C68C266B24}">
      <dgm:prSet phldrT="[Текст]" custT="1"/>
      <dgm:spPr/>
      <dgm:t>
        <a:bodyPr/>
        <a:lstStyle/>
        <a:p>
          <a:r>
            <a:rPr lang="be-BY" sz="1600" i="1" smtClean="0"/>
            <a:t>особо обращаю ваше внимание, </a:t>
          </a:r>
          <a:endParaRPr lang="be-BY" sz="1600"/>
        </a:p>
      </dgm:t>
    </dgm:pt>
    <dgm:pt modelId="{22B720EB-C1E9-4931-9EEC-01C0B7332D36}" type="parTrans" cxnId="{D9B9C6E5-372C-42F9-8BE3-B62088C4B54C}">
      <dgm:prSet/>
      <dgm:spPr/>
      <dgm:t>
        <a:bodyPr/>
        <a:lstStyle/>
        <a:p>
          <a:endParaRPr lang="be-BY"/>
        </a:p>
      </dgm:t>
    </dgm:pt>
    <dgm:pt modelId="{2CF6EB57-BFC4-4D76-876A-3774BBB6D690}" type="sibTrans" cxnId="{D9B9C6E5-372C-42F9-8BE3-B62088C4B54C}">
      <dgm:prSet/>
      <dgm:spPr/>
      <dgm:t>
        <a:bodyPr/>
        <a:lstStyle/>
        <a:p>
          <a:endParaRPr lang="be-BY"/>
        </a:p>
      </dgm:t>
    </dgm:pt>
    <dgm:pt modelId="{186CD73B-B417-4C48-AE71-717A712A7E09}">
      <dgm:prSet phldrT="[Текст]" custT="1"/>
      <dgm:spPr/>
      <dgm:t>
        <a:bodyPr/>
        <a:lstStyle/>
        <a:p>
          <a:r>
            <a:rPr lang="be-BY" sz="1600" i="1" smtClean="0"/>
            <a:t>я подчеркиваю </a:t>
          </a:r>
          <a:r>
            <a:rPr lang="be-BY" sz="1600" smtClean="0"/>
            <a:t>и др.</a:t>
          </a:r>
          <a:endParaRPr lang="be-BY" sz="1600"/>
        </a:p>
      </dgm:t>
    </dgm:pt>
    <dgm:pt modelId="{426377A2-042C-46CE-93BD-DFCB462DB010}" type="parTrans" cxnId="{43122F04-EC27-48EA-9A8E-5DF2309E9F5D}">
      <dgm:prSet/>
      <dgm:spPr/>
      <dgm:t>
        <a:bodyPr/>
        <a:lstStyle/>
        <a:p>
          <a:endParaRPr lang="be-BY"/>
        </a:p>
      </dgm:t>
    </dgm:pt>
    <dgm:pt modelId="{55D7C31A-DB8A-43B4-BA2F-DD4B1B8715D1}" type="sibTrans" cxnId="{43122F04-EC27-48EA-9A8E-5DF2309E9F5D}">
      <dgm:prSet/>
      <dgm:spPr/>
      <dgm:t>
        <a:bodyPr/>
        <a:lstStyle/>
        <a:p>
          <a:endParaRPr lang="be-BY"/>
        </a:p>
      </dgm:t>
    </dgm:pt>
    <dgm:pt modelId="{3D91882F-A882-4FF3-A1C1-29DC63795B11}">
      <dgm:prSet/>
      <dgm:spPr/>
      <dgm:t>
        <a:bodyPr/>
        <a:lstStyle/>
        <a:p>
          <a:r>
            <a:rPr lang="be-BY" i="1" smtClean="0"/>
            <a:t>Я заявляю, что у обвинительной власти есть все основания утверждать… </a:t>
          </a:r>
          <a:endParaRPr lang="be-BY"/>
        </a:p>
      </dgm:t>
    </dgm:pt>
    <dgm:pt modelId="{10819C76-595D-417B-BE7B-50110A6798C1}" type="parTrans" cxnId="{97ED4F9B-84FD-4BBE-AEFB-1AB30D8D1477}">
      <dgm:prSet/>
      <dgm:spPr/>
      <dgm:t>
        <a:bodyPr/>
        <a:lstStyle/>
        <a:p>
          <a:endParaRPr lang="be-BY"/>
        </a:p>
      </dgm:t>
    </dgm:pt>
    <dgm:pt modelId="{448DD3C9-F650-4BBC-8275-E451EDCB8E12}" type="sibTrans" cxnId="{97ED4F9B-84FD-4BBE-AEFB-1AB30D8D1477}">
      <dgm:prSet/>
      <dgm:spPr/>
      <dgm:t>
        <a:bodyPr/>
        <a:lstStyle/>
        <a:p>
          <a:endParaRPr lang="be-BY"/>
        </a:p>
      </dgm:t>
    </dgm:pt>
    <dgm:pt modelId="{2ED3D88D-BF70-4139-9D66-7D4E176B1B3D}">
      <dgm:prSet phldrT="[Текст]"/>
      <dgm:spPr/>
      <dgm:t>
        <a:bodyPr/>
        <a:lstStyle/>
        <a:p>
          <a:r>
            <a:rPr lang="be-BY" i="1" smtClean="0"/>
            <a:t>Я полагаю, что вы,</a:t>
          </a:r>
          <a:r>
            <a:rPr lang="be-BY" smtClean="0"/>
            <a:t> </a:t>
          </a:r>
          <a:r>
            <a:rPr lang="be-BY" i="1" smtClean="0"/>
            <a:t>уважаемые судьи,</a:t>
          </a:r>
          <a:r>
            <a:rPr lang="be-BY" smtClean="0"/>
            <a:t> </a:t>
          </a:r>
          <a:r>
            <a:rPr lang="be-BY" i="1" smtClean="0"/>
            <a:t>должны отнестись критически…</a:t>
          </a:r>
          <a:endParaRPr lang="be-BY"/>
        </a:p>
      </dgm:t>
    </dgm:pt>
    <dgm:pt modelId="{041F8D3B-4299-44D0-8CE7-4709EABC6D9E}" type="parTrans" cxnId="{3CE29BF3-A8B5-43F7-96F3-08F52462CED9}">
      <dgm:prSet/>
      <dgm:spPr/>
      <dgm:t>
        <a:bodyPr/>
        <a:lstStyle/>
        <a:p>
          <a:endParaRPr lang="be-BY"/>
        </a:p>
      </dgm:t>
    </dgm:pt>
    <dgm:pt modelId="{A0076C3D-48B2-4E5B-8081-5651512F3A7A}" type="sibTrans" cxnId="{3CE29BF3-A8B5-43F7-96F3-08F52462CED9}">
      <dgm:prSet/>
      <dgm:spPr/>
      <dgm:t>
        <a:bodyPr/>
        <a:lstStyle/>
        <a:p>
          <a:endParaRPr lang="be-BY"/>
        </a:p>
      </dgm:t>
    </dgm:pt>
    <dgm:pt modelId="{DF06B877-DD55-4979-A05A-B8743A2D2C9C}">
      <dgm:prSet phldrT="[Текст]"/>
      <dgm:spPr/>
      <dgm:t>
        <a:bodyPr/>
        <a:lstStyle/>
        <a:p>
          <a:r>
            <a:rPr lang="be-BY" i="1" smtClean="0"/>
            <a:t>Я,</a:t>
          </a:r>
          <a:r>
            <a:rPr lang="be-BY" smtClean="0"/>
            <a:t> </a:t>
          </a:r>
          <a:r>
            <a:rPr lang="be-BY" i="1" smtClean="0"/>
            <a:t>товарищи судьи, надеюсь, что вы безусловно учтете мнение…</a:t>
          </a:r>
          <a:endParaRPr lang="be-BY"/>
        </a:p>
      </dgm:t>
    </dgm:pt>
    <dgm:pt modelId="{0A8B9F9E-F2CD-4DD3-B0E4-9909E4A01A05}" type="parTrans" cxnId="{11EE7B9E-33C4-4915-A869-5D48F511025B}">
      <dgm:prSet/>
      <dgm:spPr/>
      <dgm:t>
        <a:bodyPr/>
        <a:lstStyle/>
        <a:p>
          <a:endParaRPr lang="be-BY"/>
        </a:p>
      </dgm:t>
    </dgm:pt>
    <dgm:pt modelId="{4859ACDC-36D6-4ED1-A2DB-C6429DC2275E}" type="sibTrans" cxnId="{11EE7B9E-33C4-4915-A869-5D48F511025B}">
      <dgm:prSet/>
      <dgm:spPr/>
      <dgm:t>
        <a:bodyPr/>
        <a:lstStyle/>
        <a:p>
          <a:endParaRPr lang="be-BY"/>
        </a:p>
      </dgm:t>
    </dgm:pt>
    <dgm:pt modelId="{7B2BC3CB-E30E-4C08-87E3-837D03DBEF5B}">
      <dgm:prSet phldrT="[Текст]"/>
      <dgm:spPr/>
      <dgm:t>
        <a:bodyPr/>
        <a:lstStyle/>
        <a:p>
          <a:r>
            <a:rPr lang="be-BY" i="1" smtClean="0"/>
            <a:t>Я прошу  суд данный эпизод из дела исключить.</a:t>
          </a:r>
          <a:endParaRPr lang="be-BY"/>
        </a:p>
      </dgm:t>
    </dgm:pt>
    <dgm:pt modelId="{CACDEDC5-D8C4-44F2-A9DA-F61AA29C77BA}" type="parTrans" cxnId="{362D371A-8266-4D6C-BFBA-4DAE3EECA652}">
      <dgm:prSet/>
      <dgm:spPr/>
      <dgm:t>
        <a:bodyPr/>
        <a:lstStyle/>
        <a:p>
          <a:endParaRPr lang="be-BY"/>
        </a:p>
      </dgm:t>
    </dgm:pt>
    <dgm:pt modelId="{FF199FB8-5E7A-4C25-978E-5FAA49D1AC6E}" type="sibTrans" cxnId="{362D371A-8266-4D6C-BFBA-4DAE3EECA652}">
      <dgm:prSet/>
      <dgm:spPr/>
      <dgm:t>
        <a:bodyPr/>
        <a:lstStyle/>
        <a:p>
          <a:endParaRPr lang="be-BY"/>
        </a:p>
      </dgm:t>
    </dgm:pt>
    <dgm:pt modelId="{F86C70CA-056B-4A7C-90B3-A11EE341D67F}">
      <dgm:prSet phldrT="[Текст]" custT="1"/>
      <dgm:spPr/>
      <dgm:t>
        <a:bodyPr/>
        <a:lstStyle/>
        <a:p>
          <a:r>
            <a:rPr lang="be-BY" sz="1400" i="1" smtClean="0"/>
            <a:t> обратите внимание, </a:t>
          </a:r>
          <a:endParaRPr lang="be-BY" sz="1400"/>
        </a:p>
      </dgm:t>
    </dgm:pt>
    <dgm:pt modelId="{E00A941A-555A-4870-857A-CF89049873FE}" type="parTrans" cxnId="{027E522D-09AC-499D-8DA4-773884A6407C}">
      <dgm:prSet/>
      <dgm:spPr/>
      <dgm:t>
        <a:bodyPr/>
        <a:lstStyle/>
        <a:p>
          <a:endParaRPr lang="be-BY"/>
        </a:p>
      </dgm:t>
    </dgm:pt>
    <dgm:pt modelId="{C1866535-D23F-463A-A0AD-2947DA50FE9B}" type="sibTrans" cxnId="{027E522D-09AC-499D-8DA4-773884A6407C}">
      <dgm:prSet/>
      <dgm:spPr/>
      <dgm:t>
        <a:bodyPr/>
        <a:lstStyle/>
        <a:p>
          <a:endParaRPr lang="be-BY"/>
        </a:p>
      </dgm:t>
    </dgm:pt>
    <dgm:pt modelId="{0886C59F-2C3A-4DB2-A11E-D32131B815E7}">
      <dgm:prSet phldrT="[Текст]" custT="1"/>
      <dgm:spPr/>
      <dgm:t>
        <a:bodyPr/>
        <a:lstStyle/>
        <a:p>
          <a:r>
            <a:rPr lang="be-BY" sz="1400" i="1" smtClean="0"/>
            <a:t>всмотритесь в…, </a:t>
          </a:r>
          <a:endParaRPr lang="be-BY" sz="1400"/>
        </a:p>
      </dgm:t>
    </dgm:pt>
    <dgm:pt modelId="{1477C47C-D08C-41D4-BD9E-6B7797CE8BBA}" type="parTrans" cxnId="{EBDCE2D9-46BE-41C3-BFAA-E148FFC82599}">
      <dgm:prSet/>
      <dgm:spPr/>
      <dgm:t>
        <a:bodyPr/>
        <a:lstStyle/>
        <a:p>
          <a:endParaRPr lang="be-BY"/>
        </a:p>
      </dgm:t>
    </dgm:pt>
    <dgm:pt modelId="{B6195927-7879-4925-9D3A-D0F990C9F12A}" type="sibTrans" cxnId="{EBDCE2D9-46BE-41C3-BFAA-E148FFC82599}">
      <dgm:prSet/>
      <dgm:spPr/>
      <dgm:t>
        <a:bodyPr/>
        <a:lstStyle/>
        <a:p>
          <a:endParaRPr lang="be-BY"/>
        </a:p>
      </dgm:t>
    </dgm:pt>
    <dgm:pt modelId="{CBE6D4B2-C715-4081-885F-576C6DF805D3}">
      <dgm:prSet phldrT="[Текст]" custT="1"/>
      <dgm:spPr/>
      <dgm:t>
        <a:bodyPr/>
        <a:lstStyle/>
        <a:p>
          <a:r>
            <a:rPr lang="be-BY" sz="1400" i="1" smtClean="0"/>
            <a:t>давайте возьмем, </a:t>
          </a:r>
          <a:endParaRPr lang="be-BY" sz="1400"/>
        </a:p>
      </dgm:t>
    </dgm:pt>
    <dgm:pt modelId="{F23B45AB-3121-47D0-8EC6-F7BBB5F2AA05}" type="parTrans" cxnId="{C790D933-55EA-434D-9F83-22BD6A9C57E7}">
      <dgm:prSet/>
      <dgm:spPr/>
      <dgm:t>
        <a:bodyPr/>
        <a:lstStyle/>
        <a:p>
          <a:endParaRPr lang="be-BY"/>
        </a:p>
      </dgm:t>
    </dgm:pt>
    <dgm:pt modelId="{19B31E36-39DD-4C4F-AB6C-24600294AF92}" type="sibTrans" cxnId="{C790D933-55EA-434D-9F83-22BD6A9C57E7}">
      <dgm:prSet/>
      <dgm:spPr/>
      <dgm:t>
        <a:bodyPr/>
        <a:lstStyle/>
        <a:p>
          <a:endParaRPr lang="be-BY"/>
        </a:p>
      </dgm:t>
    </dgm:pt>
    <dgm:pt modelId="{E1B4DCD2-56C6-42D1-AE18-C64832E1BED2}">
      <dgm:prSet phldrT="[Текст]" custT="1"/>
      <dgm:spPr/>
      <dgm:t>
        <a:bodyPr/>
        <a:lstStyle/>
        <a:p>
          <a:r>
            <a:rPr lang="be-BY" sz="1400" i="1" smtClean="0"/>
            <a:t>вспомните, давайте вспомним, </a:t>
          </a:r>
          <a:endParaRPr lang="be-BY" sz="1400"/>
        </a:p>
      </dgm:t>
    </dgm:pt>
    <dgm:pt modelId="{E28F9986-C69E-4AAD-95DD-C2AC94C7936C}" type="parTrans" cxnId="{41BDD301-BE75-403A-9B8F-1C736E844579}">
      <dgm:prSet/>
      <dgm:spPr/>
      <dgm:t>
        <a:bodyPr/>
        <a:lstStyle/>
        <a:p>
          <a:endParaRPr lang="be-BY"/>
        </a:p>
      </dgm:t>
    </dgm:pt>
    <dgm:pt modelId="{D1B770AD-8022-4C0F-8644-5FC35A1B39A0}" type="sibTrans" cxnId="{41BDD301-BE75-403A-9B8F-1C736E844579}">
      <dgm:prSet/>
      <dgm:spPr/>
      <dgm:t>
        <a:bodyPr/>
        <a:lstStyle/>
        <a:p>
          <a:endParaRPr lang="be-BY"/>
        </a:p>
      </dgm:t>
    </dgm:pt>
    <dgm:pt modelId="{07E594A3-5D9C-4CC2-8B8B-17232F0194FC}">
      <dgm:prSet phldrT="[Текст]" custT="1"/>
      <dgm:spPr/>
      <dgm:t>
        <a:bodyPr/>
        <a:lstStyle/>
        <a:p>
          <a:r>
            <a:rPr lang="be-BY" sz="1400" i="1" smtClean="0"/>
            <a:t>подумайте </a:t>
          </a:r>
          <a:r>
            <a:rPr lang="be-BY" sz="1400" smtClean="0"/>
            <a:t>и др.</a:t>
          </a:r>
          <a:endParaRPr lang="be-BY" sz="1400"/>
        </a:p>
      </dgm:t>
    </dgm:pt>
    <dgm:pt modelId="{EFBE9058-D61D-4235-9978-3F69058ED882}" type="parTrans" cxnId="{4F590DBF-0364-4445-9509-8B2366F3A0A3}">
      <dgm:prSet/>
      <dgm:spPr/>
      <dgm:t>
        <a:bodyPr/>
        <a:lstStyle/>
        <a:p>
          <a:endParaRPr lang="be-BY"/>
        </a:p>
      </dgm:t>
    </dgm:pt>
    <dgm:pt modelId="{9367326E-E03A-490D-ACB1-EE18372BDA3F}" type="sibTrans" cxnId="{4F590DBF-0364-4445-9509-8B2366F3A0A3}">
      <dgm:prSet/>
      <dgm:spPr/>
      <dgm:t>
        <a:bodyPr/>
        <a:lstStyle/>
        <a:p>
          <a:endParaRPr lang="be-BY"/>
        </a:p>
      </dgm:t>
    </dgm:pt>
    <dgm:pt modelId="{593A3234-0E98-4347-BDF2-275418372818}" type="pres">
      <dgm:prSet presAssocID="{1829952F-5B63-43C2-AAC1-31C8254CAC58}" presName="Name0" presStyleCnt="0">
        <dgm:presLayoutVars>
          <dgm:dir/>
          <dgm:animLvl val="lvl"/>
          <dgm:resizeHandles val="exact"/>
        </dgm:presLayoutVars>
      </dgm:prSet>
      <dgm:spPr/>
    </dgm:pt>
    <dgm:pt modelId="{313BDE13-138A-44D3-BA3D-14CB73A7D0A4}" type="pres">
      <dgm:prSet presAssocID="{BEB65526-238D-4ABF-A2B6-A1328EAD5B8F}" presName="linNode" presStyleCnt="0"/>
      <dgm:spPr/>
    </dgm:pt>
    <dgm:pt modelId="{16D8CEED-A181-4B4B-B0B2-70FA51DAFD00}" type="pres">
      <dgm:prSet presAssocID="{BEB65526-238D-4ABF-A2B6-A1328EAD5B8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65C6234-7265-49CC-8466-AE74EF6F531A}" type="pres">
      <dgm:prSet presAssocID="{BEB65526-238D-4ABF-A2B6-A1328EAD5B8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A6CAA50B-5732-4C4B-AB72-D139706E2990}" type="pres">
      <dgm:prSet presAssocID="{3C24026A-BFF5-4008-92BE-62CD2C2CF225}" presName="sp" presStyleCnt="0"/>
      <dgm:spPr/>
    </dgm:pt>
    <dgm:pt modelId="{13952D9E-10EC-4012-ACFB-8B70060D0D71}" type="pres">
      <dgm:prSet presAssocID="{3AAA638C-A72A-4D86-8EA3-7E14A859CE9D}" presName="linNode" presStyleCnt="0"/>
      <dgm:spPr/>
    </dgm:pt>
    <dgm:pt modelId="{2E0E9E68-60BE-497C-98D5-A2F6EFC334C6}" type="pres">
      <dgm:prSet presAssocID="{3AAA638C-A72A-4D86-8EA3-7E14A859CE9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67901E7-550D-42B8-81B0-C0B88E17CA6B}" type="pres">
      <dgm:prSet presAssocID="{3AAA638C-A72A-4D86-8EA3-7E14A859CE9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D2A3412-7E3F-400D-950E-BAA00AB6A1A3}" type="pres">
      <dgm:prSet presAssocID="{6562BAE7-E565-491D-8672-E3AE46BDE780}" presName="sp" presStyleCnt="0"/>
      <dgm:spPr/>
    </dgm:pt>
    <dgm:pt modelId="{8CDF7261-076C-4ADA-9571-F9DB9AD3BD3C}" type="pres">
      <dgm:prSet presAssocID="{73713614-B901-4495-9342-CCF953A02954}" presName="linNode" presStyleCnt="0"/>
      <dgm:spPr/>
    </dgm:pt>
    <dgm:pt modelId="{E77C6BEA-C6C6-4EC1-A4C7-937299D3DB8D}" type="pres">
      <dgm:prSet presAssocID="{73713614-B901-4495-9342-CCF953A0295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DD8659A-C506-4CB6-BA5A-C825FE23F8F2}" type="pres">
      <dgm:prSet presAssocID="{73713614-B901-4495-9342-CCF953A0295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4052813B-0AF5-497F-B16C-D396526C335B}" srcId="{1829952F-5B63-43C2-AAC1-31C8254CAC58}" destId="{73713614-B901-4495-9342-CCF953A02954}" srcOrd="2" destOrd="0" parTransId="{ADB54C91-A098-4C56-B3CF-1CF7E2748C1F}" sibTransId="{0836E76D-CE30-42B7-8C7D-E6F15123E13B}"/>
    <dgm:cxn modelId="{F113D453-6BCC-4B2D-8CDC-F7D670E56A24}" type="presOf" srcId="{186CD73B-B417-4C48-AE71-717A712A7E09}" destId="{067901E7-550D-42B8-81B0-C0B88E17CA6B}" srcOrd="0" destOrd="2" presId="urn:microsoft.com/office/officeart/2005/8/layout/vList5"/>
    <dgm:cxn modelId="{DE23E9F2-EEBD-4D14-B826-A7070A9CE777}" type="presOf" srcId="{7B2BC3CB-E30E-4C08-87E3-837D03DBEF5B}" destId="{FDD8659A-C506-4CB6-BA5A-C825FE23F8F2}" srcOrd="0" destOrd="3" presId="urn:microsoft.com/office/officeart/2005/8/layout/vList5"/>
    <dgm:cxn modelId="{90DF3674-4BED-440F-8269-A581FF898462}" srcId="{1829952F-5B63-43C2-AAC1-31C8254CAC58}" destId="{3AAA638C-A72A-4D86-8EA3-7E14A859CE9D}" srcOrd="1" destOrd="0" parTransId="{25F71F84-7033-41A4-9005-0C3CA607CC07}" sibTransId="{6562BAE7-E565-491D-8672-E3AE46BDE780}"/>
    <dgm:cxn modelId="{E783DB3E-153C-4172-B57B-0223778C390D}" type="presOf" srcId="{73713614-B901-4495-9342-CCF953A02954}" destId="{E77C6BEA-C6C6-4EC1-A4C7-937299D3DB8D}" srcOrd="0" destOrd="0" presId="urn:microsoft.com/office/officeart/2005/8/layout/vList5"/>
    <dgm:cxn modelId="{11EE7B9E-33C4-4915-A869-5D48F511025B}" srcId="{73713614-B901-4495-9342-CCF953A02954}" destId="{DF06B877-DD55-4979-A05A-B8743A2D2C9C}" srcOrd="2" destOrd="0" parTransId="{0A8B9F9E-F2CD-4DD3-B0E4-9909E4A01A05}" sibTransId="{4859ACDC-36D6-4ED1-A2DB-C6429DC2275E}"/>
    <dgm:cxn modelId="{3172BF05-67D0-4FD1-BC52-F7AA43191A4C}" type="presOf" srcId="{07E594A3-5D9C-4CC2-8B8B-17232F0194FC}" destId="{E65C6234-7265-49CC-8466-AE74EF6F531A}" srcOrd="0" destOrd="5" presId="urn:microsoft.com/office/officeart/2005/8/layout/vList5"/>
    <dgm:cxn modelId="{65CC8E3F-1FB8-4E22-907A-8AF9AB9A8D10}" type="presOf" srcId="{1A737DB0-C49B-4746-89FF-E2A16247FA1F}" destId="{E65C6234-7265-49CC-8466-AE74EF6F531A}" srcOrd="0" destOrd="0" presId="urn:microsoft.com/office/officeart/2005/8/layout/vList5"/>
    <dgm:cxn modelId="{78DDB4ED-F601-4DF0-92C1-9EBB4E8A1512}" type="presOf" srcId="{BEB65526-238D-4ABF-A2B6-A1328EAD5B8F}" destId="{16D8CEED-A181-4B4B-B0B2-70FA51DAFD00}" srcOrd="0" destOrd="0" presId="urn:microsoft.com/office/officeart/2005/8/layout/vList5"/>
    <dgm:cxn modelId="{8EF02A48-C775-4D16-87D7-5343E30060E2}" type="presOf" srcId="{6F0760ED-1534-4DC8-A436-C606734A5A2B}" destId="{067901E7-550D-42B8-81B0-C0B88E17CA6B}" srcOrd="0" destOrd="0" presId="urn:microsoft.com/office/officeart/2005/8/layout/vList5"/>
    <dgm:cxn modelId="{5A99AB15-F31E-45BF-BD25-3F48C390EFD0}" srcId="{3AAA638C-A72A-4D86-8EA3-7E14A859CE9D}" destId="{6F0760ED-1534-4DC8-A436-C606734A5A2B}" srcOrd="0" destOrd="0" parTransId="{C550FC70-B845-4E7E-8B5C-CACB846B26ED}" sibTransId="{75D8D1A3-6128-4563-A875-BC562870D374}"/>
    <dgm:cxn modelId="{E9564E4A-19CF-44DB-96B3-B1A50CFD1F67}" type="presOf" srcId="{3D91882F-A882-4FF3-A1C1-29DC63795B11}" destId="{FDD8659A-C506-4CB6-BA5A-C825FE23F8F2}" srcOrd="0" destOrd="4" presId="urn:microsoft.com/office/officeart/2005/8/layout/vList5"/>
    <dgm:cxn modelId="{11BBEB2D-EB9C-401A-BB45-A41A58C8C9BA}" srcId="{BEB65526-238D-4ABF-A2B6-A1328EAD5B8F}" destId="{1A737DB0-C49B-4746-89FF-E2A16247FA1F}" srcOrd="0" destOrd="0" parTransId="{D13874D0-594C-4940-933F-CFC1FDEB6ACC}" sibTransId="{6CFAD32C-2E9A-4C14-B451-D2340515C9DA}"/>
    <dgm:cxn modelId="{4F590DBF-0364-4445-9509-8B2366F3A0A3}" srcId="{BEB65526-238D-4ABF-A2B6-A1328EAD5B8F}" destId="{07E594A3-5D9C-4CC2-8B8B-17232F0194FC}" srcOrd="5" destOrd="0" parTransId="{EFBE9058-D61D-4235-9978-3F69058ED882}" sibTransId="{9367326E-E03A-490D-ACB1-EE18372BDA3F}"/>
    <dgm:cxn modelId="{BE404674-B4BA-47A9-BF14-F2771610F77C}" type="presOf" srcId="{E1B4DCD2-56C6-42D1-AE18-C64832E1BED2}" destId="{E65C6234-7265-49CC-8466-AE74EF6F531A}" srcOrd="0" destOrd="4" presId="urn:microsoft.com/office/officeart/2005/8/layout/vList5"/>
    <dgm:cxn modelId="{D9B9C6E5-372C-42F9-8BE3-B62088C4B54C}" srcId="{3AAA638C-A72A-4D86-8EA3-7E14A859CE9D}" destId="{2D996EBA-1CDC-4C1F-B3AE-B9C68C266B24}" srcOrd="1" destOrd="0" parTransId="{22B720EB-C1E9-4931-9EEC-01C0B7332D36}" sibTransId="{2CF6EB57-BFC4-4D76-876A-3774BBB6D690}"/>
    <dgm:cxn modelId="{41BDD301-BE75-403A-9B8F-1C736E844579}" srcId="{BEB65526-238D-4ABF-A2B6-A1328EAD5B8F}" destId="{E1B4DCD2-56C6-42D1-AE18-C64832E1BED2}" srcOrd="4" destOrd="0" parTransId="{E28F9986-C69E-4AAD-95DD-C2AC94C7936C}" sibTransId="{D1B770AD-8022-4C0F-8644-5FC35A1B39A0}"/>
    <dgm:cxn modelId="{090767D0-7538-41F1-8CCC-B33D242A631C}" type="presOf" srcId="{CBE6D4B2-C715-4081-885F-576C6DF805D3}" destId="{E65C6234-7265-49CC-8466-AE74EF6F531A}" srcOrd="0" destOrd="3" presId="urn:microsoft.com/office/officeart/2005/8/layout/vList5"/>
    <dgm:cxn modelId="{3CE29BF3-A8B5-43F7-96F3-08F52462CED9}" srcId="{73713614-B901-4495-9342-CCF953A02954}" destId="{2ED3D88D-BF70-4139-9D66-7D4E176B1B3D}" srcOrd="1" destOrd="0" parTransId="{041F8D3B-4299-44D0-8CE7-4709EABC6D9E}" sibTransId="{A0076C3D-48B2-4E5B-8081-5651512F3A7A}"/>
    <dgm:cxn modelId="{7A2C01BF-2254-4E1B-9E45-EDEE3B7BDB4F}" type="presOf" srcId="{DF06B877-DD55-4979-A05A-B8743A2D2C9C}" destId="{FDD8659A-C506-4CB6-BA5A-C825FE23F8F2}" srcOrd="0" destOrd="2" presId="urn:microsoft.com/office/officeart/2005/8/layout/vList5"/>
    <dgm:cxn modelId="{AA8C30F7-C899-4B74-90E4-93E7508D5012}" type="presOf" srcId="{0886C59F-2C3A-4DB2-A11E-D32131B815E7}" destId="{E65C6234-7265-49CC-8466-AE74EF6F531A}" srcOrd="0" destOrd="2" presId="urn:microsoft.com/office/officeart/2005/8/layout/vList5"/>
    <dgm:cxn modelId="{E2A8C80C-409E-4A70-9088-6280ABD0E3A2}" type="presOf" srcId="{1829952F-5B63-43C2-AAC1-31C8254CAC58}" destId="{593A3234-0E98-4347-BDF2-275418372818}" srcOrd="0" destOrd="0" presId="urn:microsoft.com/office/officeart/2005/8/layout/vList5"/>
    <dgm:cxn modelId="{97C1260D-26A1-4A2F-A012-5DD81A4FF955}" type="presOf" srcId="{2D996EBA-1CDC-4C1F-B3AE-B9C68C266B24}" destId="{067901E7-550D-42B8-81B0-C0B88E17CA6B}" srcOrd="0" destOrd="1" presId="urn:microsoft.com/office/officeart/2005/8/layout/vList5"/>
    <dgm:cxn modelId="{1F968FEB-CF20-4946-9483-9B0588195F75}" type="presOf" srcId="{0D83ED9D-3261-40F0-895D-315503504F30}" destId="{FDD8659A-C506-4CB6-BA5A-C825FE23F8F2}" srcOrd="0" destOrd="0" presId="urn:microsoft.com/office/officeart/2005/8/layout/vList5"/>
    <dgm:cxn modelId="{C790D933-55EA-434D-9F83-22BD6A9C57E7}" srcId="{BEB65526-238D-4ABF-A2B6-A1328EAD5B8F}" destId="{CBE6D4B2-C715-4081-885F-576C6DF805D3}" srcOrd="3" destOrd="0" parTransId="{F23B45AB-3121-47D0-8EC6-F7BBB5F2AA05}" sibTransId="{19B31E36-39DD-4C4F-AB6C-24600294AF92}"/>
    <dgm:cxn modelId="{362D371A-8266-4D6C-BFBA-4DAE3EECA652}" srcId="{73713614-B901-4495-9342-CCF953A02954}" destId="{7B2BC3CB-E30E-4C08-87E3-837D03DBEF5B}" srcOrd="3" destOrd="0" parTransId="{CACDEDC5-D8C4-44F2-A9DA-F61AA29C77BA}" sibTransId="{FF199FB8-5E7A-4C25-978E-5FAA49D1AC6E}"/>
    <dgm:cxn modelId="{A9207764-85A1-4568-83E8-D59E7A191308}" srcId="{73713614-B901-4495-9342-CCF953A02954}" destId="{0D83ED9D-3261-40F0-895D-315503504F30}" srcOrd="0" destOrd="0" parTransId="{64D173F9-59FD-440A-8BE3-BEE0364C78B3}" sibTransId="{76C84620-1EC6-47E8-9099-8773E18AB703}"/>
    <dgm:cxn modelId="{97ED4F9B-84FD-4BBE-AEFB-1AB30D8D1477}" srcId="{73713614-B901-4495-9342-CCF953A02954}" destId="{3D91882F-A882-4FF3-A1C1-29DC63795B11}" srcOrd="4" destOrd="0" parTransId="{10819C76-595D-417B-BE7B-50110A6798C1}" sibTransId="{448DD3C9-F650-4BBC-8275-E451EDCB8E12}"/>
    <dgm:cxn modelId="{57017DE6-15BA-4DA5-855F-A8BFDFE30229}" type="presOf" srcId="{3AAA638C-A72A-4D86-8EA3-7E14A859CE9D}" destId="{2E0E9E68-60BE-497C-98D5-A2F6EFC334C6}" srcOrd="0" destOrd="0" presId="urn:microsoft.com/office/officeart/2005/8/layout/vList5"/>
    <dgm:cxn modelId="{43122F04-EC27-48EA-9A8E-5DF2309E9F5D}" srcId="{3AAA638C-A72A-4D86-8EA3-7E14A859CE9D}" destId="{186CD73B-B417-4C48-AE71-717A712A7E09}" srcOrd="2" destOrd="0" parTransId="{426377A2-042C-46CE-93BD-DFCB462DB010}" sibTransId="{55D7C31A-DB8A-43B4-BA2F-DD4B1B8715D1}"/>
    <dgm:cxn modelId="{CE5FB8D2-98BE-4452-989C-8B2B3E95D81B}" srcId="{1829952F-5B63-43C2-AAC1-31C8254CAC58}" destId="{BEB65526-238D-4ABF-A2B6-A1328EAD5B8F}" srcOrd="0" destOrd="0" parTransId="{CBC5D2FC-8BBF-4900-9CAE-F50010760862}" sibTransId="{3C24026A-BFF5-4008-92BE-62CD2C2CF225}"/>
    <dgm:cxn modelId="{EBDCE2D9-46BE-41C3-BFAA-E148FFC82599}" srcId="{BEB65526-238D-4ABF-A2B6-A1328EAD5B8F}" destId="{0886C59F-2C3A-4DB2-A11E-D32131B815E7}" srcOrd="2" destOrd="0" parTransId="{1477C47C-D08C-41D4-BD9E-6B7797CE8BBA}" sibTransId="{B6195927-7879-4925-9D3A-D0F990C9F12A}"/>
    <dgm:cxn modelId="{26828DA5-273C-470D-BECE-F8166EDEF977}" type="presOf" srcId="{F86C70CA-056B-4A7C-90B3-A11EE341D67F}" destId="{E65C6234-7265-49CC-8466-AE74EF6F531A}" srcOrd="0" destOrd="1" presId="urn:microsoft.com/office/officeart/2005/8/layout/vList5"/>
    <dgm:cxn modelId="{B854A18D-6CB1-4EDA-8CD6-91BF39B1B0CD}" type="presOf" srcId="{2ED3D88D-BF70-4139-9D66-7D4E176B1B3D}" destId="{FDD8659A-C506-4CB6-BA5A-C825FE23F8F2}" srcOrd="0" destOrd="1" presId="urn:microsoft.com/office/officeart/2005/8/layout/vList5"/>
    <dgm:cxn modelId="{027E522D-09AC-499D-8DA4-773884A6407C}" srcId="{BEB65526-238D-4ABF-A2B6-A1328EAD5B8F}" destId="{F86C70CA-056B-4A7C-90B3-A11EE341D67F}" srcOrd="1" destOrd="0" parTransId="{E00A941A-555A-4870-857A-CF89049873FE}" sibTransId="{C1866535-D23F-463A-A0AD-2947DA50FE9B}"/>
    <dgm:cxn modelId="{6F0639C9-563A-4ACA-B1B5-F6F2B7667F32}" type="presParOf" srcId="{593A3234-0E98-4347-BDF2-275418372818}" destId="{313BDE13-138A-44D3-BA3D-14CB73A7D0A4}" srcOrd="0" destOrd="0" presId="urn:microsoft.com/office/officeart/2005/8/layout/vList5"/>
    <dgm:cxn modelId="{66918276-9C87-4C11-AE6A-B8AC503CD1CE}" type="presParOf" srcId="{313BDE13-138A-44D3-BA3D-14CB73A7D0A4}" destId="{16D8CEED-A181-4B4B-B0B2-70FA51DAFD00}" srcOrd="0" destOrd="0" presId="urn:microsoft.com/office/officeart/2005/8/layout/vList5"/>
    <dgm:cxn modelId="{B1B21256-B71F-4820-BD2F-2DAAE6B8D6D1}" type="presParOf" srcId="{313BDE13-138A-44D3-BA3D-14CB73A7D0A4}" destId="{E65C6234-7265-49CC-8466-AE74EF6F531A}" srcOrd="1" destOrd="0" presId="urn:microsoft.com/office/officeart/2005/8/layout/vList5"/>
    <dgm:cxn modelId="{A7B9DC93-2096-4621-BC68-1AC388BC7301}" type="presParOf" srcId="{593A3234-0E98-4347-BDF2-275418372818}" destId="{A6CAA50B-5732-4C4B-AB72-D139706E2990}" srcOrd="1" destOrd="0" presId="urn:microsoft.com/office/officeart/2005/8/layout/vList5"/>
    <dgm:cxn modelId="{B4008C93-D66A-4FA9-85FF-375CE91CBE76}" type="presParOf" srcId="{593A3234-0E98-4347-BDF2-275418372818}" destId="{13952D9E-10EC-4012-ACFB-8B70060D0D71}" srcOrd="2" destOrd="0" presId="urn:microsoft.com/office/officeart/2005/8/layout/vList5"/>
    <dgm:cxn modelId="{93AB2A27-6E23-4F89-BE52-449904AFFDA6}" type="presParOf" srcId="{13952D9E-10EC-4012-ACFB-8B70060D0D71}" destId="{2E0E9E68-60BE-497C-98D5-A2F6EFC334C6}" srcOrd="0" destOrd="0" presId="urn:microsoft.com/office/officeart/2005/8/layout/vList5"/>
    <dgm:cxn modelId="{78AA51A7-7AE0-4592-BB55-CF2198B31190}" type="presParOf" srcId="{13952D9E-10EC-4012-ACFB-8B70060D0D71}" destId="{067901E7-550D-42B8-81B0-C0B88E17CA6B}" srcOrd="1" destOrd="0" presId="urn:microsoft.com/office/officeart/2005/8/layout/vList5"/>
    <dgm:cxn modelId="{A425487A-2520-4F9E-92D4-883A111D1EB6}" type="presParOf" srcId="{593A3234-0E98-4347-BDF2-275418372818}" destId="{ED2A3412-7E3F-400D-950E-BAA00AB6A1A3}" srcOrd="3" destOrd="0" presId="urn:microsoft.com/office/officeart/2005/8/layout/vList5"/>
    <dgm:cxn modelId="{50E9A172-265B-449E-94BD-F207C5D723CC}" type="presParOf" srcId="{593A3234-0E98-4347-BDF2-275418372818}" destId="{8CDF7261-076C-4ADA-9571-F9DB9AD3BD3C}" srcOrd="4" destOrd="0" presId="urn:microsoft.com/office/officeart/2005/8/layout/vList5"/>
    <dgm:cxn modelId="{9AC7D0E1-E440-4C76-9B82-055F14D0971E}" type="presParOf" srcId="{8CDF7261-076C-4ADA-9571-F9DB9AD3BD3C}" destId="{E77C6BEA-C6C6-4EC1-A4C7-937299D3DB8D}" srcOrd="0" destOrd="0" presId="urn:microsoft.com/office/officeart/2005/8/layout/vList5"/>
    <dgm:cxn modelId="{2C1AAB75-E5F4-45DA-8EAC-51ABC22DF937}" type="presParOf" srcId="{8CDF7261-076C-4ADA-9571-F9DB9AD3BD3C}" destId="{FDD8659A-C506-4CB6-BA5A-C825FE23F8F2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29952F-5B63-43C2-AAC1-31C8254CAC58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BEB65526-238D-4ABF-A2B6-A1328EAD5B8F}">
      <dgm:prSet phldrT="[Текст]"/>
      <dgm:spPr/>
      <dgm:t>
        <a:bodyPr/>
        <a:lstStyle/>
        <a:p>
          <a:r>
            <a:rPr lang="be-BY" smtClean="0"/>
            <a:t>объединение оратора и суда в процессе поиска истины</a:t>
          </a:r>
        </a:p>
      </dgm:t>
    </dgm:pt>
    <dgm:pt modelId="{CBC5D2FC-8BBF-4900-9CAE-F50010760862}" type="parTrans" cxnId="{CE5FB8D2-98BE-4452-989C-8B2B3E95D81B}">
      <dgm:prSet/>
      <dgm:spPr/>
      <dgm:t>
        <a:bodyPr/>
        <a:lstStyle/>
        <a:p>
          <a:endParaRPr lang="be-BY"/>
        </a:p>
      </dgm:t>
    </dgm:pt>
    <dgm:pt modelId="{3C24026A-BFF5-4008-92BE-62CD2C2CF225}" type="sibTrans" cxnId="{CE5FB8D2-98BE-4452-989C-8B2B3E95D81B}">
      <dgm:prSet/>
      <dgm:spPr/>
      <dgm:t>
        <a:bodyPr/>
        <a:lstStyle/>
        <a:p>
          <a:endParaRPr lang="be-BY"/>
        </a:p>
      </dgm:t>
    </dgm:pt>
    <dgm:pt modelId="{1A737DB0-C49B-4746-89FF-E2A16247FA1F}">
      <dgm:prSet phldrT="[Текст]" custT="1"/>
      <dgm:spPr/>
      <dgm:t>
        <a:bodyPr/>
        <a:lstStyle/>
        <a:p>
          <a:r>
            <a:rPr lang="be-BY" sz="1800" i="1" smtClean="0"/>
            <a:t>мы видим, мы знаем, мы помним, мы исследовали </a:t>
          </a:r>
          <a:r>
            <a:rPr lang="be-BY" sz="1800" smtClean="0"/>
            <a:t>и т.д. </a:t>
          </a:r>
          <a:endParaRPr lang="be-BY" sz="1800"/>
        </a:p>
      </dgm:t>
    </dgm:pt>
    <dgm:pt modelId="{D13874D0-594C-4940-933F-CFC1FDEB6ACC}" type="parTrans" cxnId="{11BBEB2D-EB9C-401A-BB45-A41A58C8C9BA}">
      <dgm:prSet/>
      <dgm:spPr/>
      <dgm:t>
        <a:bodyPr/>
        <a:lstStyle/>
        <a:p>
          <a:endParaRPr lang="be-BY"/>
        </a:p>
      </dgm:t>
    </dgm:pt>
    <dgm:pt modelId="{6CFAD32C-2E9A-4C14-B451-D2340515C9DA}" type="sibTrans" cxnId="{11BBEB2D-EB9C-401A-BB45-A41A58C8C9BA}">
      <dgm:prSet/>
      <dgm:spPr/>
      <dgm:t>
        <a:bodyPr/>
        <a:lstStyle/>
        <a:p>
          <a:endParaRPr lang="be-BY"/>
        </a:p>
      </dgm:t>
    </dgm:pt>
    <dgm:pt modelId="{3AAA638C-A72A-4D86-8EA3-7E14A859CE9D}">
      <dgm:prSet phldrT="[Текст]"/>
      <dgm:spPr/>
      <dgm:t>
        <a:bodyPr/>
        <a:lstStyle/>
        <a:p>
          <a:r>
            <a:rPr lang="be-BY" smtClean="0"/>
            <a:t>несобственно-прямая речь</a:t>
          </a:r>
        </a:p>
      </dgm:t>
    </dgm:pt>
    <dgm:pt modelId="{25F71F84-7033-41A4-9005-0C3CA607CC07}" type="parTrans" cxnId="{90DF3674-4BED-440F-8269-A581FF898462}">
      <dgm:prSet/>
      <dgm:spPr/>
      <dgm:t>
        <a:bodyPr/>
        <a:lstStyle/>
        <a:p>
          <a:endParaRPr lang="be-BY"/>
        </a:p>
      </dgm:t>
    </dgm:pt>
    <dgm:pt modelId="{6562BAE7-E565-491D-8672-E3AE46BDE780}" type="sibTrans" cxnId="{90DF3674-4BED-440F-8269-A581FF898462}">
      <dgm:prSet/>
      <dgm:spPr/>
      <dgm:t>
        <a:bodyPr/>
        <a:lstStyle/>
        <a:p>
          <a:endParaRPr lang="be-BY"/>
        </a:p>
      </dgm:t>
    </dgm:pt>
    <dgm:pt modelId="{6F0760ED-1534-4DC8-A436-C606734A5A2B}">
      <dgm:prSet phldrT="[Текст]" custT="1"/>
      <dgm:spPr/>
      <dgm:t>
        <a:bodyPr/>
        <a:lstStyle/>
        <a:p>
          <a:r>
            <a:rPr lang="be-BY" sz="1600" i="1" smtClean="0"/>
            <a:t>«Обвиняемый говорит, что он в этот день до 6 часов сидел в мировом съезде, слушая суд и собираясь подать апелляцию»</a:t>
          </a:r>
          <a:endParaRPr lang="be-BY" sz="1600"/>
        </a:p>
      </dgm:t>
    </dgm:pt>
    <dgm:pt modelId="{C550FC70-B845-4E7E-8B5C-CACB846B26ED}" type="parTrans" cxnId="{5A99AB15-F31E-45BF-BD25-3F48C390EFD0}">
      <dgm:prSet/>
      <dgm:spPr/>
      <dgm:t>
        <a:bodyPr/>
        <a:lstStyle/>
        <a:p>
          <a:endParaRPr lang="be-BY"/>
        </a:p>
      </dgm:t>
    </dgm:pt>
    <dgm:pt modelId="{75D8D1A3-6128-4563-A875-BC562870D374}" type="sibTrans" cxnId="{5A99AB15-F31E-45BF-BD25-3F48C390EFD0}">
      <dgm:prSet/>
      <dgm:spPr/>
      <dgm:t>
        <a:bodyPr/>
        <a:lstStyle/>
        <a:p>
          <a:endParaRPr lang="be-BY"/>
        </a:p>
      </dgm:t>
    </dgm:pt>
    <dgm:pt modelId="{73713614-B901-4495-9342-CCF953A02954}">
      <dgm:prSet phldrT="[Текст]"/>
      <dgm:spPr/>
      <dgm:t>
        <a:bodyPr/>
        <a:lstStyle/>
        <a:p>
          <a:r>
            <a:rPr lang="be-BY" smtClean="0"/>
            <a:t>прямая речь</a:t>
          </a:r>
          <a:endParaRPr lang="be-BY"/>
        </a:p>
      </dgm:t>
    </dgm:pt>
    <dgm:pt modelId="{ADB54C91-A098-4C56-B3CF-1CF7E2748C1F}" type="parTrans" cxnId="{4052813B-0AF5-497F-B16C-D396526C335B}">
      <dgm:prSet/>
      <dgm:spPr/>
      <dgm:t>
        <a:bodyPr/>
        <a:lstStyle/>
        <a:p>
          <a:endParaRPr lang="be-BY"/>
        </a:p>
      </dgm:t>
    </dgm:pt>
    <dgm:pt modelId="{0836E76D-CE30-42B7-8C7D-E6F15123E13B}" type="sibTrans" cxnId="{4052813B-0AF5-497F-B16C-D396526C335B}">
      <dgm:prSet/>
      <dgm:spPr/>
      <dgm:t>
        <a:bodyPr/>
        <a:lstStyle/>
        <a:p>
          <a:endParaRPr lang="be-BY"/>
        </a:p>
      </dgm:t>
    </dgm:pt>
    <dgm:pt modelId="{0D83ED9D-3261-40F0-895D-315503504F30}">
      <dgm:prSet phldrT="[Текст]"/>
      <dgm:spPr/>
      <dgm:t>
        <a:bodyPr/>
        <a:lstStyle/>
        <a:p>
          <a:r>
            <a:rPr lang="be-BY" i="1" smtClean="0"/>
            <a:t>«Думаю, вы согласитесь со мною: именно он предотвратил трагедию. Можно по-разному относиться к этому человеку, но я прошу вас не забывать то, о чем говорил свидетель в суде: «Если бы я отказался от заказа, она нашла бы другого исполнителя»</a:t>
          </a:r>
          <a:r>
            <a:rPr lang="ru-RU" i="1" smtClean="0"/>
            <a:t>.</a:t>
          </a:r>
          <a:endParaRPr lang="be-BY"/>
        </a:p>
      </dgm:t>
    </dgm:pt>
    <dgm:pt modelId="{64D173F9-59FD-440A-8BE3-BEE0364C78B3}" type="parTrans" cxnId="{A9207764-85A1-4568-83E8-D59E7A191308}">
      <dgm:prSet/>
      <dgm:spPr/>
      <dgm:t>
        <a:bodyPr/>
        <a:lstStyle/>
        <a:p>
          <a:endParaRPr lang="be-BY"/>
        </a:p>
      </dgm:t>
    </dgm:pt>
    <dgm:pt modelId="{76C84620-1EC6-47E8-9099-8773E18AB703}" type="sibTrans" cxnId="{A9207764-85A1-4568-83E8-D59E7A191308}">
      <dgm:prSet/>
      <dgm:spPr/>
      <dgm:t>
        <a:bodyPr/>
        <a:lstStyle/>
        <a:p>
          <a:endParaRPr lang="be-BY"/>
        </a:p>
      </dgm:t>
    </dgm:pt>
    <dgm:pt modelId="{4E2ECA4F-793A-45E7-9CDC-6806C24F7F85}">
      <dgm:prSet phldrT="[Текст]" custT="1"/>
      <dgm:spPr/>
      <dgm:t>
        <a:bodyPr/>
        <a:lstStyle/>
        <a:p>
          <a:r>
            <a:rPr lang="be-BY" sz="1600" i="1" smtClean="0"/>
            <a:t>«Данилов показал, что никогда не знал Попова, никогда не бывал у Феллера, никакого перстня не закладывал…» </a:t>
          </a:r>
          <a:endParaRPr lang="be-BY" sz="1600"/>
        </a:p>
      </dgm:t>
    </dgm:pt>
    <dgm:pt modelId="{EE36FC12-8D09-4539-BEEB-53D47992E3A4}" type="parTrans" cxnId="{43D776D5-909E-4893-A79B-0BFE4452E955}">
      <dgm:prSet/>
      <dgm:spPr/>
    </dgm:pt>
    <dgm:pt modelId="{66F014B4-6DEE-495D-8179-0753F2498B1C}" type="sibTrans" cxnId="{43D776D5-909E-4893-A79B-0BFE4452E955}">
      <dgm:prSet/>
      <dgm:spPr/>
    </dgm:pt>
    <dgm:pt modelId="{593A3234-0E98-4347-BDF2-275418372818}" type="pres">
      <dgm:prSet presAssocID="{1829952F-5B63-43C2-AAC1-31C8254CAC58}" presName="Name0" presStyleCnt="0">
        <dgm:presLayoutVars>
          <dgm:dir/>
          <dgm:animLvl val="lvl"/>
          <dgm:resizeHandles val="exact"/>
        </dgm:presLayoutVars>
      </dgm:prSet>
      <dgm:spPr/>
    </dgm:pt>
    <dgm:pt modelId="{313BDE13-138A-44D3-BA3D-14CB73A7D0A4}" type="pres">
      <dgm:prSet presAssocID="{BEB65526-238D-4ABF-A2B6-A1328EAD5B8F}" presName="linNode" presStyleCnt="0"/>
      <dgm:spPr/>
    </dgm:pt>
    <dgm:pt modelId="{16D8CEED-A181-4B4B-B0B2-70FA51DAFD00}" type="pres">
      <dgm:prSet presAssocID="{BEB65526-238D-4ABF-A2B6-A1328EAD5B8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65C6234-7265-49CC-8466-AE74EF6F531A}" type="pres">
      <dgm:prSet presAssocID="{BEB65526-238D-4ABF-A2B6-A1328EAD5B8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A6CAA50B-5732-4C4B-AB72-D139706E2990}" type="pres">
      <dgm:prSet presAssocID="{3C24026A-BFF5-4008-92BE-62CD2C2CF225}" presName="sp" presStyleCnt="0"/>
      <dgm:spPr/>
    </dgm:pt>
    <dgm:pt modelId="{13952D9E-10EC-4012-ACFB-8B70060D0D71}" type="pres">
      <dgm:prSet presAssocID="{3AAA638C-A72A-4D86-8EA3-7E14A859CE9D}" presName="linNode" presStyleCnt="0"/>
      <dgm:spPr/>
    </dgm:pt>
    <dgm:pt modelId="{2E0E9E68-60BE-497C-98D5-A2F6EFC334C6}" type="pres">
      <dgm:prSet presAssocID="{3AAA638C-A72A-4D86-8EA3-7E14A859CE9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67901E7-550D-42B8-81B0-C0B88E17CA6B}" type="pres">
      <dgm:prSet presAssocID="{3AAA638C-A72A-4D86-8EA3-7E14A859CE9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D2A3412-7E3F-400D-950E-BAA00AB6A1A3}" type="pres">
      <dgm:prSet presAssocID="{6562BAE7-E565-491D-8672-E3AE46BDE780}" presName="sp" presStyleCnt="0"/>
      <dgm:spPr/>
    </dgm:pt>
    <dgm:pt modelId="{8CDF7261-076C-4ADA-9571-F9DB9AD3BD3C}" type="pres">
      <dgm:prSet presAssocID="{73713614-B901-4495-9342-CCF953A02954}" presName="linNode" presStyleCnt="0"/>
      <dgm:spPr/>
    </dgm:pt>
    <dgm:pt modelId="{E77C6BEA-C6C6-4EC1-A4C7-937299D3DB8D}" type="pres">
      <dgm:prSet presAssocID="{73713614-B901-4495-9342-CCF953A0295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FDD8659A-C506-4CB6-BA5A-C825FE23F8F2}" type="pres">
      <dgm:prSet presAssocID="{73713614-B901-4495-9342-CCF953A0295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3C3FCCE5-FC08-4540-A3C6-CED84513141F}" type="presOf" srcId="{4E2ECA4F-793A-45E7-9CDC-6806C24F7F85}" destId="{067901E7-550D-42B8-81B0-C0B88E17CA6B}" srcOrd="0" destOrd="1" presId="urn:microsoft.com/office/officeart/2005/8/layout/vList5"/>
    <dgm:cxn modelId="{5A99AB15-F31E-45BF-BD25-3F48C390EFD0}" srcId="{3AAA638C-A72A-4D86-8EA3-7E14A859CE9D}" destId="{6F0760ED-1534-4DC8-A436-C606734A5A2B}" srcOrd="0" destOrd="0" parTransId="{C550FC70-B845-4E7E-8B5C-CACB846B26ED}" sibTransId="{75D8D1A3-6128-4563-A875-BC562870D374}"/>
    <dgm:cxn modelId="{11BBEB2D-EB9C-401A-BB45-A41A58C8C9BA}" srcId="{BEB65526-238D-4ABF-A2B6-A1328EAD5B8F}" destId="{1A737DB0-C49B-4746-89FF-E2A16247FA1F}" srcOrd="0" destOrd="0" parTransId="{D13874D0-594C-4940-933F-CFC1FDEB6ACC}" sibTransId="{6CFAD32C-2E9A-4C14-B451-D2340515C9DA}"/>
    <dgm:cxn modelId="{26CBAE65-8573-4057-B3CE-C90E2E35EA54}" type="presOf" srcId="{0D83ED9D-3261-40F0-895D-315503504F30}" destId="{FDD8659A-C506-4CB6-BA5A-C825FE23F8F2}" srcOrd="0" destOrd="0" presId="urn:microsoft.com/office/officeart/2005/8/layout/vList5"/>
    <dgm:cxn modelId="{4052813B-0AF5-497F-B16C-D396526C335B}" srcId="{1829952F-5B63-43C2-AAC1-31C8254CAC58}" destId="{73713614-B901-4495-9342-CCF953A02954}" srcOrd="2" destOrd="0" parTransId="{ADB54C91-A098-4C56-B3CF-1CF7E2748C1F}" sibTransId="{0836E76D-CE30-42B7-8C7D-E6F15123E13B}"/>
    <dgm:cxn modelId="{38DF67A3-FDD5-4F70-8950-AEB038987948}" type="presOf" srcId="{73713614-B901-4495-9342-CCF953A02954}" destId="{E77C6BEA-C6C6-4EC1-A4C7-937299D3DB8D}" srcOrd="0" destOrd="0" presId="urn:microsoft.com/office/officeart/2005/8/layout/vList5"/>
    <dgm:cxn modelId="{A9207764-85A1-4568-83E8-D59E7A191308}" srcId="{73713614-B901-4495-9342-CCF953A02954}" destId="{0D83ED9D-3261-40F0-895D-315503504F30}" srcOrd="0" destOrd="0" parTransId="{64D173F9-59FD-440A-8BE3-BEE0364C78B3}" sibTransId="{76C84620-1EC6-47E8-9099-8773E18AB703}"/>
    <dgm:cxn modelId="{CE5FB8D2-98BE-4452-989C-8B2B3E95D81B}" srcId="{1829952F-5B63-43C2-AAC1-31C8254CAC58}" destId="{BEB65526-238D-4ABF-A2B6-A1328EAD5B8F}" srcOrd="0" destOrd="0" parTransId="{CBC5D2FC-8BBF-4900-9CAE-F50010760862}" sibTransId="{3C24026A-BFF5-4008-92BE-62CD2C2CF225}"/>
    <dgm:cxn modelId="{43D776D5-909E-4893-A79B-0BFE4452E955}" srcId="{3AAA638C-A72A-4D86-8EA3-7E14A859CE9D}" destId="{4E2ECA4F-793A-45E7-9CDC-6806C24F7F85}" srcOrd="1" destOrd="0" parTransId="{EE36FC12-8D09-4539-BEEB-53D47992E3A4}" sibTransId="{66F014B4-6DEE-495D-8179-0753F2498B1C}"/>
    <dgm:cxn modelId="{8C502961-0E2F-4CCC-9EE3-622FF91EC709}" type="presOf" srcId="{1829952F-5B63-43C2-AAC1-31C8254CAC58}" destId="{593A3234-0E98-4347-BDF2-275418372818}" srcOrd="0" destOrd="0" presId="urn:microsoft.com/office/officeart/2005/8/layout/vList5"/>
    <dgm:cxn modelId="{07116A77-95F4-4C0D-A4FC-DE4679C8B04F}" type="presOf" srcId="{6F0760ED-1534-4DC8-A436-C606734A5A2B}" destId="{067901E7-550D-42B8-81B0-C0B88E17CA6B}" srcOrd="0" destOrd="0" presId="urn:microsoft.com/office/officeart/2005/8/layout/vList5"/>
    <dgm:cxn modelId="{D88FAC80-2C51-4B4C-8B3A-F356D7C35C4C}" type="presOf" srcId="{3AAA638C-A72A-4D86-8EA3-7E14A859CE9D}" destId="{2E0E9E68-60BE-497C-98D5-A2F6EFC334C6}" srcOrd="0" destOrd="0" presId="urn:microsoft.com/office/officeart/2005/8/layout/vList5"/>
    <dgm:cxn modelId="{90DF3674-4BED-440F-8269-A581FF898462}" srcId="{1829952F-5B63-43C2-AAC1-31C8254CAC58}" destId="{3AAA638C-A72A-4D86-8EA3-7E14A859CE9D}" srcOrd="1" destOrd="0" parTransId="{25F71F84-7033-41A4-9005-0C3CA607CC07}" sibTransId="{6562BAE7-E565-491D-8672-E3AE46BDE780}"/>
    <dgm:cxn modelId="{8F05D987-F581-475B-8A0D-ED5586D18494}" type="presOf" srcId="{1A737DB0-C49B-4746-89FF-E2A16247FA1F}" destId="{E65C6234-7265-49CC-8466-AE74EF6F531A}" srcOrd="0" destOrd="0" presId="urn:microsoft.com/office/officeart/2005/8/layout/vList5"/>
    <dgm:cxn modelId="{319DC9FC-58C0-4A03-A929-A1FD847701FF}" type="presOf" srcId="{BEB65526-238D-4ABF-A2B6-A1328EAD5B8F}" destId="{16D8CEED-A181-4B4B-B0B2-70FA51DAFD00}" srcOrd="0" destOrd="0" presId="urn:microsoft.com/office/officeart/2005/8/layout/vList5"/>
    <dgm:cxn modelId="{4D2D3CC7-2277-4908-A1FF-9723B14199AD}" type="presParOf" srcId="{593A3234-0E98-4347-BDF2-275418372818}" destId="{313BDE13-138A-44D3-BA3D-14CB73A7D0A4}" srcOrd="0" destOrd="0" presId="urn:microsoft.com/office/officeart/2005/8/layout/vList5"/>
    <dgm:cxn modelId="{50E8A755-EB4E-4518-8787-673C0A9BF474}" type="presParOf" srcId="{313BDE13-138A-44D3-BA3D-14CB73A7D0A4}" destId="{16D8CEED-A181-4B4B-B0B2-70FA51DAFD00}" srcOrd="0" destOrd="0" presId="urn:microsoft.com/office/officeart/2005/8/layout/vList5"/>
    <dgm:cxn modelId="{D8375322-718A-4DDF-B2CA-52E95272F19D}" type="presParOf" srcId="{313BDE13-138A-44D3-BA3D-14CB73A7D0A4}" destId="{E65C6234-7265-49CC-8466-AE74EF6F531A}" srcOrd="1" destOrd="0" presId="urn:microsoft.com/office/officeart/2005/8/layout/vList5"/>
    <dgm:cxn modelId="{EBF57EF8-91C9-4D16-B271-29604B9B61A3}" type="presParOf" srcId="{593A3234-0E98-4347-BDF2-275418372818}" destId="{A6CAA50B-5732-4C4B-AB72-D139706E2990}" srcOrd="1" destOrd="0" presId="urn:microsoft.com/office/officeart/2005/8/layout/vList5"/>
    <dgm:cxn modelId="{1138B73B-BF6A-4912-8BFA-687049151C8B}" type="presParOf" srcId="{593A3234-0E98-4347-BDF2-275418372818}" destId="{13952D9E-10EC-4012-ACFB-8B70060D0D71}" srcOrd="2" destOrd="0" presId="urn:microsoft.com/office/officeart/2005/8/layout/vList5"/>
    <dgm:cxn modelId="{563F758D-1E32-4C6B-B344-1F69EAC3467E}" type="presParOf" srcId="{13952D9E-10EC-4012-ACFB-8B70060D0D71}" destId="{2E0E9E68-60BE-497C-98D5-A2F6EFC334C6}" srcOrd="0" destOrd="0" presId="urn:microsoft.com/office/officeart/2005/8/layout/vList5"/>
    <dgm:cxn modelId="{23A20438-EA92-4D41-8E5E-4AFF0610D779}" type="presParOf" srcId="{13952D9E-10EC-4012-ACFB-8B70060D0D71}" destId="{067901E7-550D-42B8-81B0-C0B88E17CA6B}" srcOrd="1" destOrd="0" presId="urn:microsoft.com/office/officeart/2005/8/layout/vList5"/>
    <dgm:cxn modelId="{4BF59092-99A2-4CCD-A8ED-6B16CC97EA96}" type="presParOf" srcId="{593A3234-0E98-4347-BDF2-275418372818}" destId="{ED2A3412-7E3F-400D-950E-BAA00AB6A1A3}" srcOrd="3" destOrd="0" presId="urn:microsoft.com/office/officeart/2005/8/layout/vList5"/>
    <dgm:cxn modelId="{CB04E8A8-CD6B-4408-9DC0-865BE42025FF}" type="presParOf" srcId="{593A3234-0E98-4347-BDF2-275418372818}" destId="{8CDF7261-076C-4ADA-9571-F9DB9AD3BD3C}" srcOrd="4" destOrd="0" presId="urn:microsoft.com/office/officeart/2005/8/layout/vList5"/>
    <dgm:cxn modelId="{DD705ECD-1CD6-4014-8AE5-4FC9AADFBE3A}" type="presParOf" srcId="{8CDF7261-076C-4ADA-9571-F9DB9AD3BD3C}" destId="{E77C6BEA-C6C6-4EC1-A4C7-937299D3DB8D}" srcOrd="0" destOrd="0" presId="urn:microsoft.com/office/officeart/2005/8/layout/vList5"/>
    <dgm:cxn modelId="{CCE05E39-B767-4F62-B5CB-2EDA9517FBE1}" type="presParOf" srcId="{8CDF7261-076C-4ADA-9571-F9DB9AD3BD3C}" destId="{FDD8659A-C506-4CB6-BA5A-C825FE23F8F2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29952F-5B63-43C2-AAC1-31C8254CAC58}" type="doc">
      <dgm:prSet loTypeId="urn:microsoft.com/office/officeart/2005/8/layout/vList5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be-BY"/>
        </a:p>
      </dgm:t>
    </dgm:pt>
    <dgm:pt modelId="{BEB65526-238D-4ABF-A2B6-A1328EAD5B8F}">
      <dgm:prSet phldrT="[Текст]"/>
      <dgm:spPr/>
      <dgm:t>
        <a:bodyPr/>
        <a:lstStyle/>
        <a:p>
          <a:r>
            <a:rPr lang="be-BY" smtClean="0"/>
            <a:t>ссылки</a:t>
          </a:r>
        </a:p>
      </dgm:t>
    </dgm:pt>
    <dgm:pt modelId="{CBC5D2FC-8BBF-4900-9CAE-F50010760862}" type="parTrans" cxnId="{CE5FB8D2-98BE-4452-989C-8B2B3E95D81B}">
      <dgm:prSet/>
      <dgm:spPr/>
      <dgm:t>
        <a:bodyPr/>
        <a:lstStyle/>
        <a:p>
          <a:endParaRPr lang="be-BY"/>
        </a:p>
      </dgm:t>
    </dgm:pt>
    <dgm:pt modelId="{3C24026A-BFF5-4008-92BE-62CD2C2CF225}" type="sibTrans" cxnId="{CE5FB8D2-98BE-4452-989C-8B2B3E95D81B}">
      <dgm:prSet/>
      <dgm:spPr/>
      <dgm:t>
        <a:bodyPr/>
        <a:lstStyle/>
        <a:p>
          <a:endParaRPr lang="be-BY"/>
        </a:p>
      </dgm:t>
    </dgm:pt>
    <dgm:pt modelId="{1A737DB0-C49B-4746-89FF-E2A16247FA1F}">
      <dgm:prSet phldrT="[Текст]" custT="1"/>
      <dgm:spPr/>
      <dgm:t>
        <a:bodyPr/>
        <a:lstStyle/>
        <a:p>
          <a:r>
            <a:rPr lang="be-BY" sz="1800" smtClean="0"/>
            <a:t>на постановления пленумов Верховного Суда,</a:t>
          </a:r>
          <a:endParaRPr lang="be-BY" sz="1800"/>
        </a:p>
      </dgm:t>
    </dgm:pt>
    <dgm:pt modelId="{D13874D0-594C-4940-933F-CFC1FDEB6ACC}" type="parTrans" cxnId="{11BBEB2D-EB9C-401A-BB45-A41A58C8C9BA}">
      <dgm:prSet/>
      <dgm:spPr/>
      <dgm:t>
        <a:bodyPr/>
        <a:lstStyle/>
        <a:p>
          <a:endParaRPr lang="be-BY"/>
        </a:p>
      </dgm:t>
    </dgm:pt>
    <dgm:pt modelId="{6CFAD32C-2E9A-4C14-B451-D2340515C9DA}" type="sibTrans" cxnId="{11BBEB2D-EB9C-401A-BB45-A41A58C8C9BA}">
      <dgm:prSet/>
      <dgm:spPr/>
      <dgm:t>
        <a:bodyPr/>
        <a:lstStyle/>
        <a:p>
          <a:endParaRPr lang="be-BY"/>
        </a:p>
      </dgm:t>
    </dgm:pt>
    <dgm:pt modelId="{3AAA638C-A72A-4D86-8EA3-7E14A859CE9D}">
      <dgm:prSet phldrT="[Текст]"/>
      <dgm:spPr/>
      <dgm:t>
        <a:bodyPr/>
        <a:lstStyle/>
        <a:p>
          <a:r>
            <a:rPr lang="be-BY" smtClean="0"/>
            <a:t>цитаты из художественных произведений</a:t>
          </a:r>
        </a:p>
      </dgm:t>
    </dgm:pt>
    <dgm:pt modelId="{25F71F84-7033-41A4-9005-0C3CA607CC07}" type="parTrans" cxnId="{90DF3674-4BED-440F-8269-A581FF898462}">
      <dgm:prSet/>
      <dgm:spPr/>
      <dgm:t>
        <a:bodyPr/>
        <a:lstStyle/>
        <a:p>
          <a:endParaRPr lang="be-BY"/>
        </a:p>
      </dgm:t>
    </dgm:pt>
    <dgm:pt modelId="{6562BAE7-E565-491D-8672-E3AE46BDE780}" type="sibTrans" cxnId="{90DF3674-4BED-440F-8269-A581FF898462}">
      <dgm:prSet/>
      <dgm:spPr/>
      <dgm:t>
        <a:bodyPr/>
        <a:lstStyle/>
        <a:p>
          <a:endParaRPr lang="be-BY"/>
        </a:p>
      </dgm:t>
    </dgm:pt>
    <dgm:pt modelId="{6F0760ED-1534-4DC8-A436-C606734A5A2B}">
      <dgm:prSet phldrT="[Текст]" custT="1"/>
      <dgm:spPr/>
      <dgm:t>
        <a:bodyPr/>
        <a:lstStyle/>
        <a:p>
          <a:r>
            <a:rPr lang="be-BY" sz="1600" i="1" smtClean="0"/>
            <a:t>«Известный хирург в романе «Сердце и мысль» говорит так: В жизни / есть два крепких якоря -работа и дети. Работа должна быть творческой, а дети, чтобы приносили радость, их нужно воспитывать».</a:t>
          </a:r>
          <a:endParaRPr lang="be-BY" sz="1600"/>
        </a:p>
      </dgm:t>
    </dgm:pt>
    <dgm:pt modelId="{C550FC70-B845-4E7E-8B5C-CACB846B26ED}" type="parTrans" cxnId="{5A99AB15-F31E-45BF-BD25-3F48C390EFD0}">
      <dgm:prSet/>
      <dgm:spPr/>
      <dgm:t>
        <a:bodyPr/>
        <a:lstStyle/>
        <a:p>
          <a:endParaRPr lang="be-BY"/>
        </a:p>
      </dgm:t>
    </dgm:pt>
    <dgm:pt modelId="{75D8D1A3-6128-4563-A875-BC562870D374}" type="sibTrans" cxnId="{5A99AB15-F31E-45BF-BD25-3F48C390EFD0}">
      <dgm:prSet/>
      <dgm:spPr/>
      <dgm:t>
        <a:bodyPr/>
        <a:lstStyle/>
        <a:p>
          <a:endParaRPr lang="be-BY"/>
        </a:p>
      </dgm:t>
    </dgm:pt>
    <dgm:pt modelId="{73713614-B901-4495-9342-CCF953A02954}">
      <dgm:prSet phldrT="[Текст]"/>
      <dgm:spPr/>
      <dgm:t>
        <a:bodyPr/>
        <a:lstStyle/>
        <a:p>
          <a:r>
            <a:rPr lang="be-BY" smtClean="0"/>
            <a:t>вопросо-ответные реплики</a:t>
          </a:r>
        </a:p>
      </dgm:t>
    </dgm:pt>
    <dgm:pt modelId="{ADB54C91-A098-4C56-B3CF-1CF7E2748C1F}" type="parTrans" cxnId="{4052813B-0AF5-497F-B16C-D396526C335B}">
      <dgm:prSet/>
      <dgm:spPr/>
      <dgm:t>
        <a:bodyPr/>
        <a:lstStyle/>
        <a:p>
          <a:endParaRPr lang="be-BY"/>
        </a:p>
      </dgm:t>
    </dgm:pt>
    <dgm:pt modelId="{0836E76D-CE30-42B7-8C7D-E6F15123E13B}" type="sibTrans" cxnId="{4052813B-0AF5-497F-B16C-D396526C335B}">
      <dgm:prSet/>
      <dgm:spPr/>
      <dgm:t>
        <a:bodyPr/>
        <a:lstStyle/>
        <a:p>
          <a:endParaRPr lang="be-BY"/>
        </a:p>
      </dgm:t>
    </dgm:pt>
    <dgm:pt modelId="{0D83ED9D-3261-40F0-895D-315503504F30}">
      <dgm:prSet phldrT="[Текст]"/>
      <dgm:spPr/>
      <dgm:t>
        <a:bodyPr/>
        <a:lstStyle/>
        <a:p>
          <a:r>
            <a:rPr lang="be-BY" i="1" smtClean="0"/>
            <a:t>«В рыбных делах Мясниковым принадлежали только две трети; но разве им трудно было бы приобрести остальную треть от законных наследников Беляева? Кто эти наследники? Та же Беляева, Ремянникова, одинокая и бездетная женщина, наконец, Мартьянова, бедная мещанка. С кем легче вести разговоры?...</a:t>
          </a:r>
          <a:endParaRPr lang="be-BY"/>
        </a:p>
      </dgm:t>
    </dgm:pt>
    <dgm:pt modelId="{64D173F9-59FD-440A-8BE3-BEE0364C78B3}" type="parTrans" cxnId="{A9207764-85A1-4568-83E8-D59E7A191308}">
      <dgm:prSet/>
      <dgm:spPr/>
      <dgm:t>
        <a:bodyPr/>
        <a:lstStyle/>
        <a:p>
          <a:endParaRPr lang="be-BY"/>
        </a:p>
      </dgm:t>
    </dgm:pt>
    <dgm:pt modelId="{76C84620-1EC6-47E8-9099-8773E18AB703}" type="sibTrans" cxnId="{A9207764-85A1-4568-83E8-D59E7A191308}">
      <dgm:prSet/>
      <dgm:spPr/>
      <dgm:t>
        <a:bodyPr/>
        <a:lstStyle/>
        <a:p>
          <a:endParaRPr lang="be-BY"/>
        </a:p>
      </dgm:t>
    </dgm:pt>
    <dgm:pt modelId="{252606AE-4176-4C20-B11C-14E366CB02B5}">
      <dgm:prSet phldrT="[Текст]" custT="1"/>
      <dgm:spPr/>
      <dgm:t>
        <a:bodyPr/>
        <a:lstStyle/>
        <a:p>
          <a:r>
            <a:rPr lang="be-BY" sz="1800" smtClean="0"/>
            <a:t>на нормы УК и ГК,</a:t>
          </a:r>
          <a:endParaRPr lang="be-BY" sz="1800"/>
        </a:p>
      </dgm:t>
    </dgm:pt>
    <dgm:pt modelId="{897D9BED-8B8E-4B6D-B01B-3BE377B18EDB}" type="parTrans" cxnId="{1F6C2ADB-69A6-4EB2-926D-7F97F444F3D4}">
      <dgm:prSet/>
      <dgm:spPr/>
    </dgm:pt>
    <dgm:pt modelId="{8E280729-3F78-4425-9577-E4388848B444}" type="sibTrans" cxnId="{1F6C2ADB-69A6-4EB2-926D-7F97F444F3D4}">
      <dgm:prSet/>
      <dgm:spPr/>
    </dgm:pt>
    <dgm:pt modelId="{AD6157DB-B8AE-4935-A6F2-941E9BB34D37}">
      <dgm:prSet phldrT="[Текст]" custT="1"/>
      <dgm:spPr/>
      <dgm:t>
        <a:bodyPr/>
        <a:lstStyle/>
        <a:p>
          <a:r>
            <a:rPr lang="be-BY" sz="1800" smtClean="0"/>
            <a:t>на акты судебно-медицинской экспертизы,</a:t>
          </a:r>
          <a:endParaRPr lang="be-BY" sz="1800"/>
        </a:p>
      </dgm:t>
    </dgm:pt>
    <dgm:pt modelId="{59637237-DAC5-445D-A198-DEF4D7599D77}" type="parTrans" cxnId="{42157D0E-5530-43FA-8FE0-CFA7DB7226FD}">
      <dgm:prSet/>
      <dgm:spPr/>
    </dgm:pt>
    <dgm:pt modelId="{D3D01255-ECCF-4A36-858C-0A711DC86052}" type="sibTrans" cxnId="{42157D0E-5530-43FA-8FE0-CFA7DB7226FD}">
      <dgm:prSet/>
      <dgm:spPr/>
    </dgm:pt>
    <dgm:pt modelId="{7FB71097-AB88-4611-89BE-2D55F5E5E55F}">
      <dgm:prSet phldrT="[Текст]" custT="1"/>
      <dgm:spPr/>
      <dgm:t>
        <a:bodyPr/>
        <a:lstStyle/>
        <a:p>
          <a:r>
            <a:rPr lang="be-BY" sz="1800" smtClean="0"/>
            <a:t>протоколы осмотра и т.д.</a:t>
          </a:r>
          <a:endParaRPr lang="be-BY" sz="1800"/>
        </a:p>
      </dgm:t>
    </dgm:pt>
    <dgm:pt modelId="{2DC38460-58E5-4E8D-A5F1-1D3C0E93D039}" type="parTrans" cxnId="{7300A035-0638-4D97-866A-8E7EFF0356D6}">
      <dgm:prSet/>
      <dgm:spPr/>
    </dgm:pt>
    <dgm:pt modelId="{B55C2C21-25CF-455B-8DE2-5C7FFCA5B760}" type="sibTrans" cxnId="{7300A035-0638-4D97-866A-8E7EFF0356D6}">
      <dgm:prSet/>
      <dgm:spPr/>
    </dgm:pt>
    <dgm:pt modelId="{593A3234-0E98-4347-BDF2-275418372818}" type="pres">
      <dgm:prSet presAssocID="{1829952F-5B63-43C2-AAC1-31C8254CAC58}" presName="Name0" presStyleCnt="0">
        <dgm:presLayoutVars>
          <dgm:dir/>
          <dgm:animLvl val="lvl"/>
          <dgm:resizeHandles val="exact"/>
        </dgm:presLayoutVars>
      </dgm:prSet>
      <dgm:spPr/>
    </dgm:pt>
    <dgm:pt modelId="{313BDE13-138A-44D3-BA3D-14CB73A7D0A4}" type="pres">
      <dgm:prSet presAssocID="{BEB65526-238D-4ABF-A2B6-A1328EAD5B8F}" presName="linNode" presStyleCnt="0"/>
      <dgm:spPr/>
    </dgm:pt>
    <dgm:pt modelId="{16D8CEED-A181-4B4B-B0B2-70FA51DAFD00}" type="pres">
      <dgm:prSet presAssocID="{BEB65526-238D-4ABF-A2B6-A1328EAD5B8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65C6234-7265-49CC-8466-AE74EF6F531A}" type="pres">
      <dgm:prSet presAssocID="{BEB65526-238D-4ABF-A2B6-A1328EAD5B8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A6CAA50B-5732-4C4B-AB72-D139706E2990}" type="pres">
      <dgm:prSet presAssocID="{3C24026A-BFF5-4008-92BE-62CD2C2CF225}" presName="sp" presStyleCnt="0"/>
      <dgm:spPr/>
    </dgm:pt>
    <dgm:pt modelId="{13952D9E-10EC-4012-ACFB-8B70060D0D71}" type="pres">
      <dgm:prSet presAssocID="{3AAA638C-A72A-4D86-8EA3-7E14A859CE9D}" presName="linNode" presStyleCnt="0"/>
      <dgm:spPr/>
    </dgm:pt>
    <dgm:pt modelId="{2E0E9E68-60BE-497C-98D5-A2F6EFC334C6}" type="pres">
      <dgm:prSet presAssocID="{3AAA638C-A72A-4D86-8EA3-7E14A859CE9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067901E7-550D-42B8-81B0-C0B88E17CA6B}" type="pres">
      <dgm:prSet presAssocID="{3AAA638C-A72A-4D86-8EA3-7E14A859CE9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ED2A3412-7E3F-400D-950E-BAA00AB6A1A3}" type="pres">
      <dgm:prSet presAssocID="{6562BAE7-E565-491D-8672-E3AE46BDE780}" presName="sp" presStyleCnt="0"/>
      <dgm:spPr/>
    </dgm:pt>
    <dgm:pt modelId="{8CDF7261-076C-4ADA-9571-F9DB9AD3BD3C}" type="pres">
      <dgm:prSet presAssocID="{73713614-B901-4495-9342-CCF953A02954}" presName="linNode" presStyleCnt="0"/>
      <dgm:spPr/>
    </dgm:pt>
    <dgm:pt modelId="{E77C6BEA-C6C6-4EC1-A4C7-937299D3DB8D}" type="pres">
      <dgm:prSet presAssocID="{73713614-B901-4495-9342-CCF953A02954}" presName="parentText" presStyleLbl="node1" presStyleIdx="2" presStyleCnt="3" custLinFactNeighborY="152">
        <dgm:presLayoutVars>
          <dgm:chMax val="1"/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FDD8659A-C506-4CB6-BA5A-C825FE23F8F2}" type="pres">
      <dgm:prSet presAssocID="{73713614-B901-4495-9342-CCF953A0295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</dgm:ptLst>
  <dgm:cxnLst>
    <dgm:cxn modelId="{CE5FB8D2-98BE-4452-989C-8B2B3E95D81B}" srcId="{1829952F-5B63-43C2-AAC1-31C8254CAC58}" destId="{BEB65526-238D-4ABF-A2B6-A1328EAD5B8F}" srcOrd="0" destOrd="0" parTransId="{CBC5D2FC-8BBF-4900-9CAE-F50010760862}" sibTransId="{3C24026A-BFF5-4008-92BE-62CD2C2CF225}"/>
    <dgm:cxn modelId="{1F6C2ADB-69A6-4EB2-926D-7F97F444F3D4}" srcId="{BEB65526-238D-4ABF-A2B6-A1328EAD5B8F}" destId="{252606AE-4176-4C20-B11C-14E366CB02B5}" srcOrd="1" destOrd="0" parTransId="{897D9BED-8B8E-4B6D-B01B-3BE377B18EDB}" sibTransId="{8E280729-3F78-4425-9577-E4388848B444}"/>
    <dgm:cxn modelId="{90DF3674-4BED-440F-8269-A581FF898462}" srcId="{1829952F-5B63-43C2-AAC1-31C8254CAC58}" destId="{3AAA638C-A72A-4D86-8EA3-7E14A859CE9D}" srcOrd="1" destOrd="0" parTransId="{25F71F84-7033-41A4-9005-0C3CA607CC07}" sibTransId="{6562BAE7-E565-491D-8672-E3AE46BDE780}"/>
    <dgm:cxn modelId="{11BBEB2D-EB9C-401A-BB45-A41A58C8C9BA}" srcId="{BEB65526-238D-4ABF-A2B6-A1328EAD5B8F}" destId="{1A737DB0-C49B-4746-89FF-E2A16247FA1F}" srcOrd="0" destOrd="0" parTransId="{D13874D0-594C-4940-933F-CFC1FDEB6ACC}" sibTransId="{6CFAD32C-2E9A-4C14-B451-D2340515C9DA}"/>
    <dgm:cxn modelId="{C0F37C36-CEEE-43F0-9661-9D409778FE73}" type="presOf" srcId="{AD6157DB-B8AE-4935-A6F2-941E9BB34D37}" destId="{E65C6234-7265-49CC-8466-AE74EF6F531A}" srcOrd="0" destOrd="2" presId="urn:microsoft.com/office/officeart/2005/8/layout/vList5"/>
    <dgm:cxn modelId="{7300A035-0638-4D97-866A-8E7EFF0356D6}" srcId="{BEB65526-238D-4ABF-A2B6-A1328EAD5B8F}" destId="{7FB71097-AB88-4611-89BE-2D55F5E5E55F}" srcOrd="3" destOrd="0" parTransId="{2DC38460-58E5-4E8D-A5F1-1D3C0E93D039}" sibTransId="{B55C2C21-25CF-455B-8DE2-5C7FFCA5B760}"/>
    <dgm:cxn modelId="{E35B3EBF-6C2C-40CE-9512-B9BB53700A9D}" type="presOf" srcId="{0D83ED9D-3261-40F0-895D-315503504F30}" destId="{FDD8659A-C506-4CB6-BA5A-C825FE23F8F2}" srcOrd="0" destOrd="0" presId="urn:microsoft.com/office/officeart/2005/8/layout/vList5"/>
    <dgm:cxn modelId="{3C6EE30A-3FFF-4218-B2C7-C45B3EE98D1F}" type="presOf" srcId="{7FB71097-AB88-4611-89BE-2D55F5E5E55F}" destId="{E65C6234-7265-49CC-8466-AE74EF6F531A}" srcOrd="0" destOrd="3" presId="urn:microsoft.com/office/officeart/2005/8/layout/vList5"/>
    <dgm:cxn modelId="{A9207764-85A1-4568-83E8-D59E7A191308}" srcId="{73713614-B901-4495-9342-CCF953A02954}" destId="{0D83ED9D-3261-40F0-895D-315503504F30}" srcOrd="0" destOrd="0" parTransId="{64D173F9-59FD-440A-8BE3-BEE0364C78B3}" sibTransId="{76C84620-1EC6-47E8-9099-8773E18AB703}"/>
    <dgm:cxn modelId="{88197E45-7C7B-4716-B9D0-A31C8E02B50C}" type="presOf" srcId="{1829952F-5B63-43C2-AAC1-31C8254CAC58}" destId="{593A3234-0E98-4347-BDF2-275418372818}" srcOrd="0" destOrd="0" presId="urn:microsoft.com/office/officeart/2005/8/layout/vList5"/>
    <dgm:cxn modelId="{5A99AB15-F31E-45BF-BD25-3F48C390EFD0}" srcId="{3AAA638C-A72A-4D86-8EA3-7E14A859CE9D}" destId="{6F0760ED-1534-4DC8-A436-C606734A5A2B}" srcOrd="0" destOrd="0" parTransId="{C550FC70-B845-4E7E-8B5C-CACB846B26ED}" sibTransId="{75D8D1A3-6128-4563-A875-BC562870D374}"/>
    <dgm:cxn modelId="{0DA5BE73-136B-43DD-9134-B80E2A0A4C0B}" type="presOf" srcId="{6F0760ED-1534-4DC8-A436-C606734A5A2B}" destId="{067901E7-550D-42B8-81B0-C0B88E17CA6B}" srcOrd="0" destOrd="0" presId="urn:microsoft.com/office/officeart/2005/8/layout/vList5"/>
    <dgm:cxn modelId="{04096704-0CA2-456F-9213-91E453A828C5}" type="presOf" srcId="{73713614-B901-4495-9342-CCF953A02954}" destId="{E77C6BEA-C6C6-4EC1-A4C7-937299D3DB8D}" srcOrd="0" destOrd="0" presId="urn:microsoft.com/office/officeart/2005/8/layout/vList5"/>
    <dgm:cxn modelId="{42157D0E-5530-43FA-8FE0-CFA7DB7226FD}" srcId="{BEB65526-238D-4ABF-A2B6-A1328EAD5B8F}" destId="{AD6157DB-B8AE-4935-A6F2-941E9BB34D37}" srcOrd="2" destOrd="0" parTransId="{59637237-DAC5-445D-A198-DEF4D7599D77}" sibTransId="{D3D01255-ECCF-4A36-858C-0A711DC86052}"/>
    <dgm:cxn modelId="{FC81B1EA-001F-463C-AB9F-DC12A90C5C89}" type="presOf" srcId="{BEB65526-238D-4ABF-A2B6-A1328EAD5B8F}" destId="{16D8CEED-A181-4B4B-B0B2-70FA51DAFD00}" srcOrd="0" destOrd="0" presId="urn:microsoft.com/office/officeart/2005/8/layout/vList5"/>
    <dgm:cxn modelId="{5C1D2012-011E-4506-9F5E-023D40440A02}" type="presOf" srcId="{252606AE-4176-4C20-B11C-14E366CB02B5}" destId="{E65C6234-7265-49CC-8466-AE74EF6F531A}" srcOrd="0" destOrd="1" presId="urn:microsoft.com/office/officeart/2005/8/layout/vList5"/>
    <dgm:cxn modelId="{4052813B-0AF5-497F-B16C-D396526C335B}" srcId="{1829952F-5B63-43C2-AAC1-31C8254CAC58}" destId="{73713614-B901-4495-9342-CCF953A02954}" srcOrd="2" destOrd="0" parTransId="{ADB54C91-A098-4C56-B3CF-1CF7E2748C1F}" sibTransId="{0836E76D-CE30-42B7-8C7D-E6F15123E13B}"/>
    <dgm:cxn modelId="{A0B24190-8CA4-4FC8-A5F5-DEAD29F4CD5C}" type="presOf" srcId="{1A737DB0-C49B-4746-89FF-E2A16247FA1F}" destId="{E65C6234-7265-49CC-8466-AE74EF6F531A}" srcOrd="0" destOrd="0" presId="urn:microsoft.com/office/officeart/2005/8/layout/vList5"/>
    <dgm:cxn modelId="{D9EF2BC8-075B-470E-8A6A-6194C64F5412}" type="presOf" srcId="{3AAA638C-A72A-4D86-8EA3-7E14A859CE9D}" destId="{2E0E9E68-60BE-497C-98D5-A2F6EFC334C6}" srcOrd="0" destOrd="0" presId="urn:microsoft.com/office/officeart/2005/8/layout/vList5"/>
    <dgm:cxn modelId="{F565E99C-98B4-44EA-B0A4-3659AE1186E9}" type="presParOf" srcId="{593A3234-0E98-4347-BDF2-275418372818}" destId="{313BDE13-138A-44D3-BA3D-14CB73A7D0A4}" srcOrd="0" destOrd="0" presId="urn:microsoft.com/office/officeart/2005/8/layout/vList5"/>
    <dgm:cxn modelId="{FD938B42-F7F9-41DE-95B6-8A0B7DBD652E}" type="presParOf" srcId="{313BDE13-138A-44D3-BA3D-14CB73A7D0A4}" destId="{16D8CEED-A181-4B4B-B0B2-70FA51DAFD00}" srcOrd="0" destOrd="0" presId="urn:microsoft.com/office/officeart/2005/8/layout/vList5"/>
    <dgm:cxn modelId="{2617F7C2-C9B9-4BAE-B356-76ACC17B7986}" type="presParOf" srcId="{313BDE13-138A-44D3-BA3D-14CB73A7D0A4}" destId="{E65C6234-7265-49CC-8466-AE74EF6F531A}" srcOrd="1" destOrd="0" presId="urn:microsoft.com/office/officeart/2005/8/layout/vList5"/>
    <dgm:cxn modelId="{16C5BF8E-A761-447D-A875-2CE00F01FC29}" type="presParOf" srcId="{593A3234-0E98-4347-BDF2-275418372818}" destId="{A6CAA50B-5732-4C4B-AB72-D139706E2990}" srcOrd="1" destOrd="0" presId="urn:microsoft.com/office/officeart/2005/8/layout/vList5"/>
    <dgm:cxn modelId="{6BB8B586-6C10-4A57-A06F-56926B15D673}" type="presParOf" srcId="{593A3234-0E98-4347-BDF2-275418372818}" destId="{13952D9E-10EC-4012-ACFB-8B70060D0D71}" srcOrd="2" destOrd="0" presId="urn:microsoft.com/office/officeart/2005/8/layout/vList5"/>
    <dgm:cxn modelId="{861BC0B0-4A05-4AA4-B9B7-08D1D5282618}" type="presParOf" srcId="{13952D9E-10EC-4012-ACFB-8B70060D0D71}" destId="{2E0E9E68-60BE-497C-98D5-A2F6EFC334C6}" srcOrd="0" destOrd="0" presId="urn:microsoft.com/office/officeart/2005/8/layout/vList5"/>
    <dgm:cxn modelId="{3FE15132-C257-4FF1-A64A-1F78A052BCE9}" type="presParOf" srcId="{13952D9E-10EC-4012-ACFB-8B70060D0D71}" destId="{067901E7-550D-42B8-81B0-C0B88E17CA6B}" srcOrd="1" destOrd="0" presId="urn:microsoft.com/office/officeart/2005/8/layout/vList5"/>
    <dgm:cxn modelId="{4C491426-2518-4741-B29A-3B2111AFB2D9}" type="presParOf" srcId="{593A3234-0E98-4347-BDF2-275418372818}" destId="{ED2A3412-7E3F-400D-950E-BAA00AB6A1A3}" srcOrd="3" destOrd="0" presId="urn:microsoft.com/office/officeart/2005/8/layout/vList5"/>
    <dgm:cxn modelId="{DDD43719-8F78-4EC8-9335-E7894DA204A7}" type="presParOf" srcId="{593A3234-0E98-4347-BDF2-275418372818}" destId="{8CDF7261-076C-4ADA-9571-F9DB9AD3BD3C}" srcOrd="4" destOrd="0" presId="urn:microsoft.com/office/officeart/2005/8/layout/vList5"/>
    <dgm:cxn modelId="{CFFCA947-2846-430B-ADF0-70B9008452BE}" type="presParOf" srcId="{8CDF7261-076C-4ADA-9571-F9DB9AD3BD3C}" destId="{E77C6BEA-C6C6-4EC1-A4C7-937299D3DB8D}" srcOrd="0" destOrd="0" presId="urn:microsoft.com/office/officeart/2005/8/layout/vList5"/>
    <dgm:cxn modelId="{ED5CE983-AB4D-47A2-94AB-D22AFBDB1775}" type="presParOf" srcId="{8CDF7261-076C-4ADA-9571-F9DB9AD3BD3C}" destId="{FDD8659A-C506-4CB6-BA5A-C825FE23F8F2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pPr algn="ctr"/>
            <a:r>
              <a:rPr lang="ru-RU" smtClean="0"/>
              <a:t>ТЕМА 3. СУДЕБНАЯ РЕЧЬ – ЖАНР ОРАТОРСКОГО ИСКУССТВА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14556" y="1928802"/>
            <a:ext cx="6829444" cy="4572000"/>
          </a:xfrm>
        </p:spPr>
        <p:txBody>
          <a:bodyPr/>
          <a:lstStyle/>
          <a:p>
            <a:r>
              <a:rPr lang="be-BY" smtClean="0"/>
              <a:t>1. Из истории судебного красноречия</a:t>
            </a:r>
            <a:r>
              <a:rPr lang="ru-RU" smtClean="0"/>
              <a:t>.</a:t>
            </a:r>
            <a:endParaRPr lang="be-BY" smtClean="0"/>
          </a:p>
          <a:p>
            <a:r>
              <a:rPr lang="be-BY" smtClean="0"/>
              <a:t>2. Назначение судебной речи</a:t>
            </a:r>
            <a:r>
              <a:rPr lang="ru-RU" smtClean="0"/>
              <a:t>. Цель и предмет судебных речей.</a:t>
            </a:r>
            <a:endParaRPr lang="be-BY" smtClean="0"/>
          </a:p>
          <a:p>
            <a:r>
              <a:rPr lang="be-BY" smtClean="0"/>
              <a:t>3. Отличительные черты судебной речи</a:t>
            </a:r>
            <a:r>
              <a:rPr lang="ru-RU" smtClean="0"/>
              <a:t>.</a:t>
            </a:r>
            <a:endParaRPr lang="be-BY" smtClean="0"/>
          </a:p>
          <a:p>
            <a:r>
              <a:rPr lang="be-BY" smtClean="0"/>
              <a:t>4. Диалогизированный монолог</a:t>
            </a:r>
            <a:r>
              <a:rPr lang="ru-RU" smtClean="0"/>
              <a:t>.</a:t>
            </a:r>
            <a:endParaRPr lang="be-BY" smtClean="0"/>
          </a:p>
          <a:p>
            <a:r>
              <a:rPr lang="ru-RU" smtClean="0"/>
              <a:t>5. Этика судебного оратора.</a:t>
            </a:r>
            <a:endParaRPr lang="be-BY" smtClean="0"/>
          </a:p>
        </p:txBody>
      </p:sp>
      <p:pic>
        <p:nvPicPr>
          <p:cNvPr id="25602" name="Picture 2" descr="http://www.pleade.ru/edu/r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285992"/>
            <a:ext cx="2300257" cy="1638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0"/>
            <a:ext cx="3257544" cy="785794"/>
          </a:xfrm>
        </p:spPr>
        <p:txBody>
          <a:bodyPr/>
          <a:lstStyle/>
          <a:p>
            <a:r>
              <a:rPr lang="ru-RU" smtClean="0"/>
              <a:t>Цицерон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785794"/>
            <a:ext cx="9144000" cy="5857891"/>
          </a:xfrm>
        </p:spPr>
        <p:txBody>
          <a:bodyPr>
            <a:noAutofit/>
          </a:bodyPr>
          <a:lstStyle/>
          <a:p>
            <a:r>
              <a:rPr lang="be-BY" sz="2000" smtClean="0"/>
              <a:t>разработал </a:t>
            </a:r>
            <a:r>
              <a:rPr lang="be-BY" sz="2000" i="1" smtClean="0">
                <a:solidFill>
                  <a:srgbClr val="FFC000"/>
                </a:solidFill>
              </a:rPr>
              <a:t>композицию судебной речи</a:t>
            </a:r>
            <a:r>
              <a:rPr lang="be-BY" sz="2000" smtClean="0"/>
              <a:t>, которая обеспечивала максимально легкое усвоение материала</a:t>
            </a:r>
          </a:p>
          <a:p>
            <a:r>
              <a:rPr lang="be-BY" sz="2000" smtClean="0"/>
              <a:t>Речь состояла из </a:t>
            </a:r>
            <a:r>
              <a:rPr lang="be-BY" sz="2000" b="1" i="1" u="sng" smtClean="0">
                <a:solidFill>
                  <a:srgbClr val="FFC000"/>
                </a:solidFill>
              </a:rPr>
              <a:t>шести частей</a:t>
            </a:r>
            <a:r>
              <a:rPr lang="be-BY" sz="2000" smtClean="0"/>
              <a:t>: </a:t>
            </a:r>
          </a:p>
          <a:p>
            <a:r>
              <a:rPr lang="be-BY" sz="2000" smtClean="0"/>
              <a:t>1-я часть - </a:t>
            </a:r>
            <a:r>
              <a:rPr lang="be-BY" sz="2000" smtClean="0">
                <a:solidFill>
                  <a:srgbClr val="FFC000"/>
                </a:solidFill>
              </a:rPr>
              <a:t>вступление</a:t>
            </a:r>
            <a:r>
              <a:rPr lang="be-BY" sz="2000" smtClean="0"/>
              <a:t>, которое должно вызвать симпатии к оратору, сосредоточить внимание слушателей, подготовить их к тому решению, которое предложит оратор; </a:t>
            </a:r>
          </a:p>
          <a:p>
            <a:r>
              <a:rPr lang="be-BY" sz="2000" smtClean="0"/>
              <a:t>2-я часть (Partitio) - </a:t>
            </a:r>
            <a:r>
              <a:rPr lang="be-BY" sz="2000" smtClean="0">
                <a:solidFill>
                  <a:srgbClr val="FFC000"/>
                </a:solidFill>
              </a:rPr>
              <a:t>план выступления</a:t>
            </a:r>
            <a:r>
              <a:rPr lang="be-BY" sz="2000" smtClean="0"/>
              <a:t>, в котором он ясно указывал основные положения защиты и выдвигал тезис; </a:t>
            </a:r>
          </a:p>
          <a:p>
            <a:r>
              <a:rPr lang="be-BY" sz="2000" smtClean="0"/>
              <a:t>3-я часть (Narratio) - </a:t>
            </a:r>
            <a:r>
              <a:rPr lang="be-BY" sz="2000" smtClean="0">
                <a:solidFill>
                  <a:srgbClr val="FFC000"/>
                </a:solidFill>
              </a:rPr>
              <a:t>рассказ</a:t>
            </a:r>
            <a:r>
              <a:rPr lang="be-BY" sz="2000" smtClean="0"/>
              <a:t> о том, как произошло преступление. </a:t>
            </a:r>
          </a:p>
          <a:p>
            <a:r>
              <a:rPr lang="be-BY" sz="2000" smtClean="0"/>
              <a:t>Самой главной частью речи Цицерон считал 4-ю - </a:t>
            </a:r>
            <a:r>
              <a:rPr lang="be-BY" sz="2000" smtClean="0">
                <a:solidFill>
                  <a:srgbClr val="FFC000"/>
                </a:solidFill>
              </a:rPr>
              <a:t>доказательства</a:t>
            </a:r>
            <a:r>
              <a:rPr lang="be-BY" sz="2000" smtClean="0"/>
              <a:t> (Probatio). Для доказательства оратор привлекал </a:t>
            </a:r>
            <a:r>
              <a:rPr lang="be-BY" sz="2000" i="1" smtClean="0">
                <a:solidFill>
                  <a:srgbClr val="FFC000"/>
                </a:solidFill>
              </a:rPr>
              <a:t>факты двоякого рода</a:t>
            </a:r>
            <a:r>
              <a:rPr lang="be-BY" sz="2000" smtClean="0"/>
              <a:t>: одни из них должны действовать на ум слушателей (argumentum); другие - воздействовать на чувства, что особенно важно в конце речи. </a:t>
            </a:r>
          </a:p>
          <a:p>
            <a:r>
              <a:rPr lang="be-BY" sz="2000" smtClean="0"/>
              <a:t>Затем шла 5-я часть (Repetitio) - </a:t>
            </a:r>
            <a:r>
              <a:rPr lang="be-BY" sz="2000" smtClean="0">
                <a:solidFill>
                  <a:srgbClr val="FFC000"/>
                </a:solidFill>
              </a:rPr>
              <a:t>повторение</a:t>
            </a:r>
            <a:r>
              <a:rPr lang="be-BY" sz="2000" smtClean="0"/>
              <a:t> решающих доводов, чтобы они лучше запечатлелись в сознании суда. </a:t>
            </a:r>
          </a:p>
          <a:p>
            <a:r>
              <a:rPr lang="be-BY" sz="2000" smtClean="0"/>
              <a:t>И заканчивалась речь </a:t>
            </a:r>
            <a:r>
              <a:rPr lang="be-BY" sz="2000" smtClean="0">
                <a:solidFill>
                  <a:srgbClr val="FFC000"/>
                </a:solidFill>
              </a:rPr>
              <a:t>подведением итогов </a:t>
            </a:r>
            <a:r>
              <a:rPr lang="be-BY" sz="2000" smtClean="0"/>
              <a:t>(Peroratio).</a:t>
            </a:r>
            <a:endParaRPr lang="be-BY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/>
              <a:t>2. </a:t>
            </a:r>
            <a:r>
              <a:rPr lang="be-BY" b="1" smtClean="0"/>
              <a:t>Назначение судебной речи</a:t>
            </a:r>
            <a:r>
              <a:rPr lang="ru-RU" b="1" smtClean="0"/>
              <a:t>. </a:t>
            </a: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Цель </a:t>
            </a:r>
            <a:r>
              <a:rPr lang="ru-RU" b="1" smtClean="0"/>
              <a:t>и предмет судебных речей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Судебные прения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2278067"/>
          </a:xfrm>
        </p:spPr>
        <p:txBody>
          <a:bodyPr>
            <a:normAutofit fontScale="92500" lnSpcReduction="10000"/>
          </a:bodyPr>
          <a:lstStyle/>
          <a:p>
            <a:r>
              <a:rPr lang="be-BY" b="1" i="1" smtClean="0">
                <a:solidFill>
                  <a:srgbClr val="FFFF00"/>
                </a:solidFill>
              </a:rPr>
              <a:t>публичный </a:t>
            </a:r>
            <a:r>
              <a:rPr lang="be-BY" b="1" i="1" smtClean="0">
                <a:solidFill>
                  <a:srgbClr val="FFFF00"/>
                </a:solidFill>
              </a:rPr>
              <a:t>спор (полемика)</a:t>
            </a:r>
            <a:r>
              <a:rPr lang="be-BY" b="1" smtClean="0">
                <a:solidFill>
                  <a:srgbClr val="FFFF00"/>
                </a:solidFill>
              </a:rPr>
              <a:t> </a:t>
            </a:r>
            <a:r>
              <a:rPr lang="be-BY" smtClean="0"/>
              <a:t>об обстоятельствах одного и того же дела с точки зрения обвинения и защиты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smtClean="0">
                <a:solidFill>
                  <a:srgbClr val="FFFF00"/>
                </a:solidFill>
              </a:rPr>
              <a:t>Определяются</a:t>
            </a:r>
            <a:r>
              <a:rPr lang="ru-RU" smtClean="0"/>
              <a:t>:</a:t>
            </a:r>
          </a:p>
          <a:p>
            <a:r>
              <a:rPr lang="be-BY" smtClean="0"/>
              <a:t>позиция </a:t>
            </a:r>
            <a:r>
              <a:rPr lang="be-BY" smtClean="0"/>
              <a:t>по данному делу обвинения и защиты в уголовном процессе</a:t>
            </a:r>
            <a:r>
              <a:rPr lang="be-BY" smtClean="0"/>
              <a:t>, </a:t>
            </a:r>
            <a:r>
              <a:rPr lang="be-BY" smtClean="0"/>
              <a:t>позиция </a:t>
            </a:r>
            <a:r>
              <a:rPr lang="be-BY" smtClean="0"/>
              <a:t>представителей истца и ответчика в гражданском процессе</a:t>
            </a:r>
            <a:r>
              <a:rPr lang="be-BY" smtClean="0"/>
              <a:t>; </a:t>
            </a:r>
            <a:endParaRPr lang="be-BY" smtClean="0"/>
          </a:p>
          <a:p>
            <a:r>
              <a:rPr lang="be-BY" smtClean="0"/>
              <a:t>выводы</a:t>
            </a:r>
            <a:r>
              <a:rPr lang="be-BY" smtClean="0"/>
              <a:t>, к которым стороны пришли в результате судебного следствия</a:t>
            </a:r>
            <a:endParaRPr lang="be-BY"/>
          </a:p>
        </p:txBody>
      </p:sp>
      <p:pic>
        <p:nvPicPr>
          <p:cNvPr id="1026" name="Picture 2" descr="http://www.nlobova.ru/images/pic/nasledstvo/sudebnye-pren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000504"/>
            <a:ext cx="3357586" cy="2515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ctr"/>
            <a:r>
              <a:rPr lang="ru-RU" smtClean="0"/>
              <a:t>Назначение и функции судебной речи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643182"/>
            <a:ext cx="2928926" cy="3454393"/>
          </a:xfrm>
        </p:spPr>
        <p:txBody>
          <a:bodyPr>
            <a:normAutofit lnSpcReduction="10000"/>
          </a:bodyPr>
          <a:lstStyle/>
          <a:p>
            <a:r>
              <a:rPr lang="be-BY" sz="2000" i="1" smtClean="0"/>
              <a:t>установление </a:t>
            </a:r>
            <a:r>
              <a:rPr lang="be-BY" sz="2000" b="1" i="1" smtClean="0">
                <a:solidFill>
                  <a:srgbClr val="FFFF00"/>
                </a:solidFill>
              </a:rPr>
              <a:t>обстоятельств, подлежащих доказыванию</a:t>
            </a:r>
            <a:r>
              <a:rPr lang="be-BY" sz="2000" i="1" smtClean="0"/>
              <a:t>, </a:t>
            </a:r>
            <a:endParaRPr lang="be-BY" sz="2000" i="1" smtClean="0"/>
          </a:p>
          <a:p>
            <a:r>
              <a:rPr lang="be-BY" sz="2000" i="1" smtClean="0"/>
              <a:t>содействие </a:t>
            </a:r>
            <a:r>
              <a:rPr lang="be-BY" sz="2000" b="1" i="1" smtClean="0">
                <a:solidFill>
                  <a:srgbClr val="FFFF00"/>
                </a:solidFill>
              </a:rPr>
              <a:t>формированию </a:t>
            </a:r>
            <a:r>
              <a:rPr lang="be-BY" sz="2000" b="1" i="1" smtClean="0">
                <a:solidFill>
                  <a:srgbClr val="FFFF00"/>
                </a:solidFill>
              </a:rPr>
              <a:t>убеждения </a:t>
            </a:r>
            <a:r>
              <a:rPr lang="be-BY" sz="2000" b="1" i="1" smtClean="0">
                <a:solidFill>
                  <a:srgbClr val="FFFF00"/>
                </a:solidFill>
              </a:rPr>
              <a:t>судей</a:t>
            </a:r>
          </a:p>
          <a:p>
            <a:r>
              <a:rPr lang="ru-RU" sz="2000" b="1" i="1" smtClean="0"/>
              <a:t>Основная функция - </a:t>
            </a:r>
            <a:r>
              <a:rPr lang="ru-RU" sz="2000" b="1" i="1" smtClean="0">
                <a:solidFill>
                  <a:srgbClr val="FFFF00"/>
                </a:solidFill>
              </a:rPr>
              <a:t>воздействие</a:t>
            </a:r>
            <a:endParaRPr lang="be-BY" sz="2000" b="1">
              <a:solidFill>
                <a:srgbClr val="FFFF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857488" y="1428736"/>
          <a:ext cx="6286512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ctr"/>
            <a:r>
              <a:rPr lang="ru-RU" smtClean="0"/>
              <a:t>Назначение и функции судебной речи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643182"/>
            <a:ext cx="2928926" cy="3857652"/>
          </a:xfrm>
        </p:spPr>
        <p:txBody>
          <a:bodyPr>
            <a:normAutofit lnSpcReduction="10000"/>
          </a:bodyPr>
          <a:lstStyle/>
          <a:p>
            <a:pPr marL="95250" indent="3175">
              <a:buNone/>
            </a:pPr>
            <a:r>
              <a:rPr lang="be-BY" sz="2000" b="1" i="1" smtClean="0">
                <a:solidFill>
                  <a:srgbClr val="FFFF00"/>
                </a:solidFill>
              </a:rPr>
              <a:t>А.Ф</a:t>
            </a:r>
            <a:r>
              <a:rPr lang="be-BY" sz="2000" b="1" i="1" smtClean="0">
                <a:solidFill>
                  <a:srgbClr val="FFFF00"/>
                </a:solidFill>
              </a:rPr>
              <a:t>. </a:t>
            </a:r>
            <a:r>
              <a:rPr lang="be-BY" sz="2000" b="1" i="1" smtClean="0">
                <a:solidFill>
                  <a:srgbClr val="FFFF00"/>
                </a:solidFill>
              </a:rPr>
              <a:t>Кони</a:t>
            </a:r>
            <a:r>
              <a:rPr lang="be-BY" sz="2000" smtClean="0"/>
              <a:t>: </a:t>
            </a:r>
            <a:r>
              <a:rPr lang="be-BY" sz="2000" i="1" smtClean="0"/>
              <a:t>«Судебное следствие развило перед вами </a:t>
            </a:r>
            <a:r>
              <a:rPr lang="be-BY" sz="2000" i="1" u="sng" smtClean="0"/>
              <a:t>существенные обстоятельства дела</a:t>
            </a:r>
            <a:r>
              <a:rPr lang="be-BY" sz="2000" i="1" smtClean="0"/>
              <a:t>, </a:t>
            </a:r>
            <a:endParaRPr lang="be-BY" sz="2000" i="1" smtClean="0"/>
          </a:p>
          <a:p>
            <a:pPr marL="95250" indent="3175">
              <a:buNone/>
            </a:pPr>
            <a:r>
              <a:rPr lang="be-BY" sz="2000" i="1" smtClean="0"/>
              <a:t>в </a:t>
            </a:r>
            <a:r>
              <a:rPr lang="be-BY" sz="2000" i="1" smtClean="0"/>
              <a:t>наших судебных прениях мы постараемся </a:t>
            </a:r>
            <a:r>
              <a:rPr lang="be-BY" sz="2000" b="1" i="1" u="sng" smtClean="0"/>
              <a:t>разъяснить</a:t>
            </a:r>
            <a:r>
              <a:rPr lang="be-BY" sz="2000" i="1" smtClean="0"/>
              <a:t> перед вами </a:t>
            </a:r>
            <a:r>
              <a:rPr lang="be-BY" sz="2000" b="1" i="1" u="sng" smtClean="0"/>
              <a:t>их значение и </a:t>
            </a:r>
            <a:r>
              <a:rPr lang="be-BY" sz="2000" b="1" i="1" u="sng" smtClean="0"/>
              <a:t>характер</a:t>
            </a:r>
            <a:r>
              <a:rPr lang="be-BY" sz="2000" i="1" smtClean="0"/>
              <a:t>»</a:t>
            </a:r>
            <a:endParaRPr lang="be-BY" sz="2000" b="1">
              <a:solidFill>
                <a:srgbClr val="FFFF00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857488" y="1428736"/>
          <a:ext cx="6286512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23608"/>
          </a:xfrm>
        </p:spPr>
        <p:txBody>
          <a:bodyPr/>
          <a:lstStyle/>
          <a:p>
            <a:pPr algn="ctr"/>
            <a:r>
              <a:rPr lang="ru-RU" smtClean="0"/>
              <a:t>Цели судебной речи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3071810"/>
            <a:ext cx="4038600" cy="3786190"/>
          </a:xfrm>
        </p:spPr>
        <p:txBody>
          <a:bodyPr/>
          <a:lstStyle/>
          <a:p>
            <a:pPr algn="ctr">
              <a:buNone/>
            </a:pPr>
            <a:r>
              <a:rPr lang="ru-RU" b="1" smtClean="0">
                <a:solidFill>
                  <a:srgbClr val="FFFF00"/>
                </a:solidFill>
              </a:rPr>
              <a:t>Ближайшая</a:t>
            </a:r>
          </a:p>
          <a:p>
            <a:r>
              <a:rPr lang="be-BY" i="1" smtClean="0"/>
              <a:t>выяснение </a:t>
            </a:r>
            <a:r>
              <a:rPr lang="be-BY" i="1" smtClean="0"/>
              <a:t>юридической истины</a:t>
            </a:r>
            <a:r>
              <a:rPr lang="be-BY" i="1" smtClean="0"/>
              <a:t>, </a:t>
            </a:r>
            <a:r>
              <a:rPr lang="be-BY" i="1" smtClean="0"/>
              <a:t>постановление </a:t>
            </a:r>
            <a:r>
              <a:rPr lang="be-BY" i="1" smtClean="0"/>
              <a:t>справедливого, законного судебного решения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143248"/>
            <a:ext cx="4038600" cy="3105152"/>
          </a:xfrm>
        </p:spPr>
        <p:txBody>
          <a:bodyPr/>
          <a:lstStyle/>
          <a:p>
            <a:pPr algn="ctr">
              <a:buNone/>
            </a:pPr>
            <a:r>
              <a:rPr lang="ru-RU" b="1" smtClean="0">
                <a:solidFill>
                  <a:srgbClr val="FFFF00"/>
                </a:solidFill>
              </a:rPr>
              <a:t>Конечная</a:t>
            </a:r>
          </a:p>
          <a:p>
            <a:r>
              <a:rPr lang="be-BY" i="1" smtClean="0"/>
              <a:t>содействие </a:t>
            </a:r>
            <a:r>
              <a:rPr lang="be-BY" i="1" smtClean="0"/>
              <a:t>укреплению </a:t>
            </a:r>
            <a:r>
              <a:rPr lang="be-BY" i="1" smtClean="0"/>
              <a:t>законности, пропаганда норм права</a:t>
            </a:r>
            <a:endParaRPr lang="be-BY"/>
          </a:p>
        </p:txBody>
      </p:sp>
      <p:pic>
        <p:nvPicPr>
          <p:cNvPr id="25602" name="Picture 2" descr="http://www.elena-smarty.com.ua/wp-content/uploads/2013/09/c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000108"/>
            <a:ext cx="3256283" cy="2035177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52194"/>
          </a:xfrm>
        </p:spPr>
        <p:txBody>
          <a:bodyPr>
            <a:normAutofit fontScale="90000"/>
          </a:bodyPr>
          <a:lstStyle/>
          <a:p>
            <a:pPr algn="ctr"/>
            <a:r>
              <a:rPr lang="be-BY" b="1" smtClean="0"/>
              <a:t>3. Отличительные черты судебной речи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5318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95046"/>
          </a:xfrm>
        </p:spPr>
        <p:txBody>
          <a:bodyPr>
            <a:normAutofit fontScale="90000"/>
          </a:bodyPr>
          <a:lstStyle/>
          <a:p>
            <a:pPr algn="ctr"/>
            <a:r>
              <a:rPr lang="be-BY" b="1" smtClean="0"/>
              <a:t>3. Отличительные черты судебной речи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be-BY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e-BY" b="1" smtClean="0"/>
              <a:t>4. Диалогизированный монолог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22437"/>
            <a:ext cx="4495800" cy="4525963"/>
          </a:xfrm>
        </p:spPr>
        <p:txBody>
          <a:bodyPr>
            <a:normAutofit fontScale="85000" lnSpcReduction="20000"/>
          </a:bodyPr>
          <a:lstStyle/>
          <a:p>
            <a:r>
              <a:rPr lang="be-BY" b="1" i="1" smtClean="0">
                <a:solidFill>
                  <a:srgbClr val="FFFF00"/>
                </a:solidFill>
              </a:rPr>
              <a:t>Монолог</a:t>
            </a:r>
            <a:r>
              <a:rPr lang="be-BY" smtClean="0"/>
              <a:t> (от греч. monos - один + logos - слово, речь = </a:t>
            </a:r>
            <a:r>
              <a:rPr lang="be-BY" b="1" i="1" smtClean="0"/>
              <a:t>речь одного</a:t>
            </a:r>
            <a:r>
              <a:rPr lang="be-BY" smtClean="0"/>
              <a:t>) - </a:t>
            </a:r>
            <a:r>
              <a:rPr lang="be-BY" smtClean="0">
                <a:solidFill>
                  <a:srgbClr val="FFFF00"/>
                </a:solidFill>
              </a:rPr>
              <a:t>развернутое высказывание одного лица</a:t>
            </a:r>
            <a:r>
              <a:rPr lang="be-BY" smtClean="0"/>
              <a:t>. </a:t>
            </a:r>
            <a:endParaRPr lang="be-BY" smtClean="0"/>
          </a:p>
          <a:p>
            <a:r>
              <a:rPr lang="be-BY" smtClean="0"/>
              <a:t>Это </a:t>
            </a:r>
            <a:r>
              <a:rPr lang="be-BY" smtClean="0"/>
              <a:t>организованная речь, которая требует определенного речевого воспитания и в которой ярко проявляется воздействие</a:t>
            </a:r>
            <a:r>
              <a:rPr lang="be-BY" smtClean="0"/>
              <a:t>. </a:t>
            </a:r>
            <a:endParaRPr lang="be-BY" smtClean="0"/>
          </a:p>
          <a:p>
            <a:r>
              <a:rPr lang="be-BY" i="1" u="sng" smtClean="0"/>
              <a:t>Характерные черты </a:t>
            </a:r>
            <a:r>
              <a:rPr lang="be-BY" i="1" smtClean="0"/>
              <a:t>публичного </a:t>
            </a:r>
            <a:r>
              <a:rPr lang="be-BY" i="1" smtClean="0"/>
              <a:t>монолога</a:t>
            </a:r>
            <a:r>
              <a:rPr lang="be-BY" smtClean="0"/>
              <a:t> </a:t>
            </a:r>
            <a:r>
              <a:rPr lang="be-BY" smtClean="0"/>
              <a:t>- </a:t>
            </a:r>
            <a:r>
              <a:rPr lang="be-BY" b="1" i="1" smtClean="0">
                <a:solidFill>
                  <a:srgbClr val="FFFF00"/>
                </a:solidFill>
              </a:rPr>
              <a:t>преднамеренность </a:t>
            </a:r>
            <a:r>
              <a:rPr lang="be-BY" b="1" i="1" smtClean="0">
                <a:solidFill>
                  <a:srgbClr val="FFFF00"/>
                </a:solidFill>
              </a:rPr>
              <a:t>воздействия </a:t>
            </a:r>
            <a:r>
              <a:rPr lang="be-BY" smtClean="0"/>
              <a:t>на слушателей и </a:t>
            </a:r>
            <a:r>
              <a:rPr lang="be-BY" b="1" i="1" smtClean="0">
                <a:solidFill>
                  <a:srgbClr val="FFFF00"/>
                </a:solidFill>
              </a:rPr>
              <a:t>замысел</a:t>
            </a:r>
            <a:r>
              <a:rPr lang="be-BY" smtClean="0"/>
              <a:t>.</a:t>
            </a:r>
            <a:endParaRPr lang="be-BY"/>
          </a:p>
        </p:txBody>
      </p:sp>
      <p:pic>
        <p:nvPicPr>
          <p:cNvPr id="28674" name="Picture 2" descr="http://www.yazykmira.ru/img/jazik2-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643050"/>
            <a:ext cx="2166918" cy="2162751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28676" name="Picture 4" descr="http://mmr.ua/files/news_tape/images/314/54/socseti-zastavili-kompanii-_31454_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000504"/>
            <a:ext cx="2956059" cy="1976436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smtClean="0"/>
              <a:t>1. Из истории судебного красноречия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e-BY" i="1" smtClean="0">
                <a:solidFill>
                  <a:srgbClr val="FFFF00"/>
                </a:solidFill>
              </a:rPr>
              <a:t>СУДЕБНОЕ КРАСНОРЕЧИЕ В ДРЕВНЕЙ ГРЕЦИИ</a:t>
            </a:r>
          </a:p>
          <a:p>
            <a:r>
              <a:rPr lang="ru-RU" smtClean="0"/>
              <a:t>Логографы</a:t>
            </a:r>
          </a:p>
          <a:p>
            <a:r>
              <a:rPr lang="be-BY" smtClean="0"/>
              <a:t>Воздействие на чувства</a:t>
            </a:r>
          </a:p>
          <a:p>
            <a:r>
              <a:rPr lang="ru-RU" smtClean="0"/>
              <a:t>Элементы судебной речи: вступление, описание, доказательство, эпилог</a:t>
            </a:r>
          </a:p>
          <a:p>
            <a:r>
              <a:rPr lang="be-BY" b="1" i="1" smtClean="0">
                <a:solidFill>
                  <a:srgbClr val="FFC000"/>
                </a:solidFill>
              </a:rPr>
              <a:t>Горгий, Лисий, Исократ, Демосфен</a:t>
            </a:r>
            <a:endParaRPr lang="be-BY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Монолог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14488"/>
            <a:ext cx="4038600" cy="2349505"/>
          </a:xfrm>
        </p:spPr>
        <p:txBody>
          <a:bodyPr>
            <a:normAutofit/>
          </a:bodyPr>
          <a:lstStyle/>
          <a:p>
            <a:r>
              <a:rPr lang="ru-RU" b="1" i="1" smtClean="0">
                <a:solidFill>
                  <a:srgbClr val="FFFF00"/>
                </a:solidFill>
              </a:rPr>
              <a:t>Замысел</a:t>
            </a:r>
            <a:r>
              <a:rPr lang="ru-RU" smtClean="0"/>
              <a:t> - </a:t>
            </a:r>
            <a:r>
              <a:rPr lang="be-BY" smtClean="0"/>
              <a:t>обусловливается особенностями конкретного уголовного дела</a:t>
            </a:r>
            <a:r>
              <a:rPr lang="be-BY" smtClean="0"/>
              <a:t>. </a:t>
            </a:r>
            <a:endParaRPr lang="be-BY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1357298"/>
            <a:ext cx="4786314" cy="203132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be-BY" i="1" smtClean="0"/>
              <a:t>доказательство </a:t>
            </a:r>
            <a:r>
              <a:rPr lang="be-BY" i="1" smtClean="0"/>
              <a:t>виновности (невиновности</a:t>
            </a:r>
            <a:r>
              <a:rPr lang="be-BY" i="1" smtClean="0"/>
              <a:t>) </a:t>
            </a:r>
            <a:r>
              <a:rPr lang="be-BY" i="1" smtClean="0"/>
              <a:t>подсудимого, переквалификация </a:t>
            </a:r>
            <a:r>
              <a:rPr lang="be-BY" i="1" smtClean="0"/>
              <a:t>преступления</a:t>
            </a:r>
            <a:r>
              <a:rPr lang="be-BY" i="1" smtClean="0"/>
              <a:t>, </a:t>
            </a:r>
            <a:r>
              <a:rPr lang="be-BY" i="1" smtClean="0"/>
              <a:t>установление </a:t>
            </a:r>
            <a:r>
              <a:rPr lang="be-BY" i="1" smtClean="0"/>
              <a:t>смягчающих ответственность обстоятельств</a:t>
            </a:r>
            <a:r>
              <a:rPr lang="be-BY" i="1" smtClean="0"/>
              <a:t>, </a:t>
            </a:r>
            <a:r>
              <a:rPr lang="be-BY" i="1" smtClean="0"/>
              <a:t>обоснование </a:t>
            </a:r>
            <a:r>
              <a:rPr lang="be-BY" i="1" smtClean="0"/>
              <a:t>недоказанности преступных действий подсудимого</a:t>
            </a:r>
            <a:endParaRPr lang="be-BY" i="1"/>
          </a:p>
        </p:txBody>
      </p:sp>
      <p:sp>
        <p:nvSpPr>
          <p:cNvPr id="6" name="Стрелка вниз 5"/>
          <p:cNvSpPr/>
          <p:nvPr/>
        </p:nvSpPr>
        <p:spPr>
          <a:xfrm>
            <a:off x="6143636" y="3571876"/>
            <a:ext cx="50006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e-BY"/>
          </a:p>
        </p:txBody>
      </p:sp>
      <p:sp>
        <p:nvSpPr>
          <p:cNvPr id="7" name="Прямоугольник 6"/>
          <p:cNvSpPr/>
          <p:nvPr/>
        </p:nvSpPr>
        <p:spPr>
          <a:xfrm>
            <a:off x="6691084" y="3643314"/>
            <a:ext cx="238238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be-BY" smtClean="0"/>
              <a:t>языковые средства</a:t>
            </a:r>
            <a:endParaRPr lang="be-BY"/>
          </a:p>
        </p:txBody>
      </p:sp>
      <p:sp>
        <p:nvSpPr>
          <p:cNvPr id="8" name="Прямоугольник 7"/>
          <p:cNvSpPr/>
          <p:nvPr/>
        </p:nvSpPr>
        <p:spPr>
          <a:xfrm>
            <a:off x="2500298" y="4286256"/>
            <a:ext cx="6429388" cy="230832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be-BY" i="1" smtClean="0">
                <a:solidFill>
                  <a:srgbClr val="FFFF00"/>
                </a:solidFill>
              </a:rPr>
              <a:t>Основную свою </a:t>
            </a:r>
            <a:r>
              <a:rPr lang="be-BY" i="1" smtClean="0">
                <a:solidFill>
                  <a:srgbClr val="FFFF00"/>
                </a:solidFill>
              </a:rPr>
              <a:t>задачу </a:t>
            </a:r>
            <a:r>
              <a:rPr lang="be-BY" smtClean="0">
                <a:solidFill>
                  <a:srgbClr val="FFFF00"/>
                </a:solidFill>
              </a:rPr>
              <a:t> </a:t>
            </a:r>
            <a:r>
              <a:rPr lang="be-BY" i="1" smtClean="0"/>
              <a:t>я вижу </a:t>
            </a:r>
            <a:r>
              <a:rPr lang="be-BY" i="1" smtClean="0"/>
              <a:t>в </a:t>
            </a:r>
            <a:r>
              <a:rPr lang="be-BY" i="1" smtClean="0"/>
              <a:t>том,</a:t>
            </a:r>
            <a:r>
              <a:rPr lang="be-BY" smtClean="0"/>
              <a:t> </a:t>
            </a:r>
            <a:r>
              <a:rPr lang="be-BY" i="1" smtClean="0"/>
              <a:t>чтобы </a:t>
            </a:r>
            <a:r>
              <a:rPr lang="be-BY" i="1" smtClean="0">
                <a:solidFill>
                  <a:srgbClr val="FFFF00"/>
                </a:solidFill>
              </a:rPr>
              <a:t>акцентировать</a:t>
            </a:r>
            <a:r>
              <a:rPr lang="be-BY" i="1" smtClean="0"/>
              <a:t> </a:t>
            </a:r>
            <a:r>
              <a:rPr lang="be-BY" smtClean="0"/>
              <a:t> </a:t>
            </a:r>
            <a:r>
              <a:rPr lang="be-BY" i="1" smtClean="0"/>
              <a:t>ваше </a:t>
            </a:r>
            <a:r>
              <a:rPr lang="be-BY" i="1" smtClean="0"/>
              <a:t>внимание </a:t>
            </a:r>
            <a:r>
              <a:rPr lang="be-BY" smtClean="0"/>
              <a:t> </a:t>
            </a:r>
            <a:r>
              <a:rPr lang="be-BY" i="1" smtClean="0"/>
              <a:t>на тех </a:t>
            </a:r>
            <a:r>
              <a:rPr lang="be-BY" i="1" smtClean="0">
                <a:solidFill>
                  <a:srgbClr val="FFFF00"/>
                </a:solidFill>
              </a:rPr>
              <a:t>смягчающих </a:t>
            </a:r>
            <a:r>
              <a:rPr lang="be-BY" i="1" smtClean="0">
                <a:solidFill>
                  <a:srgbClr val="FFFF00"/>
                </a:solidFill>
              </a:rPr>
              <a:t>обстоятельствах</a:t>
            </a:r>
            <a:r>
              <a:rPr lang="be-BY" i="1" smtClean="0"/>
              <a:t> </a:t>
            </a:r>
            <a:r>
              <a:rPr lang="be-BY" i="1" smtClean="0"/>
              <a:t>,</a:t>
            </a:r>
            <a:r>
              <a:rPr lang="be-BY" smtClean="0"/>
              <a:t> </a:t>
            </a:r>
            <a:r>
              <a:rPr lang="be-BY" i="1" smtClean="0"/>
              <a:t>которые имеются по </a:t>
            </a:r>
            <a:r>
              <a:rPr lang="be-BY" i="1" smtClean="0"/>
              <a:t>делу </a:t>
            </a:r>
            <a:r>
              <a:rPr lang="be-BY" smtClean="0"/>
              <a:t> </a:t>
            </a:r>
            <a:r>
              <a:rPr lang="be-BY" i="1" smtClean="0"/>
              <a:t>моего </a:t>
            </a:r>
            <a:r>
              <a:rPr lang="be-BY" i="1" smtClean="0"/>
              <a:t>подзащитного.</a:t>
            </a:r>
          </a:p>
          <a:p>
            <a:r>
              <a:rPr lang="be-BY" i="1" smtClean="0"/>
              <a:t>Как </a:t>
            </a:r>
            <a:r>
              <a:rPr lang="be-BY" i="1" smtClean="0"/>
              <a:t>государственный обвинитель, я должен представить вам </a:t>
            </a:r>
            <a:r>
              <a:rPr lang="be-BY" i="1" smtClean="0">
                <a:solidFill>
                  <a:srgbClr val="FFFF00"/>
                </a:solidFill>
              </a:rPr>
              <a:t>доказательства виновности </a:t>
            </a:r>
            <a:r>
              <a:rPr lang="be-BY" i="1" smtClean="0"/>
              <a:t>Тищенко, </a:t>
            </a:r>
            <a:r>
              <a:rPr lang="be-BY" i="1" smtClean="0">
                <a:solidFill>
                  <a:srgbClr val="FFFF00"/>
                </a:solidFill>
              </a:rPr>
              <a:t>убедить вас в обоснованности предъявленного </a:t>
            </a:r>
            <a:r>
              <a:rPr lang="be-BY" i="1" smtClean="0">
                <a:solidFill>
                  <a:srgbClr val="FFFF00"/>
                </a:solidFill>
              </a:rPr>
              <a:t>ему </a:t>
            </a:r>
            <a:r>
              <a:rPr lang="be-BY" i="1" smtClean="0">
                <a:solidFill>
                  <a:srgbClr val="FFFF00"/>
                </a:solidFill>
              </a:rPr>
              <a:t>обвинения</a:t>
            </a:r>
            <a:r>
              <a:rPr lang="be-BY" i="1" smtClean="0"/>
              <a:t>.</a:t>
            </a:r>
            <a:endParaRPr lang="be-BY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Монолог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722437"/>
            <a:ext cx="4210080" cy="4525963"/>
          </a:xfrm>
        </p:spPr>
        <p:txBody>
          <a:bodyPr>
            <a:normAutofit fontScale="92500"/>
          </a:bodyPr>
          <a:lstStyle/>
          <a:p>
            <a:r>
              <a:rPr lang="be-BY" i="1" smtClean="0">
                <a:solidFill>
                  <a:srgbClr val="FFFF00"/>
                </a:solidFill>
              </a:rPr>
              <a:t>целенаправленность</a:t>
            </a:r>
          </a:p>
          <a:p>
            <a:r>
              <a:rPr lang="be-BY" i="1" smtClean="0">
                <a:solidFill>
                  <a:srgbClr val="FFFF00"/>
                </a:solidFill>
              </a:rPr>
              <a:t>композиционная </a:t>
            </a:r>
            <a:r>
              <a:rPr lang="be-BY" i="1" smtClean="0">
                <a:solidFill>
                  <a:srgbClr val="FFFF00"/>
                </a:solidFill>
              </a:rPr>
              <a:t>организованность</a:t>
            </a:r>
          </a:p>
          <a:p>
            <a:r>
              <a:rPr lang="be-BY" i="1" smtClean="0">
                <a:solidFill>
                  <a:srgbClr val="FFFF00"/>
                </a:solidFill>
              </a:rPr>
              <a:t>развернутое</a:t>
            </a:r>
            <a:r>
              <a:rPr lang="be-BY" i="1" smtClean="0">
                <a:solidFill>
                  <a:srgbClr val="FFFF00"/>
                </a:solidFill>
              </a:rPr>
              <a:t>, логичное </a:t>
            </a:r>
            <a:r>
              <a:rPr lang="be-BY" smtClean="0"/>
              <a:t>изложение </a:t>
            </a:r>
            <a:r>
              <a:rPr lang="be-BY" smtClean="0"/>
              <a:t>материалов </a:t>
            </a:r>
            <a:r>
              <a:rPr lang="be-BY" smtClean="0"/>
              <a:t>дела</a:t>
            </a:r>
          </a:p>
          <a:p>
            <a:r>
              <a:rPr lang="be-BY" i="1" smtClean="0">
                <a:solidFill>
                  <a:srgbClr val="FFFF00"/>
                </a:solidFill>
              </a:rPr>
              <a:t>предметно-смысловая завершенность</a:t>
            </a:r>
          </a:p>
          <a:p>
            <a:r>
              <a:rPr lang="be-BY" smtClean="0">
                <a:solidFill>
                  <a:srgbClr val="FFFF00"/>
                </a:solidFill>
              </a:rPr>
              <a:t>доказательность</a:t>
            </a:r>
            <a:r>
              <a:rPr lang="be-BY" i="1" smtClean="0"/>
              <a:t>, </a:t>
            </a:r>
            <a:r>
              <a:rPr lang="be-BY" i="1" smtClean="0"/>
              <a:t>аргументированность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85795"/>
            <a:ext cx="4038600" cy="5462606"/>
          </a:xfr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/>
          </a:bodyPr>
          <a:lstStyle/>
          <a:p>
            <a:r>
              <a:rPr lang="be-BY" b="1" i="1" smtClean="0">
                <a:solidFill>
                  <a:srgbClr val="FFFF00"/>
                </a:solidFill>
              </a:rPr>
              <a:t>Судебная речь как монолог </a:t>
            </a:r>
            <a:r>
              <a:rPr lang="be-BY" i="1" smtClean="0"/>
              <a:t>– </a:t>
            </a:r>
          </a:p>
          <a:p>
            <a:r>
              <a:rPr lang="be-BY" i="1" smtClean="0"/>
              <a:t>обращенность </a:t>
            </a:r>
            <a:r>
              <a:rPr lang="be-BY" i="1" smtClean="0"/>
              <a:t>к </a:t>
            </a:r>
            <a:r>
              <a:rPr lang="be-BY" i="1" smtClean="0"/>
              <a:t>адресату </a:t>
            </a:r>
            <a:endParaRPr lang="be-BY" i="1" smtClean="0"/>
          </a:p>
          <a:p>
            <a:r>
              <a:rPr lang="be-BY" i="1" smtClean="0"/>
              <a:t>с </a:t>
            </a:r>
            <a:r>
              <a:rPr lang="be-BY" i="1" smtClean="0"/>
              <a:t>целью воздействовать на него</a:t>
            </a:r>
            <a:r>
              <a:rPr lang="be-BY" i="1" smtClean="0"/>
              <a:t>, </a:t>
            </a:r>
            <a:endParaRPr lang="be-BY" i="1" smtClean="0"/>
          </a:p>
          <a:p>
            <a:r>
              <a:rPr lang="be-BY" i="1" smtClean="0"/>
              <a:t>наличие </a:t>
            </a:r>
            <a:r>
              <a:rPr lang="be-BY" i="1" smtClean="0"/>
              <a:t>замысла</a:t>
            </a:r>
            <a:r>
              <a:rPr lang="be-BY" i="1" smtClean="0"/>
              <a:t>, </a:t>
            </a:r>
            <a:endParaRPr lang="be-BY" i="1" smtClean="0"/>
          </a:p>
          <a:p>
            <a:r>
              <a:rPr lang="be-BY" i="1" smtClean="0"/>
              <a:t>предметно-смысловая </a:t>
            </a:r>
            <a:r>
              <a:rPr lang="be-BY" i="1" smtClean="0"/>
              <a:t>исчерпанность</a:t>
            </a:r>
            <a:r>
              <a:rPr lang="be-BY" i="1" smtClean="0"/>
              <a:t>, </a:t>
            </a:r>
            <a:endParaRPr lang="be-BY" i="1" smtClean="0"/>
          </a:p>
          <a:p>
            <a:r>
              <a:rPr lang="be-BY" i="1" smtClean="0"/>
              <a:t>самостоятельность</a:t>
            </a:r>
            <a:endParaRPr lang="be-BY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6215074" cy="1399032"/>
          </a:xfrm>
        </p:spPr>
        <p:txBody>
          <a:bodyPr/>
          <a:lstStyle/>
          <a:p>
            <a:pPr algn="ctr"/>
            <a:r>
              <a:rPr lang="ru-RU" smtClean="0"/>
              <a:t>Признаки диалога в судебной речи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722437"/>
            <a:ext cx="4352956" cy="51355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smtClean="0">
                <a:solidFill>
                  <a:srgbClr val="FFFF00"/>
                </a:solidFill>
              </a:rPr>
              <a:t>Проявляются</a:t>
            </a:r>
            <a:r>
              <a:rPr lang="ru-RU" smtClean="0"/>
              <a:t>:</a:t>
            </a:r>
            <a:endParaRPr lang="be-BY" smtClean="0"/>
          </a:p>
          <a:p>
            <a:r>
              <a:rPr lang="be-BY" smtClean="0"/>
              <a:t>исследование </a:t>
            </a:r>
            <a:r>
              <a:rPr lang="be-BY" smtClean="0"/>
              <a:t>материалов дела с точки зрения обвинения и защиты</a:t>
            </a:r>
            <a:r>
              <a:rPr lang="be-BY" smtClean="0"/>
              <a:t>, </a:t>
            </a:r>
            <a:r>
              <a:rPr lang="be-BY" smtClean="0"/>
              <a:t>представителей </a:t>
            </a:r>
            <a:r>
              <a:rPr lang="be-BY" smtClean="0"/>
              <a:t>истца </a:t>
            </a:r>
            <a:r>
              <a:rPr lang="be-BY" smtClean="0"/>
              <a:t>и </a:t>
            </a:r>
            <a:r>
              <a:rPr lang="be-BY" smtClean="0"/>
              <a:t>ответчика</a:t>
            </a:r>
          </a:p>
          <a:p>
            <a:r>
              <a:rPr lang="be-BY" smtClean="0"/>
              <a:t>заявление ходатайств </a:t>
            </a:r>
          </a:p>
          <a:p>
            <a:r>
              <a:rPr lang="be-BY" smtClean="0"/>
              <a:t>судебные прения</a:t>
            </a:r>
          </a:p>
          <a:p>
            <a:r>
              <a:rPr lang="be-BY" smtClean="0"/>
              <a:t>апелляция </a:t>
            </a:r>
            <a:r>
              <a:rPr lang="be-BY" smtClean="0"/>
              <a:t>к </a:t>
            </a:r>
            <a:r>
              <a:rPr lang="be-BY" smtClean="0"/>
              <a:t>суду</a:t>
            </a:r>
          </a:p>
          <a:p>
            <a:r>
              <a:rPr lang="be-BY" smtClean="0"/>
              <a:t>воспроизведение </a:t>
            </a:r>
            <a:r>
              <a:rPr lang="be-BY" smtClean="0"/>
              <a:t>чужого мнения в целях доказывания</a:t>
            </a:r>
            <a:endParaRPr lang="be-BY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210080" cy="5135563"/>
          </a:xfr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r>
              <a:rPr lang="be-BY" b="1" i="1" smtClean="0">
                <a:solidFill>
                  <a:srgbClr val="FFFF00"/>
                </a:solidFill>
              </a:rPr>
              <a:t>Вся судебная речь </a:t>
            </a:r>
            <a:r>
              <a:rPr lang="be-BY" smtClean="0"/>
              <a:t>развертывается не как монолог, а как </a:t>
            </a:r>
            <a:r>
              <a:rPr lang="be-BY" i="1" smtClean="0">
                <a:solidFill>
                  <a:srgbClr val="FFFF00"/>
                </a:solidFill>
              </a:rPr>
              <a:t>диалог с процессуальным противником</a:t>
            </a:r>
            <a:r>
              <a:rPr lang="be-BY" smtClean="0"/>
              <a:t>. </a:t>
            </a:r>
            <a:endParaRPr lang="be-BY" smtClean="0"/>
          </a:p>
          <a:p>
            <a:r>
              <a:rPr lang="be-BY" smtClean="0"/>
              <a:t>Это </a:t>
            </a:r>
            <a:r>
              <a:rPr lang="be-BY" smtClean="0"/>
              <a:t>обусловлено ее назначением</a:t>
            </a:r>
            <a:r>
              <a:rPr lang="be-BY" smtClean="0"/>
              <a:t>. </a:t>
            </a:r>
            <a:endParaRPr lang="be-BY" smtClean="0"/>
          </a:p>
          <a:p>
            <a:r>
              <a:rPr lang="be-BY" i="1" smtClean="0">
                <a:solidFill>
                  <a:srgbClr val="FFC000"/>
                </a:solidFill>
              </a:rPr>
              <a:t>Адвокат</a:t>
            </a:r>
            <a:r>
              <a:rPr lang="be-BY" i="1" smtClean="0">
                <a:solidFill>
                  <a:srgbClr val="FFC000"/>
                </a:solidFill>
              </a:rPr>
              <a:t>, полемизируя с прокурором, отвергает его точку зрения как неправильную или в чем-то соглашается </a:t>
            </a:r>
            <a:r>
              <a:rPr lang="be-BY" i="1" smtClean="0">
                <a:solidFill>
                  <a:srgbClr val="FFC000"/>
                </a:solidFill>
              </a:rPr>
              <a:t>с </a:t>
            </a:r>
            <a:r>
              <a:rPr lang="be-BY" i="1" smtClean="0">
                <a:solidFill>
                  <a:srgbClr val="FFC000"/>
                </a:solidFill>
              </a:rPr>
              <a:t>нею.</a:t>
            </a:r>
            <a:endParaRPr lang="be-BY" i="1">
              <a:solidFill>
                <a:srgbClr val="FFC000"/>
              </a:solidFill>
            </a:endParaRPr>
          </a:p>
        </p:txBody>
      </p:sp>
      <p:pic>
        <p:nvPicPr>
          <p:cNvPr id="32770" name="Picture 2" descr="http://www.pravmir.ru/wp-content/uploads/pravmir-images/deba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2381248" cy="1666875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3608"/>
          </a:xfrm>
        </p:spPr>
        <p:txBody>
          <a:bodyPr>
            <a:normAutofit fontScale="90000"/>
          </a:bodyPr>
          <a:lstStyle/>
          <a:p>
            <a:pPr algn="ctr"/>
            <a:r>
              <a:rPr lang="be-BY" smtClean="0"/>
              <a:t>Средства диалогизации монолога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3608"/>
          </a:xfrm>
        </p:spPr>
        <p:txBody>
          <a:bodyPr>
            <a:normAutofit fontScale="90000"/>
          </a:bodyPr>
          <a:lstStyle/>
          <a:p>
            <a:pPr algn="ctr"/>
            <a:r>
              <a:rPr lang="be-BY" smtClean="0"/>
              <a:t>Средства диалогизации монолога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3608"/>
          </a:xfrm>
        </p:spPr>
        <p:txBody>
          <a:bodyPr>
            <a:normAutofit fontScale="90000"/>
          </a:bodyPr>
          <a:lstStyle/>
          <a:p>
            <a:pPr algn="ctr"/>
            <a:r>
              <a:rPr lang="be-BY" smtClean="0"/>
              <a:t>Средства диалогизации монолога</a:t>
            </a:r>
            <a:endParaRPr lang="be-BY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Горгий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7143800" cy="5097510"/>
          </a:xfrm>
        </p:spPr>
        <p:txBody>
          <a:bodyPr>
            <a:normAutofit fontScale="85000" lnSpcReduction="20000"/>
          </a:bodyPr>
          <a:lstStyle/>
          <a:p>
            <a:r>
              <a:rPr lang="be-BY" smtClean="0"/>
              <a:t>представлял софистское направление </a:t>
            </a:r>
          </a:p>
          <a:p>
            <a:r>
              <a:rPr lang="be-BY" smtClean="0"/>
              <a:t>политические памфлеты, призывавшие к борьбе против тиранов</a:t>
            </a:r>
          </a:p>
          <a:p>
            <a:r>
              <a:rPr lang="ru-RU" smtClean="0">
                <a:solidFill>
                  <a:srgbClr val="FFC000"/>
                </a:solidFill>
              </a:rPr>
              <a:t>Логограф</a:t>
            </a:r>
            <a:endParaRPr lang="be-BY" smtClean="0">
              <a:solidFill>
                <a:srgbClr val="FFC000"/>
              </a:solidFill>
            </a:endParaRPr>
          </a:p>
          <a:p>
            <a:r>
              <a:rPr lang="be-BY" smtClean="0"/>
              <a:t>Речи изобиловали </a:t>
            </a:r>
            <a:r>
              <a:rPr lang="be-BY" i="1" smtClean="0">
                <a:solidFill>
                  <a:srgbClr val="FFC000"/>
                </a:solidFill>
              </a:rPr>
              <a:t>метафорами, сравнениями, антитезами, предложениями с одинаковыми окончаниями</a:t>
            </a:r>
            <a:r>
              <a:rPr lang="be-BY" smtClean="0"/>
              <a:t>. </a:t>
            </a:r>
          </a:p>
          <a:p>
            <a:r>
              <a:rPr lang="be-BY" smtClean="0"/>
              <a:t>Разделение речи на равные части, противопоставленные по смыслу, симметрично построенные фразы с рифмой в конце известны как </a:t>
            </a:r>
            <a:r>
              <a:rPr lang="be-BY" b="1" i="1" smtClean="0">
                <a:solidFill>
                  <a:srgbClr val="FFC000"/>
                </a:solidFill>
              </a:rPr>
              <a:t>горгиевы фигуры</a:t>
            </a:r>
            <a:endParaRPr lang="be-BY" b="1" i="1">
              <a:solidFill>
                <a:srgbClr val="FFC000"/>
              </a:solidFill>
            </a:endParaRPr>
          </a:p>
        </p:txBody>
      </p:sp>
      <p:pic>
        <p:nvPicPr>
          <p:cNvPr id="38914" name="Picture 2" descr="http://www.7zs.ru/oratory/gorgi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14290"/>
            <a:ext cx="1905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Лисий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rgbClr val="FFC000"/>
                </a:solidFill>
              </a:rPr>
              <a:t>Логограф</a:t>
            </a:r>
          </a:p>
          <a:p>
            <a:r>
              <a:rPr lang="be-BY" smtClean="0"/>
              <a:t>выдающийся судебный оратор, написавший </a:t>
            </a:r>
            <a:r>
              <a:rPr lang="be-BY" smtClean="0">
                <a:solidFill>
                  <a:srgbClr val="FFC000"/>
                </a:solidFill>
              </a:rPr>
              <a:t>более 200 речей</a:t>
            </a:r>
          </a:p>
          <a:p>
            <a:r>
              <a:rPr lang="be-BY" smtClean="0"/>
              <a:t>главное внимание он уделял убедительному изложению обстоятельств дела, </a:t>
            </a:r>
            <a:r>
              <a:rPr lang="be-BY" smtClean="0">
                <a:solidFill>
                  <a:srgbClr val="FFC000"/>
                </a:solidFill>
              </a:rPr>
              <a:t>образному рассказу</a:t>
            </a:r>
          </a:p>
          <a:p>
            <a:r>
              <a:rPr lang="be-BY" i="1" smtClean="0"/>
              <a:t>заложил </a:t>
            </a:r>
            <a:r>
              <a:rPr lang="be-BY" i="1" smtClean="0">
                <a:solidFill>
                  <a:srgbClr val="FFC000"/>
                </a:solidFill>
              </a:rPr>
              <a:t>основы композиции </a:t>
            </a:r>
            <a:r>
              <a:rPr lang="be-BY" i="1" smtClean="0"/>
              <a:t>судебной речи</a:t>
            </a:r>
            <a:r>
              <a:rPr lang="be-BY" smtClean="0"/>
              <a:t>.</a:t>
            </a:r>
            <a:endParaRPr lang="be-BY">
              <a:solidFill>
                <a:srgbClr val="FFC000"/>
              </a:solidFill>
            </a:endParaRPr>
          </a:p>
        </p:txBody>
      </p:sp>
      <p:pic>
        <p:nvPicPr>
          <p:cNvPr id="41986" name="Picture 2" descr="http://antic-writers.info/i/p/lycurg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42852"/>
            <a:ext cx="1704975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6043626" cy="1399032"/>
          </a:xfrm>
        </p:spPr>
        <p:txBody>
          <a:bodyPr/>
          <a:lstStyle/>
          <a:p>
            <a:r>
              <a:rPr lang="ru-RU" smtClean="0"/>
              <a:t>Исократ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229600" cy="5786454"/>
          </a:xfrm>
        </p:spPr>
        <p:txBody>
          <a:bodyPr>
            <a:normAutofit fontScale="77500" lnSpcReduction="20000"/>
          </a:bodyPr>
          <a:lstStyle/>
          <a:p>
            <a:r>
              <a:rPr lang="be-BY" smtClean="0"/>
              <a:t>Представитель </a:t>
            </a:r>
            <a:r>
              <a:rPr lang="be-BY" i="1" smtClean="0"/>
              <a:t>пышного, торжественного красноречия</a:t>
            </a:r>
          </a:p>
          <a:p>
            <a:r>
              <a:rPr lang="ru-RU" i="1" smtClean="0"/>
              <a:t>Ученик Горгия</a:t>
            </a:r>
          </a:p>
          <a:p>
            <a:r>
              <a:rPr lang="be-BY" smtClean="0"/>
              <a:t>не выступал публично, а </a:t>
            </a:r>
            <a:r>
              <a:rPr lang="be-BY" i="1" smtClean="0">
                <a:solidFill>
                  <a:srgbClr val="FFC000"/>
                </a:solidFill>
              </a:rPr>
              <a:t>писал тексты</a:t>
            </a:r>
            <a:r>
              <a:rPr lang="be-BY" smtClean="0">
                <a:solidFill>
                  <a:srgbClr val="FFC000"/>
                </a:solidFill>
              </a:rPr>
              <a:t> </a:t>
            </a:r>
            <a:r>
              <a:rPr lang="be-BY" smtClean="0"/>
              <a:t>судебных речей и </a:t>
            </a:r>
            <a:r>
              <a:rPr lang="be-BY" i="1" smtClean="0">
                <a:solidFill>
                  <a:srgbClr val="FFC000"/>
                </a:solidFill>
              </a:rPr>
              <a:t>обучал</a:t>
            </a:r>
            <a:r>
              <a:rPr lang="be-BY" smtClean="0"/>
              <a:t> ораторскому искусству</a:t>
            </a:r>
          </a:p>
          <a:p>
            <a:r>
              <a:rPr lang="be-BY" i="1" smtClean="0"/>
              <a:t>создатель «</a:t>
            </a:r>
            <a:r>
              <a:rPr lang="be-BY" i="1" smtClean="0">
                <a:solidFill>
                  <a:srgbClr val="FFC000"/>
                </a:solidFill>
              </a:rPr>
              <a:t>периодической речи</a:t>
            </a:r>
            <a:r>
              <a:rPr lang="be-BY" i="1" smtClean="0"/>
              <a:t>»</a:t>
            </a:r>
            <a:r>
              <a:rPr lang="be-BY" smtClean="0"/>
              <a:t>. Он впервые стал писать большими периодами, легкими по конструкции</a:t>
            </a:r>
          </a:p>
          <a:p>
            <a:r>
              <a:rPr lang="be-BY" i="1" smtClean="0"/>
              <a:t>В его школе была разработана композиция ораторского произведения</a:t>
            </a:r>
            <a:r>
              <a:rPr lang="be-BY" smtClean="0"/>
              <a:t>: </a:t>
            </a:r>
          </a:p>
          <a:p>
            <a:r>
              <a:rPr lang="be-BY" smtClean="0"/>
              <a:t>1) введение, цель которого - привлечь внимание и вызвать благожелательность слушателей;</a:t>
            </a:r>
          </a:p>
          <a:p>
            <a:r>
              <a:rPr lang="be-BY" smtClean="0"/>
              <a:t> 2) убедительное изложение предмета выступления; </a:t>
            </a:r>
          </a:p>
          <a:p>
            <a:r>
              <a:rPr lang="be-BY" smtClean="0"/>
              <a:t>3) опровержение доводов противника и аргументация своих собственных; </a:t>
            </a:r>
          </a:p>
          <a:p>
            <a:r>
              <a:rPr lang="be-BY" smtClean="0"/>
              <a:t>4) заключение, подводящее итог всему сказанному</a:t>
            </a:r>
            <a:endParaRPr lang="be-BY"/>
          </a:p>
        </p:txBody>
      </p:sp>
      <p:pic>
        <p:nvPicPr>
          <p:cNvPr id="43010" name="Picture 2" descr="http://shoyher.narod.ru/Portret/Isokrat.jpg"/>
          <p:cNvPicPr>
            <a:picLocks noChangeAspect="1" noChangeArrowheads="1"/>
          </p:cNvPicPr>
          <p:nvPr/>
        </p:nvPicPr>
        <p:blipFill>
          <a:blip r:embed="rId2" cstate="print"/>
          <a:srcRect b="9894"/>
          <a:stretch>
            <a:fillRect/>
          </a:stretch>
        </p:blipFill>
        <p:spPr bwMode="auto">
          <a:xfrm>
            <a:off x="6929454" y="4572008"/>
            <a:ext cx="2078410" cy="22859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99032"/>
          </a:xfrm>
        </p:spPr>
        <p:txBody>
          <a:bodyPr/>
          <a:lstStyle/>
          <a:p>
            <a:r>
              <a:rPr lang="ru-RU" smtClean="0"/>
              <a:t>Демосфен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7786710" cy="5000628"/>
          </a:xfrm>
        </p:spPr>
        <p:txBody>
          <a:bodyPr>
            <a:normAutofit lnSpcReduction="10000"/>
          </a:bodyPr>
          <a:lstStyle/>
          <a:p>
            <a:r>
              <a:rPr lang="be-BY" smtClean="0"/>
              <a:t>защита интересов эллинов </a:t>
            </a:r>
          </a:p>
          <a:p>
            <a:r>
              <a:rPr lang="ru-RU" smtClean="0"/>
              <a:t>был косноязычен, имел слабый голос, короткое дыхание, привычку подергивать плечом и пр. Настойчивостью и энергией он победил все эти недостатки</a:t>
            </a:r>
          </a:p>
          <a:p>
            <a:r>
              <a:rPr lang="ru-RU" smtClean="0"/>
              <a:t>Речи Демосфена называют «зеркалом характера», подчеркивая их непосредственную связь с воззрениями автора, в противовес софистике.</a:t>
            </a:r>
            <a:endParaRPr lang="be-BY"/>
          </a:p>
        </p:txBody>
      </p:sp>
      <p:pic>
        <p:nvPicPr>
          <p:cNvPr id="40962" name="Picture 2" descr="http://upload.wikimedia.org/wikipedia/commons/8/8f/Demosthenes_orator_Louv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0"/>
            <a:ext cx="1714480" cy="2571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5257808" cy="1399032"/>
          </a:xfrm>
        </p:spPr>
        <p:txBody>
          <a:bodyPr>
            <a:noAutofit/>
          </a:bodyPr>
          <a:lstStyle/>
          <a:p>
            <a:pPr algn="ctr"/>
            <a:r>
              <a:rPr lang="be-BY" sz="3200" b="1" smtClean="0">
                <a:solidFill>
                  <a:srgbClr val="FFFF00"/>
                </a:solidFill>
                <a:effectLst/>
              </a:rPr>
              <a:t>Судебное красноречие в Древнем Риме</a:t>
            </a:r>
            <a:endParaRPr lang="be-BY" sz="3200" b="1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928802"/>
            <a:ext cx="4495800" cy="4929198"/>
          </a:xfrm>
        </p:spPr>
        <p:txBody>
          <a:bodyPr>
            <a:normAutofit fontScale="85000" lnSpcReduction="20000"/>
          </a:bodyPr>
          <a:lstStyle/>
          <a:p>
            <a:r>
              <a:rPr lang="be-BY" smtClean="0">
                <a:solidFill>
                  <a:srgbClr val="FFC000"/>
                </a:solidFill>
              </a:rPr>
              <a:t>Марк Порций Катон Старший, Гай Папирий Карбон, Гальба, Марк Антоний, Квинт Гортензий Гортал, </a:t>
            </a:r>
          </a:p>
          <a:p>
            <a:r>
              <a:rPr lang="be-BY" b="1" i="1" smtClean="0">
                <a:solidFill>
                  <a:srgbClr val="FFC000"/>
                </a:solidFill>
              </a:rPr>
              <a:t>Марк Туллий Цицерон</a:t>
            </a:r>
            <a:r>
              <a:rPr lang="be-BY" smtClean="0">
                <a:solidFill>
                  <a:srgbClr val="FFC000"/>
                </a:solidFill>
              </a:rPr>
              <a:t> </a:t>
            </a:r>
          </a:p>
          <a:p>
            <a:r>
              <a:rPr lang="be-BY" smtClean="0"/>
              <a:t>Расцвет судебного красноречия совпадает с последним периодом Республики</a:t>
            </a:r>
          </a:p>
          <a:p>
            <a:r>
              <a:rPr lang="be-BY" smtClean="0"/>
              <a:t>Развитию во многом содействовали блестящие образцы греческого ораторского искусства</a:t>
            </a:r>
          </a:p>
          <a:p>
            <a:endParaRPr lang="be-BY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143116"/>
            <a:ext cx="4495800" cy="4714884"/>
          </a:xfrm>
        </p:spPr>
        <p:txBody>
          <a:bodyPr>
            <a:normAutofit fontScale="85000" lnSpcReduction="20000"/>
          </a:bodyPr>
          <a:lstStyle/>
          <a:p>
            <a:r>
              <a:rPr lang="be-BY" smtClean="0"/>
              <a:t>Противостояние рабов и рабовладельцев, патрициев и плебеев наложило яркий отпечаток на римское ораторское искусство</a:t>
            </a:r>
          </a:p>
          <a:p>
            <a:r>
              <a:rPr lang="be-BY" smtClean="0"/>
              <a:t>Судебная речь делилась на </a:t>
            </a:r>
            <a:r>
              <a:rPr lang="be-BY" i="1" smtClean="0"/>
              <a:t>пять частей</a:t>
            </a:r>
            <a:r>
              <a:rPr lang="be-BY" smtClean="0"/>
              <a:t>: </a:t>
            </a:r>
          </a:p>
          <a:p>
            <a:r>
              <a:rPr lang="be-BY" smtClean="0"/>
              <a:t>1) вступление; 2) изложение обстоятельств дела; 3) приведение доводов в пользу своей точки зрения; 4) опровержение доводов противника; 5) заключение</a:t>
            </a:r>
          </a:p>
          <a:p>
            <a:endParaRPr lang="be-BY"/>
          </a:p>
        </p:txBody>
      </p:sp>
      <p:pic>
        <p:nvPicPr>
          <p:cNvPr id="44034" name="Picture 2" descr="http://www.geoclab.ru/upload/medialibrary/700/drewnij_ri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0"/>
            <a:ext cx="3015103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Римские ораторы</a:t>
            </a:r>
            <a:endParaRPr lang="be-BY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6858016" cy="4572000"/>
          </a:xfrm>
        </p:spPr>
        <p:txBody>
          <a:bodyPr/>
          <a:lstStyle/>
          <a:p>
            <a:r>
              <a:rPr lang="be-BY" b="1" i="1" smtClean="0">
                <a:solidFill>
                  <a:srgbClr val="FFC000"/>
                </a:solidFill>
              </a:rPr>
              <a:t>Марк Порций Катон Старший</a:t>
            </a:r>
          </a:p>
          <a:p>
            <a:r>
              <a:rPr lang="be-BY" smtClean="0"/>
              <a:t>Историк и агроном, полководец и государственный деятель, родоначальник латинского красноречия</a:t>
            </a:r>
          </a:p>
          <a:p>
            <a:r>
              <a:rPr lang="ru-RU" smtClean="0"/>
              <a:t>Обвинитель в судах</a:t>
            </a:r>
          </a:p>
          <a:p>
            <a:r>
              <a:rPr lang="be-BY" smtClean="0"/>
              <a:t>Основные качества его речей - это точность, краткость и стилистическое изящество</a:t>
            </a:r>
            <a:endParaRPr lang="be-BY"/>
          </a:p>
        </p:txBody>
      </p:sp>
      <p:pic>
        <p:nvPicPr>
          <p:cNvPr id="45058" name="Picture 2" descr="http://upload.wikimedia.org/wikipedia/commons/5/52/Marco_Porcio_Caton_Maj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2285984" cy="3428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2714612" cy="875490"/>
          </a:xfrm>
        </p:spPr>
        <p:txBody>
          <a:bodyPr/>
          <a:lstStyle/>
          <a:p>
            <a:r>
              <a:rPr lang="ru-RU" smtClean="0"/>
              <a:t>Цицерон</a:t>
            </a:r>
            <a:endParaRPr lang="be-BY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714488"/>
            <a:ext cx="4572000" cy="5143512"/>
          </a:xfrm>
        </p:spPr>
        <p:txBody>
          <a:bodyPr>
            <a:normAutofit fontScale="85000" lnSpcReduction="20000"/>
          </a:bodyPr>
          <a:lstStyle/>
          <a:p>
            <a:r>
              <a:rPr lang="be-BY" smtClean="0"/>
              <a:t>106-43 гг. до н. э.</a:t>
            </a:r>
          </a:p>
          <a:p>
            <a:r>
              <a:rPr lang="be-BY" smtClean="0"/>
              <a:t>знаменитый оратор, писатель, поэт, философ, политический деятель Древнего Рима</a:t>
            </a:r>
          </a:p>
          <a:p>
            <a:r>
              <a:rPr lang="be-BY" smtClean="0"/>
              <a:t>Наиболее важными условиями успеха считал </a:t>
            </a:r>
            <a:r>
              <a:rPr lang="be-BY" b="1" i="1" smtClean="0">
                <a:solidFill>
                  <a:srgbClr val="FFC000"/>
                </a:solidFill>
              </a:rPr>
              <a:t>убежденность</a:t>
            </a:r>
            <a:r>
              <a:rPr lang="be-BY" smtClean="0"/>
              <a:t> самого оратора и стремление убедить суд, а решающим фактором в выступлении оратора - </a:t>
            </a:r>
            <a:r>
              <a:rPr lang="be-BY" b="1" i="1" smtClean="0">
                <a:solidFill>
                  <a:srgbClr val="FFC000"/>
                </a:solidFill>
              </a:rPr>
              <a:t>знание</a:t>
            </a:r>
            <a:r>
              <a:rPr lang="be-BY" smtClean="0"/>
              <a:t>. </a:t>
            </a:r>
          </a:p>
          <a:p>
            <a:r>
              <a:rPr lang="be-BY" smtClean="0"/>
              <a:t>Если говорящий плохо знает дело, то никогда не сможет убедить слушателей, каким бы искусством ни обладал</a:t>
            </a:r>
          </a:p>
          <a:p>
            <a:endParaRPr lang="be-BY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3438" y="2786058"/>
            <a:ext cx="4500562" cy="4071942"/>
          </a:xfrm>
        </p:spPr>
        <p:txBody>
          <a:bodyPr>
            <a:normAutofit fontScale="85000" lnSpcReduction="20000"/>
          </a:bodyPr>
          <a:lstStyle/>
          <a:p>
            <a:r>
              <a:rPr lang="be-BY" smtClean="0"/>
              <a:t>сохранилось </a:t>
            </a:r>
            <a:r>
              <a:rPr lang="be-BY" smtClean="0">
                <a:solidFill>
                  <a:srgbClr val="FFC000"/>
                </a:solidFill>
              </a:rPr>
              <a:t>58 судебных и политических речей </a:t>
            </a:r>
            <a:r>
              <a:rPr lang="be-BY" smtClean="0"/>
              <a:t>Цицерона</a:t>
            </a:r>
          </a:p>
          <a:p>
            <a:r>
              <a:rPr lang="be-BY" smtClean="0"/>
              <a:t>самые известные </a:t>
            </a:r>
            <a:r>
              <a:rPr lang="be-BY" smtClean="0">
                <a:solidFill>
                  <a:srgbClr val="FFC000"/>
                </a:solidFill>
              </a:rPr>
              <a:t>трактаты по риторике</a:t>
            </a:r>
            <a:r>
              <a:rPr lang="be-BY" smtClean="0"/>
              <a:t>: </a:t>
            </a:r>
          </a:p>
          <a:p>
            <a:r>
              <a:rPr lang="be-BY" b="1" smtClean="0"/>
              <a:t>«Об ораторе», </a:t>
            </a:r>
          </a:p>
          <a:p>
            <a:r>
              <a:rPr lang="be-BY" b="1" smtClean="0"/>
              <a:t>«Брут, или О знаменитых ораторах», </a:t>
            </a:r>
          </a:p>
          <a:p>
            <a:r>
              <a:rPr lang="be-BY" b="1" smtClean="0"/>
              <a:t>«Оратор», </a:t>
            </a:r>
          </a:p>
          <a:p>
            <a:r>
              <a:rPr lang="be-BY" b="1" smtClean="0"/>
              <a:t>«О наилучшем роде ораторов».</a:t>
            </a:r>
            <a:endParaRPr lang="be-BY" smtClean="0"/>
          </a:p>
          <a:p>
            <a:endParaRPr lang="be-BY"/>
          </a:p>
        </p:txBody>
      </p:sp>
      <p:pic>
        <p:nvPicPr>
          <p:cNvPr id="4" name="Picture 2" descr="http://upload.wikimedia.org/wikipedia/commons/thumb/9/9a/M-T-Cicero.jpg/200px-M-T-Cice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42852"/>
            <a:ext cx="1905000" cy="256222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928926" y="214290"/>
            <a:ext cx="4572000" cy="147732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r>
              <a:rPr lang="be-BY" smtClean="0"/>
              <a:t>«Есть два искусства, которые могут возвести человека на самую высокую ступень почета: одно - это искусство хорошего полководца, другое - искусство хорошего оратора»</a:t>
            </a:r>
            <a:endParaRPr lang="be-BY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180</TotalTime>
  <Words>1822</Words>
  <PresentationFormat>Экран (4:3)</PresentationFormat>
  <Paragraphs>210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Яркая</vt:lpstr>
      <vt:lpstr>ТЕМА 3. СУДЕБНАЯ РЕЧЬ – ЖАНР ОРАТОРСКОГО ИСКУССТВА</vt:lpstr>
      <vt:lpstr>1. Из истории судебного красноречия</vt:lpstr>
      <vt:lpstr>Горгий</vt:lpstr>
      <vt:lpstr>Лисий</vt:lpstr>
      <vt:lpstr>Исократ</vt:lpstr>
      <vt:lpstr>Демосфен</vt:lpstr>
      <vt:lpstr>Судебное красноречие в Древнем Риме</vt:lpstr>
      <vt:lpstr>Римские ораторы</vt:lpstr>
      <vt:lpstr>Цицерон</vt:lpstr>
      <vt:lpstr>Цицерон</vt:lpstr>
      <vt:lpstr>2. Назначение судебной речи.  Цель и предмет судебных речей</vt:lpstr>
      <vt:lpstr>Судебные прения</vt:lpstr>
      <vt:lpstr>Назначение и функции судебной речи</vt:lpstr>
      <vt:lpstr>Назначение и функции судебной речи</vt:lpstr>
      <vt:lpstr>Цели судебной речи</vt:lpstr>
      <vt:lpstr>3. Отличительные черты судебной речи</vt:lpstr>
      <vt:lpstr>3. Отличительные черты судебной речи</vt:lpstr>
      <vt:lpstr>Слайд 18</vt:lpstr>
      <vt:lpstr>4. Диалогизированный монолог</vt:lpstr>
      <vt:lpstr>Монолог</vt:lpstr>
      <vt:lpstr>Монолог</vt:lpstr>
      <vt:lpstr>Признаки диалога в судебной речи</vt:lpstr>
      <vt:lpstr>Средства диалогизации монолога</vt:lpstr>
      <vt:lpstr>Средства диалогизации монолога</vt:lpstr>
      <vt:lpstr>Средства диалогизации монолога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СУДЕБНАЯ РЕЧЬ – ЖАНР ОРАТОРСКОГО ИСКУССТВА</dc:title>
  <dc:creator>Антон</dc:creator>
  <cp:lastModifiedBy>Антон</cp:lastModifiedBy>
  <cp:revision>23</cp:revision>
  <dcterms:created xsi:type="dcterms:W3CDTF">2013-10-22T07:30:47Z</dcterms:created>
  <dcterms:modified xsi:type="dcterms:W3CDTF">2013-10-28T22:26:39Z</dcterms:modified>
</cp:coreProperties>
</file>