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90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2DA17-5C12-4713-83CB-56502E431EA4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be-BY"/>
        </a:p>
      </dgm:t>
    </dgm:pt>
    <dgm:pt modelId="{03BDB362-696C-42A0-87A6-6A2414300B32}">
      <dgm:prSet phldrT="[Текст]"/>
      <dgm:spPr/>
      <dgm:t>
        <a:bodyPr/>
        <a:lstStyle/>
        <a:p>
          <a:r>
            <a:rPr lang="be-BY" dirty="0" smtClean="0"/>
            <a:t>Защитник выступает в судебных прениях </a:t>
          </a:r>
          <a:r>
            <a:rPr lang="be-BY" i="1" dirty="0" smtClean="0"/>
            <a:t>после прокурора</a:t>
          </a:r>
          <a:r>
            <a:rPr lang="be-BY" dirty="0" smtClean="0"/>
            <a:t> </a:t>
          </a:r>
          <a:endParaRPr lang="be-BY" dirty="0"/>
        </a:p>
      </dgm:t>
    </dgm:pt>
    <dgm:pt modelId="{6AC9C613-1F22-405D-9C1E-75B84D2E4B79}" type="parTrans" cxnId="{A5C108FC-A39C-439C-8D83-8375A4200728}">
      <dgm:prSet/>
      <dgm:spPr/>
      <dgm:t>
        <a:bodyPr/>
        <a:lstStyle/>
        <a:p>
          <a:endParaRPr lang="be-BY"/>
        </a:p>
      </dgm:t>
    </dgm:pt>
    <dgm:pt modelId="{DCF3E995-AF4F-4F4C-BD6E-DFF4189F3CC9}" type="sibTrans" cxnId="{A5C108FC-A39C-439C-8D83-8375A4200728}">
      <dgm:prSet/>
      <dgm:spPr/>
      <dgm:t>
        <a:bodyPr/>
        <a:lstStyle/>
        <a:p>
          <a:endParaRPr lang="be-BY"/>
        </a:p>
      </dgm:t>
    </dgm:pt>
    <dgm:pt modelId="{5E6A871A-6EC9-4FB2-9557-1D97A3ADD4AC}">
      <dgm:prSet phldrT="[Текст]"/>
      <dgm:spPr/>
      <dgm:t>
        <a:bodyPr/>
        <a:lstStyle/>
        <a:p>
          <a:r>
            <a:rPr lang="be-BY" i="1" dirty="0" smtClean="0"/>
            <a:t>обстоятельства, оправдывающие подсудимого, исключающие или смягчающие его ответственность</a:t>
          </a:r>
          <a:endParaRPr lang="be-BY" dirty="0"/>
        </a:p>
      </dgm:t>
    </dgm:pt>
    <dgm:pt modelId="{62F9DB72-0EBA-40CD-B03D-437F9865561B}" type="parTrans" cxnId="{B0FC461C-0BAA-40BE-B007-B18588C9EEC1}">
      <dgm:prSet/>
      <dgm:spPr/>
      <dgm:t>
        <a:bodyPr/>
        <a:lstStyle/>
        <a:p>
          <a:endParaRPr lang="be-BY"/>
        </a:p>
      </dgm:t>
    </dgm:pt>
    <dgm:pt modelId="{08A0DC24-9760-4E08-AB2B-9DA4F101ECDC}" type="sibTrans" cxnId="{B0FC461C-0BAA-40BE-B007-B18588C9EEC1}">
      <dgm:prSet/>
      <dgm:spPr/>
      <dgm:t>
        <a:bodyPr/>
        <a:lstStyle/>
        <a:p>
          <a:endParaRPr lang="be-BY"/>
        </a:p>
      </dgm:t>
    </dgm:pt>
    <dgm:pt modelId="{B5E7AEA4-51EE-4054-94A8-2825FB7B4326}">
      <dgm:prSet phldrT="[Текст]"/>
      <dgm:spPr/>
      <dgm:t>
        <a:bodyPr/>
        <a:lstStyle/>
        <a:p>
          <a:r>
            <a:rPr lang="be-BY" i="1" dirty="0" smtClean="0"/>
            <a:t>Необходимость сочетать защиту законных интересов обвиняемого с интересами общества и государства</a:t>
          </a:r>
          <a:endParaRPr lang="be-BY" dirty="0"/>
        </a:p>
      </dgm:t>
    </dgm:pt>
    <dgm:pt modelId="{C9459575-CD55-44C7-9286-5DD0FEA60240}" type="parTrans" cxnId="{D0DEF9B2-875B-458C-9E4E-22C2A7504D0A}">
      <dgm:prSet/>
      <dgm:spPr/>
      <dgm:t>
        <a:bodyPr/>
        <a:lstStyle/>
        <a:p>
          <a:endParaRPr lang="be-BY"/>
        </a:p>
      </dgm:t>
    </dgm:pt>
    <dgm:pt modelId="{94A4008E-422B-4CA3-B9FA-D7D0324061F6}" type="sibTrans" cxnId="{D0DEF9B2-875B-458C-9E4E-22C2A7504D0A}">
      <dgm:prSet/>
      <dgm:spPr/>
      <dgm:t>
        <a:bodyPr/>
        <a:lstStyle/>
        <a:p>
          <a:endParaRPr lang="be-BY"/>
        </a:p>
      </dgm:t>
    </dgm:pt>
    <dgm:pt modelId="{76915848-130F-4312-82A5-E8034C6B43EC}">
      <dgm:prSet phldrT="[Текст]"/>
      <dgm:spPr/>
      <dgm:t>
        <a:bodyPr/>
        <a:lstStyle/>
        <a:p>
          <a:r>
            <a:rPr lang="be-BY" i="1" dirty="0" smtClean="0"/>
            <a:t>более свободная по форме и содержанию</a:t>
          </a:r>
          <a:endParaRPr lang="be-BY" dirty="0"/>
        </a:p>
      </dgm:t>
    </dgm:pt>
    <dgm:pt modelId="{D97AEF75-6AB6-4CEE-855D-D34D411FF861}" type="parTrans" cxnId="{B92BF05D-15D0-475E-A7F3-D47765D14105}">
      <dgm:prSet/>
      <dgm:spPr/>
      <dgm:t>
        <a:bodyPr/>
        <a:lstStyle/>
        <a:p>
          <a:endParaRPr lang="be-BY"/>
        </a:p>
      </dgm:t>
    </dgm:pt>
    <dgm:pt modelId="{A4DC63B2-DECF-430A-95FF-FB858F5479A7}" type="sibTrans" cxnId="{B92BF05D-15D0-475E-A7F3-D47765D14105}">
      <dgm:prSet/>
      <dgm:spPr/>
      <dgm:t>
        <a:bodyPr/>
        <a:lstStyle/>
        <a:p>
          <a:endParaRPr lang="be-BY"/>
        </a:p>
      </dgm:t>
    </dgm:pt>
    <dgm:pt modelId="{52E989CE-46B0-4FB1-804E-25D0BF73798E}">
      <dgm:prSet phldrT="[Текст]"/>
      <dgm:spPr/>
      <dgm:t>
        <a:bodyPr/>
        <a:lstStyle/>
        <a:p>
          <a:r>
            <a:rPr lang="be-BY" i="1" dirty="0" smtClean="0"/>
            <a:t>Обвинительная и защитительная речи взаимосвязаны</a:t>
          </a:r>
          <a:endParaRPr lang="be-BY" dirty="0"/>
        </a:p>
      </dgm:t>
    </dgm:pt>
    <dgm:pt modelId="{E8700FF6-59E1-46B9-90E2-A76431228B00}" type="parTrans" cxnId="{C4997107-E60E-4E52-A26D-724B184A0937}">
      <dgm:prSet/>
      <dgm:spPr/>
      <dgm:t>
        <a:bodyPr/>
        <a:lstStyle/>
        <a:p>
          <a:endParaRPr lang="be-BY"/>
        </a:p>
      </dgm:t>
    </dgm:pt>
    <dgm:pt modelId="{2E625BD6-2B91-48C2-9854-180047222BA0}" type="sibTrans" cxnId="{C4997107-E60E-4E52-A26D-724B184A0937}">
      <dgm:prSet/>
      <dgm:spPr/>
      <dgm:t>
        <a:bodyPr/>
        <a:lstStyle/>
        <a:p>
          <a:endParaRPr lang="be-BY"/>
        </a:p>
      </dgm:t>
    </dgm:pt>
    <dgm:pt modelId="{D88A6146-452F-437B-9329-D36A847B6CE9}" type="pres">
      <dgm:prSet presAssocID="{E972DA17-5C12-4713-83CB-56502E431E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5AEF65-B52D-4703-B050-72B95176C8A3}" type="pres">
      <dgm:prSet presAssocID="{03BDB362-696C-42A0-87A6-6A2414300B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C3A91666-47EA-4611-9C2B-3AEAE5E19862}" type="pres">
      <dgm:prSet presAssocID="{DCF3E995-AF4F-4F4C-BD6E-DFF4189F3CC9}" presName="sibTrans" presStyleCnt="0"/>
      <dgm:spPr/>
    </dgm:pt>
    <dgm:pt modelId="{C762D769-96CB-4746-BD77-DB53715E4DDB}" type="pres">
      <dgm:prSet presAssocID="{5E6A871A-6EC9-4FB2-9557-1D97A3ADD4A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0E7A6F58-0131-4DF0-AF89-4448F1B22A26}" type="pres">
      <dgm:prSet presAssocID="{08A0DC24-9760-4E08-AB2B-9DA4F101ECDC}" presName="sibTrans" presStyleCnt="0"/>
      <dgm:spPr/>
    </dgm:pt>
    <dgm:pt modelId="{597D6E4E-7F28-41CA-9CCD-0D2CD48EA8D9}" type="pres">
      <dgm:prSet presAssocID="{B5E7AEA4-51EE-4054-94A8-2825FB7B432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0E431DD-5AC0-4636-A451-3DC85CA54023}" type="pres">
      <dgm:prSet presAssocID="{94A4008E-422B-4CA3-B9FA-D7D0324061F6}" presName="sibTrans" presStyleCnt="0"/>
      <dgm:spPr/>
    </dgm:pt>
    <dgm:pt modelId="{F9B7823B-CB96-4A7C-BA65-F3ABF119FC02}" type="pres">
      <dgm:prSet presAssocID="{76915848-130F-4312-82A5-E8034C6B43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EDC388A9-8215-4394-B3D3-DEB13FBC4959}" type="pres">
      <dgm:prSet presAssocID="{A4DC63B2-DECF-430A-95FF-FB858F5479A7}" presName="sibTrans" presStyleCnt="0"/>
      <dgm:spPr/>
    </dgm:pt>
    <dgm:pt modelId="{F4FCBE5E-EE89-4C8F-A692-4C3B02A4CCFF}" type="pres">
      <dgm:prSet presAssocID="{52E989CE-46B0-4FB1-804E-25D0BF7379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be-BY"/>
        </a:p>
      </dgm:t>
    </dgm:pt>
  </dgm:ptLst>
  <dgm:cxnLst>
    <dgm:cxn modelId="{D0DEF9B2-875B-458C-9E4E-22C2A7504D0A}" srcId="{E972DA17-5C12-4713-83CB-56502E431EA4}" destId="{B5E7AEA4-51EE-4054-94A8-2825FB7B4326}" srcOrd="2" destOrd="0" parTransId="{C9459575-CD55-44C7-9286-5DD0FEA60240}" sibTransId="{94A4008E-422B-4CA3-B9FA-D7D0324061F6}"/>
    <dgm:cxn modelId="{6B36A818-7E40-4AB2-808F-DF9E19567605}" type="presOf" srcId="{03BDB362-696C-42A0-87A6-6A2414300B32}" destId="{415AEF65-B52D-4703-B050-72B95176C8A3}" srcOrd="0" destOrd="0" presId="urn:microsoft.com/office/officeart/2005/8/layout/default"/>
    <dgm:cxn modelId="{9D31578F-B165-4609-8AE9-93B932C310CB}" type="presOf" srcId="{52E989CE-46B0-4FB1-804E-25D0BF73798E}" destId="{F4FCBE5E-EE89-4C8F-A692-4C3B02A4CCFF}" srcOrd="0" destOrd="0" presId="urn:microsoft.com/office/officeart/2005/8/layout/default"/>
    <dgm:cxn modelId="{B92BF05D-15D0-475E-A7F3-D47765D14105}" srcId="{E972DA17-5C12-4713-83CB-56502E431EA4}" destId="{76915848-130F-4312-82A5-E8034C6B43EC}" srcOrd="3" destOrd="0" parTransId="{D97AEF75-6AB6-4CEE-855D-D34D411FF861}" sibTransId="{A4DC63B2-DECF-430A-95FF-FB858F5479A7}"/>
    <dgm:cxn modelId="{A5C108FC-A39C-439C-8D83-8375A4200728}" srcId="{E972DA17-5C12-4713-83CB-56502E431EA4}" destId="{03BDB362-696C-42A0-87A6-6A2414300B32}" srcOrd="0" destOrd="0" parTransId="{6AC9C613-1F22-405D-9C1E-75B84D2E4B79}" sibTransId="{DCF3E995-AF4F-4F4C-BD6E-DFF4189F3CC9}"/>
    <dgm:cxn modelId="{B0FC461C-0BAA-40BE-B007-B18588C9EEC1}" srcId="{E972DA17-5C12-4713-83CB-56502E431EA4}" destId="{5E6A871A-6EC9-4FB2-9557-1D97A3ADD4AC}" srcOrd="1" destOrd="0" parTransId="{62F9DB72-0EBA-40CD-B03D-437F9865561B}" sibTransId="{08A0DC24-9760-4E08-AB2B-9DA4F101ECDC}"/>
    <dgm:cxn modelId="{1AFAFF95-8A82-4106-AEEA-A6A013F68257}" type="presOf" srcId="{76915848-130F-4312-82A5-E8034C6B43EC}" destId="{F9B7823B-CB96-4A7C-BA65-F3ABF119FC02}" srcOrd="0" destOrd="0" presId="urn:microsoft.com/office/officeart/2005/8/layout/default"/>
    <dgm:cxn modelId="{563EAA96-7AB6-420B-954E-2DAE452A06BF}" type="presOf" srcId="{E972DA17-5C12-4713-83CB-56502E431EA4}" destId="{D88A6146-452F-437B-9329-D36A847B6CE9}" srcOrd="0" destOrd="0" presId="urn:microsoft.com/office/officeart/2005/8/layout/default"/>
    <dgm:cxn modelId="{C4997107-E60E-4E52-A26D-724B184A0937}" srcId="{E972DA17-5C12-4713-83CB-56502E431EA4}" destId="{52E989CE-46B0-4FB1-804E-25D0BF73798E}" srcOrd="4" destOrd="0" parTransId="{E8700FF6-59E1-46B9-90E2-A76431228B00}" sibTransId="{2E625BD6-2B91-48C2-9854-180047222BA0}"/>
    <dgm:cxn modelId="{7C550AC6-C588-4946-B63E-4BF027F38EFC}" type="presOf" srcId="{B5E7AEA4-51EE-4054-94A8-2825FB7B4326}" destId="{597D6E4E-7F28-41CA-9CCD-0D2CD48EA8D9}" srcOrd="0" destOrd="0" presId="urn:microsoft.com/office/officeart/2005/8/layout/default"/>
    <dgm:cxn modelId="{B80CE609-FE7F-4013-92CF-90CDBD19DAF3}" type="presOf" srcId="{5E6A871A-6EC9-4FB2-9557-1D97A3ADD4AC}" destId="{C762D769-96CB-4746-BD77-DB53715E4DDB}" srcOrd="0" destOrd="0" presId="urn:microsoft.com/office/officeart/2005/8/layout/default"/>
    <dgm:cxn modelId="{430FFACE-B4B0-49CD-A998-71838C33ACD5}" type="presParOf" srcId="{D88A6146-452F-437B-9329-D36A847B6CE9}" destId="{415AEF65-B52D-4703-B050-72B95176C8A3}" srcOrd="0" destOrd="0" presId="urn:microsoft.com/office/officeart/2005/8/layout/default"/>
    <dgm:cxn modelId="{819E954C-4AE4-4CA5-9786-BF7E91A1F9C0}" type="presParOf" srcId="{D88A6146-452F-437B-9329-D36A847B6CE9}" destId="{C3A91666-47EA-4611-9C2B-3AEAE5E19862}" srcOrd="1" destOrd="0" presId="urn:microsoft.com/office/officeart/2005/8/layout/default"/>
    <dgm:cxn modelId="{45C4CCEC-27AE-4421-B518-A534604AA34C}" type="presParOf" srcId="{D88A6146-452F-437B-9329-D36A847B6CE9}" destId="{C762D769-96CB-4746-BD77-DB53715E4DDB}" srcOrd="2" destOrd="0" presId="urn:microsoft.com/office/officeart/2005/8/layout/default"/>
    <dgm:cxn modelId="{DEEC41AE-F803-4A3C-8C21-435900BA9687}" type="presParOf" srcId="{D88A6146-452F-437B-9329-D36A847B6CE9}" destId="{0E7A6F58-0131-4DF0-AF89-4448F1B22A26}" srcOrd="3" destOrd="0" presId="urn:microsoft.com/office/officeart/2005/8/layout/default"/>
    <dgm:cxn modelId="{D1EE0CAA-D2A9-428F-9587-B148E91F9DA5}" type="presParOf" srcId="{D88A6146-452F-437B-9329-D36A847B6CE9}" destId="{597D6E4E-7F28-41CA-9CCD-0D2CD48EA8D9}" srcOrd="4" destOrd="0" presId="urn:microsoft.com/office/officeart/2005/8/layout/default"/>
    <dgm:cxn modelId="{B43A1CF2-3F93-4EE7-8931-C503C6B80AFA}" type="presParOf" srcId="{D88A6146-452F-437B-9329-D36A847B6CE9}" destId="{30E431DD-5AC0-4636-A451-3DC85CA54023}" srcOrd="5" destOrd="0" presId="urn:microsoft.com/office/officeart/2005/8/layout/default"/>
    <dgm:cxn modelId="{4B86C423-1BC9-44A3-B46F-556D1C761857}" type="presParOf" srcId="{D88A6146-452F-437B-9329-D36A847B6CE9}" destId="{F9B7823B-CB96-4A7C-BA65-F3ABF119FC02}" srcOrd="6" destOrd="0" presId="urn:microsoft.com/office/officeart/2005/8/layout/default"/>
    <dgm:cxn modelId="{A5B8A5FC-B3EF-40F7-87F4-704A5B3B3439}" type="presParOf" srcId="{D88A6146-452F-437B-9329-D36A847B6CE9}" destId="{EDC388A9-8215-4394-B3D3-DEB13FBC4959}" srcOrd="7" destOrd="0" presId="urn:microsoft.com/office/officeart/2005/8/layout/default"/>
    <dgm:cxn modelId="{83935310-FCCA-4D19-8AC2-41E999228981}" type="presParOf" srcId="{D88A6146-452F-437B-9329-D36A847B6CE9}" destId="{F4FCBE5E-EE89-4C8F-A692-4C3B02A4CCF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D3983F-6278-455C-A076-3F4D6F57B8EE}" type="doc">
      <dgm:prSet loTypeId="urn:microsoft.com/office/officeart/2008/layout/Lin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28A1F3-06CC-42EA-9AD3-979D55488096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rgbClr val="FFFF00"/>
              </a:solidFill>
            </a:rPr>
            <a:t>Структура речи защитника</a:t>
          </a:r>
        </a:p>
        <a:p>
          <a:pPr algn="l"/>
          <a:endParaRPr lang="ru-RU" sz="1400" dirty="0" smtClean="0">
            <a:solidFill>
              <a:srgbClr val="FFFF00"/>
            </a:solidFill>
          </a:endParaRPr>
        </a:p>
        <a:p>
          <a:pPr algn="ctr"/>
          <a:r>
            <a:rPr lang="ru-RU" sz="1800" b="1" dirty="0" smtClean="0">
              <a:solidFill>
                <a:srgbClr val="FFFF00"/>
              </a:solidFill>
            </a:rPr>
            <a:t>1-ый подход</a:t>
          </a:r>
          <a:endParaRPr lang="ru-RU" sz="1800" b="1" dirty="0">
            <a:solidFill>
              <a:srgbClr val="FFFF00"/>
            </a:solidFill>
          </a:endParaRPr>
        </a:p>
      </dgm:t>
    </dgm:pt>
    <dgm:pt modelId="{8D0C930D-3481-47D7-AC4D-96A8B06C7299}" type="parTrans" cxnId="{0D9D0813-1730-4CBE-BD51-B90D18167B4B}">
      <dgm:prSet/>
      <dgm:spPr/>
      <dgm:t>
        <a:bodyPr/>
        <a:lstStyle/>
        <a:p>
          <a:endParaRPr lang="ru-RU"/>
        </a:p>
      </dgm:t>
    </dgm:pt>
    <dgm:pt modelId="{02C848E3-1CE0-44BD-9952-9DAF8F907804}" type="sibTrans" cxnId="{0D9D0813-1730-4CBE-BD51-B90D18167B4B}">
      <dgm:prSet/>
      <dgm:spPr/>
      <dgm:t>
        <a:bodyPr/>
        <a:lstStyle/>
        <a:p>
          <a:endParaRPr lang="ru-RU"/>
        </a:p>
      </dgm:t>
    </dgm:pt>
    <dgm:pt modelId="{FFE0CB09-0D47-4770-BFBA-C77A25765492}">
      <dgm:prSet phldrT="[Текст]"/>
      <dgm:spPr/>
      <dgm:t>
        <a:bodyPr/>
        <a:lstStyle/>
        <a:p>
          <a:r>
            <a:rPr lang="ru-RU" dirty="0" smtClean="0"/>
            <a:t>вступление</a:t>
          </a:r>
          <a:endParaRPr lang="ru-RU" dirty="0"/>
        </a:p>
      </dgm:t>
    </dgm:pt>
    <dgm:pt modelId="{085E5DDB-BAC1-4F35-9083-73F4A9CAF5DE}" type="parTrans" cxnId="{A8F94AD4-D863-460B-BD06-E8532A80B50D}">
      <dgm:prSet/>
      <dgm:spPr/>
      <dgm:t>
        <a:bodyPr/>
        <a:lstStyle/>
        <a:p>
          <a:endParaRPr lang="ru-RU"/>
        </a:p>
      </dgm:t>
    </dgm:pt>
    <dgm:pt modelId="{576F55BC-3462-49B3-8280-F46B077240EB}" type="sibTrans" cxnId="{A8F94AD4-D863-460B-BD06-E8532A80B50D}">
      <dgm:prSet/>
      <dgm:spPr/>
      <dgm:t>
        <a:bodyPr/>
        <a:lstStyle/>
        <a:p>
          <a:endParaRPr lang="ru-RU"/>
        </a:p>
      </dgm:t>
    </dgm:pt>
    <dgm:pt modelId="{D8BF15D5-2215-4312-AB27-795D12437EAD}">
      <dgm:prSet phldrT="[Текст]"/>
      <dgm:spPr/>
      <dgm:t>
        <a:bodyPr/>
        <a:lstStyle/>
        <a:p>
          <a:r>
            <a:rPr lang="ru-RU" dirty="0" smtClean="0"/>
            <a:t>анализ фактических обстоятельств дела</a:t>
          </a:r>
          <a:endParaRPr lang="ru-RU" dirty="0"/>
        </a:p>
      </dgm:t>
    </dgm:pt>
    <dgm:pt modelId="{A8F33718-3929-44A8-8B05-F91AAA9FBDF7}" type="parTrans" cxnId="{CD947C13-AA84-4110-BCC0-46AD00450AAC}">
      <dgm:prSet/>
      <dgm:spPr/>
      <dgm:t>
        <a:bodyPr/>
        <a:lstStyle/>
        <a:p>
          <a:endParaRPr lang="ru-RU"/>
        </a:p>
      </dgm:t>
    </dgm:pt>
    <dgm:pt modelId="{C38B159E-53CC-481F-8382-C0E46DE6201F}" type="sibTrans" cxnId="{CD947C13-AA84-4110-BCC0-46AD00450AAC}">
      <dgm:prSet/>
      <dgm:spPr/>
      <dgm:t>
        <a:bodyPr/>
        <a:lstStyle/>
        <a:p>
          <a:endParaRPr lang="ru-RU"/>
        </a:p>
      </dgm:t>
    </dgm:pt>
    <dgm:pt modelId="{C081A009-0E95-46B3-BD60-F5EBA393F69B}">
      <dgm:prSet phldrT="[Текст]"/>
      <dgm:spPr/>
      <dgm:t>
        <a:bodyPr/>
        <a:lstStyle/>
        <a:p>
          <a:r>
            <a:rPr lang="ru-RU" dirty="0" smtClean="0"/>
            <a:t>правовая оценка совершенного деяния</a:t>
          </a:r>
          <a:endParaRPr lang="ru-RU" dirty="0"/>
        </a:p>
      </dgm:t>
    </dgm:pt>
    <dgm:pt modelId="{3EA84A0D-DE4B-45A4-8B56-D81CA4A418A5}" type="parTrans" cxnId="{DD93BA60-4D8B-4966-AEB8-0A4BB5F93624}">
      <dgm:prSet/>
      <dgm:spPr/>
      <dgm:t>
        <a:bodyPr/>
        <a:lstStyle/>
        <a:p>
          <a:endParaRPr lang="ru-RU"/>
        </a:p>
      </dgm:t>
    </dgm:pt>
    <dgm:pt modelId="{D8E7D808-B58B-4FC1-B7E3-3A1A3F7EFE2D}" type="sibTrans" cxnId="{DD93BA60-4D8B-4966-AEB8-0A4BB5F93624}">
      <dgm:prSet/>
      <dgm:spPr/>
      <dgm:t>
        <a:bodyPr/>
        <a:lstStyle/>
        <a:p>
          <a:endParaRPr lang="ru-RU"/>
        </a:p>
      </dgm:t>
    </dgm:pt>
    <dgm:pt modelId="{DBF9ACD0-F492-4DED-AE4C-A30A9627BA73}">
      <dgm:prSet/>
      <dgm:spPr/>
      <dgm:t>
        <a:bodyPr/>
        <a:lstStyle/>
        <a:p>
          <a:r>
            <a:rPr lang="ru-RU" smtClean="0"/>
            <a:t>характеристика личности подзащитного</a:t>
          </a:r>
          <a:endParaRPr lang="ru-RU"/>
        </a:p>
      </dgm:t>
    </dgm:pt>
    <dgm:pt modelId="{51D64A1F-3732-4505-A24C-A5BE50E80B7B}" type="parTrans" cxnId="{5DD4A630-EE49-48CB-B7EA-A060A5F087FF}">
      <dgm:prSet/>
      <dgm:spPr/>
      <dgm:t>
        <a:bodyPr/>
        <a:lstStyle/>
        <a:p>
          <a:endParaRPr lang="ru-RU"/>
        </a:p>
      </dgm:t>
    </dgm:pt>
    <dgm:pt modelId="{5190A54D-E8C0-4C2D-9285-B2A364C39AA2}" type="sibTrans" cxnId="{5DD4A630-EE49-48CB-B7EA-A060A5F087FF}">
      <dgm:prSet/>
      <dgm:spPr/>
      <dgm:t>
        <a:bodyPr/>
        <a:lstStyle/>
        <a:p>
          <a:endParaRPr lang="ru-RU"/>
        </a:p>
      </dgm:t>
    </dgm:pt>
    <dgm:pt modelId="{1ADCA48A-2C68-48A0-B6BF-5685289D03EC}">
      <dgm:prSet/>
      <dgm:spPr/>
      <dgm:t>
        <a:bodyPr/>
        <a:lstStyle/>
        <a:p>
          <a:r>
            <a:rPr lang="ru-RU" smtClean="0"/>
            <a:t>заключение</a:t>
          </a:r>
          <a:endParaRPr lang="ru-RU"/>
        </a:p>
      </dgm:t>
    </dgm:pt>
    <dgm:pt modelId="{D7AA6E1E-F288-43FD-863F-333E47BFF014}" type="parTrans" cxnId="{25CEFDDA-7137-4D86-AA6D-E0BFB6C05079}">
      <dgm:prSet/>
      <dgm:spPr/>
      <dgm:t>
        <a:bodyPr/>
        <a:lstStyle/>
        <a:p>
          <a:endParaRPr lang="ru-RU"/>
        </a:p>
      </dgm:t>
    </dgm:pt>
    <dgm:pt modelId="{0560527E-2CF8-44A8-8623-2406337AE3F8}" type="sibTrans" cxnId="{25CEFDDA-7137-4D86-AA6D-E0BFB6C05079}">
      <dgm:prSet/>
      <dgm:spPr/>
      <dgm:t>
        <a:bodyPr/>
        <a:lstStyle/>
        <a:p>
          <a:endParaRPr lang="ru-RU"/>
        </a:p>
      </dgm:t>
    </dgm:pt>
    <dgm:pt modelId="{C1888ECE-F24C-49FC-A5AD-A3D142E23933}" type="pres">
      <dgm:prSet presAssocID="{62D3983F-6278-455C-A076-3F4D6F57B8EE}" presName="vert0" presStyleCnt="0">
        <dgm:presLayoutVars>
          <dgm:dir/>
          <dgm:animOne val="branch"/>
          <dgm:animLvl val="lvl"/>
        </dgm:presLayoutVars>
      </dgm:prSet>
      <dgm:spPr/>
    </dgm:pt>
    <dgm:pt modelId="{811A5FF7-421C-46E0-B12D-C3180D46F3B8}" type="pres">
      <dgm:prSet presAssocID="{FB28A1F3-06CC-42EA-9AD3-979D55488096}" presName="thickLine" presStyleLbl="alignNode1" presStyleIdx="0" presStyleCnt="1"/>
      <dgm:spPr/>
    </dgm:pt>
    <dgm:pt modelId="{037618DC-49DB-42B6-A342-EDB931DEC6B0}" type="pres">
      <dgm:prSet presAssocID="{FB28A1F3-06CC-42EA-9AD3-979D55488096}" presName="horz1" presStyleCnt="0"/>
      <dgm:spPr/>
    </dgm:pt>
    <dgm:pt modelId="{18866D50-C7C3-486B-BFFD-9A058BBE23C6}" type="pres">
      <dgm:prSet presAssocID="{FB28A1F3-06CC-42EA-9AD3-979D55488096}" presName="tx1" presStyleLbl="revTx" presStyleIdx="0" presStyleCnt="6"/>
      <dgm:spPr/>
      <dgm:t>
        <a:bodyPr/>
        <a:lstStyle/>
        <a:p>
          <a:endParaRPr lang="ru-RU"/>
        </a:p>
      </dgm:t>
    </dgm:pt>
    <dgm:pt modelId="{3BEB7908-F2EA-4B61-B049-263FB78EF8AE}" type="pres">
      <dgm:prSet presAssocID="{FB28A1F3-06CC-42EA-9AD3-979D55488096}" presName="vert1" presStyleCnt="0"/>
      <dgm:spPr/>
    </dgm:pt>
    <dgm:pt modelId="{19F5F9E7-2EEF-4ABB-96F1-D213DD8DC349}" type="pres">
      <dgm:prSet presAssocID="{FFE0CB09-0D47-4770-BFBA-C77A25765492}" presName="vertSpace2a" presStyleCnt="0"/>
      <dgm:spPr/>
    </dgm:pt>
    <dgm:pt modelId="{2C5ECC12-E4A2-43F6-AB3D-5F340ED449CD}" type="pres">
      <dgm:prSet presAssocID="{FFE0CB09-0D47-4770-BFBA-C77A25765492}" presName="horz2" presStyleCnt="0"/>
      <dgm:spPr/>
    </dgm:pt>
    <dgm:pt modelId="{BD55A483-A453-4EF8-9304-390AD1F0984B}" type="pres">
      <dgm:prSet presAssocID="{FFE0CB09-0D47-4770-BFBA-C77A25765492}" presName="horzSpace2" presStyleCnt="0"/>
      <dgm:spPr/>
    </dgm:pt>
    <dgm:pt modelId="{CC3D356C-843C-4DCC-B9D0-E584E979A083}" type="pres">
      <dgm:prSet presAssocID="{FFE0CB09-0D47-4770-BFBA-C77A25765492}" presName="tx2" presStyleLbl="revTx" presStyleIdx="1" presStyleCnt="6"/>
      <dgm:spPr/>
      <dgm:t>
        <a:bodyPr/>
        <a:lstStyle/>
        <a:p>
          <a:endParaRPr lang="ru-RU"/>
        </a:p>
      </dgm:t>
    </dgm:pt>
    <dgm:pt modelId="{E39DFF96-A453-4F8C-9E16-D7207C464DBA}" type="pres">
      <dgm:prSet presAssocID="{FFE0CB09-0D47-4770-BFBA-C77A25765492}" presName="vert2" presStyleCnt="0"/>
      <dgm:spPr/>
    </dgm:pt>
    <dgm:pt modelId="{9CB598F8-7E3C-4A20-9B5F-D2DB25CCD358}" type="pres">
      <dgm:prSet presAssocID="{FFE0CB09-0D47-4770-BFBA-C77A25765492}" presName="thinLine2b" presStyleLbl="callout" presStyleIdx="0" presStyleCnt="5"/>
      <dgm:spPr/>
    </dgm:pt>
    <dgm:pt modelId="{574D937D-8BA1-42A3-ACB6-567C92F91CF9}" type="pres">
      <dgm:prSet presAssocID="{FFE0CB09-0D47-4770-BFBA-C77A25765492}" presName="vertSpace2b" presStyleCnt="0"/>
      <dgm:spPr/>
    </dgm:pt>
    <dgm:pt modelId="{E0776280-1B69-4E40-8F4C-50319BFCDA6E}" type="pres">
      <dgm:prSet presAssocID="{D8BF15D5-2215-4312-AB27-795D12437EAD}" presName="horz2" presStyleCnt="0"/>
      <dgm:spPr/>
    </dgm:pt>
    <dgm:pt modelId="{AD944BDA-2D31-46F3-B923-9BFEAE8AD4F6}" type="pres">
      <dgm:prSet presAssocID="{D8BF15D5-2215-4312-AB27-795D12437EAD}" presName="horzSpace2" presStyleCnt="0"/>
      <dgm:spPr/>
    </dgm:pt>
    <dgm:pt modelId="{C970E922-FE06-4236-9961-EDEE66FC0787}" type="pres">
      <dgm:prSet presAssocID="{D8BF15D5-2215-4312-AB27-795D12437EAD}" presName="tx2" presStyleLbl="revTx" presStyleIdx="2" presStyleCnt="6"/>
      <dgm:spPr/>
      <dgm:t>
        <a:bodyPr/>
        <a:lstStyle/>
        <a:p>
          <a:endParaRPr lang="ru-RU"/>
        </a:p>
      </dgm:t>
    </dgm:pt>
    <dgm:pt modelId="{3DF5B241-D91A-4E29-8803-DA3A91B47BA4}" type="pres">
      <dgm:prSet presAssocID="{D8BF15D5-2215-4312-AB27-795D12437EAD}" presName="vert2" presStyleCnt="0"/>
      <dgm:spPr/>
    </dgm:pt>
    <dgm:pt modelId="{466A1B28-4797-414D-A12A-55591C24D6CC}" type="pres">
      <dgm:prSet presAssocID="{D8BF15D5-2215-4312-AB27-795D12437EAD}" presName="thinLine2b" presStyleLbl="callout" presStyleIdx="1" presStyleCnt="5"/>
      <dgm:spPr/>
    </dgm:pt>
    <dgm:pt modelId="{BED1F2F0-56A7-46B1-9E6D-6D2B26493CC4}" type="pres">
      <dgm:prSet presAssocID="{D8BF15D5-2215-4312-AB27-795D12437EAD}" presName="vertSpace2b" presStyleCnt="0"/>
      <dgm:spPr/>
    </dgm:pt>
    <dgm:pt modelId="{E2B661E2-45FF-4B83-8F00-278CEBC1ECD9}" type="pres">
      <dgm:prSet presAssocID="{C081A009-0E95-46B3-BD60-F5EBA393F69B}" presName="horz2" presStyleCnt="0"/>
      <dgm:spPr/>
    </dgm:pt>
    <dgm:pt modelId="{FDC704B5-09CB-4A0B-8DE1-E63903FA6058}" type="pres">
      <dgm:prSet presAssocID="{C081A009-0E95-46B3-BD60-F5EBA393F69B}" presName="horzSpace2" presStyleCnt="0"/>
      <dgm:spPr/>
    </dgm:pt>
    <dgm:pt modelId="{FE02BD53-2115-42F9-9643-B569A4C0E3FA}" type="pres">
      <dgm:prSet presAssocID="{C081A009-0E95-46B3-BD60-F5EBA393F69B}" presName="tx2" presStyleLbl="revTx" presStyleIdx="3" presStyleCnt="6"/>
      <dgm:spPr/>
      <dgm:t>
        <a:bodyPr/>
        <a:lstStyle/>
        <a:p>
          <a:endParaRPr lang="ru-RU"/>
        </a:p>
      </dgm:t>
    </dgm:pt>
    <dgm:pt modelId="{61BEC4CB-32E3-434E-A464-68B2E8E072F7}" type="pres">
      <dgm:prSet presAssocID="{C081A009-0E95-46B3-BD60-F5EBA393F69B}" presName="vert2" presStyleCnt="0"/>
      <dgm:spPr/>
    </dgm:pt>
    <dgm:pt modelId="{FD7AE26F-DB8B-459F-A303-79175615C277}" type="pres">
      <dgm:prSet presAssocID="{C081A009-0E95-46B3-BD60-F5EBA393F69B}" presName="thinLine2b" presStyleLbl="callout" presStyleIdx="2" presStyleCnt="5"/>
      <dgm:spPr/>
    </dgm:pt>
    <dgm:pt modelId="{7AC7976B-C29A-4649-B7F4-A9B6A8852D15}" type="pres">
      <dgm:prSet presAssocID="{C081A009-0E95-46B3-BD60-F5EBA393F69B}" presName="vertSpace2b" presStyleCnt="0"/>
      <dgm:spPr/>
    </dgm:pt>
    <dgm:pt modelId="{CB2A1117-ED37-4920-BA4D-0168A64DF039}" type="pres">
      <dgm:prSet presAssocID="{DBF9ACD0-F492-4DED-AE4C-A30A9627BA73}" presName="horz2" presStyleCnt="0"/>
      <dgm:spPr/>
    </dgm:pt>
    <dgm:pt modelId="{FD7B9F33-80AF-46E6-AD43-DB8357BC5E27}" type="pres">
      <dgm:prSet presAssocID="{DBF9ACD0-F492-4DED-AE4C-A30A9627BA73}" presName="horzSpace2" presStyleCnt="0"/>
      <dgm:spPr/>
    </dgm:pt>
    <dgm:pt modelId="{43A46C3E-6F94-431B-8981-BA4AF4DD96F3}" type="pres">
      <dgm:prSet presAssocID="{DBF9ACD0-F492-4DED-AE4C-A30A9627BA73}" presName="tx2" presStyleLbl="revTx" presStyleIdx="4" presStyleCnt="6"/>
      <dgm:spPr/>
    </dgm:pt>
    <dgm:pt modelId="{4A278838-19F9-4DAB-AFE2-4BC3058C308D}" type="pres">
      <dgm:prSet presAssocID="{DBF9ACD0-F492-4DED-AE4C-A30A9627BA73}" presName="vert2" presStyleCnt="0"/>
      <dgm:spPr/>
    </dgm:pt>
    <dgm:pt modelId="{6BC8218D-692D-4765-BC9A-9579654CBB9B}" type="pres">
      <dgm:prSet presAssocID="{DBF9ACD0-F492-4DED-AE4C-A30A9627BA73}" presName="thinLine2b" presStyleLbl="callout" presStyleIdx="3" presStyleCnt="5"/>
      <dgm:spPr/>
    </dgm:pt>
    <dgm:pt modelId="{74E6B916-BEF1-4C9E-8872-F74EBB894631}" type="pres">
      <dgm:prSet presAssocID="{DBF9ACD0-F492-4DED-AE4C-A30A9627BA73}" presName="vertSpace2b" presStyleCnt="0"/>
      <dgm:spPr/>
    </dgm:pt>
    <dgm:pt modelId="{22E8BC90-B3A5-4E97-8FD4-1122624B0E7D}" type="pres">
      <dgm:prSet presAssocID="{1ADCA48A-2C68-48A0-B6BF-5685289D03EC}" presName="horz2" presStyleCnt="0"/>
      <dgm:spPr/>
    </dgm:pt>
    <dgm:pt modelId="{80EF73B2-5A1B-43D6-90A2-6D6AB60664AD}" type="pres">
      <dgm:prSet presAssocID="{1ADCA48A-2C68-48A0-B6BF-5685289D03EC}" presName="horzSpace2" presStyleCnt="0"/>
      <dgm:spPr/>
    </dgm:pt>
    <dgm:pt modelId="{03BCA855-8A0B-4AED-AA93-C450A3182D8E}" type="pres">
      <dgm:prSet presAssocID="{1ADCA48A-2C68-48A0-B6BF-5685289D03EC}" presName="tx2" presStyleLbl="revTx" presStyleIdx="5" presStyleCnt="6"/>
      <dgm:spPr/>
    </dgm:pt>
    <dgm:pt modelId="{DE07185E-D232-435B-ABE8-C6643C8EE5FF}" type="pres">
      <dgm:prSet presAssocID="{1ADCA48A-2C68-48A0-B6BF-5685289D03EC}" presName="vert2" presStyleCnt="0"/>
      <dgm:spPr/>
    </dgm:pt>
    <dgm:pt modelId="{0A80BDEC-5E75-4271-AB32-FDCD02566E73}" type="pres">
      <dgm:prSet presAssocID="{1ADCA48A-2C68-48A0-B6BF-5685289D03EC}" presName="thinLine2b" presStyleLbl="callout" presStyleIdx="4" presStyleCnt="5"/>
      <dgm:spPr/>
    </dgm:pt>
    <dgm:pt modelId="{8B4AD71A-22EA-4FD7-A485-CCE3696C22A8}" type="pres">
      <dgm:prSet presAssocID="{1ADCA48A-2C68-48A0-B6BF-5685289D03EC}" presName="vertSpace2b" presStyleCnt="0"/>
      <dgm:spPr/>
    </dgm:pt>
  </dgm:ptLst>
  <dgm:cxnLst>
    <dgm:cxn modelId="{CD947C13-AA84-4110-BCC0-46AD00450AAC}" srcId="{FB28A1F3-06CC-42EA-9AD3-979D55488096}" destId="{D8BF15D5-2215-4312-AB27-795D12437EAD}" srcOrd="1" destOrd="0" parTransId="{A8F33718-3929-44A8-8B05-F91AAA9FBDF7}" sibTransId="{C38B159E-53CC-481F-8382-C0E46DE6201F}"/>
    <dgm:cxn modelId="{5DD4A630-EE49-48CB-B7EA-A060A5F087FF}" srcId="{FB28A1F3-06CC-42EA-9AD3-979D55488096}" destId="{DBF9ACD0-F492-4DED-AE4C-A30A9627BA73}" srcOrd="3" destOrd="0" parTransId="{51D64A1F-3732-4505-A24C-A5BE50E80B7B}" sibTransId="{5190A54D-E8C0-4C2D-9285-B2A364C39AA2}"/>
    <dgm:cxn modelId="{7D313925-CFAF-4B17-80CE-E9B4443D88D5}" type="presOf" srcId="{D8BF15D5-2215-4312-AB27-795D12437EAD}" destId="{C970E922-FE06-4236-9961-EDEE66FC0787}" srcOrd="0" destOrd="0" presId="urn:microsoft.com/office/officeart/2008/layout/LinedList"/>
    <dgm:cxn modelId="{25CEFDDA-7137-4D86-AA6D-E0BFB6C05079}" srcId="{FB28A1F3-06CC-42EA-9AD3-979D55488096}" destId="{1ADCA48A-2C68-48A0-B6BF-5685289D03EC}" srcOrd="4" destOrd="0" parTransId="{D7AA6E1E-F288-43FD-863F-333E47BFF014}" sibTransId="{0560527E-2CF8-44A8-8623-2406337AE3F8}"/>
    <dgm:cxn modelId="{F60E8937-9B9A-4DE8-ACFF-7BBD0FDE78AD}" type="presOf" srcId="{FFE0CB09-0D47-4770-BFBA-C77A25765492}" destId="{CC3D356C-843C-4DCC-B9D0-E584E979A083}" srcOrd="0" destOrd="0" presId="urn:microsoft.com/office/officeart/2008/layout/LinedList"/>
    <dgm:cxn modelId="{0D9D0813-1730-4CBE-BD51-B90D18167B4B}" srcId="{62D3983F-6278-455C-A076-3F4D6F57B8EE}" destId="{FB28A1F3-06CC-42EA-9AD3-979D55488096}" srcOrd="0" destOrd="0" parTransId="{8D0C930D-3481-47D7-AC4D-96A8B06C7299}" sibTransId="{02C848E3-1CE0-44BD-9952-9DAF8F907804}"/>
    <dgm:cxn modelId="{72FDC793-D47F-451D-8213-D0ACB7E9CC2E}" type="presOf" srcId="{C081A009-0E95-46B3-BD60-F5EBA393F69B}" destId="{FE02BD53-2115-42F9-9643-B569A4C0E3FA}" srcOrd="0" destOrd="0" presId="urn:microsoft.com/office/officeart/2008/layout/LinedList"/>
    <dgm:cxn modelId="{845CED10-F373-456B-BD1C-683391112516}" type="presOf" srcId="{1ADCA48A-2C68-48A0-B6BF-5685289D03EC}" destId="{03BCA855-8A0B-4AED-AA93-C450A3182D8E}" srcOrd="0" destOrd="0" presId="urn:microsoft.com/office/officeart/2008/layout/LinedList"/>
    <dgm:cxn modelId="{D1D0CA74-236F-4B1E-AD73-29BAC75FCA52}" type="presOf" srcId="{62D3983F-6278-455C-A076-3F4D6F57B8EE}" destId="{C1888ECE-F24C-49FC-A5AD-A3D142E23933}" srcOrd="0" destOrd="0" presId="urn:microsoft.com/office/officeart/2008/layout/LinedList"/>
    <dgm:cxn modelId="{A8F94AD4-D863-460B-BD06-E8532A80B50D}" srcId="{FB28A1F3-06CC-42EA-9AD3-979D55488096}" destId="{FFE0CB09-0D47-4770-BFBA-C77A25765492}" srcOrd="0" destOrd="0" parTransId="{085E5DDB-BAC1-4F35-9083-73F4A9CAF5DE}" sibTransId="{576F55BC-3462-49B3-8280-F46B077240EB}"/>
    <dgm:cxn modelId="{A10CF81B-552B-4A31-93AD-59B1D3F70B41}" type="presOf" srcId="{FB28A1F3-06CC-42EA-9AD3-979D55488096}" destId="{18866D50-C7C3-486B-BFFD-9A058BBE23C6}" srcOrd="0" destOrd="0" presId="urn:microsoft.com/office/officeart/2008/layout/LinedList"/>
    <dgm:cxn modelId="{DD93BA60-4D8B-4966-AEB8-0A4BB5F93624}" srcId="{FB28A1F3-06CC-42EA-9AD3-979D55488096}" destId="{C081A009-0E95-46B3-BD60-F5EBA393F69B}" srcOrd="2" destOrd="0" parTransId="{3EA84A0D-DE4B-45A4-8B56-D81CA4A418A5}" sibTransId="{D8E7D808-B58B-4FC1-B7E3-3A1A3F7EFE2D}"/>
    <dgm:cxn modelId="{648572FF-FAD0-4222-BFF9-4A96188D4B63}" type="presOf" srcId="{DBF9ACD0-F492-4DED-AE4C-A30A9627BA73}" destId="{43A46C3E-6F94-431B-8981-BA4AF4DD96F3}" srcOrd="0" destOrd="0" presId="urn:microsoft.com/office/officeart/2008/layout/LinedList"/>
    <dgm:cxn modelId="{2A9EFFCA-9C8B-4190-B846-694111D41C66}" type="presParOf" srcId="{C1888ECE-F24C-49FC-A5AD-A3D142E23933}" destId="{811A5FF7-421C-46E0-B12D-C3180D46F3B8}" srcOrd="0" destOrd="0" presId="urn:microsoft.com/office/officeart/2008/layout/LinedList"/>
    <dgm:cxn modelId="{1F856921-D4B9-4559-BC82-33AEAC1A71B5}" type="presParOf" srcId="{C1888ECE-F24C-49FC-A5AD-A3D142E23933}" destId="{037618DC-49DB-42B6-A342-EDB931DEC6B0}" srcOrd="1" destOrd="0" presId="urn:microsoft.com/office/officeart/2008/layout/LinedList"/>
    <dgm:cxn modelId="{3455C8BB-DEE3-43A7-917F-F992F0BD487E}" type="presParOf" srcId="{037618DC-49DB-42B6-A342-EDB931DEC6B0}" destId="{18866D50-C7C3-486B-BFFD-9A058BBE23C6}" srcOrd="0" destOrd="0" presId="urn:microsoft.com/office/officeart/2008/layout/LinedList"/>
    <dgm:cxn modelId="{4B07624D-8AED-4B72-B344-ECEFC3281FAA}" type="presParOf" srcId="{037618DC-49DB-42B6-A342-EDB931DEC6B0}" destId="{3BEB7908-F2EA-4B61-B049-263FB78EF8AE}" srcOrd="1" destOrd="0" presId="urn:microsoft.com/office/officeart/2008/layout/LinedList"/>
    <dgm:cxn modelId="{200316C8-97EF-4305-90D6-4C0A2FD5FB06}" type="presParOf" srcId="{3BEB7908-F2EA-4B61-B049-263FB78EF8AE}" destId="{19F5F9E7-2EEF-4ABB-96F1-D213DD8DC349}" srcOrd="0" destOrd="0" presId="urn:microsoft.com/office/officeart/2008/layout/LinedList"/>
    <dgm:cxn modelId="{7FF96951-9378-43F3-96FD-D1C109716CE1}" type="presParOf" srcId="{3BEB7908-F2EA-4B61-B049-263FB78EF8AE}" destId="{2C5ECC12-E4A2-43F6-AB3D-5F340ED449CD}" srcOrd="1" destOrd="0" presId="urn:microsoft.com/office/officeart/2008/layout/LinedList"/>
    <dgm:cxn modelId="{7A33991F-8E86-48EB-85DB-F2B958957639}" type="presParOf" srcId="{2C5ECC12-E4A2-43F6-AB3D-5F340ED449CD}" destId="{BD55A483-A453-4EF8-9304-390AD1F0984B}" srcOrd="0" destOrd="0" presId="urn:microsoft.com/office/officeart/2008/layout/LinedList"/>
    <dgm:cxn modelId="{507BA9F1-F100-462B-9C0F-4D160D008C75}" type="presParOf" srcId="{2C5ECC12-E4A2-43F6-AB3D-5F340ED449CD}" destId="{CC3D356C-843C-4DCC-B9D0-E584E979A083}" srcOrd="1" destOrd="0" presId="urn:microsoft.com/office/officeart/2008/layout/LinedList"/>
    <dgm:cxn modelId="{64516534-E69D-4697-A44A-7824065FC965}" type="presParOf" srcId="{2C5ECC12-E4A2-43F6-AB3D-5F340ED449CD}" destId="{E39DFF96-A453-4F8C-9E16-D7207C464DBA}" srcOrd="2" destOrd="0" presId="urn:microsoft.com/office/officeart/2008/layout/LinedList"/>
    <dgm:cxn modelId="{0F987C9B-160D-4AA9-B5D6-A336423E7681}" type="presParOf" srcId="{3BEB7908-F2EA-4B61-B049-263FB78EF8AE}" destId="{9CB598F8-7E3C-4A20-9B5F-D2DB25CCD358}" srcOrd="2" destOrd="0" presId="urn:microsoft.com/office/officeart/2008/layout/LinedList"/>
    <dgm:cxn modelId="{9BCEAD0E-83D9-462D-A814-13BD32BCE97F}" type="presParOf" srcId="{3BEB7908-F2EA-4B61-B049-263FB78EF8AE}" destId="{574D937D-8BA1-42A3-ACB6-567C92F91CF9}" srcOrd="3" destOrd="0" presId="urn:microsoft.com/office/officeart/2008/layout/LinedList"/>
    <dgm:cxn modelId="{0048BA4B-A4FA-43CA-AA72-5FFB85F13F1A}" type="presParOf" srcId="{3BEB7908-F2EA-4B61-B049-263FB78EF8AE}" destId="{E0776280-1B69-4E40-8F4C-50319BFCDA6E}" srcOrd="4" destOrd="0" presId="urn:microsoft.com/office/officeart/2008/layout/LinedList"/>
    <dgm:cxn modelId="{D6D2F948-2B51-497B-86B5-E5DB26DB0251}" type="presParOf" srcId="{E0776280-1B69-4E40-8F4C-50319BFCDA6E}" destId="{AD944BDA-2D31-46F3-B923-9BFEAE8AD4F6}" srcOrd="0" destOrd="0" presId="urn:microsoft.com/office/officeart/2008/layout/LinedList"/>
    <dgm:cxn modelId="{81A19D0E-6D28-4D85-AF1B-82A8A1A86867}" type="presParOf" srcId="{E0776280-1B69-4E40-8F4C-50319BFCDA6E}" destId="{C970E922-FE06-4236-9961-EDEE66FC0787}" srcOrd="1" destOrd="0" presId="urn:microsoft.com/office/officeart/2008/layout/LinedList"/>
    <dgm:cxn modelId="{44C134D1-E9C4-4237-BC3F-31E848F0A6DB}" type="presParOf" srcId="{E0776280-1B69-4E40-8F4C-50319BFCDA6E}" destId="{3DF5B241-D91A-4E29-8803-DA3A91B47BA4}" srcOrd="2" destOrd="0" presId="urn:microsoft.com/office/officeart/2008/layout/LinedList"/>
    <dgm:cxn modelId="{234A0A38-F9C5-4851-880A-9058D80315EA}" type="presParOf" srcId="{3BEB7908-F2EA-4B61-B049-263FB78EF8AE}" destId="{466A1B28-4797-414D-A12A-55591C24D6CC}" srcOrd="5" destOrd="0" presId="urn:microsoft.com/office/officeart/2008/layout/LinedList"/>
    <dgm:cxn modelId="{441E2B1E-ED87-4604-AFBD-FD253F813DA3}" type="presParOf" srcId="{3BEB7908-F2EA-4B61-B049-263FB78EF8AE}" destId="{BED1F2F0-56A7-46B1-9E6D-6D2B26493CC4}" srcOrd="6" destOrd="0" presId="urn:microsoft.com/office/officeart/2008/layout/LinedList"/>
    <dgm:cxn modelId="{71A94D06-EF11-44A9-8CAC-49321D3A57A2}" type="presParOf" srcId="{3BEB7908-F2EA-4B61-B049-263FB78EF8AE}" destId="{E2B661E2-45FF-4B83-8F00-278CEBC1ECD9}" srcOrd="7" destOrd="0" presId="urn:microsoft.com/office/officeart/2008/layout/LinedList"/>
    <dgm:cxn modelId="{57CD2E75-324C-41ED-9828-F5520100E795}" type="presParOf" srcId="{E2B661E2-45FF-4B83-8F00-278CEBC1ECD9}" destId="{FDC704B5-09CB-4A0B-8DE1-E63903FA6058}" srcOrd="0" destOrd="0" presId="urn:microsoft.com/office/officeart/2008/layout/LinedList"/>
    <dgm:cxn modelId="{F18A66DB-8E16-4236-8BF2-6A5D59898C38}" type="presParOf" srcId="{E2B661E2-45FF-4B83-8F00-278CEBC1ECD9}" destId="{FE02BD53-2115-42F9-9643-B569A4C0E3FA}" srcOrd="1" destOrd="0" presId="urn:microsoft.com/office/officeart/2008/layout/LinedList"/>
    <dgm:cxn modelId="{5CEF7DA9-0E82-493F-93D7-595C21D39441}" type="presParOf" srcId="{E2B661E2-45FF-4B83-8F00-278CEBC1ECD9}" destId="{61BEC4CB-32E3-434E-A464-68B2E8E072F7}" srcOrd="2" destOrd="0" presId="urn:microsoft.com/office/officeart/2008/layout/LinedList"/>
    <dgm:cxn modelId="{6DEEA2B7-51DA-4830-AFAD-87B6DBF0619A}" type="presParOf" srcId="{3BEB7908-F2EA-4B61-B049-263FB78EF8AE}" destId="{FD7AE26F-DB8B-459F-A303-79175615C277}" srcOrd="8" destOrd="0" presId="urn:microsoft.com/office/officeart/2008/layout/LinedList"/>
    <dgm:cxn modelId="{B1EF825C-609E-414A-B7B8-17AE1974DB50}" type="presParOf" srcId="{3BEB7908-F2EA-4B61-B049-263FB78EF8AE}" destId="{7AC7976B-C29A-4649-B7F4-A9B6A8852D15}" srcOrd="9" destOrd="0" presId="urn:microsoft.com/office/officeart/2008/layout/LinedList"/>
    <dgm:cxn modelId="{BDEB2331-5CE3-4EB9-83AD-F0FDF3E4A386}" type="presParOf" srcId="{3BEB7908-F2EA-4B61-B049-263FB78EF8AE}" destId="{CB2A1117-ED37-4920-BA4D-0168A64DF039}" srcOrd="10" destOrd="0" presId="urn:microsoft.com/office/officeart/2008/layout/LinedList"/>
    <dgm:cxn modelId="{9D7C7C6B-2443-40EC-81F0-234FB94A3FF3}" type="presParOf" srcId="{CB2A1117-ED37-4920-BA4D-0168A64DF039}" destId="{FD7B9F33-80AF-46E6-AD43-DB8357BC5E27}" srcOrd="0" destOrd="0" presId="urn:microsoft.com/office/officeart/2008/layout/LinedList"/>
    <dgm:cxn modelId="{A5F5BD3F-0619-4E60-93E1-D9AEB86FAF8C}" type="presParOf" srcId="{CB2A1117-ED37-4920-BA4D-0168A64DF039}" destId="{43A46C3E-6F94-431B-8981-BA4AF4DD96F3}" srcOrd="1" destOrd="0" presId="urn:microsoft.com/office/officeart/2008/layout/LinedList"/>
    <dgm:cxn modelId="{912282CD-94E4-4BE6-96E4-457EBB36B1A8}" type="presParOf" srcId="{CB2A1117-ED37-4920-BA4D-0168A64DF039}" destId="{4A278838-19F9-4DAB-AFE2-4BC3058C308D}" srcOrd="2" destOrd="0" presId="urn:microsoft.com/office/officeart/2008/layout/LinedList"/>
    <dgm:cxn modelId="{832D4752-C963-40EA-964E-E62EE81F392B}" type="presParOf" srcId="{3BEB7908-F2EA-4B61-B049-263FB78EF8AE}" destId="{6BC8218D-692D-4765-BC9A-9579654CBB9B}" srcOrd="11" destOrd="0" presId="urn:microsoft.com/office/officeart/2008/layout/LinedList"/>
    <dgm:cxn modelId="{C01E186A-D71A-4B8A-89BA-9C8D8B9A7B74}" type="presParOf" srcId="{3BEB7908-F2EA-4B61-B049-263FB78EF8AE}" destId="{74E6B916-BEF1-4C9E-8872-F74EBB894631}" srcOrd="12" destOrd="0" presId="urn:microsoft.com/office/officeart/2008/layout/LinedList"/>
    <dgm:cxn modelId="{6C9B78EF-CF62-439A-82C4-96B58B3AEF7B}" type="presParOf" srcId="{3BEB7908-F2EA-4B61-B049-263FB78EF8AE}" destId="{22E8BC90-B3A5-4E97-8FD4-1122624B0E7D}" srcOrd="13" destOrd="0" presId="urn:microsoft.com/office/officeart/2008/layout/LinedList"/>
    <dgm:cxn modelId="{595F6D68-7D82-49F9-8FEA-E11868324B6F}" type="presParOf" srcId="{22E8BC90-B3A5-4E97-8FD4-1122624B0E7D}" destId="{80EF73B2-5A1B-43D6-90A2-6D6AB60664AD}" srcOrd="0" destOrd="0" presId="urn:microsoft.com/office/officeart/2008/layout/LinedList"/>
    <dgm:cxn modelId="{025340CC-F143-4E4C-A642-748206165887}" type="presParOf" srcId="{22E8BC90-B3A5-4E97-8FD4-1122624B0E7D}" destId="{03BCA855-8A0B-4AED-AA93-C450A3182D8E}" srcOrd="1" destOrd="0" presId="urn:microsoft.com/office/officeart/2008/layout/LinedList"/>
    <dgm:cxn modelId="{86CCE5E7-F296-4207-B353-192B7FB994B0}" type="presParOf" srcId="{22E8BC90-B3A5-4E97-8FD4-1122624B0E7D}" destId="{DE07185E-D232-435B-ABE8-C6643C8EE5FF}" srcOrd="2" destOrd="0" presId="urn:microsoft.com/office/officeart/2008/layout/LinedList"/>
    <dgm:cxn modelId="{0DBCF04A-B5EF-438C-B6E1-72FFF48E93CB}" type="presParOf" srcId="{3BEB7908-F2EA-4B61-B049-263FB78EF8AE}" destId="{0A80BDEC-5E75-4271-AB32-FDCD02566E73}" srcOrd="14" destOrd="0" presId="urn:microsoft.com/office/officeart/2008/layout/LinedList"/>
    <dgm:cxn modelId="{32C7F985-E6F2-4992-80C9-9A4633BE84F9}" type="presParOf" srcId="{3BEB7908-F2EA-4B61-B049-263FB78EF8AE}" destId="{8B4AD71A-22EA-4FD7-A485-CCE3696C22A8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D3983F-6278-455C-A076-3F4D6F57B8EE}" type="doc">
      <dgm:prSet loTypeId="urn:microsoft.com/office/officeart/2008/layout/Lin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28A1F3-06CC-42EA-9AD3-979D55488096}">
      <dgm:prSet phldrT="[Текст]" custT="1"/>
      <dgm:spPr/>
      <dgm:t>
        <a:bodyPr/>
        <a:lstStyle/>
        <a:p>
          <a:pPr algn="l"/>
          <a:r>
            <a:rPr lang="ru-RU" sz="1400" dirty="0" smtClean="0">
              <a:solidFill>
                <a:srgbClr val="FFFF00"/>
              </a:solidFill>
            </a:rPr>
            <a:t>Структура речи защитника</a:t>
          </a:r>
        </a:p>
        <a:p>
          <a:pPr algn="l"/>
          <a:endParaRPr lang="ru-RU" sz="1400" dirty="0" smtClean="0">
            <a:solidFill>
              <a:srgbClr val="FFFF00"/>
            </a:solidFill>
          </a:endParaRPr>
        </a:p>
        <a:p>
          <a:pPr algn="ctr"/>
          <a:r>
            <a:rPr lang="ru-RU" sz="1800" b="1" dirty="0" smtClean="0">
              <a:solidFill>
                <a:srgbClr val="FFFF00"/>
              </a:solidFill>
            </a:rPr>
            <a:t>2-ой подход</a:t>
          </a:r>
        </a:p>
        <a:p>
          <a:pPr algn="ctr"/>
          <a:r>
            <a:rPr lang="ru-RU" sz="1800" b="1" dirty="0" smtClean="0">
              <a:solidFill>
                <a:srgbClr val="FFFF00"/>
              </a:solidFill>
            </a:rPr>
            <a:t>расшир.</a:t>
          </a:r>
          <a:endParaRPr lang="ru-RU" sz="1800" dirty="0">
            <a:solidFill>
              <a:srgbClr val="FFFF00"/>
            </a:solidFill>
          </a:endParaRPr>
        </a:p>
      </dgm:t>
    </dgm:pt>
    <dgm:pt modelId="{8D0C930D-3481-47D7-AC4D-96A8B06C7299}" type="parTrans" cxnId="{0D9D0813-1730-4CBE-BD51-B90D18167B4B}">
      <dgm:prSet/>
      <dgm:spPr/>
      <dgm:t>
        <a:bodyPr/>
        <a:lstStyle/>
        <a:p>
          <a:endParaRPr lang="ru-RU"/>
        </a:p>
      </dgm:t>
    </dgm:pt>
    <dgm:pt modelId="{02C848E3-1CE0-44BD-9952-9DAF8F907804}" type="sibTrans" cxnId="{0D9D0813-1730-4CBE-BD51-B90D18167B4B}">
      <dgm:prSet/>
      <dgm:spPr/>
      <dgm:t>
        <a:bodyPr/>
        <a:lstStyle/>
        <a:p>
          <a:endParaRPr lang="ru-RU"/>
        </a:p>
      </dgm:t>
    </dgm:pt>
    <dgm:pt modelId="{FFE0CB09-0D47-4770-BFBA-C77A25765492}">
      <dgm:prSet phldrT="[Текст]"/>
      <dgm:spPr/>
      <dgm:t>
        <a:bodyPr/>
        <a:lstStyle/>
        <a:p>
          <a:r>
            <a:rPr lang="ru-RU" dirty="0" smtClean="0"/>
            <a:t>позиция по делу</a:t>
          </a:r>
          <a:endParaRPr lang="ru-RU" dirty="0"/>
        </a:p>
      </dgm:t>
    </dgm:pt>
    <dgm:pt modelId="{085E5DDB-BAC1-4F35-9083-73F4A9CAF5DE}" type="parTrans" cxnId="{A8F94AD4-D863-460B-BD06-E8532A80B50D}">
      <dgm:prSet/>
      <dgm:spPr/>
      <dgm:t>
        <a:bodyPr/>
        <a:lstStyle/>
        <a:p>
          <a:endParaRPr lang="ru-RU"/>
        </a:p>
      </dgm:t>
    </dgm:pt>
    <dgm:pt modelId="{576F55BC-3462-49B3-8280-F46B077240EB}" type="sibTrans" cxnId="{A8F94AD4-D863-460B-BD06-E8532A80B50D}">
      <dgm:prSet/>
      <dgm:spPr/>
      <dgm:t>
        <a:bodyPr/>
        <a:lstStyle/>
        <a:p>
          <a:endParaRPr lang="ru-RU"/>
        </a:p>
      </dgm:t>
    </dgm:pt>
    <dgm:pt modelId="{D8BF15D5-2215-4312-AB27-795D12437EAD}">
      <dgm:prSet phldrT="[Текст]"/>
      <dgm:spPr/>
      <dgm:t>
        <a:bodyPr/>
        <a:lstStyle/>
        <a:p>
          <a:r>
            <a:rPr lang="ru-RU" dirty="0" smtClean="0"/>
            <a:t>вступление</a:t>
          </a:r>
          <a:endParaRPr lang="ru-RU" dirty="0"/>
        </a:p>
      </dgm:t>
    </dgm:pt>
    <dgm:pt modelId="{A8F33718-3929-44A8-8B05-F91AAA9FBDF7}" type="parTrans" cxnId="{CD947C13-AA84-4110-BCC0-46AD00450AAC}">
      <dgm:prSet/>
      <dgm:spPr/>
      <dgm:t>
        <a:bodyPr/>
        <a:lstStyle/>
        <a:p>
          <a:endParaRPr lang="ru-RU"/>
        </a:p>
      </dgm:t>
    </dgm:pt>
    <dgm:pt modelId="{C38B159E-53CC-481F-8382-C0E46DE6201F}" type="sibTrans" cxnId="{CD947C13-AA84-4110-BCC0-46AD00450AAC}">
      <dgm:prSet/>
      <dgm:spPr/>
      <dgm:t>
        <a:bodyPr/>
        <a:lstStyle/>
        <a:p>
          <a:endParaRPr lang="ru-RU"/>
        </a:p>
      </dgm:t>
    </dgm:pt>
    <dgm:pt modelId="{C081A009-0E95-46B3-BD60-F5EBA393F69B}">
      <dgm:prSet phldrT="[Текст]"/>
      <dgm:spPr/>
      <dgm:t>
        <a:bodyPr/>
        <a:lstStyle/>
        <a:p>
          <a:r>
            <a:rPr lang="ru-RU" dirty="0" smtClean="0"/>
            <a:t>анализ и оценка доказательств</a:t>
          </a:r>
          <a:endParaRPr lang="ru-RU" dirty="0"/>
        </a:p>
      </dgm:t>
    </dgm:pt>
    <dgm:pt modelId="{3EA84A0D-DE4B-45A4-8B56-D81CA4A418A5}" type="parTrans" cxnId="{DD93BA60-4D8B-4966-AEB8-0A4BB5F93624}">
      <dgm:prSet/>
      <dgm:spPr/>
      <dgm:t>
        <a:bodyPr/>
        <a:lstStyle/>
        <a:p>
          <a:endParaRPr lang="ru-RU"/>
        </a:p>
      </dgm:t>
    </dgm:pt>
    <dgm:pt modelId="{D8E7D808-B58B-4FC1-B7E3-3A1A3F7EFE2D}" type="sibTrans" cxnId="{DD93BA60-4D8B-4966-AEB8-0A4BB5F93624}">
      <dgm:prSet/>
      <dgm:spPr/>
      <dgm:t>
        <a:bodyPr/>
        <a:lstStyle/>
        <a:p>
          <a:endParaRPr lang="ru-RU"/>
        </a:p>
      </dgm:t>
    </dgm:pt>
    <dgm:pt modelId="{DBF9ACD0-F492-4DED-AE4C-A30A9627BA73}">
      <dgm:prSet/>
      <dgm:spPr/>
      <dgm:t>
        <a:bodyPr/>
        <a:lstStyle/>
        <a:p>
          <a:r>
            <a:rPr lang="ru-RU" smtClean="0"/>
            <a:t>характеристика личности подзащитного</a:t>
          </a:r>
          <a:endParaRPr lang="ru-RU"/>
        </a:p>
      </dgm:t>
    </dgm:pt>
    <dgm:pt modelId="{51D64A1F-3732-4505-A24C-A5BE50E80B7B}" type="parTrans" cxnId="{5DD4A630-EE49-48CB-B7EA-A060A5F087FF}">
      <dgm:prSet/>
      <dgm:spPr/>
      <dgm:t>
        <a:bodyPr/>
        <a:lstStyle/>
        <a:p>
          <a:endParaRPr lang="ru-RU"/>
        </a:p>
      </dgm:t>
    </dgm:pt>
    <dgm:pt modelId="{5190A54D-E8C0-4C2D-9285-B2A364C39AA2}" type="sibTrans" cxnId="{5DD4A630-EE49-48CB-B7EA-A060A5F087FF}">
      <dgm:prSet/>
      <dgm:spPr/>
      <dgm:t>
        <a:bodyPr/>
        <a:lstStyle/>
        <a:p>
          <a:endParaRPr lang="ru-RU"/>
        </a:p>
      </dgm:t>
    </dgm:pt>
    <dgm:pt modelId="{1ADCA48A-2C68-48A0-B6BF-5685289D03EC}">
      <dgm:prSet/>
      <dgm:spPr/>
      <dgm:t>
        <a:bodyPr/>
        <a:lstStyle/>
        <a:p>
          <a:r>
            <a:rPr lang="ru-RU" dirty="0" smtClean="0"/>
            <a:t>анализ причин, способствовавших совершению преступления</a:t>
          </a:r>
        </a:p>
      </dgm:t>
    </dgm:pt>
    <dgm:pt modelId="{D7AA6E1E-F288-43FD-863F-333E47BFF014}" type="parTrans" cxnId="{25CEFDDA-7137-4D86-AA6D-E0BFB6C05079}">
      <dgm:prSet/>
      <dgm:spPr/>
      <dgm:t>
        <a:bodyPr/>
        <a:lstStyle/>
        <a:p>
          <a:endParaRPr lang="ru-RU"/>
        </a:p>
      </dgm:t>
    </dgm:pt>
    <dgm:pt modelId="{0560527E-2CF8-44A8-8623-2406337AE3F8}" type="sibTrans" cxnId="{25CEFDDA-7137-4D86-AA6D-E0BFB6C05079}">
      <dgm:prSet/>
      <dgm:spPr/>
      <dgm:t>
        <a:bodyPr/>
        <a:lstStyle/>
        <a:p>
          <a:endParaRPr lang="ru-RU"/>
        </a:p>
      </dgm:t>
    </dgm:pt>
    <dgm:pt modelId="{A0A705C3-25BA-4B9B-9C6B-4821E3CB836B}">
      <dgm:prSet/>
      <dgm:spPr/>
      <dgm:t>
        <a:bodyPr/>
        <a:lstStyle/>
        <a:p>
          <a:r>
            <a:rPr lang="ru-RU" smtClean="0"/>
            <a:t>вопросы, связанные с применением наказания или освобождением от него</a:t>
          </a:r>
          <a:endParaRPr lang="ru-RU"/>
        </a:p>
      </dgm:t>
    </dgm:pt>
    <dgm:pt modelId="{EC43897B-E6E4-4942-9037-B1F84EDBD882}" type="parTrans" cxnId="{EEFD790C-1D25-4969-9741-1C31F8EB0163}">
      <dgm:prSet/>
      <dgm:spPr/>
      <dgm:t>
        <a:bodyPr/>
        <a:lstStyle/>
        <a:p>
          <a:endParaRPr lang="ru-RU"/>
        </a:p>
      </dgm:t>
    </dgm:pt>
    <dgm:pt modelId="{62EAB999-B7AC-4697-AFB5-D05CB8CBBCC1}" type="sibTrans" cxnId="{EEFD790C-1D25-4969-9741-1C31F8EB0163}">
      <dgm:prSet/>
      <dgm:spPr/>
      <dgm:t>
        <a:bodyPr/>
        <a:lstStyle/>
        <a:p>
          <a:endParaRPr lang="ru-RU"/>
        </a:p>
      </dgm:t>
    </dgm:pt>
    <dgm:pt modelId="{891345BE-F6C0-4F03-8C71-01030E7960E9}">
      <dgm:prSet/>
      <dgm:spPr/>
      <dgm:t>
        <a:bodyPr/>
        <a:lstStyle/>
        <a:p>
          <a:r>
            <a:rPr lang="ru-RU" smtClean="0"/>
            <a:t>вопросы, связанные с разрешением гражданского иска</a:t>
          </a:r>
          <a:endParaRPr lang="ru-RU"/>
        </a:p>
      </dgm:t>
    </dgm:pt>
    <dgm:pt modelId="{C8095A68-9B8C-43FF-AF33-C9329209FE4F}" type="parTrans" cxnId="{4C693613-80DD-4661-9A31-0C2C60F4FA70}">
      <dgm:prSet/>
      <dgm:spPr/>
      <dgm:t>
        <a:bodyPr/>
        <a:lstStyle/>
        <a:p>
          <a:endParaRPr lang="ru-RU"/>
        </a:p>
      </dgm:t>
    </dgm:pt>
    <dgm:pt modelId="{6D163A62-FBDF-40CF-BB92-FAAFCE7D9298}" type="sibTrans" cxnId="{4C693613-80DD-4661-9A31-0C2C60F4FA70}">
      <dgm:prSet/>
      <dgm:spPr/>
      <dgm:t>
        <a:bodyPr/>
        <a:lstStyle/>
        <a:p>
          <a:endParaRPr lang="ru-RU"/>
        </a:p>
      </dgm:t>
    </dgm:pt>
    <dgm:pt modelId="{EB2D7C14-0370-43F5-A916-B613DDCE9F63}">
      <dgm:prSet/>
      <dgm:spPr/>
      <dgm:t>
        <a:bodyPr/>
        <a:lstStyle/>
        <a:p>
          <a:r>
            <a:rPr lang="ru-RU" smtClean="0"/>
            <a:t>заключение</a:t>
          </a:r>
          <a:endParaRPr lang="ru-RU"/>
        </a:p>
      </dgm:t>
    </dgm:pt>
    <dgm:pt modelId="{DABD9D5C-E1BE-4FCD-A504-2BB7B9409D9B}" type="parTrans" cxnId="{818BFAFB-5FAD-4D76-820E-DEF9A1BAEF55}">
      <dgm:prSet/>
      <dgm:spPr/>
      <dgm:t>
        <a:bodyPr/>
        <a:lstStyle/>
        <a:p>
          <a:endParaRPr lang="ru-RU"/>
        </a:p>
      </dgm:t>
    </dgm:pt>
    <dgm:pt modelId="{1FA20620-7C3B-4A2C-98DF-C5647A8E6892}" type="sibTrans" cxnId="{818BFAFB-5FAD-4D76-820E-DEF9A1BAEF55}">
      <dgm:prSet/>
      <dgm:spPr/>
      <dgm:t>
        <a:bodyPr/>
        <a:lstStyle/>
        <a:p>
          <a:endParaRPr lang="ru-RU"/>
        </a:p>
      </dgm:t>
    </dgm:pt>
    <dgm:pt modelId="{C1888ECE-F24C-49FC-A5AD-A3D142E23933}" type="pres">
      <dgm:prSet presAssocID="{62D3983F-6278-455C-A076-3F4D6F57B8EE}" presName="vert0" presStyleCnt="0">
        <dgm:presLayoutVars>
          <dgm:dir/>
          <dgm:animOne val="branch"/>
          <dgm:animLvl val="lvl"/>
        </dgm:presLayoutVars>
      </dgm:prSet>
      <dgm:spPr/>
    </dgm:pt>
    <dgm:pt modelId="{811A5FF7-421C-46E0-B12D-C3180D46F3B8}" type="pres">
      <dgm:prSet presAssocID="{FB28A1F3-06CC-42EA-9AD3-979D55488096}" presName="thickLine" presStyleLbl="alignNode1" presStyleIdx="0" presStyleCnt="1"/>
      <dgm:spPr/>
    </dgm:pt>
    <dgm:pt modelId="{037618DC-49DB-42B6-A342-EDB931DEC6B0}" type="pres">
      <dgm:prSet presAssocID="{FB28A1F3-06CC-42EA-9AD3-979D55488096}" presName="horz1" presStyleCnt="0"/>
      <dgm:spPr/>
    </dgm:pt>
    <dgm:pt modelId="{18866D50-C7C3-486B-BFFD-9A058BBE23C6}" type="pres">
      <dgm:prSet presAssocID="{FB28A1F3-06CC-42EA-9AD3-979D55488096}" presName="tx1" presStyleLbl="revTx" presStyleIdx="0" presStyleCnt="9"/>
      <dgm:spPr/>
      <dgm:t>
        <a:bodyPr/>
        <a:lstStyle/>
        <a:p>
          <a:endParaRPr lang="ru-RU"/>
        </a:p>
      </dgm:t>
    </dgm:pt>
    <dgm:pt modelId="{3BEB7908-F2EA-4B61-B049-263FB78EF8AE}" type="pres">
      <dgm:prSet presAssocID="{FB28A1F3-06CC-42EA-9AD3-979D55488096}" presName="vert1" presStyleCnt="0"/>
      <dgm:spPr/>
    </dgm:pt>
    <dgm:pt modelId="{19F5F9E7-2EEF-4ABB-96F1-D213DD8DC349}" type="pres">
      <dgm:prSet presAssocID="{FFE0CB09-0D47-4770-BFBA-C77A25765492}" presName="vertSpace2a" presStyleCnt="0"/>
      <dgm:spPr/>
    </dgm:pt>
    <dgm:pt modelId="{2C5ECC12-E4A2-43F6-AB3D-5F340ED449CD}" type="pres">
      <dgm:prSet presAssocID="{FFE0CB09-0D47-4770-BFBA-C77A25765492}" presName="horz2" presStyleCnt="0"/>
      <dgm:spPr/>
    </dgm:pt>
    <dgm:pt modelId="{BD55A483-A453-4EF8-9304-390AD1F0984B}" type="pres">
      <dgm:prSet presAssocID="{FFE0CB09-0D47-4770-BFBA-C77A25765492}" presName="horzSpace2" presStyleCnt="0"/>
      <dgm:spPr/>
    </dgm:pt>
    <dgm:pt modelId="{CC3D356C-843C-4DCC-B9D0-E584E979A083}" type="pres">
      <dgm:prSet presAssocID="{FFE0CB09-0D47-4770-BFBA-C77A25765492}" presName="tx2" presStyleLbl="revTx" presStyleIdx="1" presStyleCnt="9"/>
      <dgm:spPr/>
      <dgm:t>
        <a:bodyPr/>
        <a:lstStyle/>
        <a:p>
          <a:endParaRPr lang="ru-RU"/>
        </a:p>
      </dgm:t>
    </dgm:pt>
    <dgm:pt modelId="{E39DFF96-A453-4F8C-9E16-D7207C464DBA}" type="pres">
      <dgm:prSet presAssocID="{FFE0CB09-0D47-4770-BFBA-C77A25765492}" presName="vert2" presStyleCnt="0"/>
      <dgm:spPr/>
    </dgm:pt>
    <dgm:pt modelId="{9CB598F8-7E3C-4A20-9B5F-D2DB25CCD358}" type="pres">
      <dgm:prSet presAssocID="{FFE0CB09-0D47-4770-BFBA-C77A25765492}" presName="thinLine2b" presStyleLbl="callout" presStyleIdx="0" presStyleCnt="8"/>
      <dgm:spPr/>
    </dgm:pt>
    <dgm:pt modelId="{574D937D-8BA1-42A3-ACB6-567C92F91CF9}" type="pres">
      <dgm:prSet presAssocID="{FFE0CB09-0D47-4770-BFBA-C77A25765492}" presName="vertSpace2b" presStyleCnt="0"/>
      <dgm:spPr/>
    </dgm:pt>
    <dgm:pt modelId="{E0776280-1B69-4E40-8F4C-50319BFCDA6E}" type="pres">
      <dgm:prSet presAssocID="{D8BF15D5-2215-4312-AB27-795D12437EAD}" presName="horz2" presStyleCnt="0"/>
      <dgm:spPr/>
    </dgm:pt>
    <dgm:pt modelId="{AD944BDA-2D31-46F3-B923-9BFEAE8AD4F6}" type="pres">
      <dgm:prSet presAssocID="{D8BF15D5-2215-4312-AB27-795D12437EAD}" presName="horzSpace2" presStyleCnt="0"/>
      <dgm:spPr/>
    </dgm:pt>
    <dgm:pt modelId="{C970E922-FE06-4236-9961-EDEE66FC0787}" type="pres">
      <dgm:prSet presAssocID="{D8BF15D5-2215-4312-AB27-795D12437EAD}" presName="tx2" presStyleLbl="revTx" presStyleIdx="2" presStyleCnt="9"/>
      <dgm:spPr/>
      <dgm:t>
        <a:bodyPr/>
        <a:lstStyle/>
        <a:p>
          <a:endParaRPr lang="ru-RU"/>
        </a:p>
      </dgm:t>
    </dgm:pt>
    <dgm:pt modelId="{3DF5B241-D91A-4E29-8803-DA3A91B47BA4}" type="pres">
      <dgm:prSet presAssocID="{D8BF15D5-2215-4312-AB27-795D12437EAD}" presName="vert2" presStyleCnt="0"/>
      <dgm:spPr/>
    </dgm:pt>
    <dgm:pt modelId="{466A1B28-4797-414D-A12A-55591C24D6CC}" type="pres">
      <dgm:prSet presAssocID="{D8BF15D5-2215-4312-AB27-795D12437EAD}" presName="thinLine2b" presStyleLbl="callout" presStyleIdx="1" presStyleCnt="8"/>
      <dgm:spPr/>
    </dgm:pt>
    <dgm:pt modelId="{BED1F2F0-56A7-46B1-9E6D-6D2B26493CC4}" type="pres">
      <dgm:prSet presAssocID="{D8BF15D5-2215-4312-AB27-795D12437EAD}" presName="vertSpace2b" presStyleCnt="0"/>
      <dgm:spPr/>
    </dgm:pt>
    <dgm:pt modelId="{E2B661E2-45FF-4B83-8F00-278CEBC1ECD9}" type="pres">
      <dgm:prSet presAssocID="{C081A009-0E95-46B3-BD60-F5EBA393F69B}" presName="horz2" presStyleCnt="0"/>
      <dgm:spPr/>
    </dgm:pt>
    <dgm:pt modelId="{FDC704B5-09CB-4A0B-8DE1-E63903FA6058}" type="pres">
      <dgm:prSet presAssocID="{C081A009-0E95-46B3-BD60-F5EBA393F69B}" presName="horzSpace2" presStyleCnt="0"/>
      <dgm:spPr/>
    </dgm:pt>
    <dgm:pt modelId="{FE02BD53-2115-42F9-9643-B569A4C0E3FA}" type="pres">
      <dgm:prSet presAssocID="{C081A009-0E95-46B3-BD60-F5EBA393F69B}" presName="tx2" presStyleLbl="revTx" presStyleIdx="3" presStyleCnt="9"/>
      <dgm:spPr/>
      <dgm:t>
        <a:bodyPr/>
        <a:lstStyle/>
        <a:p>
          <a:endParaRPr lang="ru-RU"/>
        </a:p>
      </dgm:t>
    </dgm:pt>
    <dgm:pt modelId="{61BEC4CB-32E3-434E-A464-68B2E8E072F7}" type="pres">
      <dgm:prSet presAssocID="{C081A009-0E95-46B3-BD60-F5EBA393F69B}" presName="vert2" presStyleCnt="0"/>
      <dgm:spPr/>
    </dgm:pt>
    <dgm:pt modelId="{FD7AE26F-DB8B-459F-A303-79175615C277}" type="pres">
      <dgm:prSet presAssocID="{C081A009-0E95-46B3-BD60-F5EBA393F69B}" presName="thinLine2b" presStyleLbl="callout" presStyleIdx="2" presStyleCnt="8"/>
      <dgm:spPr/>
    </dgm:pt>
    <dgm:pt modelId="{7AC7976B-C29A-4649-B7F4-A9B6A8852D15}" type="pres">
      <dgm:prSet presAssocID="{C081A009-0E95-46B3-BD60-F5EBA393F69B}" presName="vertSpace2b" presStyleCnt="0"/>
      <dgm:spPr/>
    </dgm:pt>
    <dgm:pt modelId="{CB2A1117-ED37-4920-BA4D-0168A64DF039}" type="pres">
      <dgm:prSet presAssocID="{DBF9ACD0-F492-4DED-AE4C-A30A9627BA73}" presName="horz2" presStyleCnt="0"/>
      <dgm:spPr/>
    </dgm:pt>
    <dgm:pt modelId="{FD7B9F33-80AF-46E6-AD43-DB8357BC5E27}" type="pres">
      <dgm:prSet presAssocID="{DBF9ACD0-F492-4DED-AE4C-A30A9627BA73}" presName="horzSpace2" presStyleCnt="0"/>
      <dgm:spPr/>
    </dgm:pt>
    <dgm:pt modelId="{43A46C3E-6F94-431B-8981-BA4AF4DD96F3}" type="pres">
      <dgm:prSet presAssocID="{DBF9ACD0-F492-4DED-AE4C-A30A9627BA73}" presName="tx2" presStyleLbl="revTx" presStyleIdx="4" presStyleCnt="9"/>
      <dgm:spPr/>
    </dgm:pt>
    <dgm:pt modelId="{4A278838-19F9-4DAB-AFE2-4BC3058C308D}" type="pres">
      <dgm:prSet presAssocID="{DBF9ACD0-F492-4DED-AE4C-A30A9627BA73}" presName="vert2" presStyleCnt="0"/>
      <dgm:spPr/>
    </dgm:pt>
    <dgm:pt modelId="{6BC8218D-692D-4765-BC9A-9579654CBB9B}" type="pres">
      <dgm:prSet presAssocID="{DBF9ACD0-F492-4DED-AE4C-A30A9627BA73}" presName="thinLine2b" presStyleLbl="callout" presStyleIdx="3" presStyleCnt="8"/>
      <dgm:spPr/>
    </dgm:pt>
    <dgm:pt modelId="{74E6B916-BEF1-4C9E-8872-F74EBB894631}" type="pres">
      <dgm:prSet presAssocID="{DBF9ACD0-F492-4DED-AE4C-A30A9627BA73}" presName="vertSpace2b" presStyleCnt="0"/>
      <dgm:spPr/>
    </dgm:pt>
    <dgm:pt modelId="{22E8BC90-B3A5-4E97-8FD4-1122624B0E7D}" type="pres">
      <dgm:prSet presAssocID="{1ADCA48A-2C68-48A0-B6BF-5685289D03EC}" presName="horz2" presStyleCnt="0"/>
      <dgm:spPr/>
    </dgm:pt>
    <dgm:pt modelId="{80EF73B2-5A1B-43D6-90A2-6D6AB60664AD}" type="pres">
      <dgm:prSet presAssocID="{1ADCA48A-2C68-48A0-B6BF-5685289D03EC}" presName="horzSpace2" presStyleCnt="0"/>
      <dgm:spPr/>
    </dgm:pt>
    <dgm:pt modelId="{03BCA855-8A0B-4AED-AA93-C450A3182D8E}" type="pres">
      <dgm:prSet presAssocID="{1ADCA48A-2C68-48A0-B6BF-5685289D03EC}" presName="tx2" presStyleLbl="revTx" presStyleIdx="5" presStyleCnt="9"/>
      <dgm:spPr/>
      <dgm:t>
        <a:bodyPr/>
        <a:lstStyle/>
        <a:p>
          <a:endParaRPr lang="ru-RU"/>
        </a:p>
      </dgm:t>
    </dgm:pt>
    <dgm:pt modelId="{DE07185E-D232-435B-ABE8-C6643C8EE5FF}" type="pres">
      <dgm:prSet presAssocID="{1ADCA48A-2C68-48A0-B6BF-5685289D03EC}" presName="vert2" presStyleCnt="0"/>
      <dgm:spPr/>
    </dgm:pt>
    <dgm:pt modelId="{0A80BDEC-5E75-4271-AB32-FDCD02566E73}" type="pres">
      <dgm:prSet presAssocID="{1ADCA48A-2C68-48A0-B6BF-5685289D03EC}" presName="thinLine2b" presStyleLbl="callout" presStyleIdx="4" presStyleCnt="8"/>
      <dgm:spPr/>
    </dgm:pt>
    <dgm:pt modelId="{8B4AD71A-22EA-4FD7-A485-CCE3696C22A8}" type="pres">
      <dgm:prSet presAssocID="{1ADCA48A-2C68-48A0-B6BF-5685289D03EC}" presName="vertSpace2b" presStyleCnt="0"/>
      <dgm:spPr/>
    </dgm:pt>
    <dgm:pt modelId="{F3E8A195-3C7F-4332-AE06-8F7621970407}" type="pres">
      <dgm:prSet presAssocID="{A0A705C3-25BA-4B9B-9C6B-4821E3CB836B}" presName="horz2" presStyleCnt="0"/>
      <dgm:spPr/>
    </dgm:pt>
    <dgm:pt modelId="{ED6E9E1A-0E3B-4279-816F-A4A2AC673A7F}" type="pres">
      <dgm:prSet presAssocID="{A0A705C3-25BA-4B9B-9C6B-4821E3CB836B}" presName="horzSpace2" presStyleCnt="0"/>
      <dgm:spPr/>
    </dgm:pt>
    <dgm:pt modelId="{AC1C5326-65CC-4ED1-9BA4-84845C95848A}" type="pres">
      <dgm:prSet presAssocID="{A0A705C3-25BA-4B9B-9C6B-4821E3CB836B}" presName="tx2" presStyleLbl="revTx" presStyleIdx="6" presStyleCnt="9"/>
      <dgm:spPr/>
    </dgm:pt>
    <dgm:pt modelId="{28E10052-37E7-4018-9394-472DB0A8CBE2}" type="pres">
      <dgm:prSet presAssocID="{A0A705C3-25BA-4B9B-9C6B-4821E3CB836B}" presName="vert2" presStyleCnt="0"/>
      <dgm:spPr/>
    </dgm:pt>
    <dgm:pt modelId="{CC3748AA-FFF7-4712-8736-9FA0C296E60C}" type="pres">
      <dgm:prSet presAssocID="{A0A705C3-25BA-4B9B-9C6B-4821E3CB836B}" presName="thinLine2b" presStyleLbl="callout" presStyleIdx="5" presStyleCnt="8"/>
      <dgm:spPr/>
    </dgm:pt>
    <dgm:pt modelId="{2ED2735D-AB19-4558-9EF4-99FD28B61EF4}" type="pres">
      <dgm:prSet presAssocID="{A0A705C3-25BA-4B9B-9C6B-4821E3CB836B}" presName="vertSpace2b" presStyleCnt="0"/>
      <dgm:spPr/>
    </dgm:pt>
    <dgm:pt modelId="{557153F7-C85C-4BBC-BF53-AE375C175DAF}" type="pres">
      <dgm:prSet presAssocID="{891345BE-F6C0-4F03-8C71-01030E7960E9}" presName="horz2" presStyleCnt="0"/>
      <dgm:spPr/>
    </dgm:pt>
    <dgm:pt modelId="{97841C54-1123-4E44-8421-1F87A71A6504}" type="pres">
      <dgm:prSet presAssocID="{891345BE-F6C0-4F03-8C71-01030E7960E9}" presName="horzSpace2" presStyleCnt="0"/>
      <dgm:spPr/>
    </dgm:pt>
    <dgm:pt modelId="{15D00FAE-7F3B-46CF-8172-6FC84352F414}" type="pres">
      <dgm:prSet presAssocID="{891345BE-F6C0-4F03-8C71-01030E7960E9}" presName="tx2" presStyleLbl="revTx" presStyleIdx="7" presStyleCnt="9"/>
      <dgm:spPr/>
    </dgm:pt>
    <dgm:pt modelId="{63CA3D79-A6E2-49A4-9796-BD5F698BDD37}" type="pres">
      <dgm:prSet presAssocID="{891345BE-F6C0-4F03-8C71-01030E7960E9}" presName="vert2" presStyleCnt="0"/>
      <dgm:spPr/>
    </dgm:pt>
    <dgm:pt modelId="{96B84D48-8E16-4BBC-90A9-A0ADF35B915C}" type="pres">
      <dgm:prSet presAssocID="{891345BE-F6C0-4F03-8C71-01030E7960E9}" presName="thinLine2b" presStyleLbl="callout" presStyleIdx="6" presStyleCnt="8"/>
      <dgm:spPr/>
    </dgm:pt>
    <dgm:pt modelId="{6551C272-6D1D-46AA-8328-194A7220E299}" type="pres">
      <dgm:prSet presAssocID="{891345BE-F6C0-4F03-8C71-01030E7960E9}" presName="vertSpace2b" presStyleCnt="0"/>
      <dgm:spPr/>
    </dgm:pt>
    <dgm:pt modelId="{BD0606F9-86C2-48D2-A1AB-9E61E7BEFC1F}" type="pres">
      <dgm:prSet presAssocID="{EB2D7C14-0370-43F5-A916-B613DDCE9F63}" presName="horz2" presStyleCnt="0"/>
      <dgm:spPr/>
    </dgm:pt>
    <dgm:pt modelId="{0AB19F37-5F0C-4C3A-A07A-F95A22CEA0FA}" type="pres">
      <dgm:prSet presAssocID="{EB2D7C14-0370-43F5-A916-B613DDCE9F63}" presName="horzSpace2" presStyleCnt="0"/>
      <dgm:spPr/>
    </dgm:pt>
    <dgm:pt modelId="{0F565604-01E2-4E9D-9916-E8D961ED4200}" type="pres">
      <dgm:prSet presAssocID="{EB2D7C14-0370-43F5-A916-B613DDCE9F63}" presName="tx2" presStyleLbl="revTx" presStyleIdx="8" presStyleCnt="9"/>
      <dgm:spPr/>
    </dgm:pt>
    <dgm:pt modelId="{2CF5A92E-001C-4566-814A-CE73512EA218}" type="pres">
      <dgm:prSet presAssocID="{EB2D7C14-0370-43F5-A916-B613DDCE9F63}" presName="vert2" presStyleCnt="0"/>
      <dgm:spPr/>
    </dgm:pt>
    <dgm:pt modelId="{0E6317B6-E0F9-455D-AC11-1590D4A72C54}" type="pres">
      <dgm:prSet presAssocID="{EB2D7C14-0370-43F5-A916-B613DDCE9F63}" presName="thinLine2b" presStyleLbl="callout" presStyleIdx="7" presStyleCnt="8"/>
      <dgm:spPr/>
    </dgm:pt>
    <dgm:pt modelId="{BC5BA8DB-ED0D-4350-8A28-6E4924B7E8C9}" type="pres">
      <dgm:prSet presAssocID="{EB2D7C14-0370-43F5-A916-B613DDCE9F63}" presName="vertSpace2b" presStyleCnt="0"/>
      <dgm:spPr/>
    </dgm:pt>
  </dgm:ptLst>
  <dgm:cxnLst>
    <dgm:cxn modelId="{0265786E-8A27-46A4-97C8-D85696F6B7F9}" type="presOf" srcId="{DBF9ACD0-F492-4DED-AE4C-A30A9627BA73}" destId="{43A46C3E-6F94-431B-8981-BA4AF4DD96F3}" srcOrd="0" destOrd="0" presId="urn:microsoft.com/office/officeart/2008/layout/LinedList"/>
    <dgm:cxn modelId="{2695274C-7DBF-4C77-A43D-8818B206AB91}" type="presOf" srcId="{FFE0CB09-0D47-4770-BFBA-C77A25765492}" destId="{CC3D356C-843C-4DCC-B9D0-E584E979A083}" srcOrd="0" destOrd="0" presId="urn:microsoft.com/office/officeart/2008/layout/LinedList"/>
    <dgm:cxn modelId="{CD947C13-AA84-4110-BCC0-46AD00450AAC}" srcId="{FB28A1F3-06CC-42EA-9AD3-979D55488096}" destId="{D8BF15D5-2215-4312-AB27-795D12437EAD}" srcOrd="1" destOrd="0" parTransId="{A8F33718-3929-44A8-8B05-F91AAA9FBDF7}" sibTransId="{C38B159E-53CC-481F-8382-C0E46DE6201F}"/>
    <dgm:cxn modelId="{818BFAFB-5FAD-4D76-820E-DEF9A1BAEF55}" srcId="{FB28A1F3-06CC-42EA-9AD3-979D55488096}" destId="{EB2D7C14-0370-43F5-A916-B613DDCE9F63}" srcOrd="7" destOrd="0" parTransId="{DABD9D5C-E1BE-4FCD-A504-2BB7B9409D9B}" sibTransId="{1FA20620-7C3B-4A2C-98DF-C5647A8E6892}"/>
    <dgm:cxn modelId="{113F6203-9848-427A-965C-D272F2CF399C}" type="presOf" srcId="{891345BE-F6C0-4F03-8C71-01030E7960E9}" destId="{15D00FAE-7F3B-46CF-8172-6FC84352F414}" srcOrd="0" destOrd="0" presId="urn:microsoft.com/office/officeart/2008/layout/LinedList"/>
    <dgm:cxn modelId="{A8F94AD4-D863-460B-BD06-E8532A80B50D}" srcId="{FB28A1F3-06CC-42EA-9AD3-979D55488096}" destId="{FFE0CB09-0D47-4770-BFBA-C77A25765492}" srcOrd="0" destOrd="0" parTransId="{085E5DDB-BAC1-4F35-9083-73F4A9CAF5DE}" sibTransId="{576F55BC-3462-49B3-8280-F46B077240EB}"/>
    <dgm:cxn modelId="{B1E29CFA-2331-41FB-945B-E0E9C0B45EC3}" type="presOf" srcId="{FB28A1F3-06CC-42EA-9AD3-979D55488096}" destId="{18866D50-C7C3-486B-BFFD-9A058BBE23C6}" srcOrd="0" destOrd="0" presId="urn:microsoft.com/office/officeart/2008/layout/LinedList"/>
    <dgm:cxn modelId="{0FC8531C-EBA4-4577-A176-504EB05DA0D3}" type="presOf" srcId="{62D3983F-6278-455C-A076-3F4D6F57B8EE}" destId="{C1888ECE-F24C-49FC-A5AD-A3D142E23933}" srcOrd="0" destOrd="0" presId="urn:microsoft.com/office/officeart/2008/layout/LinedList"/>
    <dgm:cxn modelId="{DD93BA60-4D8B-4966-AEB8-0A4BB5F93624}" srcId="{FB28A1F3-06CC-42EA-9AD3-979D55488096}" destId="{C081A009-0E95-46B3-BD60-F5EBA393F69B}" srcOrd="2" destOrd="0" parTransId="{3EA84A0D-DE4B-45A4-8B56-D81CA4A418A5}" sibTransId="{D8E7D808-B58B-4FC1-B7E3-3A1A3F7EFE2D}"/>
    <dgm:cxn modelId="{4A39FAD3-AB7F-4D04-9315-426C5B4382D9}" type="presOf" srcId="{EB2D7C14-0370-43F5-A916-B613DDCE9F63}" destId="{0F565604-01E2-4E9D-9916-E8D961ED4200}" srcOrd="0" destOrd="0" presId="urn:microsoft.com/office/officeart/2008/layout/LinedList"/>
    <dgm:cxn modelId="{AD6A649F-CF0A-49BE-A7F6-3B1B0D6D3C13}" type="presOf" srcId="{D8BF15D5-2215-4312-AB27-795D12437EAD}" destId="{C970E922-FE06-4236-9961-EDEE66FC0787}" srcOrd="0" destOrd="0" presId="urn:microsoft.com/office/officeart/2008/layout/LinedList"/>
    <dgm:cxn modelId="{EEFD790C-1D25-4969-9741-1C31F8EB0163}" srcId="{FB28A1F3-06CC-42EA-9AD3-979D55488096}" destId="{A0A705C3-25BA-4B9B-9C6B-4821E3CB836B}" srcOrd="5" destOrd="0" parTransId="{EC43897B-E6E4-4942-9037-B1F84EDBD882}" sibTransId="{62EAB999-B7AC-4697-AFB5-D05CB8CBBCC1}"/>
    <dgm:cxn modelId="{FBFEEDBD-9767-4485-8681-1FB332D9FE90}" type="presOf" srcId="{A0A705C3-25BA-4B9B-9C6B-4821E3CB836B}" destId="{AC1C5326-65CC-4ED1-9BA4-84845C95848A}" srcOrd="0" destOrd="0" presId="urn:microsoft.com/office/officeart/2008/layout/LinedList"/>
    <dgm:cxn modelId="{4C693613-80DD-4661-9A31-0C2C60F4FA70}" srcId="{FB28A1F3-06CC-42EA-9AD3-979D55488096}" destId="{891345BE-F6C0-4F03-8C71-01030E7960E9}" srcOrd="6" destOrd="0" parTransId="{C8095A68-9B8C-43FF-AF33-C9329209FE4F}" sibTransId="{6D163A62-FBDF-40CF-BB92-FAAFCE7D9298}"/>
    <dgm:cxn modelId="{25CEFDDA-7137-4D86-AA6D-E0BFB6C05079}" srcId="{FB28A1F3-06CC-42EA-9AD3-979D55488096}" destId="{1ADCA48A-2C68-48A0-B6BF-5685289D03EC}" srcOrd="4" destOrd="0" parTransId="{D7AA6E1E-F288-43FD-863F-333E47BFF014}" sibTransId="{0560527E-2CF8-44A8-8623-2406337AE3F8}"/>
    <dgm:cxn modelId="{01A6EE1A-D4F1-4D34-A2E5-52E18080B11C}" type="presOf" srcId="{1ADCA48A-2C68-48A0-B6BF-5685289D03EC}" destId="{03BCA855-8A0B-4AED-AA93-C450A3182D8E}" srcOrd="0" destOrd="0" presId="urn:microsoft.com/office/officeart/2008/layout/LinedList"/>
    <dgm:cxn modelId="{5DD4A630-EE49-48CB-B7EA-A060A5F087FF}" srcId="{FB28A1F3-06CC-42EA-9AD3-979D55488096}" destId="{DBF9ACD0-F492-4DED-AE4C-A30A9627BA73}" srcOrd="3" destOrd="0" parTransId="{51D64A1F-3732-4505-A24C-A5BE50E80B7B}" sibTransId="{5190A54D-E8C0-4C2D-9285-B2A364C39AA2}"/>
    <dgm:cxn modelId="{FA7D7CB4-AC39-4963-B524-3B7C5BB13C74}" type="presOf" srcId="{C081A009-0E95-46B3-BD60-F5EBA393F69B}" destId="{FE02BD53-2115-42F9-9643-B569A4C0E3FA}" srcOrd="0" destOrd="0" presId="urn:microsoft.com/office/officeart/2008/layout/LinedList"/>
    <dgm:cxn modelId="{0D9D0813-1730-4CBE-BD51-B90D18167B4B}" srcId="{62D3983F-6278-455C-A076-3F4D6F57B8EE}" destId="{FB28A1F3-06CC-42EA-9AD3-979D55488096}" srcOrd="0" destOrd="0" parTransId="{8D0C930D-3481-47D7-AC4D-96A8B06C7299}" sibTransId="{02C848E3-1CE0-44BD-9952-9DAF8F907804}"/>
    <dgm:cxn modelId="{65E097F8-B175-4DED-8729-26B6E70B7F41}" type="presParOf" srcId="{C1888ECE-F24C-49FC-A5AD-A3D142E23933}" destId="{811A5FF7-421C-46E0-B12D-C3180D46F3B8}" srcOrd="0" destOrd="0" presId="urn:microsoft.com/office/officeart/2008/layout/LinedList"/>
    <dgm:cxn modelId="{5CF89D2D-0D60-4C96-9571-97D7294AFBDB}" type="presParOf" srcId="{C1888ECE-F24C-49FC-A5AD-A3D142E23933}" destId="{037618DC-49DB-42B6-A342-EDB931DEC6B0}" srcOrd="1" destOrd="0" presId="urn:microsoft.com/office/officeart/2008/layout/LinedList"/>
    <dgm:cxn modelId="{ED6CB7D1-A9EE-4AF8-BD6E-8C490E3BCB47}" type="presParOf" srcId="{037618DC-49DB-42B6-A342-EDB931DEC6B0}" destId="{18866D50-C7C3-486B-BFFD-9A058BBE23C6}" srcOrd="0" destOrd="0" presId="urn:microsoft.com/office/officeart/2008/layout/LinedList"/>
    <dgm:cxn modelId="{EF27D105-5725-4353-97D8-1DA4B45D0ABC}" type="presParOf" srcId="{037618DC-49DB-42B6-A342-EDB931DEC6B0}" destId="{3BEB7908-F2EA-4B61-B049-263FB78EF8AE}" srcOrd="1" destOrd="0" presId="urn:microsoft.com/office/officeart/2008/layout/LinedList"/>
    <dgm:cxn modelId="{24DFDCC2-E13D-42F0-A93E-A0E523315EEF}" type="presParOf" srcId="{3BEB7908-F2EA-4B61-B049-263FB78EF8AE}" destId="{19F5F9E7-2EEF-4ABB-96F1-D213DD8DC349}" srcOrd="0" destOrd="0" presId="urn:microsoft.com/office/officeart/2008/layout/LinedList"/>
    <dgm:cxn modelId="{11D26F58-0B96-4E32-BE70-3B3518653E3E}" type="presParOf" srcId="{3BEB7908-F2EA-4B61-B049-263FB78EF8AE}" destId="{2C5ECC12-E4A2-43F6-AB3D-5F340ED449CD}" srcOrd="1" destOrd="0" presId="urn:microsoft.com/office/officeart/2008/layout/LinedList"/>
    <dgm:cxn modelId="{5F999C55-B701-4C3B-9D7D-885776CC2DEB}" type="presParOf" srcId="{2C5ECC12-E4A2-43F6-AB3D-5F340ED449CD}" destId="{BD55A483-A453-4EF8-9304-390AD1F0984B}" srcOrd="0" destOrd="0" presId="urn:microsoft.com/office/officeart/2008/layout/LinedList"/>
    <dgm:cxn modelId="{8CBBFF01-76A8-4872-829B-3C5F040A3C0A}" type="presParOf" srcId="{2C5ECC12-E4A2-43F6-AB3D-5F340ED449CD}" destId="{CC3D356C-843C-4DCC-B9D0-E584E979A083}" srcOrd="1" destOrd="0" presId="urn:microsoft.com/office/officeart/2008/layout/LinedList"/>
    <dgm:cxn modelId="{C6F6EE2E-C4AA-46E9-BDEB-31D0B63BFCC8}" type="presParOf" srcId="{2C5ECC12-E4A2-43F6-AB3D-5F340ED449CD}" destId="{E39DFF96-A453-4F8C-9E16-D7207C464DBA}" srcOrd="2" destOrd="0" presId="urn:microsoft.com/office/officeart/2008/layout/LinedList"/>
    <dgm:cxn modelId="{F4697201-5588-4A64-B0AC-EEA0C998FF10}" type="presParOf" srcId="{3BEB7908-F2EA-4B61-B049-263FB78EF8AE}" destId="{9CB598F8-7E3C-4A20-9B5F-D2DB25CCD358}" srcOrd="2" destOrd="0" presId="urn:microsoft.com/office/officeart/2008/layout/LinedList"/>
    <dgm:cxn modelId="{2430761E-2376-4556-9CB0-1AC60FC9D8BA}" type="presParOf" srcId="{3BEB7908-F2EA-4B61-B049-263FB78EF8AE}" destId="{574D937D-8BA1-42A3-ACB6-567C92F91CF9}" srcOrd="3" destOrd="0" presId="urn:microsoft.com/office/officeart/2008/layout/LinedList"/>
    <dgm:cxn modelId="{07DCB9DC-5CEA-4244-B9A7-97881B0AB133}" type="presParOf" srcId="{3BEB7908-F2EA-4B61-B049-263FB78EF8AE}" destId="{E0776280-1B69-4E40-8F4C-50319BFCDA6E}" srcOrd="4" destOrd="0" presId="urn:microsoft.com/office/officeart/2008/layout/LinedList"/>
    <dgm:cxn modelId="{6922839B-9670-4052-99EB-6163538D10AE}" type="presParOf" srcId="{E0776280-1B69-4E40-8F4C-50319BFCDA6E}" destId="{AD944BDA-2D31-46F3-B923-9BFEAE8AD4F6}" srcOrd="0" destOrd="0" presId="urn:microsoft.com/office/officeart/2008/layout/LinedList"/>
    <dgm:cxn modelId="{4EFFA79F-7590-4330-8569-C227880384CC}" type="presParOf" srcId="{E0776280-1B69-4E40-8F4C-50319BFCDA6E}" destId="{C970E922-FE06-4236-9961-EDEE66FC0787}" srcOrd="1" destOrd="0" presId="urn:microsoft.com/office/officeart/2008/layout/LinedList"/>
    <dgm:cxn modelId="{32E71E6C-724B-4D8D-ACC2-78B4D0E88960}" type="presParOf" srcId="{E0776280-1B69-4E40-8F4C-50319BFCDA6E}" destId="{3DF5B241-D91A-4E29-8803-DA3A91B47BA4}" srcOrd="2" destOrd="0" presId="urn:microsoft.com/office/officeart/2008/layout/LinedList"/>
    <dgm:cxn modelId="{A0FFD1C8-BF94-4AFC-9B7B-B9FC56EF310D}" type="presParOf" srcId="{3BEB7908-F2EA-4B61-B049-263FB78EF8AE}" destId="{466A1B28-4797-414D-A12A-55591C24D6CC}" srcOrd="5" destOrd="0" presId="urn:microsoft.com/office/officeart/2008/layout/LinedList"/>
    <dgm:cxn modelId="{7561CC88-70F0-4819-9350-EC31E2A1B1F5}" type="presParOf" srcId="{3BEB7908-F2EA-4B61-B049-263FB78EF8AE}" destId="{BED1F2F0-56A7-46B1-9E6D-6D2B26493CC4}" srcOrd="6" destOrd="0" presId="urn:microsoft.com/office/officeart/2008/layout/LinedList"/>
    <dgm:cxn modelId="{452822E4-2C37-4D79-A328-E905CA3CAB5F}" type="presParOf" srcId="{3BEB7908-F2EA-4B61-B049-263FB78EF8AE}" destId="{E2B661E2-45FF-4B83-8F00-278CEBC1ECD9}" srcOrd="7" destOrd="0" presId="urn:microsoft.com/office/officeart/2008/layout/LinedList"/>
    <dgm:cxn modelId="{46AC29D9-F4C9-4BDE-B42D-DA4E79A4D915}" type="presParOf" srcId="{E2B661E2-45FF-4B83-8F00-278CEBC1ECD9}" destId="{FDC704B5-09CB-4A0B-8DE1-E63903FA6058}" srcOrd="0" destOrd="0" presId="urn:microsoft.com/office/officeart/2008/layout/LinedList"/>
    <dgm:cxn modelId="{001A5AFB-EB67-4099-B957-FFF188E2F9E5}" type="presParOf" srcId="{E2B661E2-45FF-4B83-8F00-278CEBC1ECD9}" destId="{FE02BD53-2115-42F9-9643-B569A4C0E3FA}" srcOrd="1" destOrd="0" presId="urn:microsoft.com/office/officeart/2008/layout/LinedList"/>
    <dgm:cxn modelId="{519FE843-4012-4BA2-82A4-9FC2F3B77FE3}" type="presParOf" srcId="{E2B661E2-45FF-4B83-8F00-278CEBC1ECD9}" destId="{61BEC4CB-32E3-434E-A464-68B2E8E072F7}" srcOrd="2" destOrd="0" presId="urn:microsoft.com/office/officeart/2008/layout/LinedList"/>
    <dgm:cxn modelId="{B7BAEA75-7722-4138-806A-8DD19FA39687}" type="presParOf" srcId="{3BEB7908-F2EA-4B61-B049-263FB78EF8AE}" destId="{FD7AE26F-DB8B-459F-A303-79175615C277}" srcOrd="8" destOrd="0" presId="urn:microsoft.com/office/officeart/2008/layout/LinedList"/>
    <dgm:cxn modelId="{88C290AC-AA96-4CE8-B28D-648445775B07}" type="presParOf" srcId="{3BEB7908-F2EA-4B61-B049-263FB78EF8AE}" destId="{7AC7976B-C29A-4649-B7F4-A9B6A8852D15}" srcOrd="9" destOrd="0" presId="urn:microsoft.com/office/officeart/2008/layout/LinedList"/>
    <dgm:cxn modelId="{EE2DD57D-7970-4013-896B-0F95D98F3D0E}" type="presParOf" srcId="{3BEB7908-F2EA-4B61-B049-263FB78EF8AE}" destId="{CB2A1117-ED37-4920-BA4D-0168A64DF039}" srcOrd="10" destOrd="0" presId="urn:microsoft.com/office/officeart/2008/layout/LinedList"/>
    <dgm:cxn modelId="{18E21BAC-50C4-4849-9712-49F461F45016}" type="presParOf" srcId="{CB2A1117-ED37-4920-BA4D-0168A64DF039}" destId="{FD7B9F33-80AF-46E6-AD43-DB8357BC5E27}" srcOrd="0" destOrd="0" presId="urn:microsoft.com/office/officeart/2008/layout/LinedList"/>
    <dgm:cxn modelId="{B62B1686-D35F-4360-8880-D7D1A10099B4}" type="presParOf" srcId="{CB2A1117-ED37-4920-BA4D-0168A64DF039}" destId="{43A46C3E-6F94-431B-8981-BA4AF4DD96F3}" srcOrd="1" destOrd="0" presId="urn:microsoft.com/office/officeart/2008/layout/LinedList"/>
    <dgm:cxn modelId="{98AA74E9-AF85-4862-9751-3D3EAB6FA222}" type="presParOf" srcId="{CB2A1117-ED37-4920-BA4D-0168A64DF039}" destId="{4A278838-19F9-4DAB-AFE2-4BC3058C308D}" srcOrd="2" destOrd="0" presId="urn:microsoft.com/office/officeart/2008/layout/LinedList"/>
    <dgm:cxn modelId="{73F37197-BAC6-4C1D-8FD7-18A772BCD1EB}" type="presParOf" srcId="{3BEB7908-F2EA-4B61-B049-263FB78EF8AE}" destId="{6BC8218D-692D-4765-BC9A-9579654CBB9B}" srcOrd="11" destOrd="0" presId="urn:microsoft.com/office/officeart/2008/layout/LinedList"/>
    <dgm:cxn modelId="{747F01F5-2A0D-42E2-B032-799D7A791B7C}" type="presParOf" srcId="{3BEB7908-F2EA-4B61-B049-263FB78EF8AE}" destId="{74E6B916-BEF1-4C9E-8872-F74EBB894631}" srcOrd="12" destOrd="0" presId="urn:microsoft.com/office/officeart/2008/layout/LinedList"/>
    <dgm:cxn modelId="{43D0D06B-6DF9-4AEF-9ABA-C4FDD1464624}" type="presParOf" srcId="{3BEB7908-F2EA-4B61-B049-263FB78EF8AE}" destId="{22E8BC90-B3A5-4E97-8FD4-1122624B0E7D}" srcOrd="13" destOrd="0" presId="urn:microsoft.com/office/officeart/2008/layout/LinedList"/>
    <dgm:cxn modelId="{DA3B5135-56CA-4A5B-9C3D-E441EBBAEE53}" type="presParOf" srcId="{22E8BC90-B3A5-4E97-8FD4-1122624B0E7D}" destId="{80EF73B2-5A1B-43D6-90A2-6D6AB60664AD}" srcOrd="0" destOrd="0" presId="urn:microsoft.com/office/officeart/2008/layout/LinedList"/>
    <dgm:cxn modelId="{B8AC3BC6-8BE4-46E5-AC84-3F876B440AC0}" type="presParOf" srcId="{22E8BC90-B3A5-4E97-8FD4-1122624B0E7D}" destId="{03BCA855-8A0B-4AED-AA93-C450A3182D8E}" srcOrd="1" destOrd="0" presId="urn:microsoft.com/office/officeart/2008/layout/LinedList"/>
    <dgm:cxn modelId="{EF6CF355-5F18-4D27-AB7A-8209E0ABD6DC}" type="presParOf" srcId="{22E8BC90-B3A5-4E97-8FD4-1122624B0E7D}" destId="{DE07185E-D232-435B-ABE8-C6643C8EE5FF}" srcOrd="2" destOrd="0" presId="urn:microsoft.com/office/officeart/2008/layout/LinedList"/>
    <dgm:cxn modelId="{038A9F63-1DF8-4598-A457-62D944FC1EE9}" type="presParOf" srcId="{3BEB7908-F2EA-4B61-B049-263FB78EF8AE}" destId="{0A80BDEC-5E75-4271-AB32-FDCD02566E73}" srcOrd="14" destOrd="0" presId="urn:microsoft.com/office/officeart/2008/layout/LinedList"/>
    <dgm:cxn modelId="{B36E849F-B788-4B0D-A7D8-83A356263845}" type="presParOf" srcId="{3BEB7908-F2EA-4B61-B049-263FB78EF8AE}" destId="{8B4AD71A-22EA-4FD7-A485-CCE3696C22A8}" srcOrd="15" destOrd="0" presId="urn:microsoft.com/office/officeart/2008/layout/LinedList"/>
    <dgm:cxn modelId="{6D1C551E-8114-42E5-8379-5096BADA66F5}" type="presParOf" srcId="{3BEB7908-F2EA-4B61-B049-263FB78EF8AE}" destId="{F3E8A195-3C7F-4332-AE06-8F7621970407}" srcOrd="16" destOrd="0" presId="urn:microsoft.com/office/officeart/2008/layout/LinedList"/>
    <dgm:cxn modelId="{B09F35C8-1143-4DDC-8217-0F62EF8E3826}" type="presParOf" srcId="{F3E8A195-3C7F-4332-AE06-8F7621970407}" destId="{ED6E9E1A-0E3B-4279-816F-A4A2AC673A7F}" srcOrd="0" destOrd="0" presId="urn:microsoft.com/office/officeart/2008/layout/LinedList"/>
    <dgm:cxn modelId="{E591A46A-8F84-4736-821E-64C8BE63B967}" type="presParOf" srcId="{F3E8A195-3C7F-4332-AE06-8F7621970407}" destId="{AC1C5326-65CC-4ED1-9BA4-84845C95848A}" srcOrd="1" destOrd="0" presId="urn:microsoft.com/office/officeart/2008/layout/LinedList"/>
    <dgm:cxn modelId="{E627D99D-554D-4395-89E1-0D62EBB2C0FD}" type="presParOf" srcId="{F3E8A195-3C7F-4332-AE06-8F7621970407}" destId="{28E10052-37E7-4018-9394-472DB0A8CBE2}" srcOrd="2" destOrd="0" presId="urn:microsoft.com/office/officeart/2008/layout/LinedList"/>
    <dgm:cxn modelId="{26C3520A-96B3-43A3-A152-AF3EB0F7A4D5}" type="presParOf" srcId="{3BEB7908-F2EA-4B61-B049-263FB78EF8AE}" destId="{CC3748AA-FFF7-4712-8736-9FA0C296E60C}" srcOrd="17" destOrd="0" presId="urn:microsoft.com/office/officeart/2008/layout/LinedList"/>
    <dgm:cxn modelId="{E36DB033-E0B6-4F49-91F5-86A3A258D460}" type="presParOf" srcId="{3BEB7908-F2EA-4B61-B049-263FB78EF8AE}" destId="{2ED2735D-AB19-4558-9EF4-99FD28B61EF4}" srcOrd="18" destOrd="0" presId="urn:microsoft.com/office/officeart/2008/layout/LinedList"/>
    <dgm:cxn modelId="{466182D9-320A-4259-94CA-97B5485374F4}" type="presParOf" srcId="{3BEB7908-F2EA-4B61-B049-263FB78EF8AE}" destId="{557153F7-C85C-4BBC-BF53-AE375C175DAF}" srcOrd="19" destOrd="0" presId="urn:microsoft.com/office/officeart/2008/layout/LinedList"/>
    <dgm:cxn modelId="{3D443EAB-47FB-46BB-88B1-1C93C8051154}" type="presParOf" srcId="{557153F7-C85C-4BBC-BF53-AE375C175DAF}" destId="{97841C54-1123-4E44-8421-1F87A71A6504}" srcOrd="0" destOrd="0" presId="urn:microsoft.com/office/officeart/2008/layout/LinedList"/>
    <dgm:cxn modelId="{B1BC0F31-5183-4753-8D68-EC27919392C8}" type="presParOf" srcId="{557153F7-C85C-4BBC-BF53-AE375C175DAF}" destId="{15D00FAE-7F3B-46CF-8172-6FC84352F414}" srcOrd="1" destOrd="0" presId="urn:microsoft.com/office/officeart/2008/layout/LinedList"/>
    <dgm:cxn modelId="{C6FDFD50-364B-45A3-BD9A-2D2CFB037F87}" type="presParOf" srcId="{557153F7-C85C-4BBC-BF53-AE375C175DAF}" destId="{63CA3D79-A6E2-49A4-9796-BD5F698BDD37}" srcOrd="2" destOrd="0" presId="urn:microsoft.com/office/officeart/2008/layout/LinedList"/>
    <dgm:cxn modelId="{E4898912-8ADD-45FA-BEB7-A336BB669147}" type="presParOf" srcId="{3BEB7908-F2EA-4B61-B049-263FB78EF8AE}" destId="{96B84D48-8E16-4BBC-90A9-A0ADF35B915C}" srcOrd="20" destOrd="0" presId="urn:microsoft.com/office/officeart/2008/layout/LinedList"/>
    <dgm:cxn modelId="{2172A504-4577-42C1-9656-28F280F5A08E}" type="presParOf" srcId="{3BEB7908-F2EA-4B61-B049-263FB78EF8AE}" destId="{6551C272-6D1D-46AA-8328-194A7220E299}" srcOrd="21" destOrd="0" presId="urn:microsoft.com/office/officeart/2008/layout/LinedList"/>
    <dgm:cxn modelId="{AE2445B6-AC0A-4ADD-9F5D-0BE19EB6FEB0}" type="presParOf" srcId="{3BEB7908-F2EA-4B61-B049-263FB78EF8AE}" destId="{BD0606F9-86C2-48D2-A1AB-9E61E7BEFC1F}" srcOrd="22" destOrd="0" presId="urn:microsoft.com/office/officeart/2008/layout/LinedList"/>
    <dgm:cxn modelId="{FC6130FA-42F0-4F7C-A5AE-29B5120C79BE}" type="presParOf" srcId="{BD0606F9-86C2-48D2-A1AB-9E61E7BEFC1F}" destId="{0AB19F37-5F0C-4C3A-A07A-F95A22CEA0FA}" srcOrd="0" destOrd="0" presId="urn:microsoft.com/office/officeart/2008/layout/LinedList"/>
    <dgm:cxn modelId="{CCA8725A-27C9-4357-8C89-87F8F05BB18F}" type="presParOf" srcId="{BD0606F9-86C2-48D2-A1AB-9E61E7BEFC1F}" destId="{0F565604-01E2-4E9D-9916-E8D961ED4200}" srcOrd="1" destOrd="0" presId="urn:microsoft.com/office/officeart/2008/layout/LinedList"/>
    <dgm:cxn modelId="{01C0CD27-9B6C-4B85-9C16-C5319BC9339B}" type="presParOf" srcId="{BD0606F9-86C2-48D2-A1AB-9E61E7BEFC1F}" destId="{2CF5A92E-001C-4566-814A-CE73512EA218}" srcOrd="2" destOrd="0" presId="urn:microsoft.com/office/officeart/2008/layout/LinedList"/>
    <dgm:cxn modelId="{F8A100BB-7492-4D51-97D2-BD8DA5FD3A57}" type="presParOf" srcId="{3BEB7908-F2EA-4B61-B049-263FB78EF8AE}" destId="{0E6317B6-E0F9-455D-AC11-1590D4A72C54}" srcOrd="23" destOrd="0" presId="urn:microsoft.com/office/officeart/2008/layout/LinedList"/>
    <dgm:cxn modelId="{EF15EAB5-008A-4FC5-907D-40AE65BD2311}" type="presParOf" srcId="{3BEB7908-F2EA-4B61-B049-263FB78EF8AE}" destId="{BC5BA8DB-ED0D-4350-8A28-6E4924B7E8C9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FEECB9-6467-4478-A689-467BF5AD1319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7AFD640-420B-4896-BBDB-E82EA2D6CFD8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Раскрытие юридической и фактической версии дела</a:t>
          </a:r>
          <a:endParaRPr lang="ru-RU" b="1" dirty="0">
            <a:solidFill>
              <a:srgbClr val="FFFF00"/>
            </a:solidFill>
          </a:endParaRPr>
        </a:p>
      </dgm:t>
    </dgm:pt>
    <dgm:pt modelId="{21FE89F0-DEFA-40A0-8A13-D2B9EDB5BB77}" type="parTrans" cxnId="{BF8AF0F2-5EED-4B1C-8AB1-A265ED226A9F}">
      <dgm:prSet/>
      <dgm:spPr/>
      <dgm:t>
        <a:bodyPr/>
        <a:lstStyle/>
        <a:p>
          <a:endParaRPr lang="ru-RU"/>
        </a:p>
      </dgm:t>
    </dgm:pt>
    <dgm:pt modelId="{E7FD9A56-2C1E-4B19-B8A8-B44F5F10D8FD}" type="sibTrans" cxnId="{BF8AF0F2-5EED-4B1C-8AB1-A265ED226A9F}">
      <dgm:prSet/>
      <dgm:spPr/>
      <dgm:t>
        <a:bodyPr/>
        <a:lstStyle/>
        <a:p>
          <a:endParaRPr lang="ru-RU"/>
        </a:p>
      </dgm:t>
    </dgm:pt>
    <dgm:pt modelId="{4514E94F-F4B4-4E92-9B13-6C71864FD2A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C00000"/>
              </a:solidFill>
            </a:rPr>
            <a:t>Юридическая версия </a:t>
          </a:r>
          <a:r>
            <a:rPr lang="ru-RU" dirty="0" smtClean="0"/>
            <a:t>– </a:t>
          </a:r>
        </a:p>
        <a:p>
          <a:pPr algn="l"/>
          <a:r>
            <a:rPr lang="ru-RU" dirty="0" smtClean="0"/>
            <a:t>- какие элементы состава преступления адвокату следует оспаривать</a:t>
          </a:r>
        </a:p>
        <a:p>
          <a:pPr algn="l"/>
          <a:r>
            <a:rPr lang="ru-RU" dirty="0" smtClean="0"/>
            <a:t>- предлагает свою версию юридической квалификации </a:t>
          </a:r>
          <a:endParaRPr lang="ru-RU" dirty="0"/>
        </a:p>
      </dgm:t>
    </dgm:pt>
    <dgm:pt modelId="{701667F8-F079-4B68-8014-D1A27D06092E}" type="parTrans" cxnId="{E92DF6B5-A5FD-4E7F-8B5D-0026EB2BC0BE}">
      <dgm:prSet/>
      <dgm:spPr/>
      <dgm:t>
        <a:bodyPr/>
        <a:lstStyle/>
        <a:p>
          <a:endParaRPr lang="ru-RU"/>
        </a:p>
      </dgm:t>
    </dgm:pt>
    <dgm:pt modelId="{F02C730A-0120-4630-91BD-5FFB8191DA22}" type="sibTrans" cxnId="{E92DF6B5-A5FD-4E7F-8B5D-0026EB2BC0BE}">
      <dgm:prSet/>
      <dgm:spPr/>
      <dgm:t>
        <a:bodyPr/>
        <a:lstStyle/>
        <a:p>
          <a:endParaRPr lang="ru-RU"/>
        </a:p>
      </dgm:t>
    </dgm:pt>
    <dgm:pt modelId="{A4F1B282-0C77-4DC3-B347-95A70B36C73A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rgbClr val="C00000"/>
              </a:solidFill>
            </a:rPr>
            <a:t>Фактическая версия </a:t>
          </a:r>
          <a:r>
            <a:rPr lang="ru-RU" dirty="0" smtClean="0"/>
            <a:t>–</a:t>
          </a:r>
        </a:p>
        <a:p>
          <a:pPr algn="l"/>
          <a:r>
            <a:rPr lang="ru-RU" dirty="0" smtClean="0"/>
            <a:t>- призвана объяснить суду, что произошло и по возможности почему </a:t>
          </a:r>
          <a:endParaRPr lang="ru-RU" dirty="0"/>
        </a:p>
      </dgm:t>
    </dgm:pt>
    <dgm:pt modelId="{92FA52CE-98C7-49A6-8ABB-0D4E4369C6DB}" type="parTrans" cxnId="{4EBAA5A7-091F-4D1A-987A-26C229022EBA}">
      <dgm:prSet/>
      <dgm:spPr/>
      <dgm:t>
        <a:bodyPr/>
        <a:lstStyle/>
        <a:p>
          <a:endParaRPr lang="ru-RU"/>
        </a:p>
      </dgm:t>
    </dgm:pt>
    <dgm:pt modelId="{FE15A5F4-A5EC-426C-8EAF-63EE54E03E3B}" type="sibTrans" cxnId="{4EBAA5A7-091F-4D1A-987A-26C229022EBA}">
      <dgm:prSet/>
      <dgm:spPr/>
      <dgm:t>
        <a:bodyPr/>
        <a:lstStyle/>
        <a:p>
          <a:endParaRPr lang="ru-RU"/>
        </a:p>
      </dgm:t>
    </dgm:pt>
    <dgm:pt modelId="{44265355-FCE0-4BD4-8B90-91AAF337A7A6}" type="pres">
      <dgm:prSet presAssocID="{4BFEECB9-6467-4478-A689-467BF5AD131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143829-95A6-4060-8DF8-201C65BB2138}" type="pres">
      <dgm:prSet presAssocID="{D7AFD640-420B-4896-BBDB-E82EA2D6CFD8}" presName="hierRoot1" presStyleCnt="0">
        <dgm:presLayoutVars>
          <dgm:hierBranch val="init"/>
        </dgm:presLayoutVars>
      </dgm:prSet>
      <dgm:spPr/>
    </dgm:pt>
    <dgm:pt modelId="{A6A0E447-04DF-4CB0-815D-74297C0107F9}" type="pres">
      <dgm:prSet presAssocID="{D7AFD640-420B-4896-BBDB-E82EA2D6CFD8}" presName="rootComposite1" presStyleCnt="0"/>
      <dgm:spPr/>
    </dgm:pt>
    <dgm:pt modelId="{88C4CED4-220B-44F0-9CA7-D4A9A6C1A220}" type="pres">
      <dgm:prSet presAssocID="{D7AFD640-420B-4896-BBDB-E82EA2D6CFD8}" presName="rootText1" presStyleLbl="node0" presStyleIdx="0" presStyleCnt="1" custScaleX="196303" custScaleY="456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EAC4B5-3FC7-4D0B-9AA8-0EBEA6412AEA}" type="pres">
      <dgm:prSet presAssocID="{D7AFD640-420B-4896-BBDB-E82EA2D6CFD8}" presName="rootConnector1" presStyleLbl="node1" presStyleIdx="0" presStyleCnt="0"/>
      <dgm:spPr/>
    </dgm:pt>
    <dgm:pt modelId="{E924BA2E-386D-4914-9449-BA78A0FB4648}" type="pres">
      <dgm:prSet presAssocID="{D7AFD640-420B-4896-BBDB-E82EA2D6CFD8}" presName="hierChild2" presStyleCnt="0"/>
      <dgm:spPr/>
    </dgm:pt>
    <dgm:pt modelId="{983B970C-C948-4A6A-9050-319CE78B4674}" type="pres">
      <dgm:prSet presAssocID="{701667F8-F079-4B68-8014-D1A27D06092E}" presName="Name37" presStyleLbl="parChTrans1D2" presStyleIdx="0" presStyleCnt="2"/>
      <dgm:spPr/>
    </dgm:pt>
    <dgm:pt modelId="{AD1EE1DE-64C8-4B92-ADDD-41CA3D0F4419}" type="pres">
      <dgm:prSet presAssocID="{4514E94F-F4B4-4E92-9B13-6C71864FD2A8}" presName="hierRoot2" presStyleCnt="0">
        <dgm:presLayoutVars>
          <dgm:hierBranch val="init"/>
        </dgm:presLayoutVars>
      </dgm:prSet>
      <dgm:spPr/>
    </dgm:pt>
    <dgm:pt modelId="{ECD789C2-EBB4-4C95-828B-0EA97DAF53A1}" type="pres">
      <dgm:prSet presAssocID="{4514E94F-F4B4-4E92-9B13-6C71864FD2A8}" presName="rootComposite" presStyleCnt="0"/>
      <dgm:spPr/>
    </dgm:pt>
    <dgm:pt modelId="{DAA3AC0F-9672-42B7-B888-F2498EB425E2}" type="pres">
      <dgm:prSet presAssocID="{4514E94F-F4B4-4E92-9B13-6C71864FD2A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47F5E6-C397-405E-B239-A4EC2C56F650}" type="pres">
      <dgm:prSet presAssocID="{4514E94F-F4B4-4E92-9B13-6C71864FD2A8}" presName="rootConnector" presStyleLbl="node2" presStyleIdx="0" presStyleCnt="2"/>
      <dgm:spPr/>
    </dgm:pt>
    <dgm:pt modelId="{E58B79C6-9580-40B4-B8DF-47AF7241896B}" type="pres">
      <dgm:prSet presAssocID="{4514E94F-F4B4-4E92-9B13-6C71864FD2A8}" presName="hierChild4" presStyleCnt="0"/>
      <dgm:spPr/>
    </dgm:pt>
    <dgm:pt modelId="{46CE83A3-27D7-4B52-9D22-B52C8DE12FCB}" type="pres">
      <dgm:prSet presAssocID="{4514E94F-F4B4-4E92-9B13-6C71864FD2A8}" presName="hierChild5" presStyleCnt="0"/>
      <dgm:spPr/>
    </dgm:pt>
    <dgm:pt modelId="{69E9053F-A72C-4080-9CEB-243FE967358E}" type="pres">
      <dgm:prSet presAssocID="{92FA52CE-98C7-49A6-8ABB-0D4E4369C6DB}" presName="Name37" presStyleLbl="parChTrans1D2" presStyleIdx="1" presStyleCnt="2"/>
      <dgm:spPr/>
    </dgm:pt>
    <dgm:pt modelId="{2C920280-907C-45F2-948D-207F0DA197AE}" type="pres">
      <dgm:prSet presAssocID="{A4F1B282-0C77-4DC3-B347-95A70B36C73A}" presName="hierRoot2" presStyleCnt="0">
        <dgm:presLayoutVars>
          <dgm:hierBranch val="init"/>
        </dgm:presLayoutVars>
      </dgm:prSet>
      <dgm:spPr/>
    </dgm:pt>
    <dgm:pt modelId="{5D68B9C9-ECB2-4DF7-A47D-465E2874D9A3}" type="pres">
      <dgm:prSet presAssocID="{A4F1B282-0C77-4DC3-B347-95A70B36C73A}" presName="rootComposite" presStyleCnt="0"/>
      <dgm:spPr/>
    </dgm:pt>
    <dgm:pt modelId="{6002910D-737C-4225-949E-5EA171CA253A}" type="pres">
      <dgm:prSet presAssocID="{A4F1B282-0C77-4DC3-B347-95A70B36C73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D9E03D-1357-4D51-8D96-E63D00328B16}" type="pres">
      <dgm:prSet presAssocID="{A4F1B282-0C77-4DC3-B347-95A70B36C73A}" presName="rootConnector" presStyleLbl="node2" presStyleIdx="1" presStyleCnt="2"/>
      <dgm:spPr/>
    </dgm:pt>
    <dgm:pt modelId="{FDA0D580-9E8B-4FF7-BD71-9227AAF5A06F}" type="pres">
      <dgm:prSet presAssocID="{A4F1B282-0C77-4DC3-B347-95A70B36C73A}" presName="hierChild4" presStyleCnt="0"/>
      <dgm:spPr/>
    </dgm:pt>
    <dgm:pt modelId="{E02F48FD-D97E-4276-9487-92277CD53FDB}" type="pres">
      <dgm:prSet presAssocID="{A4F1B282-0C77-4DC3-B347-95A70B36C73A}" presName="hierChild5" presStyleCnt="0"/>
      <dgm:spPr/>
    </dgm:pt>
    <dgm:pt modelId="{970441EA-F654-43A2-847C-A03390C99A83}" type="pres">
      <dgm:prSet presAssocID="{D7AFD640-420B-4896-BBDB-E82EA2D6CFD8}" presName="hierChild3" presStyleCnt="0"/>
      <dgm:spPr/>
    </dgm:pt>
  </dgm:ptLst>
  <dgm:cxnLst>
    <dgm:cxn modelId="{D0839AA2-ABD8-41CD-98CA-57BDEBF826BC}" type="presOf" srcId="{A4F1B282-0C77-4DC3-B347-95A70B36C73A}" destId="{6002910D-737C-4225-949E-5EA171CA253A}" srcOrd="0" destOrd="0" presId="urn:microsoft.com/office/officeart/2005/8/layout/orgChart1"/>
    <dgm:cxn modelId="{09494BF0-1BA4-411F-803D-DD7ACBA7C938}" type="presOf" srcId="{92FA52CE-98C7-49A6-8ABB-0D4E4369C6DB}" destId="{69E9053F-A72C-4080-9CEB-243FE967358E}" srcOrd="0" destOrd="0" presId="urn:microsoft.com/office/officeart/2005/8/layout/orgChart1"/>
    <dgm:cxn modelId="{9D6FDC05-1D59-4B12-8CCC-FA69A97B5BF1}" type="presOf" srcId="{A4F1B282-0C77-4DC3-B347-95A70B36C73A}" destId="{61D9E03D-1357-4D51-8D96-E63D00328B16}" srcOrd="1" destOrd="0" presId="urn:microsoft.com/office/officeart/2005/8/layout/orgChart1"/>
    <dgm:cxn modelId="{3805E0BB-7049-45B3-88A2-1F12CD9237E2}" type="presOf" srcId="{4BFEECB9-6467-4478-A689-467BF5AD1319}" destId="{44265355-FCE0-4BD4-8B90-91AAF337A7A6}" srcOrd="0" destOrd="0" presId="urn:microsoft.com/office/officeart/2005/8/layout/orgChart1"/>
    <dgm:cxn modelId="{7E714093-3413-4FA0-80A4-CF712B84E6B8}" type="presOf" srcId="{D7AFD640-420B-4896-BBDB-E82EA2D6CFD8}" destId="{DBEAC4B5-3FC7-4D0B-9AA8-0EBEA6412AEA}" srcOrd="1" destOrd="0" presId="urn:microsoft.com/office/officeart/2005/8/layout/orgChart1"/>
    <dgm:cxn modelId="{BF8AF0F2-5EED-4B1C-8AB1-A265ED226A9F}" srcId="{4BFEECB9-6467-4478-A689-467BF5AD1319}" destId="{D7AFD640-420B-4896-BBDB-E82EA2D6CFD8}" srcOrd="0" destOrd="0" parTransId="{21FE89F0-DEFA-40A0-8A13-D2B9EDB5BB77}" sibTransId="{E7FD9A56-2C1E-4B19-B8A8-B44F5F10D8FD}"/>
    <dgm:cxn modelId="{E92DF6B5-A5FD-4E7F-8B5D-0026EB2BC0BE}" srcId="{D7AFD640-420B-4896-BBDB-E82EA2D6CFD8}" destId="{4514E94F-F4B4-4E92-9B13-6C71864FD2A8}" srcOrd="0" destOrd="0" parTransId="{701667F8-F079-4B68-8014-D1A27D06092E}" sibTransId="{F02C730A-0120-4630-91BD-5FFB8191DA22}"/>
    <dgm:cxn modelId="{86A212B8-FBF8-4947-B14B-1A6CDE1B35FE}" type="presOf" srcId="{D7AFD640-420B-4896-BBDB-E82EA2D6CFD8}" destId="{88C4CED4-220B-44F0-9CA7-D4A9A6C1A220}" srcOrd="0" destOrd="0" presId="urn:microsoft.com/office/officeart/2005/8/layout/orgChart1"/>
    <dgm:cxn modelId="{297CAD16-3A20-495A-9F35-153FB2DBD712}" type="presOf" srcId="{701667F8-F079-4B68-8014-D1A27D06092E}" destId="{983B970C-C948-4A6A-9050-319CE78B4674}" srcOrd="0" destOrd="0" presId="urn:microsoft.com/office/officeart/2005/8/layout/orgChart1"/>
    <dgm:cxn modelId="{4EBAA5A7-091F-4D1A-987A-26C229022EBA}" srcId="{D7AFD640-420B-4896-BBDB-E82EA2D6CFD8}" destId="{A4F1B282-0C77-4DC3-B347-95A70B36C73A}" srcOrd="1" destOrd="0" parTransId="{92FA52CE-98C7-49A6-8ABB-0D4E4369C6DB}" sibTransId="{FE15A5F4-A5EC-426C-8EAF-63EE54E03E3B}"/>
    <dgm:cxn modelId="{B538349A-8D70-4FBF-A74E-6DF1A5D7C998}" type="presOf" srcId="{4514E94F-F4B4-4E92-9B13-6C71864FD2A8}" destId="{5647F5E6-C397-405E-B239-A4EC2C56F650}" srcOrd="1" destOrd="0" presId="urn:microsoft.com/office/officeart/2005/8/layout/orgChart1"/>
    <dgm:cxn modelId="{3AB4DEFA-42BC-4B06-BF15-894416101EAD}" type="presOf" srcId="{4514E94F-F4B4-4E92-9B13-6C71864FD2A8}" destId="{DAA3AC0F-9672-42B7-B888-F2498EB425E2}" srcOrd="0" destOrd="0" presId="urn:microsoft.com/office/officeart/2005/8/layout/orgChart1"/>
    <dgm:cxn modelId="{5CF924F9-D02B-45E8-93D4-92EA4E9B9060}" type="presParOf" srcId="{44265355-FCE0-4BD4-8B90-91AAF337A7A6}" destId="{32143829-95A6-4060-8DF8-201C65BB2138}" srcOrd="0" destOrd="0" presId="urn:microsoft.com/office/officeart/2005/8/layout/orgChart1"/>
    <dgm:cxn modelId="{5D76FB4A-3E77-4482-9EA3-6A224F6902EE}" type="presParOf" srcId="{32143829-95A6-4060-8DF8-201C65BB2138}" destId="{A6A0E447-04DF-4CB0-815D-74297C0107F9}" srcOrd="0" destOrd="0" presId="urn:microsoft.com/office/officeart/2005/8/layout/orgChart1"/>
    <dgm:cxn modelId="{23743463-DE81-41D2-8B8C-AF746F188D4A}" type="presParOf" srcId="{A6A0E447-04DF-4CB0-815D-74297C0107F9}" destId="{88C4CED4-220B-44F0-9CA7-D4A9A6C1A220}" srcOrd="0" destOrd="0" presId="urn:microsoft.com/office/officeart/2005/8/layout/orgChart1"/>
    <dgm:cxn modelId="{67BFBBD6-71FE-4CB7-BFA3-7C7602D858ED}" type="presParOf" srcId="{A6A0E447-04DF-4CB0-815D-74297C0107F9}" destId="{DBEAC4B5-3FC7-4D0B-9AA8-0EBEA6412AEA}" srcOrd="1" destOrd="0" presId="urn:microsoft.com/office/officeart/2005/8/layout/orgChart1"/>
    <dgm:cxn modelId="{38196FD9-2B3B-4B2A-90A5-31503D98B18D}" type="presParOf" srcId="{32143829-95A6-4060-8DF8-201C65BB2138}" destId="{E924BA2E-386D-4914-9449-BA78A0FB4648}" srcOrd="1" destOrd="0" presId="urn:microsoft.com/office/officeart/2005/8/layout/orgChart1"/>
    <dgm:cxn modelId="{5B02CF89-EA51-4742-A9B9-76EC0E3DF8FE}" type="presParOf" srcId="{E924BA2E-386D-4914-9449-BA78A0FB4648}" destId="{983B970C-C948-4A6A-9050-319CE78B4674}" srcOrd="0" destOrd="0" presId="urn:microsoft.com/office/officeart/2005/8/layout/orgChart1"/>
    <dgm:cxn modelId="{182A0758-5675-4E30-B1D5-28B1403ECF8B}" type="presParOf" srcId="{E924BA2E-386D-4914-9449-BA78A0FB4648}" destId="{AD1EE1DE-64C8-4B92-ADDD-41CA3D0F4419}" srcOrd="1" destOrd="0" presId="urn:microsoft.com/office/officeart/2005/8/layout/orgChart1"/>
    <dgm:cxn modelId="{7B5D3D6B-8BD3-4C29-A219-CBC8D1CC4685}" type="presParOf" srcId="{AD1EE1DE-64C8-4B92-ADDD-41CA3D0F4419}" destId="{ECD789C2-EBB4-4C95-828B-0EA97DAF53A1}" srcOrd="0" destOrd="0" presId="urn:microsoft.com/office/officeart/2005/8/layout/orgChart1"/>
    <dgm:cxn modelId="{8F09365E-347A-411D-992E-3E09E8AB98BA}" type="presParOf" srcId="{ECD789C2-EBB4-4C95-828B-0EA97DAF53A1}" destId="{DAA3AC0F-9672-42B7-B888-F2498EB425E2}" srcOrd="0" destOrd="0" presId="urn:microsoft.com/office/officeart/2005/8/layout/orgChart1"/>
    <dgm:cxn modelId="{C69C58C8-6DC7-4F9C-BE4F-9DDBC3F6C66D}" type="presParOf" srcId="{ECD789C2-EBB4-4C95-828B-0EA97DAF53A1}" destId="{5647F5E6-C397-405E-B239-A4EC2C56F650}" srcOrd="1" destOrd="0" presId="urn:microsoft.com/office/officeart/2005/8/layout/orgChart1"/>
    <dgm:cxn modelId="{D93E68C0-0B81-44F3-9A5E-CD973BCEDBDB}" type="presParOf" srcId="{AD1EE1DE-64C8-4B92-ADDD-41CA3D0F4419}" destId="{E58B79C6-9580-40B4-B8DF-47AF7241896B}" srcOrd="1" destOrd="0" presId="urn:microsoft.com/office/officeart/2005/8/layout/orgChart1"/>
    <dgm:cxn modelId="{82E64764-C329-4BB4-8D9E-FEA67E7DC188}" type="presParOf" srcId="{AD1EE1DE-64C8-4B92-ADDD-41CA3D0F4419}" destId="{46CE83A3-27D7-4B52-9D22-B52C8DE12FCB}" srcOrd="2" destOrd="0" presId="urn:microsoft.com/office/officeart/2005/8/layout/orgChart1"/>
    <dgm:cxn modelId="{29683B08-E97C-4610-AE02-9347115FA0B7}" type="presParOf" srcId="{E924BA2E-386D-4914-9449-BA78A0FB4648}" destId="{69E9053F-A72C-4080-9CEB-243FE967358E}" srcOrd="2" destOrd="0" presId="urn:microsoft.com/office/officeart/2005/8/layout/orgChart1"/>
    <dgm:cxn modelId="{31A70652-F439-4E1E-890C-BE1EAB36DBA3}" type="presParOf" srcId="{E924BA2E-386D-4914-9449-BA78A0FB4648}" destId="{2C920280-907C-45F2-948D-207F0DA197AE}" srcOrd="3" destOrd="0" presId="urn:microsoft.com/office/officeart/2005/8/layout/orgChart1"/>
    <dgm:cxn modelId="{E314B645-B28F-4AF1-B41E-A39F5A56398F}" type="presParOf" srcId="{2C920280-907C-45F2-948D-207F0DA197AE}" destId="{5D68B9C9-ECB2-4DF7-A47D-465E2874D9A3}" srcOrd="0" destOrd="0" presId="urn:microsoft.com/office/officeart/2005/8/layout/orgChart1"/>
    <dgm:cxn modelId="{AE9A692B-3FCA-4979-80E4-EF3474FCF6B6}" type="presParOf" srcId="{5D68B9C9-ECB2-4DF7-A47D-465E2874D9A3}" destId="{6002910D-737C-4225-949E-5EA171CA253A}" srcOrd="0" destOrd="0" presId="urn:microsoft.com/office/officeart/2005/8/layout/orgChart1"/>
    <dgm:cxn modelId="{72B7A8B3-3F6A-41BE-995F-F6C2B37FABE7}" type="presParOf" srcId="{5D68B9C9-ECB2-4DF7-A47D-465E2874D9A3}" destId="{61D9E03D-1357-4D51-8D96-E63D00328B16}" srcOrd="1" destOrd="0" presId="urn:microsoft.com/office/officeart/2005/8/layout/orgChart1"/>
    <dgm:cxn modelId="{0E68AA55-42F9-4987-A003-587A4D3D1E97}" type="presParOf" srcId="{2C920280-907C-45F2-948D-207F0DA197AE}" destId="{FDA0D580-9E8B-4FF7-BD71-9227AAF5A06F}" srcOrd="1" destOrd="0" presId="urn:microsoft.com/office/officeart/2005/8/layout/orgChart1"/>
    <dgm:cxn modelId="{FFE70D36-C24E-45B7-8628-47B5F2BE4B9A}" type="presParOf" srcId="{2C920280-907C-45F2-948D-207F0DA197AE}" destId="{E02F48FD-D97E-4276-9487-92277CD53FDB}" srcOrd="2" destOrd="0" presId="urn:microsoft.com/office/officeart/2005/8/layout/orgChart1"/>
    <dgm:cxn modelId="{66BAC7D7-4DB5-499D-8BD0-E765F1E37AFD}" type="presParOf" srcId="{32143829-95A6-4060-8DF8-201C65BB2138}" destId="{970441EA-F654-43A2-847C-A03390C99A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5ADB38-09B9-490F-AB53-10EAF6D8B4A0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B7EB3D4-04BB-4DA3-B544-4F5267E49681}">
      <dgm:prSet phldrT="[Текст]" custT="1"/>
      <dgm:spPr/>
      <dgm:t>
        <a:bodyPr/>
        <a:lstStyle/>
        <a:p>
          <a:r>
            <a:rPr lang="ru-RU" sz="1800" dirty="0" smtClean="0"/>
            <a:t>доказано ли, что имело место деяние, в совершении которого обвиняется подсудимый</a:t>
          </a:r>
          <a:endParaRPr lang="ru-RU" sz="1800" dirty="0"/>
        </a:p>
      </dgm:t>
    </dgm:pt>
    <dgm:pt modelId="{A56B0982-BE6A-4E18-9A79-82777E60C5F0}" type="parTrans" cxnId="{EA893FF5-AE83-402D-B20D-DDA5CCE446C8}">
      <dgm:prSet/>
      <dgm:spPr/>
      <dgm:t>
        <a:bodyPr/>
        <a:lstStyle/>
        <a:p>
          <a:endParaRPr lang="ru-RU"/>
        </a:p>
      </dgm:t>
    </dgm:pt>
    <dgm:pt modelId="{7C2D247B-6326-49DC-96CB-7D8E75B8D5A3}" type="sibTrans" cxnId="{EA893FF5-AE83-402D-B20D-DDA5CCE446C8}">
      <dgm:prSet/>
      <dgm:spPr/>
      <dgm:t>
        <a:bodyPr/>
        <a:lstStyle/>
        <a:p>
          <a:endParaRPr lang="ru-RU"/>
        </a:p>
      </dgm:t>
    </dgm:pt>
    <dgm:pt modelId="{52B46D54-CE56-4536-B9FB-13EC66C2A5B1}">
      <dgm:prSet phldrT="[Текст]" custT="1"/>
      <dgm:spPr/>
      <dgm:t>
        <a:bodyPr/>
        <a:lstStyle/>
        <a:p>
          <a:r>
            <a:rPr lang="ru-RU" sz="1800" dirty="0" smtClean="0"/>
            <a:t>является ли это деяние преступлением, и каким уголовным законом оно предусмотрено</a:t>
          </a:r>
          <a:endParaRPr lang="ru-RU" sz="1800" dirty="0"/>
        </a:p>
      </dgm:t>
    </dgm:pt>
    <dgm:pt modelId="{D76DC1EA-EF46-4428-9F15-5F548053B133}" type="parTrans" cxnId="{80FABB5F-3EFC-4DDD-886A-F394122241A8}">
      <dgm:prSet/>
      <dgm:spPr/>
      <dgm:t>
        <a:bodyPr/>
        <a:lstStyle/>
        <a:p>
          <a:endParaRPr lang="ru-RU"/>
        </a:p>
      </dgm:t>
    </dgm:pt>
    <dgm:pt modelId="{E5414F05-0A4B-4C88-BE6B-AE678B83E1DF}" type="sibTrans" cxnId="{80FABB5F-3EFC-4DDD-886A-F394122241A8}">
      <dgm:prSet/>
      <dgm:spPr/>
      <dgm:t>
        <a:bodyPr/>
        <a:lstStyle/>
        <a:p>
          <a:endParaRPr lang="ru-RU"/>
        </a:p>
      </dgm:t>
    </dgm:pt>
    <dgm:pt modelId="{FA754106-7731-494E-BAF7-6FD54E962D7C}">
      <dgm:prSet phldrT="[Текст]" custT="1"/>
      <dgm:spPr/>
      <dgm:t>
        <a:bodyPr/>
        <a:lstStyle/>
        <a:p>
          <a:r>
            <a:rPr lang="ru-RU" sz="1800" dirty="0" smtClean="0"/>
            <a:t>доказано ли, что деяние совершил подсудимый</a:t>
          </a:r>
          <a:endParaRPr lang="ru-RU" sz="1800" dirty="0"/>
        </a:p>
      </dgm:t>
    </dgm:pt>
    <dgm:pt modelId="{E6669905-B4DD-4D29-B8DE-3AE06D2D8099}" type="parTrans" cxnId="{0115C129-9CC1-4619-AA74-434E7CF6C361}">
      <dgm:prSet/>
      <dgm:spPr/>
      <dgm:t>
        <a:bodyPr/>
        <a:lstStyle/>
        <a:p>
          <a:endParaRPr lang="ru-RU"/>
        </a:p>
      </dgm:t>
    </dgm:pt>
    <dgm:pt modelId="{E5823F68-730D-4DFA-93CE-3FC4A614E6C2}" type="sibTrans" cxnId="{0115C129-9CC1-4619-AA74-434E7CF6C361}">
      <dgm:prSet/>
      <dgm:spPr/>
      <dgm:t>
        <a:bodyPr/>
        <a:lstStyle/>
        <a:p>
          <a:endParaRPr lang="ru-RU"/>
        </a:p>
      </dgm:t>
    </dgm:pt>
    <dgm:pt modelId="{F77A3D44-1178-4321-BF15-9C56E59BDEF2}">
      <dgm:prSet phldrT="[Текст]" custT="1"/>
      <dgm:spPr/>
      <dgm:t>
        <a:bodyPr/>
        <a:lstStyle/>
        <a:p>
          <a:r>
            <a:rPr lang="ru-RU" sz="1800" dirty="0" smtClean="0"/>
            <a:t>виновен ли подсудимый в совершении этого преступления</a:t>
          </a:r>
          <a:endParaRPr lang="ru-RU" sz="1800" dirty="0"/>
        </a:p>
      </dgm:t>
    </dgm:pt>
    <dgm:pt modelId="{6CABA4EA-A156-4482-B0E8-CF9497335738}" type="parTrans" cxnId="{18201C5F-5EAE-40A9-B06B-E89BDF184076}">
      <dgm:prSet/>
      <dgm:spPr/>
      <dgm:t>
        <a:bodyPr/>
        <a:lstStyle/>
        <a:p>
          <a:endParaRPr lang="ru-RU"/>
        </a:p>
      </dgm:t>
    </dgm:pt>
    <dgm:pt modelId="{85CF3902-EC60-4DEC-AD11-3C1B87AA49CA}" type="sibTrans" cxnId="{18201C5F-5EAE-40A9-B06B-E89BDF184076}">
      <dgm:prSet/>
      <dgm:spPr/>
      <dgm:t>
        <a:bodyPr/>
        <a:lstStyle/>
        <a:p>
          <a:endParaRPr lang="ru-RU"/>
        </a:p>
      </dgm:t>
    </dgm:pt>
    <dgm:pt modelId="{5E862CF1-CDE3-4083-8BC6-079C71BBBB44}">
      <dgm:prSet phldrT="[Текст]" custT="1"/>
      <dgm:spPr/>
      <dgm:t>
        <a:bodyPr/>
        <a:lstStyle/>
        <a:p>
          <a:r>
            <a:rPr lang="ru-RU" sz="1800" dirty="0" smtClean="0"/>
            <a:t>подлежит ли подсудимый наказанию</a:t>
          </a:r>
          <a:endParaRPr lang="ru-RU" sz="1800" dirty="0"/>
        </a:p>
      </dgm:t>
    </dgm:pt>
    <dgm:pt modelId="{9015590F-0F1A-4F16-B828-430498EA3E43}" type="parTrans" cxnId="{4E58673A-7104-48C2-A0E8-765D4907011B}">
      <dgm:prSet/>
      <dgm:spPr/>
      <dgm:t>
        <a:bodyPr/>
        <a:lstStyle/>
        <a:p>
          <a:endParaRPr lang="ru-RU"/>
        </a:p>
      </dgm:t>
    </dgm:pt>
    <dgm:pt modelId="{1EF18B16-1D1F-485C-AF0A-2B51C3005B09}" type="sibTrans" cxnId="{4E58673A-7104-48C2-A0E8-765D4907011B}">
      <dgm:prSet/>
      <dgm:spPr/>
      <dgm:t>
        <a:bodyPr/>
        <a:lstStyle/>
        <a:p>
          <a:endParaRPr lang="ru-RU"/>
        </a:p>
      </dgm:t>
    </dgm:pt>
    <dgm:pt modelId="{D12DBE42-6DCD-45A1-BB61-362D1DD863E4}">
      <dgm:prSet custT="1"/>
      <dgm:spPr/>
      <dgm:t>
        <a:bodyPr/>
        <a:lstStyle/>
        <a:p>
          <a:r>
            <a:rPr lang="ru-RU" sz="1800" dirty="0" smtClean="0"/>
            <a:t>имеются ли обстоятельства, смягчающие и отягчающие наказание</a:t>
          </a:r>
          <a:endParaRPr lang="ru-RU" sz="1800" dirty="0"/>
        </a:p>
      </dgm:t>
    </dgm:pt>
    <dgm:pt modelId="{EEDB2FF0-9813-4E2B-840D-F2A60BEBAC9C}" type="parTrans" cxnId="{A41EFB0C-5DED-4708-B88D-199C11AE632F}">
      <dgm:prSet/>
      <dgm:spPr/>
      <dgm:t>
        <a:bodyPr/>
        <a:lstStyle/>
        <a:p>
          <a:endParaRPr lang="ru-RU"/>
        </a:p>
      </dgm:t>
    </dgm:pt>
    <dgm:pt modelId="{B35C9803-219C-436F-8BF9-3FA01658798D}" type="sibTrans" cxnId="{A41EFB0C-5DED-4708-B88D-199C11AE632F}">
      <dgm:prSet/>
      <dgm:spPr/>
      <dgm:t>
        <a:bodyPr/>
        <a:lstStyle/>
        <a:p>
          <a:endParaRPr lang="ru-RU"/>
        </a:p>
      </dgm:t>
    </dgm:pt>
    <dgm:pt modelId="{646FFAA6-B9D4-44AF-82AB-C4EA688F5302}">
      <dgm:prSet custT="1"/>
      <dgm:spPr/>
      <dgm:t>
        <a:bodyPr/>
        <a:lstStyle/>
        <a:p>
          <a:r>
            <a:rPr lang="ru-RU" sz="1800" smtClean="0"/>
            <a:t>какое наказание должно быть назначено подсудимому </a:t>
          </a:r>
          <a:endParaRPr lang="ru-RU" sz="1800"/>
        </a:p>
      </dgm:t>
    </dgm:pt>
    <dgm:pt modelId="{8833A827-A742-4C5F-A839-16A255558FE0}" type="parTrans" cxnId="{83BE0723-F21A-4EB0-B936-19D9AE29118B}">
      <dgm:prSet/>
      <dgm:spPr/>
      <dgm:t>
        <a:bodyPr/>
        <a:lstStyle/>
        <a:p>
          <a:endParaRPr lang="ru-RU"/>
        </a:p>
      </dgm:t>
    </dgm:pt>
    <dgm:pt modelId="{58E912B9-52AD-4EB4-8797-1ED427C8E123}" type="sibTrans" cxnId="{83BE0723-F21A-4EB0-B936-19D9AE29118B}">
      <dgm:prSet/>
      <dgm:spPr/>
      <dgm:t>
        <a:bodyPr/>
        <a:lstStyle/>
        <a:p>
          <a:endParaRPr lang="ru-RU"/>
        </a:p>
      </dgm:t>
    </dgm:pt>
    <dgm:pt modelId="{E5941C91-C331-49FD-85F9-693FEE7014D1}">
      <dgm:prSet/>
      <dgm:spPr/>
      <dgm:t>
        <a:bodyPr/>
        <a:lstStyle/>
        <a:p>
          <a:r>
            <a:rPr lang="ru-RU" i="1" dirty="0" smtClean="0"/>
            <a:t>установление обстоятельств, исключающих противоправность деяния</a:t>
          </a:r>
          <a:r>
            <a:rPr lang="ru-RU" dirty="0" smtClean="0"/>
            <a:t> (необходимая оборона, крайняя необходимость)</a:t>
          </a:r>
          <a:endParaRPr lang="ru-RU" dirty="0"/>
        </a:p>
      </dgm:t>
    </dgm:pt>
    <dgm:pt modelId="{E4ED7D36-AD30-463B-87F8-6E43EDD464A4}" type="parTrans" cxnId="{58962DCB-08E2-4123-93F7-41D1B7CF35A1}">
      <dgm:prSet/>
      <dgm:spPr/>
      <dgm:t>
        <a:bodyPr/>
        <a:lstStyle/>
        <a:p>
          <a:endParaRPr lang="ru-RU"/>
        </a:p>
      </dgm:t>
    </dgm:pt>
    <dgm:pt modelId="{22360AA0-3427-4ADD-B3A2-17A82FB2804C}" type="sibTrans" cxnId="{58962DCB-08E2-4123-93F7-41D1B7CF35A1}">
      <dgm:prSet/>
      <dgm:spPr/>
      <dgm:t>
        <a:bodyPr/>
        <a:lstStyle/>
        <a:p>
          <a:endParaRPr lang="ru-RU"/>
        </a:p>
      </dgm:t>
    </dgm:pt>
    <dgm:pt modelId="{D966D828-A6B0-4EA3-B5E7-8BA49ACEE297}">
      <dgm:prSet custT="1"/>
      <dgm:spPr/>
      <dgm:t>
        <a:bodyPr/>
        <a:lstStyle/>
        <a:p>
          <a:r>
            <a:rPr lang="ru-RU" sz="1600" i="1" dirty="0" smtClean="0"/>
            <a:t>Исследование каждого доказательства с точки зрения достоверности, доброкачественности и допустимости</a:t>
          </a:r>
          <a:endParaRPr lang="ru-RU" sz="1600" dirty="0"/>
        </a:p>
      </dgm:t>
    </dgm:pt>
    <dgm:pt modelId="{633C0210-67AD-460A-B353-BAE304652E17}" type="parTrans" cxnId="{6BB5DF0E-D657-4166-ACDF-CCF8E375B9B1}">
      <dgm:prSet/>
      <dgm:spPr/>
      <dgm:t>
        <a:bodyPr/>
        <a:lstStyle/>
        <a:p>
          <a:endParaRPr lang="ru-RU"/>
        </a:p>
      </dgm:t>
    </dgm:pt>
    <dgm:pt modelId="{DD68CC7E-CECC-48BC-B421-62EDC3CF227B}" type="sibTrans" cxnId="{6BB5DF0E-D657-4166-ACDF-CCF8E375B9B1}">
      <dgm:prSet/>
      <dgm:spPr/>
      <dgm:t>
        <a:bodyPr/>
        <a:lstStyle/>
        <a:p>
          <a:endParaRPr lang="ru-RU"/>
        </a:p>
      </dgm:t>
    </dgm:pt>
    <dgm:pt modelId="{83847D58-A4D7-4F3E-BEAF-45111F2C68E5}">
      <dgm:prSet custT="1"/>
      <dgm:spPr/>
      <dgm:t>
        <a:bodyPr/>
        <a:lstStyle/>
        <a:p>
          <a:r>
            <a:rPr lang="ru-RU" sz="1600" i="1" dirty="0" smtClean="0"/>
            <a:t>Особое внимание – оценке показаний потерпевшего, свидетелей, заключения эксперта</a:t>
          </a:r>
          <a:endParaRPr lang="ru-RU" sz="1600" dirty="0"/>
        </a:p>
      </dgm:t>
    </dgm:pt>
    <dgm:pt modelId="{426B67BF-86A2-4A3F-84C9-E1782B3CDD67}" type="parTrans" cxnId="{3769DB70-4BAC-49AD-B7AD-1208C3D652FF}">
      <dgm:prSet/>
      <dgm:spPr/>
      <dgm:t>
        <a:bodyPr/>
        <a:lstStyle/>
        <a:p>
          <a:endParaRPr lang="ru-RU"/>
        </a:p>
      </dgm:t>
    </dgm:pt>
    <dgm:pt modelId="{2EFE825E-AE1D-4288-B153-35C0DFDF5ACF}" type="sibTrans" cxnId="{3769DB70-4BAC-49AD-B7AD-1208C3D652FF}">
      <dgm:prSet/>
      <dgm:spPr/>
      <dgm:t>
        <a:bodyPr/>
        <a:lstStyle/>
        <a:p>
          <a:endParaRPr lang="ru-RU"/>
        </a:p>
      </dgm:t>
    </dgm:pt>
    <dgm:pt modelId="{A9FCA823-BB26-4E89-8718-8EED277B06A8}">
      <dgm:prSet custT="1"/>
      <dgm:spPr/>
      <dgm:t>
        <a:bodyPr/>
        <a:lstStyle/>
        <a:p>
          <a:r>
            <a:rPr lang="ru-RU" sz="1600" i="1" dirty="0" smtClean="0"/>
            <a:t>Обратить внимание суда не только на имеющиеся в деле доказательства, но и на те, которые отсутствуют</a:t>
          </a:r>
          <a:endParaRPr lang="ru-RU" sz="1600" dirty="0"/>
        </a:p>
      </dgm:t>
    </dgm:pt>
    <dgm:pt modelId="{093CAF20-C7CF-47BE-9A3D-8BD7BED560A1}" type="parTrans" cxnId="{9F1A883D-6C95-46E6-9D7A-F26AF0C2A379}">
      <dgm:prSet/>
      <dgm:spPr/>
      <dgm:t>
        <a:bodyPr/>
        <a:lstStyle/>
        <a:p>
          <a:endParaRPr lang="ru-RU"/>
        </a:p>
      </dgm:t>
    </dgm:pt>
    <dgm:pt modelId="{8FBF37E1-0AE4-42A9-8EAA-436D160EC154}" type="sibTrans" cxnId="{9F1A883D-6C95-46E6-9D7A-F26AF0C2A379}">
      <dgm:prSet/>
      <dgm:spPr/>
      <dgm:t>
        <a:bodyPr/>
        <a:lstStyle/>
        <a:p>
          <a:endParaRPr lang="ru-RU"/>
        </a:p>
      </dgm:t>
    </dgm:pt>
    <dgm:pt modelId="{C3E2B993-F256-4C27-BC81-B94FA3629E21}" type="pres">
      <dgm:prSet presAssocID="{C65ADB38-09B9-490F-AB53-10EAF6D8B4A0}" presName="diagram" presStyleCnt="0">
        <dgm:presLayoutVars>
          <dgm:dir/>
          <dgm:resizeHandles val="exact"/>
        </dgm:presLayoutVars>
      </dgm:prSet>
      <dgm:spPr/>
    </dgm:pt>
    <dgm:pt modelId="{5D52E613-F1E4-434E-AA41-CEB16232FA1E}" type="pres">
      <dgm:prSet presAssocID="{AB7EB3D4-04BB-4DA3-B544-4F5267E49681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A2466-C143-4341-A2A6-A439D0547F86}" type="pres">
      <dgm:prSet presAssocID="{7C2D247B-6326-49DC-96CB-7D8E75B8D5A3}" presName="sibTrans" presStyleCnt="0"/>
      <dgm:spPr/>
    </dgm:pt>
    <dgm:pt modelId="{629F57DF-BD32-4787-B2DD-5D34462FDD26}" type="pres">
      <dgm:prSet presAssocID="{52B46D54-CE56-4536-B9FB-13EC66C2A5B1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0102A-BC6B-4D91-AB10-C4A4C17DD73B}" type="pres">
      <dgm:prSet presAssocID="{E5414F05-0A4B-4C88-BE6B-AE678B83E1DF}" presName="sibTrans" presStyleCnt="0"/>
      <dgm:spPr/>
    </dgm:pt>
    <dgm:pt modelId="{992F62CA-06ED-4E03-B11C-61E21BC5FA92}" type="pres">
      <dgm:prSet presAssocID="{FA754106-7731-494E-BAF7-6FD54E962D7C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7C518-756A-4172-AC61-F178427EF3C4}" type="pres">
      <dgm:prSet presAssocID="{E5823F68-730D-4DFA-93CE-3FC4A614E6C2}" presName="sibTrans" presStyleCnt="0"/>
      <dgm:spPr/>
    </dgm:pt>
    <dgm:pt modelId="{9716E8CC-B266-4EDB-B9C6-72D31BA8BC2E}" type="pres">
      <dgm:prSet presAssocID="{F77A3D44-1178-4321-BF15-9C56E59BDEF2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54A34-8253-45B3-B758-312BC2295BAD}" type="pres">
      <dgm:prSet presAssocID="{85CF3902-EC60-4DEC-AD11-3C1B87AA49CA}" presName="sibTrans" presStyleCnt="0"/>
      <dgm:spPr/>
    </dgm:pt>
    <dgm:pt modelId="{82C86B4D-A268-4144-993E-1FA028737EA5}" type="pres">
      <dgm:prSet presAssocID="{5E862CF1-CDE3-4083-8BC6-079C71BBBB44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A512B-C7CA-4BC5-9FE3-A1433101243D}" type="pres">
      <dgm:prSet presAssocID="{1EF18B16-1D1F-485C-AF0A-2B51C3005B09}" presName="sibTrans" presStyleCnt="0"/>
      <dgm:spPr/>
    </dgm:pt>
    <dgm:pt modelId="{75D7EFC5-6907-477E-A3D7-40C0BFB5C515}" type="pres">
      <dgm:prSet presAssocID="{D12DBE42-6DCD-45A1-BB61-362D1DD863E4}" presName="node" presStyleLbl="node1" presStyleIdx="5" presStyleCnt="11">
        <dgm:presLayoutVars>
          <dgm:bulletEnabled val="1"/>
        </dgm:presLayoutVars>
      </dgm:prSet>
      <dgm:spPr/>
    </dgm:pt>
    <dgm:pt modelId="{9AD030E2-A8F5-471C-8074-702DBC520A92}" type="pres">
      <dgm:prSet presAssocID="{B35C9803-219C-436F-8BF9-3FA01658798D}" presName="sibTrans" presStyleCnt="0"/>
      <dgm:spPr/>
    </dgm:pt>
    <dgm:pt modelId="{33F0FBC1-9B44-4B9A-ABC0-7D2724B8222B}" type="pres">
      <dgm:prSet presAssocID="{646FFAA6-B9D4-44AF-82AB-C4EA688F5302}" presName="node" presStyleLbl="node1" presStyleIdx="6" presStyleCnt="11">
        <dgm:presLayoutVars>
          <dgm:bulletEnabled val="1"/>
        </dgm:presLayoutVars>
      </dgm:prSet>
      <dgm:spPr/>
    </dgm:pt>
    <dgm:pt modelId="{BC434B9A-EAD5-49F0-8901-4A9D2F3928D7}" type="pres">
      <dgm:prSet presAssocID="{58E912B9-52AD-4EB4-8797-1ED427C8E123}" presName="sibTrans" presStyleCnt="0"/>
      <dgm:spPr/>
    </dgm:pt>
    <dgm:pt modelId="{5EE888BA-0AA3-4998-9DBD-7A75EE1FD1E0}" type="pres">
      <dgm:prSet presAssocID="{E5941C91-C331-49FD-85F9-693FEE7014D1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24A8F-AF6E-4066-AF30-0F1D61DEAA08}" type="pres">
      <dgm:prSet presAssocID="{22360AA0-3427-4ADD-B3A2-17A82FB2804C}" presName="sibTrans" presStyleCnt="0"/>
      <dgm:spPr/>
    </dgm:pt>
    <dgm:pt modelId="{C31D8ECF-B544-4438-928E-4F53C49FA820}" type="pres">
      <dgm:prSet presAssocID="{D966D828-A6B0-4EA3-B5E7-8BA49ACEE297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A0349-A5A0-4AD3-B5D1-C49C3F099102}" type="pres">
      <dgm:prSet presAssocID="{DD68CC7E-CECC-48BC-B421-62EDC3CF227B}" presName="sibTrans" presStyleCnt="0"/>
      <dgm:spPr/>
    </dgm:pt>
    <dgm:pt modelId="{25281260-E625-4C98-8DB9-6FEFC82FE9FD}" type="pres">
      <dgm:prSet presAssocID="{83847D58-A4D7-4F3E-BEAF-45111F2C68E5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CF690-DE86-4609-B25E-C16F3BCF00C6}" type="pres">
      <dgm:prSet presAssocID="{2EFE825E-AE1D-4288-B153-35C0DFDF5ACF}" presName="sibTrans" presStyleCnt="0"/>
      <dgm:spPr/>
    </dgm:pt>
    <dgm:pt modelId="{C29FAF76-1281-4660-BFA7-D102271F2446}" type="pres">
      <dgm:prSet presAssocID="{A9FCA823-BB26-4E89-8718-8EED277B06A8}" presName="node" presStyleLbl="node1" presStyleIdx="10" presStyleCnt="11">
        <dgm:presLayoutVars>
          <dgm:bulletEnabled val="1"/>
        </dgm:presLayoutVars>
      </dgm:prSet>
      <dgm:spPr/>
    </dgm:pt>
  </dgm:ptLst>
  <dgm:cxnLst>
    <dgm:cxn modelId="{F566AE9E-33F9-464D-AF12-192FB4F51012}" type="presOf" srcId="{D12DBE42-6DCD-45A1-BB61-362D1DD863E4}" destId="{75D7EFC5-6907-477E-A3D7-40C0BFB5C515}" srcOrd="0" destOrd="0" presId="urn:microsoft.com/office/officeart/2005/8/layout/default"/>
    <dgm:cxn modelId="{7CF92DD4-2C8E-4637-90E4-F7D645EEE445}" type="presOf" srcId="{83847D58-A4D7-4F3E-BEAF-45111F2C68E5}" destId="{25281260-E625-4C98-8DB9-6FEFC82FE9FD}" srcOrd="0" destOrd="0" presId="urn:microsoft.com/office/officeart/2005/8/layout/default"/>
    <dgm:cxn modelId="{0115C129-9CC1-4619-AA74-434E7CF6C361}" srcId="{C65ADB38-09B9-490F-AB53-10EAF6D8B4A0}" destId="{FA754106-7731-494E-BAF7-6FD54E962D7C}" srcOrd="2" destOrd="0" parTransId="{E6669905-B4DD-4D29-B8DE-3AE06D2D8099}" sibTransId="{E5823F68-730D-4DFA-93CE-3FC4A614E6C2}"/>
    <dgm:cxn modelId="{9F1A883D-6C95-46E6-9D7A-F26AF0C2A379}" srcId="{C65ADB38-09B9-490F-AB53-10EAF6D8B4A0}" destId="{A9FCA823-BB26-4E89-8718-8EED277B06A8}" srcOrd="10" destOrd="0" parTransId="{093CAF20-C7CF-47BE-9A3D-8BD7BED560A1}" sibTransId="{8FBF37E1-0AE4-42A9-8EAA-436D160EC154}"/>
    <dgm:cxn modelId="{18201C5F-5EAE-40A9-B06B-E89BDF184076}" srcId="{C65ADB38-09B9-490F-AB53-10EAF6D8B4A0}" destId="{F77A3D44-1178-4321-BF15-9C56E59BDEF2}" srcOrd="3" destOrd="0" parTransId="{6CABA4EA-A156-4482-B0E8-CF9497335738}" sibTransId="{85CF3902-EC60-4DEC-AD11-3C1B87AA49CA}"/>
    <dgm:cxn modelId="{78A9AE36-7AD4-4196-AB9A-C9061BBD210F}" type="presOf" srcId="{5E862CF1-CDE3-4083-8BC6-079C71BBBB44}" destId="{82C86B4D-A268-4144-993E-1FA028737EA5}" srcOrd="0" destOrd="0" presId="urn:microsoft.com/office/officeart/2005/8/layout/default"/>
    <dgm:cxn modelId="{6BB5DF0E-D657-4166-ACDF-CCF8E375B9B1}" srcId="{C65ADB38-09B9-490F-AB53-10EAF6D8B4A0}" destId="{D966D828-A6B0-4EA3-B5E7-8BA49ACEE297}" srcOrd="8" destOrd="0" parTransId="{633C0210-67AD-460A-B353-BAE304652E17}" sibTransId="{DD68CC7E-CECC-48BC-B421-62EDC3CF227B}"/>
    <dgm:cxn modelId="{58962DCB-08E2-4123-93F7-41D1B7CF35A1}" srcId="{C65ADB38-09B9-490F-AB53-10EAF6D8B4A0}" destId="{E5941C91-C331-49FD-85F9-693FEE7014D1}" srcOrd="7" destOrd="0" parTransId="{E4ED7D36-AD30-463B-87F8-6E43EDD464A4}" sibTransId="{22360AA0-3427-4ADD-B3A2-17A82FB2804C}"/>
    <dgm:cxn modelId="{CAA161C6-D02C-4ABB-A5F9-89C5421CEED1}" type="presOf" srcId="{A9FCA823-BB26-4E89-8718-8EED277B06A8}" destId="{C29FAF76-1281-4660-BFA7-D102271F2446}" srcOrd="0" destOrd="0" presId="urn:microsoft.com/office/officeart/2005/8/layout/default"/>
    <dgm:cxn modelId="{A41EFB0C-5DED-4708-B88D-199C11AE632F}" srcId="{C65ADB38-09B9-490F-AB53-10EAF6D8B4A0}" destId="{D12DBE42-6DCD-45A1-BB61-362D1DD863E4}" srcOrd="5" destOrd="0" parTransId="{EEDB2FF0-9813-4E2B-840D-F2A60BEBAC9C}" sibTransId="{B35C9803-219C-436F-8BF9-3FA01658798D}"/>
    <dgm:cxn modelId="{0E4C0844-1C61-4379-AB4D-EBF5B3C47522}" type="presOf" srcId="{E5941C91-C331-49FD-85F9-693FEE7014D1}" destId="{5EE888BA-0AA3-4998-9DBD-7A75EE1FD1E0}" srcOrd="0" destOrd="0" presId="urn:microsoft.com/office/officeart/2005/8/layout/default"/>
    <dgm:cxn modelId="{FA6D9E8E-510D-4BA5-92AD-88E142149263}" type="presOf" srcId="{646FFAA6-B9D4-44AF-82AB-C4EA688F5302}" destId="{33F0FBC1-9B44-4B9A-ABC0-7D2724B8222B}" srcOrd="0" destOrd="0" presId="urn:microsoft.com/office/officeart/2005/8/layout/default"/>
    <dgm:cxn modelId="{3C48A0B8-7E66-442D-B9C7-C8416593AC67}" type="presOf" srcId="{F77A3D44-1178-4321-BF15-9C56E59BDEF2}" destId="{9716E8CC-B266-4EDB-B9C6-72D31BA8BC2E}" srcOrd="0" destOrd="0" presId="urn:microsoft.com/office/officeart/2005/8/layout/default"/>
    <dgm:cxn modelId="{EA893FF5-AE83-402D-B20D-DDA5CCE446C8}" srcId="{C65ADB38-09B9-490F-AB53-10EAF6D8B4A0}" destId="{AB7EB3D4-04BB-4DA3-B544-4F5267E49681}" srcOrd="0" destOrd="0" parTransId="{A56B0982-BE6A-4E18-9A79-82777E60C5F0}" sibTransId="{7C2D247B-6326-49DC-96CB-7D8E75B8D5A3}"/>
    <dgm:cxn modelId="{3769DB70-4BAC-49AD-B7AD-1208C3D652FF}" srcId="{C65ADB38-09B9-490F-AB53-10EAF6D8B4A0}" destId="{83847D58-A4D7-4F3E-BEAF-45111F2C68E5}" srcOrd="9" destOrd="0" parTransId="{426B67BF-86A2-4A3F-84C9-E1782B3CDD67}" sibTransId="{2EFE825E-AE1D-4288-B153-35C0DFDF5ACF}"/>
    <dgm:cxn modelId="{4E58673A-7104-48C2-A0E8-765D4907011B}" srcId="{C65ADB38-09B9-490F-AB53-10EAF6D8B4A0}" destId="{5E862CF1-CDE3-4083-8BC6-079C71BBBB44}" srcOrd="4" destOrd="0" parTransId="{9015590F-0F1A-4F16-B828-430498EA3E43}" sibTransId="{1EF18B16-1D1F-485C-AF0A-2B51C3005B09}"/>
    <dgm:cxn modelId="{80FABB5F-3EFC-4DDD-886A-F394122241A8}" srcId="{C65ADB38-09B9-490F-AB53-10EAF6D8B4A0}" destId="{52B46D54-CE56-4536-B9FB-13EC66C2A5B1}" srcOrd="1" destOrd="0" parTransId="{D76DC1EA-EF46-4428-9F15-5F548053B133}" sibTransId="{E5414F05-0A4B-4C88-BE6B-AE678B83E1DF}"/>
    <dgm:cxn modelId="{F5BC0A2A-6FB3-4633-8B2E-3500990159EB}" type="presOf" srcId="{FA754106-7731-494E-BAF7-6FD54E962D7C}" destId="{992F62CA-06ED-4E03-B11C-61E21BC5FA92}" srcOrd="0" destOrd="0" presId="urn:microsoft.com/office/officeart/2005/8/layout/default"/>
    <dgm:cxn modelId="{83BE0723-F21A-4EB0-B936-19D9AE29118B}" srcId="{C65ADB38-09B9-490F-AB53-10EAF6D8B4A0}" destId="{646FFAA6-B9D4-44AF-82AB-C4EA688F5302}" srcOrd="6" destOrd="0" parTransId="{8833A827-A742-4C5F-A839-16A255558FE0}" sibTransId="{58E912B9-52AD-4EB4-8797-1ED427C8E123}"/>
    <dgm:cxn modelId="{B11D0972-D4C9-41E2-9D60-8F5F0362935E}" type="presOf" srcId="{52B46D54-CE56-4536-B9FB-13EC66C2A5B1}" destId="{629F57DF-BD32-4787-B2DD-5D34462FDD26}" srcOrd="0" destOrd="0" presId="urn:microsoft.com/office/officeart/2005/8/layout/default"/>
    <dgm:cxn modelId="{1372B6EC-9E5A-4C75-8189-FDDE1D048EE4}" type="presOf" srcId="{D966D828-A6B0-4EA3-B5E7-8BA49ACEE297}" destId="{C31D8ECF-B544-4438-928E-4F53C49FA820}" srcOrd="0" destOrd="0" presId="urn:microsoft.com/office/officeart/2005/8/layout/default"/>
    <dgm:cxn modelId="{CEEDB357-9B7A-4220-9B6A-8E45931D4CDD}" type="presOf" srcId="{C65ADB38-09B9-490F-AB53-10EAF6D8B4A0}" destId="{C3E2B993-F256-4C27-BC81-B94FA3629E21}" srcOrd="0" destOrd="0" presId="urn:microsoft.com/office/officeart/2005/8/layout/default"/>
    <dgm:cxn modelId="{62BC6FC3-63D8-461A-BE31-80F8DFF70137}" type="presOf" srcId="{AB7EB3D4-04BB-4DA3-B544-4F5267E49681}" destId="{5D52E613-F1E4-434E-AA41-CEB16232FA1E}" srcOrd="0" destOrd="0" presId="urn:microsoft.com/office/officeart/2005/8/layout/default"/>
    <dgm:cxn modelId="{FAA74FC6-CD97-403D-9577-195E0C9C62A1}" type="presParOf" srcId="{C3E2B993-F256-4C27-BC81-B94FA3629E21}" destId="{5D52E613-F1E4-434E-AA41-CEB16232FA1E}" srcOrd="0" destOrd="0" presId="urn:microsoft.com/office/officeart/2005/8/layout/default"/>
    <dgm:cxn modelId="{AE8269DA-4275-4126-B3A5-CE3C8035835D}" type="presParOf" srcId="{C3E2B993-F256-4C27-BC81-B94FA3629E21}" destId="{9C8A2466-C143-4341-A2A6-A439D0547F86}" srcOrd="1" destOrd="0" presId="urn:microsoft.com/office/officeart/2005/8/layout/default"/>
    <dgm:cxn modelId="{717E72E2-1D3B-42A7-862F-B1A2249E01E2}" type="presParOf" srcId="{C3E2B993-F256-4C27-BC81-B94FA3629E21}" destId="{629F57DF-BD32-4787-B2DD-5D34462FDD26}" srcOrd="2" destOrd="0" presId="urn:microsoft.com/office/officeart/2005/8/layout/default"/>
    <dgm:cxn modelId="{20FA71CA-82D0-4496-A44B-F9DEEA34403B}" type="presParOf" srcId="{C3E2B993-F256-4C27-BC81-B94FA3629E21}" destId="{05D0102A-BC6B-4D91-AB10-C4A4C17DD73B}" srcOrd="3" destOrd="0" presId="urn:microsoft.com/office/officeart/2005/8/layout/default"/>
    <dgm:cxn modelId="{D31DDD79-0857-43A0-B456-6BD37F4AC6BD}" type="presParOf" srcId="{C3E2B993-F256-4C27-BC81-B94FA3629E21}" destId="{992F62CA-06ED-4E03-B11C-61E21BC5FA92}" srcOrd="4" destOrd="0" presId="urn:microsoft.com/office/officeart/2005/8/layout/default"/>
    <dgm:cxn modelId="{0BE9D873-AF7B-48EE-AF84-6361DE8B8731}" type="presParOf" srcId="{C3E2B993-F256-4C27-BC81-B94FA3629E21}" destId="{3E87C518-756A-4172-AC61-F178427EF3C4}" srcOrd="5" destOrd="0" presId="urn:microsoft.com/office/officeart/2005/8/layout/default"/>
    <dgm:cxn modelId="{8B3861B4-074B-433F-986E-68BE1B89979B}" type="presParOf" srcId="{C3E2B993-F256-4C27-BC81-B94FA3629E21}" destId="{9716E8CC-B266-4EDB-B9C6-72D31BA8BC2E}" srcOrd="6" destOrd="0" presId="urn:microsoft.com/office/officeart/2005/8/layout/default"/>
    <dgm:cxn modelId="{E7C372AB-1DA1-4F5B-9425-4CE14F343F96}" type="presParOf" srcId="{C3E2B993-F256-4C27-BC81-B94FA3629E21}" destId="{D4854A34-8253-45B3-B758-312BC2295BAD}" srcOrd="7" destOrd="0" presId="urn:microsoft.com/office/officeart/2005/8/layout/default"/>
    <dgm:cxn modelId="{C7DC29A5-25CC-46ED-8AA7-01183B3761E7}" type="presParOf" srcId="{C3E2B993-F256-4C27-BC81-B94FA3629E21}" destId="{82C86B4D-A268-4144-993E-1FA028737EA5}" srcOrd="8" destOrd="0" presId="urn:microsoft.com/office/officeart/2005/8/layout/default"/>
    <dgm:cxn modelId="{582FFAE2-1315-4B6C-ADD8-F7642EA1A0EA}" type="presParOf" srcId="{C3E2B993-F256-4C27-BC81-B94FA3629E21}" destId="{516A512B-C7CA-4BC5-9FE3-A1433101243D}" srcOrd="9" destOrd="0" presId="urn:microsoft.com/office/officeart/2005/8/layout/default"/>
    <dgm:cxn modelId="{5C71CC5F-03E0-481C-B66C-67CC6F2A3635}" type="presParOf" srcId="{C3E2B993-F256-4C27-BC81-B94FA3629E21}" destId="{75D7EFC5-6907-477E-A3D7-40C0BFB5C515}" srcOrd="10" destOrd="0" presId="urn:microsoft.com/office/officeart/2005/8/layout/default"/>
    <dgm:cxn modelId="{D6604A6F-7B7A-47CB-A792-CFDC39BB7720}" type="presParOf" srcId="{C3E2B993-F256-4C27-BC81-B94FA3629E21}" destId="{9AD030E2-A8F5-471C-8074-702DBC520A92}" srcOrd="11" destOrd="0" presId="urn:microsoft.com/office/officeart/2005/8/layout/default"/>
    <dgm:cxn modelId="{6B2EEFF7-1DAB-47BA-B36C-F122DAE493A3}" type="presParOf" srcId="{C3E2B993-F256-4C27-BC81-B94FA3629E21}" destId="{33F0FBC1-9B44-4B9A-ABC0-7D2724B8222B}" srcOrd="12" destOrd="0" presId="urn:microsoft.com/office/officeart/2005/8/layout/default"/>
    <dgm:cxn modelId="{1D249599-3D71-49F6-BD22-60A606571AD8}" type="presParOf" srcId="{C3E2B993-F256-4C27-BC81-B94FA3629E21}" destId="{BC434B9A-EAD5-49F0-8901-4A9D2F3928D7}" srcOrd="13" destOrd="0" presId="urn:microsoft.com/office/officeart/2005/8/layout/default"/>
    <dgm:cxn modelId="{DEBC04A4-34C4-4857-A2E5-37DB5EC64A17}" type="presParOf" srcId="{C3E2B993-F256-4C27-BC81-B94FA3629E21}" destId="{5EE888BA-0AA3-4998-9DBD-7A75EE1FD1E0}" srcOrd="14" destOrd="0" presId="urn:microsoft.com/office/officeart/2005/8/layout/default"/>
    <dgm:cxn modelId="{0944B833-C2AF-4EAA-8275-9E34B1732861}" type="presParOf" srcId="{C3E2B993-F256-4C27-BC81-B94FA3629E21}" destId="{95424A8F-AF6E-4066-AF30-0F1D61DEAA08}" srcOrd="15" destOrd="0" presId="urn:microsoft.com/office/officeart/2005/8/layout/default"/>
    <dgm:cxn modelId="{F1EDB219-6796-4E70-89E7-59BFF93998E6}" type="presParOf" srcId="{C3E2B993-F256-4C27-BC81-B94FA3629E21}" destId="{C31D8ECF-B544-4438-928E-4F53C49FA820}" srcOrd="16" destOrd="0" presId="urn:microsoft.com/office/officeart/2005/8/layout/default"/>
    <dgm:cxn modelId="{65DCFF9C-4530-4581-BEDE-CF0D8576933A}" type="presParOf" srcId="{C3E2B993-F256-4C27-BC81-B94FA3629E21}" destId="{42EA0349-A5A0-4AD3-B5D1-C49C3F099102}" srcOrd="17" destOrd="0" presId="urn:microsoft.com/office/officeart/2005/8/layout/default"/>
    <dgm:cxn modelId="{80D52386-9848-40BE-8621-29CEE0276F60}" type="presParOf" srcId="{C3E2B993-F256-4C27-BC81-B94FA3629E21}" destId="{25281260-E625-4C98-8DB9-6FEFC82FE9FD}" srcOrd="18" destOrd="0" presId="urn:microsoft.com/office/officeart/2005/8/layout/default"/>
    <dgm:cxn modelId="{FADE6181-1E9A-4517-BD46-FD2565668E14}" type="presParOf" srcId="{C3E2B993-F256-4C27-BC81-B94FA3629E21}" destId="{C7ACF690-DE86-4609-B25E-C16F3BCF00C6}" srcOrd="19" destOrd="0" presId="urn:microsoft.com/office/officeart/2005/8/layout/default"/>
    <dgm:cxn modelId="{D7441A22-D914-4B83-B09C-D071979FF628}" type="presParOf" srcId="{C3E2B993-F256-4C27-BC81-B94FA3629E21}" destId="{C29FAF76-1281-4660-BFA7-D102271F2446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AEF65-B52D-4703-B050-72B95176C8A3}">
      <dsp:nvSpPr>
        <dsp:cNvPr id="0" name=""/>
        <dsp:cNvSpPr/>
      </dsp:nvSpPr>
      <dsp:spPr>
        <a:xfrm>
          <a:off x="0" y="341739"/>
          <a:ext cx="3642451" cy="21854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300" kern="1200" dirty="0" smtClean="0"/>
            <a:t>Защитник выступает в судебных прениях </a:t>
          </a:r>
          <a:r>
            <a:rPr lang="be-BY" sz="2300" i="1" kern="1200" dirty="0" smtClean="0"/>
            <a:t>после прокурора</a:t>
          </a:r>
          <a:r>
            <a:rPr lang="be-BY" sz="2300" kern="1200" dirty="0" smtClean="0"/>
            <a:t> </a:t>
          </a:r>
          <a:endParaRPr lang="be-BY" sz="2300" kern="1200" dirty="0"/>
        </a:p>
      </dsp:txBody>
      <dsp:txXfrm>
        <a:off x="0" y="341739"/>
        <a:ext cx="3642451" cy="2185471"/>
      </dsp:txXfrm>
    </dsp:sp>
    <dsp:sp modelId="{C762D769-96CB-4746-BD77-DB53715E4DDB}">
      <dsp:nvSpPr>
        <dsp:cNvPr id="0" name=""/>
        <dsp:cNvSpPr/>
      </dsp:nvSpPr>
      <dsp:spPr>
        <a:xfrm>
          <a:off x="4006697" y="341739"/>
          <a:ext cx="3642451" cy="21854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300" i="1" kern="1200" dirty="0" smtClean="0"/>
            <a:t>обстоятельства, оправдывающие подсудимого, исключающие или смягчающие его ответственность</a:t>
          </a:r>
          <a:endParaRPr lang="be-BY" sz="2300" kern="1200" dirty="0"/>
        </a:p>
      </dsp:txBody>
      <dsp:txXfrm>
        <a:off x="4006697" y="341739"/>
        <a:ext cx="3642451" cy="2185471"/>
      </dsp:txXfrm>
    </dsp:sp>
    <dsp:sp modelId="{597D6E4E-7F28-41CA-9CCD-0D2CD48EA8D9}">
      <dsp:nvSpPr>
        <dsp:cNvPr id="0" name=""/>
        <dsp:cNvSpPr/>
      </dsp:nvSpPr>
      <dsp:spPr>
        <a:xfrm>
          <a:off x="8013394" y="341739"/>
          <a:ext cx="3642451" cy="21854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300" i="1" kern="1200" dirty="0" smtClean="0"/>
            <a:t>Необходимость сочетать защиту законных интересов обвиняемого с интересами общества и государства</a:t>
          </a:r>
          <a:endParaRPr lang="be-BY" sz="2300" kern="1200" dirty="0"/>
        </a:p>
      </dsp:txBody>
      <dsp:txXfrm>
        <a:off x="8013394" y="341739"/>
        <a:ext cx="3642451" cy="2185471"/>
      </dsp:txXfrm>
    </dsp:sp>
    <dsp:sp modelId="{F9B7823B-CB96-4A7C-BA65-F3ABF119FC02}">
      <dsp:nvSpPr>
        <dsp:cNvPr id="0" name=""/>
        <dsp:cNvSpPr/>
      </dsp:nvSpPr>
      <dsp:spPr>
        <a:xfrm>
          <a:off x="2003348" y="2891456"/>
          <a:ext cx="3642451" cy="21854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300" i="1" kern="1200" dirty="0" smtClean="0"/>
            <a:t>более свободная по форме и содержанию</a:t>
          </a:r>
          <a:endParaRPr lang="be-BY" sz="2300" kern="1200" dirty="0"/>
        </a:p>
      </dsp:txBody>
      <dsp:txXfrm>
        <a:off x="2003348" y="2891456"/>
        <a:ext cx="3642451" cy="2185471"/>
      </dsp:txXfrm>
    </dsp:sp>
    <dsp:sp modelId="{F4FCBE5E-EE89-4C8F-A692-4C3B02A4CCFF}">
      <dsp:nvSpPr>
        <dsp:cNvPr id="0" name=""/>
        <dsp:cNvSpPr/>
      </dsp:nvSpPr>
      <dsp:spPr>
        <a:xfrm>
          <a:off x="6010045" y="2891456"/>
          <a:ext cx="3642451" cy="21854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300" i="1" kern="1200" dirty="0" smtClean="0"/>
            <a:t>Обвинительная и защитительная речи взаимосвязаны</a:t>
          </a:r>
          <a:endParaRPr lang="be-BY" sz="2300" kern="1200" dirty="0"/>
        </a:p>
      </dsp:txBody>
      <dsp:txXfrm>
        <a:off x="6010045" y="2891456"/>
        <a:ext cx="3642451" cy="21854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A5FF7-421C-46E0-B12D-C3180D46F3B8}">
      <dsp:nvSpPr>
        <dsp:cNvPr id="0" name=""/>
        <dsp:cNvSpPr/>
      </dsp:nvSpPr>
      <dsp:spPr>
        <a:xfrm>
          <a:off x="0" y="0"/>
          <a:ext cx="548639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866D50-C7C3-486B-BFFD-9A058BBE23C6}">
      <dsp:nvSpPr>
        <dsp:cNvPr id="0" name=""/>
        <dsp:cNvSpPr/>
      </dsp:nvSpPr>
      <dsp:spPr>
        <a:xfrm>
          <a:off x="0" y="0"/>
          <a:ext cx="1097279" cy="463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Структура речи защитника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rgbClr val="FFFF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1-ый подход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0" y="0"/>
        <a:ext cx="1097279" cy="4639710"/>
      </dsp:txXfrm>
    </dsp:sp>
    <dsp:sp modelId="{CC3D356C-843C-4DCC-B9D0-E584E979A083}">
      <dsp:nvSpPr>
        <dsp:cNvPr id="0" name=""/>
        <dsp:cNvSpPr/>
      </dsp:nvSpPr>
      <dsp:spPr>
        <a:xfrm>
          <a:off x="1179575" y="43723"/>
          <a:ext cx="4306823" cy="87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вступление</a:t>
          </a:r>
          <a:endParaRPr lang="ru-RU" sz="2400" kern="1200" dirty="0"/>
        </a:p>
      </dsp:txBody>
      <dsp:txXfrm>
        <a:off x="1179575" y="43723"/>
        <a:ext cx="4306823" cy="874476"/>
      </dsp:txXfrm>
    </dsp:sp>
    <dsp:sp modelId="{9CB598F8-7E3C-4A20-9B5F-D2DB25CCD358}">
      <dsp:nvSpPr>
        <dsp:cNvPr id="0" name=""/>
        <dsp:cNvSpPr/>
      </dsp:nvSpPr>
      <dsp:spPr>
        <a:xfrm>
          <a:off x="1097279" y="918200"/>
          <a:ext cx="4389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0E922-FE06-4236-9961-EDEE66FC0787}">
      <dsp:nvSpPr>
        <dsp:cNvPr id="0" name=""/>
        <dsp:cNvSpPr/>
      </dsp:nvSpPr>
      <dsp:spPr>
        <a:xfrm>
          <a:off x="1179575" y="961924"/>
          <a:ext cx="4306823" cy="87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анализ фактических обстоятельств дела</a:t>
          </a:r>
          <a:endParaRPr lang="ru-RU" sz="2400" kern="1200" dirty="0"/>
        </a:p>
      </dsp:txBody>
      <dsp:txXfrm>
        <a:off x="1179575" y="961924"/>
        <a:ext cx="4306823" cy="874476"/>
      </dsp:txXfrm>
    </dsp:sp>
    <dsp:sp modelId="{466A1B28-4797-414D-A12A-55591C24D6CC}">
      <dsp:nvSpPr>
        <dsp:cNvPr id="0" name=""/>
        <dsp:cNvSpPr/>
      </dsp:nvSpPr>
      <dsp:spPr>
        <a:xfrm>
          <a:off x="1097279" y="1836400"/>
          <a:ext cx="4389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2BD53-2115-42F9-9643-B569A4C0E3FA}">
      <dsp:nvSpPr>
        <dsp:cNvPr id="0" name=""/>
        <dsp:cNvSpPr/>
      </dsp:nvSpPr>
      <dsp:spPr>
        <a:xfrm>
          <a:off x="1179575" y="1880124"/>
          <a:ext cx="4306823" cy="87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правовая оценка совершенного деяния</a:t>
          </a:r>
          <a:endParaRPr lang="ru-RU" sz="2400" kern="1200" dirty="0"/>
        </a:p>
      </dsp:txBody>
      <dsp:txXfrm>
        <a:off x="1179575" y="1880124"/>
        <a:ext cx="4306823" cy="874476"/>
      </dsp:txXfrm>
    </dsp:sp>
    <dsp:sp modelId="{FD7AE26F-DB8B-459F-A303-79175615C277}">
      <dsp:nvSpPr>
        <dsp:cNvPr id="0" name=""/>
        <dsp:cNvSpPr/>
      </dsp:nvSpPr>
      <dsp:spPr>
        <a:xfrm>
          <a:off x="1097279" y="2754601"/>
          <a:ext cx="4389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46C3E-6F94-431B-8981-BA4AF4DD96F3}">
      <dsp:nvSpPr>
        <dsp:cNvPr id="0" name=""/>
        <dsp:cNvSpPr/>
      </dsp:nvSpPr>
      <dsp:spPr>
        <a:xfrm>
          <a:off x="1179575" y="2798325"/>
          <a:ext cx="4306823" cy="87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характеристика личности подзащитного</a:t>
          </a:r>
          <a:endParaRPr lang="ru-RU" sz="2400" kern="1200"/>
        </a:p>
      </dsp:txBody>
      <dsp:txXfrm>
        <a:off x="1179575" y="2798325"/>
        <a:ext cx="4306823" cy="874476"/>
      </dsp:txXfrm>
    </dsp:sp>
    <dsp:sp modelId="{6BC8218D-692D-4765-BC9A-9579654CBB9B}">
      <dsp:nvSpPr>
        <dsp:cNvPr id="0" name=""/>
        <dsp:cNvSpPr/>
      </dsp:nvSpPr>
      <dsp:spPr>
        <a:xfrm>
          <a:off x="1097279" y="3672801"/>
          <a:ext cx="4389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CA855-8A0B-4AED-AA93-C450A3182D8E}">
      <dsp:nvSpPr>
        <dsp:cNvPr id="0" name=""/>
        <dsp:cNvSpPr/>
      </dsp:nvSpPr>
      <dsp:spPr>
        <a:xfrm>
          <a:off x="1179575" y="3716525"/>
          <a:ext cx="4306823" cy="874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заключение</a:t>
          </a:r>
          <a:endParaRPr lang="ru-RU" sz="2400" kern="1200"/>
        </a:p>
      </dsp:txBody>
      <dsp:txXfrm>
        <a:off x="1179575" y="3716525"/>
        <a:ext cx="4306823" cy="874476"/>
      </dsp:txXfrm>
    </dsp:sp>
    <dsp:sp modelId="{0A80BDEC-5E75-4271-AB32-FDCD02566E73}">
      <dsp:nvSpPr>
        <dsp:cNvPr id="0" name=""/>
        <dsp:cNvSpPr/>
      </dsp:nvSpPr>
      <dsp:spPr>
        <a:xfrm>
          <a:off x="1097279" y="4591002"/>
          <a:ext cx="43891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A5FF7-421C-46E0-B12D-C3180D46F3B8}">
      <dsp:nvSpPr>
        <dsp:cNvPr id="0" name=""/>
        <dsp:cNvSpPr/>
      </dsp:nvSpPr>
      <dsp:spPr>
        <a:xfrm>
          <a:off x="0" y="0"/>
          <a:ext cx="573156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866D50-C7C3-486B-BFFD-9A058BBE23C6}">
      <dsp:nvSpPr>
        <dsp:cNvPr id="0" name=""/>
        <dsp:cNvSpPr/>
      </dsp:nvSpPr>
      <dsp:spPr>
        <a:xfrm>
          <a:off x="0" y="0"/>
          <a:ext cx="1146313" cy="5360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</a:rPr>
            <a:t>Структура речи защитника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rgbClr val="FFFF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2-ой подход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расшир.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0" y="0"/>
        <a:ext cx="1146313" cy="5360504"/>
      </dsp:txXfrm>
    </dsp:sp>
    <dsp:sp modelId="{CC3D356C-843C-4DCC-B9D0-E584E979A083}">
      <dsp:nvSpPr>
        <dsp:cNvPr id="0" name=""/>
        <dsp:cNvSpPr/>
      </dsp:nvSpPr>
      <dsp:spPr>
        <a:xfrm>
          <a:off x="1232286" y="31703"/>
          <a:ext cx="4499280" cy="63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позиция по делу</a:t>
          </a:r>
          <a:endParaRPr lang="ru-RU" sz="1700" kern="1200" dirty="0"/>
        </a:p>
      </dsp:txBody>
      <dsp:txXfrm>
        <a:off x="1232286" y="31703"/>
        <a:ext cx="4499280" cy="634073"/>
      </dsp:txXfrm>
    </dsp:sp>
    <dsp:sp modelId="{9CB598F8-7E3C-4A20-9B5F-D2DB25CCD358}">
      <dsp:nvSpPr>
        <dsp:cNvPr id="0" name=""/>
        <dsp:cNvSpPr/>
      </dsp:nvSpPr>
      <dsp:spPr>
        <a:xfrm>
          <a:off x="1146313" y="665776"/>
          <a:ext cx="4585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0E922-FE06-4236-9961-EDEE66FC0787}">
      <dsp:nvSpPr>
        <dsp:cNvPr id="0" name=""/>
        <dsp:cNvSpPr/>
      </dsp:nvSpPr>
      <dsp:spPr>
        <a:xfrm>
          <a:off x="1232286" y="697480"/>
          <a:ext cx="4499280" cy="63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вступление</a:t>
          </a:r>
          <a:endParaRPr lang="ru-RU" sz="1700" kern="1200" dirty="0"/>
        </a:p>
      </dsp:txBody>
      <dsp:txXfrm>
        <a:off x="1232286" y="697480"/>
        <a:ext cx="4499280" cy="634073"/>
      </dsp:txXfrm>
    </dsp:sp>
    <dsp:sp modelId="{466A1B28-4797-414D-A12A-55591C24D6CC}">
      <dsp:nvSpPr>
        <dsp:cNvPr id="0" name=""/>
        <dsp:cNvSpPr/>
      </dsp:nvSpPr>
      <dsp:spPr>
        <a:xfrm>
          <a:off x="1146313" y="1331553"/>
          <a:ext cx="4585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2BD53-2115-42F9-9643-B569A4C0E3FA}">
      <dsp:nvSpPr>
        <dsp:cNvPr id="0" name=""/>
        <dsp:cNvSpPr/>
      </dsp:nvSpPr>
      <dsp:spPr>
        <a:xfrm>
          <a:off x="1232286" y="1363257"/>
          <a:ext cx="4499280" cy="63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анализ и оценка доказательств</a:t>
          </a:r>
          <a:endParaRPr lang="ru-RU" sz="1700" kern="1200" dirty="0"/>
        </a:p>
      </dsp:txBody>
      <dsp:txXfrm>
        <a:off x="1232286" y="1363257"/>
        <a:ext cx="4499280" cy="634073"/>
      </dsp:txXfrm>
    </dsp:sp>
    <dsp:sp modelId="{FD7AE26F-DB8B-459F-A303-79175615C277}">
      <dsp:nvSpPr>
        <dsp:cNvPr id="0" name=""/>
        <dsp:cNvSpPr/>
      </dsp:nvSpPr>
      <dsp:spPr>
        <a:xfrm>
          <a:off x="1146313" y="1997330"/>
          <a:ext cx="4585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46C3E-6F94-431B-8981-BA4AF4DD96F3}">
      <dsp:nvSpPr>
        <dsp:cNvPr id="0" name=""/>
        <dsp:cNvSpPr/>
      </dsp:nvSpPr>
      <dsp:spPr>
        <a:xfrm>
          <a:off x="1232286" y="2029034"/>
          <a:ext cx="4499280" cy="63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характеристика личности подзащитного</a:t>
          </a:r>
          <a:endParaRPr lang="ru-RU" sz="1700" kern="1200"/>
        </a:p>
      </dsp:txBody>
      <dsp:txXfrm>
        <a:off x="1232286" y="2029034"/>
        <a:ext cx="4499280" cy="634073"/>
      </dsp:txXfrm>
    </dsp:sp>
    <dsp:sp modelId="{6BC8218D-692D-4765-BC9A-9579654CBB9B}">
      <dsp:nvSpPr>
        <dsp:cNvPr id="0" name=""/>
        <dsp:cNvSpPr/>
      </dsp:nvSpPr>
      <dsp:spPr>
        <a:xfrm>
          <a:off x="1146313" y="2663107"/>
          <a:ext cx="4585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CA855-8A0B-4AED-AA93-C450A3182D8E}">
      <dsp:nvSpPr>
        <dsp:cNvPr id="0" name=""/>
        <dsp:cNvSpPr/>
      </dsp:nvSpPr>
      <dsp:spPr>
        <a:xfrm>
          <a:off x="1232286" y="2694811"/>
          <a:ext cx="4499280" cy="63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анализ причин, способствовавших совершению преступления</a:t>
          </a:r>
        </a:p>
      </dsp:txBody>
      <dsp:txXfrm>
        <a:off x="1232286" y="2694811"/>
        <a:ext cx="4499280" cy="634073"/>
      </dsp:txXfrm>
    </dsp:sp>
    <dsp:sp modelId="{0A80BDEC-5E75-4271-AB32-FDCD02566E73}">
      <dsp:nvSpPr>
        <dsp:cNvPr id="0" name=""/>
        <dsp:cNvSpPr/>
      </dsp:nvSpPr>
      <dsp:spPr>
        <a:xfrm>
          <a:off x="1146313" y="3328884"/>
          <a:ext cx="4585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C5326-65CC-4ED1-9BA4-84845C95848A}">
      <dsp:nvSpPr>
        <dsp:cNvPr id="0" name=""/>
        <dsp:cNvSpPr/>
      </dsp:nvSpPr>
      <dsp:spPr>
        <a:xfrm>
          <a:off x="1232286" y="3360588"/>
          <a:ext cx="4499280" cy="63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вопросы, связанные с применением наказания или освобождением от него</a:t>
          </a:r>
          <a:endParaRPr lang="ru-RU" sz="1700" kern="1200"/>
        </a:p>
      </dsp:txBody>
      <dsp:txXfrm>
        <a:off x="1232286" y="3360588"/>
        <a:ext cx="4499280" cy="634073"/>
      </dsp:txXfrm>
    </dsp:sp>
    <dsp:sp modelId="{CC3748AA-FFF7-4712-8736-9FA0C296E60C}">
      <dsp:nvSpPr>
        <dsp:cNvPr id="0" name=""/>
        <dsp:cNvSpPr/>
      </dsp:nvSpPr>
      <dsp:spPr>
        <a:xfrm>
          <a:off x="1146313" y="3994661"/>
          <a:ext cx="4585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00FAE-7F3B-46CF-8172-6FC84352F414}">
      <dsp:nvSpPr>
        <dsp:cNvPr id="0" name=""/>
        <dsp:cNvSpPr/>
      </dsp:nvSpPr>
      <dsp:spPr>
        <a:xfrm>
          <a:off x="1232286" y="4026365"/>
          <a:ext cx="4499280" cy="63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вопросы, связанные с разрешением гражданского иска</a:t>
          </a:r>
          <a:endParaRPr lang="ru-RU" sz="1700" kern="1200"/>
        </a:p>
      </dsp:txBody>
      <dsp:txXfrm>
        <a:off x="1232286" y="4026365"/>
        <a:ext cx="4499280" cy="634073"/>
      </dsp:txXfrm>
    </dsp:sp>
    <dsp:sp modelId="{96B84D48-8E16-4BBC-90A9-A0ADF35B915C}">
      <dsp:nvSpPr>
        <dsp:cNvPr id="0" name=""/>
        <dsp:cNvSpPr/>
      </dsp:nvSpPr>
      <dsp:spPr>
        <a:xfrm>
          <a:off x="1146313" y="4660438"/>
          <a:ext cx="4585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65604-01E2-4E9D-9916-E8D961ED4200}">
      <dsp:nvSpPr>
        <dsp:cNvPr id="0" name=""/>
        <dsp:cNvSpPr/>
      </dsp:nvSpPr>
      <dsp:spPr>
        <a:xfrm>
          <a:off x="1232286" y="4692142"/>
          <a:ext cx="4499280" cy="634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заключение</a:t>
          </a:r>
          <a:endParaRPr lang="ru-RU" sz="1700" kern="1200"/>
        </a:p>
      </dsp:txBody>
      <dsp:txXfrm>
        <a:off x="1232286" y="4692142"/>
        <a:ext cx="4499280" cy="634073"/>
      </dsp:txXfrm>
    </dsp:sp>
    <dsp:sp modelId="{0E6317B6-E0F9-455D-AC11-1590D4A72C54}">
      <dsp:nvSpPr>
        <dsp:cNvPr id="0" name=""/>
        <dsp:cNvSpPr/>
      </dsp:nvSpPr>
      <dsp:spPr>
        <a:xfrm>
          <a:off x="1146313" y="5326215"/>
          <a:ext cx="45852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9053F-A72C-4080-9CEB-243FE967358E}">
      <dsp:nvSpPr>
        <dsp:cNvPr id="0" name=""/>
        <dsp:cNvSpPr/>
      </dsp:nvSpPr>
      <dsp:spPr>
        <a:xfrm>
          <a:off x="5493025" y="1211593"/>
          <a:ext cx="3006043" cy="1043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710"/>
              </a:lnTo>
              <a:lnTo>
                <a:pt x="3006043" y="521710"/>
              </a:lnTo>
              <a:lnTo>
                <a:pt x="3006043" y="10434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B970C-C948-4A6A-9050-319CE78B4674}">
      <dsp:nvSpPr>
        <dsp:cNvPr id="0" name=""/>
        <dsp:cNvSpPr/>
      </dsp:nvSpPr>
      <dsp:spPr>
        <a:xfrm>
          <a:off x="2486982" y="1211593"/>
          <a:ext cx="3006043" cy="1043420"/>
        </a:xfrm>
        <a:custGeom>
          <a:avLst/>
          <a:gdLst/>
          <a:ahLst/>
          <a:cxnLst/>
          <a:rect l="0" t="0" r="0" b="0"/>
          <a:pathLst>
            <a:path>
              <a:moveTo>
                <a:pt x="3006043" y="0"/>
              </a:moveTo>
              <a:lnTo>
                <a:pt x="3006043" y="521710"/>
              </a:lnTo>
              <a:lnTo>
                <a:pt x="0" y="521710"/>
              </a:lnTo>
              <a:lnTo>
                <a:pt x="0" y="10434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4CED4-220B-44F0-9CA7-D4A9A6C1A220}">
      <dsp:nvSpPr>
        <dsp:cNvPr id="0" name=""/>
        <dsp:cNvSpPr/>
      </dsp:nvSpPr>
      <dsp:spPr>
        <a:xfrm>
          <a:off x="616204" y="77818"/>
          <a:ext cx="9753642" cy="11337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FFFF00"/>
              </a:solidFill>
            </a:rPr>
            <a:t>Раскрытие юридической и фактической версии дела</a:t>
          </a:r>
          <a:endParaRPr lang="ru-RU" sz="2500" b="1" kern="1200" dirty="0">
            <a:solidFill>
              <a:srgbClr val="FFFF00"/>
            </a:solidFill>
          </a:endParaRPr>
        </a:p>
      </dsp:txBody>
      <dsp:txXfrm>
        <a:off x="616204" y="77818"/>
        <a:ext cx="9753642" cy="1133775"/>
      </dsp:txXfrm>
    </dsp:sp>
    <dsp:sp modelId="{DAA3AC0F-9672-42B7-B888-F2498EB425E2}">
      <dsp:nvSpPr>
        <dsp:cNvPr id="0" name=""/>
        <dsp:cNvSpPr/>
      </dsp:nvSpPr>
      <dsp:spPr>
        <a:xfrm>
          <a:off x="2648" y="2255013"/>
          <a:ext cx="4968666" cy="2484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C00000"/>
              </a:solidFill>
            </a:rPr>
            <a:t>Юридическая версия </a:t>
          </a:r>
          <a:r>
            <a:rPr lang="ru-RU" sz="2500" kern="1200" dirty="0" smtClean="0"/>
            <a:t>–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- какие элементы состава преступления адвокату следует оспаривать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- предлагает свою версию юридической квалификации </a:t>
          </a:r>
          <a:endParaRPr lang="ru-RU" sz="2500" kern="1200" dirty="0"/>
        </a:p>
      </dsp:txBody>
      <dsp:txXfrm>
        <a:off x="2648" y="2255013"/>
        <a:ext cx="4968666" cy="2484333"/>
      </dsp:txXfrm>
    </dsp:sp>
    <dsp:sp modelId="{6002910D-737C-4225-949E-5EA171CA253A}">
      <dsp:nvSpPr>
        <dsp:cNvPr id="0" name=""/>
        <dsp:cNvSpPr/>
      </dsp:nvSpPr>
      <dsp:spPr>
        <a:xfrm>
          <a:off x="6014735" y="2255013"/>
          <a:ext cx="4968666" cy="24843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C00000"/>
              </a:solidFill>
            </a:rPr>
            <a:t>Фактическая версия </a:t>
          </a:r>
          <a:r>
            <a:rPr lang="ru-RU" sz="2500" kern="1200" dirty="0" smtClean="0"/>
            <a:t>–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- призвана объяснить суду, что произошло и по возможности почему </a:t>
          </a:r>
          <a:endParaRPr lang="ru-RU" sz="2500" kern="1200" dirty="0"/>
        </a:p>
      </dsp:txBody>
      <dsp:txXfrm>
        <a:off x="6014735" y="2255013"/>
        <a:ext cx="4968666" cy="2484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2E613-F1E4-434E-AA41-CEB16232FA1E}">
      <dsp:nvSpPr>
        <dsp:cNvPr id="0" name=""/>
        <dsp:cNvSpPr/>
      </dsp:nvSpPr>
      <dsp:spPr>
        <a:xfrm>
          <a:off x="166266" y="440"/>
          <a:ext cx="2696377" cy="1617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доказано ли, что имело место деяние, в совершении которого обвиняется подсудимый</a:t>
          </a:r>
          <a:endParaRPr lang="ru-RU" sz="1800" kern="1200" dirty="0"/>
        </a:p>
      </dsp:txBody>
      <dsp:txXfrm>
        <a:off x="166266" y="440"/>
        <a:ext cx="2696377" cy="1617826"/>
      </dsp:txXfrm>
    </dsp:sp>
    <dsp:sp modelId="{629F57DF-BD32-4787-B2DD-5D34462FDD26}">
      <dsp:nvSpPr>
        <dsp:cNvPr id="0" name=""/>
        <dsp:cNvSpPr/>
      </dsp:nvSpPr>
      <dsp:spPr>
        <a:xfrm>
          <a:off x="3132281" y="440"/>
          <a:ext cx="2696377" cy="16178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является ли это деяние преступлением, и каким уголовным законом оно предусмотрено</a:t>
          </a:r>
          <a:endParaRPr lang="ru-RU" sz="1800" kern="1200" dirty="0"/>
        </a:p>
      </dsp:txBody>
      <dsp:txXfrm>
        <a:off x="3132281" y="440"/>
        <a:ext cx="2696377" cy="1617826"/>
      </dsp:txXfrm>
    </dsp:sp>
    <dsp:sp modelId="{992F62CA-06ED-4E03-B11C-61E21BC5FA92}">
      <dsp:nvSpPr>
        <dsp:cNvPr id="0" name=""/>
        <dsp:cNvSpPr/>
      </dsp:nvSpPr>
      <dsp:spPr>
        <a:xfrm>
          <a:off x="6098296" y="440"/>
          <a:ext cx="2696377" cy="16178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доказано ли, что деяние совершил подсудимый</a:t>
          </a:r>
          <a:endParaRPr lang="ru-RU" sz="1800" kern="1200" dirty="0"/>
        </a:p>
      </dsp:txBody>
      <dsp:txXfrm>
        <a:off x="6098296" y="440"/>
        <a:ext cx="2696377" cy="1617826"/>
      </dsp:txXfrm>
    </dsp:sp>
    <dsp:sp modelId="{9716E8CC-B266-4EDB-B9C6-72D31BA8BC2E}">
      <dsp:nvSpPr>
        <dsp:cNvPr id="0" name=""/>
        <dsp:cNvSpPr/>
      </dsp:nvSpPr>
      <dsp:spPr>
        <a:xfrm>
          <a:off x="9064311" y="440"/>
          <a:ext cx="2696377" cy="16178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виновен ли подсудимый в совершении этого преступления</a:t>
          </a:r>
          <a:endParaRPr lang="ru-RU" sz="1800" kern="1200" dirty="0"/>
        </a:p>
      </dsp:txBody>
      <dsp:txXfrm>
        <a:off x="9064311" y="440"/>
        <a:ext cx="2696377" cy="1617826"/>
      </dsp:txXfrm>
    </dsp:sp>
    <dsp:sp modelId="{82C86B4D-A268-4144-993E-1FA028737EA5}">
      <dsp:nvSpPr>
        <dsp:cNvPr id="0" name=""/>
        <dsp:cNvSpPr/>
      </dsp:nvSpPr>
      <dsp:spPr>
        <a:xfrm>
          <a:off x="166266" y="1887904"/>
          <a:ext cx="2696377" cy="16178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подлежит ли подсудимый наказанию</a:t>
          </a:r>
          <a:endParaRPr lang="ru-RU" sz="1800" kern="1200" dirty="0"/>
        </a:p>
      </dsp:txBody>
      <dsp:txXfrm>
        <a:off x="166266" y="1887904"/>
        <a:ext cx="2696377" cy="1617826"/>
      </dsp:txXfrm>
    </dsp:sp>
    <dsp:sp modelId="{75D7EFC5-6907-477E-A3D7-40C0BFB5C515}">
      <dsp:nvSpPr>
        <dsp:cNvPr id="0" name=""/>
        <dsp:cNvSpPr/>
      </dsp:nvSpPr>
      <dsp:spPr>
        <a:xfrm>
          <a:off x="3132281" y="1887904"/>
          <a:ext cx="2696377" cy="1617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имеются ли обстоятельства, смягчающие и отягчающие наказание</a:t>
          </a:r>
          <a:endParaRPr lang="ru-RU" sz="1800" kern="1200" dirty="0"/>
        </a:p>
      </dsp:txBody>
      <dsp:txXfrm>
        <a:off x="3132281" y="1887904"/>
        <a:ext cx="2696377" cy="1617826"/>
      </dsp:txXfrm>
    </dsp:sp>
    <dsp:sp modelId="{33F0FBC1-9B44-4B9A-ABC0-7D2724B8222B}">
      <dsp:nvSpPr>
        <dsp:cNvPr id="0" name=""/>
        <dsp:cNvSpPr/>
      </dsp:nvSpPr>
      <dsp:spPr>
        <a:xfrm>
          <a:off x="6098296" y="1887904"/>
          <a:ext cx="2696377" cy="16178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какое наказание должно быть назначено подсудимому </a:t>
          </a:r>
          <a:endParaRPr lang="ru-RU" sz="1800" kern="1200"/>
        </a:p>
      </dsp:txBody>
      <dsp:txXfrm>
        <a:off x="6098296" y="1887904"/>
        <a:ext cx="2696377" cy="1617826"/>
      </dsp:txXfrm>
    </dsp:sp>
    <dsp:sp modelId="{5EE888BA-0AA3-4998-9DBD-7A75EE1FD1E0}">
      <dsp:nvSpPr>
        <dsp:cNvPr id="0" name=""/>
        <dsp:cNvSpPr/>
      </dsp:nvSpPr>
      <dsp:spPr>
        <a:xfrm>
          <a:off x="9064311" y="1887904"/>
          <a:ext cx="2696377" cy="16178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/>
            <a:t>установление обстоятельств, исключающих противоправность деяния</a:t>
          </a:r>
          <a:r>
            <a:rPr lang="ru-RU" sz="1500" kern="1200" dirty="0" smtClean="0"/>
            <a:t> (необходимая оборона, крайняя необходимость)</a:t>
          </a:r>
          <a:endParaRPr lang="ru-RU" sz="1500" kern="1200" dirty="0"/>
        </a:p>
      </dsp:txBody>
      <dsp:txXfrm>
        <a:off x="9064311" y="1887904"/>
        <a:ext cx="2696377" cy="1617826"/>
      </dsp:txXfrm>
    </dsp:sp>
    <dsp:sp modelId="{C31D8ECF-B544-4438-928E-4F53C49FA820}">
      <dsp:nvSpPr>
        <dsp:cNvPr id="0" name=""/>
        <dsp:cNvSpPr/>
      </dsp:nvSpPr>
      <dsp:spPr>
        <a:xfrm>
          <a:off x="1649274" y="3775368"/>
          <a:ext cx="2696377" cy="16178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Исследование каждого доказательства с точки зрения достоверности, доброкачественности и допустимости</a:t>
          </a:r>
          <a:endParaRPr lang="ru-RU" sz="1600" kern="1200" dirty="0"/>
        </a:p>
      </dsp:txBody>
      <dsp:txXfrm>
        <a:off x="1649274" y="3775368"/>
        <a:ext cx="2696377" cy="1617826"/>
      </dsp:txXfrm>
    </dsp:sp>
    <dsp:sp modelId="{25281260-E625-4C98-8DB9-6FEFC82FE9FD}">
      <dsp:nvSpPr>
        <dsp:cNvPr id="0" name=""/>
        <dsp:cNvSpPr/>
      </dsp:nvSpPr>
      <dsp:spPr>
        <a:xfrm>
          <a:off x="4615288" y="3775368"/>
          <a:ext cx="2696377" cy="16178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Особое внимание – оценке показаний потерпевшего, свидетелей, заключения эксперта</a:t>
          </a:r>
          <a:endParaRPr lang="ru-RU" sz="1600" kern="1200" dirty="0"/>
        </a:p>
      </dsp:txBody>
      <dsp:txXfrm>
        <a:off x="4615288" y="3775368"/>
        <a:ext cx="2696377" cy="1617826"/>
      </dsp:txXfrm>
    </dsp:sp>
    <dsp:sp modelId="{C29FAF76-1281-4660-BFA7-D102271F2446}">
      <dsp:nvSpPr>
        <dsp:cNvPr id="0" name=""/>
        <dsp:cNvSpPr/>
      </dsp:nvSpPr>
      <dsp:spPr>
        <a:xfrm>
          <a:off x="7581303" y="3775368"/>
          <a:ext cx="2696377" cy="1617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Обратить внимание суда не только на имеющиеся в деле доказательства, но и на те, которые отсутствуют</a:t>
          </a:r>
          <a:endParaRPr lang="ru-RU" sz="1600" kern="1200" dirty="0"/>
        </a:p>
      </dsp:txBody>
      <dsp:txXfrm>
        <a:off x="7581303" y="3775368"/>
        <a:ext cx="2696377" cy="1617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74482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73579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7596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86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486027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74364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840542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990253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60146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16174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94734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365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71051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13949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71519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42823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73695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545D9E-D1BA-4C54-B079-DE5658ED99EE}" type="datetimeFigureOut">
              <a:rPr lang="be-BY" smtClean="0"/>
              <a:t>03.12.2013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CE98E-E68C-4557-8C0A-7004A5130E0E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826751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ТЕМА 6. РЕЧЬ ЗАЩИТНИКА В СУДЕ</a:t>
            </a:r>
            <a:endParaRPr lang="be-BY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Защитительная речь в суде первой инстанции: отличительные особенности, требования к речи.</a:t>
            </a:r>
            <a:endParaRPr lang="be-BY" dirty="0"/>
          </a:p>
          <a:p>
            <a:r>
              <a:rPr lang="ru-RU" dirty="0"/>
              <a:t>2. Подготовка речи защитника.</a:t>
            </a:r>
            <a:endParaRPr lang="be-BY" dirty="0"/>
          </a:p>
          <a:p>
            <a:r>
              <a:rPr lang="ru-RU" dirty="0"/>
              <a:t>3. Структура судебной речи защитника.</a:t>
            </a:r>
            <a:endParaRPr lang="be-BY" dirty="0"/>
          </a:p>
          <a:p>
            <a:r>
              <a:rPr lang="ru-RU" i="1" dirty="0"/>
              <a:t>Самостоятельно:</a:t>
            </a:r>
            <a:endParaRPr lang="be-BY" dirty="0"/>
          </a:p>
          <a:p>
            <a:r>
              <a:rPr lang="ru-RU" dirty="0"/>
              <a:t>4. Особенности речи адвоката в суде второй инстанции.</a:t>
            </a:r>
            <a:endParaRPr lang="be-BY" dirty="0"/>
          </a:p>
          <a:p>
            <a:r>
              <a:rPr lang="ru-RU" dirty="0"/>
              <a:t>5. Особенности речи адвоката при представлении интересов потерпевшего, гражданского истца и гражданского ответчика</a:t>
            </a:r>
            <a:r>
              <a:rPr lang="ru-RU" dirty="0" smtClean="0"/>
              <a:t>.</a:t>
            </a:r>
            <a:endParaRPr lang="be-BY" dirty="0"/>
          </a:p>
        </p:txBody>
      </p:sp>
      <p:pic>
        <p:nvPicPr>
          <p:cNvPr id="1026" name="Picture 2" descr="http://shumska.files.wordpress.com/2011/07/advoka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452" y="2604558"/>
            <a:ext cx="2180001" cy="30922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87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894" y="147918"/>
            <a:ext cx="9404723" cy="859247"/>
          </a:xfrm>
        </p:spPr>
        <p:txBody>
          <a:bodyPr/>
          <a:lstStyle/>
          <a:p>
            <a:r>
              <a:rPr lang="ru-RU" b="1" i="1" dirty="0">
                <a:solidFill>
                  <a:srgbClr val="FFC000"/>
                </a:solidFill>
              </a:rPr>
              <a:t>Анализ и оценка доказательств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19230"/>
              </p:ext>
            </p:extLst>
          </p:nvPr>
        </p:nvGraphicFramePr>
        <p:xfrm>
          <a:off x="145774" y="1325217"/>
          <a:ext cx="11926955" cy="539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22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37" y="145775"/>
            <a:ext cx="10411030" cy="728868"/>
          </a:xfrm>
        </p:spPr>
        <p:txBody>
          <a:bodyPr/>
          <a:lstStyle/>
          <a:p>
            <a:r>
              <a:rPr lang="ru-RU" sz="3600" b="1" i="1" dirty="0">
                <a:solidFill>
                  <a:srgbClr val="FFC000"/>
                </a:solidFill>
              </a:rPr>
              <a:t>Характеристика личности подсудимого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54" y="1113183"/>
            <a:ext cx="9261420" cy="5618921"/>
          </a:xfrm>
        </p:spPr>
        <p:txBody>
          <a:bodyPr>
            <a:normAutofit fontScale="85000" lnSpcReduction="10000"/>
          </a:bodyPr>
          <a:lstStyle/>
          <a:p>
            <a:r>
              <a:rPr lang="ru-RU" sz="2100" dirty="0"/>
              <a:t>раскрыть перед судом весь комплекс </a:t>
            </a:r>
            <a:r>
              <a:rPr lang="ru-RU" sz="2100" i="1" dirty="0">
                <a:solidFill>
                  <a:srgbClr val="FFFF00"/>
                </a:solidFill>
              </a:rPr>
              <a:t>социально значимых внутренних и внешних свойств </a:t>
            </a:r>
            <a:r>
              <a:rPr lang="ru-RU" sz="2100" dirty="0"/>
              <a:t>и качеств </a:t>
            </a:r>
            <a:r>
              <a:rPr lang="ru-RU" sz="2100" dirty="0" smtClean="0"/>
              <a:t>подсудимого</a:t>
            </a:r>
          </a:p>
          <a:p>
            <a:r>
              <a:rPr lang="ru-RU" sz="2100" i="1" dirty="0">
                <a:solidFill>
                  <a:srgbClr val="FFFF00"/>
                </a:solidFill>
              </a:rPr>
              <a:t>причины</a:t>
            </a:r>
            <a:r>
              <a:rPr lang="ru-RU" sz="2100" dirty="0"/>
              <a:t>, которые способствовали его совершению, </a:t>
            </a:r>
            <a:r>
              <a:rPr lang="ru-RU" sz="2100" i="1" dirty="0">
                <a:solidFill>
                  <a:srgbClr val="FFFF00"/>
                </a:solidFill>
              </a:rPr>
              <a:t>объективные и субъективные факторы, побудившие </a:t>
            </a:r>
            <a:r>
              <a:rPr lang="ru-RU" sz="2100" dirty="0"/>
              <a:t>лицо нарушить </a:t>
            </a:r>
            <a:r>
              <a:rPr lang="ru-RU" sz="2100" dirty="0" smtClean="0"/>
              <a:t>закон</a:t>
            </a:r>
            <a:endParaRPr lang="ru-RU" sz="2100" dirty="0"/>
          </a:p>
          <a:p>
            <a:r>
              <a:rPr lang="ru-RU" sz="2100" dirty="0"/>
              <a:t>раскрыть </a:t>
            </a:r>
            <a:r>
              <a:rPr lang="ru-RU" sz="2100" i="1" dirty="0">
                <a:solidFill>
                  <a:srgbClr val="FFFF00"/>
                </a:solidFill>
              </a:rPr>
              <a:t>внутренний мир </a:t>
            </a:r>
            <a:r>
              <a:rPr lang="ru-RU" sz="2100" dirty="0"/>
              <a:t>подсудимого, его </a:t>
            </a:r>
            <a:r>
              <a:rPr lang="ru-RU" sz="2100" i="1" dirty="0">
                <a:solidFill>
                  <a:srgbClr val="FFFF00"/>
                </a:solidFill>
              </a:rPr>
              <a:t>мировоззрение</a:t>
            </a:r>
            <a:r>
              <a:rPr lang="ru-RU" sz="2100" dirty="0"/>
              <a:t>, проникнуть в его </a:t>
            </a:r>
            <a:r>
              <a:rPr lang="ru-RU" sz="2100" i="1" dirty="0">
                <a:solidFill>
                  <a:srgbClr val="FFFF00"/>
                </a:solidFill>
              </a:rPr>
              <a:t>психологию</a:t>
            </a:r>
            <a:r>
              <a:rPr lang="ru-RU" sz="2100" dirty="0"/>
              <a:t>, переживания, объяснить его </a:t>
            </a:r>
            <a:r>
              <a:rPr lang="ru-RU" sz="2100" dirty="0" smtClean="0"/>
              <a:t>поступки</a:t>
            </a:r>
          </a:p>
          <a:p>
            <a:r>
              <a:rPr lang="ru-RU" sz="2100" dirty="0"/>
              <a:t>данные о состоянии здоровья подсудимого, о прежних заслугах, о его отношении к труду, к </a:t>
            </a:r>
            <a:r>
              <a:rPr lang="ru-RU" sz="2100" dirty="0" smtClean="0"/>
              <a:t>семье и др., что играет в пользу подзащитного</a:t>
            </a:r>
          </a:p>
          <a:p>
            <a:r>
              <a:rPr lang="ru-RU" sz="2100" i="1" dirty="0"/>
              <a:t>черты и факты характера подсудимого, которые прямо указаны в законе в качестве </a:t>
            </a:r>
            <a:r>
              <a:rPr lang="ru-RU" sz="2100" i="1" dirty="0">
                <a:solidFill>
                  <a:srgbClr val="FFFF00"/>
                </a:solidFill>
              </a:rPr>
              <a:t>смягчающих </a:t>
            </a:r>
            <a:r>
              <a:rPr lang="ru-RU" sz="2100" i="1" dirty="0" smtClean="0">
                <a:solidFill>
                  <a:srgbClr val="FFFF00"/>
                </a:solidFill>
              </a:rPr>
              <a:t>обстоятельств</a:t>
            </a:r>
          </a:p>
          <a:p>
            <a:pPr marL="0" indent="0">
              <a:buNone/>
            </a:pPr>
            <a:r>
              <a:rPr lang="ru-RU" sz="1900" i="1" dirty="0" smtClean="0"/>
              <a:t>совершение </a:t>
            </a:r>
            <a:r>
              <a:rPr lang="ru-RU" sz="1900" i="1" dirty="0"/>
              <a:t>преступления под влиянием угрозы, в силу материальной, служебной либо иной зависимости; </a:t>
            </a:r>
            <a:endParaRPr lang="ru-RU" sz="1900" i="1" dirty="0" smtClean="0"/>
          </a:p>
          <a:p>
            <a:pPr marL="0" indent="0">
              <a:buNone/>
            </a:pPr>
            <a:r>
              <a:rPr lang="ru-RU" sz="1900" i="1" dirty="0" smtClean="0"/>
              <a:t>совершение </a:t>
            </a:r>
            <a:r>
              <a:rPr lang="ru-RU" sz="1900" i="1" dirty="0"/>
              <a:t>преступления впервые, вследствие случайного стечения обстоятельств; </a:t>
            </a:r>
            <a:endParaRPr lang="ru-RU" sz="1900" i="1" dirty="0" smtClean="0"/>
          </a:p>
          <a:p>
            <a:pPr marL="0" indent="0">
              <a:buNone/>
            </a:pPr>
            <a:r>
              <a:rPr lang="ru-RU" sz="1900" i="1" dirty="0" smtClean="0"/>
              <a:t>совершение </a:t>
            </a:r>
            <a:r>
              <a:rPr lang="ru-RU" sz="1900" i="1" dirty="0"/>
              <a:t>преступления под влиянием сильного душевного волнения, вызванного неправомерными действиями потерпевшего; </a:t>
            </a:r>
            <a:endParaRPr lang="ru-RU" sz="1900" i="1" dirty="0" smtClean="0"/>
          </a:p>
          <a:p>
            <a:pPr marL="0" indent="0">
              <a:buNone/>
            </a:pPr>
            <a:r>
              <a:rPr lang="ru-RU" sz="1900" i="1" dirty="0" smtClean="0"/>
              <a:t>предотвращение </a:t>
            </a:r>
            <a:r>
              <a:rPr lang="ru-RU" sz="1900" i="1" dirty="0"/>
              <a:t>виновным вредных </a:t>
            </a:r>
            <a:r>
              <a:rPr lang="ru-RU" sz="1900" i="1" dirty="0" smtClean="0"/>
              <a:t>последствий </a:t>
            </a:r>
            <a:r>
              <a:rPr lang="ru-RU" sz="1900" i="1" dirty="0"/>
              <a:t>совершенного преступления; </a:t>
            </a:r>
            <a:endParaRPr lang="ru-RU" sz="1900" i="1" dirty="0" smtClean="0"/>
          </a:p>
          <a:p>
            <a:pPr marL="0" indent="0">
              <a:buNone/>
            </a:pPr>
            <a:r>
              <a:rPr lang="ru-RU" sz="1900" i="1" dirty="0" smtClean="0"/>
              <a:t>чистосердечное </a:t>
            </a:r>
            <a:r>
              <a:rPr lang="ru-RU" sz="1900" i="1" dirty="0"/>
              <a:t>раскаяние; </a:t>
            </a:r>
            <a:endParaRPr lang="ru-RU" sz="1900" i="1" dirty="0" smtClean="0"/>
          </a:p>
          <a:p>
            <a:pPr marL="0" indent="0">
              <a:buNone/>
            </a:pPr>
            <a:r>
              <a:rPr lang="ru-RU" sz="1900" i="1" dirty="0" smtClean="0"/>
              <a:t>явка </a:t>
            </a:r>
            <a:r>
              <a:rPr lang="ru-RU" sz="1900" i="1" dirty="0"/>
              <a:t>с повинной; активное содействие раскрытию преступления</a:t>
            </a:r>
            <a:endParaRPr lang="ru-RU" sz="1900" i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www.soctelekurs.ru/Personality%20psychology/Person/tmp3_xqUD_html_ec2d8b0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959" y="1749287"/>
            <a:ext cx="2849217" cy="28492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964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5995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Заключение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278" y="1490725"/>
            <a:ext cx="9877575" cy="5228127"/>
          </a:xfrm>
        </p:spPr>
        <p:txBody>
          <a:bodyPr>
            <a:normAutofit/>
          </a:bodyPr>
          <a:lstStyle/>
          <a:p>
            <a:r>
              <a:rPr lang="ru-RU" dirty="0" smtClean="0"/>
              <a:t>Итог всего сказанного</a:t>
            </a:r>
          </a:p>
          <a:p>
            <a:r>
              <a:rPr lang="ru-RU" dirty="0" smtClean="0"/>
              <a:t>Краткость, логичность, лаконичность</a:t>
            </a:r>
          </a:p>
          <a:p>
            <a:r>
              <a:rPr lang="ru-RU" dirty="0" smtClean="0"/>
              <a:t>Яркость и выразительность</a:t>
            </a:r>
          </a:p>
          <a:p>
            <a:r>
              <a:rPr lang="ru-RU" i="1" dirty="0" smtClean="0"/>
              <a:t>Нежелательны </a:t>
            </a:r>
            <a:r>
              <a:rPr lang="ru-RU" i="1" dirty="0"/>
              <a:t>шаблоны и однообразие</a:t>
            </a:r>
            <a:endParaRPr lang="ru-RU" dirty="0" smtClean="0"/>
          </a:p>
          <a:p>
            <a:r>
              <a:rPr lang="ru-RU" i="1" dirty="0" smtClean="0"/>
              <a:t>Сделать </a:t>
            </a:r>
            <a:r>
              <a:rPr lang="ru-RU" i="1" dirty="0"/>
              <a:t>вывод сказанному, а также закрепить и усилить </a:t>
            </a:r>
            <a:r>
              <a:rPr lang="ru-RU" i="1" dirty="0" smtClean="0"/>
              <a:t>впечатление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Обобщающая </a:t>
            </a:r>
            <a:r>
              <a:rPr lang="ru-RU" i="1" dirty="0">
                <a:solidFill>
                  <a:srgbClr val="FFFF00"/>
                </a:solidFill>
              </a:rPr>
              <a:t>концовка</a:t>
            </a:r>
            <a:r>
              <a:rPr lang="ru-RU" dirty="0"/>
              <a:t>, в которой </a:t>
            </a:r>
            <a:r>
              <a:rPr lang="ru-RU" i="1" dirty="0"/>
              <a:t>не все "договорено до </a:t>
            </a:r>
            <a:r>
              <a:rPr lang="ru-RU" i="1" dirty="0" smtClean="0"/>
              <a:t>конца«</a:t>
            </a:r>
          </a:p>
          <a:p>
            <a:pPr marL="0" indent="0">
              <a:buNone/>
            </a:pPr>
            <a:r>
              <a:rPr lang="ru-RU" dirty="0"/>
              <a:t>З</a:t>
            </a:r>
            <a:r>
              <a:rPr lang="ru-RU" dirty="0" smtClean="0"/>
              <a:t>ащитник </a:t>
            </a:r>
            <a:r>
              <a:rPr lang="ru-RU" dirty="0"/>
              <a:t>может обратиться к суду с </a:t>
            </a:r>
            <a:r>
              <a:rPr lang="ru-RU" i="1" dirty="0" smtClean="0">
                <a:solidFill>
                  <a:srgbClr val="FFFF00"/>
                </a:solidFill>
              </a:rPr>
              <a:t>просьбой</a:t>
            </a:r>
            <a:r>
              <a:rPr lang="ru-RU" i="1" dirty="0" smtClean="0"/>
              <a:t>:</a:t>
            </a:r>
          </a:p>
          <a:p>
            <a:r>
              <a:rPr lang="ru-RU" i="1" dirty="0" smtClean="0"/>
              <a:t>об </a:t>
            </a:r>
            <a:r>
              <a:rPr lang="ru-RU" i="1" dirty="0"/>
              <a:t>оправдании подсудимого, </a:t>
            </a:r>
            <a:endParaRPr lang="ru-RU" i="1" dirty="0" smtClean="0"/>
          </a:p>
          <a:p>
            <a:r>
              <a:rPr lang="ru-RU" i="1" dirty="0" smtClean="0"/>
              <a:t>о </a:t>
            </a:r>
            <a:r>
              <a:rPr lang="ru-RU" i="1" dirty="0"/>
              <a:t>назначении ему минимального срока наказания, </a:t>
            </a:r>
            <a:endParaRPr lang="ru-RU" i="1" dirty="0" smtClean="0"/>
          </a:p>
          <a:p>
            <a:r>
              <a:rPr lang="ru-RU" i="1" dirty="0" smtClean="0"/>
              <a:t>о </a:t>
            </a:r>
            <a:r>
              <a:rPr lang="ru-RU" i="1" dirty="0"/>
              <a:t>применении к нему условного осуждения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Защитник </a:t>
            </a:r>
            <a:r>
              <a:rPr lang="ru-RU" dirty="0"/>
              <a:t>вправе высказать свои </a:t>
            </a:r>
            <a:r>
              <a:rPr lang="ru-RU" i="1" dirty="0"/>
              <a:t>соображения относительно заявленного гражданского иска и по другим вопросам</a:t>
            </a:r>
            <a:r>
              <a:rPr lang="ru-RU" dirty="0"/>
              <a:t>, важным для подзащитного.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1199" y="13397"/>
            <a:ext cx="6096000" cy="14773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ru-RU" i="1" dirty="0"/>
              <a:t>«Конец речи должен закруглить ее, то есть связать с началом, - писал А.Ф. Кони. - Конец - разрешение всей речи ... конец должен быть таким, чтобы слушатели почувствовали, что дальше говорить нечего»</a:t>
            </a:r>
            <a:endParaRPr lang="ru-RU" dirty="0"/>
          </a:p>
        </p:txBody>
      </p:sp>
      <p:pic>
        <p:nvPicPr>
          <p:cNvPr id="5122" name="Picture 2" descr="http://konsalting-x.ru/wp-content/uploads/2010/07/1251039452_n00o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912" y="1689508"/>
            <a:ext cx="2506318" cy="250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36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232381"/>
            <a:ext cx="9404723" cy="1012525"/>
          </a:xfrm>
        </p:spPr>
        <p:txBody>
          <a:bodyPr/>
          <a:lstStyle/>
          <a:p>
            <a:r>
              <a:rPr lang="ru-RU" sz="2800" b="1" dirty="0">
                <a:solidFill>
                  <a:srgbClr val="FFC000"/>
                </a:solidFill>
              </a:rPr>
              <a:t>1. Защитительная речь в суде первой инстанции: отличительные особенности, требования к речи.</a:t>
            </a:r>
            <a:endParaRPr lang="be-BY" sz="2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250" y="1678344"/>
            <a:ext cx="7060187" cy="4195481"/>
          </a:xfr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Судебная </a:t>
            </a:r>
            <a:r>
              <a:rPr lang="ru-RU" b="1" i="1" dirty="0">
                <a:solidFill>
                  <a:srgbClr val="FFFF00"/>
                </a:solidFill>
              </a:rPr>
              <a:t>речь адвоката в уголовном процессе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- это публичное выступление защитника обвиняемого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может быть и представителя потерпевшего, гражданского истца, гражданского ответчика), </a:t>
            </a:r>
            <a:endParaRPr lang="ru-RU" dirty="0" smtClean="0"/>
          </a:p>
          <a:p>
            <a:r>
              <a:rPr lang="ru-RU" dirty="0" smtClean="0"/>
              <a:t>произнесенная </a:t>
            </a:r>
            <a:r>
              <a:rPr lang="ru-RU" dirty="0"/>
              <a:t>в судебном заседании и обращенная к суду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целях психологического и юридического воздействия на них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изложении выводов защитника в пользу защищаемого им гражданина.</a:t>
            </a:r>
            <a:endParaRPr lang="be-BY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11807" y="1678344"/>
            <a:ext cx="4230477" cy="420268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речей: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 в рамках судебных прений;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Выступление с репликой;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Речи, произнесенные при:</a:t>
            </a:r>
            <a:endParaRPr lang="be-BY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заявлении ходатайств;</a:t>
            </a:r>
            <a:endParaRPr lang="be-BY" sz="16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изложении позиции о порядке рассмотрения дела;</a:t>
            </a:r>
            <a:endParaRPr lang="be-BY" sz="16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выражении мнения по заявленному ходатайству сторон уголовного процесса;</a:t>
            </a:r>
            <a:endParaRPr lang="be-BY" sz="16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других предусмотренных законом случаях.</a:t>
            </a:r>
            <a:endParaRPr lang="be-BY" sz="16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Речь, произнесенная в рамках </a:t>
            </a: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кассационной и надзорной инстанции</a:t>
            </a: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57802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Цицерон</a:t>
            </a:r>
            <a:r>
              <a:rPr lang="ru-RU" sz="2800" dirty="0" smtClean="0">
                <a:solidFill>
                  <a:srgbClr val="FFFF00"/>
                </a:solidFill>
              </a:rPr>
              <a:t>: </a:t>
            </a:r>
            <a:r>
              <a:rPr lang="ru-RU" sz="2800" dirty="0">
                <a:solidFill>
                  <a:srgbClr val="FFFF00"/>
                </a:solidFill>
              </a:rPr>
              <a:t>какими же качествами должен обладать хороший </a:t>
            </a:r>
            <a:r>
              <a:rPr lang="ru-RU" sz="2800" dirty="0" smtClean="0">
                <a:solidFill>
                  <a:srgbClr val="FFFF00"/>
                </a:solidFill>
              </a:rPr>
              <a:t>адвокат? Шесть принципов:</a:t>
            </a:r>
            <a:endParaRPr lang="be-BY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63935"/>
            <a:ext cx="8946541" cy="4195481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Понимать, что доходит до разума людей и трогает их сердца.</a:t>
            </a:r>
            <a:endParaRPr lang="be-BY" dirty="0"/>
          </a:p>
          <a:p>
            <a:r>
              <a:rPr lang="ru-RU" dirty="0"/>
              <a:t>2. Понимать мотивы поступков, чтобы постичь глубины человеческого поведения.</a:t>
            </a:r>
            <a:endParaRPr lang="be-BY" dirty="0"/>
          </a:p>
          <a:p>
            <a:r>
              <a:rPr lang="ru-RU" dirty="0"/>
              <a:t>3. Переходить от частностей дела к его универсальным истинам.</a:t>
            </a:r>
            <a:endParaRPr lang="be-BY" dirty="0"/>
          </a:p>
          <a:p>
            <a:r>
              <a:rPr lang="ru-RU" dirty="0"/>
              <a:t>4. Вовлекать аудиторию в фабулу дела.</a:t>
            </a:r>
            <a:endParaRPr lang="be-BY" dirty="0"/>
          </a:p>
          <a:p>
            <a:r>
              <a:rPr lang="ru-RU" dirty="0"/>
              <a:t>5. Выявлять нелогичность оппонента.</a:t>
            </a:r>
            <a:endParaRPr lang="be-BY" dirty="0"/>
          </a:p>
          <a:p>
            <a:r>
              <a:rPr lang="ru-RU" dirty="0"/>
              <a:t>6. Выражать свои чувства и логику доступным для аудитории языком.</a:t>
            </a:r>
            <a:endParaRPr lang="be-BY" dirty="0"/>
          </a:p>
        </p:txBody>
      </p:sp>
      <p:pic>
        <p:nvPicPr>
          <p:cNvPr id="2050" name="Picture 2" descr="http://upload.wikimedia.org/wikipedia/commons/thumb/9/9a/M-T-Cicero.jpg/200px-M-T-Cic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489" y="1599449"/>
            <a:ext cx="2160929" cy="29064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7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706" y="133228"/>
            <a:ext cx="9404723" cy="1400530"/>
          </a:xfrm>
        </p:spPr>
        <p:txBody>
          <a:bodyPr/>
          <a:lstStyle/>
          <a:p>
            <a:r>
              <a:rPr lang="ru-RU" b="1" i="1" dirty="0">
                <a:solidFill>
                  <a:srgbClr val="FFC000"/>
                </a:solidFill>
              </a:rPr>
              <a:t>Отличительные особенности защитительной </a:t>
            </a:r>
            <a:r>
              <a:rPr lang="be-BY" b="1" i="1" dirty="0">
                <a:solidFill>
                  <a:srgbClr val="FFC000"/>
                </a:solidFill>
              </a:rPr>
              <a:t>речи</a:t>
            </a:r>
            <a:endParaRPr lang="be-BY" dirty="0">
              <a:solidFill>
                <a:srgbClr val="FFC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6834905"/>
              </p:ext>
            </p:extLst>
          </p:nvPr>
        </p:nvGraphicFramePr>
        <p:xfrm>
          <a:off x="231355" y="1270510"/>
          <a:ext cx="1165584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434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6239"/>
          </a:xfrm>
        </p:spPr>
        <p:txBody>
          <a:bodyPr/>
          <a:lstStyle/>
          <a:p>
            <a:r>
              <a:rPr lang="ru-RU" b="1" i="1" dirty="0">
                <a:solidFill>
                  <a:srgbClr val="FFC000"/>
                </a:solidFill>
              </a:rPr>
              <a:t>Требования к</a:t>
            </a:r>
            <a:r>
              <a:rPr lang="be-BY" b="1" i="1" dirty="0">
                <a:solidFill>
                  <a:srgbClr val="FFC000"/>
                </a:solidFill>
              </a:rPr>
              <a:t> речи</a:t>
            </a:r>
            <a:r>
              <a:rPr lang="ru-RU" b="1" i="1" dirty="0">
                <a:solidFill>
                  <a:srgbClr val="FFC000"/>
                </a:solidFill>
              </a:rPr>
              <a:t> защитника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704" y="2082104"/>
            <a:ext cx="8946541" cy="4195481"/>
          </a:xfrm>
        </p:spPr>
        <p:txBody>
          <a:bodyPr/>
          <a:lstStyle/>
          <a:p>
            <a:r>
              <a:rPr lang="ru-RU" dirty="0" smtClean="0"/>
              <a:t>Заранее подготовленная</a:t>
            </a:r>
          </a:p>
          <a:p>
            <a:r>
              <a:rPr lang="ru-RU" dirty="0" smtClean="0"/>
              <a:t>Содержательная</a:t>
            </a:r>
          </a:p>
          <a:p>
            <a:r>
              <a:rPr lang="ru-RU" dirty="0"/>
              <a:t>Сжатая, емкая, хорошо </a:t>
            </a:r>
            <a:r>
              <a:rPr lang="ru-RU" dirty="0" smtClean="0"/>
              <a:t>проработанная</a:t>
            </a:r>
          </a:p>
          <a:p>
            <a:r>
              <a:rPr lang="ru-RU" dirty="0" smtClean="0"/>
              <a:t>Убедительная, мотивированная</a:t>
            </a:r>
          </a:p>
          <a:p>
            <a:r>
              <a:rPr lang="ru-RU" dirty="0" smtClean="0"/>
              <a:t>Юридически грамотная, простая для понимания</a:t>
            </a:r>
            <a:endParaRPr lang="ru-RU" dirty="0"/>
          </a:p>
          <a:p>
            <a:r>
              <a:rPr lang="ru-RU" dirty="0" smtClean="0"/>
              <a:t>Глубокий анализ обстоятельств дела</a:t>
            </a:r>
          </a:p>
          <a:p>
            <a:r>
              <a:rPr lang="ru-RU" dirty="0" smtClean="0"/>
              <a:t>Критический разбор доводов </a:t>
            </a:r>
            <a:r>
              <a:rPr lang="ru-RU" dirty="0"/>
              <a:t>и </a:t>
            </a:r>
            <a:r>
              <a:rPr lang="ru-RU" dirty="0" smtClean="0"/>
              <a:t>доказательств</a:t>
            </a:r>
          </a:p>
          <a:p>
            <a:r>
              <a:rPr lang="ru-RU" dirty="0" smtClean="0"/>
              <a:t>Не </a:t>
            </a:r>
            <a:r>
              <a:rPr lang="ru-RU" dirty="0"/>
              <a:t>должны допускаться личные препирательства, укоры, </a:t>
            </a:r>
            <a:r>
              <a:rPr lang="ru-RU" dirty="0" smtClean="0"/>
              <a:t>насмешки</a:t>
            </a:r>
            <a:endParaRPr lang="ru-RU" dirty="0"/>
          </a:p>
          <a:p>
            <a:r>
              <a:rPr lang="ru-RU" dirty="0" smtClean="0"/>
              <a:t>Не </a:t>
            </a:r>
            <a:r>
              <a:rPr lang="ru-RU" dirty="0"/>
              <a:t>следует касаться личности противника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857462" y="1435773"/>
            <a:ext cx="6096000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r>
              <a:rPr lang="ru-RU" i="1" dirty="0"/>
              <a:t>Надо говорить не так, чтобы вас можно было понять, а так, чтобы нельзя было не понять вас</a:t>
            </a:r>
            <a:endParaRPr lang="ru-RU" i="1" dirty="0"/>
          </a:p>
        </p:txBody>
      </p:sp>
      <p:pic>
        <p:nvPicPr>
          <p:cNvPr id="1026" name="Picture 2" descr="http://mair.in.ua/assets/userfiles/images/%D0%90%D0%B4%D0%B2%D0%BE%D0%BA%D0%B0%D1%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39" y="2411896"/>
            <a:ext cx="2688134" cy="34058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8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70" y="174422"/>
            <a:ext cx="9404723" cy="1400530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</a:rPr>
              <a:t>3. Структура судебной речи защитника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060296"/>
              </p:ext>
            </p:extLst>
          </p:nvPr>
        </p:nvGraphicFramePr>
        <p:xfrm>
          <a:off x="251792" y="2052638"/>
          <a:ext cx="5486399" cy="463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778648"/>
              </p:ext>
            </p:extLst>
          </p:nvPr>
        </p:nvGraphicFramePr>
        <p:xfrm>
          <a:off x="6354416" y="1364974"/>
          <a:ext cx="5731567" cy="536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9389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323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</a:rPr>
              <a:t>Позиция </a:t>
            </a:r>
            <a:r>
              <a:rPr lang="ru-RU" b="1" i="1" dirty="0">
                <a:solidFill>
                  <a:srgbClr val="FFC000"/>
                </a:solidFill>
              </a:rPr>
              <a:t>по делу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732628"/>
              </p:ext>
            </p:extLst>
          </p:nvPr>
        </p:nvGraphicFramePr>
        <p:xfrm>
          <a:off x="172278" y="1431235"/>
          <a:ext cx="10986051" cy="4817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7576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102" y="121413"/>
            <a:ext cx="9404723" cy="1400530"/>
          </a:xfrm>
        </p:spPr>
        <p:txBody>
          <a:bodyPr/>
          <a:lstStyle/>
          <a:p>
            <a:r>
              <a:rPr lang="ru-RU" b="1" i="1" dirty="0">
                <a:solidFill>
                  <a:srgbClr val="FFFF00"/>
                </a:solidFill>
              </a:rPr>
              <a:t>Вступительная часть защитительной речи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417" y="1854136"/>
            <a:ext cx="8946541" cy="5003864"/>
          </a:xfrm>
        </p:spPr>
        <p:txBody>
          <a:bodyPr/>
          <a:lstStyle/>
          <a:p>
            <a:r>
              <a:rPr lang="ru-RU" dirty="0" smtClean="0"/>
              <a:t>Важно найти </a:t>
            </a:r>
            <a:r>
              <a:rPr lang="ru-RU" i="1" dirty="0">
                <a:solidFill>
                  <a:srgbClr val="FFFF00"/>
                </a:solidFill>
              </a:rPr>
              <a:t>правильное </a:t>
            </a:r>
            <a:r>
              <a:rPr lang="ru-RU" i="1" dirty="0" smtClean="0">
                <a:solidFill>
                  <a:srgbClr val="FFFF00"/>
                </a:solidFill>
              </a:rPr>
              <a:t>начало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Пробудить </a:t>
            </a:r>
            <a:r>
              <a:rPr lang="ru-RU" i="1" dirty="0">
                <a:solidFill>
                  <a:srgbClr val="FFFF00"/>
                </a:solidFill>
              </a:rPr>
              <a:t>интерес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к своей речи со стороны суда и </a:t>
            </a:r>
            <a:r>
              <a:rPr lang="ru-RU" dirty="0" smtClean="0"/>
              <a:t>присутствующих</a:t>
            </a:r>
          </a:p>
          <a:p>
            <a:r>
              <a:rPr lang="ru-RU" i="1" dirty="0" smtClean="0">
                <a:solidFill>
                  <a:srgbClr val="FFFF00"/>
                </a:solidFill>
              </a:rPr>
              <a:t>Обращение</a:t>
            </a:r>
          </a:p>
          <a:p>
            <a:r>
              <a:rPr lang="ru-RU" dirty="0">
                <a:solidFill>
                  <a:srgbClr val="FFFF00"/>
                </a:solidFill>
              </a:rPr>
              <a:t>Продолжительность</a:t>
            </a:r>
            <a:r>
              <a:rPr lang="ru-RU" dirty="0"/>
              <a:t> вступительной части защитительной речи должна исходить из объема всей </a:t>
            </a:r>
            <a:r>
              <a:rPr lang="ru-RU" dirty="0" smtClean="0"/>
              <a:t>речи; максимальная лаконичность вступления</a:t>
            </a:r>
          </a:p>
          <a:p>
            <a:r>
              <a:rPr lang="ru-RU" dirty="0">
                <a:solidFill>
                  <a:srgbClr val="FFFF00"/>
                </a:solidFill>
              </a:rPr>
              <a:t>Первые фразы </a:t>
            </a:r>
            <a:r>
              <a:rPr lang="ru-RU" dirty="0"/>
              <a:t>должны быть короткими, предельно </a:t>
            </a:r>
            <a:r>
              <a:rPr lang="ru-RU" dirty="0" smtClean="0"/>
              <a:t>простыми</a:t>
            </a:r>
          </a:p>
          <a:p>
            <a:r>
              <a:rPr lang="ru-RU" dirty="0" smtClean="0"/>
              <a:t>Должно </a:t>
            </a:r>
            <a:r>
              <a:rPr lang="ru-RU" dirty="0"/>
              <a:t>быть </a:t>
            </a:r>
            <a:r>
              <a:rPr lang="ru-RU" dirty="0">
                <a:solidFill>
                  <a:srgbClr val="FFFF00"/>
                </a:solidFill>
              </a:rPr>
              <a:t>логически связано </a:t>
            </a:r>
            <a:r>
              <a:rPr lang="ru-RU" dirty="0"/>
              <a:t>с остальными частями защитительной речи</a:t>
            </a:r>
            <a:endParaRPr lang="ru-RU" dirty="0" smtClean="0"/>
          </a:p>
          <a:p>
            <a:r>
              <a:rPr lang="ru-RU" dirty="0"/>
              <a:t>Вступительная часть речи </a:t>
            </a:r>
            <a:r>
              <a:rPr lang="ru-RU" b="1" i="1" dirty="0">
                <a:solidFill>
                  <a:srgbClr val="FFFF00"/>
                </a:solidFill>
              </a:rPr>
              <a:t>определяет стержень</a:t>
            </a:r>
            <a:r>
              <a:rPr lang="ru-RU" dirty="0"/>
              <a:t>, по которому дальше будет развиваться изложение </a:t>
            </a:r>
            <a:r>
              <a:rPr lang="ru-RU" dirty="0" smtClean="0"/>
              <a:t>материала</a:t>
            </a:r>
            <a:endParaRPr lang="ru-RU" dirty="0"/>
          </a:p>
        </p:txBody>
      </p:sp>
      <p:pic>
        <p:nvPicPr>
          <p:cNvPr id="2050" name="Picture 2" descr="http://wiki.ru/upload/iblock/a1d/a1d4d2a5620d0f5a89b8325710b577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584" y="1453390"/>
            <a:ext cx="2070790" cy="33132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66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281" y="492475"/>
            <a:ext cx="9404723" cy="713473"/>
          </a:xfrm>
        </p:spPr>
        <p:txBody>
          <a:bodyPr/>
          <a:lstStyle/>
          <a:p>
            <a:r>
              <a:rPr lang="ru-RU" b="1" i="1" dirty="0">
                <a:solidFill>
                  <a:srgbClr val="FFC000"/>
                </a:solidFill>
              </a:rPr>
              <a:t>Анализ и оценка доказательств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173" y="1522831"/>
            <a:ext cx="8946541" cy="4877969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>
                <a:solidFill>
                  <a:srgbClr val="FFFF00"/>
                </a:solidFill>
              </a:rPr>
              <a:t>Задача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защитника состоит в том, чтобы </a:t>
            </a:r>
            <a:endParaRPr lang="ru-RU" dirty="0" smtClean="0"/>
          </a:p>
          <a:p>
            <a:r>
              <a:rPr lang="ru-RU" i="1" dirty="0" smtClean="0">
                <a:solidFill>
                  <a:srgbClr val="FFFF00"/>
                </a:solidFill>
              </a:rPr>
              <a:t>систематизировать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под </a:t>
            </a:r>
            <a:r>
              <a:rPr lang="ru-RU" i="1" dirty="0">
                <a:solidFill>
                  <a:srgbClr val="FFFF00"/>
                </a:solidFill>
              </a:rPr>
              <a:t>углом защиты оценить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собранные по делу доказательства и </a:t>
            </a:r>
            <a:endParaRPr lang="ru-RU" dirty="0" smtClean="0"/>
          </a:p>
          <a:p>
            <a:r>
              <a:rPr lang="ru-RU" i="1" dirty="0" smtClean="0">
                <a:solidFill>
                  <a:srgbClr val="FFFF00"/>
                </a:solidFill>
              </a:rPr>
              <a:t>представить </a:t>
            </a:r>
            <a:r>
              <a:rPr lang="ru-RU" i="1" dirty="0">
                <a:solidFill>
                  <a:srgbClr val="FFFF00"/>
                </a:solidFill>
              </a:rPr>
              <a:t>суду свои выводы </a:t>
            </a:r>
            <a:r>
              <a:rPr lang="ru-RU" dirty="0"/>
              <a:t>о доказанности или недоказанности предъявленного подсудимому </a:t>
            </a:r>
            <a:r>
              <a:rPr lang="ru-RU" dirty="0" smtClean="0"/>
              <a:t>обвинения</a:t>
            </a:r>
          </a:p>
          <a:p>
            <a:pPr marL="0" indent="0">
              <a:buNone/>
            </a:pPr>
            <a:endParaRPr lang="ru-RU" b="1" i="1" u="sng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b="1" i="1" u="sng" dirty="0" smtClean="0">
                <a:solidFill>
                  <a:srgbClr val="FFFF00"/>
                </a:solidFill>
              </a:rPr>
              <a:t>Защитник</a:t>
            </a:r>
            <a:r>
              <a:rPr lang="ru-RU" i="1" dirty="0" smtClean="0"/>
              <a:t>: </a:t>
            </a:r>
          </a:p>
          <a:p>
            <a:r>
              <a:rPr lang="ru-RU" i="1" dirty="0" smtClean="0"/>
              <a:t>опровергает </a:t>
            </a:r>
            <a:r>
              <a:rPr lang="ru-RU" i="1" dirty="0"/>
              <a:t>либо все обвинение в целом, либо его часть, </a:t>
            </a:r>
            <a:endParaRPr lang="ru-RU" i="1" dirty="0" smtClean="0"/>
          </a:p>
          <a:p>
            <a:r>
              <a:rPr lang="ru-RU" i="1" dirty="0" smtClean="0"/>
              <a:t>обосновывает </a:t>
            </a:r>
            <a:r>
              <a:rPr lang="ru-RU" i="1" dirty="0"/>
              <a:t>и доказывает необходимость иной правовой оценки содеянного или </a:t>
            </a:r>
            <a:endParaRPr lang="ru-RU" i="1" dirty="0" smtClean="0"/>
          </a:p>
          <a:p>
            <a:r>
              <a:rPr lang="ru-RU" i="1" dirty="0" smtClean="0"/>
              <a:t>отстаивает </a:t>
            </a:r>
            <a:r>
              <a:rPr lang="ru-RU" i="1" dirty="0"/>
              <a:t>меньшую степень вины и ответственности подсудимого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74435" y="3631096"/>
            <a:ext cx="516835" cy="596347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atrade.info/wp-content/uploads/2010/12/xyz1-300x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254" y="3108601"/>
            <a:ext cx="2857500" cy="27527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920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986</Words>
  <Application>Microsoft Office PowerPoint</Application>
  <PresentationFormat>Произвольный</PresentationFormat>
  <Paragraphs>129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Ион</vt:lpstr>
      <vt:lpstr>ТЕМА 6. РЕЧЬ ЗАЩИТНИКА В СУДЕ</vt:lpstr>
      <vt:lpstr>1. Защитительная речь в суде первой инстанции: отличительные особенности, требования к речи.</vt:lpstr>
      <vt:lpstr>Цицерон: какими же качествами должен обладать хороший адвокат? Шесть принципов:</vt:lpstr>
      <vt:lpstr>Отличительные особенности защитительной речи</vt:lpstr>
      <vt:lpstr>Требования к речи защитника</vt:lpstr>
      <vt:lpstr>3. Структура судебной речи защитника</vt:lpstr>
      <vt:lpstr>Позиция по делу</vt:lpstr>
      <vt:lpstr>Вступительная часть защитительной речи</vt:lpstr>
      <vt:lpstr>Анализ и оценка доказательств</vt:lpstr>
      <vt:lpstr>Анализ и оценка доказательств</vt:lpstr>
      <vt:lpstr>Характеристика личности подсудимого</vt:lpstr>
      <vt:lpstr>Заключение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6. РЕЧЬ ЗАЩИТНИКА В СУДЕ</dc:title>
  <dc:creator>А</dc:creator>
  <cp:lastModifiedBy>User</cp:lastModifiedBy>
  <cp:revision>9</cp:revision>
  <dcterms:created xsi:type="dcterms:W3CDTF">2013-12-03T08:16:12Z</dcterms:created>
  <dcterms:modified xsi:type="dcterms:W3CDTF">2013-12-03T11:01:43Z</dcterms:modified>
</cp:coreProperties>
</file>