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A9F07-1213-4B65-88D8-29DF62E669C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2E17F1-BCAF-4897-9DFC-750514CAF6A0}">
      <dgm:prSet phldrT="[Текст]"/>
      <dgm:spPr/>
      <dgm:t>
        <a:bodyPr/>
        <a:lstStyle/>
        <a:p>
          <a:r>
            <a:rPr lang="ru-RU" dirty="0" smtClean="0"/>
            <a:t>Тезис</a:t>
          </a:r>
          <a:endParaRPr lang="ru-RU" dirty="0"/>
        </a:p>
      </dgm:t>
    </dgm:pt>
    <dgm:pt modelId="{7AF0D2B4-386B-4059-A4A4-E2206F35F350}" type="parTrans" cxnId="{0F8AB20B-F927-4FEA-BA2B-CBEA9DE59232}">
      <dgm:prSet/>
      <dgm:spPr/>
      <dgm:t>
        <a:bodyPr/>
        <a:lstStyle/>
        <a:p>
          <a:endParaRPr lang="ru-RU"/>
        </a:p>
      </dgm:t>
    </dgm:pt>
    <dgm:pt modelId="{41A0DA02-C80A-4882-BC47-102680C66285}" type="sibTrans" cxnId="{0F8AB20B-F927-4FEA-BA2B-CBEA9DE59232}">
      <dgm:prSet/>
      <dgm:spPr/>
      <dgm:t>
        <a:bodyPr/>
        <a:lstStyle/>
        <a:p>
          <a:endParaRPr lang="ru-RU"/>
        </a:p>
      </dgm:t>
    </dgm:pt>
    <dgm:pt modelId="{936FF3BC-31DF-4267-B926-8F120D9EF566}">
      <dgm:prSet phldrT="[Текст]"/>
      <dgm:spPr/>
      <dgm:t>
        <a:bodyPr/>
        <a:lstStyle/>
        <a:p>
          <a:r>
            <a:rPr lang="be-BY" dirty="0" smtClean="0"/>
            <a:t>положение, истинность которого следует доказать</a:t>
          </a:r>
          <a:endParaRPr lang="ru-RU" dirty="0"/>
        </a:p>
      </dgm:t>
    </dgm:pt>
    <dgm:pt modelId="{08D59A21-88E8-4D05-8076-14A7541EFE93}" type="parTrans" cxnId="{5623FE05-C7B2-487D-8D70-2BD4113EE53E}">
      <dgm:prSet/>
      <dgm:spPr/>
      <dgm:t>
        <a:bodyPr/>
        <a:lstStyle/>
        <a:p>
          <a:endParaRPr lang="ru-RU"/>
        </a:p>
      </dgm:t>
    </dgm:pt>
    <dgm:pt modelId="{BCB95E13-2C2E-46C6-BC39-2CE2FD019862}" type="sibTrans" cxnId="{5623FE05-C7B2-487D-8D70-2BD4113EE53E}">
      <dgm:prSet/>
      <dgm:spPr/>
      <dgm:t>
        <a:bodyPr/>
        <a:lstStyle/>
        <a:p>
          <a:endParaRPr lang="ru-RU"/>
        </a:p>
      </dgm:t>
    </dgm:pt>
    <dgm:pt modelId="{835E2004-01CA-46DC-8EF7-CBC9E63C91E9}">
      <dgm:prSet phldrT="[Текст]"/>
      <dgm:spPr/>
      <dgm:t>
        <a:bodyPr/>
        <a:lstStyle/>
        <a:p>
          <a:r>
            <a:rPr lang="ru-RU" dirty="0" smtClean="0"/>
            <a:t>Аргументы</a:t>
          </a:r>
          <a:endParaRPr lang="ru-RU" dirty="0"/>
        </a:p>
      </dgm:t>
    </dgm:pt>
    <dgm:pt modelId="{F7732679-B31E-4079-8AB4-1529F0AC48AB}" type="parTrans" cxnId="{93FF63C5-D9CD-4F80-84D2-E1A45444F8C7}">
      <dgm:prSet/>
      <dgm:spPr/>
      <dgm:t>
        <a:bodyPr/>
        <a:lstStyle/>
        <a:p>
          <a:endParaRPr lang="ru-RU"/>
        </a:p>
      </dgm:t>
    </dgm:pt>
    <dgm:pt modelId="{D4A04079-35EA-4BE2-A7FE-883DE024A990}" type="sibTrans" cxnId="{93FF63C5-D9CD-4F80-84D2-E1A45444F8C7}">
      <dgm:prSet/>
      <dgm:spPr/>
      <dgm:t>
        <a:bodyPr/>
        <a:lstStyle/>
        <a:p>
          <a:endParaRPr lang="ru-RU"/>
        </a:p>
      </dgm:t>
    </dgm:pt>
    <dgm:pt modelId="{44A4CC7E-D031-4F34-86B3-1ECA4A9803BE}">
      <dgm:prSet phldrT="[Текст]"/>
      <dgm:spPr/>
      <dgm:t>
        <a:bodyPr/>
        <a:lstStyle/>
        <a:p>
          <a:r>
            <a:rPr lang="be-BY" dirty="0" smtClean="0"/>
            <a:t>это одно или несколько связанных между собой утверждений (суждений), предназначенных д</a:t>
          </a:r>
          <a:r>
            <a:rPr lang="ru-RU" dirty="0" smtClean="0"/>
            <a:t>л</a:t>
          </a:r>
          <a:r>
            <a:rPr lang="be-BY" dirty="0" smtClean="0"/>
            <a:t>я подтверждения истинности тезиса</a:t>
          </a:r>
          <a:endParaRPr lang="ru-RU" dirty="0"/>
        </a:p>
      </dgm:t>
    </dgm:pt>
    <dgm:pt modelId="{66BF59A0-6363-473C-998C-DE016A7EE7EA}" type="parTrans" cxnId="{0150061C-E1C4-4F04-8736-FF71EE06DB66}">
      <dgm:prSet/>
      <dgm:spPr/>
      <dgm:t>
        <a:bodyPr/>
        <a:lstStyle/>
        <a:p>
          <a:endParaRPr lang="ru-RU"/>
        </a:p>
      </dgm:t>
    </dgm:pt>
    <dgm:pt modelId="{FD8EB573-E29D-4467-AA1A-2393C1F56455}" type="sibTrans" cxnId="{0150061C-E1C4-4F04-8736-FF71EE06DB66}">
      <dgm:prSet/>
      <dgm:spPr/>
      <dgm:t>
        <a:bodyPr/>
        <a:lstStyle/>
        <a:p>
          <a:endParaRPr lang="ru-RU"/>
        </a:p>
      </dgm:t>
    </dgm:pt>
    <dgm:pt modelId="{73750F6C-32A1-4C53-AA4E-669E09598E4E}">
      <dgm:prSet phldrT="[Текст]"/>
      <dgm:spPr/>
      <dgm:t>
        <a:bodyPr/>
        <a:lstStyle/>
        <a:p>
          <a:r>
            <a:rPr lang="ru-RU" dirty="0" smtClean="0"/>
            <a:t>Демонстрация</a:t>
          </a:r>
          <a:endParaRPr lang="ru-RU" dirty="0"/>
        </a:p>
      </dgm:t>
    </dgm:pt>
    <dgm:pt modelId="{65A0C614-6DAF-4A3F-8B29-9F59F92101B9}" type="parTrans" cxnId="{3155A489-ABF4-4F45-AF5A-41CE5131A790}">
      <dgm:prSet/>
      <dgm:spPr/>
      <dgm:t>
        <a:bodyPr/>
        <a:lstStyle/>
        <a:p>
          <a:endParaRPr lang="ru-RU"/>
        </a:p>
      </dgm:t>
    </dgm:pt>
    <dgm:pt modelId="{BED13342-4A7B-40CC-95D8-3742AA5EB6F2}" type="sibTrans" cxnId="{3155A489-ABF4-4F45-AF5A-41CE5131A790}">
      <dgm:prSet/>
      <dgm:spPr/>
      <dgm:t>
        <a:bodyPr/>
        <a:lstStyle/>
        <a:p>
          <a:endParaRPr lang="ru-RU"/>
        </a:p>
      </dgm:t>
    </dgm:pt>
    <dgm:pt modelId="{1516687B-562D-4B27-878A-EF4E2EC52D82}">
      <dgm:prSet phldrT="[Текст]"/>
      <dgm:spPr/>
      <dgm:t>
        <a:bodyPr/>
        <a:lstStyle/>
        <a:p>
          <a:r>
            <a:rPr lang="be-BY" dirty="0" smtClean="0"/>
            <a:t>два правила : 1) логическая определенность, ясность и точность тезиса; отсутствие логического противоречия; 2) неизменность тезиса, запрещение менять его в процессе рассуждения. </a:t>
          </a:r>
          <a:endParaRPr lang="ru-RU" dirty="0"/>
        </a:p>
      </dgm:t>
    </dgm:pt>
    <dgm:pt modelId="{F6E2217D-1C22-47BD-9509-5D7BF56E5953}" type="parTrans" cxnId="{3B65C2C1-17EE-4164-8063-5B280175A21B}">
      <dgm:prSet/>
      <dgm:spPr/>
      <dgm:t>
        <a:bodyPr/>
        <a:lstStyle/>
        <a:p>
          <a:endParaRPr lang="ru-RU"/>
        </a:p>
      </dgm:t>
    </dgm:pt>
    <dgm:pt modelId="{18986679-B987-4213-B6CE-14E4EEFFAC32}" type="sibTrans" cxnId="{3B65C2C1-17EE-4164-8063-5B280175A21B}">
      <dgm:prSet/>
      <dgm:spPr/>
      <dgm:t>
        <a:bodyPr/>
        <a:lstStyle/>
        <a:p>
          <a:endParaRPr lang="ru-RU"/>
        </a:p>
      </dgm:t>
    </dgm:pt>
    <dgm:pt modelId="{5ADFEE9C-FAB7-42F5-813A-3E09C8E02C2F}">
      <dgm:prSet phldrT="[Текст]"/>
      <dgm:spPr/>
      <dgm:t>
        <a:bodyPr/>
        <a:lstStyle/>
        <a:p>
          <a:r>
            <a:rPr lang="be-BY" dirty="0" smtClean="0"/>
            <a:t>В гражданском и уголовном процессе аргументы понимаются как судебные доказательства: это любые фактические данные об обстоятельствах, имеющих значение для правильного разбирательства дела. </a:t>
          </a:r>
          <a:endParaRPr lang="ru-RU" dirty="0"/>
        </a:p>
      </dgm:t>
    </dgm:pt>
    <dgm:pt modelId="{F601C47C-0F2C-4F49-B122-28C35E36BA21}" type="parTrans" cxnId="{0BC3DCD8-0987-4593-9604-3D4A59800833}">
      <dgm:prSet/>
      <dgm:spPr/>
      <dgm:t>
        <a:bodyPr/>
        <a:lstStyle/>
        <a:p>
          <a:endParaRPr lang="ru-RU"/>
        </a:p>
      </dgm:t>
    </dgm:pt>
    <dgm:pt modelId="{574A6588-D4D4-4685-BAB7-D6926516DCB4}" type="sibTrans" cxnId="{0BC3DCD8-0987-4593-9604-3D4A59800833}">
      <dgm:prSet/>
      <dgm:spPr/>
      <dgm:t>
        <a:bodyPr/>
        <a:lstStyle/>
        <a:p>
          <a:endParaRPr lang="ru-RU"/>
        </a:p>
      </dgm:t>
    </dgm:pt>
    <dgm:pt modelId="{42E87D9F-BE2A-4DE2-ACEC-E6365E2664A6}">
      <dgm:prSet phldrT="[Текст]"/>
      <dgm:spPr/>
      <dgm:t>
        <a:bodyPr/>
        <a:lstStyle/>
        <a:p>
          <a:r>
            <a:rPr lang="be-BY" dirty="0" smtClean="0"/>
            <a:t>Различают доказательства </a:t>
          </a:r>
          <a:r>
            <a:rPr lang="be-BY" i="1" dirty="0" smtClean="0"/>
            <a:t>прямые и косвенные</a:t>
          </a:r>
          <a:r>
            <a:rPr lang="be-BY" dirty="0" smtClean="0"/>
            <a:t>. </a:t>
          </a:r>
          <a:endParaRPr lang="ru-RU" dirty="0"/>
        </a:p>
      </dgm:t>
    </dgm:pt>
    <dgm:pt modelId="{4E9D84A2-5627-4681-A743-9C79843DF69D}" type="parTrans" cxnId="{91CD711A-58E8-4A82-9B97-D242E87D2DEB}">
      <dgm:prSet/>
      <dgm:spPr/>
      <dgm:t>
        <a:bodyPr/>
        <a:lstStyle/>
        <a:p>
          <a:endParaRPr lang="ru-RU"/>
        </a:p>
      </dgm:t>
    </dgm:pt>
    <dgm:pt modelId="{F0718E86-D647-4E1D-8A70-7C5FAFF87A66}" type="sibTrans" cxnId="{91CD711A-58E8-4A82-9B97-D242E87D2DEB}">
      <dgm:prSet/>
      <dgm:spPr/>
      <dgm:t>
        <a:bodyPr/>
        <a:lstStyle/>
        <a:p>
          <a:endParaRPr lang="ru-RU"/>
        </a:p>
      </dgm:t>
    </dgm:pt>
    <dgm:pt modelId="{C78D2786-F4C7-4FD5-A07A-11886E47CDFA}">
      <dgm:prSet/>
      <dgm:spPr/>
      <dgm:t>
        <a:bodyPr/>
        <a:lstStyle/>
        <a:p>
          <a:r>
            <a:rPr lang="be-BY" dirty="0" smtClean="0"/>
            <a:t>способ доказательства, форма логической связи между аргументами и тезисом.</a:t>
          </a:r>
          <a:endParaRPr lang="ru-RU" dirty="0"/>
        </a:p>
      </dgm:t>
    </dgm:pt>
    <dgm:pt modelId="{C89357B2-9EC6-4ABC-936D-C318901C1F0D}" type="parTrans" cxnId="{3F865994-0C11-4751-9D16-300724F059EE}">
      <dgm:prSet/>
      <dgm:spPr/>
      <dgm:t>
        <a:bodyPr/>
        <a:lstStyle/>
        <a:p>
          <a:endParaRPr lang="ru-RU"/>
        </a:p>
      </dgm:t>
    </dgm:pt>
    <dgm:pt modelId="{1E62AEAF-D3A7-40EE-947E-37C86D79E11F}" type="sibTrans" cxnId="{3F865994-0C11-4751-9D16-300724F059EE}">
      <dgm:prSet/>
      <dgm:spPr/>
      <dgm:t>
        <a:bodyPr/>
        <a:lstStyle/>
        <a:p>
          <a:endParaRPr lang="ru-RU"/>
        </a:p>
      </dgm:t>
    </dgm:pt>
    <dgm:pt modelId="{CE5C8E38-C7F3-4820-9D1D-59F75F49D688}">
      <dgm:prSet/>
      <dgm:spPr/>
      <dgm:t>
        <a:bodyPr/>
        <a:lstStyle/>
        <a:p>
          <a:r>
            <a:rPr lang="be-BY" dirty="0" smtClean="0"/>
            <a:t>логическое рассуждение, совокупность умозаключений при выведении тезиса из аргументов</a:t>
          </a:r>
          <a:endParaRPr lang="ru-RU" dirty="0"/>
        </a:p>
      </dgm:t>
    </dgm:pt>
    <dgm:pt modelId="{7E541AF6-5D40-4EDD-812A-47470F796011}" type="parTrans" cxnId="{A7A93575-325F-442B-8BF0-62E480DD6792}">
      <dgm:prSet/>
      <dgm:spPr/>
      <dgm:t>
        <a:bodyPr/>
        <a:lstStyle/>
        <a:p>
          <a:endParaRPr lang="ru-RU"/>
        </a:p>
      </dgm:t>
    </dgm:pt>
    <dgm:pt modelId="{F09DB417-C7D3-4FD7-99F4-47EF6A3E88C6}" type="sibTrans" cxnId="{A7A93575-325F-442B-8BF0-62E480DD6792}">
      <dgm:prSet/>
      <dgm:spPr/>
      <dgm:t>
        <a:bodyPr/>
        <a:lstStyle/>
        <a:p>
          <a:endParaRPr lang="ru-RU"/>
        </a:p>
      </dgm:t>
    </dgm:pt>
    <dgm:pt modelId="{3EF5FA96-D319-44BB-A365-9BE6CF970630}" type="pres">
      <dgm:prSet presAssocID="{E0FA9F07-1213-4B65-88D8-29DF62E66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A66E6-CBBD-4710-900C-7EBB5D3C81F3}" type="pres">
      <dgm:prSet presAssocID="{3E2E17F1-BCAF-4897-9DFC-750514CAF6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7AE2B-8E78-4A2A-9F2F-59B151B89CC2}" type="pres">
      <dgm:prSet presAssocID="{3E2E17F1-BCAF-4897-9DFC-750514CAF6A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97217-A8AE-4272-B70A-77ED4F333922}" type="pres">
      <dgm:prSet presAssocID="{835E2004-01CA-46DC-8EF7-CBC9E63C91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D046D-04F2-4297-A176-944A5280AF12}" type="pres">
      <dgm:prSet presAssocID="{835E2004-01CA-46DC-8EF7-CBC9E63C91E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23C8-6C41-4334-9CAB-004E093FE008}" type="pres">
      <dgm:prSet presAssocID="{73750F6C-32A1-4C53-AA4E-669E09598E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1C026-B49C-4E09-85A5-CB4C10682AEC}" type="pres">
      <dgm:prSet presAssocID="{73750F6C-32A1-4C53-AA4E-669E09598E4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5BE58-0BF0-4384-BB0E-643192D340AD}" type="presOf" srcId="{CE5C8E38-C7F3-4820-9D1D-59F75F49D688}" destId="{2691C026-B49C-4E09-85A5-CB4C10682AEC}" srcOrd="0" destOrd="1" presId="urn:microsoft.com/office/officeart/2005/8/layout/vList2"/>
    <dgm:cxn modelId="{0F8AB20B-F927-4FEA-BA2B-CBEA9DE59232}" srcId="{E0FA9F07-1213-4B65-88D8-29DF62E669C4}" destId="{3E2E17F1-BCAF-4897-9DFC-750514CAF6A0}" srcOrd="0" destOrd="0" parTransId="{7AF0D2B4-386B-4059-A4A4-E2206F35F350}" sibTransId="{41A0DA02-C80A-4882-BC47-102680C66285}"/>
    <dgm:cxn modelId="{7A559929-9007-4846-BF8C-C8388B8BBAA1}" type="presOf" srcId="{936FF3BC-31DF-4267-B926-8F120D9EF566}" destId="{CF97AE2B-8E78-4A2A-9F2F-59B151B89CC2}" srcOrd="0" destOrd="0" presId="urn:microsoft.com/office/officeart/2005/8/layout/vList2"/>
    <dgm:cxn modelId="{3F865994-0C11-4751-9D16-300724F059EE}" srcId="{73750F6C-32A1-4C53-AA4E-669E09598E4E}" destId="{C78D2786-F4C7-4FD5-A07A-11886E47CDFA}" srcOrd="0" destOrd="0" parTransId="{C89357B2-9EC6-4ABC-936D-C318901C1F0D}" sibTransId="{1E62AEAF-D3A7-40EE-947E-37C86D79E11F}"/>
    <dgm:cxn modelId="{9112A583-D6F8-4CD7-B967-3AA564B797E3}" type="presOf" srcId="{3E2E17F1-BCAF-4897-9DFC-750514CAF6A0}" destId="{61BA66E6-CBBD-4710-900C-7EBB5D3C81F3}" srcOrd="0" destOrd="0" presId="urn:microsoft.com/office/officeart/2005/8/layout/vList2"/>
    <dgm:cxn modelId="{B1986647-EA0C-4A49-B410-863199A932FD}" type="presOf" srcId="{C78D2786-F4C7-4FD5-A07A-11886E47CDFA}" destId="{2691C026-B49C-4E09-85A5-CB4C10682AEC}" srcOrd="0" destOrd="0" presId="urn:microsoft.com/office/officeart/2005/8/layout/vList2"/>
    <dgm:cxn modelId="{DD015735-D0B2-4643-A930-81D24E8923FB}" type="presOf" srcId="{73750F6C-32A1-4C53-AA4E-669E09598E4E}" destId="{789523C8-6C41-4334-9CAB-004E093FE008}" srcOrd="0" destOrd="0" presId="urn:microsoft.com/office/officeart/2005/8/layout/vList2"/>
    <dgm:cxn modelId="{1365767A-7F1E-486C-93A0-210A099E2AC7}" type="presOf" srcId="{44A4CC7E-D031-4F34-86B3-1ECA4A9803BE}" destId="{74CD046D-04F2-4297-A176-944A5280AF12}" srcOrd="0" destOrd="0" presId="urn:microsoft.com/office/officeart/2005/8/layout/vList2"/>
    <dgm:cxn modelId="{7172B505-1566-44E7-BD70-D3EE72CFC134}" type="presOf" srcId="{835E2004-01CA-46DC-8EF7-CBC9E63C91E9}" destId="{6B397217-A8AE-4272-B70A-77ED4F333922}" srcOrd="0" destOrd="0" presId="urn:microsoft.com/office/officeart/2005/8/layout/vList2"/>
    <dgm:cxn modelId="{020050BD-17BB-417A-991D-5D661E63B2C4}" type="presOf" srcId="{5ADFEE9C-FAB7-42F5-813A-3E09C8E02C2F}" destId="{74CD046D-04F2-4297-A176-944A5280AF12}" srcOrd="0" destOrd="1" presId="urn:microsoft.com/office/officeart/2005/8/layout/vList2"/>
    <dgm:cxn modelId="{3155A489-ABF4-4F45-AF5A-41CE5131A790}" srcId="{E0FA9F07-1213-4B65-88D8-29DF62E669C4}" destId="{73750F6C-32A1-4C53-AA4E-669E09598E4E}" srcOrd="2" destOrd="0" parTransId="{65A0C614-6DAF-4A3F-8B29-9F59F92101B9}" sibTransId="{BED13342-4A7B-40CC-95D8-3742AA5EB6F2}"/>
    <dgm:cxn modelId="{93FF63C5-D9CD-4F80-84D2-E1A45444F8C7}" srcId="{E0FA9F07-1213-4B65-88D8-29DF62E669C4}" destId="{835E2004-01CA-46DC-8EF7-CBC9E63C91E9}" srcOrd="1" destOrd="0" parTransId="{F7732679-B31E-4079-8AB4-1529F0AC48AB}" sibTransId="{D4A04079-35EA-4BE2-A7FE-883DE024A990}"/>
    <dgm:cxn modelId="{91CD711A-58E8-4A82-9B97-D242E87D2DEB}" srcId="{835E2004-01CA-46DC-8EF7-CBC9E63C91E9}" destId="{42E87D9F-BE2A-4DE2-ACEC-E6365E2664A6}" srcOrd="2" destOrd="0" parTransId="{4E9D84A2-5627-4681-A743-9C79843DF69D}" sibTransId="{F0718E86-D647-4E1D-8A70-7C5FAFF87A66}"/>
    <dgm:cxn modelId="{5623FE05-C7B2-487D-8D70-2BD4113EE53E}" srcId="{3E2E17F1-BCAF-4897-9DFC-750514CAF6A0}" destId="{936FF3BC-31DF-4267-B926-8F120D9EF566}" srcOrd="0" destOrd="0" parTransId="{08D59A21-88E8-4D05-8076-14A7541EFE93}" sibTransId="{BCB95E13-2C2E-46C6-BC39-2CE2FD019862}"/>
    <dgm:cxn modelId="{D708B35D-A37C-4F6F-99D4-35DCF07A649B}" type="presOf" srcId="{42E87D9F-BE2A-4DE2-ACEC-E6365E2664A6}" destId="{74CD046D-04F2-4297-A176-944A5280AF12}" srcOrd="0" destOrd="2" presId="urn:microsoft.com/office/officeart/2005/8/layout/vList2"/>
    <dgm:cxn modelId="{A441A0C2-1B4E-4166-AF75-EEC5836D08E9}" type="presOf" srcId="{E0FA9F07-1213-4B65-88D8-29DF62E669C4}" destId="{3EF5FA96-D319-44BB-A365-9BE6CF970630}" srcOrd="0" destOrd="0" presId="urn:microsoft.com/office/officeart/2005/8/layout/vList2"/>
    <dgm:cxn modelId="{F45ECB49-4E61-438D-ADE8-5829057F091A}" type="presOf" srcId="{1516687B-562D-4B27-878A-EF4E2EC52D82}" destId="{CF97AE2B-8E78-4A2A-9F2F-59B151B89CC2}" srcOrd="0" destOrd="1" presId="urn:microsoft.com/office/officeart/2005/8/layout/vList2"/>
    <dgm:cxn modelId="{0150061C-E1C4-4F04-8736-FF71EE06DB66}" srcId="{835E2004-01CA-46DC-8EF7-CBC9E63C91E9}" destId="{44A4CC7E-D031-4F34-86B3-1ECA4A9803BE}" srcOrd="0" destOrd="0" parTransId="{66BF59A0-6363-473C-998C-DE016A7EE7EA}" sibTransId="{FD8EB573-E29D-4467-AA1A-2393C1F56455}"/>
    <dgm:cxn modelId="{0BC3DCD8-0987-4593-9604-3D4A59800833}" srcId="{835E2004-01CA-46DC-8EF7-CBC9E63C91E9}" destId="{5ADFEE9C-FAB7-42F5-813A-3E09C8E02C2F}" srcOrd="1" destOrd="0" parTransId="{F601C47C-0F2C-4F49-B122-28C35E36BA21}" sibTransId="{574A6588-D4D4-4685-BAB7-D6926516DCB4}"/>
    <dgm:cxn modelId="{3B65C2C1-17EE-4164-8063-5B280175A21B}" srcId="{3E2E17F1-BCAF-4897-9DFC-750514CAF6A0}" destId="{1516687B-562D-4B27-878A-EF4E2EC52D82}" srcOrd="1" destOrd="0" parTransId="{F6E2217D-1C22-47BD-9509-5D7BF56E5953}" sibTransId="{18986679-B987-4213-B6CE-14E4EEFFAC32}"/>
    <dgm:cxn modelId="{A7A93575-325F-442B-8BF0-62E480DD6792}" srcId="{73750F6C-32A1-4C53-AA4E-669E09598E4E}" destId="{CE5C8E38-C7F3-4820-9D1D-59F75F49D688}" srcOrd="1" destOrd="0" parTransId="{7E541AF6-5D40-4EDD-812A-47470F796011}" sibTransId="{F09DB417-C7D3-4FD7-99F4-47EF6A3E88C6}"/>
    <dgm:cxn modelId="{E3C88114-E99E-4FE1-A8C9-E5623A4AA490}" type="presParOf" srcId="{3EF5FA96-D319-44BB-A365-9BE6CF970630}" destId="{61BA66E6-CBBD-4710-900C-7EBB5D3C81F3}" srcOrd="0" destOrd="0" presId="urn:microsoft.com/office/officeart/2005/8/layout/vList2"/>
    <dgm:cxn modelId="{30DE411F-9583-4612-A0FD-C23674C37E2C}" type="presParOf" srcId="{3EF5FA96-D319-44BB-A365-9BE6CF970630}" destId="{CF97AE2B-8E78-4A2A-9F2F-59B151B89CC2}" srcOrd="1" destOrd="0" presId="urn:microsoft.com/office/officeart/2005/8/layout/vList2"/>
    <dgm:cxn modelId="{EE500F84-4394-4062-ACE8-08BCC1E1A922}" type="presParOf" srcId="{3EF5FA96-D319-44BB-A365-9BE6CF970630}" destId="{6B397217-A8AE-4272-B70A-77ED4F333922}" srcOrd="2" destOrd="0" presId="urn:microsoft.com/office/officeart/2005/8/layout/vList2"/>
    <dgm:cxn modelId="{FA1B7B4C-AE37-4AA1-A304-7895D8134ACC}" type="presParOf" srcId="{3EF5FA96-D319-44BB-A365-9BE6CF970630}" destId="{74CD046D-04F2-4297-A176-944A5280AF12}" srcOrd="3" destOrd="0" presId="urn:microsoft.com/office/officeart/2005/8/layout/vList2"/>
    <dgm:cxn modelId="{D921932F-FC96-4CA2-8B80-55CC2D6EDC90}" type="presParOf" srcId="{3EF5FA96-D319-44BB-A365-9BE6CF970630}" destId="{789523C8-6C41-4334-9CAB-004E093FE008}" srcOrd="4" destOrd="0" presId="urn:microsoft.com/office/officeart/2005/8/layout/vList2"/>
    <dgm:cxn modelId="{FCEE347D-74C7-4706-805D-DF6A7B268D3D}" type="presParOf" srcId="{3EF5FA96-D319-44BB-A365-9BE6CF970630}" destId="{2691C026-B49C-4E09-85A5-CB4C10682A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A92CE7-9826-49BB-895F-91306D98822D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be-BY"/>
        </a:p>
      </dgm:t>
    </dgm:pt>
    <dgm:pt modelId="{F1B68FC1-6EBF-4FBE-90A4-9D1B670AADA7}">
      <dgm:prSet phldrT="[Текст]"/>
      <dgm:spPr/>
      <dgm:t>
        <a:bodyPr/>
        <a:lstStyle/>
        <a:p>
          <a:r>
            <a:rPr lang="ru-RU" smtClean="0"/>
            <a:t>Компоненты</a:t>
          </a:r>
          <a:endParaRPr lang="be-BY"/>
        </a:p>
      </dgm:t>
    </dgm:pt>
    <dgm:pt modelId="{F77EE871-457D-43E7-96D1-5CA37AC234DC}" type="parTrans" cxnId="{39B67D76-C0C1-49E5-BFFB-2E0C8F9B2AB2}">
      <dgm:prSet/>
      <dgm:spPr/>
      <dgm:t>
        <a:bodyPr/>
        <a:lstStyle/>
        <a:p>
          <a:endParaRPr lang="be-BY"/>
        </a:p>
      </dgm:t>
    </dgm:pt>
    <dgm:pt modelId="{2A1B70A8-522A-489A-AD58-2C8AA04B7937}" type="sibTrans" cxnId="{39B67D76-C0C1-49E5-BFFB-2E0C8F9B2AB2}">
      <dgm:prSet/>
      <dgm:spPr/>
      <dgm:t>
        <a:bodyPr/>
        <a:lstStyle/>
        <a:p>
          <a:endParaRPr lang="be-BY"/>
        </a:p>
      </dgm:t>
    </dgm:pt>
    <dgm:pt modelId="{8F0F01BF-BF31-435D-AC95-4124A120E396}">
      <dgm:prSet phldrT="[Текст]"/>
      <dgm:spPr/>
      <dgm:t>
        <a:bodyPr/>
        <a:lstStyle/>
        <a:p>
          <a:r>
            <a:rPr lang="ru-RU" smtClean="0"/>
            <a:t>Рациональный</a:t>
          </a:r>
          <a:endParaRPr lang="be-BY"/>
        </a:p>
      </dgm:t>
    </dgm:pt>
    <dgm:pt modelId="{4BD35930-A850-4605-917E-1E168C764F29}" type="parTrans" cxnId="{19F76DF5-F361-4CBF-BBD1-BDF85D79154B}">
      <dgm:prSet/>
      <dgm:spPr/>
      <dgm:t>
        <a:bodyPr/>
        <a:lstStyle/>
        <a:p>
          <a:endParaRPr lang="be-BY"/>
        </a:p>
      </dgm:t>
    </dgm:pt>
    <dgm:pt modelId="{3CAC3BD4-8668-402E-BF59-92CA1F8ECEA9}" type="sibTrans" cxnId="{19F76DF5-F361-4CBF-BBD1-BDF85D79154B}">
      <dgm:prSet/>
      <dgm:spPr/>
      <dgm:t>
        <a:bodyPr/>
        <a:lstStyle/>
        <a:p>
          <a:endParaRPr lang="be-BY"/>
        </a:p>
      </dgm:t>
    </dgm:pt>
    <dgm:pt modelId="{665E5ED7-D889-4D5D-BEB3-BFD1270CC340}">
      <dgm:prSet phldrT="[Текст]"/>
      <dgm:spPr/>
      <dgm:t>
        <a:bodyPr/>
        <a:lstStyle/>
        <a:p>
          <a:r>
            <a:rPr lang="ru-RU" smtClean="0"/>
            <a:t>Эмоциональный</a:t>
          </a:r>
          <a:endParaRPr lang="be-BY"/>
        </a:p>
      </dgm:t>
    </dgm:pt>
    <dgm:pt modelId="{5733529E-C42A-426F-BC14-A019B4891398}" type="parTrans" cxnId="{0988221E-ED67-4E28-8C3D-09D00BB152A3}">
      <dgm:prSet/>
      <dgm:spPr/>
      <dgm:t>
        <a:bodyPr/>
        <a:lstStyle/>
        <a:p>
          <a:endParaRPr lang="be-BY"/>
        </a:p>
      </dgm:t>
    </dgm:pt>
    <dgm:pt modelId="{A765EF96-4EAE-4768-874E-F39B7E38803C}" type="sibTrans" cxnId="{0988221E-ED67-4E28-8C3D-09D00BB152A3}">
      <dgm:prSet/>
      <dgm:spPr/>
      <dgm:t>
        <a:bodyPr/>
        <a:lstStyle/>
        <a:p>
          <a:endParaRPr lang="be-BY"/>
        </a:p>
      </dgm:t>
    </dgm:pt>
    <dgm:pt modelId="{B55786B5-2912-496F-8522-BEF1E63D2A1F}" type="pres">
      <dgm:prSet presAssocID="{1EA92CE7-9826-49BB-895F-91306D9882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e-BY"/>
        </a:p>
      </dgm:t>
    </dgm:pt>
    <dgm:pt modelId="{21192BBD-772C-4CA2-A31F-AAD27D170E4A}" type="pres">
      <dgm:prSet presAssocID="{F1B68FC1-6EBF-4FBE-90A4-9D1B670AADA7}" presName="hierRoot1" presStyleCnt="0">
        <dgm:presLayoutVars>
          <dgm:hierBranch val="init"/>
        </dgm:presLayoutVars>
      </dgm:prSet>
      <dgm:spPr/>
    </dgm:pt>
    <dgm:pt modelId="{5AFB7B5C-62D7-4787-985C-378224011931}" type="pres">
      <dgm:prSet presAssocID="{F1B68FC1-6EBF-4FBE-90A4-9D1B670AADA7}" presName="rootComposite1" presStyleCnt="0"/>
      <dgm:spPr/>
    </dgm:pt>
    <dgm:pt modelId="{85FC7E9C-88A7-4504-9E39-4871E2A97EB5}" type="pres">
      <dgm:prSet presAssocID="{F1B68FC1-6EBF-4FBE-90A4-9D1B670AAD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823A2815-76F7-4E22-924E-7EF1A2FF802C}" type="pres">
      <dgm:prSet presAssocID="{F1B68FC1-6EBF-4FBE-90A4-9D1B670AADA7}" presName="rootConnector1" presStyleLbl="node1" presStyleIdx="0" presStyleCnt="0"/>
      <dgm:spPr/>
      <dgm:t>
        <a:bodyPr/>
        <a:lstStyle/>
        <a:p>
          <a:endParaRPr lang="be-BY"/>
        </a:p>
      </dgm:t>
    </dgm:pt>
    <dgm:pt modelId="{A2ECEAA2-C887-44F2-9DF7-D173D4B1195C}" type="pres">
      <dgm:prSet presAssocID="{F1B68FC1-6EBF-4FBE-90A4-9D1B670AADA7}" presName="hierChild2" presStyleCnt="0"/>
      <dgm:spPr/>
    </dgm:pt>
    <dgm:pt modelId="{55A5E059-4D53-4715-90D5-1BA4054F4A38}" type="pres">
      <dgm:prSet presAssocID="{4BD35930-A850-4605-917E-1E168C764F29}" presName="Name37" presStyleLbl="parChTrans1D2" presStyleIdx="0" presStyleCnt="2"/>
      <dgm:spPr/>
      <dgm:t>
        <a:bodyPr/>
        <a:lstStyle/>
        <a:p>
          <a:endParaRPr lang="be-BY"/>
        </a:p>
      </dgm:t>
    </dgm:pt>
    <dgm:pt modelId="{0E73D1DB-D0CD-4A44-9C48-066B26033313}" type="pres">
      <dgm:prSet presAssocID="{8F0F01BF-BF31-435D-AC95-4124A120E396}" presName="hierRoot2" presStyleCnt="0">
        <dgm:presLayoutVars>
          <dgm:hierBranch val="init"/>
        </dgm:presLayoutVars>
      </dgm:prSet>
      <dgm:spPr/>
    </dgm:pt>
    <dgm:pt modelId="{A6F93EBA-C383-491E-BF9F-92FE598FA25A}" type="pres">
      <dgm:prSet presAssocID="{8F0F01BF-BF31-435D-AC95-4124A120E396}" presName="rootComposite" presStyleCnt="0"/>
      <dgm:spPr/>
    </dgm:pt>
    <dgm:pt modelId="{285500C4-30E8-491B-B868-877FAE14D4A1}" type="pres">
      <dgm:prSet presAssocID="{8F0F01BF-BF31-435D-AC95-4124A120E39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6EF764E7-2C7A-4656-8B3B-0EEB6A135F45}" type="pres">
      <dgm:prSet presAssocID="{8F0F01BF-BF31-435D-AC95-4124A120E396}" presName="rootConnector" presStyleLbl="node2" presStyleIdx="0" presStyleCnt="2"/>
      <dgm:spPr/>
      <dgm:t>
        <a:bodyPr/>
        <a:lstStyle/>
        <a:p>
          <a:endParaRPr lang="be-BY"/>
        </a:p>
      </dgm:t>
    </dgm:pt>
    <dgm:pt modelId="{05155557-CDDB-41E3-AC1C-BAC51A93B703}" type="pres">
      <dgm:prSet presAssocID="{8F0F01BF-BF31-435D-AC95-4124A120E396}" presName="hierChild4" presStyleCnt="0"/>
      <dgm:spPr/>
    </dgm:pt>
    <dgm:pt modelId="{21310A1D-B41F-4095-B983-08F0A31A046F}" type="pres">
      <dgm:prSet presAssocID="{8F0F01BF-BF31-435D-AC95-4124A120E396}" presName="hierChild5" presStyleCnt="0"/>
      <dgm:spPr/>
    </dgm:pt>
    <dgm:pt modelId="{330EB6BF-89B6-40FF-8EB3-9EE699B30F9B}" type="pres">
      <dgm:prSet presAssocID="{5733529E-C42A-426F-BC14-A019B4891398}" presName="Name37" presStyleLbl="parChTrans1D2" presStyleIdx="1" presStyleCnt="2"/>
      <dgm:spPr/>
      <dgm:t>
        <a:bodyPr/>
        <a:lstStyle/>
        <a:p>
          <a:endParaRPr lang="be-BY"/>
        </a:p>
      </dgm:t>
    </dgm:pt>
    <dgm:pt modelId="{80DDF466-54E5-486C-AFBA-A1ACEC30EEC3}" type="pres">
      <dgm:prSet presAssocID="{665E5ED7-D889-4D5D-BEB3-BFD1270CC340}" presName="hierRoot2" presStyleCnt="0">
        <dgm:presLayoutVars>
          <dgm:hierBranch val="init"/>
        </dgm:presLayoutVars>
      </dgm:prSet>
      <dgm:spPr/>
    </dgm:pt>
    <dgm:pt modelId="{72BAA953-1895-4B56-A7F7-3992673D7137}" type="pres">
      <dgm:prSet presAssocID="{665E5ED7-D889-4D5D-BEB3-BFD1270CC340}" presName="rootComposite" presStyleCnt="0"/>
      <dgm:spPr/>
    </dgm:pt>
    <dgm:pt modelId="{8B18B2E6-910A-44AB-80D0-02E2D83DB7CE}" type="pres">
      <dgm:prSet presAssocID="{665E5ED7-D889-4D5D-BEB3-BFD1270CC3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CAB05896-AB47-44AC-ABEF-28F408397043}" type="pres">
      <dgm:prSet presAssocID="{665E5ED7-D889-4D5D-BEB3-BFD1270CC340}" presName="rootConnector" presStyleLbl="node2" presStyleIdx="1" presStyleCnt="2"/>
      <dgm:spPr/>
      <dgm:t>
        <a:bodyPr/>
        <a:lstStyle/>
        <a:p>
          <a:endParaRPr lang="be-BY"/>
        </a:p>
      </dgm:t>
    </dgm:pt>
    <dgm:pt modelId="{4E24FF22-EAE2-42F9-A9A9-9C8163486D8F}" type="pres">
      <dgm:prSet presAssocID="{665E5ED7-D889-4D5D-BEB3-BFD1270CC340}" presName="hierChild4" presStyleCnt="0"/>
      <dgm:spPr/>
    </dgm:pt>
    <dgm:pt modelId="{930B68DC-5F66-400B-9EC2-8240518AFF43}" type="pres">
      <dgm:prSet presAssocID="{665E5ED7-D889-4D5D-BEB3-BFD1270CC340}" presName="hierChild5" presStyleCnt="0"/>
      <dgm:spPr/>
    </dgm:pt>
    <dgm:pt modelId="{51CC3661-DFEC-4F9A-ABBF-04C759058A22}" type="pres">
      <dgm:prSet presAssocID="{F1B68FC1-6EBF-4FBE-90A4-9D1B670AADA7}" presName="hierChild3" presStyleCnt="0"/>
      <dgm:spPr/>
    </dgm:pt>
  </dgm:ptLst>
  <dgm:cxnLst>
    <dgm:cxn modelId="{E04C095A-D61A-4F70-979F-1AFAF667598E}" type="presOf" srcId="{5733529E-C42A-426F-BC14-A019B4891398}" destId="{330EB6BF-89B6-40FF-8EB3-9EE699B30F9B}" srcOrd="0" destOrd="0" presId="urn:microsoft.com/office/officeart/2005/8/layout/orgChart1"/>
    <dgm:cxn modelId="{0988221E-ED67-4E28-8C3D-09D00BB152A3}" srcId="{F1B68FC1-6EBF-4FBE-90A4-9D1B670AADA7}" destId="{665E5ED7-D889-4D5D-BEB3-BFD1270CC340}" srcOrd="1" destOrd="0" parTransId="{5733529E-C42A-426F-BC14-A019B4891398}" sibTransId="{A765EF96-4EAE-4768-874E-F39B7E38803C}"/>
    <dgm:cxn modelId="{98F47F46-A294-4A47-82B4-B42DC82F008F}" type="presOf" srcId="{F1B68FC1-6EBF-4FBE-90A4-9D1B670AADA7}" destId="{85FC7E9C-88A7-4504-9E39-4871E2A97EB5}" srcOrd="0" destOrd="0" presId="urn:microsoft.com/office/officeart/2005/8/layout/orgChart1"/>
    <dgm:cxn modelId="{39B67D76-C0C1-49E5-BFFB-2E0C8F9B2AB2}" srcId="{1EA92CE7-9826-49BB-895F-91306D98822D}" destId="{F1B68FC1-6EBF-4FBE-90A4-9D1B670AADA7}" srcOrd="0" destOrd="0" parTransId="{F77EE871-457D-43E7-96D1-5CA37AC234DC}" sibTransId="{2A1B70A8-522A-489A-AD58-2C8AA04B7937}"/>
    <dgm:cxn modelId="{B4D742A9-69B5-43ED-BDEE-9898370D3B9C}" type="presOf" srcId="{F1B68FC1-6EBF-4FBE-90A4-9D1B670AADA7}" destId="{823A2815-76F7-4E22-924E-7EF1A2FF802C}" srcOrd="1" destOrd="0" presId="urn:microsoft.com/office/officeart/2005/8/layout/orgChart1"/>
    <dgm:cxn modelId="{60216805-FAD9-4100-8B3B-556DA4312107}" type="presOf" srcId="{4BD35930-A850-4605-917E-1E168C764F29}" destId="{55A5E059-4D53-4715-90D5-1BA4054F4A38}" srcOrd="0" destOrd="0" presId="urn:microsoft.com/office/officeart/2005/8/layout/orgChart1"/>
    <dgm:cxn modelId="{A663E329-6559-4452-AC26-1AEDEABFB751}" type="presOf" srcId="{8F0F01BF-BF31-435D-AC95-4124A120E396}" destId="{6EF764E7-2C7A-4656-8B3B-0EEB6A135F45}" srcOrd="1" destOrd="0" presId="urn:microsoft.com/office/officeart/2005/8/layout/orgChart1"/>
    <dgm:cxn modelId="{D9070AAB-9345-484E-AC99-4D0E9CECC78B}" type="presOf" srcId="{8F0F01BF-BF31-435D-AC95-4124A120E396}" destId="{285500C4-30E8-491B-B868-877FAE14D4A1}" srcOrd="0" destOrd="0" presId="urn:microsoft.com/office/officeart/2005/8/layout/orgChart1"/>
    <dgm:cxn modelId="{B053246E-0985-4854-B2BB-EEBE9371EB08}" type="presOf" srcId="{665E5ED7-D889-4D5D-BEB3-BFD1270CC340}" destId="{8B18B2E6-910A-44AB-80D0-02E2D83DB7CE}" srcOrd="0" destOrd="0" presId="urn:microsoft.com/office/officeart/2005/8/layout/orgChart1"/>
    <dgm:cxn modelId="{BB72381C-77A1-4646-8978-FA71A3F61778}" type="presOf" srcId="{665E5ED7-D889-4D5D-BEB3-BFD1270CC340}" destId="{CAB05896-AB47-44AC-ABEF-28F408397043}" srcOrd="1" destOrd="0" presId="urn:microsoft.com/office/officeart/2005/8/layout/orgChart1"/>
    <dgm:cxn modelId="{519E65D5-DA3B-4995-8A39-0D917A6D6F6E}" type="presOf" srcId="{1EA92CE7-9826-49BB-895F-91306D98822D}" destId="{B55786B5-2912-496F-8522-BEF1E63D2A1F}" srcOrd="0" destOrd="0" presId="urn:microsoft.com/office/officeart/2005/8/layout/orgChart1"/>
    <dgm:cxn modelId="{19F76DF5-F361-4CBF-BBD1-BDF85D79154B}" srcId="{F1B68FC1-6EBF-4FBE-90A4-9D1B670AADA7}" destId="{8F0F01BF-BF31-435D-AC95-4124A120E396}" srcOrd="0" destOrd="0" parTransId="{4BD35930-A850-4605-917E-1E168C764F29}" sibTransId="{3CAC3BD4-8668-402E-BF59-92CA1F8ECEA9}"/>
    <dgm:cxn modelId="{8A1518A7-49E3-4C4F-9385-8CE94074CF60}" type="presParOf" srcId="{B55786B5-2912-496F-8522-BEF1E63D2A1F}" destId="{21192BBD-772C-4CA2-A31F-AAD27D170E4A}" srcOrd="0" destOrd="0" presId="urn:microsoft.com/office/officeart/2005/8/layout/orgChart1"/>
    <dgm:cxn modelId="{196810AC-52B5-4896-A74A-1653EA646AA1}" type="presParOf" srcId="{21192BBD-772C-4CA2-A31F-AAD27D170E4A}" destId="{5AFB7B5C-62D7-4787-985C-378224011931}" srcOrd="0" destOrd="0" presId="urn:microsoft.com/office/officeart/2005/8/layout/orgChart1"/>
    <dgm:cxn modelId="{E26377BA-3D6A-48B0-A3BB-897974A4344E}" type="presParOf" srcId="{5AFB7B5C-62D7-4787-985C-378224011931}" destId="{85FC7E9C-88A7-4504-9E39-4871E2A97EB5}" srcOrd="0" destOrd="0" presId="urn:microsoft.com/office/officeart/2005/8/layout/orgChart1"/>
    <dgm:cxn modelId="{FA981051-B808-4D50-BF70-E81163808B4C}" type="presParOf" srcId="{5AFB7B5C-62D7-4787-985C-378224011931}" destId="{823A2815-76F7-4E22-924E-7EF1A2FF802C}" srcOrd="1" destOrd="0" presId="urn:microsoft.com/office/officeart/2005/8/layout/orgChart1"/>
    <dgm:cxn modelId="{2BFEA878-D34E-4375-A0CF-87436E5C1FB3}" type="presParOf" srcId="{21192BBD-772C-4CA2-A31F-AAD27D170E4A}" destId="{A2ECEAA2-C887-44F2-9DF7-D173D4B1195C}" srcOrd="1" destOrd="0" presId="urn:microsoft.com/office/officeart/2005/8/layout/orgChart1"/>
    <dgm:cxn modelId="{C01FA7FB-BDAC-43D2-AE33-8246E822A1ED}" type="presParOf" srcId="{A2ECEAA2-C887-44F2-9DF7-D173D4B1195C}" destId="{55A5E059-4D53-4715-90D5-1BA4054F4A38}" srcOrd="0" destOrd="0" presId="urn:microsoft.com/office/officeart/2005/8/layout/orgChart1"/>
    <dgm:cxn modelId="{E90300E1-CE43-4067-A32A-FBF0F8C4FB18}" type="presParOf" srcId="{A2ECEAA2-C887-44F2-9DF7-D173D4B1195C}" destId="{0E73D1DB-D0CD-4A44-9C48-066B26033313}" srcOrd="1" destOrd="0" presId="urn:microsoft.com/office/officeart/2005/8/layout/orgChart1"/>
    <dgm:cxn modelId="{A6D8467F-6746-4B6E-B369-5FF975EA5ABE}" type="presParOf" srcId="{0E73D1DB-D0CD-4A44-9C48-066B26033313}" destId="{A6F93EBA-C383-491E-BF9F-92FE598FA25A}" srcOrd="0" destOrd="0" presId="urn:microsoft.com/office/officeart/2005/8/layout/orgChart1"/>
    <dgm:cxn modelId="{596CA635-3FBE-40DB-88B4-AD251F57CBDB}" type="presParOf" srcId="{A6F93EBA-C383-491E-BF9F-92FE598FA25A}" destId="{285500C4-30E8-491B-B868-877FAE14D4A1}" srcOrd="0" destOrd="0" presId="urn:microsoft.com/office/officeart/2005/8/layout/orgChart1"/>
    <dgm:cxn modelId="{7EE0DA0C-AF29-47E1-938A-B8A5268DDE92}" type="presParOf" srcId="{A6F93EBA-C383-491E-BF9F-92FE598FA25A}" destId="{6EF764E7-2C7A-4656-8B3B-0EEB6A135F45}" srcOrd="1" destOrd="0" presId="urn:microsoft.com/office/officeart/2005/8/layout/orgChart1"/>
    <dgm:cxn modelId="{45657211-5CCA-45D3-98F8-3FFD24C37E6E}" type="presParOf" srcId="{0E73D1DB-D0CD-4A44-9C48-066B26033313}" destId="{05155557-CDDB-41E3-AC1C-BAC51A93B703}" srcOrd="1" destOrd="0" presId="urn:microsoft.com/office/officeart/2005/8/layout/orgChart1"/>
    <dgm:cxn modelId="{D66B049B-A58C-44D5-B128-BBE23A4F015A}" type="presParOf" srcId="{0E73D1DB-D0CD-4A44-9C48-066B26033313}" destId="{21310A1D-B41F-4095-B983-08F0A31A046F}" srcOrd="2" destOrd="0" presId="urn:microsoft.com/office/officeart/2005/8/layout/orgChart1"/>
    <dgm:cxn modelId="{F44568C2-2728-4FFD-8983-0C255C4172C6}" type="presParOf" srcId="{A2ECEAA2-C887-44F2-9DF7-D173D4B1195C}" destId="{330EB6BF-89B6-40FF-8EB3-9EE699B30F9B}" srcOrd="2" destOrd="0" presId="urn:microsoft.com/office/officeart/2005/8/layout/orgChart1"/>
    <dgm:cxn modelId="{2EDCFE0B-6F3D-40A9-A197-0F02D69EEDB6}" type="presParOf" srcId="{A2ECEAA2-C887-44F2-9DF7-D173D4B1195C}" destId="{80DDF466-54E5-486C-AFBA-A1ACEC30EEC3}" srcOrd="3" destOrd="0" presId="urn:microsoft.com/office/officeart/2005/8/layout/orgChart1"/>
    <dgm:cxn modelId="{220A431C-5C6A-45EC-9B28-BA72E68EBBFE}" type="presParOf" srcId="{80DDF466-54E5-486C-AFBA-A1ACEC30EEC3}" destId="{72BAA953-1895-4B56-A7F7-3992673D7137}" srcOrd="0" destOrd="0" presId="urn:microsoft.com/office/officeart/2005/8/layout/orgChart1"/>
    <dgm:cxn modelId="{59AEEF87-6E68-435D-9379-07977E41454A}" type="presParOf" srcId="{72BAA953-1895-4B56-A7F7-3992673D7137}" destId="{8B18B2E6-910A-44AB-80D0-02E2D83DB7CE}" srcOrd="0" destOrd="0" presId="urn:microsoft.com/office/officeart/2005/8/layout/orgChart1"/>
    <dgm:cxn modelId="{6F39FA74-B515-4E8D-B9B1-63D007ED2659}" type="presParOf" srcId="{72BAA953-1895-4B56-A7F7-3992673D7137}" destId="{CAB05896-AB47-44AC-ABEF-28F408397043}" srcOrd="1" destOrd="0" presId="urn:microsoft.com/office/officeart/2005/8/layout/orgChart1"/>
    <dgm:cxn modelId="{EDAB4D87-B3F4-483C-9194-9E3B89DCB58B}" type="presParOf" srcId="{80DDF466-54E5-486C-AFBA-A1ACEC30EEC3}" destId="{4E24FF22-EAE2-42F9-A9A9-9C8163486D8F}" srcOrd="1" destOrd="0" presId="urn:microsoft.com/office/officeart/2005/8/layout/orgChart1"/>
    <dgm:cxn modelId="{0D822268-AA98-4BF9-B4F3-3E26C69E9EFF}" type="presParOf" srcId="{80DDF466-54E5-486C-AFBA-A1ACEC30EEC3}" destId="{930B68DC-5F66-400B-9EC2-8240518AFF43}" srcOrd="2" destOrd="0" presId="urn:microsoft.com/office/officeart/2005/8/layout/orgChart1"/>
    <dgm:cxn modelId="{2850D35A-BDAD-429A-A598-7E827E8583AC}" type="presParOf" srcId="{21192BBD-772C-4CA2-A31F-AAD27D170E4A}" destId="{51CC3661-DFEC-4F9A-ABBF-04C759058A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70C44C-274A-4B97-9239-CB597502C6E3}" type="doc">
      <dgm:prSet loTypeId="urn:microsoft.com/office/officeart/2005/8/layout/radial1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be-BY"/>
        </a:p>
      </dgm:t>
    </dgm:pt>
    <dgm:pt modelId="{F5F1053D-2F57-454B-96CB-5045E1F82C25}">
      <dgm:prSet phldrT="[Текст]"/>
      <dgm:spPr/>
      <dgm:t>
        <a:bodyPr/>
        <a:lstStyle/>
        <a:p>
          <a:r>
            <a:rPr lang="ru-RU" b="1" smtClean="0"/>
            <a:t>Экспрессия</a:t>
          </a:r>
          <a:endParaRPr lang="be-BY" b="1"/>
        </a:p>
      </dgm:t>
    </dgm:pt>
    <dgm:pt modelId="{637808E8-6083-44F0-861A-8048A0387A82}" type="parTrans" cxnId="{8E577475-68EF-4D08-8CE6-A4473F459F94}">
      <dgm:prSet/>
      <dgm:spPr/>
      <dgm:t>
        <a:bodyPr/>
        <a:lstStyle/>
        <a:p>
          <a:endParaRPr lang="be-BY"/>
        </a:p>
      </dgm:t>
    </dgm:pt>
    <dgm:pt modelId="{CC6BF32B-9B28-4DBB-9C00-D7DC784B3193}" type="sibTrans" cxnId="{8E577475-68EF-4D08-8CE6-A4473F459F94}">
      <dgm:prSet/>
      <dgm:spPr/>
      <dgm:t>
        <a:bodyPr/>
        <a:lstStyle/>
        <a:p>
          <a:endParaRPr lang="be-BY"/>
        </a:p>
      </dgm:t>
    </dgm:pt>
    <dgm:pt modelId="{3DF44090-E31B-4804-A668-AECF9DAA6221}">
      <dgm:prSet phldrT="[Текст]"/>
      <dgm:spPr/>
      <dgm:t>
        <a:bodyPr/>
        <a:lstStyle/>
        <a:p>
          <a:r>
            <a:rPr lang="ru-RU" smtClean="0"/>
            <a:t>Смена тона</a:t>
          </a:r>
          <a:endParaRPr lang="be-BY"/>
        </a:p>
      </dgm:t>
    </dgm:pt>
    <dgm:pt modelId="{275637F3-8CCB-49BB-9F44-4326C4AAFC4C}" type="parTrans" cxnId="{D5C0F2C8-D049-484F-8174-01BF08E3AC2E}">
      <dgm:prSet/>
      <dgm:spPr/>
      <dgm:t>
        <a:bodyPr/>
        <a:lstStyle/>
        <a:p>
          <a:endParaRPr lang="be-BY"/>
        </a:p>
      </dgm:t>
    </dgm:pt>
    <dgm:pt modelId="{C6F4D67D-2DD6-403A-82A7-843263B2C63A}" type="sibTrans" cxnId="{D5C0F2C8-D049-484F-8174-01BF08E3AC2E}">
      <dgm:prSet/>
      <dgm:spPr/>
      <dgm:t>
        <a:bodyPr/>
        <a:lstStyle/>
        <a:p>
          <a:endParaRPr lang="be-BY"/>
        </a:p>
      </dgm:t>
    </dgm:pt>
    <dgm:pt modelId="{09BA90F9-6499-43BE-8A36-7F05AEECA6E9}">
      <dgm:prSet phldrT="[Текст]"/>
      <dgm:spPr/>
      <dgm:t>
        <a:bodyPr/>
        <a:lstStyle/>
        <a:p>
          <a:r>
            <a:rPr lang="ru-RU" smtClean="0"/>
            <a:t>Изменение темпа речи</a:t>
          </a:r>
          <a:endParaRPr lang="be-BY"/>
        </a:p>
      </dgm:t>
    </dgm:pt>
    <dgm:pt modelId="{C8683663-F539-4905-B79C-8171AC601464}" type="parTrans" cxnId="{B4DD4F64-38CD-4BCF-99C3-93219258DDDA}">
      <dgm:prSet/>
      <dgm:spPr/>
      <dgm:t>
        <a:bodyPr/>
        <a:lstStyle/>
        <a:p>
          <a:endParaRPr lang="be-BY"/>
        </a:p>
      </dgm:t>
    </dgm:pt>
    <dgm:pt modelId="{502CD5E0-77AC-45C1-BC4A-6631BA373E4C}" type="sibTrans" cxnId="{B4DD4F64-38CD-4BCF-99C3-93219258DDDA}">
      <dgm:prSet/>
      <dgm:spPr/>
      <dgm:t>
        <a:bodyPr/>
        <a:lstStyle/>
        <a:p>
          <a:endParaRPr lang="be-BY"/>
        </a:p>
      </dgm:t>
    </dgm:pt>
    <dgm:pt modelId="{1208A29C-E4F3-4A96-8764-E8DC2841CC80}">
      <dgm:prSet phldrT="[Текст]"/>
      <dgm:spPr/>
      <dgm:t>
        <a:bodyPr/>
        <a:lstStyle/>
        <a:p>
          <a:r>
            <a:rPr lang="ru-RU" smtClean="0"/>
            <a:t>Паузы</a:t>
          </a:r>
          <a:endParaRPr lang="be-BY"/>
        </a:p>
      </dgm:t>
    </dgm:pt>
    <dgm:pt modelId="{713B524A-311F-4833-8033-83D6A5D44021}" type="parTrans" cxnId="{33DF2C36-8CB6-4F9E-ADC0-1D0BE723AC58}">
      <dgm:prSet/>
      <dgm:spPr/>
      <dgm:t>
        <a:bodyPr/>
        <a:lstStyle/>
        <a:p>
          <a:endParaRPr lang="be-BY"/>
        </a:p>
      </dgm:t>
    </dgm:pt>
    <dgm:pt modelId="{3B69A2FA-B298-4B26-B4DE-A94B10930AB1}" type="sibTrans" cxnId="{33DF2C36-8CB6-4F9E-ADC0-1D0BE723AC58}">
      <dgm:prSet/>
      <dgm:spPr/>
      <dgm:t>
        <a:bodyPr/>
        <a:lstStyle/>
        <a:p>
          <a:endParaRPr lang="be-BY"/>
        </a:p>
      </dgm:t>
    </dgm:pt>
    <dgm:pt modelId="{5620835A-2899-4A0F-877E-D21DC5096883}">
      <dgm:prSet phldrT="[Текст]"/>
      <dgm:spPr/>
      <dgm:t>
        <a:bodyPr/>
        <a:lstStyle/>
        <a:p>
          <a:r>
            <a:rPr lang="ru-RU" smtClean="0"/>
            <a:t>Интонация</a:t>
          </a:r>
          <a:endParaRPr lang="be-BY"/>
        </a:p>
      </dgm:t>
    </dgm:pt>
    <dgm:pt modelId="{DD9B64A4-DB4C-4B36-B264-C6B84DCCF2AA}" type="parTrans" cxnId="{EA6FEA2D-EA4D-4807-B909-19A20C965438}">
      <dgm:prSet/>
      <dgm:spPr/>
      <dgm:t>
        <a:bodyPr/>
        <a:lstStyle/>
        <a:p>
          <a:endParaRPr lang="be-BY"/>
        </a:p>
      </dgm:t>
    </dgm:pt>
    <dgm:pt modelId="{CF01E48A-BB83-49D8-A731-EDACC729D4CA}" type="sibTrans" cxnId="{EA6FEA2D-EA4D-4807-B909-19A20C965438}">
      <dgm:prSet/>
      <dgm:spPr/>
      <dgm:t>
        <a:bodyPr/>
        <a:lstStyle/>
        <a:p>
          <a:endParaRPr lang="be-BY"/>
        </a:p>
      </dgm:t>
    </dgm:pt>
    <dgm:pt modelId="{C2162F79-B1CE-4174-81F6-7284A987248E}">
      <dgm:prSet/>
      <dgm:spPr/>
      <dgm:t>
        <a:bodyPr/>
        <a:lstStyle/>
        <a:p>
          <a:r>
            <a:rPr lang="ru-RU" smtClean="0"/>
            <a:t>Ударения</a:t>
          </a:r>
          <a:endParaRPr lang="be-BY"/>
        </a:p>
      </dgm:t>
    </dgm:pt>
    <dgm:pt modelId="{E09ABCA4-5EE5-42E8-AF27-EC9184261BEA}" type="parTrans" cxnId="{F48C1B2B-3681-4DD8-850F-26ABBFB2CABE}">
      <dgm:prSet/>
      <dgm:spPr/>
      <dgm:t>
        <a:bodyPr/>
        <a:lstStyle/>
        <a:p>
          <a:endParaRPr lang="be-BY"/>
        </a:p>
      </dgm:t>
    </dgm:pt>
    <dgm:pt modelId="{D8B2CC69-ED11-42D4-A7AB-AB4CE4F5A82C}" type="sibTrans" cxnId="{F48C1B2B-3681-4DD8-850F-26ABBFB2CABE}">
      <dgm:prSet/>
      <dgm:spPr/>
      <dgm:t>
        <a:bodyPr/>
        <a:lstStyle/>
        <a:p>
          <a:endParaRPr lang="be-BY"/>
        </a:p>
      </dgm:t>
    </dgm:pt>
    <dgm:pt modelId="{28AE99A0-F0F1-405C-9D41-3A6C21BDE66C}">
      <dgm:prSet/>
      <dgm:spPr/>
      <dgm:t>
        <a:bodyPr/>
        <a:lstStyle/>
        <a:p>
          <a:r>
            <a:rPr lang="ru-RU" smtClean="0"/>
            <a:t>Фразеол. обороты</a:t>
          </a:r>
          <a:endParaRPr lang="be-BY"/>
        </a:p>
      </dgm:t>
    </dgm:pt>
    <dgm:pt modelId="{A07F33B3-6052-4F85-9C44-74422A9609DF}" type="parTrans" cxnId="{5B2A954D-E401-4B18-9721-798CC64186CC}">
      <dgm:prSet/>
      <dgm:spPr/>
      <dgm:t>
        <a:bodyPr/>
        <a:lstStyle/>
        <a:p>
          <a:endParaRPr lang="be-BY"/>
        </a:p>
      </dgm:t>
    </dgm:pt>
    <dgm:pt modelId="{3DE10FF5-3D10-434F-B344-2A01A625CE54}" type="sibTrans" cxnId="{5B2A954D-E401-4B18-9721-798CC64186CC}">
      <dgm:prSet/>
      <dgm:spPr/>
      <dgm:t>
        <a:bodyPr/>
        <a:lstStyle/>
        <a:p>
          <a:endParaRPr lang="be-BY"/>
        </a:p>
      </dgm:t>
    </dgm:pt>
    <dgm:pt modelId="{E4E01B32-3A7D-41EC-8C00-8CB2488C9A22}">
      <dgm:prSet/>
      <dgm:spPr/>
      <dgm:t>
        <a:bodyPr/>
        <a:lstStyle/>
        <a:p>
          <a:r>
            <a:rPr lang="ru-RU" smtClean="0"/>
            <a:t>Вопросит. конструкции</a:t>
          </a:r>
          <a:endParaRPr lang="be-BY"/>
        </a:p>
      </dgm:t>
    </dgm:pt>
    <dgm:pt modelId="{B5877A9B-06B1-4AF1-B8F1-C55878D3CCD4}" type="parTrans" cxnId="{39F3725E-5D47-4188-BE4C-34079534AD43}">
      <dgm:prSet/>
      <dgm:spPr/>
      <dgm:t>
        <a:bodyPr/>
        <a:lstStyle/>
        <a:p>
          <a:endParaRPr lang="be-BY"/>
        </a:p>
      </dgm:t>
    </dgm:pt>
    <dgm:pt modelId="{F2914B98-2CB6-46C4-B2FD-AD6EF0EB2E1F}" type="sibTrans" cxnId="{39F3725E-5D47-4188-BE4C-34079534AD43}">
      <dgm:prSet/>
      <dgm:spPr/>
      <dgm:t>
        <a:bodyPr/>
        <a:lstStyle/>
        <a:p>
          <a:endParaRPr lang="be-BY"/>
        </a:p>
      </dgm:t>
    </dgm:pt>
    <dgm:pt modelId="{1B0F206D-2233-427C-9327-1315E257F96D}">
      <dgm:prSet/>
      <dgm:spPr/>
      <dgm:t>
        <a:bodyPr/>
        <a:lstStyle/>
        <a:p>
          <a:r>
            <a:rPr lang="ru-RU" smtClean="0"/>
            <a:t>Повторы</a:t>
          </a:r>
          <a:endParaRPr lang="be-BY"/>
        </a:p>
      </dgm:t>
    </dgm:pt>
    <dgm:pt modelId="{B1F5D4E5-C0EF-4C47-8166-D2286B33541C}" type="parTrans" cxnId="{9C48779B-39C7-4FF4-A5FB-A303C78FF76C}">
      <dgm:prSet/>
      <dgm:spPr/>
      <dgm:t>
        <a:bodyPr/>
        <a:lstStyle/>
        <a:p>
          <a:endParaRPr lang="be-BY"/>
        </a:p>
      </dgm:t>
    </dgm:pt>
    <dgm:pt modelId="{97B34646-5F22-4056-8204-6C4620EE466E}" type="sibTrans" cxnId="{9C48779B-39C7-4FF4-A5FB-A303C78FF76C}">
      <dgm:prSet/>
      <dgm:spPr/>
      <dgm:t>
        <a:bodyPr/>
        <a:lstStyle/>
        <a:p>
          <a:endParaRPr lang="be-BY"/>
        </a:p>
      </dgm:t>
    </dgm:pt>
    <dgm:pt modelId="{40A206EB-002D-4006-BA91-74893F5DB4A9}">
      <dgm:prSet/>
      <dgm:spPr/>
      <dgm:t>
        <a:bodyPr/>
        <a:lstStyle/>
        <a:p>
          <a:r>
            <a:rPr lang="ru-RU" smtClean="0"/>
            <a:t>Парцелляции</a:t>
          </a:r>
          <a:endParaRPr lang="be-BY"/>
        </a:p>
      </dgm:t>
    </dgm:pt>
    <dgm:pt modelId="{A280CC48-7118-4A1A-8AC7-5730A8C7BFD8}" type="parTrans" cxnId="{A341E33D-91CA-4B3F-A342-CD172261666C}">
      <dgm:prSet/>
      <dgm:spPr/>
      <dgm:t>
        <a:bodyPr/>
        <a:lstStyle/>
        <a:p>
          <a:endParaRPr lang="be-BY"/>
        </a:p>
      </dgm:t>
    </dgm:pt>
    <dgm:pt modelId="{1AFFF8E7-18EB-48B8-9844-44C04A89D9A2}" type="sibTrans" cxnId="{A341E33D-91CA-4B3F-A342-CD172261666C}">
      <dgm:prSet/>
      <dgm:spPr/>
      <dgm:t>
        <a:bodyPr/>
        <a:lstStyle/>
        <a:p>
          <a:endParaRPr lang="be-BY"/>
        </a:p>
      </dgm:t>
    </dgm:pt>
    <dgm:pt modelId="{FBA3560A-4E22-462F-8F66-2B86E5525B3F}" type="pres">
      <dgm:prSet presAssocID="{7C70C44C-274A-4B97-9239-CB597502C6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4585C5E7-D925-4543-886B-7C24678C7614}" type="pres">
      <dgm:prSet presAssocID="{F5F1053D-2F57-454B-96CB-5045E1F82C25}" presName="centerShape" presStyleLbl="node0" presStyleIdx="0" presStyleCnt="1"/>
      <dgm:spPr/>
      <dgm:t>
        <a:bodyPr/>
        <a:lstStyle/>
        <a:p>
          <a:endParaRPr lang="be-BY"/>
        </a:p>
      </dgm:t>
    </dgm:pt>
    <dgm:pt modelId="{7A9ACD46-E23D-4D5F-A911-6C1549EAC5E1}" type="pres">
      <dgm:prSet presAssocID="{275637F3-8CCB-49BB-9F44-4326C4AAFC4C}" presName="Name9" presStyleLbl="parChTrans1D2" presStyleIdx="0" presStyleCnt="9"/>
      <dgm:spPr/>
      <dgm:t>
        <a:bodyPr/>
        <a:lstStyle/>
        <a:p>
          <a:endParaRPr lang="be-BY"/>
        </a:p>
      </dgm:t>
    </dgm:pt>
    <dgm:pt modelId="{27075DFC-C66A-450E-BC8B-237EE9D64014}" type="pres">
      <dgm:prSet presAssocID="{275637F3-8CCB-49BB-9F44-4326C4AAFC4C}" presName="connTx" presStyleLbl="parChTrans1D2" presStyleIdx="0" presStyleCnt="9"/>
      <dgm:spPr/>
      <dgm:t>
        <a:bodyPr/>
        <a:lstStyle/>
        <a:p>
          <a:endParaRPr lang="be-BY"/>
        </a:p>
      </dgm:t>
    </dgm:pt>
    <dgm:pt modelId="{6120F7CF-1460-40F2-BA11-DF18B76E158F}" type="pres">
      <dgm:prSet presAssocID="{3DF44090-E31B-4804-A668-AECF9DAA622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C459A9E-3B90-4E5C-BD9D-ECF970313F1A}" type="pres">
      <dgm:prSet presAssocID="{C8683663-F539-4905-B79C-8171AC601464}" presName="Name9" presStyleLbl="parChTrans1D2" presStyleIdx="1" presStyleCnt="9"/>
      <dgm:spPr/>
      <dgm:t>
        <a:bodyPr/>
        <a:lstStyle/>
        <a:p>
          <a:endParaRPr lang="be-BY"/>
        </a:p>
      </dgm:t>
    </dgm:pt>
    <dgm:pt modelId="{6356F980-AF69-429D-9BD3-AB953BACBDB0}" type="pres">
      <dgm:prSet presAssocID="{C8683663-F539-4905-B79C-8171AC601464}" presName="connTx" presStyleLbl="parChTrans1D2" presStyleIdx="1" presStyleCnt="9"/>
      <dgm:spPr/>
      <dgm:t>
        <a:bodyPr/>
        <a:lstStyle/>
        <a:p>
          <a:endParaRPr lang="be-BY"/>
        </a:p>
      </dgm:t>
    </dgm:pt>
    <dgm:pt modelId="{95B6E2B2-8E6B-4292-915B-AF13329B8E28}" type="pres">
      <dgm:prSet presAssocID="{09BA90F9-6499-43BE-8A36-7F05AEECA6E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8F71FC38-4C6C-4D55-9FA0-79196A069748}" type="pres">
      <dgm:prSet presAssocID="{713B524A-311F-4833-8033-83D6A5D44021}" presName="Name9" presStyleLbl="parChTrans1D2" presStyleIdx="2" presStyleCnt="9"/>
      <dgm:spPr/>
      <dgm:t>
        <a:bodyPr/>
        <a:lstStyle/>
        <a:p>
          <a:endParaRPr lang="be-BY"/>
        </a:p>
      </dgm:t>
    </dgm:pt>
    <dgm:pt modelId="{F416DC90-4D87-4861-8BB2-F458C881C33C}" type="pres">
      <dgm:prSet presAssocID="{713B524A-311F-4833-8033-83D6A5D44021}" presName="connTx" presStyleLbl="parChTrans1D2" presStyleIdx="2" presStyleCnt="9"/>
      <dgm:spPr/>
      <dgm:t>
        <a:bodyPr/>
        <a:lstStyle/>
        <a:p>
          <a:endParaRPr lang="be-BY"/>
        </a:p>
      </dgm:t>
    </dgm:pt>
    <dgm:pt modelId="{6BB36FBA-F8CF-4EEB-B19B-649FAA32317A}" type="pres">
      <dgm:prSet presAssocID="{1208A29C-E4F3-4A96-8764-E8DC2841CC8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1422F42-1967-4B5E-9A34-79479B525385}" type="pres">
      <dgm:prSet presAssocID="{A07F33B3-6052-4F85-9C44-74422A9609DF}" presName="Name9" presStyleLbl="parChTrans1D2" presStyleIdx="3" presStyleCnt="9"/>
      <dgm:spPr/>
      <dgm:t>
        <a:bodyPr/>
        <a:lstStyle/>
        <a:p>
          <a:endParaRPr lang="be-BY"/>
        </a:p>
      </dgm:t>
    </dgm:pt>
    <dgm:pt modelId="{FB66C22F-B0F8-436A-841A-E7DD27487494}" type="pres">
      <dgm:prSet presAssocID="{A07F33B3-6052-4F85-9C44-74422A9609DF}" presName="connTx" presStyleLbl="parChTrans1D2" presStyleIdx="3" presStyleCnt="9"/>
      <dgm:spPr/>
      <dgm:t>
        <a:bodyPr/>
        <a:lstStyle/>
        <a:p>
          <a:endParaRPr lang="be-BY"/>
        </a:p>
      </dgm:t>
    </dgm:pt>
    <dgm:pt modelId="{512838D6-13E1-4AC9-9BF7-DB6C62CD1925}" type="pres">
      <dgm:prSet presAssocID="{28AE99A0-F0F1-405C-9D41-3A6C21BDE66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98AFA17-D691-42A1-B283-0EA9351E6748}" type="pres">
      <dgm:prSet presAssocID="{B5877A9B-06B1-4AF1-B8F1-C55878D3CCD4}" presName="Name9" presStyleLbl="parChTrans1D2" presStyleIdx="4" presStyleCnt="9"/>
      <dgm:spPr/>
      <dgm:t>
        <a:bodyPr/>
        <a:lstStyle/>
        <a:p>
          <a:endParaRPr lang="be-BY"/>
        </a:p>
      </dgm:t>
    </dgm:pt>
    <dgm:pt modelId="{10A3FCBB-4735-4DFE-A9A9-1509CD26273A}" type="pres">
      <dgm:prSet presAssocID="{B5877A9B-06B1-4AF1-B8F1-C55878D3CCD4}" presName="connTx" presStyleLbl="parChTrans1D2" presStyleIdx="4" presStyleCnt="9"/>
      <dgm:spPr/>
      <dgm:t>
        <a:bodyPr/>
        <a:lstStyle/>
        <a:p>
          <a:endParaRPr lang="be-BY"/>
        </a:p>
      </dgm:t>
    </dgm:pt>
    <dgm:pt modelId="{8F1D9C0E-E1F4-4920-A9DF-8286C9402289}" type="pres">
      <dgm:prSet presAssocID="{E4E01B32-3A7D-41EC-8C00-8CB2488C9A2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CC7492A-EE43-4D3E-B1D6-F59E5A364CFD}" type="pres">
      <dgm:prSet presAssocID="{B1F5D4E5-C0EF-4C47-8166-D2286B33541C}" presName="Name9" presStyleLbl="parChTrans1D2" presStyleIdx="5" presStyleCnt="9"/>
      <dgm:spPr/>
      <dgm:t>
        <a:bodyPr/>
        <a:lstStyle/>
        <a:p>
          <a:endParaRPr lang="be-BY"/>
        </a:p>
      </dgm:t>
    </dgm:pt>
    <dgm:pt modelId="{D20379AF-00B4-47D4-BB78-CF6D00466BCD}" type="pres">
      <dgm:prSet presAssocID="{B1F5D4E5-C0EF-4C47-8166-D2286B33541C}" presName="connTx" presStyleLbl="parChTrans1D2" presStyleIdx="5" presStyleCnt="9"/>
      <dgm:spPr/>
      <dgm:t>
        <a:bodyPr/>
        <a:lstStyle/>
        <a:p>
          <a:endParaRPr lang="be-BY"/>
        </a:p>
      </dgm:t>
    </dgm:pt>
    <dgm:pt modelId="{333388BE-35DA-48A9-9863-9F3A1268844E}" type="pres">
      <dgm:prSet presAssocID="{1B0F206D-2233-427C-9327-1315E257F96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42E3E3F-9813-43DB-B0E2-E50AD0403503}" type="pres">
      <dgm:prSet presAssocID="{A280CC48-7118-4A1A-8AC7-5730A8C7BFD8}" presName="Name9" presStyleLbl="parChTrans1D2" presStyleIdx="6" presStyleCnt="9"/>
      <dgm:spPr/>
      <dgm:t>
        <a:bodyPr/>
        <a:lstStyle/>
        <a:p>
          <a:endParaRPr lang="be-BY"/>
        </a:p>
      </dgm:t>
    </dgm:pt>
    <dgm:pt modelId="{881EA41A-4ECC-409F-B3BE-4A812FB5126D}" type="pres">
      <dgm:prSet presAssocID="{A280CC48-7118-4A1A-8AC7-5730A8C7BFD8}" presName="connTx" presStyleLbl="parChTrans1D2" presStyleIdx="6" presStyleCnt="9"/>
      <dgm:spPr/>
      <dgm:t>
        <a:bodyPr/>
        <a:lstStyle/>
        <a:p>
          <a:endParaRPr lang="be-BY"/>
        </a:p>
      </dgm:t>
    </dgm:pt>
    <dgm:pt modelId="{2442A484-7397-44C0-918B-A60A8D921510}" type="pres">
      <dgm:prSet presAssocID="{40A206EB-002D-4006-BA91-74893F5DB4A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D386948-CD0F-40A3-B0FD-8DF1EDBBDBCA}" type="pres">
      <dgm:prSet presAssocID="{E09ABCA4-5EE5-42E8-AF27-EC9184261BEA}" presName="Name9" presStyleLbl="parChTrans1D2" presStyleIdx="7" presStyleCnt="9"/>
      <dgm:spPr/>
      <dgm:t>
        <a:bodyPr/>
        <a:lstStyle/>
        <a:p>
          <a:endParaRPr lang="be-BY"/>
        </a:p>
      </dgm:t>
    </dgm:pt>
    <dgm:pt modelId="{ED71E3B6-E9B0-4495-8FFF-2FA07D87980A}" type="pres">
      <dgm:prSet presAssocID="{E09ABCA4-5EE5-42E8-AF27-EC9184261BEA}" presName="connTx" presStyleLbl="parChTrans1D2" presStyleIdx="7" presStyleCnt="9"/>
      <dgm:spPr/>
      <dgm:t>
        <a:bodyPr/>
        <a:lstStyle/>
        <a:p>
          <a:endParaRPr lang="be-BY"/>
        </a:p>
      </dgm:t>
    </dgm:pt>
    <dgm:pt modelId="{F18DDC12-4ECB-458E-8F89-982B299B0B89}" type="pres">
      <dgm:prSet presAssocID="{C2162F79-B1CE-4174-81F6-7284A987248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346CBE3-0483-4A91-B29A-90E2102EC9DB}" type="pres">
      <dgm:prSet presAssocID="{DD9B64A4-DB4C-4B36-B264-C6B84DCCF2AA}" presName="Name9" presStyleLbl="parChTrans1D2" presStyleIdx="8" presStyleCnt="9"/>
      <dgm:spPr/>
      <dgm:t>
        <a:bodyPr/>
        <a:lstStyle/>
        <a:p>
          <a:endParaRPr lang="be-BY"/>
        </a:p>
      </dgm:t>
    </dgm:pt>
    <dgm:pt modelId="{E479A26B-C85A-43FC-A7C4-C4AB6A488EF2}" type="pres">
      <dgm:prSet presAssocID="{DD9B64A4-DB4C-4B36-B264-C6B84DCCF2AA}" presName="connTx" presStyleLbl="parChTrans1D2" presStyleIdx="8" presStyleCnt="9"/>
      <dgm:spPr/>
      <dgm:t>
        <a:bodyPr/>
        <a:lstStyle/>
        <a:p>
          <a:endParaRPr lang="be-BY"/>
        </a:p>
      </dgm:t>
    </dgm:pt>
    <dgm:pt modelId="{46FC7422-04BD-459A-96C4-263F9524AA1C}" type="pres">
      <dgm:prSet presAssocID="{5620835A-2899-4A0F-877E-D21DC509688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9B4EA31C-E195-4584-B14C-2CB28B9660C0}" type="presOf" srcId="{B1F5D4E5-C0EF-4C47-8166-D2286B33541C}" destId="{D20379AF-00B4-47D4-BB78-CF6D00466BCD}" srcOrd="1" destOrd="0" presId="urn:microsoft.com/office/officeart/2005/8/layout/radial1"/>
    <dgm:cxn modelId="{C0FAF0EA-92D8-4EDF-BF89-66CA5E720056}" type="presOf" srcId="{E4E01B32-3A7D-41EC-8C00-8CB2488C9A22}" destId="{8F1D9C0E-E1F4-4920-A9DF-8286C9402289}" srcOrd="0" destOrd="0" presId="urn:microsoft.com/office/officeart/2005/8/layout/radial1"/>
    <dgm:cxn modelId="{DA2D455D-A166-4353-976F-76ECA035EF5C}" type="presOf" srcId="{DD9B64A4-DB4C-4B36-B264-C6B84DCCF2AA}" destId="{E479A26B-C85A-43FC-A7C4-C4AB6A488EF2}" srcOrd="1" destOrd="0" presId="urn:microsoft.com/office/officeart/2005/8/layout/radial1"/>
    <dgm:cxn modelId="{26721B86-B448-4022-8C1C-DA87C08FD73F}" type="presOf" srcId="{275637F3-8CCB-49BB-9F44-4326C4AAFC4C}" destId="{27075DFC-C66A-450E-BC8B-237EE9D64014}" srcOrd="1" destOrd="0" presId="urn:microsoft.com/office/officeart/2005/8/layout/radial1"/>
    <dgm:cxn modelId="{B421B7CD-0046-42BC-84BB-8E58DFB67C44}" type="presOf" srcId="{7C70C44C-274A-4B97-9239-CB597502C6E3}" destId="{FBA3560A-4E22-462F-8F66-2B86E5525B3F}" srcOrd="0" destOrd="0" presId="urn:microsoft.com/office/officeart/2005/8/layout/radial1"/>
    <dgm:cxn modelId="{F48C1B2B-3681-4DD8-850F-26ABBFB2CABE}" srcId="{F5F1053D-2F57-454B-96CB-5045E1F82C25}" destId="{C2162F79-B1CE-4174-81F6-7284A987248E}" srcOrd="7" destOrd="0" parTransId="{E09ABCA4-5EE5-42E8-AF27-EC9184261BEA}" sibTransId="{D8B2CC69-ED11-42D4-A7AB-AB4CE4F5A82C}"/>
    <dgm:cxn modelId="{EA6FEA2D-EA4D-4807-B909-19A20C965438}" srcId="{F5F1053D-2F57-454B-96CB-5045E1F82C25}" destId="{5620835A-2899-4A0F-877E-D21DC5096883}" srcOrd="8" destOrd="0" parTransId="{DD9B64A4-DB4C-4B36-B264-C6B84DCCF2AA}" sibTransId="{CF01E48A-BB83-49D8-A731-EDACC729D4CA}"/>
    <dgm:cxn modelId="{39F3725E-5D47-4188-BE4C-34079534AD43}" srcId="{F5F1053D-2F57-454B-96CB-5045E1F82C25}" destId="{E4E01B32-3A7D-41EC-8C00-8CB2488C9A22}" srcOrd="4" destOrd="0" parTransId="{B5877A9B-06B1-4AF1-B8F1-C55878D3CCD4}" sibTransId="{F2914B98-2CB6-46C4-B2FD-AD6EF0EB2E1F}"/>
    <dgm:cxn modelId="{A341E33D-91CA-4B3F-A342-CD172261666C}" srcId="{F5F1053D-2F57-454B-96CB-5045E1F82C25}" destId="{40A206EB-002D-4006-BA91-74893F5DB4A9}" srcOrd="6" destOrd="0" parTransId="{A280CC48-7118-4A1A-8AC7-5730A8C7BFD8}" sibTransId="{1AFFF8E7-18EB-48B8-9844-44C04A89D9A2}"/>
    <dgm:cxn modelId="{AE8515C5-9D17-405C-9DB8-FF570BFA34EA}" type="presOf" srcId="{C2162F79-B1CE-4174-81F6-7284A987248E}" destId="{F18DDC12-4ECB-458E-8F89-982B299B0B89}" srcOrd="0" destOrd="0" presId="urn:microsoft.com/office/officeart/2005/8/layout/radial1"/>
    <dgm:cxn modelId="{8D430C46-EA05-4878-980F-D6BE21151873}" type="presOf" srcId="{C8683663-F539-4905-B79C-8171AC601464}" destId="{6356F980-AF69-429D-9BD3-AB953BACBDB0}" srcOrd="1" destOrd="0" presId="urn:microsoft.com/office/officeart/2005/8/layout/radial1"/>
    <dgm:cxn modelId="{922E2B91-08BB-42D1-A6E8-1831AA13A9A7}" type="presOf" srcId="{09BA90F9-6499-43BE-8A36-7F05AEECA6E9}" destId="{95B6E2B2-8E6B-4292-915B-AF13329B8E28}" srcOrd="0" destOrd="0" presId="urn:microsoft.com/office/officeart/2005/8/layout/radial1"/>
    <dgm:cxn modelId="{888A8847-AE04-418D-B599-8A0D124AB1D0}" type="presOf" srcId="{A280CC48-7118-4A1A-8AC7-5730A8C7BFD8}" destId="{A42E3E3F-9813-43DB-B0E2-E50AD0403503}" srcOrd="0" destOrd="0" presId="urn:microsoft.com/office/officeart/2005/8/layout/radial1"/>
    <dgm:cxn modelId="{CF3C4428-8743-4F13-8EA1-D2304D36322C}" type="presOf" srcId="{B5877A9B-06B1-4AF1-B8F1-C55878D3CCD4}" destId="{C98AFA17-D691-42A1-B283-0EA9351E6748}" srcOrd="0" destOrd="0" presId="urn:microsoft.com/office/officeart/2005/8/layout/radial1"/>
    <dgm:cxn modelId="{8EAB7678-2F00-47F3-A00A-034D0942137A}" type="presOf" srcId="{1B0F206D-2233-427C-9327-1315E257F96D}" destId="{333388BE-35DA-48A9-9863-9F3A1268844E}" srcOrd="0" destOrd="0" presId="urn:microsoft.com/office/officeart/2005/8/layout/radial1"/>
    <dgm:cxn modelId="{5B2A954D-E401-4B18-9721-798CC64186CC}" srcId="{F5F1053D-2F57-454B-96CB-5045E1F82C25}" destId="{28AE99A0-F0F1-405C-9D41-3A6C21BDE66C}" srcOrd="3" destOrd="0" parTransId="{A07F33B3-6052-4F85-9C44-74422A9609DF}" sibTransId="{3DE10FF5-3D10-434F-B344-2A01A625CE54}"/>
    <dgm:cxn modelId="{271FB33E-D755-4456-8979-61953CBA1D17}" type="presOf" srcId="{A07F33B3-6052-4F85-9C44-74422A9609DF}" destId="{FB66C22F-B0F8-436A-841A-E7DD27487494}" srcOrd="1" destOrd="0" presId="urn:microsoft.com/office/officeart/2005/8/layout/radial1"/>
    <dgm:cxn modelId="{88B4BEBF-FCD9-4064-807A-ECEEC16A00FF}" type="presOf" srcId="{1208A29C-E4F3-4A96-8764-E8DC2841CC80}" destId="{6BB36FBA-F8CF-4EEB-B19B-649FAA32317A}" srcOrd="0" destOrd="0" presId="urn:microsoft.com/office/officeart/2005/8/layout/radial1"/>
    <dgm:cxn modelId="{1CF20942-76FB-4F94-8D90-B3E13BC9D270}" type="presOf" srcId="{E09ABCA4-5EE5-42E8-AF27-EC9184261BEA}" destId="{0D386948-CD0F-40A3-B0FD-8DF1EDBBDBCA}" srcOrd="0" destOrd="0" presId="urn:microsoft.com/office/officeart/2005/8/layout/radial1"/>
    <dgm:cxn modelId="{33DF2C36-8CB6-4F9E-ADC0-1D0BE723AC58}" srcId="{F5F1053D-2F57-454B-96CB-5045E1F82C25}" destId="{1208A29C-E4F3-4A96-8764-E8DC2841CC80}" srcOrd="2" destOrd="0" parTransId="{713B524A-311F-4833-8033-83D6A5D44021}" sibTransId="{3B69A2FA-B298-4B26-B4DE-A94B10930AB1}"/>
    <dgm:cxn modelId="{D5C0F2C8-D049-484F-8174-01BF08E3AC2E}" srcId="{F5F1053D-2F57-454B-96CB-5045E1F82C25}" destId="{3DF44090-E31B-4804-A668-AECF9DAA6221}" srcOrd="0" destOrd="0" parTransId="{275637F3-8CCB-49BB-9F44-4326C4AAFC4C}" sibTransId="{C6F4D67D-2DD6-403A-82A7-843263B2C63A}"/>
    <dgm:cxn modelId="{80413DE7-9ED7-4305-96D5-8734DE2DBA69}" type="presOf" srcId="{713B524A-311F-4833-8033-83D6A5D44021}" destId="{F416DC90-4D87-4861-8BB2-F458C881C33C}" srcOrd="1" destOrd="0" presId="urn:microsoft.com/office/officeart/2005/8/layout/radial1"/>
    <dgm:cxn modelId="{AF7BF166-E489-45D8-AF82-B6642D2127BB}" type="presOf" srcId="{A07F33B3-6052-4F85-9C44-74422A9609DF}" destId="{61422F42-1967-4B5E-9A34-79479B525385}" srcOrd="0" destOrd="0" presId="urn:microsoft.com/office/officeart/2005/8/layout/radial1"/>
    <dgm:cxn modelId="{972D1CEE-ECBD-4997-9038-DA2092EC60F8}" type="presOf" srcId="{F5F1053D-2F57-454B-96CB-5045E1F82C25}" destId="{4585C5E7-D925-4543-886B-7C24678C7614}" srcOrd="0" destOrd="0" presId="urn:microsoft.com/office/officeart/2005/8/layout/radial1"/>
    <dgm:cxn modelId="{8E577475-68EF-4D08-8CE6-A4473F459F94}" srcId="{7C70C44C-274A-4B97-9239-CB597502C6E3}" destId="{F5F1053D-2F57-454B-96CB-5045E1F82C25}" srcOrd="0" destOrd="0" parTransId="{637808E8-6083-44F0-861A-8048A0387A82}" sibTransId="{CC6BF32B-9B28-4DBB-9C00-D7DC784B3193}"/>
    <dgm:cxn modelId="{A991596A-9F5E-4D1D-89A2-253A70B4E508}" type="presOf" srcId="{3DF44090-E31B-4804-A668-AECF9DAA6221}" destId="{6120F7CF-1460-40F2-BA11-DF18B76E158F}" srcOrd="0" destOrd="0" presId="urn:microsoft.com/office/officeart/2005/8/layout/radial1"/>
    <dgm:cxn modelId="{224B2FE4-1AB9-44E2-B732-D1840F9B6618}" type="presOf" srcId="{28AE99A0-F0F1-405C-9D41-3A6C21BDE66C}" destId="{512838D6-13E1-4AC9-9BF7-DB6C62CD1925}" srcOrd="0" destOrd="0" presId="urn:microsoft.com/office/officeart/2005/8/layout/radial1"/>
    <dgm:cxn modelId="{B4DD4F64-38CD-4BCF-99C3-93219258DDDA}" srcId="{F5F1053D-2F57-454B-96CB-5045E1F82C25}" destId="{09BA90F9-6499-43BE-8A36-7F05AEECA6E9}" srcOrd="1" destOrd="0" parTransId="{C8683663-F539-4905-B79C-8171AC601464}" sibTransId="{502CD5E0-77AC-45C1-BC4A-6631BA373E4C}"/>
    <dgm:cxn modelId="{3D536B6A-D464-4AD5-8ADA-5DA1D82E720A}" type="presOf" srcId="{40A206EB-002D-4006-BA91-74893F5DB4A9}" destId="{2442A484-7397-44C0-918B-A60A8D921510}" srcOrd="0" destOrd="0" presId="urn:microsoft.com/office/officeart/2005/8/layout/radial1"/>
    <dgm:cxn modelId="{FE10884E-BF7B-4B2C-94E9-1CDCA1B631AC}" type="presOf" srcId="{A280CC48-7118-4A1A-8AC7-5730A8C7BFD8}" destId="{881EA41A-4ECC-409F-B3BE-4A812FB5126D}" srcOrd="1" destOrd="0" presId="urn:microsoft.com/office/officeart/2005/8/layout/radial1"/>
    <dgm:cxn modelId="{A4C30C0C-AC5A-4FE3-B17A-4C7212CC0297}" type="presOf" srcId="{275637F3-8CCB-49BB-9F44-4326C4AAFC4C}" destId="{7A9ACD46-E23D-4D5F-A911-6C1549EAC5E1}" srcOrd="0" destOrd="0" presId="urn:microsoft.com/office/officeart/2005/8/layout/radial1"/>
    <dgm:cxn modelId="{565F6673-65BA-4777-8599-40441177D636}" type="presOf" srcId="{713B524A-311F-4833-8033-83D6A5D44021}" destId="{8F71FC38-4C6C-4D55-9FA0-79196A069748}" srcOrd="0" destOrd="0" presId="urn:microsoft.com/office/officeart/2005/8/layout/radial1"/>
    <dgm:cxn modelId="{604CFE57-FFAE-4C58-98CB-E13E4A360F2E}" type="presOf" srcId="{DD9B64A4-DB4C-4B36-B264-C6B84DCCF2AA}" destId="{7346CBE3-0483-4A91-B29A-90E2102EC9DB}" srcOrd="0" destOrd="0" presId="urn:microsoft.com/office/officeart/2005/8/layout/radial1"/>
    <dgm:cxn modelId="{0C219FE4-C9D0-411D-931B-D1FF28F4AA0E}" type="presOf" srcId="{E09ABCA4-5EE5-42E8-AF27-EC9184261BEA}" destId="{ED71E3B6-E9B0-4495-8FFF-2FA07D87980A}" srcOrd="1" destOrd="0" presId="urn:microsoft.com/office/officeart/2005/8/layout/radial1"/>
    <dgm:cxn modelId="{9C48779B-39C7-4FF4-A5FB-A303C78FF76C}" srcId="{F5F1053D-2F57-454B-96CB-5045E1F82C25}" destId="{1B0F206D-2233-427C-9327-1315E257F96D}" srcOrd="5" destOrd="0" parTransId="{B1F5D4E5-C0EF-4C47-8166-D2286B33541C}" sibTransId="{97B34646-5F22-4056-8204-6C4620EE466E}"/>
    <dgm:cxn modelId="{050928DA-15F7-4489-AC87-F099C777ADD4}" type="presOf" srcId="{5620835A-2899-4A0F-877E-D21DC5096883}" destId="{46FC7422-04BD-459A-96C4-263F9524AA1C}" srcOrd="0" destOrd="0" presId="urn:microsoft.com/office/officeart/2005/8/layout/radial1"/>
    <dgm:cxn modelId="{EB8DA474-AE3B-4917-A1F9-4235033F9E6B}" type="presOf" srcId="{B5877A9B-06B1-4AF1-B8F1-C55878D3CCD4}" destId="{10A3FCBB-4735-4DFE-A9A9-1509CD26273A}" srcOrd="1" destOrd="0" presId="urn:microsoft.com/office/officeart/2005/8/layout/radial1"/>
    <dgm:cxn modelId="{6B227BFF-0D8F-4B31-B7DC-19DCDE9CD831}" type="presOf" srcId="{C8683663-F539-4905-B79C-8171AC601464}" destId="{CC459A9E-3B90-4E5C-BD9D-ECF970313F1A}" srcOrd="0" destOrd="0" presId="urn:microsoft.com/office/officeart/2005/8/layout/radial1"/>
    <dgm:cxn modelId="{89A882E3-0433-47A9-94EC-08020E883A79}" type="presOf" srcId="{B1F5D4E5-C0EF-4C47-8166-D2286B33541C}" destId="{7CC7492A-EE43-4D3E-B1D6-F59E5A364CFD}" srcOrd="0" destOrd="0" presId="urn:microsoft.com/office/officeart/2005/8/layout/radial1"/>
    <dgm:cxn modelId="{82994D90-8F80-4C24-80A4-58CB86E4B503}" type="presParOf" srcId="{FBA3560A-4E22-462F-8F66-2B86E5525B3F}" destId="{4585C5E7-D925-4543-886B-7C24678C7614}" srcOrd="0" destOrd="0" presId="urn:microsoft.com/office/officeart/2005/8/layout/radial1"/>
    <dgm:cxn modelId="{54F64D57-647E-40D5-AA33-01D2722C092A}" type="presParOf" srcId="{FBA3560A-4E22-462F-8F66-2B86E5525B3F}" destId="{7A9ACD46-E23D-4D5F-A911-6C1549EAC5E1}" srcOrd="1" destOrd="0" presId="urn:microsoft.com/office/officeart/2005/8/layout/radial1"/>
    <dgm:cxn modelId="{3B7BEAC5-984C-45F3-941B-D0AB67488B8D}" type="presParOf" srcId="{7A9ACD46-E23D-4D5F-A911-6C1549EAC5E1}" destId="{27075DFC-C66A-450E-BC8B-237EE9D64014}" srcOrd="0" destOrd="0" presId="urn:microsoft.com/office/officeart/2005/8/layout/radial1"/>
    <dgm:cxn modelId="{6AFC2B07-DFA2-417B-A1B9-8C1B12138C35}" type="presParOf" srcId="{FBA3560A-4E22-462F-8F66-2B86E5525B3F}" destId="{6120F7CF-1460-40F2-BA11-DF18B76E158F}" srcOrd="2" destOrd="0" presId="urn:microsoft.com/office/officeart/2005/8/layout/radial1"/>
    <dgm:cxn modelId="{3599732E-0315-449A-97F7-F1EF04EE9FD1}" type="presParOf" srcId="{FBA3560A-4E22-462F-8F66-2B86E5525B3F}" destId="{CC459A9E-3B90-4E5C-BD9D-ECF970313F1A}" srcOrd="3" destOrd="0" presId="urn:microsoft.com/office/officeart/2005/8/layout/radial1"/>
    <dgm:cxn modelId="{41C0D6CD-2C5A-4F3C-85CB-6E84E2461CC0}" type="presParOf" srcId="{CC459A9E-3B90-4E5C-BD9D-ECF970313F1A}" destId="{6356F980-AF69-429D-9BD3-AB953BACBDB0}" srcOrd="0" destOrd="0" presId="urn:microsoft.com/office/officeart/2005/8/layout/radial1"/>
    <dgm:cxn modelId="{F515C5BD-9406-4BF7-996F-B0CB22AA5B9D}" type="presParOf" srcId="{FBA3560A-4E22-462F-8F66-2B86E5525B3F}" destId="{95B6E2B2-8E6B-4292-915B-AF13329B8E28}" srcOrd="4" destOrd="0" presId="urn:microsoft.com/office/officeart/2005/8/layout/radial1"/>
    <dgm:cxn modelId="{C4B53A4E-A921-411F-9083-7D495F450DBD}" type="presParOf" srcId="{FBA3560A-4E22-462F-8F66-2B86E5525B3F}" destId="{8F71FC38-4C6C-4D55-9FA0-79196A069748}" srcOrd="5" destOrd="0" presId="urn:microsoft.com/office/officeart/2005/8/layout/radial1"/>
    <dgm:cxn modelId="{9B875598-FC9F-4A6C-B8DB-041471A6578F}" type="presParOf" srcId="{8F71FC38-4C6C-4D55-9FA0-79196A069748}" destId="{F416DC90-4D87-4861-8BB2-F458C881C33C}" srcOrd="0" destOrd="0" presId="urn:microsoft.com/office/officeart/2005/8/layout/radial1"/>
    <dgm:cxn modelId="{1AEE64AE-7150-4694-9D78-C29FB6430450}" type="presParOf" srcId="{FBA3560A-4E22-462F-8F66-2B86E5525B3F}" destId="{6BB36FBA-F8CF-4EEB-B19B-649FAA32317A}" srcOrd="6" destOrd="0" presId="urn:microsoft.com/office/officeart/2005/8/layout/radial1"/>
    <dgm:cxn modelId="{909383D3-2074-4133-9F18-A481AAFE7C2F}" type="presParOf" srcId="{FBA3560A-4E22-462F-8F66-2B86E5525B3F}" destId="{61422F42-1967-4B5E-9A34-79479B525385}" srcOrd="7" destOrd="0" presId="urn:microsoft.com/office/officeart/2005/8/layout/radial1"/>
    <dgm:cxn modelId="{43C4771B-91CC-4FDA-805E-801DD2AEDB9F}" type="presParOf" srcId="{61422F42-1967-4B5E-9A34-79479B525385}" destId="{FB66C22F-B0F8-436A-841A-E7DD27487494}" srcOrd="0" destOrd="0" presId="urn:microsoft.com/office/officeart/2005/8/layout/radial1"/>
    <dgm:cxn modelId="{4A29F02B-9815-4F65-9A66-8B6FD17B1211}" type="presParOf" srcId="{FBA3560A-4E22-462F-8F66-2B86E5525B3F}" destId="{512838D6-13E1-4AC9-9BF7-DB6C62CD1925}" srcOrd="8" destOrd="0" presId="urn:microsoft.com/office/officeart/2005/8/layout/radial1"/>
    <dgm:cxn modelId="{249AE1E1-50C9-4193-8298-9D4DC8BA2B26}" type="presParOf" srcId="{FBA3560A-4E22-462F-8F66-2B86E5525B3F}" destId="{C98AFA17-D691-42A1-B283-0EA9351E6748}" srcOrd="9" destOrd="0" presId="urn:microsoft.com/office/officeart/2005/8/layout/radial1"/>
    <dgm:cxn modelId="{584BABA6-29E8-443A-BE91-0E593496543B}" type="presParOf" srcId="{C98AFA17-D691-42A1-B283-0EA9351E6748}" destId="{10A3FCBB-4735-4DFE-A9A9-1509CD26273A}" srcOrd="0" destOrd="0" presId="urn:microsoft.com/office/officeart/2005/8/layout/radial1"/>
    <dgm:cxn modelId="{D21E032A-A19C-4AF8-B3E0-1A00DD3FD580}" type="presParOf" srcId="{FBA3560A-4E22-462F-8F66-2B86E5525B3F}" destId="{8F1D9C0E-E1F4-4920-A9DF-8286C9402289}" srcOrd="10" destOrd="0" presId="urn:microsoft.com/office/officeart/2005/8/layout/radial1"/>
    <dgm:cxn modelId="{0AE22AE5-D930-4BC5-B067-B1487D9D9B4D}" type="presParOf" srcId="{FBA3560A-4E22-462F-8F66-2B86E5525B3F}" destId="{7CC7492A-EE43-4D3E-B1D6-F59E5A364CFD}" srcOrd="11" destOrd="0" presId="urn:microsoft.com/office/officeart/2005/8/layout/radial1"/>
    <dgm:cxn modelId="{B9483331-84A6-41D0-8491-96D44947BE4F}" type="presParOf" srcId="{7CC7492A-EE43-4D3E-B1D6-F59E5A364CFD}" destId="{D20379AF-00B4-47D4-BB78-CF6D00466BCD}" srcOrd="0" destOrd="0" presId="urn:microsoft.com/office/officeart/2005/8/layout/radial1"/>
    <dgm:cxn modelId="{DC61E72D-39D6-4DCA-96A0-835A9FE78D09}" type="presParOf" srcId="{FBA3560A-4E22-462F-8F66-2B86E5525B3F}" destId="{333388BE-35DA-48A9-9863-9F3A1268844E}" srcOrd="12" destOrd="0" presId="urn:microsoft.com/office/officeart/2005/8/layout/radial1"/>
    <dgm:cxn modelId="{62EBB8F6-4B47-4DF2-9CC9-54E528C78F41}" type="presParOf" srcId="{FBA3560A-4E22-462F-8F66-2B86E5525B3F}" destId="{A42E3E3F-9813-43DB-B0E2-E50AD0403503}" srcOrd="13" destOrd="0" presId="urn:microsoft.com/office/officeart/2005/8/layout/radial1"/>
    <dgm:cxn modelId="{19287853-57BF-4A24-B535-C271DC14D50F}" type="presParOf" srcId="{A42E3E3F-9813-43DB-B0E2-E50AD0403503}" destId="{881EA41A-4ECC-409F-B3BE-4A812FB5126D}" srcOrd="0" destOrd="0" presId="urn:microsoft.com/office/officeart/2005/8/layout/radial1"/>
    <dgm:cxn modelId="{F438A368-7390-4A44-88ED-8AB3CC893480}" type="presParOf" srcId="{FBA3560A-4E22-462F-8F66-2B86E5525B3F}" destId="{2442A484-7397-44C0-918B-A60A8D921510}" srcOrd="14" destOrd="0" presId="urn:microsoft.com/office/officeart/2005/8/layout/radial1"/>
    <dgm:cxn modelId="{77D6DBBB-4309-447D-A269-A61E4CBE3B8F}" type="presParOf" srcId="{FBA3560A-4E22-462F-8F66-2B86E5525B3F}" destId="{0D386948-CD0F-40A3-B0FD-8DF1EDBBDBCA}" srcOrd="15" destOrd="0" presId="urn:microsoft.com/office/officeart/2005/8/layout/radial1"/>
    <dgm:cxn modelId="{9A5804E5-7152-4134-9456-5FBECC5222AD}" type="presParOf" srcId="{0D386948-CD0F-40A3-B0FD-8DF1EDBBDBCA}" destId="{ED71E3B6-E9B0-4495-8FFF-2FA07D87980A}" srcOrd="0" destOrd="0" presId="urn:microsoft.com/office/officeart/2005/8/layout/radial1"/>
    <dgm:cxn modelId="{84ABA081-AB8D-4016-9A91-FBD38C65FA72}" type="presParOf" srcId="{FBA3560A-4E22-462F-8F66-2B86E5525B3F}" destId="{F18DDC12-4ECB-458E-8F89-982B299B0B89}" srcOrd="16" destOrd="0" presId="urn:microsoft.com/office/officeart/2005/8/layout/radial1"/>
    <dgm:cxn modelId="{E6A188B0-818F-43BA-93D0-2F914992F26C}" type="presParOf" srcId="{FBA3560A-4E22-462F-8F66-2B86E5525B3F}" destId="{7346CBE3-0483-4A91-B29A-90E2102EC9DB}" srcOrd="17" destOrd="0" presId="urn:microsoft.com/office/officeart/2005/8/layout/radial1"/>
    <dgm:cxn modelId="{2AFBF075-4F93-45C5-85B9-628E81C40F1D}" type="presParOf" srcId="{7346CBE3-0483-4A91-B29A-90E2102EC9DB}" destId="{E479A26B-C85A-43FC-A7C4-C4AB6A488EF2}" srcOrd="0" destOrd="0" presId="urn:microsoft.com/office/officeart/2005/8/layout/radial1"/>
    <dgm:cxn modelId="{A5898C68-7531-484F-99FD-67F428422486}" type="presParOf" srcId="{FBA3560A-4E22-462F-8F66-2B86E5525B3F}" destId="{46FC7422-04BD-459A-96C4-263F9524AA1C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F5CCEA-8EA9-4EBA-98C3-2A2B16D59299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be-BY"/>
        </a:p>
      </dgm:t>
    </dgm:pt>
    <dgm:pt modelId="{012BDB6F-CFB0-40F1-9BA1-83ECCF93C01B}">
      <dgm:prSet phldrT="[Текст]"/>
      <dgm:spPr/>
      <dgm:t>
        <a:bodyPr/>
        <a:lstStyle/>
        <a:p>
          <a:r>
            <a:rPr lang="ru-RU" b="1" i="1" smtClean="0">
              <a:solidFill>
                <a:srgbClr val="FFFF00"/>
              </a:solidFill>
            </a:rPr>
            <a:t>Метафора</a:t>
          </a:r>
          <a:r>
            <a:rPr lang="ru-RU" smtClean="0">
              <a:solidFill>
                <a:srgbClr val="FFFF00"/>
              </a:solidFill>
            </a:rPr>
            <a:t> </a:t>
          </a:r>
          <a:r>
            <a:rPr lang="ru-RU" smtClean="0"/>
            <a:t>- слово или выражение, употребляемое в переносном значении, в основе которого лежит неназванное сравнение предмета с каким-либо другим на основании их общего признака</a:t>
          </a:r>
          <a:endParaRPr lang="be-BY"/>
        </a:p>
      </dgm:t>
    </dgm:pt>
    <dgm:pt modelId="{54B56961-B7D8-4DAE-93A8-71F7CC3CCAE1}" type="parTrans" cxnId="{1FB6B01C-306B-497F-B2F5-DFFC30C6AACF}">
      <dgm:prSet/>
      <dgm:spPr/>
      <dgm:t>
        <a:bodyPr/>
        <a:lstStyle/>
        <a:p>
          <a:endParaRPr lang="be-BY"/>
        </a:p>
      </dgm:t>
    </dgm:pt>
    <dgm:pt modelId="{BF0C6B8D-45F9-4954-B2E6-9F88AC0F5663}" type="sibTrans" cxnId="{1FB6B01C-306B-497F-B2F5-DFFC30C6AACF}">
      <dgm:prSet/>
      <dgm:spPr/>
      <dgm:t>
        <a:bodyPr/>
        <a:lstStyle/>
        <a:p>
          <a:endParaRPr lang="be-BY"/>
        </a:p>
      </dgm:t>
    </dgm:pt>
    <dgm:pt modelId="{818FA9CB-871D-46E0-9E9E-40FA8C4972C2}">
      <dgm:prSet phldrT="[Текст]"/>
      <dgm:spPr/>
      <dgm:t>
        <a:bodyPr/>
        <a:lstStyle/>
        <a:p>
          <a:r>
            <a:rPr lang="be-BY" i="1" smtClean="0"/>
            <a:t>осень любви</a:t>
          </a:r>
          <a:endParaRPr lang="be-BY"/>
        </a:p>
      </dgm:t>
    </dgm:pt>
    <dgm:pt modelId="{66DFF606-79E0-4BA8-84AD-86A4B27C8D27}" type="parTrans" cxnId="{B285D0B5-9139-459C-B9C4-7A3CC0D33421}">
      <dgm:prSet/>
      <dgm:spPr/>
      <dgm:t>
        <a:bodyPr/>
        <a:lstStyle/>
        <a:p>
          <a:endParaRPr lang="be-BY"/>
        </a:p>
      </dgm:t>
    </dgm:pt>
    <dgm:pt modelId="{F2A43D47-FAB0-440A-8037-A8B0F8938BFC}" type="sibTrans" cxnId="{B285D0B5-9139-459C-B9C4-7A3CC0D33421}">
      <dgm:prSet/>
      <dgm:spPr/>
      <dgm:t>
        <a:bodyPr/>
        <a:lstStyle/>
        <a:p>
          <a:endParaRPr lang="be-BY"/>
        </a:p>
      </dgm:t>
    </dgm:pt>
    <dgm:pt modelId="{B69F2A6D-FE31-42B8-A387-AF17C758B230}">
      <dgm:prSet phldrT="[Текст]"/>
      <dgm:spPr/>
      <dgm:t>
        <a:bodyPr/>
        <a:lstStyle/>
        <a:p>
          <a:r>
            <a:rPr lang="ru-RU" b="1" i="1" smtClean="0">
              <a:solidFill>
                <a:srgbClr val="FFFF00"/>
              </a:solidFill>
            </a:rPr>
            <a:t>Ирония</a:t>
          </a:r>
          <a:r>
            <a:rPr lang="ru-RU" smtClean="0"/>
            <a:t> - э</a:t>
          </a:r>
          <a:r>
            <a:rPr lang="be-BY" smtClean="0"/>
            <a:t>то троп, заключающийся в употреблении наименования (или целого высказывания) в смысле, прямо противоположном буквальному. </a:t>
          </a:r>
          <a:r>
            <a:rPr lang="ru-RU" smtClean="0"/>
            <a:t>И</a:t>
          </a:r>
          <a:r>
            <a:rPr lang="be-BY" smtClean="0"/>
            <a:t>стинный смысл скрыт или противоречит (противопоставляется) смыслу явному. За внешне положительной оценкой скрыта острая, тонкая насмешка.</a:t>
          </a:r>
          <a:endParaRPr lang="be-BY"/>
        </a:p>
      </dgm:t>
    </dgm:pt>
    <dgm:pt modelId="{4B10B386-1D6D-4571-BAFF-EE06F49E2D3F}" type="parTrans" cxnId="{341CA43F-6D11-4790-B460-A4C6B0E49186}">
      <dgm:prSet/>
      <dgm:spPr/>
      <dgm:t>
        <a:bodyPr/>
        <a:lstStyle/>
        <a:p>
          <a:endParaRPr lang="be-BY"/>
        </a:p>
      </dgm:t>
    </dgm:pt>
    <dgm:pt modelId="{07869E3A-7052-4B9E-A490-58A3612D0EFB}" type="sibTrans" cxnId="{341CA43F-6D11-4790-B460-A4C6B0E49186}">
      <dgm:prSet/>
      <dgm:spPr/>
      <dgm:t>
        <a:bodyPr/>
        <a:lstStyle/>
        <a:p>
          <a:endParaRPr lang="be-BY"/>
        </a:p>
      </dgm:t>
    </dgm:pt>
    <dgm:pt modelId="{9F18B657-0981-45A5-96D4-41786769A3DE}">
      <dgm:prSet phldrT="[Текст]"/>
      <dgm:spPr/>
      <dgm:t>
        <a:bodyPr/>
        <a:lstStyle/>
        <a:p>
          <a:r>
            <a:rPr lang="be-BY" smtClean="0"/>
            <a:t>Ну ты храбрец! / Умён-умён…</a:t>
          </a:r>
          <a:endParaRPr lang="be-BY"/>
        </a:p>
      </dgm:t>
    </dgm:pt>
    <dgm:pt modelId="{1CFE019E-E4C3-47A2-A4D7-4BFE564BA675}" type="parTrans" cxnId="{D0BC24D6-02B0-401A-9AA5-5C41C61C7D83}">
      <dgm:prSet/>
      <dgm:spPr/>
      <dgm:t>
        <a:bodyPr/>
        <a:lstStyle/>
        <a:p>
          <a:endParaRPr lang="be-BY"/>
        </a:p>
      </dgm:t>
    </dgm:pt>
    <dgm:pt modelId="{7BF367D0-6CE2-4C86-BC39-C2F53FE14154}" type="sibTrans" cxnId="{D0BC24D6-02B0-401A-9AA5-5C41C61C7D83}">
      <dgm:prSet/>
      <dgm:spPr/>
      <dgm:t>
        <a:bodyPr/>
        <a:lstStyle/>
        <a:p>
          <a:endParaRPr lang="be-BY"/>
        </a:p>
      </dgm:t>
    </dgm:pt>
    <dgm:pt modelId="{D78FE7FD-C95D-4A0D-857A-0806A3665BB2}">
      <dgm:prSet phldrT="[Текст]"/>
      <dgm:spPr/>
      <dgm:t>
        <a:bodyPr/>
        <a:lstStyle/>
        <a:p>
          <a:r>
            <a:rPr lang="be-BY" i="1" smtClean="0"/>
            <a:t>соблазны отуманили разум</a:t>
          </a:r>
          <a:endParaRPr lang="be-BY"/>
        </a:p>
      </dgm:t>
    </dgm:pt>
    <dgm:pt modelId="{C7DD97F8-F13D-42D6-9F71-81CF5FF60AC2}" type="parTrans" cxnId="{BF31809D-1EFB-4FB5-8CF7-52F5964715F6}">
      <dgm:prSet/>
      <dgm:spPr/>
      <dgm:t>
        <a:bodyPr/>
        <a:lstStyle/>
        <a:p>
          <a:endParaRPr lang="be-BY"/>
        </a:p>
      </dgm:t>
    </dgm:pt>
    <dgm:pt modelId="{8756FC99-6CC0-4589-86D9-A8D3861FFA6E}" type="sibTrans" cxnId="{BF31809D-1EFB-4FB5-8CF7-52F5964715F6}">
      <dgm:prSet/>
      <dgm:spPr/>
      <dgm:t>
        <a:bodyPr/>
        <a:lstStyle/>
        <a:p>
          <a:endParaRPr lang="be-BY"/>
        </a:p>
      </dgm:t>
    </dgm:pt>
    <dgm:pt modelId="{6D5AF72A-8172-4E3A-A0EE-4795808A23E5}">
      <dgm:prSet phldrT="[Текст]"/>
      <dgm:spPr/>
      <dgm:t>
        <a:bodyPr/>
        <a:lstStyle/>
        <a:p>
          <a:r>
            <a:rPr lang="be-BY" i="1" smtClean="0"/>
            <a:t>понесся на всех парах</a:t>
          </a:r>
          <a:endParaRPr lang="be-BY"/>
        </a:p>
      </dgm:t>
    </dgm:pt>
    <dgm:pt modelId="{724DA90B-A7C7-427C-8E6A-1CA9CDAD75E7}" type="parTrans" cxnId="{AC249C1D-7F43-4130-BD8A-11118CC51BA6}">
      <dgm:prSet/>
      <dgm:spPr/>
      <dgm:t>
        <a:bodyPr/>
        <a:lstStyle/>
        <a:p>
          <a:endParaRPr lang="be-BY"/>
        </a:p>
      </dgm:t>
    </dgm:pt>
    <dgm:pt modelId="{4CE133DD-6237-424B-849C-EEC6DEBDA0D6}" type="sibTrans" cxnId="{AC249C1D-7F43-4130-BD8A-11118CC51BA6}">
      <dgm:prSet/>
      <dgm:spPr/>
      <dgm:t>
        <a:bodyPr/>
        <a:lstStyle/>
        <a:p>
          <a:endParaRPr lang="be-BY"/>
        </a:p>
      </dgm:t>
    </dgm:pt>
    <dgm:pt modelId="{EFA1CDC5-43BB-442F-9414-99C3657403B8}">
      <dgm:prSet phldrT="[Текст]"/>
      <dgm:spPr/>
      <dgm:t>
        <a:bodyPr/>
        <a:lstStyle/>
        <a:p>
          <a:r>
            <a:rPr lang="be-BY" i="1" smtClean="0"/>
            <a:t>дебри следственного производства</a:t>
          </a:r>
          <a:endParaRPr lang="be-BY"/>
        </a:p>
      </dgm:t>
    </dgm:pt>
    <dgm:pt modelId="{687F5D66-EA30-4B6C-950A-448EBB3C2122}" type="parTrans" cxnId="{D160EAB5-0FE5-4C98-BC7A-F9CF822A4712}">
      <dgm:prSet/>
      <dgm:spPr/>
      <dgm:t>
        <a:bodyPr/>
        <a:lstStyle/>
        <a:p>
          <a:endParaRPr lang="be-BY"/>
        </a:p>
      </dgm:t>
    </dgm:pt>
    <dgm:pt modelId="{FAAD8048-3813-4639-A946-7F01FFFD9037}" type="sibTrans" cxnId="{D160EAB5-0FE5-4C98-BC7A-F9CF822A4712}">
      <dgm:prSet/>
      <dgm:spPr/>
      <dgm:t>
        <a:bodyPr/>
        <a:lstStyle/>
        <a:p>
          <a:endParaRPr lang="be-BY"/>
        </a:p>
      </dgm:t>
    </dgm:pt>
    <dgm:pt modelId="{A3ABEF57-F401-4D2A-90DA-355DE07F732A}">
      <dgm:prSet phldrT="[Текст]"/>
      <dgm:spPr/>
      <dgm:t>
        <a:bodyPr/>
        <a:lstStyle/>
        <a:p>
          <a:r>
            <a:rPr lang="be-BY" smtClean="0"/>
            <a:t>такие </a:t>
          </a:r>
          <a:r>
            <a:rPr lang="be-BY" i="1" smtClean="0"/>
            <a:t>показания </a:t>
          </a:r>
          <a:r>
            <a:rPr lang="be-BY" smtClean="0"/>
            <a:t>необходимо </a:t>
          </a:r>
          <a:r>
            <a:rPr lang="be-BY" i="1" smtClean="0"/>
            <a:t>пропускать через густое сито </a:t>
          </a:r>
          <a:endParaRPr lang="be-BY"/>
        </a:p>
      </dgm:t>
    </dgm:pt>
    <dgm:pt modelId="{4C7ED6E4-3B19-40F4-BE1D-ACACFEE8DF2C}" type="parTrans" cxnId="{DBD79E90-0501-4BBA-9AF7-E568FF2814DF}">
      <dgm:prSet/>
      <dgm:spPr/>
      <dgm:t>
        <a:bodyPr/>
        <a:lstStyle/>
        <a:p>
          <a:endParaRPr lang="be-BY"/>
        </a:p>
      </dgm:t>
    </dgm:pt>
    <dgm:pt modelId="{D201D917-9F0F-462D-830F-3E1B1657F800}" type="sibTrans" cxnId="{DBD79E90-0501-4BBA-9AF7-E568FF2814DF}">
      <dgm:prSet/>
      <dgm:spPr/>
      <dgm:t>
        <a:bodyPr/>
        <a:lstStyle/>
        <a:p>
          <a:endParaRPr lang="be-BY"/>
        </a:p>
      </dgm:t>
    </dgm:pt>
    <dgm:pt modelId="{5DA78B8B-DB92-4518-82BC-D85172E279A9}" type="pres">
      <dgm:prSet presAssocID="{83F5CCEA-8EA9-4EBA-98C3-2A2B16D59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BF68F055-173B-4B63-9FB7-5F85DE2479EB}" type="pres">
      <dgm:prSet presAssocID="{012BDB6F-CFB0-40F1-9BA1-83ECCF93C0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7202967-3D4E-49FB-94E9-396DE144632B}" type="pres">
      <dgm:prSet presAssocID="{012BDB6F-CFB0-40F1-9BA1-83ECCF93C0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BA3C17D-2DF1-43B4-B844-5A830EB0AE12}" type="pres">
      <dgm:prSet presAssocID="{B69F2A6D-FE31-42B8-A387-AF17C758B2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5C00B55-9EDD-440F-A580-4FDD36590D4D}" type="pres">
      <dgm:prSet presAssocID="{B69F2A6D-FE31-42B8-A387-AF17C758B23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DBED960F-154D-4690-A370-60B549ECD645}" type="presOf" srcId="{D78FE7FD-C95D-4A0D-857A-0806A3665BB2}" destId="{97202967-3D4E-49FB-94E9-396DE144632B}" srcOrd="0" destOrd="1" presId="urn:microsoft.com/office/officeart/2005/8/layout/vList2"/>
    <dgm:cxn modelId="{DD55E487-828B-4CCF-BA1C-742BC0DE4B6E}" type="presOf" srcId="{A3ABEF57-F401-4D2A-90DA-355DE07F732A}" destId="{97202967-3D4E-49FB-94E9-396DE144632B}" srcOrd="0" destOrd="4" presId="urn:microsoft.com/office/officeart/2005/8/layout/vList2"/>
    <dgm:cxn modelId="{DBD79E90-0501-4BBA-9AF7-E568FF2814DF}" srcId="{012BDB6F-CFB0-40F1-9BA1-83ECCF93C01B}" destId="{A3ABEF57-F401-4D2A-90DA-355DE07F732A}" srcOrd="4" destOrd="0" parTransId="{4C7ED6E4-3B19-40F4-BE1D-ACACFEE8DF2C}" sibTransId="{D201D917-9F0F-462D-830F-3E1B1657F800}"/>
    <dgm:cxn modelId="{151ECCAF-2495-44DB-A477-6B7F34BCDDC2}" type="presOf" srcId="{B69F2A6D-FE31-42B8-A387-AF17C758B230}" destId="{7BA3C17D-2DF1-43B4-B844-5A830EB0AE12}" srcOrd="0" destOrd="0" presId="urn:microsoft.com/office/officeart/2005/8/layout/vList2"/>
    <dgm:cxn modelId="{BF31809D-1EFB-4FB5-8CF7-52F5964715F6}" srcId="{012BDB6F-CFB0-40F1-9BA1-83ECCF93C01B}" destId="{D78FE7FD-C95D-4A0D-857A-0806A3665BB2}" srcOrd="1" destOrd="0" parTransId="{C7DD97F8-F13D-42D6-9F71-81CF5FF60AC2}" sibTransId="{8756FC99-6CC0-4589-86D9-A8D3861FFA6E}"/>
    <dgm:cxn modelId="{5A5B28E4-E1FE-4FFD-8E29-152588A2AF33}" type="presOf" srcId="{818FA9CB-871D-46E0-9E9E-40FA8C4972C2}" destId="{97202967-3D4E-49FB-94E9-396DE144632B}" srcOrd="0" destOrd="0" presId="urn:microsoft.com/office/officeart/2005/8/layout/vList2"/>
    <dgm:cxn modelId="{B7BAD0A9-E6E2-43AB-9D8B-EA31446827C9}" type="presOf" srcId="{83F5CCEA-8EA9-4EBA-98C3-2A2B16D59299}" destId="{5DA78B8B-DB92-4518-82BC-D85172E279A9}" srcOrd="0" destOrd="0" presId="urn:microsoft.com/office/officeart/2005/8/layout/vList2"/>
    <dgm:cxn modelId="{620949C5-685F-47A6-A7AC-0FAB1E817468}" type="presOf" srcId="{9F18B657-0981-45A5-96D4-41786769A3DE}" destId="{05C00B55-9EDD-440F-A580-4FDD36590D4D}" srcOrd="0" destOrd="0" presId="urn:microsoft.com/office/officeart/2005/8/layout/vList2"/>
    <dgm:cxn modelId="{B45B8B74-F54B-45F3-B9A0-8980AFB69EED}" type="presOf" srcId="{012BDB6F-CFB0-40F1-9BA1-83ECCF93C01B}" destId="{BF68F055-173B-4B63-9FB7-5F85DE2479EB}" srcOrd="0" destOrd="0" presId="urn:microsoft.com/office/officeart/2005/8/layout/vList2"/>
    <dgm:cxn modelId="{12907DDE-6AB7-45B7-86E5-E1EEA4188BFC}" type="presOf" srcId="{EFA1CDC5-43BB-442F-9414-99C3657403B8}" destId="{97202967-3D4E-49FB-94E9-396DE144632B}" srcOrd="0" destOrd="3" presId="urn:microsoft.com/office/officeart/2005/8/layout/vList2"/>
    <dgm:cxn modelId="{D0BC24D6-02B0-401A-9AA5-5C41C61C7D83}" srcId="{B69F2A6D-FE31-42B8-A387-AF17C758B230}" destId="{9F18B657-0981-45A5-96D4-41786769A3DE}" srcOrd="0" destOrd="0" parTransId="{1CFE019E-E4C3-47A2-A4D7-4BFE564BA675}" sibTransId="{7BF367D0-6CE2-4C86-BC39-C2F53FE14154}"/>
    <dgm:cxn modelId="{AC249C1D-7F43-4130-BD8A-11118CC51BA6}" srcId="{012BDB6F-CFB0-40F1-9BA1-83ECCF93C01B}" destId="{6D5AF72A-8172-4E3A-A0EE-4795808A23E5}" srcOrd="2" destOrd="0" parTransId="{724DA90B-A7C7-427C-8E6A-1CA9CDAD75E7}" sibTransId="{4CE133DD-6237-424B-849C-EEC6DEBDA0D6}"/>
    <dgm:cxn modelId="{B285D0B5-9139-459C-B9C4-7A3CC0D33421}" srcId="{012BDB6F-CFB0-40F1-9BA1-83ECCF93C01B}" destId="{818FA9CB-871D-46E0-9E9E-40FA8C4972C2}" srcOrd="0" destOrd="0" parTransId="{66DFF606-79E0-4BA8-84AD-86A4B27C8D27}" sibTransId="{F2A43D47-FAB0-440A-8037-A8B0F8938BFC}"/>
    <dgm:cxn modelId="{D160EAB5-0FE5-4C98-BC7A-F9CF822A4712}" srcId="{012BDB6F-CFB0-40F1-9BA1-83ECCF93C01B}" destId="{EFA1CDC5-43BB-442F-9414-99C3657403B8}" srcOrd="3" destOrd="0" parTransId="{687F5D66-EA30-4B6C-950A-448EBB3C2122}" sibTransId="{FAAD8048-3813-4639-A946-7F01FFFD9037}"/>
    <dgm:cxn modelId="{91F78C1E-2A07-4F86-818D-959343DEAC6D}" type="presOf" srcId="{6D5AF72A-8172-4E3A-A0EE-4795808A23E5}" destId="{97202967-3D4E-49FB-94E9-396DE144632B}" srcOrd="0" destOrd="2" presId="urn:microsoft.com/office/officeart/2005/8/layout/vList2"/>
    <dgm:cxn modelId="{1FB6B01C-306B-497F-B2F5-DFFC30C6AACF}" srcId="{83F5CCEA-8EA9-4EBA-98C3-2A2B16D59299}" destId="{012BDB6F-CFB0-40F1-9BA1-83ECCF93C01B}" srcOrd="0" destOrd="0" parTransId="{54B56961-B7D8-4DAE-93A8-71F7CC3CCAE1}" sibTransId="{BF0C6B8D-45F9-4954-B2E6-9F88AC0F5663}"/>
    <dgm:cxn modelId="{341CA43F-6D11-4790-B460-A4C6B0E49186}" srcId="{83F5CCEA-8EA9-4EBA-98C3-2A2B16D59299}" destId="{B69F2A6D-FE31-42B8-A387-AF17C758B230}" srcOrd="1" destOrd="0" parTransId="{4B10B386-1D6D-4571-BAFF-EE06F49E2D3F}" sibTransId="{07869E3A-7052-4B9E-A490-58A3612D0EFB}"/>
    <dgm:cxn modelId="{DFA636E1-3FCC-484F-93A7-F05487BFCD2A}" type="presParOf" srcId="{5DA78B8B-DB92-4518-82BC-D85172E279A9}" destId="{BF68F055-173B-4B63-9FB7-5F85DE2479EB}" srcOrd="0" destOrd="0" presId="urn:microsoft.com/office/officeart/2005/8/layout/vList2"/>
    <dgm:cxn modelId="{68C4ABDE-6A21-4FD3-B924-A85404B8DCC8}" type="presParOf" srcId="{5DA78B8B-DB92-4518-82BC-D85172E279A9}" destId="{97202967-3D4E-49FB-94E9-396DE144632B}" srcOrd="1" destOrd="0" presId="urn:microsoft.com/office/officeart/2005/8/layout/vList2"/>
    <dgm:cxn modelId="{203B4D17-F1F2-4A6E-BDA5-40BCFA41ADA6}" type="presParOf" srcId="{5DA78B8B-DB92-4518-82BC-D85172E279A9}" destId="{7BA3C17D-2DF1-43B4-B844-5A830EB0AE12}" srcOrd="2" destOrd="0" presId="urn:microsoft.com/office/officeart/2005/8/layout/vList2"/>
    <dgm:cxn modelId="{DE8E18FF-A547-434C-AFC9-AA4050642387}" type="presParOf" srcId="{5DA78B8B-DB92-4518-82BC-D85172E279A9}" destId="{05C00B55-9EDD-440F-A580-4FDD36590D4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81830E-90B9-4492-AF6F-64C409DC984E}" type="doc">
      <dgm:prSet loTypeId="urn:microsoft.com/office/officeart/2005/8/layout/vList4#1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be-BY"/>
        </a:p>
      </dgm:t>
    </dgm:pt>
    <dgm:pt modelId="{D48DEE0D-7E7D-48B1-8718-2C23EB2792EC}">
      <dgm:prSet phldrT="[Текст]"/>
      <dgm:spPr/>
      <dgm:t>
        <a:bodyPr/>
        <a:lstStyle/>
        <a:p>
          <a:r>
            <a:rPr lang="ru-RU" smtClean="0"/>
            <a:t>Сравнение</a:t>
          </a:r>
          <a:endParaRPr lang="be-BY"/>
        </a:p>
      </dgm:t>
    </dgm:pt>
    <dgm:pt modelId="{E63E1086-D5AC-423A-9D4D-5DCF56FAFAEA}" type="parTrans" cxnId="{474F67A6-1874-413F-953B-E63DA15F0F6D}">
      <dgm:prSet/>
      <dgm:spPr/>
      <dgm:t>
        <a:bodyPr/>
        <a:lstStyle/>
        <a:p>
          <a:endParaRPr lang="be-BY"/>
        </a:p>
      </dgm:t>
    </dgm:pt>
    <dgm:pt modelId="{012D725F-9433-4A8E-84F9-87870D5ACE3C}" type="sibTrans" cxnId="{474F67A6-1874-413F-953B-E63DA15F0F6D}">
      <dgm:prSet/>
      <dgm:spPr/>
      <dgm:t>
        <a:bodyPr/>
        <a:lstStyle/>
        <a:p>
          <a:endParaRPr lang="be-BY"/>
        </a:p>
      </dgm:t>
    </dgm:pt>
    <dgm:pt modelId="{E3647159-97D2-44AB-9E7F-BCA7A3426C6B}">
      <dgm:prSet phldrT="[Текст]"/>
      <dgm:spPr/>
      <dgm:t>
        <a:bodyPr/>
        <a:lstStyle/>
        <a:p>
          <a:r>
            <a:rPr lang="be-BY" smtClean="0"/>
            <a:t>фигура речи, основанная на сопоставлении двух явлений, предметов, у которых предполагается наличие общего признака</a:t>
          </a:r>
          <a:endParaRPr lang="be-BY"/>
        </a:p>
      </dgm:t>
    </dgm:pt>
    <dgm:pt modelId="{1ECE79EA-F70C-457B-A3F6-3B80C2234C45}" type="parTrans" cxnId="{39C3D7B7-6EDB-4CEC-8B3D-85F8F6AADAEC}">
      <dgm:prSet/>
      <dgm:spPr/>
      <dgm:t>
        <a:bodyPr/>
        <a:lstStyle/>
        <a:p>
          <a:endParaRPr lang="be-BY"/>
        </a:p>
      </dgm:t>
    </dgm:pt>
    <dgm:pt modelId="{5727FE73-55AC-4DE2-A033-2C4BC93AE9F9}" type="sibTrans" cxnId="{39C3D7B7-6EDB-4CEC-8B3D-85F8F6AADAEC}">
      <dgm:prSet/>
      <dgm:spPr/>
      <dgm:t>
        <a:bodyPr/>
        <a:lstStyle/>
        <a:p>
          <a:endParaRPr lang="be-BY"/>
        </a:p>
      </dgm:t>
    </dgm:pt>
    <dgm:pt modelId="{D03ABA6A-8196-482A-89B6-9598CD98BBAF}">
      <dgm:prSet phldrT="[Текст]"/>
      <dgm:spPr/>
      <dgm:t>
        <a:bodyPr/>
        <a:lstStyle/>
        <a:p>
          <a:r>
            <a:rPr lang="ru-RU" smtClean="0"/>
            <a:t>Антитеза</a:t>
          </a:r>
          <a:endParaRPr lang="be-BY"/>
        </a:p>
      </dgm:t>
    </dgm:pt>
    <dgm:pt modelId="{21A82111-86E1-4718-A3E2-B9B137CA929D}" type="parTrans" cxnId="{DB20A54B-8362-48A3-B651-9CDDAAB40EF0}">
      <dgm:prSet/>
      <dgm:spPr/>
      <dgm:t>
        <a:bodyPr/>
        <a:lstStyle/>
        <a:p>
          <a:endParaRPr lang="be-BY"/>
        </a:p>
      </dgm:t>
    </dgm:pt>
    <dgm:pt modelId="{CD2C9730-95DB-4B75-B330-C0C343B32DA6}" type="sibTrans" cxnId="{DB20A54B-8362-48A3-B651-9CDDAAB40EF0}">
      <dgm:prSet/>
      <dgm:spPr/>
      <dgm:t>
        <a:bodyPr/>
        <a:lstStyle/>
        <a:p>
          <a:endParaRPr lang="be-BY"/>
        </a:p>
      </dgm:t>
    </dgm:pt>
    <dgm:pt modelId="{98C27721-D538-48E3-959B-415CE5E8AA5B}">
      <dgm:prSet phldrT="[Текст]"/>
      <dgm:spPr/>
      <dgm:t>
        <a:bodyPr/>
        <a:lstStyle/>
        <a:p>
          <a:r>
            <a:rPr lang="ru-RU" smtClean="0"/>
            <a:t>с</a:t>
          </a:r>
          <a:r>
            <a:rPr lang="be-BY" smtClean="0"/>
            <a:t>тилистическая фигура, строящаяся на противопоставлении сравниваемых понятий</a:t>
          </a:r>
          <a:endParaRPr lang="be-BY"/>
        </a:p>
      </dgm:t>
    </dgm:pt>
    <dgm:pt modelId="{9B5C7B04-5CDB-4112-9B73-AE9A2BBC96AF}" type="parTrans" cxnId="{1AB6D103-1D20-49A2-9AEE-5AA79F0154EE}">
      <dgm:prSet/>
      <dgm:spPr/>
      <dgm:t>
        <a:bodyPr/>
        <a:lstStyle/>
        <a:p>
          <a:endParaRPr lang="be-BY"/>
        </a:p>
      </dgm:t>
    </dgm:pt>
    <dgm:pt modelId="{217AC1B4-ADF6-4D36-81CE-E052FB2F70ED}" type="sibTrans" cxnId="{1AB6D103-1D20-49A2-9AEE-5AA79F0154EE}">
      <dgm:prSet/>
      <dgm:spPr/>
      <dgm:t>
        <a:bodyPr/>
        <a:lstStyle/>
        <a:p>
          <a:endParaRPr lang="be-BY"/>
        </a:p>
      </dgm:t>
    </dgm:pt>
    <dgm:pt modelId="{094F7200-6DC5-4BA1-9E62-AAD89F64C12B}">
      <dgm:prSet phldrT="[Текст]"/>
      <dgm:spPr/>
      <dgm:t>
        <a:bodyPr/>
        <a:lstStyle/>
        <a:p>
          <a:r>
            <a:rPr lang="ru-RU" smtClean="0"/>
            <a:t>Градация</a:t>
          </a:r>
          <a:endParaRPr lang="be-BY"/>
        </a:p>
      </dgm:t>
    </dgm:pt>
    <dgm:pt modelId="{1EF4B37F-8B18-4783-B8D8-B2720AB4DF11}" type="parTrans" cxnId="{456893A8-2B34-4666-A06F-5263BAA580FA}">
      <dgm:prSet/>
      <dgm:spPr/>
      <dgm:t>
        <a:bodyPr/>
        <a:lstStyle/>
        <a:p>
          <a:endParaRPr lang="be-BY"/>
        </a:p>
      </dgm:t>
    </dgm:pt>
    <dgm:pt modelId="{E34DEAD6-5FBF-4903-9988-50A135BA5CFA}" type="sibTrans" cxnId="{456893A8-2B34-4666-A06F-5263BAA580FA}">
      <dgm:prSet/>
      <dgm:spPr/>
      <dgm:t>
        <a:bodyPr/>
        <a:lstStyle/>
        <a:p>
          <a:endParaRPr lang="be-BY"/>
        </a:p>
      </dgm:t>
    </dgm:pt>
    <dgm:pt modelId="{722E805A-FDBD-4390-A671-149AE4D72011}">
      <dgm:prSet phldrT="[Текст]"/>
      <dgm:spPr/>
      <dgm:t>
        <a:bodyPr/>
        <a:lstStyle/>
        <a:p>
          <a:r>
            <a:rPr lang="be-BY" smtClean="0"/>
            <a:t>стилистическое средство, состоящее из двух или более единиц, размещенных по возрастающей интенсивности действия или качества.</a:t>
          </a:r>
          <a:endParaRPr lang="be-BY"/>
        </a:p>
      </dgm:t>
    </dgm:pt>
    <dgm:pt modelId="{B23DB1D8-9214-4FDE-BB85-8FD94F5247A8}" type="parTrans" cxnId="{06189A69-EEBB-4D53-B56B-4E50290EEACE}">
      <dgm:prSet/>
      <dgm:spPr/>
      <dgm:t>
        <a:bodyPr/>
        <a:lstStyle/>
        <a:p>
          <a:endParaRPr lang="be-BY"/>
        </a:p>
      </dgm:t>
    </dgm:pt>
    <dgm:pt modelId="{39431DE0-80BA-4C4C-AAD2-99526CA8ACE7}" type="sibTrans" cxnId="{06189A69-EEBB-4D53-B56B-4E50290EEACE}">
      <dgm:prSet/>
      <dgm:spPr/>
      <dgm:t>
        <a:bodyPr/>
        <a:lstStyle/>
        <a:p>
          <a:endParaRPr lang="be-BY"/>
        </a:p>
      </dgm:t>
    </dgm:pt>
    <dgm:pt modelId="{1A3CE2DF-1B9B-4A94-9A21-3A7E3973E989}" type="pres">
      <dgm:prSet presAssocID="{F881830E-90B9-4492-AF6F-64C409DC98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F0DFE03A-4793-4102-9C13-A41300B3336F}" type="pres">
      <dgm:prSet presAssocID="{D48DEE0D-7E7D-48B1-8718-2C23EB2792EC}" presName="comp" presStyleCnt="0"/>
      <dgm:spPr/>
    </dgm:pt>
    <dgm:pt modelId="{0F9869A0-BB9B-43E7-B3D0-8080771EED24}" type="pres">
      <dgm:prSet presAssocID="{D48DEE0D-7E7D-48B1-8718-2C23EB2792EC}" presName="box" presStyleLbl="node1" presStyleIdx="0" presStyleCnt="3"/>
      <dgm:spPr/>
      <dgm:t>
        <a:bodyPr/>
        <a:lstStyle/>
        <a:p>
          <a:endParaRPr lang="be-BY"/>
        </a:p>
      </dgm:t>
    </dgm:pt>
    <dgm:pt modelId="{0F9C71F2-5707-4D2D-8CAC-F0542CC7507E}" type="pres">
      <dgm:prSet presAssocID="{D48DEE0D-7E7D-48B1-8718-2C23EB2792E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AB718B-5174-4085-8C82-49111DD468F3}" type="pres">
      <dgm:prSet presAssocID="{D48DEE0D-7E7D-48B1-8718-2C23EB2792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6810690-BFDE-4F98-84E0-84816065D1E6}" type="pres">
      <dgm:prSet presAssocID="{012D725F-9433-4A8E-84F9-87870D5ACE3C}" presName="spacer" presStyleCnt="0"/>
      <dgm:spPr/>
    </dgm:pt>
    <dgm:pt modelId="{2E7E83B9-8060-4FB9-82EF-6391FA98E45E}" type="pres">
      <dgm:prSet presAssocID="{D03ABA6A-8196-482A-89B6-9598CD98BBAF}" presName="comp" presStyleCnt="0"/>
      <dgm:spPr/>
    </dgm:pt>
    <dgm:pt modelId="{EFBB7245-78E2-4204-BAD1-6EDD90076602}" type="pres">
      <dgm:prSet presAssocID="{D03ABA6A-8196-482A-89B6-9598CD98BBAF}" presName="box" presStyleLbl="node1" presStyleIdx="1" presStyleCnt="3"/>
      <dgm:spPr/>
      <dgm:t>
        <a:bodyPr/>
        <a:lstStyle/>
        <a:p>
          <a:endParaRPr lang="be-BY"/>
        </a:p>
      </dgm:t>
    </dgm:pt>
    <dgm:pt modelId="{220B8C35-2DEE-474A-8536-116340A62017}" type="pres">
      <dgm:prSet presAssocID="{D03ABA6A-8196-482A-89B6-9598CD98BBA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D48798-918A-4872-A2C3-72E8B5B07BF1}" type="pres">
      <dgm:prSet presAssocID="{D03ABA6A-8196-482A-89B6-9598CD98BB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5B50F23-9DA5-4982-A24B-F3C970653D5E}" type="pres">
      <dgm:prSet presAssocID="{CD2C9730-95DB-4B75-B330-C0C343B32DA6}" presName="spacer" presStyleCnt="0"/>
      <dgm:spPr/>
    </dgm:pt>
    <dgm:pt modelId="{9118D479-E088-40AB-BE42-6A8E01E48C2A}" type="pres">
      <dgm:prSet presAssocID="{094F7200-6DC5-4BA1-9E62-AAD89F64C12B}" presName="comp" presStyleCnt="0"/>
      <dgm:spPr/>
    </dgm:pt>
    <dgm:pt modelId="{EEAC4067-DD57-47BB-9155-17734DDD04B5}" type="pres">
      <dgm:prSet presAssocID="{094F7200-6DC5-4BA1-9E62-AAD89F64C12B}" presName="box" presStyleLbl="node1" presStyleIdx="2" presStyleCnt="3"/>
      <dgm:spPr/>
      <dgm:t>
        <a:bodyPr/>
        <a:lstStyle/>
        <a:p>
          <a:endParaRPr lang="be-BY"/>
        </a:p>
      </dgm:t>
    </dgm:pt>
    <dgm:pt modelId="{60490353-CA27-4BCE-A50B-57168861CD78}" type="pres">
      <dgm:prSet presAssocID="{094F7200-6DC5-4BA1-9E62-AAD89F64C12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D2D8136-DC67-46BF-AAD5-B77BFCC791D1}" type="pres">
      <dgm:prSet presAssocID="{094F7200-6DC5-4BA1-9E62-AAD89F64C12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71D41DA1-11FB-4F53-9982-851106B89A72}" type="presOf" srcId="{094F7200-6DC5-4BA1-9E62-AAD89F64C12B}" destId="{EEAC4067-DD57-47BB-9155-17734DDD04B5}" srcOrd="0" destOrd="0" presId="urn:microsoft.com/office/officeart/2005/8/layout/vList4#1"/>
    <dgm:cxn modelId="{474F67A6-1874-413F-953B-E63DA15F0F6D}" srcId="{F881830E-90B9-4492-AF6F-64C409DC984E}" destId="{D48DEE0D-7E7D-48B1-8718-2C23EB2792EC}" srcOrd="0" destOrd="0" parTransId="{E63E1086-D5AC-423A-9D4D-5DCF56FAFAEA}" sibTransId="{012D725F-9433-4A8E-84F9-87870D5ACE3C}"/>
    <dgm:cxn modelId="{26C91A78-58F1-43A5-A5B7-31E1920472E3}" type="presOf" srcId="{D48DEE0D-7E7D-48B1-8718-2C23EB2792EC}" destId="{0F9869A0-BB9B-43E7-B3D0-8080771EED24}" srcOrd="0" destOrd="0" presId="urn:microsoft.com/office/officeart/2005/8/layout/vList4#1"/>
    <dgm:cxn modelId="{DB20A54B-8362-48A3-B651-9CDDAAB40EF0}" srcId="{F881830E-90B9-4492-AF6F-64C409DC984E}" destId="{D03ABA6A-8196-482A-89B6-9598CD98BBAF}" srcOrd="1" destOrd="0" parTransId="{21A82111-86E1-4718-A3E2-B9B137CA929D}" sibTransId="{CD2C9730-95DB-4B75-B330-C0C343B32DA6}"/>
    <dgm:cxn modelId="{F7E14CFE-C3FE-426B-88A6-D43652725927}" type="presOf" srcId="{722E805A-FDBD-4390-A671-149AE4D72011}" destId="{EEAC4067-DD57-47BB-9155-17734DDD04B5}" srcOrd="0" destOrd="1" presId="urn:microsoft.com/office/officeart/2005/8/layout/vList4#1"/>
    <dgm:cxn modelId="{6E04B9DA-D234-44AD-88A7-EBAB4BE04CD8}" type="presOf" srcId="{722E805A-FDBD-4390-A671-149AE4D72011}" destId="{2D2D8136-DC67-46BF-AAD5-B77BFCC791D1}" srcOrd="1" destOrd="1" presId="urn:microsoft.com/office/officeart/2005/8/layout/vList4#1"/>
    <dgm:cxn modelId="{06189A69-EEBB-4D53-B56B-4E50290EEACE}" srcId="{094F7200-6DC5-4BA1-9E62-AAD89F64C12B}" destId="{722E805A-FDBD-4390-A671-149AE4D72011}" srcOrd="0" destOrd="0" parTransId="{B23DB1D8-9214-4FDE-BB85-8FD94F5247A8}" sibTransId="{39431DE0-80BA-4C4C-AAD2-99526CA8ACE7}"/>
    <dgm:cxn modelId="{D2A62A57-3F74-4D6C-841B-0D98E7EB68A7}" type="presOf" srcId="{E3647159-97D2-44AB-9E7F-BCA7A3426C6B}" destId="{0F9869A0-BB9B-43E7-B3D0-8080771EED24}" srcOrd="0" destOrd="1" presId="urn:microsoft.com/office/officeart/2005/8/layout/vList4#1"/>
    <dgm:cxn modelId="{1AB6D103-1D20-49A2-9AEE-5AA79F0154EE}" srcId="{D03ABA6A-8196-482A-89B6-9598CD98BBAF}" destId="{98C27721-D538-48E3-959B-415CE5E8AA5B}" srcOrd="0" destOrd="0" parTransId="{9B5C7B04-5CDB-4112-9B73-AE9A2BBC96AF}" sibTransId="{217AC1B4-ADF6-4D36-81CE-E052FB2F70ED}"/>
    <dgm:cxn modelId="{EC2B0EAD-71EC-4001-89DE-865E57E735B8}" type="presOf" srcId="{F881830E-90B9-4492-AF6F-64C409DC984E}" destId="{1A3CE2DF-1B9B-4A94-9A21-3A7E3973E989}" srcOrd="0" destOrd="0" presId="urn:microsoft.com/office/officeart/2005/8/layout/vList4#1"/>
    <dgm:cxn modelId="{79D0146F-C66A-48D0-9B8C-9631F9F5124A}" type="presOf" srcId="{D03ABA6A-8196-482A-89B6-9598CD98BBAF}" destId="{13D48798-918A-4872-A2C3-72E8B5B07BF1}" srcOrd="1" destOrd="0" presId="urn:microsoft.com/office/officeart/2005/8/layout/vList4#1"/>
    <dgm:cxn modelId="{06456654-35A5-4047-BDD0-0758BCECE758}" type="presOf" srcId="{D48DEE0D-7E7D-48B1-8718-2C23EB2792EC}" destId="{E6AB718B-5174-4085-8C82-49111DD468F3}" srcOrd="1" destOrd="0" presId="urn:microsoft.com/office/officeart/2005/8/layout/vList4#1"/>
    <dgm:cxn modelId="{4313B8FA-AEE7-4D9E-A9DA-5D9C76B18ED0}" type="presOf" srcId="{98C27721-D538-48E3-959B-415CE5E8AA5B}" destId="{13D48798-918A-4872-A2C3-72E8B5B07BF1}" srcOrd="1" destOrd="1" presId="urn:microsoft.com/office/officeart/2005/8/layout/vList4#1"/>
    <dgm:cxn modelId="{AEE870C6-5238-46BC-B16E-C0A3A1F73077}" type="presOf" srcId="{E3647159-97D2-44AB-9E7F-BCA7A3426C6B}" destId="{E6AB718B-5174-4085-8C82-49111DD468F3}" srcOrd="1" destOrd="1" presId="urn:microsoft.com/office/officeart/2005/8/layout/vList4#1"/>
    <dgm:cxn modelId="{D38EFEC1-4CE2-4962-8E9F-888D1583C5B8}" type="presOf" srcId="{98C27721-D538-48E3-959B-415CE5E8AA5B}" destId="{EFBB7245-78E2-4204-BAD1-6EDD90076602}" srcOrd="0" destOrd="1" presId="urn:microsoft.com/office/officeart/2005/8/layout/vList4#1"/>
    <dgm:cxn modelId="{728FEA6A-7C64-48F4-850A-E99713A2C4BC}" type="presOf" srcId="{094F7200-6DC5-4BA1-9E62-AAD89F64C12B}" destId="{2D2D8136-DC67-46BF-AAD5-B77BFCC791D1}" srcOrd="1" destOrd="0" presId="urn:microsoft.com/office/officeart/2005/8/layout/vList4#1"/>
    <dgm:cxn modelId="{39C3D7B7-6EDB-4CEC-8B3D-85F8F6AADAEC}" srcId="{D48DEE0D-7E7D-48B1-8718-2C23EB2792EC}" destId="{E3647159-97D2-44AB-9E7F-BCA7A3426C6B}" srcOrd="0" destOrd="0" parTransId="{1ECE79EA-F70C-457B-A3F6-3B80C2234C45}" sibTransId="{5727FE73-55AC-4DE2-A033-2C4BC93AE9F9}"/>
    <dgm:cxn modelId="{0EAE2A89-243F-456C-BD2C-8A9694BDFACF}" type="presOf" srcId="{D03ABA6A-8196-482A-89B6-9598CD98BBAF}" destId="{EFBB7245-78E2-4204-BAD1-6EDD90076602}" srcOrd="0" destOrd="0" presId="urn:microsoft.com/office/officeart/2005/8/layout/vList4#1"/>
    <dgm:cxn modelId="{456893A8-2B34-4666-A06F-5263BAA580FA}" srcId="{F881830E-90B9-4492-AF6F-64C409DC984E}" destId="{094F7200-6DC5-4BA1-9E62-AAD89F64C12B}" srcOrd="2" destOrd="0" parTransId="{1EF4B37F-8B18-4783-B8D8-B2720AB4DF11}" sibTransId="{E34DEAD6-5FBF-4903-9988-50A135BA5CFA}"/>
    <dgm:cxn modelId="{3AA0F361-2E45-4719-9BE4-195865B43F99}" type="presParOf" srcId="{1A3CE2DF-1B9B-4A94-9A21-3A7E3973E989}" destId="{F0DFE03A-4793-4102-9C13-A41300B3336F}" srcOrd="0" destOrd="0" presId="urn:microsoft.com/office/officeart/2005/8/layout/vList4#1"/>
    <dgm:cxn modelId="{85300640-0AD1-44B5-B87D-C380F70AC6DE}" type="presParOf" srcId="{F0DFE03A-4793-4102-9C13-A41300B3336F}" destId="{0F9869A0-BB9B-43E7-B3D0-8080771EED24}" srcOrd="0" destOrd="0" presId="urn:microsoft.com/office/officeart/2005/8/layout/vList4#1"/>
    <dgm:cxn modelId="{011746BC-F44D-408D-8376-4899A199C00B}" type="presParOf" srcId="{F0DFE03A-4793-4102-9C13-A41300B3336F}" destId="{0F9C71F2-5707-4D2D-8CAC-F0542CC7507E}" srcOrd="1" destOrd="0" presId="urn:microsoft.com/office/officeart/2005/8/layout/vList4#1"/>
    <dgm:cxn modelId="{410A699F-21E6-4CF1-A228-83E08A49DF14}" type="presParOf" srcId="{F0DFE03A-4793-4102-9C13-A41300B3336F}" destId="{E6AB718B-5174-4085-8C82-49111DD468F3}" srcOrd="2" destOrd="0" presId="urn:microsoft.com/office/officeart/2005/8/layout/vList4#1"/>
    <dgm:cxn modelId="{BB10A61C-328A-47D5-9837-0BBCC4217836}" type="presParOf" srcId="{1A3CE2DF-1B9B-4A94-9A21-3A7E3973E989}" destId="{46810690-BFDE-4F98-84E0-84816065D1E6}" srcOrd="1" destOrd="0" presId="urn:microsoft.com/office/officeart/2005/8/layout/vList4#1"/>
    <dgm:cxn modelId="{2FEBB238-DE29-4162-AB4F-B01A209498E5}" type="presParOf" srcId="{1A3CE2DF-1B9B-4A94-9A21-3A7E3973E989}" destId="{2E7E83B9-8060-4FB9-82EF-6391FA98E45E}" srcOrd="2" destOrd="0" presId="urn:microsoft.com/office/officeart/2005/8/layout/vList4#1"/>
    <dgm:cxn modelId="{7BCA900C-7071-4BAD-976D-049EAFC348EA}" type="presParOf" srcId="{2E7E83B9-8060-4FB9-82EF-6391FA98E45E}" destId="{EFBB7245-78E2-4204-BAD1-6EDD90076602}" srcOrd="0" destOrd="0" presId="urn:microsoft.com/office/officeart/2005/8/layout/vList4#1"/>
    <dgm:cxn modelId="{AA495D4A-65F0-4EF8-A012-9C41F2EEE877}" type="presParOf" srcId="{2E7E83B9-8060-4FB9-82EF-6391FA98E45E}" destId="{220B8C35-2DEE-474A-8536-116340A62017}" srcOrd="1" destOrd="0" presId="urn:microsoft.com/office/officeart/2005/8/layout/vList4#1"/>
    <dgm:cxn modelId="{66D5BE59-D1CD-44C4-A169-D57A6E73CA95}" type="presParOf" srcId="{2E7E83B9-8060-4FB9-82EF-6391FA98E45E}" destId="{13D48798-918A-4872-A2C3-72E8B5B07BF1}" srcOrd="2" destOrd="0" presId="urn:microsoft.com/office/officeart/2005/8/layout/vList4#1"/>
    <dgm:cxn modelId="{E7092147-2C86-450C-BADC-38DA0370C321}" type="presParOf" srcId="{1A3CE2DF-1B9B-4A94-9A21-3A7E3973E989}" destId="{95B50F23-9DA5-4982-A24B-F3C970653D5E}" srcOrd="3" destOrd="0" presId="urn:microsoft.com/office/officeart/2005/8/layout/vList4#1"/>
    <dgm:cxn modelId="{9722440E-44D5-4D56-BA48-E0432E33F132}" type="presParOf" srcId="{1A3CE2DF-1B9B-4A94-9A21-3A7E3973E989}" destId="{9118D479-E088-40AB-BE42-6A8E01E48C2A}" srcOrd="4" destOrd="0" presId="urn:microsoft.com/office/officeart/2005/8/layout/vList4#1"/>
    <dgm:cxn modelId="{56A54B0F-D2BE-40BA-BCCF-E07BEBDEB910}" type="presParOf" srcId="{9118D479-E088-40AB-BE42-6A8E01E48C2A}" destId="{EEAC4067-DD57-47BB-9155-17734DDD04B5}" srcOrd="0" destOrd="0" presId="urn:microsoft.com/office/officeart/2005/8/layout/vList4#1"/>
    <dgm:cxn modelId="{5DA92B13-7294-46D0-9115-B332A75CF7FE}" type="presParOf" srcId="{9118D479-E088-40AB-BE42-6A8E01E48C2A}" destId="{60490353-CA27-4BCE-A50B-57168861CD78}" srcOrd="1" destOrd="0" presId="urn:microsoft.com/office/officeart/2005/8/layout/vList4#1"/>
    <dgm:cxn modelId="{885837F5-8297-4523-AB67-12EBB1BC3652}" type="presParOf" srcId="{9118D479-E088-40AB-BE42-6A8E01E48C2A}" destId="{2D2D8136-DC67-46BF-AAD5-B77BFCC791D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81830E-90B9-4492-AF6F-64C409DC984E}" type="doc">
      <dgm:prSet loTypeId="urn:microsoft.com/office/officeart/2005/8/layout/vList4#2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be-BY"/>
        </a:p>
      </dgm:t>
    </dgm:pt>
    <dgm:pt modelId="{D48DEE0D-7E7D-48B1-8718-2C23EB2792EC}">
      <dgm:prSet phldrT="[Текст]"/>
      <dgm:spPr/>
      <dgm:t>
        <a:bodyPr/>
        <a:lstStyle/>
        <a:p>
          <a:r>
            <a:rPr lang="ru-RU" smtClean="0"/>
            <a:t>Анафора</a:t>
          </a:r>
          <a:endParaRPr lang="be-BY"/>
        </a:p>
      </dgm:t>
    </dgm:pt>
    <dgm:pt modelId="{E63E1086-D5AC-423A-9D4D-5DCF56FAFAEA}" type="parTrans" cxnId="{474F67A6-1874-413F-953B-E63DA15F0F6D}">
      <dgm:prSet/>
      <dgm:spPr/>
      <dgm:t>
        <a:bodyPr/>
        <a:lstStyle/>
        <a:p>
          <a:endParaRPr lang="be-BY"/>
        </a:p>
      </dgm:t>
    </dgm:pt>
    <dgm:pt modelId="{012D725F-9433-4A8E-84F9-87870D5ACE3C}" type="sibTrans" cxnId="{474F67A6-1874-413F-953B-E63DA15F0F6D}">
      <dgm:prSet/>
      <dgm:spPr/>
      <dgm:t>
        <a:bodyPr/>
        <a:lstStyle/>
        <a:p>
          <a:endParaRPr lang="be-BY"/>
        </a:p>
      </dgm:t>
    </dgm:pt>
    <dgm:pt modelId="{E3647159-97D2-44AB-9E7F-BCA7A3426C6B}">
      <dgm:prSet phldrT="[Текст]"/>
      <dgm:spPr/>
      <dgm:t>
        <a:bodyPr/>
        <a:lstStyle/>
        <a:p>
          <a:r>
            <a:rPr lang="be-BY" smtClean="0"/>
            <a:t>фигура речи, состоящая в повторении начальных частей стоящих рядом самостоятельных предложений</a:t>
          </a:r>
          <a:endParaRPr lang="be-BY"/>
        </a:p>
      </dgm:t>
    </dgm:pt>
    <dgm:pt modelId="{1ECE79EA-F70C-457B-A3F6-3B80C2234C45}" type="parTrans" cxnId="{39C3D7B7-6EDB-4CEC-8B3D-85F8F6AADAEC}">
      <dgm:prSet/>
      <dgm:spPr/>
      <dgm:t>
        <a:bodyPr/>
        <a:lstStyle/>
        <a:p>
          <a:endParaRPr lang="be-BY"/>
        </a:p>
      </dgm:t>
    </dgm:pt>
    <dgm:pt modelId="{5727FE73-55AC-4DE2-A033-2C4BC93AE9F9}" type="sibTrans" cxnId="{39C3D7B7-6EDB-4CEC-8B3D-85F8F6AADAEC}">
      <dgm:prSet/>
      <dgm:spPr/>
      <dgm:t>
        <a:bodyPr/>
        <a:lstStyle/>
        <a:p>
          <a:endParaRPr lang="be-BY"/>
        </a:p>
      </dgm:t>
    </dgm:pt>
    <dgm:pt modelId="{C96B9DEF-EE38-412B-B3DF-20BA55E945A1}">
      <dgm:prSet phldrT="[Текст]" phldr="1"/>
      <dgm:spPr/>
      <dgm:t>
        <a:bodyPr/>
        <a:lstStyle/>
        <a:p>
          <a:endParaRPr lang="be-BY"/>
        </a:p>
      </dgm:t>
    </dgm:pt>
    <dgm:pt modelId="{8C10D80A-9D3C-460A-A85E-8FA1FAC5D482}" type="parTrans" cxnId="{A9CC8592-6620-4E22-981E-6DE12768907A}">
      <dgm:prSet/>
      <dgm:spPr/>
      <dgm:t>
        <a:bodyPr/>
        <a:lstStyle/>
        <a:p>
          <a:endParaRPr lang="be-BY"/>
        </a:p>
      </dgm:t>
    </dgm:pt>
    <dgm:pt modelId="{60A058DB-EE68-4293-A94F-346FDB79C4CE}" type="sibTrans" cxnId="{A9CC8592-6620-4E22-981E-6DE12768907A}">
      <dgm:prSet/>
      <dgm:spPr/>
      <dgm:t>
        <a:bodyPr/>
        <a:lstStyle/>
        <a:p>
          <a:endParaRPr lang="be-BY"/>
        </a:p>
      </dgm:t>
    </dgm:pt>
    <dgm:pt modelId="{6F73C3D4-3E3F-412E-9706-4B33F6A172F6}">
      <dgm:prSet/>
      <dgm:spPr/>
      <dgm:t>
        <a:bodyPr/>
        <a:lstStyle/>
        <a:p>
          <a:r>
            <a:rPr lang="ru-RU" smtClean="0"/>
            <a:t>И</a:t>
          </a:r>
          <a:r>
            <a:rPr lang="be-BY" smtClean="0"/>
            <a:t>нверсия</a:t>
          </a:r>
        </a:p>
      </dgm:t>
    </dgm:pt>
    <dgm:pt modelId="{DCB7DF18-90F2-4A02-970C-BAECD5E0A4A2}" type="parTrans" cxnId="{4D4939DF-3498-453E-8D92-98634D40DF2A}">
      <dgm:prSet/>
      <dgm:spPr/>
      <dgm:t>
        <a:bodyPr/>
        <a:lstStyle/>
        <a:p>
          <a:endParaRPr lang="be-BY"/>
        </a:p>
      </dgm:t>
    </dgm:pt>
    <dgm:pt modelId="{32B505D7-2970-4A16-B4CB-F26F3E77DCBF}" type="sibTrans" cxnId="{4D4939DF-3498-453E-8D92-98634D40DF2A}">
      <dgm:prSet/>
      <dgm:spPr/>
      <dgm:t>
        <a:bodyPr/>
        <a:lstStyle/>
        <a:p>
          <a:endParaRPr lang="be-BY"/>
        </a:p>
      </dgm:t>
    </dgm:pt>
    <dgm:pt modelId="{3F49BF06-149D-4819-B304-100B9A43294B}">
      <dgm:prSet/>
      <dgm:spPr/>
      <dgm:t>
        <a:bodyPr/>
        <a:lstStyle/>
        <a:p>
          <a:r>
            <a:rPr lang="be-BY" smtClean="0"/>
            <a:t>стилистический прием, состоящий в преднамеренной перестановке слов в предложении с целью смыслового или эмоционального выделения их</a:t>
          </a:r>
          <a:endParaRPr lang="be-BY"/>
        </a:p>
      </dgm:t>
    </dgm:pt>
    <dgm:pt modelId="{6F83887F-597C-405D-AA06-6BD18A625238}" type="parTrans" cxnId="{3919F16E-5CF4-481C-9CA0-0233026E4339}">
      <dgm:prSet/>
      <dgm:spPr/>
      <dgm:t>
        <a:bodyPr/>
        <a:lstStyle/>
        <a:p>
          <a:endParaRPr lang="be-BY"/>
        </a:p>
      </dgm:t>
    </dgm:pt>
    <dgm:pt modelId="{7496833E-C813-4154-858B-E642E62E4380}" type="sibTrans" cxnId="{3919F16E-5CF4-481C-9CA0-0233026E4339}">
      <dgm:prSet/>
      <dgm:spPr/>
      <dgm:t>
        <a:bodyPr/>
        <a:lstStyle/>
        <a:p>
          <a:endParaRPr lang="be-BY"/>
        </a:p>
      </dgm:t>
    </dgm:pt>
    <dgm:pt modelId="{98C27721-D538-48E3-959B-415CE5E8AA5B}">
      <dgm:prSet phldrT="[Текст]"/>
      <dgm:spPr/>
      <dgm:t>
        <a:bodyPr/>
        <a:lstStyle/>
        <a:p>
          <a:r>
            <a:rPr lang="be-BY" smtClean="0"/>
            <a:t>стилистический прием, состоящий в расчленении предложения на несколько высказываний, при котором возникают неполные предложения, следующие за основным</a:t>
          </a:r>
          <a:endParaRPr lang="be-BY"/>
        </a:p>
      </dgm:t>
    </dgm:pt>
    <dgm:pt modelId="{D03ABA6A-8196-482A-89B6-9598CD98BBAF}">
      <dgm:prSet phldrT="[Текст]"/>
      <dgm:spPr/>
      <dgm:t>
        <a:bodyPr/>
        <a:lstStyle/>
        <a:p>
          <a:r>
            <a:rPr lang="ru-RU" smtClean="0"/>
            <a:t>Парцелляция</a:t>
          </a:r>
          <a:endParaRPr lang="be-BY"/>
        </a:p>
      </dgm:t>
    </dgm:pt>
    <dgm:pt modelId="{CD2C9730-95DB-4B75-B330-C0C343B32DA6}" type="sibTrans" cxnId="{DB20A54B-8362-48A3-B651-9CDDAAB40EF0}">
      <dgm:prSet/>
      <dgm:spPr/>
      <dgm:t>
        <a:bodyPr/>
        <a:lstStyle/>
        <a:p>
          <a:endParaRPr lang="be-BY"/>
        </a:p>
      </dgm:t>
    </dgm:pt>
    <dgm:pt modelId="{21A82111-86E1-4718-A3E2-B9B137CA929D}" type="parTrans" cxnId="{DB20A54B-8362-48A3-B651-9CDDAAB40EF0}">
      <dgm:prSet/>
      <dgm:spPr/>
      <dgm:t>
        <a:bodyPr/>
        <a:lstStyle/>
        <a:p>
          <a:endParaRPr lang="be-BY"/>
        </a:p>
      </dgm:t>
    </dgm:pt>
    <dgm:pt modelId="{217AC1B4-ADF6-4D36-81CE-E052FB2F70ED}" type="sibTrans" cxnId="{1AB6D103-1D20-49A2-9AEE-5AA79F0154EE}">
      <dgm:prSet/>
      <dgm:spPr/>
      <dgm:t>
        <a:bodyPr/>
        <a:lstStyle/>
        <a:p>
          <a:endParaRPr lang="be-BY"/>
        </a:p>
      </dgm:t>
    </dgm:pt>
    <dgm:pt modelId="{9B5C7B04-5CDB-4112-9B73-AE9A2BBC96AF}" type="parTrans" cxnId="{1AB6D103-1D20-49A2-9AEE-5AA79F0154EE}">
      <dgm:prSet/>
      <dgm:spPr/>
      <dgm:t>
        <a:bodyPr/>
        <a:lstStyle/>
        <a:p>
          <a:endParaRPr lang="be-BY"/>
        </a:p>
      </dgm:t>
    </dgm:pt>
    <dgm:pt modelId="{1A3CE2DF-1B9B-4A94-9A21-3A7E3973E989}" type="pres">
      <dgm:prSet presAssocID="{F881830E-90B9-4492-AF6F-64C409DC98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F0DFE03A-4793-4102-9C13-A41300B3336F}" type="pres">
      <dgm:prSet presAssocID="{D48DEE0D-7E7D-48B1-8718-2C23EB2792EC}" presName="comp" presStyleCnt="0"/>
      <dgm:spPr/>
    </dgm:pt>
    <dgm:pt modelId="{0F9869A0-BB9B-43E7-B3D0-8080771EED24}" type="pres">
      <dgm:prSet presAssocID="{D48DEE0D-7E7D-48B1-8718-2C23EB2792EC}" presName="box" presStyleLbl="node1" presStyleIdx="0" presStyleCnt="3" custLinFactY="10476" custLinFactNeighborY="100000"/>
      <dgm:spPr/>
      <dgm:t>
        <a:bodyPr/>
        <a:lstStyle/>
        <a:p>
          <a:endParaRPr lang="be-BY"/>
        </a:p>
      </dgm:t>
    </dgm:pt>
    <dgm:pt modelId="{0F9C71F2-5707-4D2D-8CAC-F0542CC7507E}" type="pres">
      <dgm:prSet presAssocID="{D48DEE0D-7E7D-48B1-8718-2C23EB2792EC}" presName="img" presStyleLbl="fgImgPlace1" presStyleIdx="0" presStyleCnt="3" custLinFactY="100000" custLinFactNeighborX="-13440" custLinFactNeighborY="168453"/>
      <dgm:spPr/>
    </dgm:pt>
    <dgm:pt modelId="{E6AB718B-5174-4085-8C82-49111DD468F3}" type="pres">
      <dgm:prSet presAssocID="{D48DEE0D-7E7D-48B1-8718-2C23EB2792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6810690-BFDE-4F98-84E0-84816065D1E6}" type="pres">
      <dgm:prSet presAssocID="{012D725F-9433-4A8E-84F9-87870D5ACE3C}" presName="spacer" presStyleCnt="0"/>
      <dgm:spPr/>
    </dgm:pt>
    <dgm:pt modelId="{2E7E83B9-8060-4FB9-82EF-6391FA98E45E}" type="pres">
      <dgm:prSet presAssocID="{D03ABA6A-8196-482A-89B6-9598CD98BBAF}" presName="comp" presStyleCnt="0"/>
      <dgm:spPr/>
    </dgm:pt>
    <dgm:pt modelId="{EFBB7245-78E2-4204-BAD1-6EDD90076602}" type="pres">
      <dgm:prSet presAssocID="{D03ABA6A-8196-482A-89B6-9598CD98BBAF}" presName="box" presStyleLbl="node1" presStyleIdx="1" presStyleCnt="3" custLinFactY="30001" custLinFactNeighborX="28496" custLinFactNeighborY="100000"/>
      <dgm:spPr/>
      <dgm:t>
        <a:bodyPr/>
        <a:lstStyle/>
        <a:p>
          <a:endParaRPr lang="be-BY"/>
        </a:p>
      </dgm:t>
    </dgm:pt>
    <dgm:pt modelId="{220B8C35-2DEE-474A-8536-116340A62017}" type="pres">
      <dgm:prSet presAssocID="{D03ABA6A-8196-482A-89B6-9598CD98BBAF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e-BY"/>
        </a:p>
      </dgm:t>
    </dgm:pt>
    <dgm:pt modelId="{13D48798-918A-4872-A2C3-72E8B5B07BF1}" type="pres">
      <dgm:prSet presAssocID="{D03ABA6A-8196-482A-89B6-9598CD98BBA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5B50F23-9DA5-4982-A24B-F3C970653D5E}" type="pres">
      <dgm:prSet presAssocID="{CD2C9730-95DB-4B75-B330-C0C343B32DA6}" presName="spacer" presStyleCnt="0"/>
      <dgm:spPr/>
    </dgm:pt>
    <dgm:pt modelId="{BBEC7C34-99B2-4E8B-A952-0A340983B998}" type="pres">
      <dgm:prSet presAssocID="{6F73C3D4-3E3F-412E-9706-4B33F6A172F6}" presName="comp" presStyleCnt="0"/>
      <dgm:spPr/>
    </dgm:pt>
    <dgm:pt modelId="{4DB26A95-E879-4FF8-9AC0-5AC399C0E621}" type="pres">
      <dgm:prSet presAssocID="{6F73C3D4-3E3F-412E-9706-4B33F6A172F6}" presName="box" presStyleLbl="node1" presStyleIdx="2" presStyleCnt="3" custLinFactY="-100000" custLinFactNeighborY="-120001"/>
      <dgm:spPr/>
      <dgm:t>
        <a:bodyPr/>
        <a:lstStyle/>
        <a:p>
          <a:endParaRPr lang="be-BY"/>
        </a:p>
      </dgm:t>
    </dgm:pt>
    <dgm:pt modelId="{A4302DE7-4D0E-4699-8E52-217D3E9312E3}" type="pres">
      <dgm:prSet presAssocID="{6F73C3D4-3E3F-412E-9706-4B33F6A172F6}" presName="img" presStyleLbl="fgImgPlace1" presStyleIdx="2" presStyleCnt="3" custLinFactY="-100000" custLinFactNeighborX="-5495" custLinFactNeighborY="-1732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82CA5D-8C3E-40BF-85FB-2AD8D4EAE243}" type="pres">
      <dgm:prSet presAssocID="{6F73C3D4-3E3F-412E-9706-4B33F6A172F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4D4939DF-3498-453E-8D92-98634D40DF2A}" srcId="{F881830E-90B9-4492-AF6F-64C409DC984E}" destId="{6F73C3D4-3E3F-412E-9706-4B33F6A172F6}" srcOrd="2" destOrd="0" parTransId="{DCB7DF18-90F2-4A02-970C-BAECD5E0A4A2}" sibTransId="{32B505D7-2970-4A16-B4CB-F26F3E77DCBF}"/>
    <dgm:cxn modelId="{3919F16E-5CF4-481C-9CA0-0233026E4339}" srcId="{6F73C3D4-3E3F-412E-9706-4B33F6A172F6}" destId="{3F49BF06-149D-4819-B304-100B9A43294B}" srcOrd="0" destOrd="0" parTransId="{6F83887F-597C-405D-AA06-6BD18A625238}" sibTransId="{7496833E-C813-4154-858B-E642E62E4380}"/>
    <dgm:cxn modelId="{B72740ED-9A75-4920-A217-58707E73BC6F}" type="presOf" srcId="{C96B9DEF-EE38-412B-B3DF-20BA55E945A1}" destId="{0F9869A0-BB9B-43E7-B3D0-8080771EED24}" srcOrd="0" destOrd="2" presId="urn:microsoft.com/office/officeart/2005/8/layout/vList4#2"/>
    <dgm:cxn modelId="{CAFB871C-EB07-4D1D-90AF-1E6FFC4080D2}" type="presOf" srcId="{6F73C3D4-3E3F-412E-9706-4B33F6A172F6}" destId="{4DB26A95-E879-4FF8-9AC0-5AC399C0E621}" srcOrd="0" destOrd="0" presId="urn:microsoft.com/office/officeart/2005/8/layout/vList4#2"/>
    <dgm:cxn modelId="{474F67A6-1874-413F-953B-E63DA15F0F6D}" srcId="{F881830E-90B9-4492-AF6F-64C409DC984E}" destId="{D48DEE0D-7E7D-48B1-8718-2C23EB2792EC}" srcOrd="0" destOrd="0" parTransId="{E63E1086-D5AC-423A-9D4D-5DCF56FAFAEA}" sibTransId="{012D725F-9433-4A8E-84F9-87870D5ACE3C}"/>
    <dgm:cxn modelId="{DB20A54B-8362-48A3-B651-9CDDAAB40EF0}" srcId="{F881830E-90B9-4492-AF6F-64C409DC984E}" destId="{D03ABA6A-8196-482A-89B6-9598CD98BBAF}" srcOrd="1" destOrd="0" parTransId="{21A82111-86E1-4718-A3E2-B9B137CA929D}" sibTransId="{CD2C9730-95DB-4B75-B330-C0C343B32DA6}"/>
    <dgm:cxn modelId="{C126DA79-3A4B-43EB-865E-87E51B1558ED}" type="presOf" srcId="{6F73C3D4-3E3F-412E-9706-4B33F6A172F6}" destId="{4782CA5D-8C3E-40BF-85FB-2AD8D4EAE243}" srcOrd="1" destOrd="0" presId="urn:microsoft.com/office/officeart/2005/8/layout/vList4#2"/>
    <dgm:cxn modelId="{09C19703-744D-410F-BB01-32781456D0AB}" type="presOf" srcId="{D03ABA6A-8196-482A-89B6-9598CD98BBAF}" destId="{EFBB7245-78E2-4204-BAD1-6EDD90076602}" srcOrd="0" destOrd="0" presId="urn:microsoft.com/office/officeart/2005/8/layout/vList4#2"/>
    <dgm:cxn modelId="{1AB6D103-1D20-49A2-9AEE-5AA79F0154EE}" srcId="{D03ABA6A-8196-482A-89B6-9598CD98BBAF}" destId="{98C27721-D538-48E3-959B-415CE5E8AA5B}" srcOrd="0" destOrd="0" parTransId="{9B5C7B04-5CDB-4112-9B73-AE9A2BBC96AF}" sibTransId="{217AC1B4-ADF6-4D36-81CE-E052FB2F70ED}"/>
    <dgm:cxn modelId="{648FB7B9-67F5-45B3-9D27-8A8BFA805CDB}" type="presOf" srcId="{F881830E-90B9-4492-AF6F-64C409DC984E}" destId="{1A3CE2DF-1B9B-4A94-9A21-3A7E3973E989}" srcOrd="0" destOrd="0" presId="urn:microsoft.com/office/officeart/2005/8/layout/vList4#2"/>
    <dgm:cxn modelId="{70CFB848-15ED-4345-85AA-352091DF5C61}" type="presOf" srcId="{D48DEE0D-7E7D-48B1-8718-2C23EB2792EC}" destId="{E6AB718B-5174-4085-8C82-49111DD468F3}" srcOrd="1" destOrd="0" presId="urn:microsoft.com/office/officeart/2005/8/layout/vList4#2"/>
    <dgm:cxn modelId="{55A9B304-FD80-4EB8-9BF5-2D9D00C6A2BB}" type="presOf" srcId="{E3647159-97D2-44AB-9E7F-BCA7A3426C6B}" destId="{0F9869A0-BB9B-43E7-B3D0-8080771EED24}" srcOrd="0" destOrd="1" presId="urn:microsoft.com/office/officeart/2005/8/layout/vList4#2"/>
    <dgm:cxn modelId="{4355A2A2-AA68-447B-9948-E3E3E29EC750}" type="presOf" srcId="{98C27721-D538-48E3-959B-415CE5E8AA5B}" destId="{EFBB7245-78E2-4204-BAD1-6EDD90076602}" srcOrd="0" destOrd="1" presId="urn:microsoft.com/office/officeart/2005/8/layout/vList4#2"/>
    <dgm:cxn modelId="{224F84FB-C995-4A16-A9D0-DFB6F1F53C2B}" type="presOf" srcId="{E3647159-97D2-44AB-9E7F-BCA7A3426C6B}" destId="{E6AB718B-5174-4085-8C82-49111DD468F3}" srcOrd="1" destOrd="1" presId="urn:microsoft.com/office/officeart/2005/8/layout/vList4#2"/>
    <dgm:cxn modelId="{A9CC8592-6620-4E22-981E-6DE12768907A}" srcId="{D48DEE0D-7E7D-48B1-8718-2C23EB2792EC}" destId="{C96B9DEF-EE38-412B-B3DF-20BA55E945A1}" srcOrd="1" destOrd="0" parTransId="{8C10D80A-9D3C-460A-A85E-8FA1FAC5D482}" sibTransId="{60A058DB-EE68-4293-A94F-346FDB79C4CE}"/>
    <dgm:cxn modelId="{39C3D7B7-6EDB-4CEC-8B3D-85F8F6AADAEC}" srcId="{D48DEE0D-7E7D-48B1-8718-2C23EB2792EC}" destId="{E3647159-97D2-44AB-9E7F-BCA7A3426C6B}" srcOrd="0" destOrd="0" parTransId="{1ECE79EA-F70C-457B-A3F6-3B80C2234C45}" sibTransId="{5727FE73-55AC-4DE2-A033-2C4BC93AE9F9}"/>
    <dgm:cxn modelId="{9AD5419D-C025-4099-9C8E-99603C84AA97}" type="presOf" srcId="{98C27721-D538-48E3-959B-415CE5E8AA5B}" destId="{13D48798-918A-4872-A2C3-72E8B5B07BF1}" srcOrd="1" destOrd="1" presId="urn:microsoft.com/office/officeart/2005/8/layout/vList4#2"/>
    <dgm:cxn modelId="{09466E86-7227-40F3-90C8-E622A8B89880}" type="presOf" srcId="{C96B9DEF-EE38-412B-B3DF-20BA55E945A1}" destId="{E6AB718B-5174-4085-8C82-49111DD468F3}" srcOrd="1" destOrd="2" presId="urn:microsoft.com/office/officeart/2005/8/layout/vList4#2"/>
    <dgm:cxn modelId="{020D8D70-88C2-4869-8C9F-9DD7E8AC6455}" type="presOf" srcId="{D03ABA6A-8196-482A-89B6-9598CD98BBAF}" destId="{13D48798-918A-4872-A2C3-72E8B5B07BF1}" srcOrd="1" destOrd="0" presId="urn:microsoft.com/office/officeart/2005/8/layout/vList4#2"/>
    <dgm:cxn modelId="{9B40DF89-F5E6-467C-A47E-066D740CC3B1}" type="presOf" srcId="{3F49BF06-149D-4819-B304-100B9A43294B}" destId="{4DB26A95-E879-4FF8-9AC0-5AC399C0E621}" srcOrd="0" destOrd="1" presId="urn:microsoft.com/office/officeart/2005/8/layout/vList4#2"/>
    <dgm:cxn modelId="{5A00B75F-E0B9-49E3-9B7F-A45FB046BC77}" type="presOf" srcId="{D48DEE0D-7E7D-48B1-8718-2C23EB2792EC}" destId="{0F9869A0-BB9B-43E7-B3D0-8080771EED24}" srcOrd="0" destOrd="0" presId="urn:microsoft.com/office/officeart/2005/8/layout/vList4#2"/>
    <dgm:cxn modelId="{FD68B8D4-49A3-4FBA-9A0A-E26A4779E762}" type="presOf" srcId="{3F49BF06-149D-4819-B304-100B9A43294B}" destId="{4782CA5D-8C3E-40BF-85FB-2AD8D4EAE243}" srcOrd="1" destOrd="1" presId="urn:microsoft.com/office/officeart/2005/8/layout/vList4#2"/>
    <dgm:cxn modelId="{1BCC85AE-F64E-4316-97E9-5DF76B08AB67}" type="presParOf" srcId="{1A3CE2DF-1B9B-4A94-9A21-3A7E3973E989}" destId="{F0DFE03A-4793-4102-9C13-A41300B3336F}" srcOrd="0" destOrd="0" presId="urn:microsoft.com/office/officeart/2005/8/layout/vList4#2"/>
    <dgm:cxn modelId="{9CAF8D38-8315-4E87-B740-0F1AEC6CF743}" type="presParOf" srcId="{F0DFE03A-4793-4102-9C13-A41300B3336F}" destId="{0F9869A0-BB9B-43E7-B3D0-8080771EED24}" srcOrd="0" destOrd="0" presId="urn:microsoft.com/office/officeart/2005/8/layout/vList4#2"/>
    <dgm:cxn modelId="{83DDBC04-07A0-4173-A724-DFFA9F8E2A96}" type="presParOf" srcId="{F0DFE03A-4793-4102-9C13-A41300B3336F}" destId="{0F9C71F2-5707-4D2D-8CAC-F0542CC7507E}" srcOrd="1" destOrd="0" presId="urn:microsoft.com/office/officeart/2005/8/layout/vList4#2"/>
    <dgm:cxn modelId="{06390AED-242E-413B-A86A-9B79D464285E}" type="presParOf" srcId="{F0DFE03A-4793-4102-9C13-A41300B3336F}" destId="{E6AB718B-5174-4085-8C82-49111DD468F3}" srcOrd="2" destOrd="0" presId="urn:microsoft.com/office/officeart/2005/8/layout/vList4#2"/>
    <dgm:cxn modelId="{12551E28-AF1A-4C08-AC99-F3B664556CBF}" type="presParOf" srcId="{1A3CE2DF-1B9B-4A94-9A21-3A7E3973E989}" destId="{46810690-BFDE-4F98-84E0-84816065D1E6}" srcOrd="1" destOrd="0" presId="urn:microsoft.com/office/officeart/2005/8/layout/vList4#2"/>
    <dgm:cxn modelId="{52986F5F-BD50-49CC-A5CF-11425283C9FE}" type="presParOf" srcId="{1A3CE2DF-1B9B-4A94-9A21-3A7E3973E989}" destId="{2E7E83B9-8060-4FB9-82EF-6391FA98E45E}" srcOrd="2" destOrd="0" presId="urn:microsoft.com/office/officeart/2005/8/layout/vList4#2"/>
    <dgm:cxn modelId="{9A59748D-6993-423E-ADAA-6D3098F3EFE4}" type="presParOf" srcId="{2E7E83B9-8060-4FB9-82EF-6391FA98E45E}" destId="{EFBB7245-78E2-4204-BAD1-6EDD90076602}" srcOrd="0" destOrd="0" presId="urn:microsoft.com/office/officeart/2005/8/layout/vList4#2"/>
    <dgm:cxn modelId="{3952E6D1-BA57-4C2B-963E-C769AA18E91A}" type="presParOf" srcId="{2E7E83B9-8060-4FB9-82EF-6391FA98E45E}" destId="{220B8C35-2DEE-474A-8536-116340A62017}" srcOrd="1" destOrd="0" presId="urn:microsoft.com/office/officeart/2005/8/layout/vList4#2"/>
    <dgm:cxn modelId="{EA8CA96E-388F-4A20-A4A0-98FF0FBA57BD}" type="presParOf" srcId="{2E7E83B9-8060-4FB9-82EF-6391FA98E45E}" destId="{13D48798-918A-4872-A2C3-72E8B5B07BF1}" srcOrd="2" destOrd="0" presId="urn:microsoft.com/office/officeart/2005/8/layout/vList4#2"/>
    <dgm:cxn modelId="{CF1AFB8E-E104-42CB-B183-EEE3AAE941D2}" type="presParOf" srcId="{1A3CE2DF-1B9B-4A94-9A21-3A7E3973E989}" destId="{95B50F23-9DA5-4982-A24B-F3C970653D5E}" srcOrd="3" destOrd="0" presId="urn:microsoft.com/office/officeart/2005/8/layout/vList4#2"/>
    <dgm:cxn modelId="{B8BDE87E-84DB-4FDB-A8D4-2E45983D9898}" type="presParOf" srcId="{1A3CE2DF-1B9B-4A94-9A21-3A7E3973E989}" destId="{BBEC7C34-99B2-4E8B-A952-0A340983B998}" srcOrd="4" destOrd="0" presId="urn:microsoft.com/office/officeart/2005/8/layout/vList4#2"/>
    <dgm:cxn modelId="{99842F82-D24C-4B7E-9229-44C4ECCB96EA}" type="presParOf" srcId="{BBEC7C34-99B2-4E8B-A952-0A340983B998}" destId="{4DB26A95-E879-4FF8-9AC0-5AC399C0E621}" srcOrd="0" destOrd="0" presId="urn:microsoft.com/office/officeart/2005/8/layout/vList4#2"/>
    <dgm:cxn modelId="{2E236EA4-579E-4EF8-84FF-19C276420BAF}" type="presParOf" srcId="{BBEC7C34-99B2-4E8B-A952-0A340983B998}" destId="{A4302DE7-4D0E-4699-8E52-217D3E9312E3}" srcOrd="1" destOrd="0" presId="urn:microsoft.com/office/officeart/2005/8/layout/vList4#2"/>
    <dgm:cxn modelId="{A0FC2DC2-0E7A-4392-BEB6-CF5CD1C965AF}" type="presParOf" srcId="{BBEC7C34-99B2-4E8B-A952-0A340983B998}" destId="{4782CA5D-8C3E-40BF-85FB-2AD8D4EAE24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2E3C54-DE78-4B94-A28D-2715C9957E2C}" type="doc">
      <dgm:prSet loTypeId="urn:microsoft.com/office/officeart/2005/8/layout/target3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be-BY"/>
        </a:p>
      </dgm:t>
    </dgm:pt>
    <dgm:pt modelId="{2B12C11C-7F3E-40C3-8F54-9384D5815D11}">
      <dgm:prSet phldrT="[Текст]"/>
      <dgm:spPr/>
      <dgm:t>
        <a:bodyPr/>
        <a:lstStyle/>
        <a:p>
          <a:r>
            <a:rPr lang="be-BY" b="1" i="1" smtClean="0"/>
            <a:t>Эффект</a:t>
          </a:r>
          <a:r>
            <a:rPr lang="be-BY" i="1" smtClean="0"/>
            <a:t> </a:t>
          </a:r>
          <a:r>
            <a:rPr lang="be-BY" b="1" i="1" smtClean="0"/>
            <a:t>речи</a:t>
          </a:r>
          <a:endParaRPr lang="be-BY"/>
        </a:p>
      </dgm:t>
    </dgm:pt>
    <dgm:pt modelId="{497CACFF-95F3-409D-9CA6-CF80E5CE0FD5}" type="parTrans" cxnId="{00420AA0-54D7-411A-B8C4-213C00616F97}">
      <dgm:prSet/>
      <dgm:spPr/>
      <dgm:t>
        <a:bodyPr/>
        <a:lstStyle/>
        <a:p>
          <a:endParaRPr lang="be-BY"/>
        </a:p>
      </dgm:t>
    </dgm:pt>
    <dgm:pt modelId="{DBB94670-C2E2-43E0-883B-9925A51DCE26}" type="sibTrans" cxnId="{00420AA0-54D7-411A-B8C4-213C00616F97}">
      <dgm:prSet/>
      <dgm:spPr/>
      <dgm:t>
        <a:bodyPr/>
        <a:lstStyle/>
        <a:p>
          <a:endParaRPr lang="be-BY"/>
        </a:p>
      </dgm:t>
    </dgm:pt>
    <dgm:pt modelId="{E26371BA-4418-429F-B562-2616320FAA35}">
      <dgm:prSet phldrT="[Текст]"/>
      <dgm:spPr/>
      <dgm:t>
        <a:bodyPr/>
        <a:lstStyle/>
        <a:p>
          <a:r>
            <a:rPr lang="be-BY" smtClean="0"/>
            <a:t>оптимальное воздействие на сознание аудитории и достижение цели речи с помощью риторических средств</a:t>
          </a:r>
          <a:endParaRPr lang="be-BY"/>
        </a:p>
      </dgm:t>
    </dgm:pt>
    <dgm:pt modelId="{051EC821-9834-4CF0-94E6-82F50C459C1E}" type="parTrans" cxnId="{A120A0F9-D2E6-4443-94FD-B96B117B510F}">
      <dgm:prSet/>
      <dgm:spPr/>
      <dgm:t>
        <a:bodyPr/>
        <a:lstStyle/>
        <a:p>
          <a:endParaRPr lang="be-BY"/>
        </a:p>
      </dgm:t>
    </dgm:pt>
    <dgm:pt modelId="{938DE290-00F9-4EF1-9426-9E6CF85ACDA8}" type="sibTrans" cxnId="{A120A0F9-D2E6-4443-94FD-B96B117B510F}">
      <dgm:prSet/>
      <dgm:spPr/>
      <dgm:t>
        <a:bodyPr/>
        <a:lstStyle/>
        <a:p>
          <a:endParaRPr lang="be-BY"/>
        </a:p>
      </dgm:t>
    </dgm:pt>
    <dgm:pt modelId="{632BDD4C-ED1F-43D6-BD9E-6F5C130EC447}">
      <dgm:prSet phldrT="[Текст]"/>
      <dgm:spPr/>
      <dgm:t>
        <a:bodyPr/>
        <a:lstStyle/>
        <a:p>
          <a:r>
            <a:rPr lang="be-BY" b="1" i="1" smtClean="0"/>
            <a:t>Влияние речи</a:t>
          </a:r>
          <a:endParaRPr lang="be-BY"/>
        </a:p>
      </dgm:t>
    </dgm:pt>
    <dgm:pt modelId="{83CAC1D7-3954-46C2-B354-806548E85346}" type="parTrans" cxnId="{105ED522-1620-404F-BB1D-CC80F55E0CA2}">
      <dgm:prSet/>
      <dgm:spPr/>
      <dgm:t>
        <a:bodyPr/>
        <a:lstStyle/>
        <a:p>
          <a:endParaRPr lang="be-BY"/>
        </a:p>
      </dgm:t>
    </dgm:pt>
    <dgm:pt modelId="{F5FC4D1F-6CB0-4759-A4E8-167F1FF82194}" type="sibTrans" cxnId="{105ED522-1620-404F-BB1D-CC80F55E0CA2}">
      <dgm:prSet/>
      <dgm:spPr/>
      <dgm:t>
        <a:bodyPr/>
        <a:lstStyle/>
        <a:p>
          <a:endParaRPr lang="be-BY"/>
        </a:p>
      </dgm:t>
    </dgm:pt>
    <dgm:pt modelId="{D24CF9DF-443A-497C-B9A0-015BC05359B2}">
      <dgm:prSet phldrT="[Текст]"/>
      <dgm:spPr/>
      <dgm:t>
        <a:bodyPr/>
        <a:lstStyle/>
        <a:p>
          <a:r>
            <a:rPr lang="be-BY" smtClean="0"/>
            <a:t>косвенный результат, возникший вследствие осмысления аудиторией содержания речи. Влияние — это «отодвинутый» эффект</a:t>
          </a:r>
          <a:endParaRPr lang="be-BY"/>
        </a:p>
      </dgm:t>
    </dgm:pt>
    <dgm:pt modelId="{4E6E457C-2D0F-4E6D-BEEB-E7289C62C05F}" type="parTrans" cxnId="{05801114-0B04-42A5-9B0E-44B6712BEBF1}">
      <dgm:prSet/>
      <dgm:spPr/>
      <dgm:t>
        <a:bodyPr/>
        <a:lstStyle/>
        <a:p>
          <a:endParaRPr lang="be-BY"/>
        </a:p>
      </dgm:t>
    </dgm:pt>
    <dgm:pt modelId="{8D9C62F7-7B72-4FC5-B5B5-F286BC19C682}" type="sibTrans" cxnId="{05801114-0B04-42A5-9B0E-44B6712BEBF1}">
      <dgm:prSet/>
      <dgm:spPr/>
      <dgm:t>
        <a:bodyPr/>
        <a:lstStyle/>
        <a:p>
          <a:endParaRPr lang="be-BY"/>
        </a:p>
      </dgm:t>
    </dgm:pt>
    <dgm:pt modelId="{5D1A32CE-30F6-43A9-B127-C261507F88EB}">
      <dgm:prSet phldrT="[Текст]"/>
      <dgm:spPr/>
      <dgm:t>
        <a:bodyPr/>
        <a:lstStyle/>
        <a:p>
          <a:r>
            <a:rPr lang="be-BY" b="1" i="1" smtClean="0"/>
            <a:t>Действенность</a:t>
          </a:r>
          <a:r>
            <a:rPr lang="be-BY" i="1" smtClean="0"/>
            <a:t> </a:t>
          </a:r>
          <a:r>
            <a:rPr lang="be-BY" b="1" i="1" smtClean="0"/>
            <a:t>речи </a:t>
          </a:r>
          <a:endParaRPr lang="be-BY"/>
        </a:p>
      </dgm:t>
    </dgm:pt>
    <dgm:pt modelId="{270985E8-7E69-4269-AF32-2C8DD82BD848}" type="parTrans" cxnId="{5D4A90B6-1AA8-44A6-9B47-D57155BA4681}">
      <dgm:prSet/>
      <dgm:spPr/>
      <dgm:t>
        <a:bodyPr/>
        <a:lstStyle/>
        <a:p>
          <a:endParaRPr lang="be-BY"/>
        </a:p>
      </dgm:t>
    </dgm:pt>
    <dgm:pt modelId="{96CF9A52-1D65-4334-9B1D-F7841E941677}" type="sibTrans" cxnId="{5D4A90B6-1AA8-44A6-9B47-D57155BA4681}">
      <dgm:prSet/>
      <dgm:spPr/>
      <dgm:t>
        <a:bodyPr/>
        <a:lstStyle/>
        <a:p>
          <a:endParaRPr lang="be-BY"/>
        </a:p>
      </dgm:t>
    </dgm:pt>
    <dgm:pt modelId="{34280121-8C32-495F-8537-062E258F077C}">
      <dgm:prSet phldrT="[Текст]"/>
      <dgm:spPr/>
      <dgm:t>
        <a:bodyPr/>
        <a:lstStyle/>
        <a:p>
          <a:r>
            <a:rPr lang="be-BY" smtClean="0"/>
            <a:t>Влияние + эффект. Действенной называется такая речь, которая вызывает необходимый эффект и оказывает нужное оратору влияние на аудиторию</a:t>
          </a:r>
          <a:endParaRPr lang="be-BY"/>
        </a:p>
      </dgm:t>
    </dgm:pt>
    <dgm:pt modelId="{234CC7E5-4AB7-419B-83D7-86A274298B6D}" type="parTrans" cxnId="{811D99BC-D368-4162-898F-369DA3DCE51C}">
      <dgm:prSet/>
      <dgm:spPr/>
      <dgm:t>
        <a:bodyPr/>
        <a:lstStyle/>
        <a:p>
          <a:endParaRPr lang="be-BY"/>
        </a:p>
      </dgm:t>
    </dgm:pt>
    <dgm:pt modelId="{68962EBD-2030-4139-B10C-A898C2D80E93}" type="sibTrans" cxnId="{811D99BC-D368-4162-898F-369DA3DCE51C}">
      <dgm:prSet/>
      <dgm:spPr/>
      <dgm:t>
        <a:bodyPr/>
        <a:lstStyle/>
        <a:p>
          <a:endParaRPr lang="be-BY"/>
        </a:p>
      </dgm:t>
    </dgm:pt>
    <dgm:pt modelId="{3E3A2D74-DFBF-4C79-90CE-538F577F8B1B}" type="pres">
      <dgm:prSet presAssocID="{5A2E3C54-DE78-4B94-A28D-2715C9957E2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ED899-EA35-407B-989C-8FB7EF45CFFD}" type="pres">
      <dgm:prSet presAssocID="{2B12C11C-7F3E-40C3-8F54-9384D5815D11}" presName="circle1" presStyleLbl="node1" presStyleIdx="0" presStyleCnt="3"/>
      <dgm:spPr/>
    </dgm:pt>
    <dgm:pt modelId="{E42D1701-9BF9-46A2-A09D-D8A57EFB3E7D}" type="pres">
      <dgm:prSet presAssocID="{2B12C11C-7F3E-40C3-8F54-9384D5815D11}" presName="space" presStyleCnt="0"/>
      <dgm:spPr/>
    </dgm:pt>
    <dgm:pt modelId="{053160F8-DE48-4A0A-BB9F-AE0952BE3933}" type="pres">
      <dgm:prSet presAssocID="{2B12C11C-7F3E-40C3-8F54-9384D5815D11}" presName="rect1" presStyleLbl="alignAcc1" presStyleIdx="0" presStyleCnt="3"/>
      <dgm:spPr/>
      <dgm:t>
        <a:bodyPr/>
        <a:lstStyle/>
        <a:p>
          <a:endParaRPr lang="be-BY"/>
        </a:p>
      </dgm:t>
    </dgm:pt>
    <dgm:pt modelId="{2BC177ED-B182-4816-AEDE-5ECDDDDA3C19}" type="pres">
      <dgm:prSet presAssocID="{632BDD4C-ED1F-43D6-BD9E-6F5C130EC447}" presName="vertSpace2" presStyleLbl="node1" presStyleIdx="0" presStyleCnt="3"/>
      <dgm:spPr/>
    </dgm:pt>
    <dgm:pt modelId="{9101F897-832E-4B00-9F99-5D7ADE4F83D3}" type="pres">
      <dgm:prSet presAssocID="{632BDD4C-ED1F-43D6-BD9E-6F5C130EC447}" presName="circle2" presStyleLbl="node1" presStyleIdx="1" presStyleCnt="3"/>
      <dgm:spPr/>
    </dgm:pt>
    <dgm:pt modelId="{1E28A072-0059-409B-B913-AF026D990A2D}" type="pres">
      <dgm:prSet presAssocID="{632BDD4C-ED1F-43D6-BD9E-6F5C130EC447}" presName="rect2" presStyleLbl="alignAcc1" presStyleIdx="1" presStyleCnt="3"/>
      <dgm:spPr/>
      <dgm:t>
        <a:bodyPr/>
        <a:lstStyle/>
        <a:p>
          <a:endParaRPr lang="be-BY"/>
        </a:p>
      </dgm:t>
    </dgm:pt>
    <dgm:pt modelId="{60559FB1-1000-4808-934F-932914708703}" type="pres">
      <dgm:prSet presAssocID="{5D1A32CE-30F6-43A9-B127-C261507F88EB}" presName="vertSpace3" presStyleLbl="node1" presStyleIdx="1" presStyleCnt="3"/>
      <dgm:spPr/>
    </dgm:pt>
    <dgm:pt modelId="{4E16E564-361C-4399-B25B-D27D2E3D2C10}" type="pres">
      <dgm:prSet presAssocID="{5D1A32CE-30F6-43A9-B127-C261507F88EB}" presName="circle3" presStyleLbl="node1" presStyleIdx="2" presStyleCnt="3"/>
      <dgm:spPr/>
    </dgm:pt>
    <dgm:pt modelId="{AC724616-0C92-4301-8B03-CC81E538A7E1}" type="pres">
      <dgm:prSet presAssocID="{5D1A32CE-30F6-43A9-B127-C261507F88EB}" presName="rect3" presStyleLbl="alignAcc1" presStyleIdx="2" presStyleCnt="3"/>
      <dgm:spPr/>
      <dgm:t>
        <a:bodyPr/>
        <a:lstStyle/>
        <a:p>
          <a:endParaRPr lang="be-BY"/>
        </a:p>
      </dgm:t>
    </dgm:pt>
    <dgm:pt modelId="{6BCFD5DC-ABB4-433A-BDB2-1AB9A33154D9}" type="pres">
      <dgm:prSet presAssocID="{2B12C11C-7F3E-40C3-8F54-9384D5815D1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C112041-0044-4628-8B61-6B5C7888F195}" type="pres">
      <dgm:prSet presAssocID="{2B12C11C-7F3E-40C3-8F54-9384D5815D1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E9549D3-00E0-4BCC-AAFC-B6C8F6665D47}" type="pres">
      <dgm:prSet presAssocID="{632BDD4C-ED1F-43D6-BD9E-6F5C130EC44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31332AB-B51D-4936-B354-637F2AA1E8C4}" type="pres">
      <dgm:prSet presAssocID="{632BDD4C-ED1F-43D6-BD9E-6F5C130EC44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425A158-6A35-439F-9B9B-31AB6D9E4849}" type="pres">
      <dgm:prSet presAssocID="{5D1A32CE-30F6-43A9-B127-C261507F88E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31A947B-24AA-4BF3-B863-20B939A60FA7}" type="pres">
      <dgm:prSet presAssocID="{5D1A32CE-30F6-43A9-B127-C261507F88E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5D4A90B6-1AA8-44A6-9B47-D57155BA4681}" srcId="{5A2E3C54-DE78-4B94-A28D-2715C9957E2C}" destId="{5D1A32CE-30F6-43A9-B127-C261507F88EB}" srcOrd="2" destOrd="0" parTransId="{270985E8-7E69-4269-AF32-2C8DD82BD848}" sibTransId="{96CF9A52-1D65-4334-9B1D-F7841E941677}"/>
    <dgm:cxn modelId="{1D82AA14-2BB5-49AB-8EFC-76B9EE9B1BE8}" type="presOf" srcId="{5A2E3C54-DE78-4B94-A28D-2715C9957E2C}" destId="{3E3A2D74-DFBF-4C79-90CE-538F577F8B1B}" srcOrd="0" destOrd="0" presId="urn:microsoft.com/office/officeart/2005/8/layout/target3"/>
    <dgm:cxn modelId="{A120A0F9-D2E6-4443-94FD-B96B117B510F}" srcId="{2B12C11C-7F3E-40C3-8F54-9384D5815D11}" destId="{E26371BA-4418-429F-B562-2616320FAA35}" srcOrd="0" destOrd="0" parTransId="{051EC821-9834-4CF0-94E6-82F50C459C1E}" sibTransId="{938DE290-00F9-4EF1-9426-9E6CF85ACDA8}"/>
    <dgm:cxn modelId="{00420AA0-54D7-411A-B8C4-213C00616F97}" srcId="{5A2E3C54-DE78-4B94-A28D-2715C9957E2C}" destId="{2B12C11C-7F3E-40C3-8F54-9384D5815D11}" srcOrd="0" destOrd="0" parTransId="{497CACFF-95F3-409D-9CA6-CF80E5CE0FD5}" sibTransId="{DBB94670-C2E2-43E0-883B-9925A51DCE26}"/>
    <dgm:cxn modelId="{3D63CDAF-F060-41E0-A9C5-F8ADC2638857}" type="presOf" srcId="{5D1A32CE-30F6-43A9-B127-C261507F88EB}" destId="{B425A158-6A35-439F-9B9B-31AB6D9E4849}" srcOrd="1" destOrd="0" presId="urn:microsoft.com/office/officeart/2005/8/layout/target3"/>
    <dgm:cxn modelId="{DF287BFF-BDE0-427D-B972-96F8A03D4CB1}" type="presOf" srcId="{34280121-8C32-495F-8537-062E258F077C}" destId="{F31A947B-24AA-4BF3-B863-20B939A60FA7}" srcOrd="0" destOrd="0" presId="urn:microsoft.com/office/officeart/2005/8/layout/target3"/>
    <dgm:cxn modelId="{FA5AEAC1-0A5B-486C-8762-B10BA5B96750}" type="presOf" srcId="{5D1A32CE-30F6-43A9-B127-C261507F88EB}" destId="{AC724616-0C92-4301-8B03-CC81E538A7E1}" srcOrd="0" destOrd="0" presId="urn:microsoft.com/office/officeart/2005/8/layout/target3"/>
    <dgm:cxn modelId="{5E2BCFC9-1324-4775-B3A8-4A3629BAFC97}" type="presOf" srcId="{D24CF9DF-443A-497C-B9A0-015BC05359B2}" destId="{231332AB-B51D-4936-B354-637F2AA1E8C4}" srcOrd="0" destOrd="0" presId="urn:microsoft.com/office/officeart/2005/8/layout/target3"/>
    <dgm:cxn modelId="{105ED522-1620-404F-BB1D-CC80F55E0CA2}" srcId="{5A2E3C54-DE78-4B94-A28D-2715C9957E2C}" destId="{632BDD4C-ED1F-43D6-BD9E-6F5C130EC447}" srcOrd="1" destOrd="0" parTransId="{83CAC1D7-3954-46C2-B354-806548E85346}" sibTransId="{F5FC4D1F-6CB0-4759-A4E8-167F1FF82194}"/>
    <dgm:cxn modelId="{05801114-0B04-42A5-9B0E-44B6712BEBF1}" srcId="{632BDD4C-ED1F-43D6-BD9E-6F5C130EC447}" destId="{D24CF9DF-443A-497C-B9A0-015BC05359B2}" srcOrd="0" destOrd="0" parTransId="{4E6E457C-2D0F-4E6D-BEEB-E7289C62C05F}" sibTransId="{8D9C62F7-7B72-4FC5-B5B5-F286BC19C682}"/>
    <dgm:cxn modelId="{34BCB134-D008-42B4-BA30-87C5484ACAC2}" type="presOf" srcId="{2B12C11C-7F3E-40C3-8F54-9384D5815D11}" destId="{6BCFD5DC-ABB4-433A-BDB2-1AB9A33154D9}" srcOrd="1" destOrd="0" presId="urn:microsoft.com/office/officeart/2005/8/layout/target3"/>
    <dgm:cxn modelId="{D1330055-8D53-43C9-8DA4-D77ADED86B5E}" type="presOf" srcId="{632BDD4C-ED1F-43D6-BD9E-6F5C130EC447}" destId="{1E28A072-0059-409B-B913-AF026D990A2D}" srcOrd="0" destOrd="0" presId="urn:microsoft.com/office/officeart/2005/8/layout/target3"/>
    <dgm:cxn modelId="{1FAB1A27-3DA1-4850-8349-32A207543FCD}" type="presOf" srcId="{632BDD4C-ED1F-43D6-BD9E-6F5C130EC447}" destId="{5E9549D3-00E0-4BCC-AAFC-B6C8F6665D47}" srcOrd="1" destOrd="0" presId="urn:microsoft.com/office/officeart/2005/8/layout/target3"/>
    <dgm:cxn modelId="{D4B99834-1734-4FA0-9957-276D87C361FA}" type="presOf" srcId="{2B12C11C-7F3E-40C3-8F54-9384D5815D11}" destId="{053160F8-DE48-4A0A-BB9F-AE0952BE3933}" srcOrd="0" destOrd="0" presId="urn:microsoft.com/office/officeart/2005/8/layout/target3"/>
    <dgm:cxn modelId="{811D99BC-D368-4162-898F-369DA3DCE51C}" srcId="{5D1A32CE-30F6-43A9-B127-C261507F88EB}" destId="{34280121-8C32-495F-8537-062E258F077C}" srcOrd="0" destOrd="0" parTransId="{234CC7E5-4AB7-419B-83D7-86A274298B6D}" sibTransId="{68962EBD-2030-4139-B10C-A898C2D80E93}"/>
    <dgm:cxn modelId="{8099FD39-95BA-4E0F-93EB-128D63AD55FC}" type="presOf" srcId="{E26371BA-4418-429F-B562-2616320FAA35}" destId="{5C112041-0044-4628-8B61-6B5C7888F195}" srcOrd="0" destOrd="0" presId="urn:microsoft.com/office/officeart/2005/8/layout/target3"/>
    <dgm:cxn modelId="{CBA14CD3-7B51-4A76-8FFC-E57C95AFC600}" type="presParOf" srcId="{3E3A2D74-DFBF-4C79-90CE-538F577F8B1B}" destId="{6C6ED899-EA35-407B-989C-8FB7EF45CFFD}" srcOrd="0" destOrd="0" presId="urn:microsoft.com/office/officeart/2005/8/layout/target3"/>
    <dgm:cxn modelId="{6022F779-73F8-4BDC-A7C3-A4C996A13C5F}" type="presParOf" srcId="{3E3A2D74-DFBF-4C79-90CE-538F577F8B1B}" destId="{E42D1701-9BF9-46A2-A09D-D8A57EFB3E7D}" srcOrd="1" destOrd="0" presId="urn:microsoft.com/office/officeart/2005/8/layout/target3"/>
    <dgm:cxn modelId="{D83D9247-1D89-4676-8C4F-63AED31FE533}" type="presParOf" srcId="{3E3A2D74-DFBF-4C79-90CE-538F577F8B1B}" destId="{053160F8-DE48-4A0A-BB9F-AE0952BE3933}" srcOrd="2" destOrd="0" presId="urn:microsoft.com/office/officeart/2005/8/layout/target3"/>
    <dgm:cxn modelId="{FC4D0D75-B87A-4B61-8AF2-F72B5E2AE116}" type="presParOf" srcId="{3E3A2D74-DFBF-4C79-90CE-538F577F8B1B}" destId="{2BC177ED-B182-4816-AEDE-5ECDDDDA3C19}" srcOrd="3" destOrd="0" presId="urn:microsoft.com/office/officeart/2005/8/layout/target3"/>
    <dgm:cxn modelId="{51D3D0D0-4651-48B1-8B8C-E822ADBB7B51}" type="presParOf" srcId="{3E3A2D74-DFBF-4C79-90CE-538F577F8B1B}" destId="{9101F897-832E-4B00-9F99-5D7ADE4F83D3}" srcOrd="4" destOrd="0" presId="urn:microsoft.com/office/officeart/2005/8/layout/target3"/>
    <dgm:cxn modelId="{B49E5306-BC7E-434E-977A-5E74D3CDE806}" type="presParOf" srcId="{3E3A2D74-DFBF-4C79-90CE-538F577F8B1B}" destId="{1E28A072-0059-409B-B913-AF026D990A2D}" srcOrd="5" destOrd="0" presId="urn:microsoft.com/office/officeart/2005/8/layout/target3"/>
    <dgm:cxn modelId="{69978826-DE2A-4D1B-9ED7-A704F85349E2}" type="presParOf" srcId="{3E3A2D74-DFBF-4C79-90CE-538F577F8B1B}" destId="{60559FB1-1000-4808-934F-932914708703}" srcOrd="6" destOrd="0" presId="urn:microsoft.com/office/officeart/2005/8/layout/target3"/>
    <dgm:cxn modelId="{19F2C22E-661E-49DF-AD26-F12735BE4C11}" type="presParOf" srcId="{3E3A2D74-DFBF-4C79-90CE-538F577F8B1B}" destId="{4E16E564-361C-4399-B25B-D27D2E3D2C10}" srcOrd="7" destOrd="0" presId="urn:microsoft.com/office/officeart/2005/8/layout/target3"/>
    <dgm:cxn modelId="{B6CA1F70-9C88-4DC6-BF7B-C11C055AB0D6}" type="presParOf" srcId="{3E3A2D74-DFBF-4C79-90CE-538F577F8B1B}" destId="{AC724616-0C92-4301-8B03-CC81E538A7E1}" srcOrd="8" destOrd="0" presId="urn:microsoft.com/office/officeart/2005/8/layout/target3"/>
    <dgm:cxn modelId="{D4DC1DD4-9D62-4302-81C4-F4810D1FAA40}" type="presParOf" srcId="{3E3A2D74-DFBF-4C79-90CE-538F577F8B1B}" destId="{6BCFD5DC-ABB4-433A-BDB2-1AB9A33154D9}" srcOrd="9" destOrd="0" presId="urn:microsoft.com/office/officeart/2005/8/layout/target3"/>
    <dgm:cxn modelId="{7A81BBD6-5FC9-4EE0-8F11-93F538D8DDD4}" type="presParOf" srcId="{3E3A2D74-DFBF-4C79-90CE-538F577F8B1B}" destId="{5C112041-0044-4628-8B61-6B5C7888F195}" srcOrd="10" destOrd="0" presId="urn:microsoft.com/office/officeart/2005/8/layout/target3"/>
    <dgm:cxn modelId="{3543F5E4-210B-4792-9884-A49CF8C9DE04}" type="presParOf" srcId="{3E3A2D74-DFBF-4C79-90CE-538F577F8B1B}" destId="{5E9549D3-00E0-4BCC-AAFC-B6C8F6665D47}" srcOrd="11" destOrd="0" presId="urn:microsoft.com/office/officeart/2005/8/layout/target3"/>
    <dgm:cxn modelId="{6433B15A-2CF2-41E0-9098-8231473F1A0B}" type="presParOf" srcId="{3E3A2D74-DFBF-4C79-90CE-538F577F8B1B}" destId="{231332AB-B51D-4936-B354-637F2AA1E8C4}" srcOrd="12" destOrd="0" presId="urn:microsoft.com/office/officeart/2005/8/layout/target3"/>
    <dgm:cxn modelId="{163A00D1-7849-44B1-BE5E-C3E3FE75DA40}" type="presParOf" srcId="{3E3A2D74-DFBF-4C79-90CE-538F577F8B1B}" destId="{B425A158-6A35-439F-9B9B-31AB6D9E4849}" srcOrd="13" destOrd="0" presId="urn:microsoft.com/office/officeart/2005/8/layout/target3"/>
    <dgm:cxn modelId="{BF373773-9704-4AEB-BA46-849D90B293EA}" type="presParOf" srcId="{3E3A2D74-DFBF-4C79-90CE-538F577F8B1B}" destId="{F31A947B-24AA-4BF3-B863-20B939A60FA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E78646-E55E-46EC-883C-5DF3415DFBC3}" type="doc">
      <dgm:prSet loTypeId="urn:microsoft.com/office/officeart/2005/8/layout/hList3" loCatId="list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be-BY"/>
        </a:p>
      </dgm:t>
    </dgm:pt>
    <dgm:pt modelId="{34197A98-A633-49C2-9887-EAB0DD4B9183}">
      <dgm:prSet phldrT="[Текст]" custT="1"/>
      <dgm:spPr/>
      <dgm:t>
        <a:bodyPr/>
        <a:lstStyle/>
        <a:p>
          <a:r>
            <a:rPr lang="ru-RU" sz="3600" smtClean="0"/>
            <a:t>Психологические способы воздействия на аудиторию</a:t>
          </a:r>
          <a:endParaRPr lang="be-BY" sz="3600"/>
        </a:p>
      </dgm:t>
    </dgm:pt>
    <dgm:pt modelId="{009BA96A-AADA-40F9-A0FB-5ADFD24FCBAA}" type="parTrans" cxnId="{7935843F-FFB9-42D5-9CA5-6CBFCDE898BF}">
      <dgm:prSet/>
      <dgm:spPr/>
      <dgm:t>
        <a:bodyPr/>
        <a:lstStyle/>
        <a:p>
          <a:endParaRPr lang="be-BY"/>
        </a:p>
      </dgm:t>
    </dgm:pt>
    <dgm:pt modelId="{2019BFE7-8A56-43BB-B875-D990BECAAA57}" type="sibTrans" cxnId="{7935843F-FFB9-42D5-9CA5-6CBFCDE898BF}">
      <dgm:prSet/>
      <dgm:spPr/>
      <dgm:t>
        <a:bodyPr/>
        <a:lstStyle/>
        <a:p>
          <a:endParaRPr lang="be-BY"/>
        </a:p>
      </dgm:t>
    </dgm:pt>
    <dgm:pt modelId="{DE932DAE-B9DE-421B-9A89-67329674AD51}">
      <dgm:prSet phldrT="[Текст]" custT="1"/>
      <dgm:spPr/>
      <dgm:t>
        <a:bodyPr/>
        <a:lstStyle/>
        <a:p>
          <a:pPr algn="ctr"/>
          <a:r>
            <a:rPr lang="ru-RU" sz="1800" b="1" smtClean="0">
              <a:solidFill>
                <a:srgbClr val="FFFF00"/>
              </a:solidFill>
            </a:rPr>
            <a:t>Заражение</a:t>
          </a:r>
        </a:p>
        <a:p>
          <a:pPr algn="ctr"/>
          <a:r>
            <a:rPr lang="be-BY" sz="1400" smtClean="0"/>
            <a:t>Подсознательный переход слушателя в определенное психическое состояние под влиянием внешнего воздействия. </a:t>
          </a:r>
        </a:p>
        <a:p>
          <a:pPr algn="ctr"/>
          <a:r>
            <a:rPr lang="be-BY" sz="1400" smtClean="0"/>
            <a:t>Оратор передает свое психическое настроение аудитории, заставляя ее реагировать на свою речь в нужном ему направлении. </a:t>
          </a:r>
        </a:p>
        <a:p>
          <a:pPr algn="ctr"/>
          <a:r>
            <a:rPr lang="be-BY" sz="1400" smtClean="0"/>
            <a:t>Сопереживание слушателя и оратора.</a:t>
          </a:r>
        </a:p>
        <a:p>
          <a:pPr algn="ctr"/>
          <a:r>
            <a:rPr lang="be-BY" sz="1400" smtClean="0"/>
            <a:t>Вызвается содержанием речи, эмоциональной яркостью изложения, выразительными и убедительными примерами.</a:t>
          </a:r>
          <a:endParaRPr lang="be-BY" sz="1400"/>
        </a:p>
      </dgm:t>
    </dgm:pt>
    <dgm:pt modelId="{A2C9B35C-BD5E-4058-A0E2-DAD800A1241D}" type="parTrans" cxnId="{A6EDDF2B-71BF-4ADA-8797-C39E3E5A4859}">
      <dgm:prSet/>
      <dgm:spPr/>
      <dgm:t>
        <a:bodyPr/>
        <a:lstStyle/>
        <a:p>
          <a:endParaRPr lang="be-BY"/>
        </a:p>
      </dgm:t>
    </dgm:pt>
    <dgm:pt modelId="{F4438E43-57F2-439E-A15C-980D85DEE9B9}" type="sibTrans" cxnId="{A6EDDF2B-71BF-4ADA-8797-C39E3E5A4859}">
      <dgm:prSet/>
      <dgm:spPr/>
      <dgm:t>
        <a:bodyPr/>
        <a:lstStyle/>
        <a:p>
          <a:endParaRPr lang="be-BY"/>
        </a:p>
      </dgm:t>
    </dgm:pt>
    <dgm:pt modelId="{B38F2ED1-174C-48B9-8D9B-53870F2FC3F1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</a:rPr>
            <a:t>Внушение</a:t>
          </a:r>
        </a:p>
        <a:p>
          <a:r>
            <a:rPr lang="be-BY" sz="1400" smtClean="0"/>
            <a:t>Словесное воздействие на элементы сознания слушателей. </a:t>
          </a:r>
        </a:p>
        <a:p>
          <a:r>
            <a:rPr lang="be-BY" sz="1400" smtClean="0"/>
            <a:t>Направленность не на готовность личности мыслить и рассуждать, а на ее готовность получить распоряжение, инструкцию к действию.</a:t>
          </a:r>
        </a:p>
        <a:p>
          <a:r>
            <a:rPr lang="be-BY" sz="1400" smtClean="0"/>
            <a:t>Не нуждается в системе логических доказательств и глубоком осознании смысла сообщаемой информации.</a:t>
          </a:r>
        </a:p>
        <a:p>
          <a:r>
            <a:rPr lang="be-BY" sz="1400" smtClean="0"/>
            <a:t>Степень воздействия связана с тем, насколько легко личность поддается внушению, с ее внутренним состоянием, авторитетностью выступающего и требовательностью его речи.</a:t>
          </a:r>
          <a:endParaRPr lang="be-BY" sz="1400"/>
        </a:p>
      </dgm:t>
    </dgm:pt>
    <dgm:pt modelId="{D7BECDE9-BADA-426C-A020-AEC195BCBB82}" type="parTrans" cxnId="{B78A3B07-11C2-41A5-8C5D-815BEE2D67A9}">
      <dgm:prSet/>
      <dgm:spPr/>
      <dgm:t>
        <a:bodyPr/>
        <a:lstStyle/>
        <a:p>
          <a:endParaRPr lang="be-BY"/>
        </a:p>
      </dgm:t>
    </dgm:pt>
    <dgm:pt modelId="{B142CF07-F818-4457-92B3-26EB0AAA90D8}" type="sibTrans" cxnId="{B78A3B07-11C2-41A5-8C5D-815BEE2D67A9}">
      <dgm:prSet/>
      <dgm:spPr/>
      <dgm:t>
        <a:bodyPr/>
        <a:lstStyle/>
        <a:p>
          <a:endParaRPr lang="be-BY"/>
        </a:p>
      </dgm:t>
    </dgm:pt>
    <dgm:pt modelId="{7B30E7EC-D59B-4DC1-9DB1-45AFD0E41187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FFFF00"/>
              </a:solidFill>
            </a:rPr>
            <a:t>Убеждение</a:t>
          </a:r>
        </a:p>
        <a:p>
          <a:r>
            <a:rPr lang="be-BY" sz="1400" smtClean="0"/>
            <a:t>Процесс воздействия на эмоциональную и рациональную стороны психики. </a:t>
          </a:r>
        </a:p>
        <a:p>
          <a:r>
            <a:rPr lang="be-BY" sz="1400" smtClean="0"/>
            <a:t>Степень эффективности убеждения зависит от заинтересованности людей, их предрасположения к принятию информации.</a:t>
          </a:r>
        </a:p>
        <a:p>
          <a:r>
            <a:rPr lang="be-BY" sz="1400" smtClean="0"/>
            <a:t>Направлено к разуму, логике, опыту и чувствам человека, обеспечивая добровольное принятие им идей, самостоятельное их осмысление, превращение их в мотивы поведения, в руководство к действию.</a:t>
          </a:r>
        </a:p>
        <a:p>
          <a:endParaRPr lang="be-BY" sz="1400"/>
        </a:p>
      </dgm:t>
    </dgm:pt>
    <dgm:pt modelId="{885814FB-11AE-4AE0-B774-D51D10F984E8}" type="parTrans" cxnId="{79DC0A65-17D6-4B18-B7F2-5BEC5B12D800}">
      <dgm:prSet/>
      <dgm:spPr/>
      <dgm:t>
        <a:bodyPr/>
        <a:lstStyle/>
        <a:p>
          <a:endParaRPr lang="be-BY"/>
        </a:p>
      </dgm:t>
    </dgm:pt>
    <dgm:pt modelId="{6BE0A07D-EFE8-40BA-BF96-F298481760E5}" type="sibTrans" cxnId="{79DC0A65-17D6-4B18-B7F2-5BEC5B12D800}">
      <dgm:prSet/>
      <dgm:spPr/>
      <dgm:t>
        <a:bodyPr/>
        <a:lstStyle/>
        <a:p>
          <a:endParaRPr lang="be-BY"/>
        </a:p>
      </dgm:t>
    </dgm:pt>
    <dgm:pt modelId="{86CAF4E6-E24E-4180-B56A-38432F79F862}" type="pres">
      <dgm:prSet presAssocID="{42E78646-E55E-46EC-883C-5DF3415DFB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AA175-6846-4D57-B242-73EEEC03D681}" type="pres">
      <dgm:prSet presAssocID="{34197A98-A633-49C2-9887-EAB0DD4B9183}" presName="roof" presStyleLbl="dkBgShp" presStyleIdx="0" presStyleCnt="2" custScaleY="60641" custLinFactNeighborY="-9840"/>
      <dgm:spPr/>
      <dgm:t>
        <a:bodyPr/>
        <a:lstStyle/>
        <a:p>
          <a:endParaRPr lang="be-BY"/>
        </a:p>
      </dgm:t>
    </dgm:pt>
    <dgm:pt modelId="{C60F8FF6-B7AF-479A-B2A9-D156ABB460B7}" type="pres">
      <dgm:prSet presAssocID="{34197A98-A633-49C2-9887-EAB0DD4B9183}" presName="pillars" presStyleCnt="0"/>
      <dgm:spPr/>
    </dgm:pt>
    <dgm:pt modelId="{D7D8A356-E23D-44B9-9222-30290208ED43}" type="pres">
      <dgm:prSet presAssocID="{34197A98-A633-49C2-9887-EAB0DD4B9183}" presName="pillar1" presStyleLbl="node1" presStyleIdx="0" presStyleCnt="3" custScaleY="117709" custLinFactNeighborX="-147" custLinFactNeighborY="-539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44FCC57-40F2-4559-A4EC-12B1DAE88973}" type="pres">
      <dgm:prSet presAssocID="{B38F2ED1-174C-48B9-8D9B-53870F2FC3F1}" presName="pillarX" presStyleLbl="node1" presStyleIdx="1" presStyleCnt="3" custScaleY="119278" custLinFactNeighborX="733" custLinFactNeighborY="-460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A8768D1-1466-41BF-BB4E-E202241ED755}" type="pres">
      <dgm:prSet presAssocID="{7B30E7EC-D59B-4DC1-9DB1-45AFD0E41187}" presName="pillarX" presStyleLbl="node1" presStyleIdx="2" presStyleCnt="3" custScaleY="119278" custLinFactNeighborX="147" custLinFactNeighborY="-4609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68927BA-8D08-43DE-B318-37ECEB9CA412}" type="pres">
      <dgm:prSet presAssocID="{34197A98-A633-49C2-9887-EAB0DD4B9183}" presName="base" presStyleLbl="dkBgShp" presStyleIdx="1" presStyleCnt="2" custLinFactNeighborY="97593"/>
      <dgm:spPr/>
    </dgm:pt>
  </dgm:ptLst>
  <dgm:cxnLst>
    <dgm:cxn modelId="{5B7455AE-44FA-402B-9D59-680F859A4789}" type="presOf" srcId="{34197A98-A633-49C2-9887-EAB0DD4B9183}" destId="{1C2AA175-6846-4D57-B242-73EEEC03D681}" srcOrd="0" destOrd="0" presId="urn:microsoft.com/office/officeart/2005/8/layout/hList3"/>
    <dgm:cxn modelId="{B78A3B07-11C2-41A5-8C5D-815BEE2D67A9}" srcId="{34197A98-A633-49C2-9887-EAB0DD4B9183}" destId="{B38F2ED1-174C-48B9-8D9B-53870F2FC3F1}" srcOrd="1" destOrd="0" parTransId="{D7BECDE9-BADA-426C-A020-AEC195BCBB82}" sibTransId="{B142CF07-F818-4457-92B3-26EB0AAA90D8}"/>
    <dgm:cxn modelId="{79D21719-2B06-42A9-A20F-534E4EB11CDC}" type="presOf" srcId="{B38F2ED1-174C-48B9-8D9B-53870F2FC3F1}" destId="{444FCC57-40F2-4559-A4EC-12B1DAE88973}" srcOrd="0" destOrd="0" presId="urn:microsoft.com/office/officeart/2005/8/layout/hList3"/>
    <dgm:cxn modelId="{942454FF-F3CF-4040-92C8-89807D4D77B2}" type="presOf" srcId="{DE932DAE-B9DE-421B-9A89-67329674AD51}" destId="{D7D8A356-E23D-44B9-9222-30290208ED43}" srcOrd="0" destOrd="0" presId="urn:microsoft.com/office/officeart/2005/8/layout/hList3"/>
    <dgm:cxn modelId="{7935843F-FFB9-42D5-9CA5-6CBFCDE898BF}" srcId="{42E78646-E55E-46EC-883C-5DF3415DFBC3}" destId="{34197A98-A633-49C2-9887-EAB0DD4B9183}" srcOrd="0" destOrd="0" parTransId="{009BA96A-AADA-40F9-A0FB-5ADFD24FCBAA}" sibTransId="{2019BFE7-8A56-43BB-B875-D990BECAAA57}"/>
    <dgm:cxn modelId="{F335F617-48BB-4E5C-9A23-50EA9332931A}" type="presOf" srcId="{42E78646-E55E-46EC-883C-5DF3415DFBC3}" destId="{86CAF4E6-E24E-4180-B56A-38432F79F862}" srcOrd="0" destOrd="0" presId="urn:microsoft.com/office/officeart/2005/8/layout/hList3"/>
    <dgm:cxn modelId="{A6EDDF2B-71BF-4ADA-8797-C39E3E5A4859}" srcId="{34197A98-A633-49C2-9887-EAB0DD4B9183}" destId="{DE932DAE-B9DE-421B-9A89-67329674AD51}" srcOrd="0" destOrd="0" parTransId="{A2C9B35C-BD5E-4058-A0E2-DAD800A1241D}" sibTransId="{F4438E43-57F2-439E-A15C-980D85DEE9B9}"/>
    <dgm:cxn modelId="{79DC0A65-17D6-4B18-B7F2-5BEC5B12D800}" srcId="{34197A98-A633-49C2-9887-EAB0DD4B9183}" destId="{7B30E7EC-D59B-4DC1-9DB1-45AFD0E41187}" srcOrd="2" destOrd="0" parTransId="{885814FB-11AE-4AE0-B774-D51D10F984E8}" sibTransId="{6BE0A07D-EFE8-40BA-BF96-F298481760E5}"/>
    <dgm:cxn modelId="{3DB73939-85CD-474C-BE36-515CA74FD150}" type="presOf" srcId="{7B30E7EC-D59B-4DC1-9DB1-45AFD0E41187}" destId="{5A8768D1-1466-41BF-BB4E-E202241ED755}" srcOrd="0" destOrd="0" presId="urn:microsoft.com/office/officeart/2005/8/layout/hList3"/>
    <dgm:cxn modelId="{E409D4BE-C647-498A-B227-5814AA62472F}" type="presParOf" srcId="{86CAF4E6-E24E-4180-B56A-38432F79F862}" destId="{1C2AA175-6846-4D57-B242-73EEEC03D681}" srcOrd="0" destOrd="0" presId="urn:microsoft.com/office/officeart/2005/8/layout/hList3"/>
    <dgm:cxn modelId="{215E535D-8AD6-476C-8EC3-3AE2130736EE}" type="presParOf" srcId="{86CAF4E6-E24E-4180-B56A-38432F79F862}" destId="{C60F8FF6-B7AF-479A-B2A9-D156ABB460B7}" srcOrd="1" destOrd="0" presId="urn:microsoft.com/office/officeart/2005/8/layout/hList3"/>
    <dgm:cxn modelId="{14F9D56F-2DD1-49D2-8C14-3E14F23DB337}" type="presParOf" srcId="{C60F8FF6-B7AF-479A-B2A9-D156ABB460B7}" destId="{D7D8A356-E23D-44B9-9222-30290208ED43}" srcOrd="0" destOrd="0" presId="urn:microsoft.com/office/officeart/2005/8/layout/hList3"/>
    <dgm:cxn modelId="{DE73DB5B-2429-4DE3-80A1-62B297273332}" type="presParOf" srcId="{C60F8FF6-B7AF-479A-B2A9-D156ABB460B7}" destId="{444FCC57-40F2-4559-A4EC-12B1DAE88973}" srcOrd="1" destOrd="0" presId="urn:microsoft.com/office/officeart/2005/8/layout/hList3"/>
    <dgm:cxn modelId="{81DB52C2-2440-4BF3-8937-7D1152A73CBB}" type="presParOf" srcId="{C60F8FF6-B7AF-479A-B2A9-D156ABB460B7}" destId="{5A8768D1-1466-41BF-BB4E-E202241ED755}" srcOrd="2" destOrd="0" presId="urn:microsoft.com/office/officeart/2005/8/layout/hList3"/>
    <dgm:cxn modelId="{665F44EC-65D2-4FA5-9A80-8C6681A4C998}" type="presParOf" srcId="{86CAF4E6-E24E-4180-B56A-38432F79F862}" destId="{C68927BA-8D08-43DE-B318-37ECEB9CA4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005FAC-475B-43F2-AA32-A14A0E5B49ED}" type="doc">
      <dgm:prSet loTypeId="urn:microsoft.com/office/officeart/2005/8/layout/vList5" loCatId="list" qsTypeId="urn:microsoft.com/office/officeart/2005/8/quickstyle/simple5" qsCatId="simple" csTypeId="urn:microsoft.com/office/officeart/2005/8/colors/colorful1#11" csCatId="colorful" phldr="1"/>
      <dgm:spPr/>
      <dgm:t>
        <a:bodyPr/>
        <a:lstStyle/>
        <a:p>
          <a:endParaRPr lang="be-BY"/>
        </a:p>
      </dgm:t>
    </dgm:pt>
    <dgm:pt modelId="{9605AB1A-F57E-4373-A98A-01F5F6CF0190}">
      <dgm:prSet phldrT="[Текст]"/>
      <dgm:spPr/>
      <dgm:t>
        <a:bodyPr/>
        <a:lstStyle/>
        <a:p>
          <a:r>
            <a:rPr lang="be-BY" smtClean="0"/>
            <a:t>логорея </a:t>
          </a:r>
          <a:endParaRPr lang="be-BY"/>
        </a:p>
      </dgm:t>
    </dgm:pt>
    <dgm:pt modelId="{D4DC597A-9836-4A19-A38E-28BAF39BE1FF}" type="parTrans" cxnId="{143A0B06-0AAC-4C2D-8921-963E832492D6}">
      <dgm:prSet/>
      <dgm:spPr/>
      <dgm:t>
        <a:bodyPr/>
        <a:lstStyle/>
        <a:p>
          <a:endParaRPr lang="be-BY"/>
        </a:p>
      </dgm:t>
    </dgm:pt>
    <dgm:pt modelId="{BB31C38B-01B9-4628-9386-D54A58A6E895}" type="sibTrans" cxnId="{143A0B06-0AAC-4C2D-8921-963E832492D6}">
      <dgm:prSet/>
      <dgm:spPr/>
      <dgm:t>
        <a:bodyPr/>
        <a:lstStyle/>
        <a:p>
          <a:endParaRPr lang="be-BY"/>
        </a:p>
      </dgm:t>
    </dgm:pt>
    <dgm:pt modelId="{C9F459F0-927D-42ED-A69E-398E35A39984}">
      <dgm:prSet phldrT="[Текст]"/>
      <dgm:spPr/>
      <dgm:t>
        <a:bodyPr/>
        <a:lstStyle/>
        <a:p>
          <a:r>
            <a:rPr lang="be-BY" smtClean="0"/>
            <a:t>повышенная речевая активность, перескакивание с одной проблемы на другую</a:t>
          </a:r>
          <a:endParaRPr lang="be-BY"/>
        </a:p>
      </dgm:t>
    </dgm:pt>
    <dgm:pt modelId="{21A407AB-676C-4A5E-849D-E6CA4E9AC0F5}" type="parTrans" cxnId="{30E82E9B-94F8-45E2-884A-B4DF93B37EB5}">
      <dgm:prSet/>
      <dgm:spPr/>
      <dgm:t>
        <a:bodyPr/>
        <a:lstStyle/>
        <a:p>
          <a:endParaRPr lang="be-BY"/>
        </a:p>
      </dgm:t>
    </dgm:pt>
    <dgm:pt modelId="{4146785A-0DD0-4588-8E14-4272D32CFE46}" type="sibTrans" cxnId="{30E82E9B-94F8-45E2-884A-B4DF93B37EB5}">
      <dgm:prSet/>
      <dgm:spPr/>
      <dgm:t>
        <a:bodyPr/>
        <a:lstStyle/>
        <a:p>
          <a:endParaRPr lang="be-BY"/>
        </a:p>
      </dgm:t>
    </dgm:pt>
    <dgm:pt modelId="{65B4D79B-181F-49EB-B62D-E6EBCB0F0A00}">
      <dgm:prSet phldrT="[Текст]"/>
      <dgm:spPr/>
      <dgm:t>
        <a:bodyPr/>
        <a:lstStyle/>
        <a:p>
          <a:r>
            <a:rPr lang="be-BY" smtClean="0"/>
            <a:t>персеверация</a:t>
          </a:r>
          <a:endParaRPr lang="be-BY"/>
        </a:p>
      </dgm:t>
    </dgm:pt>
    <dgm:pt modelId="{D1724400-CAE7-4FE3-94F0-00B180691FC7}" type="parTrans" cxnId="{69FACAC8-BF58-43FD-A75F-EC9D76CBA74A}">
      <dgm:prSet/>
      <dgm:spPr/>
      <dgm:t>
        <a:bodyPr/>
        <a:lstStyle/>
        <a:p>
          <a:endParaRPr lang="be-BY"/>
        </a:p>
      </dgm:t>
    </dgm:pt>
    <dgm:pt modelId="{0FBF1F6E-A19D-4BB6-882F-2254E281A3DC}" type="sibTrans" cxnId="{69FACAC8-BF58-43FD-A75F-EC9D76CBA74A}">
      <dgm:prSet/>
      <dgm:spPr/>
      <dgm:t>
        <a:bodyPr/>
        <a:lstStyle/>
        <a:p>
          <a:endParaRPr lang="be-BY"/>
        </a:p>
      </dgm:t>
    </dgm:pt>
    <dgm:pt modelId="{EAB88DF7-06D6-45BA-8A0B-2CEF244EB05C}">
      <dgm:prSet phldrT="[Текст]"/>
      <dgm:spPr/>
      <dgm:t>
        <a:bodyPr/>
        <a:lstStyle/>
        <a:p>
          <a:r>
            <a:rPr lang="be-BY" smtClean="0"/>
            <a:t>многократная повторяемость высказываний полностью или частично</a:t>
          </a:r>
          <a:endParaRPr lang="be-BY"/>
        </a:p>
      </dgm:t>
    </dgm:pt>
    <dgm:pt modelId="{502F68FB-C2B5-4149-BE6F-B5BC51DDC685}" type="parTrans" cxnId="{7C4AC994-E5AC-4D0F-AA57-EB7B22E5E75C}">
      <dgm:prSet/>
      <dgm:spPr/>
      <dgm:t>
        <a:bodyPr/>
        <a:lstStyle/>
        <a:p>
          <a:endParaRPr lang="be-BY"/>
        </a:p>
      </dgm:t>
    </dgm:pt>
    <dgm:pt modelId="{E3A245F3-D6DE-4A47-B360-7FDFAF71E660}" type="sibTrans" cxnId="{7C4AC994-E5AC-4D0F-AA57-EB7B22E5E75C}">
      <dgm:prSet/>
      <dgm:spPr/>
      <dgm:t>
        <a:bodyPr/>
        <a:lstStyle/>
        <a:p>
          <a:endParaRPr lang="be-BY"/>
        </a:p>
      </dgm:t>
    </dgm:pt>
    <dgm:pt modelId="{3B03B860-B2E8-411B-AC73-DF3E77016312}">
      <dgm:prSet phldrT="[Текст]"/>
      <dgm:spPr/>
      <dgm:t>
        <a:bodyPr/>
        <a:lstStyle/>
        <a:p>
          <a:r>
            <a:rPr lang="be-BY" smtClean="0"/>
            <a:t>разорванность речи</a:t>
          </a:r>
          <a:endParaRPr lang="be-BY"/>
        </a:p>
      </dgm:t>
    </dgm:pt>
    <dgm:pt modelId="{842AB067-2A12-4453-92A4-CC42E8E7BE5D}" type="parTrans" cxnId="{90CAA1EE-74BA-4659-92B0-817EC7D084CE}">
      <dgm:prSet/>
      <dgm:spPr/>
      <dgm:t>
        <a:bodyPr/>
        <a:lstStyle/>
        <a:p>
          <a:endParaRPr lang="be-BY"/>
        </a:p>
      </dgm:t>
    </dgm:pt>
    <dgm:pt modelId="{94EEC436-B4AC-4DE7-81C5-1FC420087535}" type="sibTrans" cxnId="{90CAA1EE-74BA-4659-92B0-817EC7D084CE}">
      <dgm:prSet/>
      <dgm:spPr/>
      <dgm:t>
        <a:bodyPr/>
        <a:lstStyle/>
        <a:p>
          <a:endParaRPr lang="be-BY"/>
        </a:p>
      </dgm:t>
    </dgm:pt>
    <dgm:pt modelId="{9FE9CC04-2113-4DB8-9038-7CF6DA83AFD0}">
      <dgm:prSet/>
      <dgm:spPr/>
      <dgm:t>
        <a:bodyPr/>
        <a:lstStyle/>
        <a:p>
          <a:r>
            <a:rPr lang="be-BY" smtClean="0"/>
            <a:t>резонерство</a:t>
          </a:r>
          <a:endParaRPr lang="be-BY"/>
        </a:p>
      </dgm:t>
    </dgm:pt>
    <dgm:pt modelId="{9EC0037D-1436-412F-BB9E-DD7ED95F4A1B}" type="parTrans" cxnId="{FE330954-A2AC-486E-8EC5-B5F6BF42A417}">
      <dgm:prSet/>
      <dgm:spPr/>
      <dgm:t>
        <a:bodyPr/>
        <a:lstStyle/>
        <a:p>
          <a:endParaRPr lang="be-BY"/>
        </a:p>
      </dgm:t>
    </dgm:pt>
    <dgm:pt modelId="{9F664EF9-9728-42B8-9FD5-E9C42538EB3D}" type="sibTrans" cxnId="{FE330954-A2AC-486E-8EC5-B5F6BF42A417}">
      <dgm:prSet/>
      <dgm:spPr/>
      <dgm:t>
        <a:bodyPr/>
        <a:lstStyle/>
        <a:p>
          <a:endParaRPr lang="be-BY"/>
        </a:p>
      </dgm:t>
    </dgm:pt>
    <dgm:pt modelId="{8C49C532-7EBF-4BA7-9B2D-DFDA0140DC4B}">
      <dgm:prSet/>
      <dgm:spPr/>
      <dgm:t>
        <a:bodyPr/>
        <a:lstStyle/>
        <a:p>
          <a:r>
            <a:rPr lang="ru-RU" b="0" i="0" smtClean="0"/>
            <a:t>пустое, бесплодное многословие, рассуждательство с отсутствием конкретных идей и целенаправленности мыслительного процесса</a:t>
          </a:r>
          <a:endParaRPr lang="be-BY"/>
        </a:p>
      </dgm:t>
    </dgm:pt>
    <dgm:pt modelId="{DC3225FE-0D05-4174-A6D4-15F9585253AF}" type="parTrans" cxnId="{72090D15-5D7C-447A-AA1B-480FF63AB6C4}">
      <dgm:prSet/>
      <dgm:spPr/>
      <dgm:t>
        <a:bodyPr/>
        <a:lstStyle/>
        <a:p>
          <a:endParaRPr lang="be-BY"/>
        </a:p>
      </dgm:t>
    </dgm:pt>
    <dgm:pt modelId="{D2A47EF5-A270-415E-B700-06AAC5CB2DCA}" type="sibTrans" cxnId="{72090D15-5D7C-447A-AA1B-480FF63AB6C4}">
      <dgm:prSet/>
      <dgm:spPr/>
      <dgm:t>
        <a:bodyPr/>
        <a:lstStyle/>
        <a:p>
          <a:endParaRPr lang="be-BY"/>
        </a:p>
      </dgm:t>
    </dgm:pt>
    <dgm:pt modelId="{5A8F1245-CAEC-401B-97FA-14673C992174}">
      <dgm:prSet/>
      <dgm:spPr/>
      <dgm:t>
        <a:bodyPr/>
        <a:lstStyle/>
        <a:p>
          <a:r>
            <a:rPr lang="ru-RU" b="0" i="0" smtClean="0"/>
            <a:t>нарушение или отсутствие в ней смысловых и грамматических связей, наличие неологизмов и деформированных слов</a:t>
          </a:r>
          <a:endParaRPr lang="be-BY"/>
        </a:p>
      </dgm:t>
    </dgm:pt>
    <dgm:pt modelId="{9A3E7587-9B9B-4453-8678-1EACF0246A2C}" type="parTrans" cxnId="{1E2A6033-4219-46B2-956B-AABEDEEE9600}">
      <dgm:prSet/>
      <dgm:spPr/>
      <dgm:t>
        <a:bodyPr/>
        <a:lstStyle/>
        <a:p>
          <a:endParaRPr lang="be-BY"/>
        </a:p>
      </dgm:t>
    </dgm:pt>
    <dgm:pt modelId="{8EC6317D-0D70-4EA8-B5CA-48DB4F800C8C}" type="sibTrans" cxnId="{1E2A6033-4219-46B2-956B-AABEDEEE9600}">
      <dgm:prSet/>
      <dgm:spPr/>
      <dgm:t>
        <a:bodyPr/>
        <a:lstStyle/>
        <a:p>
          <a:endParaRPr lang="be-BY"/>
        </a:p>
      </dgm:t>
    </dgm:pt>
    <dgm:pt modelId="{3C0D4F73-8420-46EB-AADA-B423C6CB4E4D}">
      <dgm:prSet/>
      <dgm:spPr/>
      <dgm:t>
        <a:bodyPr/>
        <a:lstStyle/>
        <a:p>
          <a:r>
            <a:rPr lang="be-BY" smtClean="0"/>
            <a:t>мудрствование</a:t>
          </a:r>
          <a:endParaRPr lang="be-BY"/>
        </a:p>
      </dgm:t>
    </dgm:pt>
    <dgm:pt modelId="{9427B757-ADA4-44FF-9063-DB84F9433DB7}" type="parTrans" cxnId="{A7528E15-2A3B-474E-BE8B-C2B7080B99C7}">
      <dgm:prSet/>
      <dgm:spPr/>
      <dgm:t>
        <a:bodyPr/>
        <a:lstStyle/>
        <a:p>
          <a:endParaRPr lang="be-BY"/>
        </a:p>
      </dgm:t>
    </dgm:pt>
    <dgm:pt modelId="{517E2A0D-B12F-4CC0-AD5A-C3C932A51C88}" type="sibTrans" cxnId="{A7528E15-2A3B-474E-BE8B-C2B7080B99C7}">
      <dgm:prSet/>
      <dgm:spPr/>
      <dgm:t>
        <a:bodyPr/>
        <a:lstStyle/>
        <a:p>
          <a:endParaRPr lang="be-BY"/>
        </a:p>
      </dgm:t>
    </dgm:pt>
    <dgm:pt modelId="{E3BE6B0D-A327-44C4-BA9B-0AEB58CB9158}">
      <dgm:prSet/>
      <dgm:spPr/>
      <dgm:t>
        <a:bodyPr/>
        <a:lstStyle/>
        <a:p>
          <a:r>
            <a:rPr lang="ru-RU" smtClean="0"/>
            <a:t>излишне глубокомысленное рассуждение о чём-либо; умничанье</a:t>
          </a:r>
          <a:endParaRPr lang="be-BY" smtClean="0"/>
        </a:p>
      </dgm:t>
    </dgm:pt>
    <dgm:pt modelId="{E913679E-E5C1-4BF1-8D1C-363752C36A14}" type="parTrans" cxnId="{978DCE42-FFA7-453C-AB54-0828BA212206}">
      <dgm:prSet/>
      <dgm:spPr/>
      <dgm:t>
        <a:bodyPr/>
        <a:lstStyle/>
        <a:p>
          <a:endParaRPr lang="be-BY"/>
        </a:p>
      </dgm:t>
    </dgm:pt>
    <dgm:pt modelId="{CDAD6343-D282-46EA-9981-FC1569C4D52B}" type="sibTrans" cxnId="{978DCE42-FFA7-453C-AB54-0828BA212206}">
      <dgm:prSet/>
      <dgm:spPr/>
      <dgm:t>
        <a:bodyPr/>
        <a:lstStyle/>
        <a:p>
          <a:endParaRPr lang="be-BY"/>
        </a:p>
      </dgm:t>
    </dgm:pt>
    <dgm:pt modelId="{CDEDAFEC-16B4-451A-9280-608504BCA43A}">
      <dgm:prSet/>
      <dgm:spPr/>
      <dgm:t>
        <a:bodyPr/>
        <a:lstStyle/>
        <a:p>
          <a:r>
            <a:rPr lang="be-BY" smtClean="0"/>
            <a:t>излишняя обстоятельность, подробность, вязкость изложения</a:t>
          </a:r>
          <a:endParaRPr lang="be-BY"/>
        </a:p>
      </dgm:t>
    </dgm:pt>
    <dgm:pt modelId="{DBB0CA6E-044D-4A50-9034-631C0E27A6C5}" type="parTrans" cxnId="{CF19DC6B-49DB-426E-9993-6772AAA6A7F9}">
      <dgm:prSet/>
      <dgm:spPr/>
      <dgm:t>
        <a:bodyPr/>
        <a:lstStyle/>
        <a:p>
          <a:endParaRPr lang="be-BY"/>
        </a:p>
      </dgm:t>
    </dgm:pt>
    <dgm:pt modelId="{F9766DF4-2FFC-4123-AF22-D7AA2B0C9C8C}" type="sibTrans" cxnId="{CF19DC6B-49DB-426E-9993-6772AAA6A7F9}">
      <dgm:prSet/>
      <dgm:spPr/>
      <dgm:t>
        <a:bodyPr/>
        <a:lstStyle/>
        <a:p>
          <a:endParaRPr lang="be-BY"/>
        </a:p>
      </dgm:t>
    </dgm:pt>
    <dgm:pt modelId="{74759673-CF63-4AE9-9205-E3FFE282ADC6}">
      <dgm:prSet/>
      <dgm:spPr/>
      <dgm:t>
        <a:bodyPr/>
        <a:lstStyle/>
        <a:p>
          <a:r>
            <a:rPr lang="ru-RU" b="0" i="0" smtClean="0"/>
            <a:t>чрезмерно подробная обстоятельность в описании несложных событий или явлений, речевая навязчивость</a:t>
          </a:r>
          <a:endParaRPr lang="be-BY"/>
        </a:p>
      </dgm:t>
    </dgm:pt>
    <dgm:pt modelId="{DF6402A6-DD74-4A8D-B530-12DC34C1A9A5}" type="parTrans" cxnId="{FF52A5A0-A561-4554-A744-3D59E7D44E3D}">
      <dgm:prSet/>
      <dgm:spPr/>
      <dgm:t>
        <a:bodyPr/>
        <a:lstStyle/>
        <a:p>
          <a:endParaRPr lang="be-BY"/>
        </a:p>
      </dgm:t>
    </dgm:pt>
    <dgm:pt modelId="{7B390D6C-BBF3-42CE-91E4-73CE85527DA5}" type="sibTrans" cxnId="{FF52A5A0-A561-4554-A744-3D59E7D44E3D}">
      <dgm:prSet/>
      <dgm:spPr/>
      <dgm:t>
        <a:bodyPr/>
        <a:lstStyle/>
        <a:p>
          <a:endParaRPr lang="be-BY"/>
        </a:p>
      </dgm:t>
    </dgm:pt>
    <dgm:pt modelId="{97D87C44-B75E-475D-8476-EB3CEEC11ECE}" type="pres">
      <dgm:prSet presAssocID="{38005FAC-475B-43F2-AA32-A14A0E5B49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65327-8591-4119-8619-5B02FBE6028C}" type="pres">
      <dgm:prSet presAssocID="{9605AB1A-F57E-4373-A98A-01F5F6CF0190}" presName="linNode" presStyleCnt="0"/>
      <dgm:spPr/>
    </dgm:pt>
    <dgm:pt modelId="{9B4ED9E9-05A4-4FF4-BF19-2C3B5DE4453F}" type="pres">
      <dgm:prSet presAssocID="{9605AB1A-F57E-4373-A98A-01F5F6CF019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BF7EA53-4E80-42EC-9524-85339A1887EE}" type="pres">
      <dgm:prSet presAssocID="{9605AB1A-F57E-4373-A98A-01F5F6CF0190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6B9B83C-48E9-4CC5-A9F4-C378ACF35FBF}" type="pres">
      <dgm:prSet presAssocID="{BB31C38B-01B9-4628-9386-D54A58A6E895}" presName="sp" presStyleCnt="0"/>
      <dgm:spPr/>
    </dgm:pt>
    <dgm:pt modelId="{116CAA54-055E-46A3-A16B-2870EE3D1F2A}" type="pres">
      <dgm:prSet presAssocID="{65B4D79B-181F-49EB-B62D-E6EBCB0F0A00}" presName="linNode" presStyleCnt="0"/>
      <dgm:spPr/>
    </dgm:pt>
    <dgm:pt modelId="{7E33039D-847E-427E-B056-F6126222E6F0}" type="pres">
      <dgm:prSet presAssocID="{65B4D79B-181F-49EB-B62D-E6EBCB0F0A0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8B8D6E3-BBF0-4656-9CBF-D8A8CBFA0371}" type="pres">
      <dgm:prSet presAssocID="{65B4D79B-181F-49EB-B62D-E6EBCB0F0A00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7BC106C-DD3B-4F8D-A07C-767DFEC8824C}" type="pres">
      <dgm:prSet presAssocID="{0FBF1F6E-A19D-4BB6-882F-2254E281A3DC}" presName="sp" presStyleCnt="0"/>
      <dgm:spPr/>
    </dgm:pt>
    <dgm:pt modelId="{432A7415-F17F-4646-BCE4-53E0AF527607}" type="pres">
      <dgm:prSet presAssocID="{3B03B860-B2E8-411B-AC73-DF3E77016312}" presName="linNode" presStyleCnt="0"/>
      <dgm:spPr/>
    </dgm:pt>
    <dgm:pt modelId="{BA7DA1D4-044A-4713-BC54-D4E35AD25A37}" type="pres">
      <dgm:prSet presAssocID="{3B03B860-B2E8-411B-AC73-DF3E7701631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66F63C3-49FB-4B30-9746-9D2A1BF9157F}" type="pres">
      <dgm:prSet presAssocID="{3B03B860-B2E8-411B-AC73-DF3E7701631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B97AEF5-32DC-452B-99FF-C6DBF23CD277}" type="pres">
      <dgm:prSet presAssocID="{94EEC436-B4AC-4DE7-81C5-1FC420087535}" presName="sp" presStyleCnt="0"/>
      <dgm:spPr/>
    </dgm:pt>
    <dgm:pt modelId="{58CD7BB6-6052-45AC-B866-69F321340082}" type="pres">
      <dgm:prSet presAssocID="{9FE9CC04-2113-4DB8-9038-7CF6DA83AFD0}" presName="linNode" presStyleCnt="0"/>
      <dgm:spPr/>
    </dgm:pt>
    <dgm:pt modelId="{2EAAA792-80A9-4A6F-B3C5-5663A4327261}" type="pres">
      <dgm:prSet presAssocID="{9FE9CC04-2113-4DB8-9038-7CF6DA83AFD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C6FBDDB-3C94-4F82-8C24-E146C6E99C78}" type="pres">
      <dgm:prSet presAssocID="{9FE9CC04-2113-4DB8-9038-7CF6DA83AFD0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4A962D5-C6B3-4711-B529-E45A60EE0006}" type="pres">
      <dgm:prSet presAssocID="{9F664EF9-9728-42B8-9FD5-E9C42538EB3D}" presName="sp" presStyleCnt="0"/>
      <dgm:spPr/>
    </dgm:pt>
    <dgm:pt modelId="{9B1C35EA-F54A-41EF-887D-A3D9FA418F12}" type="pres">
      <dgm:prSet presAssocID="{3C0D4F73-8420-46EB-AADA-B423C6CB4E4D}" presName="linNode" presStyleCnt="0"/>
      <dgm:spPr/>
    </dgm:pt>
    <dgm:pt modelId="{E7DEB726-1A0E-433D-915D-E7DB6A5476B4}" type="pres">
      <dgm:prSet presAssocID="{3C0D4F73-8420-46EB-AADA-B423C6CB4E4D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0C3E433-6F96-413D-8A24-D5EECAB84BF0}" type="pres">
      <dgm:prSet presAssocID="{3C0D4F73-8420-46EB-AADA-B423C6CB4E4D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35B57A7-BEE6-4614-9E92-15482B945E8A}" type="pres">
      <dgm:prSet presAssocID="{517E2A0D-B12F-4CC0-AD5A-C3C932A51C88}" presName="sp" presStyleCnt="0"/>
      <dgm:spPr/>
    </dgm:pt>
    <dgm:pt modelId="{F79E8666-4A70-4C99-8B01-19692CB79B54}" type="pres">
      <dgm:prSet presAssocID="{CDEDAFEC-16B4-451A-9280-608504BCA43A}" presName="linNode" presStyleCnt="0"/>
      <dgm:spPr/>
    </dgm:pt>
    <dgm:pt modelId="{2663E641-6B32-4013-B8CE-D630EFB8CA1C}" type="pres">
      <dgm:prSet presAssocID="{CDEDAFEC-16B4-451A-9280-608504BCA43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81FF709-17A9-4BB4-9721-4A34FCB3731E}" type="pres">
      <dgm:prSet presAssocID="{CDEDAFEC-16B4-451A-9280-608504BCA43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978DCE42-FFA7-453C-AB54-0828BA212206}" srcId="{3C0D4F73-8420-46EB-AADA-B423C6CB4E4D}" destId="{E3BE6B0D-A327-44C4-BA9B-0AEB58CB9158}" srcOrd="0" destOrd="0" parTransId="{E913679E-E5C1-4BF1-8D1C-363752C36A14}" sibTransId="{CDAD6343-D282-46EA-9981-FC1569C4D52B}"/>
    <dgm:cxn modelId="{90CAA1EE-74BA-4659-92B0-817EC7D084CE}" srcId="{38005FAC-475B-43F2-AA32-A14A0E5B49ED}" destId="{3B03B860-B2E8-411B-AC73-DF3E77016312}" srcOrd="2" destOrd="0" parTransId="{842AB067-2A12-4453-92A4-CC42E8E7BE5D}" sibTransId="{94EEC436-B4AC-4DE7-81C5-1FC420087535}"/>
    <dgm:cxn modelId="{30E82E9B-94F8-45E2-884A-B4DF93B37EB5}" srcId="{9605AB1A-F57E-4373-A98A-01F5F6CF0190}" destId="{C9F459F0-927D-42ED-A69E-398E35A39984}" srcOrd="0" destOrd="0" parTransId="{21A407AB-676C-4A5E-849D-E6CA4E9AC0F5}" sibTransId="{4146785A-0DD0-4588-8E14-4272D32CFE46}"/>
    <dgm:cxn modelId="{73437020-2896-491E-A4FE-584C9077A5AB}" type="presOf" srcId="{3B03B860-B2E8-411B-AC73-DF3E77016312}" destId="{BA7DA1D4-044A-4713-BC54-D4E35AD25A37}" srcOrd="0" destOrd="0" presId="urn:microsoft.com/office/officeart/2005/8/layout/vList5"/>
    <dgm:cxn modelId="{395633D6-47B5-451D-A313-9FB97879AB5E}" type="presOf" srcId="{E3BE6B0D-A327-44C4-BA9B-0AEB58CB9158}" destId="{B0C3E433-6F96-413D-8A24-D5EECAB84BF0}" srcOrd="0" destOrd="0" presId="urn:microsoft.com/office/officeart/2005/8/layout/vList5"/>
    <dgm:cxn modelId="{E5FCFFD2-5FB2-4ADA-8648-2F8A7E4774B7}" type="presOf" srcId="{5A8F1245-CAEC-401B-97FA-14673C992174}" destId="{E66F63C3-49FB-4B30-9746-9D2A1BF9157F}" srcOrd="0" destOrd="0" presId="urn:microsoft.com/office/officeart/2005/8/layout/vList5"/>
    <dgm:cxn modelId="{1E2A6033-4219-46B2-956B-AABEDEEE9600}" srcId="{3B03B860-B2E8-411B-AC73-DF3E77016312}" destId="{5A8F1245-CAEC-401B-97FA-14673C992174}" srcOrd="0" destOrd="0" parTransId="{9A3E7587-9B9B-4453-8678-1EACF0246A2C}" sibTransId="{8EC6317D-0D70-4EA8-B5CA-48DB4F800C8C}"/>
    <dgm:cxn modelId="{02D319F5-1B92-4DA9-9DA1-356BE551BB26}" type="presOf" srcId="{74759673-CF63-4AE9-9205-E3FFE282ADC6}" destId="{E81FF709-17A9-4BB4-9721-4A34FCB3731E}" srcOrd="0" destOrd="0" presId="urn:microsoft.com/office/officeart/2005/8/layout/vList5"/>
    <dgm:cxn modelId="{4F6C72D7-E8EF-442F-AEF0-6099E19B11B6}" type="presOf" srcId="{EAB88DF7-06D6-45BA-8A0B-2CEF244EB05C}" destId="{28B8D6E3-BBF0-4656-9CBF-D8A8CBFA0371}" srcOrd="0" destOrd="0" presId="urn:microsoft.com/office/officeart/2005/8/layout/vList5"/>
    <dgm:cxn modelId="{A7528E15-2A3B-474E-BE8B-C2B7080B99C7}" srcId="{38005FAC-475B-43F2-AA32-A14A0E5B49ED}" destId="{3C0D4F73-8420-46EB-AADA-B423C6CB4E4D}" srcOrd="4" destOrd="0" parTransId="{9427B757-ADA4-44FF-9063-DB84F9433DB7}" sibTransId="{517E2A0D-B12F-4CC0-AD5A-C3C932A51C88}"/>
    <dgm:cxn modelId="{8C056405-CB65-48EC-B254-109DCCBC4E05}" type="presOf" srcId="{65B4D79B-181F-49EB-B62D-E6EBCB0F0A00}" destId="{7E33039D-847E-427E-B056-F6126222E6F0}" srcOrd="0" destOrd="0" presId="urn:microsoft.com/office/officeart/2005/8/layout/vList5"/>
    <dgm:cxn modelId="{7C4AC994-E5AC-4D0F-AA57-EB7B22E5E75C}" srcId="{65B4D79B-181F-49EB-B62D-E6EBCB0F0A00}" destId="{EAB88DF7-06D6-45BA-8A0B-2CEF244EB05C}" srcOrd="0" destOrd="0" parTransId="{502F68FB-C2B5-4149-BE6F-B5BC51DDC685}" sibTransId="{E3A245F3-D6DE-4A47-B360-7FDFAF71E660}"/>
    <dgm:cxn modelId="{FE330954-A2AC-486E-8EC5-B5F6BF42A417}" srcId="{38005FAC-475B-43F2-AA32-A14A0E5B49ED}" destId="{9FE9CC04-2113-4DB8-9038-7CF6DA83AFD0}" srcOrd="3" destOrd="0" parTransId="{9EC0037D-1436-412F-BB9E-DD7ED95F4A1B}" sibTransId="{9F664EF9-9728-42B8-9FD5-E9C42538EB3D}"/>
    <dgm:cxn modelId="{37FE944E-99CD-46D2-AB5B-741051198CAC}" type="presOf" srcId="{9605AB1A-F57E-4373-A98A-01F5F6CF0190}" destId="{9B4ED9E9-05A4-4FF4-BF19-2C3B5DE4453F}" srcOrd="0" destOrd="0" presId="urn:microsoft.com/office/officeart/2005/8/layout/vList5"/>
    <dgm:cxn modelId="{2DEB687A-55A9-47D2-B4E2-8DC2D5B6D4AE}" type="presOf" srcId="{9FE9CC04-2113-4DB8-9038-7CF6DA83AFD0}" destId="{2EAAA792-80A9-4A6F-B3C5-5663A4327261}" srcOrd="0" destOrd="0" presId="urn:microsoft.com/office/officeart/2005/8/layout/vList5"/>
    <dgm:cxn modelId="{9C56EE55-A46B-4DA5-8B72-40C6CB89ED5D}" type="presOf" srcId="{CDEDAFEC-16B4-451A-9280-608504BCA43A}" destId="{2663E641-6B32-4013-B8CE-D630EFB8CA1C}" srcOrd="0" destOrd="0" presId="urn:microsoft.com/office/officeart/2005/8/layout/vList5"/>
    <dgm:cxn modelId="{69FACAC8-BF58-43FD-A75F-EC9D76CBA74A}" srcId="{38005FAC-475B-43F2-AA32-A14A0E5B49ED}" destId="{65B4D79B-181F-49EB-B62D-E6EBCB0F0A00}" srcOrd="1" destOrd="0" parTransId="{D1724400-CAE7-4FE3-94F0-00B180691FC7}" sibTransId="{0FBF1F6E-A19D-4BB6-882F-2254E281A3DC}"/>
    <dgm:cxn modelId="{143A0B06-0AAC-4C2D-8921-963E832492D6}" srcId="{38005FAC-475B-43F2-AA32-A14A0E5B49ED}" destId="{9605AB1A-F57E-4373-A98A-01F5F6CF0190}" srcOrd="0" destOrd="0" parTransId="{D4DC597A-9836-4A19-A38E-28BAF39BE1FF}" sibTransId="{BB31C38B-01B9-4628-9386-D54A58A6E895}"/>
    <dgm:cxn modelId="{72090D15-5D7C-447A-AA1B-480FF63AB6C4}" srcId="{9FE9CC04-2113-4DB8-9038-7CF6DA83AFD0}" destId="{8C49C532-7EBF-4BA7-9B2D-DFDA0140DC4B}" srcOrd="0" destOrd="0" parTransId="{DC3225FE-0D05-4174-A6D4-15F9585253AF}" sibTransId="{D2A47EF5-A270-415E-B700-06AAC5CB2DCA}"/>
    <dgm:cxn modelId="{FEEEE140-B9D2-4096-8CCE-21F425DB7B0F}" type="presOf" srcId="{3C0D4F73-8420-46EB-AADA-B423C6CB4E4D}" destId="{E7DEB726-1A0E-433D-915D-E7DB6A5476B4}" srcOrd="0" destOrd="0" presId="urn:microsoft.com/office/officeart/2005/8/layout/vList5"/>
    <dgm:cxn modelId="{AC9882D9-0561-4342-995A-0ABB4106FACA}" type="presOf" srcId="{38005FAC-475B-43F2-AA32-A14A0E5B49ED}" destId="{97D87C44-B75E-475D-8476-EB3CEEC11ECE}" srcOrd="0" destOrd="0" presId="urn:microsoft.com/office/officeart/2005/8/layout/vList5"/>
    <dgm:cxn modelId="{CEF3DD1A-EA19-4E2D-86AF-480AD21FB4D1}" type="presOf" srcId="{C9F459F0-927D-42ED-A69E-398E35A39984}" destId="{5BF7EA53-4E80-42EC-9524-85339A1887EE}" srcOrd="0" destOrd="0" presId="urn:microsoft.com/office/officeart/2005/8/layout/vList5"/>
    <dgm:cxn modelId="{6C0095F3-AC0E-45D8-B4E5-D70C2DD54DC9}" type="presOf" srcId="{8C49C532-7EBF-4BA7-9B2D-DFDA0140DC4B}" destId="{FC6FBDDB-3C94-4F82-8C24-E146C6E99C78}" srcOrd="0" destOrd="0" presId="urn:microsoft.com/office/officeart/2005/8/layout/vList5"/>
    <dgm:cxn modelId="{CF19DC6B-49DB-426E-9993-6772AAA6A7F9}" srcId="{38005FAC-475B-43F2-AA32-A14A0E5B49ED}" destId="{CDEDAFEC-16B4-451A-9280-608504BCA43A}" srcOrd="5" destOrd="0" parTransId="{DBB0CA6E-044D-4A50-9034-631C0E27A6C5}" sibTransId="{F9766DF4-2FFC-4123-AF22-D7AA2B0C9C8C}"/>
    <dgm:cxn modelId="{FF52A5A0-A561-4554-A744-3D59E7D44E3D}" srcId="{CDEDAFEC-16B4-451A-9280-608504BCA43A}" destId="{74759673-CF63-4AE9-9205-E3FFE282ADC6}" srcOrd="0" destOrd="0" parTransId="{DF6402A6-DD74-4A8D-B530-12DC34C1A9A5}" sibTransId="{7B390D6C-BBF3-42CE-91E4-73CE85527DA5}"/>
    <dgm:cxn modelId="{42505D3C-CD1C-4A70-A2DD-588D7A347803}" type="presParOf" srcId="{97D87C44-B75E-475D-8476-EB3CEEC11ECE}" destId="{42065327-8591-4119-8619-5B02FBE6028C}" srcOrd="0" destOrd="0" presId="urn:microsoft.com/office/officeart/2005/8/layout/vList5"/>
    <dgm:cxn modelId="{5DAA2EF2-93AC-4E27-B6F2-B0EBA9FDF91D}" type="presParOf" srcId="{42065327-8591-4119-8619-5B02FBE6028C}" destId="{9B4ED9E9-05A4-4FF4-BF19-2C3B5DE4453F}" srcOrd="0" destOrd="0" presId="urn:microsoft.com/office/officeart/2005/8/layout/vList5"/>
    <dgm:cxn modelId="{76E90168-A0CF-49B5-BEA3-DE61F77637F8}" type="presParOf" srcId="{42065327-8591-4119-8619-5B02FBE6028C}" destId="{5BF7EA53-4E80-42EC-9524-85339A1887EE}" srcOrd="1" destOrd="0" presId="urn:microsoft.com/office/officeart/2005/8/layout/vList5"/>
    <dgm:cxn modelId="{955480B7-5E0A-4E39-BF78-F57228A59AF1}" type="presParOf" srcId="{97D87C44-B75E-475D-8476-EB3CEEC11ECE}" destId="{56B9B83C-48E9-4CC5-A9F4-C378ACF35FBF}" srcOrd="1" destOrd="0" presId="urn:microsoft.com/office/officeart/2005/8/layout/vList5"/>
    <dgm:cxn modelId="{B53977AE-65B7-4CAC-9F90-B74F590E4331}" type="presParOf" srcId="{97D87C44-B75E-475D-8476-EB3CEEC11ECE}" destId="{116CAA54-055E-46A3-A16B-2870EE3D1F2A}" srcOrd="2" destOrd="0" presId="urn:microsoft.com/office/officeart/2005/8/layout/vList5"/>
    <dgm:cxn modelId="{3FBB9554-53C4-41DB-A622-C672B7647AB7}" type="presParOf" srcId="{116CAA54-055E-46A3-A16B-2870EE3D1F2A}" destId="{7E33039D-847E-427E-B056-F6126222E6F0}" srcOrd="0" destOrd="0" presId="urn:microsoft.com/office/officeart/2005/8/layout/vList5"/>
    <dgm:cxn modelId="{FC47C0EF-79A5-4852-A73D-3178C0377557}" type="presParOf" srcId="{116CAA54-055E-46A3-A16B-2870EE3D1F2A}" destId="{28B8D6E3-BBF0-4656-9CBF-D8A8CBFA0371}" srcOrd="1" destOrd="0" presId="urn:microsoft.com/office/officeart/2005/8/layout/vList5"/>
    <dgm:cxn modelId="{F4608A3D-ACFD-47FA-9F92-77B1E94A62CF}" type="presParOf" srcId="{97D87C44-B75E-475D-8476-EB3CEEC11ECE}" destId="{47BC106C-DD3B-4F8D-A07C-767DFEC8824C}" srcOrd="3" destOrd="0" presId="urn:microsoft.com/office/officeart/2005/8/layout/vList5"/>
    <dgm:cxn modelId="{04839E22-9F6B-4810-8D14-6DB8A9B0BB48}" type="presParOf" srcId="{97D87C44-B75E-475D-8476-EB3CEEC11ECE}" destId="{432A7415-F17F-4646-BCE4-53E0AF527607}" srcOrd="4" destOrd="0" presId="urn:microsoft.com/office/officeart/2005/8/layout/vList5"/>
    <dgm:cxn modelId="{6F5C470F-856D-4D77-BE31-E25E7139D839}" type="presParOf" srcId="{432A7415-F17F-4646-BCE4-53E0AF527607}" destId="{BA7DA1D4-044A-4713-BC54-D4E35AD25A37}" srcOrd="0" destOrd="0" presId="urn:microsoft.com/office/officeart/2005/8/layout/vList5"/>
    <dgm:cxn modelId="{21181AE0-6B7E-4DBA-BF4E-199D5D4145C3}" type="presParOf" srcId="{432A7415-F17F-4646-BCE4-53E0AF527607}" destId="{E66F63C3-49FB-4B30-9746-9D2A1BF9157F}" srcOrd="1" destOrd="0" presId="urn:microsoft.com/office/officeart/2005/8/layout/vList5"/>
    <dgm:cxn modelId="{DC0BC9A3-D537-4533-B497-C59BBE46B5DF}" type="presParOf" srcId="{97D87C44-B75E-475D-8476-EB3CEEC11ECE}" destId="{7B97AEF5-32DC-452B-99FF-C6DBF23CD277}" srcOrd="5" destOrd="0" presId="urn:microsoft.com/office/officeart/2005/8/layout/vList5"/>
    <dgm:cxn modelId="{F218249E-DD52-4A94-B87C-888AB5A1E318}" type="presParOf" srcId="{97D87C44-B75E-475D-8476-EB3CEEC11ECE}" destId="{58CD7BB6-6052-45AC-B866-69F321340082}" srcOrd="6" destOrd="0" presId="urn:microsoft.com/office/officeart/2005/8/layout/vList5"/>
    <dgm:cxn modelId="{55C19BE6-CC0B-4870-85E9-5F951FE3C3B2}" type="presParOf" srcId="{58CD7BB6-6052-45AC-B866-69F321340082}" destId="{2EAAA792-80A9-4A6F-B3C5-5663A4327261}" srcOrd="0" destOrd="0" presId="urn:microsoft.com/office/officeart/2005/8/layout/vList5"/>
    <dgm:cxn modelId="{8EA8CB7A-C6A8-4E37-9D9B-0D14F6EC9F36}" type="presParOf" srcId="{58CD7BB6-6052-45AC-B866-69F321340082}" destId="{FC6FBDDB-3C94-4F82-8C24-E146C6E99C78}" srcOrd="1" destOrd="0" presId="urn:microsoft.com/office/officeart/2005/8/layout/vList5"/>
    <dgm:cxn modelId="{3751549C-B18E-4AC4-9FDA-4514E363F55C}" type="presParOf" srcId="{97D87C44-B75E-475D-8476-EB3CEEC11ECE}" destId="{74A962D5-C6B3-4711-B529-E45A60EE0006}" srcOrd="7" destOrd="0" presId="urn:microsoft.com/office/officeart/2005/8/layout/vList5"/>
    <dgm:cxn modelId="{83346EDA-AFF9-4A19-B77B-5C6DAE58B7A8}" type="presParOf" srcId="{97D87C44-B75E-475D-8476-EB3CEEC11ECE}" destId="{9B1C35EA-F54A-41EF-887D-A3D9FA418F12}" srcOrd="8" destOrd="0" presId="urn:microsoft.com/office/officeart/2005/8/layout/vList5"/>
    <dgm:cxn modelId="{9FC38362-5870-492C-8E82-96996DA55260}" type="presParOf" srcId="{9B1C35EA-F54A-41EF-887D-A3D9FA418F12}" destId="{E7DEB726-1A0E-433D-915D-E7DB6A5476B4}" srcOrd="0" destOrd="0" presId="urn:microsoft.com/office/officeart/2005/8/layout/vList5"/>
    <dgm:cxn modelId="{BCE7DE01-9A89-4EB5-975E-27DB2727BFD7}" type="presParOf" srcId="{9B1C35EA-F54A-41EF-887D-A3D9FA418F12}" destId="{B0C3E433-6F96-413D-8A24-D5EECAB84BF0}" srcOrd="1" destOrd="0" presId="urn:microsoft.com/office/officeart/2005/8/layout/vList5"/>
    <dgm:cxn modelId="{0EE1813C-8215-4D86-9BDA-E8DE3341F400}" type="presParOf" srcId="{97D87C44-B75E-475D-8476-EB3CEEC11ECE}" destId="{A35B57A7-BEE6-4614-9E92-15482B945E8A}" srcOrd="9" destOrd="0" presId="urn:microsoft.com/office/officeart/2005/8/layout/vList5"/>
    <dgm:cxn modelId="{ED921EC8-05DD-4AAA-8721-C0326442EB6D}" type="presParOf" srcId="{97D87C44-B75E-475D-8476-EB3CEEC11ECE}" destId="{F79E8666-4A70-4C99-8B01-19692CB79B54}" srcOrd="10" destOrd="0" presId="urn:microsoft.com/office/officeart/2005/8/layout/vList5"/>
    <dgm:cxn modelId="{80D334D1-57D4-46FE-9DC2-870FA5B78A60}" type="presParOf" srcId="{F79E8666-4A70-4C99-8B01-19692CB79B54}" destId="{2663E641-6B32-4013-B8CE-D630EFB8CA1C}" srcOrd="0" destOrd="0" presId="urn:microsoft.com/office/officeart/2005/8/layout/vList5"/>
    <dgm:cxn modelId="{42DA6309-3F72-49CF-ABD7-138727EE5CC2}" type="presParOf" srcId="{F79E8666-4A70-4C99-8B01-19692CB79B54}" destId="{E81FF709-17A9-4BB4-9721-4A34FCB373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E4D597A-EB83-46DE-8EC5-D46C33FBE73A}" type="doc">
      <dgm:prSet loTypeId="urn:microsoft.com/office/officeart/2005/8/layout/lProcess2" loCatId="list" qsTypeId="urn:microsoft.com/office/officeart/2005/8/quickstyle/simple5" qsCatId="simple" csTypeId="urn:microsoft.com/office/officeart/2005/8/colors/colorful1#12" csCatId="colorful" phldr="1"/>
      <dgm:spPr/>
      <dgm:t>
        <a:bodyPr/>
        <a:lstStyle/>
        <a:p>
          <a:endParaRPr lang="be-BY"/>
        </a:p>
      </dgm:t>
    </dgm:pt>
    <dgm:pt modelId="{0368747C-CC21-446E-824E-880D9AC6EB63}">
      <dgm:prSet phldrT="[Текст]"/>
      <dgm:spPr/>
      <dgm:t>
        <a:bodyPr/>
        <a:lstStyle/>
        <a:p>
          <a:r>
            <a:rPr lang="ru-RU" smtClean="0"/>
            <a:t>Эристика</a:t>
          </a:r>
          <a:endParaRPr lang="be-BY"/>
        </a:p>
      </dgm:t>
    </dgm:pt>
    <dgm:pt modelId="{00BC7835-C1FC-45C1-930B-8DEEC7B0A41A}" type="parTrans" cxnId="{AFF0B3CA-A7A3-4291-81EB-6B6912F66DEC}">
      <dgm:prSet/>
      <dgm:spPr/>
      <dgm:t>
        <a:bodyPr/>
        <a:lstStyle/>
        <a:p>
          <a:endParaRPr lang="be-BY"/>
        </a:p>
      </dgm:t>
    </dgm:pt>
    <dgm:pt modelId="{FEAB035F-CF57-4A77-AEF7-CAF2ABC96AA2}" type="sibTrans" cxnId="{AFF0B3CA-A7A3-4291-81EB-6B6912F66DEC}">
      <dgm:prSet/>
      <dgm:spPr/>
      <dgm:t>
        <a:bodyPr/>
        <a:lstStyle/>
        <a:p>
          <a:endParaRPr lang="be-BY"/>
        </a:p>
      </dgm:t>
    </dgm:pt>
    <dgm:pt modelId="{DCDA34B3-C28A-4199-BE75-B8994803316E}">
      <dgm:prSet phldrT="[Текст]"/>
      <dgm:spPr/>
      <dgm:t>
        <a:bodyPr/>
        <a:lstStyle/>
        <a:p>
          <a:r>
            <a:rPr lang="be-BY" smtClean="0"/>
            <a:t>искусство спора, который ведется ради победы, достигаемой практически любыми способами, вплоть до недозволенных приемов и уловок</a:t>
          </a:r>
          <a:endParaRPr lang="be-BY"/>
        </a:p>
      </dgm:t>
    </dgm:pt>
    <dgm:pt modelId="{A3992436-9F57-4F1E-9087-85D1DAC677B3}" type="parTrans" cxnId="{848C413E-7FB7-40C8-9DD2-2C9B7EBE7283}">
      <dgm:prSet/>
      <dgm:spPr/>
      <dgm:t>
        <a:bodyPr/>
        <a:lstStyle/>
        <a:p>
          <a:endParaRPr lang="be-BY"/>
        </a:p>
      </dgm:t>
    </dgm:pt>
    <dgm:pt modelId="{486B6AFD-0D78-4B85-AF21-A5547E863CA9}" type="sibTrans" cxnId="{848C413E-7FB7-40C8-9DD2-2C9B7EBE7283}">
      <dgm:prSet/>
      <dgm:spPr/>
      <dgm:t>
        <a:bodyPr/>
        <a:lstStyle/>
        <a:p>
          <a:endParaRPr lang="be-BY"/>
        </a:p>
      </dgm:t>
    </dgm:pt>
    <dgm:pt modelId="{072D9FA0-18AD-4CEB-B858-2FAC35AE1950}">
      <dgm:prSet phldrT="[Текст]"/>
      <dgm:spPr/>
      <dgm:t>
        <a:bodyPr/>
        <a:lstStyle/>
        <a:p>
          <a:r>
            <a:rPr lang="be-BY" smtClean="0"/>
            <a:t>навязывание в скрытой форме личного интереса, отстаивание своей позиции, несмотря ни на что</a:t>
          </a:r>
          <a:endParaRPr lang="be-BY"/>
        </a:p>
      </dgm:t>
    </dgm:pt>
    <dgm:pt modelId="{C907621F-6797-4C47-9D92-1E05C8A590EB}" type="parTrans" cxnId="{CD0AE65C-EDB9-4C03-8317-1C4269E1BFD5}">
      <dgm:prSet/>
      <dgm:spPr/>
      <dgm:t>
        <a:bodyPr/>
        <a:lstStyle/>
        <a:p>
          <a:endParaRPr lang="be-BY"/>
        </a:p>
      </dgm:t>
    </dgm:pt>
    <dgm:pt modelId="{2587C719-32D6-4C23-983E-38D522A2E009}" type="sibTrans" cxnId="{CD0AE65C-EDB9-4C03-8317-1C4269E1BFD5}">
      <dgm:prSet/>
      <dgm:spPr/>
      <dgm:t>
        <a:bodyPr/>
        <a:lstStyle/>
        <a:p>
          <a:endParaRPr lang="be-BY"/>
        </a:p>
      </dgm:t>
    </dgm:pt>
    <dgm:pt modelId="{16056122-9F54-418D-8713-2A99C60FE6E0}">
      <dgm:prSet phldrT="[Текст]"/>
      <dgm:spPr/>
      <dgm:t>
        <a:bodyPr/>
        <a:lstStyle/>
        <a:p>
          <a:r>
            <a:rPr lang="ru-RU" smtClean="0"/>
            <a:t>Диалектика</a:t>
          </a:r>
          <a:endParaRPr lang="be-BY"/>
        </a:p>
      </dgm:t>
    </dgm:pt>
    <dgm:pt modelId="{C0D93605-789B-4900-8E49-D3B20A5084C9}" type="parTrans" cxnId="{87CA0C26-C8AD-4C02-B5A9-D3B3B5A3017C}">
      <dgm:prSet/>
      <dgm:spPr/>
      <dgm:t>
        <a:bodyPr/>
        <a:lstStyle/>
        <a:p>
          <a:endParaRPr lang="be-BY"/>
        </a:p>
      </dgm:t>
    </dgm:pt>
    <dgm:pt modelId="{ADF96A1F-9596-4E4F-BB9C-D0551D107738}" type="sibTrans" cxnId="{87CA0C26-C8AD-4C02-B5A9-D3B3B5A3017C}">
      <dgm:prSet/>
      <dgm:spPr/>
      <dgm:t>
        <a:bodyPr/>
        <a:lstStyle/>
        <a:p>
          <a:endParaRPr lang="be-BY"/>
        </a:p>
      </dgm:t>
    </dgm:pt>
    <dgm:pt modelId="{32F53E29-33B9-49E1-BE94-F55327A2B66F}">
      <dgm:prSet phldrT="[Текст]"/>
      <dgm:spPr/>
      <dgm:t>
        <a:bodyPr/>
        <a:lstStyle/>
        <a:p>
          <a:r>
            <a:rPr lang="be-BY" smtClean="0"/>
            <a:t>цель которой – поиск объективной истины</a:t>
          </a:r>
          <a:endParaRPr lang="be-BY"/>
        </a:p>
      </dgm:t>
    </dgm:pt>
    <dgm:pt modelId="{6E822173-AF05-4C59-AC5E-1DCAC8E391B2}" type="parTrans" cxnId="{F3C05EF5-B7C4-436D-9ADB-365942A1376E}">
      <dgm:prSet/>
      <dgm:spPr/>
      <dgm:t>
        <a:bodyPr/>
        <a:lstStyle/>
        <a:p>
          <a:endParaRPr lang="be-BY"/>
        </a:p>
      </dgm:t>
    </dgm:pt>
    <dgm:pt modelId="{D59A151A-64A6-46B5-8C37-246E88167CC5}" type="sibTrans" cxnId="{F3C05EF5-B7C4-436D-9ADB-365942A1376E}">
      <dgm:prSet/>
      <dgm:spPr/>
      <dgm:t>
        <a:bodyPr/>
        <a:lstStyle/>
        <a:p>
          <a:endParaRPr lang="be-BY"/>
        </a:p>
      </dgm:t>
    </dgm:pt>
    <dgm:pt modelId="{6E69F896-9F0D-490D-89D3-7DB4F6ACD76A}">
      <dgm:prSet phldrT="[Текст]"/>
      <dgm:spPr/>
      <dgm:t>
        <a:bodyPr/>
        <a:lstStyle/>
        <a:p>
          <a:r>
            <a:rPr lang="be-BY" smtClean="0"/>
            <a:t>рассуждения строятся на законах рационализма, логики и риторики</a:t>
          </a:r>
          <a:endParaRPr lang="be-BY"/>
        </a:p>
      </dgm:t>
    </dgm:pt>
    <dgm:pt modelId="{1AED2AAD-E2B9-4EDC-8222-379107803BC2}" type="parTrans" cxnId="{6AECC094-439E-4793-9D4C-00D2CDC8CC5A}">
      <dgm:prSet/>
      <dgm:spPr/>
      <dgm:t>
        <a:bodyPr/>
        <a:lstStyle/>
        <a:p>
          <a:endParaRPr lang="be-BY"/>
        </a:p>
      </dgm:t>
    </dgm:pt>
    <dgm:pt modelId="{75A205AD-AD87-4DEC-9E96-17DC8796AEF0}" type="sibTrans" cxnId="{6AECC094-439E-4793-9D4C-00D2CDC8CC5A}">
      <dgm:prSet/>
      <dgm:spPr/>
      <dgm:t>
        <a:bodyPr/>
        <a:lstStyle/>
        <a:p>
          <a:endParaRPr lang="be-BY"/>
        </a:p>
      </dgm:t>
    </dgm:pt>
    <dgm:pt modelId="{5AE9CA04-B381-4480-9B1A-247975E71742}">
      <dgm:prSet phldrT="[Текст]"/>
      <dgm:spPr/>
      <dgm:t>
        <a:bodyPr/>
        <a:lstStyle/>
        <a:p>
          <a:r>
            <a:rPr lang="ru-RU" smtClean="0"/>
            <a:t>Софистика</a:t>
          </a:r>
          <a:endParaRPr lang="be-BY"/>
        </a:p>
      </dgm:t>
    </dgm:pt>
    <dgm:pt modelId="{5EFE54DA-2A95-41E2-BD94-90D0C81D13EB}" type="parTrans" cxnId="{607C3090-8F2B-4340-BA41-C094F7601AC7}">
      <dgm:prSet/>
      <dgm:spPr/>
      <dgm:t>
        <a:bodyPr/>
        <a:lstStyle/>
        <a:p>
          <a:endParaRPr lang="be-BY"/>
        </a:p>
      </dgm:t>
    </dgm:pt>
    <dgm:pt modelId="{9FC3A20B-1647-46C3-A0FF-7CDA5C530C3A}" type="sibTrans" cxnId="{607C3090-8F2B-4340-BA41-C094F7601AC7}">
      <dgm:prSet/>
      <dgm:spPr/>
      <dgm:t>
        <a:bodyPr/>
        <a:lstStyle/>
        <a:p>
          <a:endParaRPr lang="be-BY"/>
        </a:p>
      </dgm:t>
    </dgm:pt>
    <dgm:pt modelId="{37A1366D-D530-4DD4-844F-A14B6D136A2D}">
      <dgm:prSet phldrT="[Текст]"/>
      <dgm:spPr/>
      <dgm:t>
        <a:bodyPr/>
        <a:lstStyle/>
        <a:p>
          <a:r>
            <a:rPr lang="be-BY" smtClean="0"/>
            <a:t>заключается в использовании всех языковых и коммуникативных ресурсов для убеждения слушателей</a:t>
          </a:r>
          <a:endParaRPr lang="be-BY"/>
        </a:p>
      </dgm:t>
    </dgm:pt>
    <dgm:pt modelId="{9390AE17-1453-4189-BEF7-9ECA88EE3142}" type="parTrans" cxnId="{B70417D3-A028-4768-B58F-CCB1B3D931AF}">
      <dgm:prSet/>
      <dgm:spPr/>
      <dgm:t>
        <a:bodyPr/>
        <a:lstStyle/>
        <a:p>
          <a:endParaRPr lang="be-BY"/>
        </a:p>
      </dgm:t>
    </dgm:pt>
    <dgm:pt modelId="{4B2BC4C9-2BCD-46AF-96CC-D88463FBB456}" type="sibTrans" cxnId="{B70417D3-A028-4768-B58F-CCB1B3D931AF}">
      <dgm:prSet/>
      <dgm:spPr/>
      <dgm:t>
        <a:bodyPr/>
        <a:lstStyle/>
        <a:p>
          <a:endParaRPr lang="be-BY"/>
        </a:p>
      </dgm:t>
    </dgm:pt>
    <dgm:pt modelId="{35EBD6D2-3DC0-4CA1-AD08-F52ADBB702AE}">
      <dgm:prSet phldrT="[Текст]"/>
      <dgm:spPr/>
      <dgm:t>
        <a:bodyPr/>
        <a:lstStyle/>
        <a:p>
          <a:r>
            <a:rPr lang="be-BY" smtClean="0"/>
            <a:t>использует ресурсы логики и риторики субъективно, зачастую – некорректно</a:t>
          </a:r>
          <a:endParaRPr lang="be-BY"/>
        </a:p>
      </dgm:t>
    </dgm:pt>
    <dgm:pt modelId="{62A62ABC-1D20-4559-915C-178D2227B71C}" type="parTrans" cxnId="{5AE92F35-CE39-49B8-AB7E-25C03D28DC0A}">
      <dgm:prSet/>
      <dgm:spPr/>
      <dgm:t>
        <a:bodyPr/>
        <a:lstStyle/>
        <a:p>
          <a:endParaRPr lang="be-BY"/>
        </a:p>
      </dgm:t>
    </dgm:pt>
    <dgm:pt modelId="{F76ADBEF-351E-4AB1-9DB0-4E16C9BC922A}" type="sibTrans" cxnId="{5AE92F35-CE39-49B8-AB7E-25C03D28DC0A}">
      <dgm:prSet/>
      <dgm:spPr/>
      <dgm:t>
        <a:bodyPr/>
        <a:lstStyle/>
        <a:p>
          <a:endParaRPr lang="be-BY"/>
        </a:p>
      </dgm:t>
    </dgm:pt>
    <dgm:pt modelId="{665AB18E-0015-46D2-97F7-D18ECC478084}" type="pres">
      <dgm:prSet presAssocID="{DE4D597A-EB83-46DE-8EC5-D46C33FBE7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D1D43-FABF-44CF-8026-B2896BD26C3A}" type="pres">
      <dgm:prSet presAssocID="{0368747C-CC21-446E-824E-880D9AC6EB63}" presName="compNode" presStyleCnt="0"/>
      <dgm:spPr/>
    </dgm:pt>
    <dgm:pt modelId="{9C95A9F8-E724-4B68-956A-B8DDD5BC8FB5}" type="pres">
      <dgm:prSet presAssocID="{0368747C-CC21-446E-824E-880D9AC6EB63}" presName="aNode" presStyleLbl="bgShp" presStyleIdx="0" presStyleCnt="3"/>
      <dgm:spPr/>
      <dgm:t>
        <a:bodyPr/>
        <a:lstStyle/>
        <a:p>
          <a:endParaRPr lang="ru-RU"/>
        </a:p>
      </dgm:t>
    </dgm:pt>
    <dgm:pt modelId="{414A9DA3-EFF6-45B0-A191-E8980CF338CE}" type="pres">
      <dgm:prSet presAssocID="{0368747C-CC21-446E-824E-880D9AC6EB63}" presName="textNode" presStyleLbl="bgShp" presStyleIdx="0" presStyleCnt="3"/>
      <dgm:spPr/>
      <dgm:t>
        <a:bodyPr/>
        <a:lstStyle/>
        <a:p>
          <a:endParaRPr lang="ru-RU"/>
        </a:p>
      </dgm:t>
    </dgm:pt>
    <dgm:pt modelId="{4B04D603-C26A-4697-8AF0-B345F3E20052}" type="pres">
      <dgm:prSet presAssocID="{0368747C-CC21-446E-824E-880D9AC6EB63}" presName="compChildNode" presStyleCnt="0"/>
      <dgm:spPr/>
    </dgm:pt>
    <dgm:pt modelId="{06941FF6-37A6-4EC1-A792-6ECB1173D6B4}" type="pres">
      <dgm:prSet presAssocID="{0368747C-CC21-446E-824E-880D9AC6EB63}" presName="theInnerList" presStyleCnt="0"/>
      <dgm:spPr/>
    </dgm:pt>
    <dgm:pt modelId="{D40254CF-A6A6-45BF-86F1-39B2125BDE88}" type="pres">
      <dgm:prSet presAssocID="{DCDA34B3-C28A-4199-BE75-B8994803316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15E493E-D348-4BD6-BE59-D8DC618887A4}" type="pres">
      <dgm:prSet presAssocID="{DCDA34B3-C28A-4199-BE75-B8994803316E}" presName="aSpace2" presStyleCnt="0"/>
      <dgm:spPr/>
    </dgm:pt>
    <dgm:pt modelId="{CA8528BA-CC1A-43F3-B598-33B72ECCC2CF}" type="pres">
      <dgm:prSet presAssocID="{072D9FA0-18AD-4CEB-B858-2FAC35AE195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73CE026-645D-4B52-9ACA-E779E22CF0EF}" type="pres">
      <dgm:prSet presAssocID="{0368747C-CC21-446E-824E-880D9AC6EB63}" presName="aSpace" presStyleCnt="0"/>
      <dgm:spPr/>
    </dgm:pt>
    <dgm:pt modelId="{F5A447F3-B238-4065-8319-2A7E940EE773}" type="pres">
      <dgm:prSet presAssocID="{16056122-9F54-418D-8713-2A99C60FE6E0}" presName="compNode" presStyleCnt="0"/>
      <dgm:spPr/>
    </dgm:pt>
    <dgm:pt modelId="{B06FA7B4-D16E-4A97-A0A4-F3D93EDD3322}" type="pres">
      <dgm:prSet presAssocID="{16056122-9F54-418D-8713-2A99C60FE6E0}" presName="aNode" presStyleLbl="bgShp" presStyleIdx="1" presStyleCnt="3"/>
      <dgm:spPr/>
      <dgm:t>
        <a:bodyPr/>
        <a:lstStyle/>
        <a:p>
          <a:endParaRPr lang="ru-RU"/>
        </a:p>
      </dgm:t>
    </dgm:pt>
    <dgm:pt modelId="{BE14E2A5-1CEB-4D06-9631-7929586175DD}" type="pres">
      <dgm:prSet presAssocID="{16056122-9F54-418D-8713-2A99C60FE6E0}" presName="textNode" presStyleLbl="bgShp" presStyleIdx="1" presStyleCnt="3"/>
      <dgm:spPr/>
      <dgm:t>
        <a:bodyPr/>
        <a:lstStyle/>
        <a:p>
          <a:endParaRPr lang="ru-RU"/>
        </a:p>
      </dgm:t>
    </dgm:pt>
    <dgm:pt modelId="{9FF874F8-7C9E-4236-A84A-28DDF9781BEC}" type="pres">
      <dgm:prSet presAssocID="{16056122-9F54-418D-8713-2A99C60FE6E0}" presName="compChildNode" presStyleCnt="0"/>
      <dgm:spPr/>
    </dgm:pt>
    <dgm:pt modelId="{29E9FB18-4C5A-44C5-9888-EA1ED3453699}" type="pres">
      <dgm:prSet presAssocID="{16056122-9F54-418D-8713-2A99C60FE6E0}" presName="theInnerList" presStyleCnt="0"/>
      <dgm:spPr/>
    </dgm:pt>
    <dgm:pt modelId="{60721ADE-86D8-486F-94F7-73FB53E08C24}" type="pres">
      <dgm:prSet presAssocID="{32F53E29-33B9-49E1-BE94-F55327A2B66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71AAB55-A5ED-43E3-B1F3-6427B8DCC0F5}" type="pres">
      <dgm:prSet presAssocID="{32F53E29-33B9-49E1-BE94-F55327A2B66F}" presName="aSpace2" presStyleCnt="0"/>
      <dgm:spPr/>
    </dgm:pt>
    <dgm:pt modelId="{14FD8C12-2389-42B3-874D-341BE9F384F2}" type="pres">
      <dgm:prSet presAssocID="{6E69F896-9F0D-490D-89D3-7DB4F6ACD76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4748E8E-6A1A-426E-9521-B4F3F39478DC}" type="pres">
      <dgm:prSet presAssocID="{16056122-9F54-418D-8713-2A99C60FE6E0}" presName="aSpace" presStyleCnt="0"/>
      <dgm:spPr/>
    </dgm:pt>
    <dgm:pt modelId="{34A4F87E-DE64-4216-A9FA-BBD164ED742D}" type="pres">
      <dgm:prSet presAssocID="{5AE9CA04-B381-4480-9B1A-247975E71742}" presName="compNode" presStyleCnt="0"/>
      <dgm:spPr/>
    </dgm:pt>
    <dgm:pt modelId="{6918E9F7-DC9B-4236-AB68-D9B69E86C567}" type="pres">
      <dgm:prSet presAssocID="{5AE9CA04-B381-4480-9B1A-247975E71742}" presName="aNode" presStyleLbl="bgShp" presStyleIdx="2" presStyleCnt="3"/>
      <dgm:spPr/>
      <dgm:t>
        <a:bodyPr/>
        <a:lstStyle/>
        <a:p>
          <a:endParaRPr lang="ru-RU"/>
        </a:p>
      </dgm:t>
    </dgm:pt>
    <dgm:pt modelId="{8B7FA887-FFF1-4B27-AA31-987DDA5F4E37}" type="pres">
      <dgm:prSet presAssocID="{5AE9CA04-B381-4480-9B1A-247975E71742}" presName="textNode" presStyleLbl="bgShp" presStyleIdx="2" presStyleCnt="3"/>
      <dgm:spPr/>
      <dgm:t>
        <a:bodyPr/>
        <a:lstStyle/>
        <a:p>
          <a:endParaRPr lang="ru-RU"/>
        </a:p>
      </dgm:t>
    </dgm:pt>
    <dgm:pt modelId="{EAD90486-A0EC-4253-A6A3-08824E602844}" type="pres">
      <dgm:prSet presAssocID="{5AE9CA04-B381-4480-9B1A-247975E71742}" presName="compChildNode" presStyleCnt="0"/>
      <dgm:spPr/>
    </dgm:pt>
    <dgm:pt modelId="{9F53688D-DE5E-4C05-B918-184E5D456CF9}" type="pres">
      <dgm:prSet presAssocID="{5AE9CA04-B381-4480-9B1A-247975E71742}" presName="theInnerList" presStyleCnt="0"/>
      <dgm:spPr/>
    </dgm:pt>
    <dgm:pt modelId="{DE1C2691-487B-4503-B5CF-B947451F5974}" type="pres">
      <dgm:prSet presAssocID="{37A1366D-D530-4DD4-844F-A14B6D136A2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CCEEE0E-B4C5-485A-8240-F027E8F26DC2}" type="pres">
      <dgm:prSet presAssocID="{37A1366D-D530-4DD4-844F-A14B6D136A2D}" presName="aSpace2" presStyleCnt="0"/>
      <dgm:spPr/>
    </dgm:pt>
    <dgm:pt modelId="{5151E6EC-0AE4-4F36-A3ED-D946DF30C76C}" type="pres">
      <dgm:prSet presAssocID="{35EBD6D2-3DC0-4CA1-AD08-F52ADBB702A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F3C05EF5-B7C4-436D-9ADB-365942A1376E}" srcId="{16056122-9F54-418D-8713-2A99C60FE6E0}" destId="{32F53E29-33B9-49E1-BE94-F55327A2B66F}" srcOrd="0" destOrd="0" parTransId="{6E822173-AF05-4C59-AC5E-1DCAC8E391B2}" sibTransId="{D59A151A-64A6-46B5-8C37-246E88167CC5}"/>
    <dgm:cxn modelId="{EF4B2486-FCF0-4975-986E-9FE825A9ED49}" type="presOf" srcId="{5AE9CA04-B381-4480-9B1A-247975E71742}" destId="{8B7FA887-FFF1-4B27-AA31-987DDA5F4E37}" srcOrd="1" destOrd="0" presId="urn:microsoft.com/office/officeart/2005/8/layout/lProcess2"/>
    <dgm:cxn modelId="{6188E63C-2343-4171-BBC3-EA2DF574C921}" type="presOf" srcId="{0368747C-CC21-446E-824E-880D9AC6EB63}" destId="{9C95A9F8-E724-4B68-956A-B8DDD5BC8FB5}" srcOrd="0" destOrd="0" presId="urn:microsoft.com/office/officeart/2005/8/layout/lProcess2"/>
    <dgm:cxn modelId="{00BF9964-CBB4-4EF6-8564-DFFAEF7B4DF1}" type="presOf" srcId="{DCDA34B3-C28A-4199-BE75-B8994803316E}" destId="{D40254CF-A6A6-45BF-86F1-39B2125BDE88}" srcOrd="0" destOrd="0" presId="urn:microsoft.com/office/officeart/2005/8/layout/lProcess2"/>
    <dgm:cxn modelId="{7A218381-4F95-48D4-AEA1-58C3696A63DA}" type="presOf" srcId="{0368747C-CC21-446E-824E-880D9AC6EB63}" destId="{414A9DA3-EFF6-45B0-A191-E8980CF338CE}" srcOrd="1" destOrd="0" presId="urn:microsoft.com/office/officeart/2005/8/layout/lProcess2"/>
    <dgm:cxn modelId="{D2A367FA-DF8A-468C-8D53-7987B0699E03}" type="presOf" srcId="{32F53E29-33B9-49E1-BE94-F55327A2B66F}" destId="{60721ADE-86D8-486F-94F7-73FB53E08C24}" srcOrd="0" destOrd="0" presId="urn:microsoft.com/office/officeart/2005/8/layout/lProcess2"/>
    <dgm:cxn modelId="{AFF0B3CA-A7A3-4291-81EB-6B6912F66DEC}" srcId="{DE4D597A-EB83-46DE-8EC5-D46C33FBE73A}" destId="{0368747C-CC21-446E-824E-880D9AC6EB63}" srcOrd="0" destOrd="0" parTransId="{00BC7835-C1FC-45C1-930B-8DEEC7B0A41A}" sibTransId="{FEAB035F-CF57-4A77-AEF7-CAF2ABC96AA2}"/>
    <dgm:cxn modelId="{94DBB40D-71F4-478D-8938-DCE0E38E0D28}" type="presOf" srcId="{DE4D597A-EB83-46DE-8EC5-D46C33FBE73A}" destId="{665AB18E-0015-46D2-97F7-D18ECC478084}" srcOrd="0" destOrd="0" presId="urn:microsoft.com/office/officeart/2005/8/layout/lProcess2"/>
    <dgm:cxn modelId="{6F1C153E-35D0-4C4D-B618-1767A16F6BE0}" type="presOf" srcId="{16056122-9F54-418D-8713-2A99C60FE6E0}" destId="{BE14E2A5-1CEB-4D06-9631-7929586175DD}" srcOrd="1" destOrd="0" presId="urn:microsoft.com/office/officeart/2005/8/layout/lProcess2"/>
    <dgm:cxn modelId="{CD0AE65C-EDB9-4C03-8317-1C4269E1BFD5}" srcId="{0368747C-CC21-446E-824E-880D9AC6EB63}" destId="{072D9FA0-18AD-4CEB-B858-2FAC35AE1950}" srcOrd="1" destOrd="0" parTransId="{C907621F-6797-4C47-9D92-1E05C8A590EB}" sibTransId="{2587C719-32D6-4C23-983E-38D522A2E009}"/>
    <dgm:cxn modelId="{15342CB0-B4A3-4AE5-AEE8-F1D9152AC3AB}" type="presOf" srcId="{5AE9CA04-B381-4480-9B1A-247975E71742}" destId="{6918E9F7-DC9B-4236-AB68-D9B69E86C567}" srcOrd="0" destOrd="0" presId="urn:microsoft.com/office/officeart/2005/8/layout/lProcess2"/>
    <dgm:cxn modelId="{FA535F14-AF50-4A67-8DC1-6F238AA09719}" type="presOf" srcId="{072D9FA0-18AD-4CEB-B858-2FAC35AE1950}" destId="{CA8528BA-CC1A-43F3-B598-33B72ECCC2CF}" srcOrd="0" destOrd="0" presId="urn:microsoft.com/office/officeart/2005/8/layout/lProcess2"/>
    <dgm:cxn modelId="{B70417D3-A028-4768-B58F-CCB1B3D931AF}" srcId="{5AE9CA04-B381-4480-9B1A-247975E71742}" destId="{37A1366D-D530-4DD4-844F-A14B6D136A2D}" srcOrd="0" destOrd="0" parTransId="{9390AE17-1453-4189-BEF7-9ECA88EE3142}" sibTransId="{4B2BC4C9-2BCD-46AF-96CC-D88463FBB456}"/>
    <dgm:cxn modelId="{5AE92F35-CE39-49B8-AB7E-25C03D28DC0A}" srcId="{5AE9CA04-B381-4480-9B1A-247975E71742}" destId="{35EBD6D2-3DC0-4CA1-AD08-F52ADBB702AE}" srcOrd="1" destOrd="0" parTransId="{62A62ABC-1D20-4559-915C-178D2227B71C}" sibTransId="{F76ADBEF-351E-4AB1-9DB0-4E16C9BC922A}"/>
    <dgm:cxn modelId="{5103B0BF-257D-4359-A1BF-4634C5B0ACAE}" type="presOf" srcId="{35EBD6D2-3DC0-4CA1-AD08-F52ADBB702AE}" destId="{5151E6EC-0AE4-4F36-A3ED-D946DF30C76C}" srcOrd="0" destOrd="0" presId="urn:microsoft.com/office/officeart/2005/8/layout/lProcess2"/>
    <dgm:cxn modelId="{87CA0C26-C8AD-4C02-B5A9-D3B3B5A3017C}" srcId="{DE4D597A-EB83-46DE-8EC5-D46C33FBE73A}" destId="{16056122-9F54-418D-8713-2A99C60FE6E0}" srcOrd="1" destOrd="0" parTransId="{C0D93605-789B-4900-8E49-D3B20A5084C9}" sibTransId="{ADF96A1F-9596-4E4F-BB9C-D0551D107738}"/>
    <dgm:cxn modelId="{FBE45CA6-0082-4C89-97FA-75A1AC0FE886}" type="presOf" srcId="{16056122-9F54-418D-8713-2A99C60FE6E0}" destId="{B06FA7B4-D16E-4A97-A0A4-F3D93EDD3322}" srcOrd="0" destOrd="0" presId="urn:microsoft.com/office/officeart/2005/8/layout/lProcess2"/>
    <dgm:cxn modelId="{9DD53065-173E-43AE-A5A3-FEE6F66E4D41}" type="presOf" srcId="{37A1366D-D530-4DD4-844F-A14B6D136A2D}" destId="{DE1C2691-487B-4503-B5CF-B947451F5974}" srcOrd="0" destOrd="0" presId="urn:microsoft.com/office/officeart/2005/8/layout/lProcess2"/>
    <dgm:cxn modelId="{607C3090-8F2B-4340-BA41-C094F7601AC7}" srcId="{DE4D597A-EB83-46DE-8EC5-D46C33FBE73A}" destId="{5AE9CA04-B381-4480-9B1A-247975E71742}" srcOrd="2" destOrd="0" parTransId="{5EFE54DA-2A95-41E2-BD94-90D0C81D13EB}" sibTransId="{9FC3A20B-1647-46C3-A0FF-7CDA5C530C3A}"/>
    <dgm:cxn modelId="{6AECC094-439E-4793-9D4C-00D2CDC8CC5A}" srcId="{16056122-9F54-418D-8713-2A99C60FE6E0}" destId="{6E69F896-9F0D-490D-89D3-7DB4F6ACD76A}" srcOrd="1" destOrd="0" parTransId="{1AED2AAD-E2B9-4EDC-8222-379107803BC2}" sibTransId="{75A205AD-AD87-4DEC-9E96-17DC8796AEF0}"/>
    <dgm:cxn modelId="{BF3D0AA3-E97D-4481-84FC-640923396437}" type="presOf" srcId="{6E69F896-9F0D-490D-89D3-7DB4F6ACD76A}" destId="{14FD8C12-2389-42B3-874D-341BE9F384F2}" srcOrd="0" destOrd="0" presId="urn:microsoft.com/office/officeart/2005/8/layout/lProcess2"/>
    <dgm:cxn modelId="{848C413E-7FB7-40C8-9DD2-2C9B7EBE7283}" srcId="{0368747C-CC21-446E-824E-880D9AC6EB63}" destId="{DCDA34B3-C28A-4199-BE75-B8994803316E}" srcOrd="0" destOrd="0" parTransId="{A3992436-9F57-4F1E-9087-85D1DAC677B3}" sibTransId="{486B6AFD-0D78-4B85-AF21-A5547E863CA9}"/>
    <dgm:cxn modelId="{334705AD-20CA-42AC-8C55-D44825978A35}" type="presParOf" srcId="{665AB18E-0015-46D2-97F7-D18ECC478084}" destId="{593D1D43-FABF-44CF-8026-B2896BD26C3A}" srcOrd="0" destOrd="0" presId="urn:microsoft.com/office/officeart/2005/8/layout/lProcess2"/>
    <dgm:cxn modelId="{9777DD85-3D7A-4534-9397-71D8D1F3AC78}" type="presParOf" srcId="{593D1D43-FABF-44CF-8026-B2896BD26C3A}" destId="{9C95A9F8-E724-4B68-956A-B8DDD5BC8FB5}" srcOrd="0" destOrd="0" presId="urn:microsoft.com/office/officeart/2005/8/layout/lProcess2"/>
    <dgm:cxn modelId="{57FD3A8F-B954-4EE9-8D2C-47EB55CADC25}" type="presParOf" srcId="{593D1D43-FABF-44CF-8026-B2896BD26C3A}" destId="{414A9DA3-EFF6-45B0-A191-E8980CF338CE}" srcOrd="1" destOrd="0" presId="urn:microsoft.com/office/officeart/2005/8/layout/lProcess2"/>
    <dgm:cxn modelId="{A1B95F42-DD1F-4CA7-95EC-29A2BE0B09BB}" type="presParOf" srcId="{593D1D43-FABF-44CF-8026-B2896BD26C3A}" destId="{4B04D603-C26A-4697-8AF0-B345F3E20052}" srcOrd="2" destOrd="0" presId="urn:microsoft.com/office/officeart/2005/8/layout/lProcess2"/>
    <dgm:cxn modelId="{C69E9AB8-F566-4A19-A957-45ECE96E1601}" type="presParOf" srcId="{4B04D603-C26A-4697-8AF0-B345F3E20052}" destId="{06941FF6-37A6-4EC1-A792-6ECB1173D6B4}" srcOrd="0" destOrd="0" presId="urn:microsoft.com/office/officeart/2005/8/layout/lProcess2"/>
    <dgm:cxn modelId="{65D2D1B5-67DF-4A5A-A67B-9E7EED4EAD31}" type="presParOf" srcId="{06941FF6-37A6-4EC1-A792-6ECB1173D6B4}" destId="{D40254CF-A6A6-45BF-86F1-39B2125BDE88}" srcOrd="0" destOrd="0" presId="urn:microsoft.com/office/officeart/2005/8/layout/lProcess2"/>
    <dgm:cxn modelId="{C12EFB49-2C98-4CEE-A522-C1D3829E8CFB}" type="presParOf" srcId="{06941FF6-37A6-4EC1-A792-6ECB1173D6B4}" destId="{E15E493E-D348-4BD6-BE59-D8DC618887A4}" srcOrd="1" destOrd="0" presId="urn:microsoft.com/office/officeart/2005/8/layout/lProcess2"/>
    <dgm:cxn modelId="{78FED671-050A-45EF-83BA-14210CAC0B9A}" type="presParOf" srcId="{06941FF6-37A6-4EC1-A792-6ECB1173D6B4}" destId="{CA8528BA-CC1A-43F3-B598-33B72ECCC2CF}" srcOrd="2" destOrd="0" presId="urn:microsoft.com/office/officeart/2005/8/layout/lProcess2"/>
    <dgm:cxn modelId="{78AD0DC0-E667-4BDA-956A-EBE3C780F804}" type="presParOf" srcId="{665AB18E-0015-46D2-97F7-D18ECC478084}" destId="{773CE026-645D-4B52-9ACA-E779E22CF0EF}" srcOrd="1" destOrd="0" presId="urn:microsoft.com/office/officeart/2005/8/layout/lProcess2"/>
    <dgm:cxn modelId="{6B02C035-1DFB-40F5-927B-B43869934E1D}" type="presParOf" srcId="{665AB18E-0015-46D2-97F7-D18ECC478084}" destId="{F5A447F3-B238-4065-8319-2A7E940EE773}" srcOrd="2" destOrd="0" presId="urn:microsoft.com/office/officeart/2005/8/layout/lProcess2"/>
    <dgm:cxn modelId="{19E6062E-E461-44EF-A5C6-C5672F60625A}" type="presParOf" srcId="{F5A447F3-B238-4065-8319-2A7E940EE773}" destId="{B06FA7B4-D16E-4A97-A0A4-F3D93EDD3322}" srcOrd="0" destOrd="0" presId="urn:microsoft.com/office/officeart/2005/8/layout/lProcess2"/>
    <dgm:cxn modelId="{5404B854-75B0-4290-B4B5-A00953330321}" type="presParOf" srcId="{F5A447F3-B238-4065-8319-2A7E940EE773}" destId="{BE14E2A5-1CEB-4D06-9631-7929586175DD}" srcOrd="1" destOrd="0" presId="urn:microsoft.com/office/officeart/2005/8/layout/lProcess2"/>
    <dgm:cxn modelId="{E3D32EB3-02A6-4876-AA0D-24310AF2CD2F}" type="presParOf" srcId="{F5A447F3-B238-4065-8319-2A7E940EE773}" destId="{9FF874F8-7C9E-4236-A84A-28DDF9781BEC}" srcOrd="2" destOrd="0" presId="urn:microsoft.com/office/officeart/2005/8/layout/lProcess2"/>
    <dgm:cxn modelId="{C7DB7C79-3F85-457A-BE61-B286DC4B1AB9}" type="presParOf" srcId="{9FF874F8-7C9E-4236-A84A-28DDF9781BEC}" destId="{29E9FB18-4C5A-44C5-9888-EA1ED3453699}" srcOrd="0" destOrd="0" presId="urn:microsoft.com/office/officeart/2005/8/layout/lProcess2"/>
    <dgm:cxn modelId="{8EBBF37A-C185-4674-82CB-B818E993F2AD}" type="presParOf" srcId="{29E9FB18-4C5A-44C5-9888-EA1ED3453699}" destId="{60721ADE-86D8-486F-94F7-73FB53E08C24}" srcOrd="0" destOrd="0" presId="urn:microsoft.com/office/officeart/2005/8/layout/lProcess2"/>
    <dgm:cxn modelId="{A7737778-DDA7-4162-B7B7-406784329B20}" type="presParOf" srcId="{29E9FB18-4C5A-44C5-9888-EA1ED3453699}" destId="{571AAB55-A5ED-43E3-B1F3-6427B8DCC0F5}" srcOrd="1" destOrd="0" presId="urn:microsoft.com/office/officeart/2005/8/layout/lProcess2"/>
    <dgm:cxn modelId="{88BFC468-A777-4FFF-B2EF-1755032EBDEB}" type="presParOf" srcId="{29E9FB18-4C5A-44C5-9888-EA1ED3453699}" destId="{14FD8C12-2389-42B3-874D-341BE9F384F2}" srcOrd="2" destOrd="0" presId="urn:microsoft.com/office/officeart/2005/8/layout/lProcess2"/>
    <dgm:cxn modelId="{5C4F91C1-9512-4520-8F0F-E6D10949CCC9}" type="presParOf" srcId="{665AB18E-0015-46D2-97F7-D18ECC478084}" destId="{94748E8E-6A1A-426E-9521-B4F3F39478DC}" srcOrd="3" destOrd="0" presId="urn:microsoft.com/office/officeart/2005/8/layout/lProcess2"/>
    <dgm:cxn modelId="{C80ABE94-2414-4486-9431-318DB1793508}" type="presParOf" srcId="{665AB18E-0015-46D2-97F7-D18ECC478084}" destId="{34A4F87E-DE64-4216-A9FA-BBD164ED742D}" srcOrd="4" destOrd="0" presId="urn:microsoft.com/office/officeart/2005/8/layout/lProcess2"/>
    <dgm:cxn modelId="{11AF77F5-B3A4-4E4F-B671-40B8D05EBE55}" type="presParOf" srcId="{34A4F87E-DE64-4216-A9FA-BBD164ED742D}" destId="{6918E9F7-DC9B-4236-AB68-D9B69E86C567}" srcOrd="0" destOrd="0" presId="urn:microsoft.com/office/officeart/2005/8/layout/lProcess2"/>
    <dgm:cxn modelId="{AA022822-080B-4008-A627-4AA772B63A45}" type="presParOf" srcId="{34A4F87E-DE64-4216-A9FA-BBD164ED742D}" destId="{8B7FA887-FFF1-4B27-AA31-987DDA5F4E37}" srcOrd="1" destOrd="0" presId="urn:microsoft.com/office/officeart/2005/8/layout/lProcess2"/>
    <dgm:cxn modelId="{9BDE534E-1180-4910-BF45-A43D84DD6F02}" type="presParOf" srcId="{34A4F87E-DE64-4216-A9FA-BBD164ED742D}" destId="{EAD90486-A0EC-4253-A6A3-08824E602844}" srcOrd="2" destOrd="0" presId="urn:microsoft.com/office/officeart/2005/8/layout/lProcess2"/>
    <dgm:cxn modelId="{9AEFE7F2-D967-43C8-A44F-0D9FD2243081}" type="presParOf" srcId="{EAD90486-A0EC-4253-A6A3-08824E602844}" destId="{9F53688D-DE5E-4C05-B918-184E5D456CF9}" srcOrd="0" destOrd="0" presId="urn:microsoft.com/office/officeart/2005/8/layout/lProcess2"/>
    <dgm:cxn modelId="{E59CD611-CA84-4FB3-B33A-C4B94FFC9FDD}" type="presParOf" srcId="{9F53688D-DE5E-4C05-B918-184E5D456CF9}" destId="{DE1C2691-487B-4503-B5CF-B947451F5974}" srcOrd="0" destOrd="0" presId="urn:microsoft.com/office/officeart/2005/8/layout/lProcess2"/>
    <dgm:cxn modelId="{4B433407-B2A6-4ECE-BC29-971BAF78112F}" type="presParOf" srcId="{9F53688D-DE5E-4C05-B918-184E5D456CF9}" destId="{ECCEEE0E-B4C5-485A-8240-F027E8F26DC2}" srcOrd="1" destOrd="0" presId="urn:microsoft.com/office/officeart/2005/8/layout/lProcess2"/>
    <dgm:cxn modelId="{FE9F4605-65AE-4FA1-BCCA-2742A60B53A3}" type="presParOf" srcId="{9F53688D-DE5E-4C05-B918-184E5D456CF9}" destId="{5151E6EC-0AE4-4F36-A3ED-D946DF30C7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988007-EBB9-4A12-B914-7BA2DD908CA3}" type="doc">
      <dgm:prSet loTypeId="urn:microsoft.com/office/officeart/2005/8/layout/hList3" loCatId="list" qsTypeId="urn:microsoft.com/office/officeart/2005/8/quickstyle/simple5" qsCatId="simple" csTypeId="urn:microsoft.com/office/officeart/2005/8/colors/colorful1#7" csCatId="colorful" phldr="1"/>
      <dgm:spPr/>
      <dgm:t>
        <a:bodyPr/>
        <a:lstStyle/>
        <a:p>
          <a:endParaRPr lang="be-BY"/>
        </a:p>
      </dgm:t>
    </dgm:pt>
    <dgm:pt modelId="{59AAEBE2-D4D4-464D-92CA-D5B0EE0CADF6}">
      <dgm:prSet phldrT="[Текст]"/>
      <dgm:spPr/>
      <dgm:t>
        <a:bodyPr/>
        <a:lstStyle/>
        <a:p>
          <a:r>
            <a:rPr lang="ru-RU" smtClean="0"/>
            <a:t>Эристика</a:t>
          </a:r>
          <a:endParaRPr lang="be-BY"/>
        </a:p>
      </dgm:t>
    </dgm:pt>
    <dgm:pt modelId="{25C339E0-DC2F-444F-932F-1C079CE5910E}" type="parTrans" cxnId="{0E0D5084-EF63-4722-BEE1-AA7806AF06EA}">
      <dgm:prSet/>
      <dgm:spPr/>
      <dgm:t>
        <a:bodyPr/>
        <a:lstStyle/>
        <a:p>
          <a:endParaRPr lang="be-BY"/>
        </a:p>
      </dgm:t>
    </dgm:pt>
    <dgm:pt modelId="{AE5F723F-6023-454A-9D43-8E4B54C1634B}" type="sibTrans" cxnId="{0E0D5084-EF63-4722-BEE1-AA7806AF06EA}">
      <dgm:prSet/>
      <dgm:spPr/>
      <dgm:t>
        <a:bodyPr/>
        <a:lstStyle/>
        <a:p>
          <a:endParaRPr lang="be-BY"/>
        </a:p>
      </dgm:t>
    </dgm:pt>
    <dgm:pt modelId="{5D9651DD-5DAB-4255-89DF-49D5861CAC5B}">
      <dgm:prSet phldrT="[Текст]"/>
      <dgm:spPr/>
      <dgm:t>
        <a:bodyPr/>
        <a:lstStyle/>
        <a:p>
          <a:r>
            <a:rPr lang="be-BY" dirty="0" smtClean="0"/>
            <a:t>каждый оратор стремится в качестве основы общения навязать в скрытой форме свой личный интерес</a:t>
          </a:r>
          <a:endParaRPr lang="be-BY" dirty="0"/>
        </a:p>
      </dgm:t>
    </dgm:pt>
    <dgm:pt modelId="{9A70EA7E-E7CC-4AFE-AC3E-AA6E0A20A605}" type="parTrans" cxnId="{59C2489C-6325-44E2-BF73-31DA14DE5F6B}">
      <dgm:prSet/>
      <dgm:spPr/>
      <dgm:t>
        <a:bodyPr/>
        <a:lstStyle/>
        <a:p>
          <a:endParaRPr lang="be-BY"/>
        </a:p>
      </dgm:t>
    </dgm:pt>
    <dgm:pt modelId="{F1352F2C-4619-4756-8C25-56558EF133B0}" type="sibTrans" cxnId="{59C2489C-6325-44E2-BF73-31DA14DE5F6B}">
      <dgm:prSet/>
      <dgm:spPr/>
      <dgm:t>
        <a:bodyPr/>
        <a:lstStyle/>
        <a:p>
          <a:endParaRPr lang="be-BY"/>
        </a:p>
      </dgm:t>
    </dgm:pt>
    <dgm:pt modelId="{E2111DC2-7FBD-4E4C-A02B-C60CEDDAB81E}">
      <dgm:prSet phldrT="[Текст]"/>
      <dgm:spPr/>
      <dgm:t>
        <a:bodyPr/>
        <a:lstStyle/>
        <a:p>
          <a:r>
            <a:rPr lang="be-BY" smtClean="0"/>
            <a:t>в процессе общения основная цель – преследовать свою пользу</a:t>
          </a:r>
          <a:endParaRPr lang="be-BY"/>
        </a:p>
      </dgm:t>
    </dgm:pt>
    <dgm:pt modelId="{B3696A25-74F1-4996-9787-55535F142229}" type="parTrans" cxnId="{4A83F820-52E4-4C11-9AEC-42810850AA19}">
      <dgm:prSet/>
      <dgm:spPr/>
      <dgm:t>
        <a:bodyPr/>
        <a:lstStyle/>
        <a:p>
          <a:endParaRPr lang="be-BY"/>
        </a:p>
      </dgm:t>
    </dgm:pt>
    <dgm:pt modelId="{EC764ED7-A488-4175-AC71-20867E90AE42}" type="sibTrans" cxnId="{4A83F820-52E4-4C11-9AEC-42810850AA19}">
      <dgm:prSet/>
      <dgm:spPr/>
      <dgm:t>
        <a:bodyPr/>
        <a:lstStyle/>
        <a:p>
          <a:endParaRPr lang="be-BY"/>
        </a:p>
      </dgm:t>
    </dgm:pt>
    <dgm:pt modelId="{83B622FF-0FF3-4A03-8D25-353F47E7C0A0}">
      <dgm:prSet phldrT="[Текст]"/>
      <dgm:spPr/>
      <dgm:t>
        <a:bodyPr/>
        <a:lstStyle/>
        <a:p>
          <a:r>
            <a:rPr lang="be-BY" smtClean="0"/>
            <a:t>оратор стремится снизить авторитет оппонента при помощи разнообразных уловок; он стремится скрывать свои неудачи и преувеличивать моменты победы в споре</a:t>
          </a:r>
          <a:endParaRPr lang="be-BY"/>
        </a:p>
      </dgm:t>
    </dgm:pt>
    <dgm:pt modelId="{5C24B32D-625D-4748-B2DC-4499F5C093A2}" type="parTrans" cxnId="{491EC6E1-EA52-4E5D-90AC-950D67A7EA61}">
      <dgm:prSet/>
      <dgm:spPr/>
      <dgm:t>
        <a:bodyPr/>
        <a:lstStyle/>
        <a:p>
          <a:endParaRPr lang="be-BY"/>
        </a:p>
      </dgm:t>
    </dgm:pt>
    <dgm:pt modelId="{5279E71A-7C40-4EDE-B15F-868CEB56F00A}" type="sibTrans" cxnId="{491EC6E1-EA52-4E5D-90AC-950D67A7EA61}">
      <dgm:prSet/>
      <dgm:spPr/>
      <dgm:t>
        <a:bodyPr/>
        <a:lstStyle/>
        <a:p>
          <a:endParaRPr lang="be-BY"/>
        </a:p>
      </dgm:t>
    </dgm:pt>
    <dgm:pt modelId="{222E9C05-5E58-4599-B10C-E91E491ECD37}">
      <dgm:prSet/>
      <dgm:spPr/>
      <dgm:t>
        <a:bodyPr/>
        <a:lstStyle/>
        <a:p>
          <a:r>
            <a:rPr lang="be-BY" smtClean="0"/>
            <a:t>оратор любой ценой стремится оставить за собой окончательное суждение</a:t>
          </a:r>
          <a:endParaRPr lang="be-BY"/>
        </a:p>
      </dgm:t>
    </dgm:pt>
    <dgm:pt modelId="{456558A3-4D2F-4663-9D1F-F8444A6D8ADC}" type="parTrans" cxnId="{E58684BF-3DC8-4760-B799-01FB3DF3AAF4}">
      <dgm:prSet/>
      <dgm:spPr/>
    </dgm:pt>
    <dgm:pt modelId="{21F49898-1ADA-45CD-A208-DD972EDC2BEF}" type="sibTrans" cxnId="{E58684BF-3DC8-4760-B799-01FB3DF3AAF4}">
      <dgm:prSet/>
      <dgm:spPr/>
    </dgm:pt>
    <dgm:pt modelId="{9A090393-58BF-4B13-9336-B2197F0B9CE2}">
      <dgm:prSet/>
      <dgm:spPr/>
      <dgm:t>
        <a:bodyPr/>
        <a:lstStyle/>
        <a:p>
          <a:r>
            <a:rPr lang="be-BY" smtClean="0"/>
            <a:t>основана на незыблемости собственного тезиса и отстаивания своей позиции, несмотря ни на что</a:t>
          </a:r>
          <a:endParaRPr lang="be-BY"/>
        </a:p>
      </dgm:t>
    </dgm:pt>
    <dgm:pt modelId="{25ABF2CA-F924-4009-8988-CF45A6F5C5F9}" type="parTrans" cxnId="{FCFAEF44-7755-4250-995A-84C7AA4E47FA}">
      <dgm:prSet/>
      <dgm:spPr/>
    </dgm:pt>
    <dgm:pt modelId="{942690E9-495F-44DB-A9E1-782604628751}" type="sibTrans" cxnId="{FCFAEF44-7755-4250-995A-84C7AA4E47FA}">
      <dgm:prSet/>
      <dgm:spPr/>
    </dgm:pt>
    <dgm:pt modelId="{F0AF97AB-4A16-4474-9F5A-8F4D957226D1}" type="pres">
      <dgm:prSet presAssocID="{A6988007-EBB9-4A12-B914-7BA2DD908C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61F23-E886-476F-A208-DF09486BCC46}" type="pres">
      <dgm:prSet presAssocID="{59AAEBE2-D4D4-464D-92CA-D5B0EE0CADF6}" presName="roof" presStyleLbl="dkBgShp" presStyleIdx="0" presStyleCnt="2"/>
      <dgm:spPr/>
      <dgm:t>
        <a:bodyPr/>
        <a:lstStyle/>
        <a:p>
          <a:endParaRPr lang="ru-RU"/>
        </a:p>
      </dgm:t>
    </dgm:pt>
    <dgm:pt modelId="{67F233FF-F538-4FF9-A7C8-C0A8FD8E1C1E}" type="pres">
      <dgm:prSet presAssocID="{59AAEBE2-D4D4-464D-92CA-D5B0EE0CADF6}" presName="pillars" presStyleCnt="0"/>
      <dgm:spPr/>
    </dgm:pt>
    <dgm:pt modelId="{1D8E5358-14F2-4A8D-9025-AE5B934F98A3}" type="pres">
      <dgm:prSet presAssocID="{59AAEBE2-D4D4-464D-92CA-D5B0EE0CADF6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56C2DC3-66B3-4A02-95FC-73DC8FFF88FB}" type="pres">
      <dgm:prSet presAssocID="{E2111DC2-7FBD-4E4C-A02B-C60CEDDAB81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D9EE571-9B3B-4F2F-BEF8-845258122D8E}" type="pres">
      <dgm:prSet presAssocID="{83B622FF-0FF3-4A03-8D25-353F47E7C0A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A7B11C7-0BB4-40DE-9552-94EAE5942F8C}" type="pres">
      <dgm:prSet presAssocID="{222E9C05-5E58-4599-B10C-E91E491ECD3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C7F5C24-ADBE-4C78-94B4-23798CC3F59D}" type="pres">
      <dgm:prSet presAssocID="{9A090393-58BF-4B13-9336-B2197F0B9CE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CF55D98-99C7-4F14-9D45-45CAADC3F4BE}" type="pres">
      <dgm:prSet presAssocID="{59AAEBE2-D4D4-464D-92CA-D5B0EE0CADF6}" presName="base" presStyleLbl="dkBgShp" presStyleIdx="1" presStyleCnt="2"/>
      <dgm:spPr/>
    </dgm:pt>
  </dgm:ptLst>
  <dgm:cxnLst>
    <dgm:cxn modelId="{BD7B676F-59CB-46F3-BFDB-E8D96DFD8B7C}" type="presOf" srcId="{A6988007-EBB9-4A12-B914-7BA2DD908CA3}" destId="{F0AF97AB-4A16-4474-9F5A-8F4D957226D1}" srcOrd="0" destOrd="0" presId="urn:microsoft.com/office/officeart/2005/8/layout/hList3"/>
    <dgm:cxn modelId="{E58684BF-3DC8-4760-B799-01FB3DF3AAF4}" srcId="{59AAEBE2-D4D4-464D-92CA-D5B0EE0CADF6}" destId="{222E9C05-5E58-4599-B10C-E91E491ECD37}" srcOrd="3" destOrd="0" parTransId="{456558A3-4D2F-4663-9D1F-F8444A6D8ADC}" sibTransId="{21F49898-1ADA-45CD-A208-DD972EDC2BEF}"/>
    <dgm:cxn modelId="{491EC6E1-EA52-4E5D-90AC-950D67A7EA61}" srcId="{59AAEBE2-D4D4-464D-92CA-D5B0EE0CADF6}" destId="{83B622FF-0FF3-4A03-8D25-353F47E7C0A0}" srcOrd="2" destOrd="0" parTransId="{5C24B32D-625D-4748-B2DC-4499F5C093A2}" sibTransId="{5279E71A-7C40-4EDE-B15F-868CEB56F00A}"/>
    <dgm:cxn modelId="{F0751601-6D74-43D0-A5FC-3AF939194BBB}" type="presOf" srcId="{9A090393-58BF-4B13-9336-B2197F0B9CE2}" destId="{0C7F5C24-ADBE-4C78-94B4-23798CC3F59D}" srcOrd="0" destOrd="0" presId="urn:microsoft.com/office/officeart/2005/8/layout/hList3"/>
    <dgm:cxn modelId="{5FCD363D-6A8D-4DC4-A2F0-B4D3EED26B95}" type="presOf" srcId="{222E9C05-5E58-4599-B10C-E91E491ECD37}" destId="{1A7B11C7-0BB4-40DE-9552-94EAE5942F8C}" srcOrd="0" destOrd="0" presId="urn:microsoft.com/office/officeart/2005/8/layout/hList3"/>
    <dgm:cxn modelId="{00A2D9C3-16AF-4078-B014-79ECED274457}" type="presOf" srcId="{5D9651DD-5DAB-4255-89DF-49D5861CAC5B}" destId="{1D8E5358-14F2-4A8D-9025-AE5B934F98A3}" srcOrd="0" destOrd="0" presId="urn:microsoft.com/office/officeart/2005/8/layout/hList3"/>
    <dgm:cxn modelId="{4A83F820-52E4-4C11-9AEC-42810850AA19}" srcId="{59AAEBE2-D4D4-464D-92CA-D5B0EE0CADF6}" destId="{E2111DC2-7FBD-4E4C-A02B-C60CEDDAB81E}" srcOrd="1" destOrd="0" parTransId="{B3696A25-74F1-4996-9787-55535F142229}" sibTransId="{EC764ED7-A488-4175-AC71-20867E90AE42}"/>
    <dgm:cxn modelId="{45A92290-D8E9-49A8-B69E-DBFC9AA9D92C}" type="presOf" srcId="{E2111DC2-7FBD-4E4C-A02B-C60CEDDAB81E}" destId="{A56C2DC3-66B3-4A02-95FC-73DC8FFF88FB}" srcOrd="0" destOrd="0" presId="urn:microsoft.com/office/officeart/2005/8/layout/hList3"/>
    <dgm:cxn modelId="{59C2489C-6325-44E2-BF73-31DA14DE5F6B}" srcId="{59AAEBE2-D4D4-464D-92CA-D5B0EE0CADF6}" destId="{5D9651DD-5DAB-4255-89DF-49D5861CAC5B}" srcOrd="0" destOrd="0" parTransId="{9A70EA7E-E7CC-4AFE-AC3E-AA6E0A20A605}" sibTransId="{F1352F2C-4619-4756-8C25-56558EF133B0}"/>
    <dgm:cxn modelId="{4717A2E7-7619-4EA1-9AD1-970D6C180935}" type="presOf" srcId="{59AAEBE2-D4D4-464D-92CA-D5B0EE0CADF6}" destId="{B4F61F23-E886-476F-A208-DF09486BCC46}" srcOrd="0" destOrd="0" presId="urn:microsoft.com/office/officeart/2005/8/layout/hList3"/>
    <dgm:cxn modelId="{43947ADF-60C8-48FB-9E34-9A24E03837CC}" type="presOf" srcId="{83B622FF-0FF3-4A03-8D25-353F47E7C0A0}" destId="{2D9EE571-9B3B-4F2F-BEF8-845258122D8E}" srcOrd="0" destOrd="0" presId="urn:microsoft.com/office/officeart/2005/8/layout/hList3"/>
    <dgm:cxn modelId="{FCFAEF44-7755-4250-995A-84C7AA4E47FA}" srcId="{59AAEBE2-D4D4-464D-92CA-D5B0EE0CADF6}" destId="{9A090393-58BF-4B13-9336-B2197F0B9CE2}" srcOrd="4" destOrd="0" parTransId="{25ABF2CA-F924-4009-8988-CF45A6F5C5F9}" sibTransId="{942690E9-495F-44DB-A9E1-782604628751}"/>
    <dgm:cxn modelId="{0E0D5084-EF63-4722-BEE1-AA7806AF06EA}" srcId="{A6988007-EBB9-4A12-B914-7BA2DD908CA3}" destId="{59AAEBE2-D4D4-464D-92CA-D5B0EE0CADF6}" srcOrd="0" destOrd="0" parTransId="{25C339E0-DC2F-444F-932F-1C079CE5910E}" sibTransId="{AE5F723F-6023-454A-9D43-8E4B54C1634B}"/>
    <dgm:cxn modelId="{2D548DAD-1797-4342-B6AE-0A064660251C}" type="presParOf" srcId="{F0AF97AB-4A16-4474-9F5A-8F4D957226D1}" destId="{B4F61F23-E886-476F-A208-DF09486BCC46}" srcOrd="0" destOrd="0" presId="urn:microsoft.com/office/officeart/2005/8/layout/hList3"/>
    <dgm:cxn modelId="{3EA05598-0A5D-4479-A8EF-7F6FB47FD5F6}" type="presParOf" srcId="{F0AF97AB-4A16-4474-9F5A-8F4D957226D1}" destId="{67F233FF-F538-4FF9-A7C8-C0A8FD8E1C1E}" srcOrd="1" destOrd="0" presId="urn:microsoft.com/office/officeart/2005/8/layout/hList3"/>
    <dgm:cxn modelId="{AB662CFC-5865-47D3-BD8C-07BFD0A41572}" type="presParOf" srcId="{67F233FF-F538-4FF9-A7C8-C0A8FD8E1C1E}" destId="{1D8E5358-14F2-4A8D-9025-AE5B934F98A3}" srcOrd="0" destOrd="0" presId="urn:microsoft.com/office/officeart/2005/8/layout/hList3"/>
    <dgm:cxn modelId="{FF77F2C6-53DD-469A-9C7F-440C38ACF06F}" type="presParOf" srcId="{67F233FF-F538-4FF9-A7C8-C0A8FD8E1C1E}" destId="{A56C2DC3-66B3-4A02-95FC-73DC8FFF88FB}" srcOrd="1" destOrd="0" presId="urn:microsoft.com/office/officeart/2005/8/layout/hList3"/>
    <dgm:cxn modelId="{163436B2-1ECB-4A6B-AEA9-9D052353C17A}" type="presParOf" srcId="{67F233FF-F538-4FF9-A7C8-C0A8FD8E1C1E}" destId="{2D9EE571-9B3B-4F2F-BEF8-845258122D8E}" srcOrd="2" destOrd="0" presId="urn:microsoft.com/office/officeart/2005/8/layout/hList3"/>
    <dgm:cxn modelId="{ABE1CF61-E87B-4B19-95B8-989EA5657C87}" type="presParOf" srcId="{67F233FF-F538-4FF9-A7C8-C0A8FD8E1C1E}" destId="{1A7B11C7-0BB4-40DE-9552-94EAE5942F8C}" srcOrd="3" destOrd="0" presId="urn:microsoft.com/office/officeart/2005/8/layout/hList3"/>
    <dgm:cxn modelId="{6DB9B667-1350-4A95-8644-89A34ABAEC95}" type="presParOf" srcId="{67F233FF-F538-4FF9-A7C8-C0A8FD8E1C1E}" destId="{0C7F5C24-ADBE-4C78-94B4-23798CC3F59D}" srcOrd="4" destOrd="0" presId="urn:microsoft.com/office/officeart/2005/8/layout/hList3"/>
    <dgm:cxn modelId="{47AF0BA6-A7A8-4113-ADAF-0C1E82A056C5}" type="presParOf" srcId="{F0AF97AB-4A16-4474-9F5A-8F4D957226D1}" destId="{7CF55D98-99C7-4F14-9D45-45CAADC3F4B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C142F-1F68-4267-AD31-56FA4BAD758D}" type="doc">
      <dgm:prSet loTypeId="urn:microsoft.com/office/officeart/2005/8/layout/radial4" loCatId="relationship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be-BY"/>
        </a:p>
      </dgm:t>
    </dgm:pt>
    <dgm:pt modelId="{F31C53BD-7712-43E5-892E-700AB8BE5358}">
      <dgm:prSet phldrT="[Текст]"/>
      <dgm:spPr/>
      <dgm:t>
        <a:bodyPr/>
        <a:lstStyle/>
        <a:p>
          <a:r>
            <a:rPr lang="ru-RU" smtClean="0"/>
            <a:t>Вывод</a:t>
          </a:r>
          <a:endParaRPr lang="be-BY"/>
        </a:p>
      </dgm:t>
    </dgm:pt>
    <dgm:pt modelId="{4DF07B33-638D-484F-94F4-573386763F9A}" type="parTrans" cxnId="{AE0D3237-8341-4807-BB31-5E63001E858C}">
      <dgm:prSet/>
      <dgm:spPr/>
      <dgm:t>
        <a:bodyPr/>
        <a:lstStyle/>
        <a:p>
          <a:endParaRPr lang="be-BY"/>
        </a:p>
      </dgm:t>
    </dgm:pt>
    <dgm:pt modelId="{1CC1D733-BC88-4B87-AD81-29025F3532DE}" type="sibTrans" cxnId="{AE0D3237-8341-4807-BB31-5E63001E858C}">
      <dgm:prSet/>
      <dgm:spPr/>
      <dgm:t>
        <a:bodyPr/>
        <a:lstStyle/>
        <a:p>
          <a:endParaRPr lang="be-BY"/>
        </a:p>
      </dgm:t>
    </dgm:pt>
    <dgm:pt modelId="{5E654627-29F5-4B89-BC24-2EE0EA23C3FB}">
      <dgm:prSet phldrT="[Текст]"/>
      <dgm:spPr/>
      <dgm:t>
        <a:bodyPr/>
        <a:lstStyle/>
        <a:p>
          <a:r>
            <a:rPr lang="ru-RU" smtClean="0"/>
            <a:t>Аргументы</a:t>
          </a:r>
          <a:endParaRPr lang="be-BY"/>
        </a:p>
      </dgm:t>
    </dgm:pt>
    <dgm:pt modelId="{37F84D8D-E6F7-48AD-B153-5FE0F1CF8A49}" type="parTrans" cxnId="{A286EEA9-B981-497A-B1ED-B78A6D4FED24}">
      <dgm:prSet/>
      <dgm:spPr/>
      <dgm:t>
        <a:bodyPr/>
        <a:lstStyle/>
        <a:p>
          <a:endParaRPr lang="be-BY"/>
        </a:p>
      </dgm:t>
    </dgm:pt>
    <dgm:pt modelId="{189FDF79-959B-4829-A693-0BBC3CF3C428}" type="sibTrans" cxnId="{A286EEA9-B981-497A-B1ED-B78A6D4FED24}">
      <dgm:prSet/>
      <dgm:spPr/>
      <dgm:t>
        <a:bodyPr/>
        <a:lstStyle/>
        <a:p>
          <a:endParaRPr lang="be-BY"/>
        </a:p>
      </dgm:t>
    </dgm:pt>
    <dgm:pt modelId="{E88D4D28-0C6D-4743-8595-A7D2E3370FBC}">
      <dgm:prSet phldrT="[Текст]"/>
      <dgm:spPr/>
      <dgm:t>
        <a:bodyPr/>
        <a:lstStyle/>
        <a:p>
          <a:r>
            <a:rPr lang="ru-RU" smtClean="0"/>
            <a:t>Аргументы</a:t>
          </a:r>
          <a:endParaRPr lang="be-BY"/>
        </a:p>
      </dgm:t>
    </dgm:pt>
    <dgm:pt modelId="{D8EF18AC-4BC8-45B9-BC9E-819CB99CE100}" type="parTrans" cxnId="{9B11EC99-E687-47A0-8FC0-08DA714AA0A3}">
      <dgm:prSet/>
      <dgm:spPr/>
      <dgm:t>
        <a:bodyPr/>
        <a:lstStyle/>
        <a:p>
          <a:endParaRPr lang="be-BY"/>
        </a:p>
      </dgm:t>
    </dgm:pt>
    <dgm:pt modelId="{3A47AFD5-8E81-40CE-B2BD-3BA6E7DDC30C}" type="sibTrans" cxnId="{9B11EC99-E687-47A0-8FC0-08DA714AA0A3}">
      <dgm:prSet/>
      <dgm:spPr/>
      <dgm:t>
        <a:bodyPr/>
        <a:lstStyle/>
        <a:p>
          <a:endParaRPr lang="be-BY"/>
        </a:p>
      </dgm:t>
    </dgm:pt>
    <dgm:pt modelId="{BEB39101-D032-491A-8221-60D852F16729}">
      <dgm:prSet phldrT="[Текст]"/>
      <dgm:spPr/>
      <dgm:t>
        <a:bodyPr/>
        <a:lstStyle/>
        <a:p>
          <a:r>
            <a:rPr lang="ru-RU" smtClean="0"/>
            <a:t>Аргументы</a:t>
          </a:r>
          <a:endParaRPr lang="be-BY"/>
        </a:p>
      </dgm:t>
    </dgm:pt>
    <dgm:pt modelId="{15DFEE4B-E8B8-40F4-8B3D-C616F46F3F5C}" type="parTrans" cxnId="{88E5E822-55EF-4D20-9FD2-7A8240D16251}">
      <dgm:prSet/>
      <dgm:spPr/>
      <dgm:t>
        <a:bodyPr/>
        <a:lstStyle/>
        <a:p>
          <a:endParaRPr lang="be-BY"/>
        </a:p>
      </dgm:t>
    </dgm:pt>
    <dgm:pt modelId="{F05EBFE7-58ED-41BE-8E25-975F4DE68CA6}" type="sibTrans" cxnId="{88E5E822-55EF-4D20-9FD2-7A8240D16251}">
      <dgm:prSet/>
      <dgm:spPr/>
      <dgm:t>
        <a:bodyPr/>
        <a:lstStyle/>
        <a:p>
          <a:endParaRPr lang="be-BY"/>
        </a:p>
      </dgm:t>
    </dgm:pt>
    <dgm:pt modelId="{B2CCC672-8846-4268-B32B-EAC56DD6A9CA}" type="pres">
      <dgm:prSet presAssocID="{5C3C142F-1F68-4267-AD31-56FA4BAD75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9BAAAC-827C-47ED-B98D-6681C9FE40BD}" type="pres">
      <dgm:prSet presAssocID="{F31C53BD-7712-43E5-892E-700AB8BE5358}" presName="centerShape" presStyleLbl="node0" presStyleIdx="0" presStyleCnt="1"/>
      <dgm:spPr/>
      <dgm:t>
        <a:bodyPr/>
        <a:lstStyle/>
        <a:p>
          <a:endParaRPr lang="ru-RU"/>
        </a:p>
      </dgm:t>
    </dgm:pt>
    <dgm:pt modelId="{790BF5A3-DBA6-473C-848C-5F59D578CC80}" type="pres">
      <dgm:prSet presAssocID="{37F84D8D-E6F7-48AD-B153-5FE0F1CF8A4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43F2C85-0673-4631-BD55-8CC91C98E608}" type="pres">
      <dgm:prSet presAssocID="{5E654627-29F5-4B89-BC24-2EE0EA23C3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48AB0-B266-475B-BED2-23EAF7860B61}" type="pres">
      <dgm:prSet presAssocID="{D8EF18AC-4BC8-45B9-BC9E-819CB99CE10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36CE74C-79D8-457B-8D81-B52808A2A54F}" type="pres">
      <dgm:prSet presAssocID="{E88D4D28-0C6D-4743-8595-A7D2E3370F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E27B8-C691-43FB-80F1-645ACC6F8816}" type="pres">
      <dgm:prSet presAssocID="{15DFEE4B-E8B8-40F4-8B3D-C616F46F3F5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80C9DD7-8CE0-4B59-9C3E-087390C3B1F2}" type="pres">
      <dgm:prSet presAssocID="{BEB39101-D032-491A-8221-60D852F167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6EEA9-B981-497A-B1ED-B78A6D4FED24}" srcId="{F31C53BD-7712-43E5-892E-700AB8BE5358}" destId="{5E654627-29F5-4B89-BC24-2EE0EA23C3FB}" srcOrd="0" destOrd="0" parTransId="{37F84D8D-E6F7-48AD-B153-5FE0F1CF8A49}" sibTransId="{189FDF79-959B-4829-A693-0BBC3CF3C428}"/>
    <dgm:cxn modelId="{9B11EC99-E687-47A0-8FC0-08DA714AA0A3}" srcId="{F31C53BD-7712-43E5-892E-700AB8BE5358}" destId="{E88D4D28-0C6D-4743-8595-A7D2E3370FBC}" srcOrd="1" destOrd="0" parTransId="{D8EF18AC-4BC8-45B9-BC9E-819CB99CE100}" sibTransId="{3A47AFD5-8E81-40CE-B2BD-3BA6E7DDC30C}"/>
    <dgm:cxn modelId="{B78FF451-8BAC-4B2E-AB0A-EC70733D9545}" type="presOf" srcId="{15DFEE4B-E8B8-40F4-8B3D-C616F46F3F5C}" destId="{1C2E27B8-C691-43FB-80F1-645ACC6F8816}" srcOrd="0" destOrd="0" presId="urn:microsoft.com/office/officeart/2005/8/layout/radial4"/>
    <dgm:cxn modelId="{88E5E822-55EF-4D20-9FD2-7A8240D16251}" srcId="{F31C53BD-7712-43E5-892E-700AB8BE5358}" destId="{BEB39101-D032-491A-8221-60D852F16729}" srcOrd="2" destOrd="0" parTransId="{15DFEE4B-E8B8-40F4-8B3D-C616F46F3F5C}" sibTransId="{F05EBFE7-58ED-41BE-8E25-975F4DE68CA6}"/>
    <dgm:cxn modelId="{C51E361C-C9DB-49C6-A38C-68D55CEE22C9}" type="presOf" srcId="{BEB39101-D032-491A-8221-60D852F16729}" destId="{F80C9DD7-8CE0-4B59-9C3E-087390C3B1F2}" srcOrd="0" destOrd="0" presId="urn:microsoft.com/office/officeart/2005/8/layout/radial4"/>
    <dgm:cxn modelId="{D6C2D7C0-4199-4FA0-8C55-D6B335B207B7}" type="presOf" srcId="{D8EF18AC-4BC8-45B9-BC9E-819CB99CE100}" destId="{BE648AB0-B266-475B-BED2-23EAF7860B61}" srcOrd="0" destOrd="0" presId="urn:microsoft.com/office/officeart/2005/8/layout/radial4"/>
    <dgm:cxn modelId="{AE0D3237-8341-4807-BB31-5E63001E858C}" srcId="{5C3C142F-1F68-4267-AD31-56FA4BAD758D}" destId="{F31C53BD-7712-43E5-892E-700AB8BE5358}" srcOrd="0" destOrd="0" parTransId="{4DF07B33-638D-484F-94F4-573386763F9A}" sibTransId="{1CC1D733-BC88-4B87-AD81-29025F3532DE}"/>
    <dgm:cxn modelId="{8907C387-5C74-4A04-9761-295F1EAA972C}" type="presOf" srcId="{37F84D8D-E6F7-48AD-B153-5FE0F1CF8A49}" destId="{790BF5A3-DBA6-473C-848C-5F59D578CC80}" srcOrd="0" destOrd="0" presId="urn:microsoft.com/office/officeart/2005/8/layout/radial4"/>
    <dgm:cxn modelId="{26FF20B5-B74F-45E1-8FD8-E254E03AC83B}" type="presOf" srcId="{5C3C142F-1F68-4267-AD31-56FA4BAD758D}" destId="{B2CCC672-8846-4268-B32B-EAC56DD6A9CA}" srcOrd="0" destOrd="0" presId="urn:microsoft.com/office/officeart/2005/8/layout/radial4"/>
    <dgm:cxn modelId="{3C96E2AF-1C04-429D-931D-0CBAF6535CD2}" type="presOf" srcId="{F31C53BD-7712-43E5-892E-700AB8BE5358}" destId="{879BAAAC-827C-47ED-B98D-6681C9FE40BD}" srcOrd="0" destOrd="0" presId="urn:microsoft.com/office/officeart/2005/8/layout/radial4"/>
    <dgm:cxn modelId="{0F73DEF9-4E43-49F7-8EED-BCA94BA33C48}" type="presOf" srcId="{E88D4D28-0C6D-4743-8595-A7D2E3370FBC}" destId="{C36CE74C-79D8-457B-8D81-B52808A2A54F}" srcOrd="0" destOrd="0" presId="urn:microsoft.com/office/officeart/2005/8/layout/radial4"/>
    <dgm:cxn modelId="{6F41CF01-DF3A-468B-A740-33BD2A6CD2C1}" type="presOf" srcId="{5E654627-29F5-4B89-BC24-2EE0EA23C3FB}" destId="{A43F2C85-0673-4631-BD55-8CC91C98E608}" srcOrd="0" destOrd="0" presId="urn:microsoft.com/office/officeart/2005/8/layout/radial4"/>
    <dgm:cxn modelId="{F3417838-0B61-4AC3-85C8-A256E7E9E862}" type="presParOf" srcId="{B2CCC672-8846-4268-B32B-EAC56DD6A9CA}" destId="{879BAAAC-827C-47ED-B98D-6681C9FE40BD}" srcOrd="0" destOrd="0" presId="urn:microsoft.com/office/officeart/2005/8/layout/radial4"/>
    <dgm:cxn modelId="{D86786C9-3A79-49BD-B738-7C9B9A21C417}" type="presParOf" srcId="{B2CCC672-8846-4268-B32B-EAC56DD6A9CA}" destId="{790BF5A3-DBA6-473C-848C-5F59D578CC80}" srcOrd="1" destOrd="0" presId="urn:microsoft.com/office/officeart/2005/8/layout/radial4"/>
    <dgm:cxn modelId="{62B8673D-126F-485A-9A46-C76AB5E5832D}" type="presParOf" srcId="{B2CCC672-8846-4268-B32B-EAC56DD6A9CA}" destId="{A43F2C85-0673-4631-BD55-8CC91C98E608}" srcOrd="2" destOrd="0" presId="urn:microsoft.com/office/officeart/2005/8/layout/radial4"/>
    <dgm:cxn modelId="{60574392-C159-49E4-B396-ED5E3DE5547B}" type="presParOf" srcId="{B2CCC672-8846-4268-B32B-EAC56DD6A9CA}" destId="{BE648AB0-B266-475B-BED2-23EAF7860B61}" srcOrd="3" destOrd="0" presId="urn:microsoft.com/office/officeart/2005/8/layout/radial4"/>
    <dgm:cxn modelId="{54CA189F-82AF-4BF1-92DD-F2CD47D92B2E}" type="presParOf" srcId="{B2CCC672-8846-4268-B32B-EAC56DD6A9CA}" destId="{C36CE74C-79D8-457B-8D81-B52808A2A54F}" srcOrd="4" destOrd="0" presId="urn:microsoft.com/office/officeart/2005/8/layout/radial4"/>
    <dgm:cxn modelId="{83BC29DB-5AFF-4CAC-93C3-B43B57FA508B}" type="presParOf" srcId="{B2CCC672-8846-4268-B32B-EAC56DD6A9CA}" destId="{1C2E27B8-C691-43FB-80F1-645ACC6F8816}" srcOrd="5" destOrd="0" presId="urn:microsoft.com/office/officeart/2005/8/layout/radial4"/>
    <dgm:cxn modelId="{DD7D6595-F28A-4761-A70A-6C78576C3B74}" type="presParOf" srcId="{B2CCC672-8846-4268-B32B-EAC56DD6A9CA}" destId="{F80C9DD7-8CE0-4B59-9C3E-087390C3B1F2}" srcOrd="6" destOrd="0" presId="urn:microsoft.com/office/officeart/2005/8/layout/radial4"/>
  </dgm:cxnLst>
  <dgm:bg>
    <a:solidFill>
      <a:schemeClr val="tx1"/>
    </a:solidFill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988007-EBB9-4A12-B914-7BA2DD908CA3}" type="doc">
      <dgm:prSet loTypeId="urn:microsoft.com/office/officeart/2005/8/layout/hList3" loCatId="list" qsTypeId="urn:microsoft.com/office/officeart/2005/8/quickstyle/simple5" qsCatId="simple" csTypeId="urn:microsoft.com/office/officeart/2005/8/colors/colorful1#8" csCatId="colorful" phldr="1"/>
      <dgm:spPr/>
      <dgm:t>
        <a:bodyPr/>
        <a:lstStyle/>
        <a:p>
          <a:endParaRPr lang="be-BY"/>
        </a:p>
      </dgm:t>
    </dgm:pt>
    <dgm:pt modelId="{59AAEBE2-D4D4-464D-92CA-D5B0EE0CADF6}">
      <dgm:prSet phldrT="[Текст]"/>
      <dgm:spPr/>
      <dgm:t>
        <a:bodyPr/>
        <a:lstStyle/>
        <a:p>
          <a:r>
            <a:rPr lang="ru-RU" smtClean="0"/>
            <a:t>Диалектика</a:t>
          </a:r>
          <a:endParaRPr lang="be-BY"/>
        </a:p>
      </dgm:t>
    </dgm:pt>
    <dgm:pt modelId="{25C339E0-DC2F-444F-932F-1C079CE5910E}" type="parTrans" cxnId="{0E0D5084-EF63-4722-BEE1-AA7806AF06EA}">
      <dgm:prSet/>
      <dgm:spPr/>
      <dgm:t>
        <a:bodyPr/>
        <a:lstStyle/>
        <a:p>
          <a:endParaRPr lang="be-BY"/>
        </a:p>
      </dgm:t>
    </dgm:pt>
    <dgm:pt modelId="{AE5F723F-6023-454A-9D43-8E4B54C1634B}" type="sibTrans" cxnId="{0E0D5084-EF63-4722-BEE1-AA7806AF06EA}">
      <dgm:prSet/>
      <dgm:spPr/>
      <dgm:t>
        <a:bodyPr/>
        <a:lstStyle/>
        <a:p>
          <a:endParaRPr lang="be-BY"/>
        </a:p>
      </dgm:t>
    </dgm:pt>
    <dgm:pt modelId="{5D9651DD-5DAB-4255-89DF-49D5861CAC5B}">
      <dgm:prSet phldrT="[Текст]"/>
      <dgm:spPr/>
      <dgm:t>
        <a:bodyPr/>
        <a:lstStyle/>
        <a:p>
          <a:r>
            <a:rPr lang="be-BY" smtClean="0"/>
            <a:t>рассуждения строятся на законах рационализма, логики и риторики</a:t>
          </a:r>
          <a:endParaRPr lang="be-BY"/>
        </a:p>
      </dgm:t>
    </dgm:pt>
    <dgm:pt modelId="{9A70EA7E-E7CC-4AFE-AC3E-AA6E0A20A605}" type="parTrans" cxnId="{59C2489C-6325-44E2-BF73-31DA14DE5F6B}">
      <dgm:prSet/>
      <dgm:spPr/>
      <dgm:t>
        <a:bodyPr/>
        <a:lstStyle/>
        <a:p>
          <a:endParaRPr lang="be-BY"/>
        </a:p>
      </dgm:t>
    </dgm:pt>
    <dgm:pt modelId="{F1352F2C-4619-4756-8C25-56558EF133B0}" type="sibTrans" cxnId="{59C2489C-6325-44E2-BF73-31DA14DE5F6B}">
      <dgm:prSet/>
      <dgm:spPr/>
      <dgm:t>
        <a:bodyPr/>
        <a:lstStyle/>
        <a:p>
          <a:endParaRPr lang="be-BY"/>
        </a:p>
      </dgm:t>
    </dgm:pt>
    <dgm:pt modelId="{E2111DC2-7FBD-4E4C-A02B-C60CEDDAB81E}">
      <dgm:prSet phldrT="[Текст]"/>
      <dgm:spPr/>
      <dgm:t>
        <a:bodyPr/>
        <a:lstStyle/>
        <a:p>
          <a:r>
            <a:rPr lang="be-BY" smtClean="0"/>
            <a:t> «держать тезис», придерживаться тождественности терминов и их содержания в процессе всего рассуждения</a:t>
          </a:r>
          <a:endParaRPr lang="be-BY"/>
        </a:p>
      </dgm:t>
    </dgm:pt>
    <dgm:pt modelId="{B3696A25-74F1-4996-9787-55535F142229}" type="parTrans" cxnId="{4A83F820-52E4-4C11-9AEC-42810850AA19}">
      <dgm:prSet/>
      <dgm:spPr/>
      <dgm:t>
        <a:bodyPr/>
        <a:lstStyle/>
        <a:p>
          <a:endParaRPr lang="be-BY"/>
        </a:p>
      </dgm:t>
    </dgm:pt>
    <dgm:pt modelId="{EC764ED7-A488-4175-AC71-20867E90AE42}" type="sibTrans" cxnId="{4A83F820-52E4-4C11-9AEC-42810850AA19}">
      <dgm:prSet/>
      <dgm:spPr/>
      <dgm:t>
        <a:bodyPr/>
        <a:lstStyle/>
        <a:p>
          <a:endParaRPr lang="be-BY"/>
        </a:p>
      </dgm:t>
    </dgm:pt>
    <dgm:pt modelId="{83B622FF-0FF3-4A03-8D25-353F47E7C0A0}">
      <dgm:prSet phldrT="[Текст]"/>
      <dgm:spPr/>
      <dgm:t>
        <a:bodyPr/>
        <a:lstStyle/>
        <a:p>
          <a:r>
            <a:rPr lang="be-BY" smtClean="0"/>
            <a:t>рассматривать всю полноту фактов в качестве эмпирического основания речи</a:t>
          </a:r>
          <a:endParaRPr lang="be-BY"/>
        </a:p>
      </dgm:t>
    </dgm:pt>
    <dgm:pt modelId="{5C24B32D-625D-4748-B2DC-4499F5C093A2}" type="parTrans" cxnId="{491EC6E1-EA52-4E5D-90AC-950D67A7EA61}">
      <dgm:prSet/>
      <dgm:spPr/>
      <dgm:t>
        <a:bodyPr/>
        <a:lstStyle/>
        <a:p>
          <a:endParaRPr lang="be-BY"/>
        </a:p>
      </dgm:t>
    </dgm:pt>
    <dgm:pt modelId="{5279E71A-7C40-4EDE-B15F-868CEB56F00A}" type="sibTrans" cxnId="{491EC6E1-EA52-4E5D-90AC-950D67A7EA61}">
      <dgm:prSet/>
      <dgm:spPr/>
      <dgm:t>
        <a:bodyPr/>
        <a:lstStyle/>
        <a:p>
          <a:endParaRPr lang="be-BY"/>
        </a:p>
      </dgm:t>
    </dgm:pt>
    <dgm:pt modelId="{222E9C05-5E58-4599-B10C-E91E491ECD37}">
      <dgm:prSet/>
      <dgm:spPr/>
      <dgm:t>
        <a:bodyPr/>
        <a:lstStyle/>
        <a:p>
          <a:r>
            <a:rPr lang="be-BY" smtClean="0"/>
            <a:t>не допускать авторитарного и психологического давления на оппонента</a:t>
          </a:r>
          <a:endParaRPr lang="be-BY"/>
        </a:p>
      </dgm:t>
    </dgm:pt>
    <dgm:pt modelId="{456558A3-4D2F-4663-9D1F-F8444A6D8ADC}" type="parTrans" cxnId="{E58684BF-3DC8-4760-B799-01FB3DF3AAF4}">
      <dgm:prSet/>
      <dgm:spPr/>
      <dgm:t>
        <a:bodyPr/>
        <a:lstStyle/>
        <a:p>
          <a:endParaRPr lang="be-BY"/>
        </a:p>
      </dgm:t>
    </dgm:pt>
    <dgm:pt modelId="{21F49898-1ADA-45CD-A208-DD972EDC2BEF}" type="sibTrans" cxnId="{E58684BF-3DC8-4760-B799-01FB3DF3AAF4}">
      <dgm:prSet/>
      <dgm:spPr/>
      <dgm:t>
        <a:bodyPr/>
        <a:lstStyle/>
        <a:p>
          <a:endParaRPr lang="be-BY"/>
        </a:p>
      </dgm:t>
    </dgm:pt>
    <dgm:pt modelId="{9A090393-58BF-4B13-9336-B2197F0B9CE2}">
      <dgm:prSet/>
      <dgm:spPr/>
      <dgm:t>
        <a:bodyPr/>
        <a:lstStyle/>
        <a:p>
          <a:r>
            <a:rPr lang="be-BY" smtClean="0"/>
            <a:t>уважительно относиться к оппоненту, опровергать его позицию исключительно в поисках истины; не прибегать к недозволенным приемам и уловкам в споре</a:t>
          </a:r>
          <a:endParaRPr lang="be-BY"/>
        </a:p>
      </dgm:t>
    </dgm:pt>
    <dgm:pt modelId="{25ABF2CA-F924-4009-8988-CF45A6F5C5F9}" type="parTrans" cxnId="{FCFAEF44-7755-4250-995A-84C7AA4E47FA}">
      <dgm:prSet/>
      <dgm:spPr/>
      <dgm:t>
        <a:bodyPr/>
        <a:lstStyle/>
        <a:p>
          <a:endParaRPr lang="be-BY"/>
        </a:p>
      </dgm:t>
    </dgm:pt>
    <dgm:pt modelId="{942690E9-495F-44DB-A9E1-782604628751}" type="sibTrans" cxnId="{FCFAEF44-7755-4250-995A-84C7AA4E47FA}">
      <dgm:prSet/>
      <dgm:spPr/>
      <dgm:t>
        <a:bodyPr/>
        <a:lstStyle/>
        <a:p>
          <a:endParaRPr lang="be-BY"/>
        </a:p>
      </dgm:t>
    </dgm:pt>
    <dgm:pt modelId="{F0AF97AB-4A16-4474-9F5A-8F4D957226D1}" type="pres">
      <dgm:prSet presAssocID="{A6988007-EBB9-4A12-B914-7BA2DD908C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61F23-E886-476F-A208-DF09486BCC46}" type="pres">
      <dgm:prSet presAssocID="{59AAEBE2-D4D4-464D-92CA-D5B0EE0CADF6}" presName="roof" presStyleLbl="dkBgShp" presStyleIdx="0" presStyleCnt="2"/>
      <dgm:spPr/>
      <dgm:t>
        <a:bodyPr/>
        <a:lstStyle/>
        <a:p>
          <a:endParaRPr lang="ru-RU"/>
        </a:p>
      </dgm:t>
    </dgm:pt>
    <dgm:pt modelId="{67F233FF-F538-4FF9-A7C8-C0A8FD8E1C1E}" type="pres">
      <dgm:prSet presAssocID="{59AAEBE2-D4D4-464D-92CA-D5B0EE0CADF6}" presName="pillars" presStyleCnt="0"/>
      <dgm:spPr/>
    </dgm:pt>
    <dgm:pt modelId="{1D8E5358-14F2-4A8D-9025-AE5B934F98A3}" type="pres">
      <dgm:prSet presAssocID="{59AAEBE2-D4D4-464D-92CA-D5B0EE0CADF6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56C2DC3-66B3-4A02-95FC-73DC8FFF88FB}" type="pres">
      <dgm:prSet presAssocID="{E2111DC2-7FBD-4E4C-A02B-C60CEDDAB81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D9EE571-9B3B-4F2F-BEF8-845258122D8E}" type="pres">
      <dgm:prSet presAssocID="{83B622FF-0FF3-4A03-8D25-353F47E7C0A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A7B11C7-0BB4-40DE-9552-94EAE5942F8C}" type="pres">
      <dgm:prSet presAssocID="{222E9C05-5E58-4599-B10C-E91E491ECD3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C7F5C24-ADBE-4C78-94B4-23798CC3F59D}" type="pres">
      <dgm:prSet presAssocID="{9A090393-58BF-4B13-9336-B2197F0B9CE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CF55D98-99C7-4F14-9D45-45CAADC3F4BE}" type="pres">
      <dgm:prSet presAssocID="{59AAEBE2-D4D4-464D-92CA-D5B0EE0CADF6}" presName="base" presStyleLbl="dkBgShp" presStyleIdx="1" presStyleCnt="2"/>
      <dgm:spPr/>
    </dgm:pt>
  </dgm:ptLst>
  <dgm:cxnLst>
    <dgm:cxn modelId="{132C3582-CAA2-4997-A5B0-0A214C40F48C}" type="presOf" srcId="{222E9C05-5E58-4599-B10C-E91E491ECD37}" destId="{1A7B11C7-0BB4-40DE-9552-94EAE5942F8C}" srcOrd="0" destOrd="0" presId="urn:microsoft.com/office/officeart/2005/8/layout/hList3"/>
    <dgm:cxn modelId="{82245858-3C6D-45B7-8C54-458BB533DCFF}" type="presOf" srcId="{83B622FF-0FF3-4A03-8D25-353F47E7C0A0}" destId="{2D9EE571-9B3B-4F2F-BEF8-845258122D8E}" srcOrd="0" destOrd="0" presId="urn:microsoft.com/office/officeart/2005/8/layout/hList3"/>
    <dgm:cxn modelId="{E58684BF-3DC8-4760-B799-01FB3DF3AAF4}" srcId="{59AAEBE2-D4D4-464D-92CA-D5B0EE0CADF6}" destId="{222E9C05-5E58-4599-B10C-E91E491ECD37}" srcOrd="3" destOrd="0" parTransId="{456558A3-4D2F-4663-9D1F-F8444A6D8ADC}" sibTransId="{21F49898-1ADA-45CD-A208-DD972EDC2BEF}"/>
    <dgm:cxn modelId="{540C52EE-6545-4675-8B44-44BB010A981D}" type="presOf" srcId="{A6988007-EBB9-4A12-B914-7BA2DD908CA3}" destId="{F0AF97AB-4A16-4474-9F5A-8F4D957226D1}" srcOrd="0" destOrd="0" presId="urn:microsoft.com/office/officeart/2005/8/layout/hList3"/>
    <dgm:cxn modelId="{491EC6E1-EA52-4E5D-90AC-950D67A7EA61}" srcId="{59AAEBE2-D4D4-464D-92CA-D5B0EE0CADF6}" destId="{83B622FF-0FF3-4A03-8D25-353F47E7C0A0}" srcOrd="2" destOrd="0" parTransId="{5C24B32D-625D-4748-B2DC-4499F5C093A2}" sibTransId="{5279E71A-7C40-4EDE-B15F-868CEB56F00A}"/>
    <dgm:cxn modelId="{66E428B2-02C9-453F-973D-9710BF9B70F2}" type="presOf" srcId="{5D9651DD-5DAB-4255-89DF-49D5861CAC5B}" destId="{1D8E5358-14F2-4A8D-9025-AE5B934F98A3}" srcOrd="0" destOrd="0" presId="urn:microsoft.com/office/officeart/2005/8/layout/hList3"/>
    <dgm:cxn modelId="{4A83F820-52E4-4C11-9AEC-42810850AA19}" srcId="{59AAEBE2-D4D4-464D-92CA-D5B0EE0CADF6}" destId="{E2111DC2-7FBD-4E4C-A02B-C60CEDDAB81E}" srcOrd="1" destOrd="0" parTransId="{B3696A25-74F1-4996-9787-55535F142229}" sibTransId="{EC764ED7-A488-4175-AC71-20867E90AE42}"/>
    <dgm:cxn modelId="{0B92AA83-A854-4697-9476-A9690C7C930C}" type="presOf" srcId="{9A090393-58BF-4B13-9336-B2197F0B9CE2}" destId="{0C7F5C24-ADBE-4C78-94B4-23798CC3F59D}" srcOrd="0" destOrd="0" presId="urn:microsoft.com/office/officeart/2005/8/layout/hList3"/>
    <dgm:cxn modelId="{02F058D3-C8E9-47FA-BF66-EDEEE81806DE}" type="presOf" srcId="{59AAEBE2-D4D4-464D-92CA-D5B0EE0CADF6}" destId="{B4F61F23-E886-476F-A208-DF09486BCC46}" srcOrd="0" destOrd="0" presId="urn:microsoft.com/office/officeart/2005/8/layout/hList3"/>
    <dgm:cxn modelId="{59C2489C-6325-44E2-BF73-31DA14DE5F6B}" srcId="{59AAEBE2-D4D4-464D-92CA-D5B0EE0CADF6}" destId="{5D9651DD-5DAB-4255-89DF-49D5861CAC5B}" srcOrd="0" destOrd="0" parTransId="{9A70EA7E-E7CC-4AFE-AC3E-AA6E0A20A605}" sibTransId="{F1352F2C-4619-4756-8C25-56558EF133B0}"/>
    <dgm:cxn modelId="{74D2987F-6802-4EC0-B0E6-8B7F3E8C33E2}" type="presOf" srcId="{E2111DC2-7FBD-4E4C-A02B-C60CEDDAB81E}" destId="{A56C2DC3-66B3-4A02-95FC-73DC8FFF88FB}" srcOrd="0" destOrd="0" presId="urn:microsoft.com/office/officeart/2005/8/layout/hList3"/>
    <dgm:cxn modelId="{FCFAEF44-7755-4250-995A-84C7AA4E47FA}" srcId="{59AAEBE2-D4D4-464D-92CA-D5B0EE0CADF6}" destId="{9A090393-58BF-4B13-9336-B2197F0B9CE2}" srcOrd="4" destOrd="0" parTransId="{25ABF2CA-F924-4009-8988-CF45A6F5C5F9}" sibTransId="{942690E9-495F-44DB-A9E1-782604628751}"/>
    <dgm:cxn modelId="{0E0D5084-EF63-4722-BEE1-AA7806AF06EA}" srcId="{A6988007-EBB9-4A12-B914-7BA2DD908CA3}" destId="{59AAEBE2-D4D4-464D-92CA-D5B0EE0CADF6}" srcOrd="0" destOrd="0" parTransId="{25C339E0-DC2F-444F-932F-1C079CE5910E}" sibTransId="{AE5F723F-6023-454A-9D43-8E4B54C1634B}"/>
    <dgm:cxn modelId="{F158624C-2B36-4232-B78E-7E5AECE2ABDA}" type="presParOf" srcId="{F0AF97AB-4A16-4474-9F5A-8F4D957226D1}" destId="{B4F61F23-E886-476F-A208-DF09486BCC46}" srcOrd="0" destOrd="0" presId="urn:microsoft.com/office/officeart/2005/8/layout/hList3"/>
    <dgm:cxn modelId="{A02DD559-B5CF-4C13-9503-E8BECB8880E6}" type="presParOf" srcId="{F0AF97AB-4A16-4474-9F5A-8F4D957226D1}" destId="{67F233FF-F538-4FF9-A7C8-C0A8FD8E1C1E}" srcOrd="1" destOrd="0" presId="urn:microsoft.com/office/officeart/2005/8/layout/hList3"/>
    <dgm:cxn modelId="{0AABFB49-98BD-4067-B1CF-44C39B03DAF1}" type="presParOf" srcId="{67F233FF-F538-4FF9-A7C8-C0A8FD8E1C1E}" destId="{1D8E5358-14F2-4A8D-9025-AE5B934F98A3}" srcOrd="0" destOrd="0" presId="urn:microsoft.com/office/officeart/2005/8/layout/hList3"/>
    <dgm:cxn modelId="{3A4983BF-360A-4290-971B-9063BB0E9345}" type="presParOf" srcId="{67F233FF-F538-4FF9-A7C8-C0A8FD8E1C1E}" destId="{A56C2DC3-66B3-4A02-95FC-73DC8FFF88FB}" srcOrd="1" destOrd="0" presId="urn:microsoft.com/office/officeart/2005/8/layout/hList3"/>
    <dgm:cxn modelId="{6AB36901-B7B0-497C-81FE-B7B270145F03}" type="presParOf" srcId="{67F233FF-F538-4FF9-A7C8-C0A8FD8E1C1E}" destId="{2D9EE571-9B3B-4F2F-BEF8-845258122D8E}" srcOrd="2" destOrd="0" presId="urn:microsoft.com/office/officeart/2005/8/layout/hList3"/>
    <dgm:cxn modelId="{EFA66A4C-3B20-4FA5-B6DE-78AA512310DB}" type="presParOf" srcId="{67F233FF-F538-4FF9-A7C8-C0A8FD8E1C1E}" destId="{1A7B11C7-0BB4-40DE-9552-94EAE5942F8C}" srcOrd="3" destOrd="0" presId="urn:microsoft.com/office/officeart/2005/8/layout/hList3"/>
    <dgm:cxn modelId="{919F3AA1-7D37-4963-B4FB-9FED0310F1D8}" type="presParOf" srcId="{67F233FF-F538-4FF9-A7C8-C0A8FD8E1C1E}" destId="{0C7F5C24-ADBE-4C78-94B4-23798CC3F59D}" srcOrd="4" destOrd="0" presId="urn:microsoft.com/office/officeart/2005/8/layout/hList3"/>
    <dgm:cxn modelId="{64FF1D4C-951D-42DC-A10C-75DDFD84B7FD}" type="presParOf" srcId="{F0AF97AB-4A16-4474-9F5A-8F4D957226D1}" destId="{7CF55D98-99C7-4F14-9D45-45CAADC3F4B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9095D4-BFB0-473B-9312-8BBC15D9F8C8}" type="doc">
      <dgm:prSet loTypeId="urn:microsoft.com/office/officeart/2005/8/layout/hList1" loCatId="list" qsTypeId="urn:microsoft.com/office/officeart/2005/8/quickstyle/3d4" qsCatId="3D" csTypeId="urn:microsoft.com/office/officeart/2005/8/colors/colorful1#9" csCatId="colorful" phldr="1"/>
      <dgm:spPr/>
      <dgm:t>
        <a:bodyPr/>
        <a:lstStyle/>
        <a:p>
          <a:endParaRPr lang="be-BY"/>
        </a:p>
      </dgm:t>
    </dgm:pt>
    <dgm:pt modelId="{7A2CC4E2-B3EB-4323-9AEB-7097D6B8B3B5}">
      <dgm:prSet phldrT="[Текст]"/>
      <dgm:spPr/>
      <dgm:t>
        <a:bodyPr/>
        <a:lstStyle/>
        <a:p>
          <a:r>
            <a:rPr lang="be-BY" b="1" smtClean="0"/>
            <a:t>Дискуссия </a:t>
          </a:r>
          <a:endParaRPr lang="be-BY"/>
        </a:p>
      </dgm:t>
    </dgm:pt>
    <dgm:pt modelId="{FEF311F6-6D05-438D-BEBF-DA63CE8D3D52}" type="parTrans" cxnId="{C5DB36A8-4D73-41C0-B53D-5E59A105FB1C}">
      <dgm:prSet/>
      <dgm:spPr/>
      <dgm:t>
        <a:bodyPr/>
        <a:lstStyle/>
        <a:p>
          <a:endParaRPr lang="be-BY"/>
        </a:p>
      </dgm:t>
    </dgm:pt>
    <dgm:pt modelId="{24269A7D-708F-4213-943D-0872ADC22DC0}" type="sibTrans" cxnId="{C5DB36A8-4D73-41C0-B53D-5E59A105FB1C}">
      <dgm:prSet/>
      <dgm:spPr/>
      <dgm:t>
        <a:bodyPr/>
        <a:lstStyle/>
        <a:p>
          <a:endParaRPr lang="be-BY"/>
        </a:p>
      </dgm:t>
    </dgm:pt>
    <dgm:pt modelId="{150107C1-77C0-4376-9732-5B76EFCC8A89}">
      <dgm:prSet phldrT="[Текст]"/>
      <dgm:spPr/>
      <dgm:t>
        <a:bodyPr/>
        <a:lstStyle/>
        <a:p>
          <a:r>
            <a:rPr lang="be-BY" smtClean="0"/>
            <a:t>лат. discussio – исследование, рассмотрение;</a:t>
          </a:r>
          <a:endParaRPr lang="be-BY"/>
        </a:p>
      </dgm:t>
    </dgm:pt>
    <dgm:pt modelId="{D71FB644-816D-499A-9390-37CB261B6167}" type="parTrans" cxnId="{3EB23CB0-8EC2-4623-9B66-4BCA7E774E23}">
      <dgm:prSet/>
      <dgm:spPr/>
      <dgm:t>
        <a:bodyPr/>
        <a:lstStyle/>
        <a:p>
          <a:endParaRPr lang="be-BY"/>
        </a:p>
      </dgm:t>
    </dgm:pt>
    <dgm:pt modelId="{C33F10F4-B753-4065-95D4-97B706E992B8}" type="sibTrans" cxnId="{3EB23CB0-8EC2-4623-9B66-4BCA7E774E23}">
      <dgm:prSet/>
      <dgm:spPr/>
      <dgm:t>
        <a:bodyPr/>
        <a:lstStyle/>
        <a:p>
          <a:endParaRPr lang="be-BY"/>
        </a:p>
      </dgm:t>
    </dgm:pt>
    <dgm:pt modelId="{BDF30630-D6EF-461A-BBAF-03ECAE152BFD}">
      <dgm:prSet phldrT="[Текст]"/>
      <dgm:spPr/>
      <dgm:t>
        <a:bodyPr/>
        <a:lstStyle/>
        <a:p>
          <a:r>
            <a:rPr lang="be-BY" dirty="0" smtClean="0"/>
            <a:t>публичный спор, целью которого является </a:t>
          </a:r>
          <a:r>
            <a:rPr lang="be-BY" b="1" i="1" dirty="0" smtClean="0"/>
            <a:t>выяснение и сопоставление различных точек зрения, поиск, выявление истинного мнения, нахождение правильного решения</a:t>
          </a:r>
          <a:r>
            <a:rPr lang="be-BY" dirty="0" smtClean="0"/>
            <a:t> спорного вопроса</a:t>
          </a:r>
          <a:endParaRPr lang="be-BY" dirty="0"/>
        </a:p>
      </dgm:t>
    </dgm:pt>
    <dgm:pt modelId="{D973BD70-D1DA-4DBA-84C3-A8F9C8A51631}" type="parTrans" cxnId="{B273BB0C-3969-4489-9032-880206792383}">
      <dgm:prSet/>
      <dgm:spPr/>
      <dgm:t>
        <a:bodyPr/>
        <a:lstStyle/>
        <a:p>
          <a:endParaRPr lang="be-BY"/>
        </a:p>
      </dgm:t>
    </dgm:pt>
    <dgm:pt modelId="{A3BBA107-7B13-4022-B7E1-BB090D12AEC0}" type="sibTrans" cxnId="{B273BB0C-3969-4489-9032-880206792383}">
      <dgm:prSet/>
      <dgm:spPr/>
      <dgm:t>
        <a:bodyPr/>
        <a:lstStyle/>
        <a:p>
          <a:endParaRPr lang="be-BY"/>
        </a:p>
      </dgm:t>
    </dgm:pt>
    <dgm:pt modelId="{BA988BF8-89C9-4C9D-9042-117D138C93DA}">
      <dgm:prSet phldrT="[Текст]"/>
      <dgm:spPr/>
      <dgm:t>
        <a:bodyPr/>
        <a:lstStyle/>
        <a:p>
          <a:r>
            <a:rPr lang="be-BY" b="1" smtClean="0"/>
            <a:t>Диспут</a:t>
          </a:r>
          <a:endParaRPr lang="be-BY"/>
        </a:p>
      </dgm:t>
    </dgm:pt>
    <dgm:pt modelId="{F9C37371-42F0-423F-B183-F635F8C175F9}" type="parTrans" cxnId="{0A3353BD-42C0-44C5-ABDC-7801E7BD0DC5}">
      <dgm:prSet/>
      <dgm:spPr/>
      <dgm:t>
        <a:bodyPr/>
        <a:lstStyle/>
        <a:p>
          <a:endParaRPr lang="be-BY"/>
        </a:p>
      </dgm:t>
    </dgm:pt>
    <dgm:pt modelId="{E397EEC5-8485-40B7-923D-2E7CEBF684A7}" type="sibTrans" cxnId="{0A3353BD-42C0-44C5-ABDC-7801E7BD0DC5}">
      <dgm:prSet/>
      <dgm:spPr/>
      <dgm:t>
        <a:bodyPr/>
        <a:lstStyle/>
        <a:p>
          <a:endParaRPr lang="be-BY"/>
        </a:p>
      </dgm:t>
    </dgm:pt>
    <dgm:pt modelId="{4E3CC927-BDCC-4D15-B1FA-C6956238F3C9}">
      <dgm:prSet phldrT="[Текст]"/>
      <dgm:spPr/>
      <dgm:t>
        <a:bodyPr/>
        <a:lstStyle/>
        <a:p>
          <a:r>
            <a:rPr lang="be-BY" smtClean="0"/>
            <a:t>лат. disputar – рассуждать;</a:t>
          </a:r>
          <a:endParaRPr lang="be-BY"/>
        </a:p>
      </dgm:t>
    </dgm:pt>
    <dgm:pt modelId="{D67E9E6C-1B4B-496F-8DF2-4383C6D736B9}" type="parTrans" cxnId="{D8D4AFA9-4D09-423F-AFED-DB382A929F53}">
      <dgm:prSet/>
      <dgm:spPr/>
      <dgm:t>
        <a:bodyPr/>
        <a:lstStyle/>
        <a:p>
          <a:endParaRPr lang="be-BY"/>
        </a:p>
      </dgm:t>
    </dgm:pt>
    <dgm:pt modelId="{A563568C-55E2-47C5-B1E4-426873B01260}" type="sibTrans" cxnId="{D8D4AFA9-4D09-423F-AFED-DB382A929F53}">
      <dgm:prSet/>
      <dgm:spPr/>
      <dgm:t>
        <a:bodyPr/>
        <a:lstStyle/>
        <a:p>
          <a:endParaRPr lang="be-BY"/>
        </a:p>
      </dgm:t>
    </dgm:pt>
    <dgm:pt modelId="{5597565F-E909-4432-BC54-9E759C877ACA}">
      <dgm:prSet phldrT="[Текст]"/>
      <dgm:spPr/>
      <dgm:t>
        <a:bodyPr/>
        <a:lstStyle/>
        <a:p>
          <a:r>
            <a:rPr lang="be-BY" dirty="0" smtClean="0"/>
            <a:t>возник в средневековых университетах и означал первоначально публичную защиту научного сочинения, написанного для получения ученой степени;</a:t>
          </a:r>
          <a:endParaRPr lang="be-BY" dirty="0"/>
        </a:p>
      </dgm:t>
    </dgm:pt>
    <dgm:pt modelId="{2413FF69-E0FC-46AA-908E-5A44BD1FC0B2}" type="parTrans" cxnId="{0114A4A0-89C2-48E6-A9A5-BCF1DB785A61}">
      <dgm:prSet/>
      <dgm:spPr/>
      <dgm:t>
        <a:bodyPr/>
        <a:lstStyle/>
        <a:p>
          <a:endParaRPr lang="be-BY"/>
        </a:p>
      </dgm:t>
    </dgm:pt>
    <dgm:pt modelId="{E5600B0B-D957-49C3-ADC3-A5288061BEB7}" type="sibTrans" cxnId="{0114A4A0-89C2-48E6-A9A5-BCF1DB785A61}">
      <dgm:prSet/>
      <dgm:spPr/>
      <dgm:t>
        <a:bodyPr/>
        <a:lstStyle/>
        <a:p>
          <a:endParaRPr lang="be-BY"/>
        </a:p>
      </dgm:t>
    </dgm:pt>
    <dgm:pt modelId="{187F657C-090C-460A-9650-224B41A593AE}">
      <dgm:prSet phldrT="[Текст]"/>
      <dgm:spPr/>
      <dgm:t>
        <a:bodyPr/>
        <a:lstStyle/>
        <a:p>
          <a:r>
            <a:rPr lang="be-BY" b="1" smtClean="0"/>
            <a:t>Полемика</a:t>
          </a:r>
          <a:endParaRPr lang="be-BY"/>
        </a:p>
      </dgm:t>
    </dgm:pt>
    <dgm:pt modelId="{6BC59C6D-FA40-4E25-AAA6-DD14E519CAC4}" type="parTrans" cxnId="{1FB61CAC-60B9-4276-A897-7E17E0AE8C34}">
      <dgm:prSet/>
      <dgm:spPr/>
      <dgm:t>
        <a:bodyPr/>
        <a:lstStyle/>
        <a:p>
          <a:endParaRPr lang="be-BY"/>
        </a:p>
      </dgm:t>
    </dgm:pt>
    <dgm:pt modelId="{696EC512-AB53-4593-BFD4-6E7821B156FF}" type="sibTrans" cxnId="{1FB61CAC-60B9-4276-A897-7E17E0AE8C34}">
      <dgm:prSet/>
      <dgm:spPr/>
      <dgm:t>
        <a:bodyPr/>
        <a:lstStyle/>
        <a:p>
          <a:endParaRPr lang="be-BY"/>
        </a:p>
      </dgm:t>
    </dgm:pt>
    <dgm:pt modelId="{6B016AE2-EE12-4A2C-AC1A-2C587C245CF8}">
      <dgm:prSet phldrT="[Текст]"/>
      <dgm:spPr/>
      <dgm:t>
        <a:bodyPr/>
        <a:lstStyle/>
        <a:p>
          <a:r>
            <a:rPr lang="be-BY" smtClean="0"/>
            <a:t>греч. polemikos – воинственный, враждебный;</a:t>
          </a:r>
          <a:endParaRPr lang="be-BY"/>
        </a:p>
      </dgm:t>
    </dgm:pt>
    <dgm:pt modelId="{62AEF8C3-AC3F-4ADB-AAF1-E96336239677}" type="parTrans" cxnId="{D003019C-BD86-4E77-A74C-E9B4390E3E13}">
      <dgm:prSet/>
      <dgm:spPr/>
      <dgm:t>
        <a:bodyPr/>
        <a:lstStyle/>
        <a:p>
          <a:endParaRPr lang="be-BY"/>
        </a:p>
      </dgm:t>
    </dgm:pt>
    <dgm:pt modelId="{21BFB937-BF1B-42A7-BDA0-092CBA746DF4}" type="sibTrans" cxnId="{D003019C-BD86-4E77-A74C-E9B4390E3E13}">
      <dgm:prSet/>
      <dgm:spPr/>
      <dgm:t>
        <a:bodyPr/>
        <a:lstStyle/>
        <a:p>
          <a:endParaRPr lang="be-BY"/>
        </a:p>
      </dgm:t>
    </dgm:pt>
    <dgm:pt modelId="{47B5343C-D8D3-44BE-A732-1D29D80FBE48}">
      <dgm:prSet phldrT="[Текст]"/>
      <dgm:spPr/>
      <dgm:t>
        <a:bodyPr/>
        <a:lstStyle/>
        <a:p>
          <a:r>
            <a:rPr lang="be-BY" dirty="0" smtClean="0"/>
            <a:t>это не просто спор, а такой словесный поединок, при котором имеется </a:t>
          </a:r>
          <a:r>
            <a:rPr lang="be-BY" b="1" i="1" dirty="0" smtClean="0"/>
            <a:t>конфронтация, противоборство сторон</a:t>
          </a:r>
          <a:r>
            <a:rPr lang="be-BY" dirty="0" smtClean="0"/>
            <a:t>, идей, мнений. </a:t>
          </a:r>
          <a:endParaRPr lang="be-BY" dirty="0"/>
        </a:p>
      </dgm:t>
    </dgm:pt>
    <dgm:pt modelId="{A978054D-87AA-49C3-ADF0-55D9D25BFA78}" type="parTrans" cxnId="{9BFE1E4B-9C63-4CEE-9BAA-AEE0300D3136}">
      <dgm:prSet/>
      <dgm:spPr/>
      <dgm:t>
        <a:bodyPr/>
        <a:lstStyle/>
        <a:p>
          <a:endParaRPr lang="be-BY"/>
        </a:p>
      </dgm:t>
    </dgm:pt>
    <dgm:pt modelId="{01EE538A-A209-406E-B49F-A53A1D3CF478}" type="sibTrans" cxnId="{9BFE1E4B-9C63-4CEE-9BAA-AEE0300D3136}">
      <dgm:prSet/>
      <dgm:spPr/>
      <dgm:t>
        <a:bodyPr/>
        <a:lstStyle/>
        <a:p>
          <a:endParaRPr lang="be-BY"/>
        </a:p>
      </dgm:t>
    </dgm:pt>
    <dgm:pt modelId="{B746B2BA-AF3C-4B96-8EE6-FC5B4FC01464}">
      <dgm:prSet phldrT="[Текст]"/>
      <dgm:spPr/>
      <dgm:t>
        <a:bodyPr/>
        <a:lstStyle/>
        <a:p>
          <a:r>
            <a:rPr lang="be-BY" dirty="0" smtClean="0"/>
            <a:t>публичное, </a:t>
          </a:r>
          <a:r>
            <a:rPr lang="be-BY" b="1" i="1" dirty="0" smtClean="0"/>
            <a:t>узкопрофессиональное или учебное обсуждение актуальных научных или общественных проблем</a:t>
          </a:r>
          <a:r>
            <a:rPr lang="be-BY" dirty="0" smtClean="0"/>
            <a:t>.</a:t>
          </a:r>
          <a:endParaRPr lang="be-BY" dirty="0"/>
        </a:p>
      </dgm:t>
    </dgm:pt>
    <dgm:pt modelId="{3406E125-F720-4500-B78F-89E7B5CA4A20}" type="parTrans" cxnId="{5E2DDF20-CD5A-4626-8226-0523419D2F8E}">
      <dgm:prSet/>
      <dgm:spPr/>
      <dgm:t>
        <a:bodyPr/>
        <a:lstStyle/>
        <a:p>
          <a:endParaRPr lang="be-BY"/>
        </a:p>
      </dgm:t>
    </dgm:pt>
    <dgm:pt modelId="{B96FCD21-33BC-4C23-87B8-D0692181565E}" type="sibTrans" cxnId="{5E2DDF20-CD5A-4626-8226-0523419D2F8E}">
      <dgm:prSet/>
      <dgm:spPr/>
      <dgm:t>
        <a:bodyPr/>
        <a:lstStyle/>
        <a:p>
          <a:endParaRPr lang="be-BY"/>
        </a:p>
      </dgm:t>
    </dgm:pt>
    <dgm:pt modelId="{F45CC5DC-D053-4493-B667-661C7E83E84A}">
      <dgm:prSet phldrT="[Текст]"/>
      <dgm:spPr/>
      <dgm:t>
        <a:bodyPr/>
        <a:lstStyle/>
        <a:p>
          <a:r>
            <a:rPr lang="be-BY" dirty="0" smtClean="0"/>
            <a:t>Полемику можно определить как </a:t>
          </a:r>
          <a:r>
            <a:rPr lang="be-BY" b="1" i="1" dirty="0" smtClean="0"/>
            <a:t>борьбу принципиально противоположных мнений</a:t>
          </a:r>
          <a:r>
            <a:rPr lang="be-BY" dirty="0" smtClean="0"/>
            <a:t> по тому или иному вопросу, публичный спор с </a:t>
          </a:r>
          <a:r>
            <a:rPr lang="be-BY" b="1" i="1" dirty="0" smtClean="0"/>
            <a:t>целью защитить, отстоять свою точку зрения и опровергнуть мнение оппонента</a:t>
          </a:r>
          <a:r>
            <a:rPr lang="be-BY" dirty="0" smtClean="0"/>
            <a:t>.</a:t>
          </a:r>
          <a:endParaRPr lang="be-BY" dirty="0"/>
        </a:p>
      </dgm:t>
    </dgm:pt>
    <dgm:pt modelId="{1EACD149-E587-4450-97FA-98CFD70F90AD}" type="parTrans" cxnId="{6EAC9D0B-2CDD-42A3-8EB7-D196F3760401}">
      <dgm:prSet/>
      <dgm:spPr/>
      <dgm:t>
        <a:bodyPr/>
        <a:lstStyle/>
        <a:p>
          <a:endParaRPr lang="be-BY"/>
        </a:p>
      </dgm:t>
    </dgm:pt>
    <dgm:pt modelId="{42D7BA4A-E703-4312-A239-0E4FB6C9B4B7}" type="sibTrans" cxnId="{6EAC9D0B-2CDD-42A3-8EB7-D196F3760401}">
      <dgm:prSet/>
      <dgm:spPr/>
      <dgm:t>
        <a:bodyPr/>
        <a:lstStyle/>
        <a:p>
          <a:endParaRPr lang="be-BY"/>
        </a:p>
      </dgm:t>
    </dgm:pt>
    <dgm:pt modelId="{51F98AEB-991E-40BF-99AC-88A6DAEAF066}" type="pres">
      <dgm:prSet presAssocID="{2A9095D4-BFB0-473B-9312-8BBC15D9F8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79E70-21A7-48C9-8AEB-DB3C268EB79A}" type="pres">
      <dgm:prSet presAssocID="{7A2CC4E2-B3EB-4323-9AEB-7097D6B8B3B5}" presName="composite" presStyleCnt="0"/>
      <dgm:spPr/>
    </dgm:pt>
    <dgm:pt modelId="{C5E01511-011A-4A65-BB5B-EBB22D5C02A8}" type="pres">
      <dgm:prSet presAssocID="{7A2CC4E2-B3EB-4323-9AEB-7097D6B8B3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156DC4C-9E8B-43F1-963B-5F9F4EDCF831}" type="pres">
      <dgm:prSet presAssocID="{7A2CC4E2-B3EB-4323-9AEB-7097D6B8B3B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89A88F9-9D01-4DC4-AF37-35CE9D54911C}" type="pres">
      <dgm:prSet presAssocID="{24269A7D-708F-4213-943D-0872ADC22DC0}" presName="space" presStyleCnt="0"/>
      <dgm:spPr/>
    </dgm:pt>
    <dgm:pt modelId="{BF08E989-B956-4397-AD2A-56CC215AB890}" type="pres">
      <dgm:prSet presAssocID="{BA988BF8-89C9-4C9D-9042-117D138C93DA}" presName="composite" presStyleCnt="0"/>
      <dgm:spPr/>
    </dgm:pt>
    <dgm:pt modelId="{749220F7-CE4E-4C9A-BD00-17708358C3EC}" type="pres">
      <dgm:prSet presAssocID="{BA988BF8-89C9-4C9D-9042-117D138C93D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1F18933-4977-48FE-9090-9390073022DB}" type="pres">
      <dgm:prSet presAssocID="{BA988BF8-89C9-4C9D-9042-117D138C93D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3DD79DA-31AA-4057-B9AD-EE382CE6FFB7}" type="pres">
      <dgm:prSet presAssocID="{E397EEC5-8485-40B7-923D-2E7CEBF684A7}" presName="space" presStyleCnt="0"/>
      <dgm:spPr/>
    </dgm:pt>
    <dgm:pt modelId="{2301B43C-ACD5-4601-A890-8ACF3F59144C}" type="pres">
      <dgm:prSet presAssocID="{187F657C-090C-460A-9650-224B41A593AE}" presName="composite" presStyleCnt="0"/>
      <dgm:spPr/>
    </dgm:pt>
    <dgm:pt modelId="{E4D65CA2-F23B-42B9-B137-2560BD6F7E9B}" type="pres">
      <dgm:prSet presAssocID="{187F657C-090C-460A-9650-224B41A593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2AE4D8F-C74D-4137-A16D-F39241AEAB96}" type="pres">
      <dgm:prSet presAssocID="{187F657C-090C-460A-9650-224B41A593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C5DB36A8-4D73-41C0-B53D-5E59A105FB1C}" srcId="{2A9095D4-BFB0-473B-9312-8BBC15D9F8C8}" destId="{7A2CC4E2-B3EB-4323-9AEB-7097D6B8B3B5}" srcOrd="0" destOrd="0" parTransId="{FEF311F6-6D05-438D-BEBF-DA63CE8D3D52}" sibTransId="{24269A7D-708F-4213-943D-0872ADC22DC0}"/>
    <dgm:cxn modelId="{1FB61CAC-60B9-4276-A897-7E17E0AE8C34}" srcId="{2A9095D4-BFB0-473B-9312-8BBC15D9F8C8}" destId="{187F657C-090C-460A-9650-224B41A593AE}" srcOrd="2" destOrd="0" parTransId="{6BC59C6D-FA40-4E25-AAA6-DD14E519CAC4}" sibTransId="{696EC512-AB53-4593-BFD4-6E7821B156FF}"/>
    <dgm:cxn modelId="{D003019C-BD86-4E77-A74C-E9B4390E3E13}" srcId="{187F657C-090C-460A-9650-224B41A593AE}" destId="{6B016AE2-EE12-4A2C-AC1A-2C587C245CF8}" srcOrd="0" destOrd="0" parTransId="{62AEF8C3-AC3F-4ADB-AAF1-E96336239677}" sibTransId="{21BFB937-BF1B-42A7-BDA0-092CBA746DF4}"/>
    <dgm:cxn modelId="{9E5E4913-C566-44C2-A783-E7068F14D899}" type="presOf" srcId="{B746B2BA-AF3C-4B96-8EE6-FC5B4FC01464}" destId="{41F18933-4977-48FE-9090-9390073022DB}" srcOrd="0" destOrd="2" presId="urn:microsoft.com/office/officeart/2005/8/layout/hList1"/>
    <dgm:cxn modelId="{3EB23CB0-8EC2-4623-9B66-4BCA7E774E23}" srcId="{7A2CC4E2-B3EB-4323-9AEB-7097D6B8B3B5}" destId="{150107C1-77C0-4376-9732-5B76EFCC8A89}" srcOrd="0" destOrd="0" parTransId="{D71FB644-816D-499A-9390-37CB261B6167}" sibTransId="{C33F10F4-B753-4065-95D4-97B706E992B8}"/>
    <dgm:cxn modelId="{6EAC9D0B-2CDD-42A3-8EB7-D196F3760401}" srcId="{187F657C-090C-460A-9650-224B41A593AE}" destId="{F45CC5DC-D053-4493-B667-661C7E83E84A}" srcOrd="2" destOrd="0" parTransId="{1EACD149-E587-4450-97FA-98CFD70F90AD}" sibTransId="{42D7BA4A-E703-4312-A239-0E4FB6C9B4B7}"/>
    <dgm:cxn modelId="{21AB2080-E6E4-4583-A602-1AFBC63545F3}" type="presOf" srcId="{187F657C-090C-460A-9650-224B41A593AE}" destId="{E4D65CA2-F23B-42B9-B137-2560BD6F7E9B}" srcOrd="0" destOrd="0" presId="urn:microsoft.com/office/officeart/2005/8/layout/hList1"/>
    <dgm:cxn modelId="{D8D4AFA9-4D09-423F-AFED-DB382A929F53}" srcId="{BA988BF8-89C9-4C9D-9042-117D138C93DA}" destId="{4E3CC927-BDCC-4D15-B1FA-C6956238F3C9}" srcOrd="0" destOrd="0" parTransId="{D67E9E6C-1B4B-496F-8DF2-4383C6D736B9}" sibTransId="{A563568C-55E2-47C5-B1E4-426873B01260}"/>
    <dgm:cxn modelId="{11FD44DD-EB47-42D1-9006-3ADF233C8FD7}" type="presOf" srcId="{7A2CC4E2-B3EB-4323-9AEB-7097D6B8B3B5}" destId="{C5E01511-011A-4A65-BB5B-EBB22D5C02A8}" srcOrd="0" destOrd="0" presId="urn:microsoft.com/office/officeart/2005/8/layout/hList1"/>
    <dgm:cxn modelId="{F6077BE5-9323-4AD3-A56B-9268E6AF981D}" type="presOf" srcId="{F45CC5DC-D053-4493-B667-661C7E83E84A}" destId="{B2AE4D8F-C74D-4137-A16D-F39241AEAB96}" srcOrd="0" destOrd="2" presId="urn:microsoft.com/office/officeart/2005/8/layout/hList1"/>
    <dgm:cxn modelId="{553203C6-D0F8-41B6-9561-2136EBD0F6C4}" type="presOf" srcId="{4E3CC927-BDCC-4D15-B1FA-C6956238F3C9}" destId="{41F18933-4977-48FE-9090-9390073022DB}" srcOrd="0" destOrd="0" presId="urn:microsoft.com/office/officeart/2005/8/layout/hList1"/>
    <dgm:cxn modelId="{9BFE1E4B-9C63-4CEE-9BAA-AEE0300D3136}" srcId="{187F657C-090C-460A-9650-224B41A593AE}" destId="{47B5343C-D8D3-44BE-A732-1D29D80FBE48}" srcOrd="1" destOrd="0" parTransId="{A978054D-87AA-49C3-ADF0-55D9D25BFA78}" sibTransId="{01EE538A-A209-406E-B49F-A53A1D3CF478}"/>
    <dgm:cxn modelId="{0054F9EC-FEE2-42A3-BFA3-A8C3A18BEFD7}" type="presOf" srcId="{2A9095D4-BFB0-473B-9312-8BBC15D9F8C8}" destId="{51F98AEB-991E-40BF-99AC-88A6DAEAF066}" srcOrd="0" destOrd="0" presId="urn:microsoft.com/office/officeart/2005/8/layout/hList1"/>
    <dgm:cxn modelId="{5E2DDF20-CD5A-4626-8226-0523419D2F8E}" srcId="{BA988BF8-89C9-4C9D-9042-117D138C93DA}" destId="{B746B2BA-AF3C-4B96-8EE6-FC5B4FC01464}" srcOrd="2" destOrd="0" parTransId="{3406E125-F720-4500-B78F-89E7B5CA4A20}" sibTransId="{B96FCD21-33BC-4C23-87B8-D0692181565E}"/>
    <dgm:cxn modelId="{ACDA4819-991F-45ED-ACB5-DACE3140B9A3}" type="presOf" srcId="{6B016AE2-EE12-4A2C-AC1A-2C587C245CF8}" destId="{B2AE4D8F-C74D-4137-A16D-F39241AEAB96}" srcOrd="0" destOrd="0" presId="urn:microsoft.com/office/officeart/2005/8/layout/hList1"/>
    <dgm:cxn modelId="{2A3F4D73-0C3E-429A-8D15-E60C8A8F8DA2}" type="presOf" srcId="{47B5343C-D8D3-44BE-A732-1D29D80FBE48}" destId="{B2AE4D8F-C74D-4137-A16D-F39241AEAB96}" srcOrd="0" destOrd="1" presId="urn:microsoft.com/office/officeart/2005/8/layout/hList1"/>
    <dgm:cxn modelId="{BA5B476F-AC9C-4435-892A-69558490090C}" type="presOf" srcId="{5597565F-E909-4432-BC54-9E759C877ACA}" destId="{41F18933-4977-48FE-9090-9390073022DB}" srcOrd="0" destOrd="1" presId="urn:microsoft.com/office/officeart/2005/8/layout/hList1"/>
    <dgm:cxn modelId="{B2105E24-EF85-4D7D-963E-19D97908533A}" type="presOf" srcId="{BA988BF8-89C9-4C9D-9042-117D138C93DA}" destId="{749220F7-CE4E-4C9A-BD00-17708358C3EC}" srcOrd="0" destOrd="0" presId="urn:microsoft.com/office/officeart/2005/8/layout/hList1"/>
    <dgm:cxn modelId="{0A3353BD-42C0-44C5-ABDC-7801E7BD0DC5}" srcId="{2A9095D4-BFB0-473B-9312-8BBC15D9F8C8}" destId="{BA988BF8-89C9-4C9D-9042-117D138C93DA}" srcOrd="1" destOrd="0" parTransId="{F9C37371-42F0-423F-B183-F635F8C175F9}" sibTransId="{E397EEC5-8485-40B7-923D-2E7CEBF684A7}"/>
    <dgm:cxn modelId="{B273BB0C-3969-4489-9032-880206792383}" srcId="{7A2CC4E2-B3EB-4323-9AEB-7097D6B8B3B5}" destId="{BDF30630-D6EF-461A-BBAF-03ECAE152BFD}" srcOrd="1" destOrd="0" parTransId="{D973BD70-D1DA-4DBA-84C3-A8F9C8A51631}" sibTransId="{A3BBA107-7B13-4022-B7E1-BB090D12AEC0}"/>
    <dgm:cxn modelId="{F29FEC8B-EE4F-4F25-9B32-514C05E50A9F}" type="presOf" srcId="{BDF30630-D6EF-461A-BBAF-03ECAE152BFD}" destId="{B156DC4C-9E8B-43F1-963B-5F9F4EDCF831}" srcOrd="0" destOrd="1" presId="urn:microsoft.com/office/officeart/2005/8/layout/hList1"/>
    <dgm:cxn modelId="{D633DD6C-669C-47A5-8C5B-1FE8A6292422}" type="presOf" srcId="{150107C1-77C0-4376-9732-5B76EFCC8A89}" destId="{B156DC4C-9E8B-43F1-963B-5F9F4EDCF831}" srcOrd="0" destOrd="0" presId="urn:microsoft.com/office/officeart/2005/8/layout/hList1"/>
    <dgm:cxn modelId="{0114A4A0-89C2-48E6-A9A5-BCF1DB785A61}" srcId="{BA988BF8-89C9-4C9D-9042-117D138C93DA}" destId="{5597565F-E909-4432-BC54-9E759C877ACA}" srcOrd="1" destOrd="0" parTransId="{2413FF69-E0FC-46AA-908E-5A44BD1FC0B2}" sibTransId="{E5600B0B-D957-49C3-ADC3-A5288061BEB7}"/>
    <dgm:cxn modelId="{0475BD63-D4B3-4F60-B03B-3ED2F3A7D32C}" type="presParOf" srcId="{51F98AEB-991E-40BF-99AC-88A6DAEAF066}" destId="{DA479E70-21A7-48C9-8AEB-DB3C268EB79A}" srcOrd="0" destOrd="0" presId="urn:microsoft.com/office/officeart/2005/8/layout/hList1"/>
    <dgm:cxn modelId="{97BA4B02-3608-42E5-AE9A-EB25F535B599}" type="presParOf" srcId="{DA479E70-21A7-48C9-8AEB-DB3C268EB79A}" destId="{C5E01511-011A-4A65-BB5B-EBB22D5C02A8}" srcOrd="0" destOrd="0" presId="urn:microsoft.com/office/officeart/2005/8/layout/hList1"/>
    <dgm:cxn modelId="{F427F03B-5DEC-4534-9BD8-AD6624665E46}" type="presParOf" srcId="{DA479E70-21A7-48C9-8AEB-DB3C268EB79A}" destId="{B156DC4C-9E8B-43F1-963B-5F9F4EDCF831}" srcOrd="1" destOrd="0" presId="urn:microsoft.com/office/officeart/2005/8/layout/hList1"/>
    <dgm:cxn modelId="{B506581D-13D2-4454-8DD7-12949860F8BF}" type="presParOf" srcId="{51F98AEB-991E-40BF-99AC-88A6DAEAF066}" destId="{289A88F9-9D01-4DC4-AF37-35CE9D54911C}" srcOrd="1" destOrd="0" presId="urn:microsoft.com/office/officeart/2005/8/layout/hList1"/>
    <dgm:cxn modelId="{41483FBE-2E0D-44C1-A723-BC78858CD360}" type="presParOf" srcId="{51F98AEB-991E-40BF-99AC-88A6DAEAF066}" destId="{BF08E989-B956-4397-AD2A-56CC215AB890}" srcOrd="2" destOrd="0" presId="urn:microsoft.com/office/officeart/2005/8/layout/hList1"/>
    <dgm:cxn modelId="{A0E4493C-A188-4B2E-8272-674D6827BE27}" type="presParOf" srcId="{BF08E989-B956-4397-AD2A-56CC215AB890}" destId="{749220F7-CE4E-4C9A-BD00-17708358C3EC}" srcOrd="0" destOrd="0" presId="urn:microsoft.com/office/officeart/2005/8/layout/hList1"/>
    <dgm:cxn modelId="{1F1E914F-C32F-4757-B07A-A437BA1DC1A4}" type="presParOf" srcId="{BF08E989-B956-4397-AD2A-56CC215AB890}" destId="{41F18933-4977-48FE-9090-9390073022DB}" srcOrd="1" destOrd="0" presId="urn:microsoft.com/office/officeart/2005/8/layout/hList1"/>
    <dgm:cxn modelId="{BC8A9474-CE79-43E9-BD87-A240B59F675E}" type="presParOf" srcId="{51F98AEB-991E-40BF-99AC-88A6DAEAF066}" destId="{93DD79DA-31AA-4057-B9AD-EE382CE6FFB7}" srcOrd="3" destOrd="0" presId="urn:microsoft.com/office/officeart/2005/8/layout/hList1"/>
    <dgm:cxn modelId="{C95F5F23-5343-4422-A16C-F9CC477977E2}" type="presParOf" srcId="{51F98AEB-991E-40BF-99AC-88A6DAEAF066}" destId="{2301B43C-ACD5-4601-A890-8ACF3F59144C}" srcOrd="4" destOrd="0" presId="urn:microsoft.com/office/officeart/2005/8/layout/hList1"/>
    <dgm:cxn modelId="{30F434E6-55DB-496B-BF2E-F8DDE14A49B6}" type="presParOf" srcId="{2301B43C-ACD5-4601-A890-8ACF3F59144C}" destId="{E4D65CA2-F23B-42B9-B137-2560BD6F7E9B}" srcOrd="0" destOrd="0" presId="urn:microsoft.com/office/officeart/2005/8/layout/hList1"/>
    <dgm:cxn modelId="{37305D7F-07F4-4A58-AED0-CEAAA1283229}" type="presParOf" srcId="{2301B43C-ACD5-4601-A890-8ACF3F59144C}" destId="{B2AE4D8F-C74D-4137-A16D-F39241AEAB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280073-EC62-4270-87B3-E537AE08AEF7}" type="doc">
      <dgm:prSet loTypeId="urn:microsoft.com/office/officeart/2005/8/layout/lProcess2" loCatId="list" qsTypeId="urn:microsoft.com/office/officeart/2005/8/quickstyle/simple5" qsCatId="simple" csTypeId="urn:microsoft.com/office/officeart/2005/8/colors/colorful1#10" csCatId="colorful" phldr="1"/>
      <dgm:spPr/>
      <dgm:t>
        <a:bodyPr/>
        <a:lstStyle/>
        <a:p>
          <a:endParaRPr lang="be-BY"/>
        </a:p>
      </dgm:t>
    </dgm:pt>
    <dgm:pt modelId="{97774E4A-C810-4959-B278-1154ABB503C2}">
      <dgm:prSet phldrT="[Текст]"/>
      <dgm:spPr/>
      <dgm:t>
        <a:bodyPr/>
        <a:lstStyle/>
        <a:p>
          <a:r>
            <a:rPr lang="ru-RU" smtClean="0"/>
            <a:t>Сильные</a:t>
          </a:r>
          <a:endParaRPr lang="be-BY"/>
        </a:p>
      </dgm:t>
    </dgm:pt>
    <dgm:pt modelId="{EAE0A7BC-9810-4233-9E36-23AA3D88B8F9}" type="parTrans" cxnId="{B67620E6-AF07-48EB-9CCE-3ACE9FABD671}">
      <dgm:prSet/>
      <dgm:spPr/>
      <dgm:t>
        <a:bodyPr/>
        <a:lstStyle/>
        <a:p>
          <a:endParaRPr lang="be-BY"/>
        </a:p>
      </dgm:t>
    </dgm:pt>
    <dgm:pt modelId="{FD880D7E-1EB2-4C91-B431-E6E94058F747}" type="sibTrans" cxnId="{B67620E6-AF07-48EB-9CCE-3ACE9FABD671}">
      <dgm:prSet/>
      <dgm:spPr/>
      <dgm:t>
        <a:bodyPr/>
        <a:lstStyle/>
        <a:p>
          <a:endParaRPr lang="be-BY"/>
        </a:p>
      </dgm:t>
    </dgm:pt>
    <dgm:pt modelId="{6142762B-AF9B-4EED-BEDD-2DE77EED53B5}">
      <dgm:prSet phldrT="[Текст]"/>
      <dgm:spPr/>
      <dgm:t>
        <a:bodyPr/>
        <a:lstStyle/>
        <a:p>
          <a:r>
            <a:rPr lang="be-BY" smtClean="0"/>
            <a:t>Точно установленные факты </a:t>
          </a:r>
          <a:endParaRPr lang="be-BY"/>
        </a:p>
      </dgm:t>
    </dgm:pt>
    <dgm:pt modelId="{DEF4C50B-C555-44BD-AE4F-C95F14D2FA21}" type="parTrans" cxnId="{A4D1D0D7-239A-427A-A957-D7B87BC7F1B2}">
      <dgm:prSet/>
      <dgm:spPr/>
      <dgm:t>
        <a:bodyPr/>
        <a:lstStyle/>
        <a:p>
          <a:endParaRPr lang="be-BY"/>
        </a:p>
      </dgm:t>
    </dgm:pt>
    <dgm:pt modelId="{AFA2D4AD-E0F1-4257-9111-EEF3693F2B89}" type="sibTrans" cxnId="{A4D1D0D7-239A-427A-A957-D7B87BC7F1B2}">
      <dgm:prSet/>
      <dgm:spPr/>
      <dgm:t>
        <a:bodyPr/>
        <a:lstStyle/>
        <a:p>
          <a:endParaRPr lang="be-BY"/>
        </a:p>
      </dgm:t>
    </dgm:pt>
    <dgm:pt modelId="{B302FB8A-B5EE-40AB-A204-199AD92587D2}">
      <dgm:prSet phldrT="[Текст]"/>
      <dgm:spPr/>
      <dgm:t>
        <a:bodyPr/>
        <a:lstStyle/>
        <a:p>
          <a:r>
            <a:rPr lang="be-BY" smtClean="0"/>
            <a:t>Документы </a:t>
          </a:r>
          <a:endParaRPr lang="be-BY"/>
        </a:p>
      </dgm:t>
    </dgm:pt>
    <dgm:pt modelId="{A7721884-6A52-444E-90C2-6ED263DB4697}" type="parTrans" cxnId="{A8FAB79D-5F8B-4DCA-ADF5-930816C96F8A}">
      <dgm:prSet/>
      <dgm:spPr/>
      <dgm:t>
        <a:bodyPr/>
        <a:lstStyle/>
        <a:p>
          <a:endParaRPr lang="be-BY"/>
        </a:p>
      </dgm:t>
    </dgm:pt>
    <dgm:pt modelId="{7CA0A80A-6C7F-4452-8D6A-6A522EC19D70}" type="sibTrans" cxnId="{A8FAB79D-5F8B-4DCA-ADF5-930816C96F8A}">
      <dgm:prSet/>
      <dgm:spPr/>
      <dgm:t>
        <a:bodyPr/>
        <a:lstStyle/>
        <a:p>
          <a:endParaRPr lang="be-BY"/>
        </a:p>
      </dgm:t>
    </dgm:pt>
    <dgm:pt modelId="{8550086D-AD5C-4D7F-BCA8-FA579D366928}">
      <dgm:prSet phldrT="[Текст]"/>
      <dgm:spPr/>
      <dgm:t>
        <a:bodyPr/>
        <a:lstStyle/>
        <a:p>
          <a:r>
            <a:rPr lang="ru-RU" smtClean="0"/>
            <a:t>Слабые</a:t>
          </a:r>
          <a:endParaRPr lang="be-BY"/>
        </a:p>
      </dgm:t>
    </dgm:pt>
    <dgm:pt modelId="{9E7F4EA7-115E-46FE-9AC8-DC45AE3B3B8C}" type="parTrans" cxnId="{D1197258-5426-4420-9CBE-61D0761A067C}">
      <dgm:prSet/>
      <dgm:spPr/>
      <dgm:t>
        <a:bodyPr/>
        <a:lstStyle/>
        <a:p>
          <a:endParaRPr lang="be-BY"/>
        </a:p>
      </dgm:t>
    </dgm:pt>
    <dgm:pt modelId="{65AD674A-5C72-4380-9654-47452CC28866}" type="sibTrans" cxnId="{D1197258-5426-4420-9CBE-61D0761A067C}">
      <dgm:prSet/>
      <dgm:spPr/>
      <dgm:t>
        <a:bodyPr/>
        <a:lstStyle/>
        <a:p>
          <a:endParaRPr lang="be-BY"/>
        </a:p>
      </dgm:t>
    </dgm:pt>
    <dgm:pt modelId="{DF8D791A-1A4E-4D6C-ACAF-B77D4E69FD42}">
      <dgm:prSet phldrT="[Текст]"/>
      <dgm:spPr/>
      <dgm:t>
        <a:bodyPr/>
        <a:lstStyle/>
        <a:p>
          <a:r>
            <a:rPr lang="be-BY" smtClean="0"/>
            <a:t>Умозаключения, основанные на разрозненных фактах </a:t>
          </a:r>
          <a:endParaRPr lang="be-BY"/>
        </a:p>
      </dgm:t>
    </dgm:pt>
    <dgm:pt modelId="{C8D31125-6CF8-4EE7-93CF-C8D435F73420}" type="parTrans" cxnId="{7F836528-E985-4294-B467-73F47205E2DB}">
      <dgm:prSet/>
      <dgm:spPr/>
      <dgm:t>
        <a:bodyPr/>
        <a:lstStyle/>
        <a:p>
          <a:endParaRPr lang="be-BY"/>
        </a:p>
      </dgm:t>
    </dgm:pt>
    <dgm:pt modelId="{C3475980-2903-4B64-99E3-389CA2F14A45}" type="sibTrans" cxnId="{7F836528-E985-4294-B467-73F47205E2DB}">
      <dgm:prSet/>
      <dgm:spPr/>
      <dgm:t>
        <a:bodyPr/>
        <a:lstStyle/>
        <a:p>
          <a:endParaRPr lang="be-BY"/>
        </a:p>
      </dgm:t>
    </dgm:pt>
    <dgm:pt modelId="{80032DBD-A75A-4D8C-9D75-0A7E0DB28DB6}">
      <dgm:prSet phldrT="[Текст]"/>
      <dgm:spPr/>
      <dgm:t>
        <a:bodyPr/>
        <a:lstStyle/>
        <a:p>
          <a:r>
            <a:rPr lang="be-BY" smtClean="0"/>
            <a:t>Суждения, построенные на алогизмах </a:t>
          </a:r>
          <a:endParaRPr lang="be-BY"/>
        </a:p>
      </dgm:t>
    </dgm:pt>
    <dgm:pt modelId="{CF2221ED-CEFD-49C2-9F2C-F44219BE16ED}" type="parTrans" cxnId="{605D501C-FA71-404E-9B3F-62F3A2351FEC}">
      <dgm:prSet/>
      <dgm:spPr/>
      <dgm:t>
        <a:bodyPr/>
        <a:lstStyle/>
        <a:p>
          <a:endParaRPr lang="be-BY"/>
        </a:p>
      </dgm:t>
    </dgm:pt>
    <dgm:pt modelId="{D9C25E86-2884-4C15-974E-918ADA81FA38}" type="sibTrans" cxnId="{605D501C-FA71-404E-9B3F-62F3A2351FEC}">
      <dgm:prSet/>
      <dgm:spPr/>
      <dgm:t>
        <a:bodyPr/>
        <a:lstStyle/>
        <a:p>
          <a:endParaRPr lang="be-BY"/>
        </a:p>
      </dgm:t>
    </dgm:pt>
    <dgm:pt modelId="{9E05831C-EC4E-4523-AE7C-B685C4569755}">
      <dgm:prSet/>
      <dgm:spPr/>
      <dgm:t>
        <a:bodyPr/>
        <a:lstStyle/>
        <a:p>
          <a:r>
            <a:rPr lang="be-BY" smtClean="0"/>
            <a:t>Свидетельства очевидцев </a:t>
          </a:r>
          <a:endParaRPr lang="be-BY"/>
        </a:p>
      </dgm:t>
    </dgm:pt>
    <dgm:pt modelId="{017CDEE6-00E0-44FD-BE8E-2ADC0770590B}" type="parTrans" cxnId="{5BE98E01-E94D-43AB-A16B-E494ECE73E91}">
      <dgm:prSet/>
      <dgm:spPr/>
      <dgm:t>
        <a:bodyPr/>
        <a:lstStyle/>
        <a:p>
          <a:endParaRPr lang="be-BY"/>
        </a:p>
      </dgm:t>
    </dgm:pt>
    <dgm:pt modelId="{DD53714F-685F-4AE7-9D7A-5D09EAA5C98C}" type="sibTrans" cxnId="{5BE98E01-E94D-43AB-A16B-E494ECE73E91}">
      <dgm:prSet/>
      <dgm:spPr/>
      <dgm:t>
        <a:bodyPr/>
        <a:lstStyle/>
        <a:p>
          <a:endParaRPr lang="be-BY"/>
        </a:p>
      </dgm:t>
    </dgm:pt>
    <dgm:pt modelId="{3BF2DCEB-14CF-42BB-92B7-C7AEDFD4F0B5}">
      <dgm:prSet/>
      <dgm:spPr/>
      <dgm:t>
        <a:bodyPr/>
        <a:lstStyle/>
        <a:p>
          <a:r>
            <a:rPr lang="be-BY" smtClean="0"/>
            <a:t>Высказывания признанных авторитетов </a:t>
          </a:r>
          <a:endParaRPr lang="be-BY"/>
        </a:p>
      </dgm:t>
    </dgm:pt>
    <dgm:pt modelId="{3112D795-A7C8-4227-9DAC-D1C571E3F6AA}" type="parTrans" cxnId="{5C6B62F3-861A-4BE1-A30A-9924EB23DAD8}">
      <dgm:prSet/>
      <dgm:spPr/>
      <dgm:t>
        <a:bodyPr/>
        <a:lstStyle/>
        <a:p>
          <a:endParaRPr lang="be-BY"/>
        </a:p>
      </dgm:t>
    </dgm:pt>
    <dgm:pt modelId="{0CEA32A0-B1C4-4C0A-A825-AB81346FD066}" type="sibTrans" cxnId="{5C6B62F3-861A-4BE1-A30A-9924EB23DAD8}">
      <dgm:prSet/>
      <dgm:spPr/>
      <dgm:t>
        <a:bodyPr/>
        <a:lstStyle/>
        <a:p>
          <a:endParaRPr lang="be-BY"/>
        </a:p>
      </dgm:t>
    </dgm:pt>
    <dgm:pt modelId="{F579C793-18CD-430A-88EC-BCC7E4BC3E0D}">
      <dgm:prSet/>
      <dgm:spPr/>
      <dgm:t>
        <a:bodyPr/>
        <a:lstStyle/>
        <a:p>
          <a:r>
            <a:rPr lang="be-BY" smtClean="0"/>
            <a:t>Заключения экспертов </a:t>
          </a:r>
          <a:endParaRPr lang="be-BY"/>
        </a:p>
      </dgm:t>
    </dgm:pt>
    <dgm:pt modelId="{51C058EC-E798-4BD7-8913-2DF9395E34ED}" type="parTrans" cxnId="{AED5C39A-AA82-4A25-8089-2F106EBBB4D3}">
      <dgm:prSet/>
      <dgm:spPr/>
      <dgm:t>
        <a:bodyPr/>
        <a:lstStyle/>
        <a:p>
          <a:endParaRPr lang="be-BY"/>
        </a:p>
      </dgm:t>
    </dgm:pt>
    <dgm:pt modelId="{FCA4983E-9E77-4CF9-AA58-599C73784FF0}" type="sibTrans" cxnId="{AED5C39A-AA82-4A25-8089-2F106EBBB4D3}">
      <dgm:prSet/>
      <dgm:spPr/>
      <dgm:t>
        <a:bodyPr/>
        <a:lstStyle/>
        <a:p>
          <a:endParaRPr lang="be-BY"/>
        </a:p>
      </dgm:t>
    </dgm:pt>
    <dgm:pt modelId="{3C640F53-C5E3-4CE3-9FBA-374A4AEBD98C}">
      <dgm:prSet/>
      <dgm:spPr/>
      <dgm:t>
        <a:bodyPr/>
        <a:lstStyle/>
        <a:p>
          <a:r>
            <a:rPr lang="be-BY" smtClean="0"/>
            <a:t>Доводы личного характера </a:t>
          </a:r>
          <a:endParaRPr lang="be-BY"/>
        </a:p>
      </dgm:t>
    </dgm:pt>
    <dgm:pt modelId="{86C2B1BA-0D60-4F59-B3BA-F501D601740A}" type="parTrans" cxnId="{BB05A7B1-6DC4-4715-AB8F-5F5FC6EE2C98}">
      <dgm:prSet/>
      <dgm:spPr/>
      <dgm:t>
        <a:bodyPr/>
        <a:lstStyle/>
        <a:p>
          <a:endParaRPr lang="be-BY"/>
        </a:p>
      </dgm:t>
    </dgm:pt>
    <dgm:pt modelId="{89E55FD8-9312-4980-91D8-6754F6499163}" type="sibTrans" cxnId="{BB05A7B1-6DC4-4715-AB8F-5F5FC6EE2C98}">
      <dgm:prSet/>
      <dgm:spPr/>
      <dgm:t>
        <a:bodyPr/>
        <a:lstStyle/>
        <a:p>
          <a:endParaRPr lang="be-BY"/>
        </a:p>
      </dgm:t>
    </dgm:pt>
    <dgm:pt modelId="{3177B1B6-5307-466F-AD6C-EA8273740C48}">
      <dgm:prSet/>
      <dgm:spPr/>
      <dgm:t>
        <a:bodyPr/>
        <a:lstStyle/>
        <a:p>
          <a:r>
            <a:rPr lang="be-BY" smtClean="0"/>
            <a:t>Догадки </a:t>
          </a:r>
          <a:endParaRPr lang="be-BY"/>
        </a:p>
      </dgm:t>
    </dgm:pt>
    <dgm:pt modelId="{5D6021BB-8883-4E66-B4D3-6217B1A0F37C}" type="parTrans" cxnId="{00D61CB9-EEEF-4066-A99F-48FD0433356E}">
      <dgm:prSet/>
      <dgm:spPr/>
      <dgm:t>
        <a:bodyPr/>
        <a:lstStyle/>
        <a:p>
          <a:endParaRPr lang="be-BY"/>
        </a:p>
      </dgm:t>
    </dgm:pt>
    <dgm:pt modelId="{BD052EC9-0627-4089-873D-CA245FFCC4F2}" type="sibTrans" cxnId="{00D61CB9-EEEF-4066-A99F-48FD0433356E}">
      <dgm:prSet/>
      <dgm:spPr/>
      <dgm:t>
        <a:bodyPr/>
        <a:lstStyle/>
        <a:p>
          <a:endParaRPr lang="be-BY"/>
        </a:p>
      </dgm:t>
    </dgm:pt>
    <dgm:pt modelId="{B086DF19-7ABC-4BF4-8E8D-CA7C6A2476D5}">
      <dgm:prSet/>
      <dgm:spPr/>
      <dgm:t>
        <a:bodyPr/>
        <a:lstStyle/>
        <a:p>
          <a:r>
            <a:rPr lang="be-BY" smtClean="0"/>
            <a:t>Предположения </a:t>
          </a:r>
          <a:endParaRPr lang="be-BY"/>
        </a:p>
      </dgm:t>
    </dgm:pt>
    <dgm:pt modelId="{2BB34629-4292-4149-84D8-AD637545105C}" type="parTrans" cxnId="{057A6F75-C245-494F-A9A4-7E2399BC9504}">
      <dgm:prSet/>
      <dgm:spPr/>
      <dgm:t>
        <a:bodyPr/>
        <a:lstStyle/>
        <a:p>
          <a:endParaRPr lang="be-BY"/>
        </a:p>
      </dgm:t>
    </dgm:pt>
    <dgm:pt modelId="{F3918082-DB57-40A2-A57F-13DED1BECD6F}" type="sibTrans" cxnId="{057A6F75-C245-494F-A9A4-7E2399BC9504}">
      <dgm:prSet/>
      <dgm:spPr/>
      <dgm:t>
        <a:bodyPr/>
        <a:lstStyle/>
        <a:p>
          <a:endParaRPr lang="be-BY"/>
        </a:p>
      </dgm:t>
    </dgm:pt>
    <dgm:pt modelId="{285A27B3-6657-4436-8830-53F973E2B1C3}">
      <dgm:prSet/>
      <dgm:spPr/>
      <dgm:t>
        <a:bodyPr/>
        <a:lstStyle/>
        <a:p>
          <a:r>
            <a:rPr lang="be-BY" smtClean="0"/>
            <a:t>Ссылка на неизвестного аудитории автора</a:t>
          </a:r>
          <a:endParaRPr lang="be-BY"/>
        </a:p>
      </dgm:t>
    </dgm:pt>
    <dgm:pt modelId="{C00FBAB5-6E22-46C1-9870-4DAB2FA25B47}" type="parTrans" cxnId="{0D3E6739-8AD5-4EB3-B3D9-C298C2F23F42}">
      <dgm:prSet/>
      <dgm:spPr/>
      <dgm:t>
        <a:bodyPr/>
        <a:lstStyle/>
        <a:p>
          <a:endParaRPr lang="be-BY"/>
        </a:p>
      </dgm:t>
    </dgm:pt>
    <dgm:pt modelId="{3031ABEC-6EBC-4B14-9F36-926F02B518DB}" type="sibTrans" cxnId="{0D3E6739-8AD5-4EB3-B3D9-C298C2F23F42}">
      <dgm:prSet/>
      <dgm:spPr/>
      <dgm:t>
        <a:bodyPr/>
        <a:lstStyle/>
        <a:p>
          <a:endParaRPr lang="be-BY"/>
        </a:p>
      </dgm:t>
    </dgm:pt>
    <dgm:pt modelId="{AD45D397-0CC7-4FE3-8481-5D97DBFD50D3}" type="pres">
      <dgm:prSet presAssocID="{86280073-EC62-4270-87B3-E537AE08AEF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70E54-62EB-4C3C-8039-18FAE33397B6}" type="pres">
      <dgm:prSet presAssocID="{97774E4A-C810-4959-B278-1154ABB503C2}" presName="compNode" presStyleCnt="0"/>
      <dgm:spPr/>
    </dgm:pt>
    <dgm:pt modelId="{0C7F96E6-67B1-44BB-8F14-529D665D2BB6}" type="pres">
      <dgm:prSet presAssocID="{97774E4A-C810-4959-B278-1154ABB503C2}" presName="aNode" presStyleLbl="bgShp" presStyleIdx="0" presStyleCnt="2"/>
      <dgm:spPr/>
      <dgm:t>
        <a:bodyPr/>
        <a:lstStyle/>
        <a:p>
          <a:endParaRPr lang="ru-RU"/>
        </a:p>
      </dgm:t>
    </dgm:pt>
    <dgm:pt modelId="{FA969779-9C52-4068-AB32-FE50D57001FA}" type="pres">
      <dgm:prSet presAssocID="{97774E4A-C810-4959-B278-1154ABB503C2}" presName="textNode" presStyleLbl="bgShp" presStyleIdx="0" presStyleCnt="2"/>
      <dgm:spPr/>
      <dgm:t>
        <a:bodyPr/>
        <a:lstStyle/>
        <a:p>
          <a:endParaRPr lang="ru-RU"/>
        </a:p>
      </dgm:t>
    </dgm:pt>
    <dgm:pt modelId="{9E17FC2F-B77E-4F47-B8F1-E035B147D29D}" type="pres">
      <dgm:prSet presAssocID="{97774E4A-C810-4959-B278-1154ABB503C2}" presName="compChildNode" presStyleCnt="0"/>
      <dgm:spPr/>
    </dgm:pt>
    <dgm:pt modelId="{ACD77C5E-7C7B-4AE2-8D52-004EB974E384}" type="pres">
      <dgm:prSet presAssocID="{97774E4A-C810-4959-B278-1154ABB503C2}" presName="theInnerList" presStyleCnt="0"/>
      <dgm:spPr/>
    </dgm:pt>
    <dgm:pt modelId="{4BC7898F-2BF2-40F6-B81C-39B91575B80E}" type="pres">
      <dgm:prSet presAssocID="{6142762B-AF9B-4EED-BEDD-2DE77EED53B5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F399B7A-8AE9-40DC-8DFB-2BA49D23363B}" type="pres">
      <dgm:prSet presAssocID="{6142762B-AF9B-4EED-BEDD-2DE77EED53B5}" presName="aSpace2" presStyleCnt="0"/>
      <dgm:spPr/>
    </dgm:pt>
    <dgm:pt modelId="{CB05743A-1668-4671-BFE6-380CA778BA4D}" type="pres">
      <dgm:prSet presAssocID="{B302FB8A-B5EE-40AB-A204-199AD92587D2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1E2A26C-7C93-4FFC-8465-6E3D78173A68}" type="pres">
      <dgm:prSet presAssocID="{B302FB8A-B5EE-40AB-A204-199AD92587D2}" presName="aSpace2" presStyleCnt="0"/>
      <dgm:spPr/>
    </dgm:pt>
    <dgm:pt modelId="{C0FBD409-18F8-42A4-BA26-159FB91385FD}" type="pres">
      <dgm:prSet presAssocID="{9E05831C-EC4E-4523-AE7C-B685C4569755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60E54-A65B-4CAB-A46F-9B59770331BA}" type="pres">
      <dgm:prSet presAssocID="{9E05831C-EC4E-4523-AE7C-B685C4569755}" presName="aSpace2" presStyleCnt="0"/>
      <dgm:spPr/>
    </dgm:pt>
    <dgm:pt modelId="{C11A2467-E026-496B-BB21-2DCE9A8DA6C1}" type="pres">
      <dgm:prSet presAssocID="{3BF2DCEB-14CF-42BB-92B7-C7AEDFD4F0B5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AA0D7-EE3A-4BD2-9FAE-15B7AD538263}" type="pres">
      <dgm:prSet presAssocID="{3BF2DCEB-14CF-42BB-92B7-C7AEDFD4F0B5}" presName="aSpace2" presStyleCnt="0"/>
      <dgm:spPr/>
    </dgm:pt>
    <dgm:pt modelId="{F7DF0849-0300-41C5-A217-5E3A1DFDDF8C}" type="pres">
      <dgm:prSet presAssocID="{F579C793-18CD-430A-88EC-BCC7E4BC3E0D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2FAB2-8A20-425C-A0E0-37184FA3042E}" type="pres">
      <dgm:prSet presAssocID="{97774E4A-C810-4959-B278-1154ABB503C2}" presName="aSpace" presStyleCnt="0"/>
      <dgm:spPr/>
    </dgm:pt>
    <dgm:pt modelId="{84DF8895-514A-4FA6-816D-F1E69A635B57}" type="pres">
      <dgm:prSet presAssocID="{8550086D-AD5C-4D7F-BCA8-FA579D366928}" presName="compNode" presStyleCnt="0"/>
      <dgm:spPr/>
    </dgm:pt>
    <dgm:pt modelId="{1AAD07E5-D753-4607-9C86-E30DD9B15CE5}" type="pres">
      <dgm:prSet presAssocID="{8550086D-AD5C-4D7F-BCA8-FA579D366928}" presName="aNode" presStyleLbl="bgShp" presStyleIdx="1" presStyleCnt="2"/>
      <dgm:spPr/>
      <dgm:t>
        <a:bodyPr/>
        <a:lstStyle/>
        <a:p>
          <a:endParaRPr lang="ru-RU"/>
        </a:p>
      </dgm:t>
    </dgm:pt>
    <dgm:pt modelId="{4D03CE4F-8F8A-47B6-8981-B66CD90D53D0}" type="pres">
      <dgm:prSet presAssocID="{8550086D-AD5C-4D7F-BCA8-FA579D366928}" presName="textNode" presStyleLbl="bgShp" presStyleIdx="1" presStyleCnt="2"/>
      <dgm:spPr/>
      <dgm:t>
        <a:bodyPr/>
        <a:lstStyle/>
        <a:p>
          <a:endParaRPr lang="ru-RU"/>
        </a:p>
      </dgm:t>
    </dgm:pt>
    <dgm:pt modelId="{F309622A-DC0E-4F05-B987-1FCA8ACE5B41}" type="pres">
      <dgm:prSet presAssocID="{8550086D-AD5C-4D7F-BCA8-FA579D366928}" presName="compChildNode" presStyleCnt="0"/>
      <dgm:spPr/>
    </dgm:pt>
    <dgm:pt modelId="{EB32312F-91BA-46DC-AE78-4C6DE2306F66}" type="pres">
      <dgm:prSet presAssocID="{8550086D-AD5C-4D7F-BCA8-FA579D366928}" presName="theInnerList" presStyleCnt="0"/>
      <dgm:spPr/>
    </dgm:pt>
    <dgm:pt modelId="{56E6636F-D70D-443C-8E58-E4A5ACA62C9C}" type="pres">
      <dgm:prSet presAssocID="{DF8D791A-1A4E-4D6C-ACAF-B77D4E69FD4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C9F9E6B-022B-444C-BF34-B58F2E9DA04D}" type="pres">
      <dgm:prSet presAssocID="{DF8D791A-1A4E-4D6C-ACAF-B77D4E69FD42}" presName="aSpace2" presStyleCnt="0"/>
      <dgm:spPr/>
    </dgm:pt>
    <dgm:pt modelId="{6B051640-70FB-421F-8334-ADCE099C0258}" type="pres">
      <dgm:prSet presAssocID="{80032DBD-A75A-4D8C-9D75-0A7E0DB28DB6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4311B9E-56A1-4804-B995-EB2A636FE143}" type="pres">
      <dgm:prSet presAssocID="{80032DBD-A75A-4D8C-9D75-0A7E0DB28DB6}" presName="aSpace2" presStyleCnt="0"/>
      <dgm:spPr/>
    </dgm:pt>
    <dgm:pt modelId="{AB9C117D-5C58-431A-849B-B7379AC0ED1A}" type="pres">
      <dgm:prSet presAssocID="{3C640F53-C5E3-4CE3-9FBA-374A4AEBD98C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27CA2-D095-4EC3-862F-EE882126D891}" type="pres">
      <dgm:prSet presAssocID="{3C640F53-C5E3-4CE3-9FBA-374A4AEBD98C}" presName="aSpace2" presStyleCnt="0"/>
      <dgm:spPr/>
    </dgm:pt>
    <dgm:pt modelId="{86BC65D8-19C5-4662-93E8-C5197174F924}" type="pres">
      <dgm:prSet presAssocID="{3177B1B6-5307-466F-AD6C-EA8273740C48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F8C63-048A-4801-A62E-09F2B5B1DB8C}" type="pres">
      <dgm:prSet presAssocID="{3177B1B6-5307-466F-AD6C-EA8273740C48}" presName="aSpace2" presStyleCnt="0"/>
      <dgm:spPr/>
    </dgm:pt>
    <dgm:pt modelId="{2554C21F-A0E7-41FB-9DEE-17C3455E5E1F}" type="pres">
      <dgm:prSet presAssocID="{B086DF19-7ABC-4BF4-8E8D-CA7C6A2476D5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4947C-7DD7-4E49-BD90-542C2B65DD0F}" type="pres">
      <dgm:prSet presAssocID="{B086DF19-7ABC-4BF4-8E8D-CA7C6A2476D5}" presName="aSpace2" presStyleCnt="0"/>
      <dgm:spPr/>
    </dgm:pt>
    <dgm:pt modelId="{C53403D4-BBEB-42AD-B899-6992CC0C0A00}" type="pres">
      <dgm:prSet presAssocID="{285A27B3-6657-4436-8830-53F973E2B1C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A9290-3260-436B-97A2-34879AF30A97}" type="presOf" srcId="{3BF2DCEB-14CF-42BB-92B7-C7AEDFD4F0B5}" destId="{C11A2467-E026-496B-BB21-2DCE9A8DA6C1}" srcOrd="0" destOrd="0" presId="urn:microsoft.com/office/officeart/2005/8/layout/lProcess2"/>
    <dgm:cxn modelId="{7F836528-E985-4294-B467-73F47205E2DB}" srcId="{8550086D-AD5C-4D7F-BCA8-FA579D366928}" destId="{DF8D791A-1A4E-4D6C-ACAF-B77D4E69FD42}" srcOrd="0" destOrd="0" parTransId="{C8D31125-6CF8-4EE7-93CF-C8D435F73420}" sibTransId="{C3475980-2903-4B64-99E3-389CA2F14A45}"/>
    <dgm:cxn modelId="{D1197258-5426-4420-9CBE-61D0761A067C}" srcId="{86280073-EC62-4270-87B3-E537AE08AEF7}" destId="{8550086D-AD5C-4D7F-BCA8-FA579D366928}" srcOrd="1" destOrd="0" parTransId="{9E7F4EA7-115E-46FE-9AC8-DC45AE3B3B8C}" sibTransId="{65AD674A-5C72-4380-9654-47452CC28866}"/>
    <dgm:cxn modelId="{057A6F75-C245-494F-A9A4-7E2399BC9504}" srcId="{8550086D-AD5C-4D7F-BCA8-FA579D366928}" destId="{B086DF19-7ABC-4BF4-8E8D-CA7C6A2476D5}" srcOrd="4" destOrd="0" parTransId="{2BB34629-4292-4149-84D8-AD637545105C}" sibTransId="{F3918082-DB57-40A2-A57F-13DED1BECD6F}"/>
    <dgm:cxn modelId="{91ABE8D6-2B59-43E0-800C-E8EAE17DCA6F}" type="presOf" srcId="{F579C793-18CD-430A-88EC-BCC7E4BC3E0D}" destId="{F7DF0849-0300-41C5-A217-5E3A1DFDDF8C}" srcOrd="0" destOrd="0" presId="urn:microsoft.com/office/officeart/2005/8/layout/lProcess2"/>
    <dgm:cxn modelId="{3B6A84B7-7254-47DD-9DC2-3340638721C6}" type="presOf" srcId="{B086DF19-7ABC-4BF4-8E8D-CA7C6A2476D5}" destId="{2554C21F-A0E7-41FB-9DEE-17C3455E5E1F}" srcOrd="0" destOrd="0" presId="urn:microsoft.com/office/officeart/2005/8/layout/lProcess2"/>
    <dgm:cxn modelId="{605D501C-FA71-404E-9B3F-62F3A2351FEC}" srcId="{8550086D-AD5C-4D7F-BCA8-FA579D366928}" destId="{80032DBD-A75A-4D8C-9D75-0A7E0DB28DB6}" srcOrd="1" destOrd="0" parTransId="{CF2221ED-CEFD-49C2-9F2C-F44219BE16ED}" sibTransId="{D9C25E86-2884-4C15-974E-918ADA81FA38}"/>
    <dgm:cxn modelId="{5BE98E01-E94D-43AB-A16B-E494ECE73E91}" srcId="{97774E4A-C810-4959-B278-1154ABB503C2}" destId="{9E05831C-EC4E-4523-AE7C-B685C4569755}" srcOrd="2" destOrd="0" parTransId="{017CDEE6-00E0-44FD-BE8E-2ADC0770590B}" sibTransId="{DD53714F-685F-4AE7-9D7A-5D09EAA5C98C}"/>
    <dgm:cxn modelId="{42D32BED-B770-4CDE-A55B-0F851AA9CF0D}" type="presOf" srcId="{9E05831C-EC4E-4523-AE7C-B685C4569755}" destId="{C0FBD409-18F8-42A4-BA26-159FB91385FD}" srcOrd="0" destOrd="0" presId="urn:microsoft.com/office/officeart/2005/8/layout/lProcess2"/>
    <dgm:cxn modelId="{0AF72EC6-F3F0-4A77-88A8-FB53BBEC4EA0}" type="presOf" srcId="{97774E4A-C810-4959-B278-1154ABB503C2}" destId="{0C7F96E6-67B1-44BB-8F14-529D665D2BB6}" srcOrd="0" destOrd="0" presId="urn:microsoft.com/office/officeart/2005/8/layout/lProcess2"/>
    <dgm:cxn modelId="{2506B171-F767-4C9E-B838-D9070448E764}" type="presOf" srcId="{3C640F53-C5E3-4CE3-9FBA-374A4AEBD98C}" destId="{AB9C117D-5C58-431A-849B-B7379AC0ED1A}" srcOrd="0" destOrd="0" presId="urn:microsoft.com/office/officeart/2005/8/layout/lProcess2"/>
    <dgm:cxn modelId="{B67620E6-AF07-48EB-9CCE-3ACE9FABD671}" srcId="{86280073-EC62-4270-87B3-E537AE08AEF7}" destId="{97774E4A-C810-4959-B278-1154ABB503C2}" srcOrd="0" destOrd="0" parTransId="{EAE0A7BC-9810-4233-9E36-23AA3D88B8F9}" sibTransId="{FD880D7E-1EB2-4C91-B431-E6E94058F747}"/>
    <dgm:cxn modelId="{0BC3C5C7-8944-437B-BF8A-9F5767059EE5}" type="presOf" srcId="{B302FB8A-B5EE-40AB-A204-199AD92587D2}" destId="{CB05743A-1668-4671-BFE6-380CA778BA4D}" srcOrd="0" destOrd="0" presId="urn:microsoft.com/office/officeart/2005/8/layout/lProcess2"/>
    <dgm:cxn modelId="{AED5C39A-AA82-4A25-8089-2F106EBBB4D3}" srcId="{97774E4A-C810-4959-B278-1154ABB503C2}" destId="{F579C793-18CD-430A-88EC-BCC7E4BC3E0D}" srcOrd="4" destOrd="0" parTransId="{51C058EC-E798-4BD7-8913-2DF9395E34ED}" sibTransId="{FCA4983E-9E77-4CF9-AA58-599C73784FF0}"/>
    <dgm:cxn modelId="{0D3E6739-8AD5-4EB3-B3D9-C298C2F23F42}" srcId="{8550086D-AD5C-4D7F-BCA8-FA579D366928}" destId="{285A27B3-6657-4436-8830-53F973E2B1C3}" srcOrd="5" destOrd="0" parTransId="{C00FBAB5-6E22-46C1-9870-4DAB2FA25B47}" sibTransId="{3031ABEC-6EBC-4B14-9F36-926F02B518DB}"/>
    <dgm:cxn modelId="{5C6B62F3-861A-4BE1-A30A-9924EB23DAD8}" srcId="{97774E4A-C810-4959-B278-1154ABB503C2}" destId="{3BF2DCEB-14CF-42BB-92B7-C7AEDFD4F0B5}" srcOrd="3" destOrd="0" parTransId="{3112D795-A7C8-4227-9DAC-D1C571E3F6AA}" sibTransId="{0CEA32A0-B1C4-4C0A-A825-AB81346FD066}"/>
    <dgm:cxn modelId="{74B6BFED-DBDA-4645-9636-6AC81C6CABBA}" type="presOf" srcId="{80032DBD-A75A-4D8C-9D75-0A7E0DB28DB6}" destId="{6B051640-70FB-421F-8334-ADCE099C0258}" srcOrd="0" destOrd="0" presId="urn:microsoft.com/office/officeart/2005/8/layout/lProcess2"/>
    <dgm:cxn modelId="{2EEFF211-1F9A-42D2-9BDE-6F1412483F75}" type="presOf" srcId="{3177B1B6-5307-466F-AD6C-EA8273740C48}" destId="{86BC65D8-19C5-4662-93E8-C5197174F924}" srcOrd="0" destOrd="0" presId="urn:microsoft.com/office/officeart/2005/8/layout/lProcess2"/>
    <dgm:cxn modelId="{E84C251B-7FE9-4603-B44B-1392B4D2E6B3}" type="presOf" srcId="{8550086D-AD5C-4D7F-BCA8-FA579D366928}" destId="{4D03CE4F-8F8A-47B6-8981-B66CD90D53D0}" srcOrd="1" destOrd="0" presId="urn:microsoft.com/office/officeart/2005/8/layout/lProcess2"/>
    <dgm:cxn modelId="{9D9D5A0E-EFD3-45A0-8645-01B567737AB0}" type="presOf" srcId="{6142762B-AF9B-4EED-BEDD-2DE77EED53B5}" destId="{4BC7898F-2BF2-40F6-B81C-39B91575B80E}" srcOrd="0" destOrd="0" presId="urn:microsoft.com/office/officeart/2005/8/layout/lProcess2"/>
    <dgm:cxn modelId="{BB05A7B1-6DC4-4715-AB8F-5F5FC6EE2C98}" srcId="{8550086D-AD5C-4D7F-BCA8-FA579D366928}" destId="{3C640F53-C5E3-4CE3-9FBA-374A4AEBD98C}" srcOrd="2" destOrd="0" parTransId="{86C2B1BA-0D60-4F59-B3BA-F501D601740A}" sibTransId="{89E55FD8-9312-4980-91D8-6754F6499163}"/>
    <dgm:cxn modelId="{00D61CB9-EEEF-4066-A99F-48FD0433356E}" srcId="{8550086D-AD5C-4D7F-BCA8-FA579D366928}" destId="{3177B1B6-5307-466F-AD6C-EA8273740C48}" srcOrd="3" destOrd="0" parTransId="{5D6021BB-8883-4E66-B4D3-6217B1A0F37C}" sibTransId="{BD052EC9-0627-4089-873D-CA245FFCC4F2}"/>
    <dgm:cxn modelId="{F1568D7A-D8D8-4EBF-BC30-A031D7E5793D}" type="presOf" srcId="{285A27B3-6657-4436-8830-53F973E2B1C3}" destId="{C53403D4-BBEB-42AD-B899-6992CC0C0A00}" srcOrd="0" destOrd="0" presId="urn:microsoft.com/office/officeart/2005/8/layout/lProcess2"/>
    <dgm:cxn modelId="{3B2E0876-AD0D-40E5-AEC7-BFF5E1D887F7}" type="presOf" srcId="{8550086D-AD5C-4D7F-BCA8-FA579D366928}" destId="{1AAD07E5-D753-4607-9C86-E30DD9B15CE5}" srcOrd="0" destOrd="0" presId="urn:microsoft.com/office/officeart/2005/8/layout/lProcess2"/>
    <dgm:cxn modelId="{9975C188-FC21-4FDB-A50F-7F2A96CE2902}" type="presOf" srcId="{DF8D791A-1A4E-4D6C-ACAF-B77D4E69FD42}" destId="{56E6636F-D70D-443C-8E58-E4A5ACA62C9C}" srcOrd="0" destOrd="0" presId="urn:microsoft.com/office/officeart/2005/8/layout/lProcess2"/>
    <dgm:cxn modelId="{A4D1D0D7-239A-427A-A957-D7B87BC7F1B2}" srcId="{97774E4A-C810-4959-B278-1154ABB503C2}" destId="{6142762B-AF9B-4EED-BEDD-2DE77EED53B5}" srcOrd="0" destOrd="0" parTransId="{DEF4C50B-C555-44BD-AE4F-C95F14D2FA21}" sibTransId="{AFA2D4AD-E0F1-4257-9111-EEF3693F2B89}"/>
    <dgm:cxn modelId="{00F3332F-CA6F-451A-B105-BD8A6CC73C6C}" type="presOf" srcId="{86280073-EC62-4270-87B3-E537AE08AEF7}" destId="{AD45D397-0CC7-4FE3-8481-5D97DBFD50D3}" srcOrd="0" destOrd="0" presId="urn:microsoft.com/office/officeart/2005/8/layout/lProcess2"/>
    <dgm:cxn modelId="{A8FAB79D-5F8B-4DCA-ADF5-930816C96F8A}" srcId="{97774E4A-C810-4959-B278-1154ABB503C2}" destId="{B302FB8A-B5EE-40AB-A204-199AD92587D2}" srcOrd="1" destOrd="0" parTransId="{A7721884-6A52-444E-90C2-6ED263DB4697}" sibTransId="{7CA0A80A-6C7F-4452-8D6A-6A522EC19D70}"/>
    <dgm:cxn modelId="{5B42BE78-A884-465F-978C-0AA6C9D12552}" type="presOf" srcId="{97774E4A-C810-4959-B278-1154ABB503C2}" destId="{FA969779-9C52-4068-AB32-FE50D57001FA}" srcOrd="1" destOrd="0" presId="urn:microsoft.com/office/officeart/2005/8/layout/lProcess2"/>
    <dgm:cxn modelId="{D4601A51-B0E0-4DC0-BBF6-0688BD819DA2}" type="presParOf" srcId="{AD45D397-0CC7-4FE3-8481-5D97DBFD50D3}" destId="{CB170E54-62EB-4C3C-8039-18FAE33397B6}" srcOrd="0" destOrd="0" presId="urn:microsoft.com/office/officeart/2005/8/layout/lProcess2"/>
    <dgm:cxn modelId="{EE57DF06-0DD0-444E-AC2C-7F37302F9DD1}" type="presParOf" srcId="{CB170E54-62EB-4C3C-8039-18FAE33397B6}" destId="{0C7F96E6-67B1-44BB-8F14-529D665D2BB6}" srcOrd="0" destOrd="0" presId="urn:microsoft.com/office/officeart/2005/8/layout/lProcess2"/>
    <dgm:cxn modelId="{CEDC6065-A813-46D2-88C2-98AFEC2FEDAB}" type="presParOf" srcId="{CB170E54-62EB-4C3C-8039-18FAE33397B6}" destId="{FA969779-9C52-4068-AB32-FE50D57001FA}" srcOrd="1" destOrd="0" presId="urn:microsoft.com/office/officeart/2005/8/layout/lProcess2"/>
    <dgm:cxn modelId="{C9B23B99-89B5-4877-9A3A-DEACFF48B1F1}" type="presParOf" srcId="{CB170E54-62EB-4C3C-8039-18FAE33397B6}" destId="{9E17FC2F-B77E-4F47-B8F1-E035B147D29D}" srcOrd="2" destOrd="0" presId="urn:microsoft.com/office/officeart/2005/8/layout/lProcess2"/>
    <dgm:cxn modelId="{FB2B3508-5E3B-42EB-8D5D-BEFFFCD644A7}" type="presParOf" srcId="{9E17FC2F-B77E-4F47-B8F1-E035B147D29D}" destId="{ACD77C5E-7C7B-4AE2-8D52-004EB974E384}" srcOrd="0" destOrd="0" presId="urn:microsoft.com/office/officeart/2005/8/layout/lProcess2"/>
    <dgm:cxn modelId="{CB9736F7-A681-4261-B7A4-CEE478C25FBE}" type="presParOf" srcId="{ACD77C5E-7C7B-4AE2-8D52-004EB974E384}" destId="{4BC7898F-2BF2-40F6-B81C-39B91575B80E}" srcOrd="0" destOrd="0" presId="urn:microsoft.com/office/officeart/2005/8/layout/lProcess2"/>
    <dgm:cxn modelId="{04149E84-E4C7-4C77-B222-65DE3C8338C2}" type="presParOf" srcId="{ACD77C5E-7C7B-4AE2-8D52-004EB974E384}" destId="{AF399B7A-8AE9-40DC-8DFB-2BA49D23363B}" srcOrd="1" destOrd="0" presId="urn:microsoft.com/office/officeart/2005/8/layout/lProcess2"/>
    <dgm:cxn modelId="{3B304E1C-A89A-4150-AC13-1FFF55BB389D}" type="presParOf" srcId="{ACD77C5E-7C7B-4AE2-8D52-004EB974E384}" destId="{CB05743A-1668-4671-BFE6-380CA778BA4D}" srcOrd="2" destOrd="0" presId="urn:microsoft.com/office/officeart/2005/8/layout/lProcess2"/>
    <dgm:cxn modelId="{96557F67-EE31-4859-8854-93E9382385B9}" type="presParOf" srcId="{ACD77C5E-7C7B-4AE2-8D52-004EB974E384}" destId="{11E2A26C-7C93-4FFC-8465-6E3D78173A68}" srcOrd="3" destOrd="0" presId="urn:microsoft.com/office/officeart/2005/8/layout/lProcess2"/>
    <dgm:cxn modelId="{3015AC5D-AA4E-474B-8C76-DA39680E3322}" type="presParOf" srcId="{ACD77C5E-7C7B-4AE2-8D52-004EB974E384}" destId="{C0FBD409-18F8-42A4-BA26-159FB91385FD}" srcOrd="4" destOrd="0" presId="urn:microsoft.com/office/officeart/2005/8/layout/lProcess2"/>
    <dgm:cxn modelId="{7A15AAC0-30D3-4070-8AB7-36FFFD06626C}" type="presParOf" srcId="{ACD77C5E-7C7B-4AE2-8D52-004EB974E384}" destId="{BFE60E54-A65B-4CAB-A46F-9B59770331BA}" srcOrd="5" destOrd="0" presId="urn:microsoft.com/office/officeart/2005/8/layout/lProcess2"/>
    <dgm:cxn modelId="{2B1E9173-9635-487A-AAA1-459794DD4B0A}" type="presParOf" srcId="{ACD77C5E-7C7B-4AE2-8D52-004EB974E384}" destId="{C11A2467-E026-496B-BB21-2DCE9A8DA6C1}" srcOrd="6" destOrd="0" presId="urn:microsoft.com/office/officeart/2005/8/layout/lProcess2"/>
    <dgm:cxn modelId="{9BE2A6C1-1551-4137-A572-FB07E667D594}" type="presParOf" srcId="{ACD77C5E-7C7B-4AE2-8D52-004EB974E384}" destId="{3F6AA0D7-EE3A-4BD2-9FAE-15B7AD538263}" srcOrd="7" destOrd="0" presId="urn:microsoft.com/office/officeart/2005/8/layout/lProcess2"/>
    <dgm:cxn modelId="{A92EEE56-D1C1-46D0-B32C-BC27BE45E486}" type="presParOf" srcId="{ACD77C5E-7C7B-4AE2-8D52-004EB974E384}" destId="{F7DF0849-0300-41C5-A217-5E3A1DFDDF8C}" srcOrd="8" destOrd="0" presId="urn:microsoft.com/office/officeart/2005/8/layout/lProcess2"/>
    <dgm:cxn modelId="{4D78DC5F-20EF-4756-86E0-419CCE77ADF8}" type="presParOf" srcId="{AD45D397-0CC7-4FE3-8481-5D97DBFD50D3}" destId="{D972FAB2-8A20-425C-A0E0-37184FA3042E}" srcOrd="1" destOrd="0" presId="urn:microsoft.com/office/officeart/2005/8/layout/lProcess2"/>
    <dgm:cxn modelId="{A544C8B9-C3D6-4B8E-ADE9-E2F19DE7420E}" type="presParOf" srcId="{AD45D397-0CC7-4FE3-8481-5D97DBFD50D3}" destId="{84DF8895-514A-4FA6-816D-F1E69A635B57}" srcOrd="2" destOrd="0" presId="urn:microsoft.com/office/officeart/2005/8/layout/lProcess2"/>
    <dgm:cxn modelId="{E5FBEB4A-A46B-4DAE-90CC-70145908DD06}" type="presParOf" srcId="{84DF8895-514A-4FA6-816D-F1E69A635B57}" destId="{1AAD07E5-D753-4607-9C86-E30DD9B15CE5}" srcOrd="0" destOrd="0" presId="urn:microsoft.com/office/officeart/2005/8/layout/lProcess2"/>
    <dgm:cxn modelId="{9A88EEF4-2CA5-4765-BAD7-571E3EAD1FE1}" type="presParOf" srcId="{84DF8895-514A-4FA6-816D-F1E69A635B57}" destId="{4D03CE4F-8F8A-47B6-8981-B66CD90D53D0}" srcOrd="1" destOrd="0" presId="urn:microsoft.com/office/officeart/2005/8/layout/lProcess2"/>
    <dgm:cxn modelId="{5C7CD112-4EF7-4F11-AEC4-DA46E2058145}" type="presParOf" srcId="{84DF8895-514A-4FA6-816D-F1E69A635B57}" destId="{F309622A-DC0E-4F05-B987-1FCA8ACE5B41}" srcOrd="2" destOrd="0" presId="urn:microsoft.com/office/officeart/2005/8/layout/lProcess2"/>
    <dgm:cxn modelId="{6A30411B-C1CD-4A52-932A-214E2F83BB95}" type="presParOf" srcId="{F309622A-DC0E-4F05-B987-1FCA8ACE5B41}" destId="{EB32312F-91BA-46DC-AE78-4C6DE2306F66}" srcOrd="0" destOrd="0" presId="urn:microsoft.com/office/officeart/2005/8/layout/lProcess2"/>
    <dgm:cxn modelId="{BBB3DD63-75D9-4A3B-BD34-0B5111597D91}" type="presParOf" srcId="{EB32312F-91BA-46DC-AE78-4C6DE2306F66}" destId="{56E6636F-D70D-443C-8E58-E4A5ACA62C9C}" srcOrd="0" destOrd="0" presId="urn:microsoft.com/office/officeart/2005/8/layout/lProcess2"/>
    <dgm:cxn modelId="{4B69FD86-432A-4859-8486-F56DD528C377}" type="presParOf" srcId="{EB32312F-91BA-46DC-AE78-4C6DE2306F66}" destId="{EC9F9E6B-022B-444C-BF34-B58F2E9DA04D}" srcOrd="1" destOrd="0" presId="urn:microsoft.com/office/officeart/2005/8/layout/lProcess2"/>
    <dgm:cxn modelId="{5FDACA7E-E43A-47E4-B832-8CFD4A82620E}" type="presParOf" srcId="{EB32312F-91BA-46DC-AE78-4C6DE2306F66}" destId="{6B051640-70FB-421F-8334-ADCE099C0258}" srcOrd="2" destOrd="0" presId="urn:microsoft.com/office/officeart/2005/8/layout/lProcess2"/>
    <dgm:cxn modelId="{A207F677-1BE8-4D69-94C1-8F38ED3BF863}" type="presParOf" srcId="{EB32312F-91BA-46DC-AE78-4C6DE2306F66}" destId="{54311B9E-56A1-4804-B995-EB2A636FE143}" srcOrd="3" destOrd="0" presId="urn:microsoft.com/office/officeart/2005/8/layout/lProcess2"/>
    <dgm:cxn modelId="{C9806061-52A4-4A1B-820F-A504EA0C0C98}" type="presParOf" srcId="{EB32312F-91BA-46DC-AE78-4C6DE2306F66}" destId="{AB9C117D-5C58-431A-849B-B7379AC0ED1A}" srcOrd="4" destOrd="0" presId="urn:microsoft.com/office/officeart/2005/8/layout/lProcess2"/>
    <dgm:cxn modelId="{540B937D-2FCC-40AF-A58D-F78441146738}" type="presParOf" srcId="{EB32312F-91BA-46DC-AE78-4C6DE2306F66}" destId="{DD027CA2-D095-4EC3-862F-EE882126D891}" srcOrd="5" destOrd="0" presId="urn:microsoft.com/office/officeart/2005/8/layout/lProcess2"/>
    <dgm:cxn modelId="{0214C065-F5DE-491C-AB53-93072137A6BC}" type="presParOf" srcId="{EB32312F-91BA-46DC-AE78-4C6DE2306F66}" destId="{86BC65D8-19C5-4662-93E8-C5197174F924}" srcOrd="6" destOrd="0" presId="urn:microsoft.com/office/officeart/2005/8/layout/lProcess2"/>
    <dgm:cxn modelId="{AFD9F7AD-4EC7-4CD4-8484-842CE1506C05}" type="presParOf" srcId="{EB32312F-91BA-46DC-AE78-4C6DE2306F66}" destId="{C35F8C63-048A-4801-A62E-09F2B5B1DB8C}" srcOrd="7" destOrd="0" presId="urn:microsoft.com/office/officeart/2005/8/layout/lProcess2"/>
    <dgm:cxn modelId="{1D287B8C-608D-455C-94F1-65355FB73649}" type="presParOf" srcId="{EB32312F-91BA-46DC-AE78-4C6DE2306F66}" destId="{2554C21F-A0E7-41FB-9DEE-17C3455E5E1F}" srcOrd="8" destOrd="0" presId="urn:microsoft.com/office/officeart/2005/8/layout/lProcess2"/>
    <dgm:cxn modelId="{29EB7DE0-58D5-460A-A84C-C0D763C09565}" type="presParOf" srcId="{EB32312F-91BA-46DC-AE78-4C6DE2306F66}" destId="{BC24947C-7DD7-4E49-BD90-542C2B65DD0F}" srcOrd="9" destOrd="0" presId="urn:microsoft.com/office/officeart/2005/8/layout/lProcess2"/>
    <dgm:cxn modelId="{91ABDAA8-CF8D-4ADB-9D40-14DF8402F1A0}" type="presParOf" srcId="{EB32312F-91BA-46DC-AE78-4C6DE2306F66}" destId="{C53403D4-BBEB-42AD-B899-6992CC0C0A0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1B424-963B-4FF6-863D-32928D6FF027}" type="doc">
      <dgm:prSet loTypeId="urn:microsoft.com/office/officeart/2005/8/layout/vList5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be-BY"/>
        </a:p>
      </dgm:t>
    </dgm:pt>
    <dgm:pt modelId="{40D5AC4E-B938-4E45-B0D2-6B3F440BA8CA}">
      <dgm:prSet phldrT="[Текст]"/>
      <dgm:spPr/>
      <dgm:t>
        <a:bodyPr/>
        <a:lstStyle/>
        <a:p>
          <a:r>
            <a:rPr lang="be-BY" smtClean="0"/>
            <a:t>последовательность развития мысли</a:t>
          </a:r>
          <a:endParaRPr lang="be-BY"/>
        </a:p>
      </dgm:t>
    </dgm:pt>
    <dgm:pt modelId="{25F7AEBC-7BB0-4C30-B706-85EA9668198D}" type="parTrans" cxnId="{C60E0973-60BE-4989-94F6-FA7DC5819126}">
      <dgm:prSet/>
      <dgm:spPr/>
      <dgm:t>
        <a:bodyPr/>
        <a:lstStyle/>
        <a:p>
          <a:endParaRPr lang="be-BY"/>
        </a:p>
      </dgm:t>
    </dgm:pt>
    <dgm:pt modelId="{D9496596-BF47-477D-A547-9E031994C1E9}" type="sibTrans" cxnId="{C60E0973-60BE-4989-94F6-FA7DC5819126}">
      <dgm:prSet/>
      <dgm:spPr/>
      <dgm:t>
        <a:bodyPr/>
        <a:lstStyle/>
        <a:p>
          <a:endParaRPr lang="be-BY"/>
        </a:p>
      </dgm:t>
    </dgm:pt>
    <dgm:pt modelId="{6E23267E-747A-4F89-99CC-2670E64C8B67}">
      <dgm:prSet phldrT="[Текст]"/>
      <dgm:spPr/>
      <dgm:t>
        <a:bodyPr/>
        <a:lstStyle/>
        <a:p>
          <a:r>
            <a:rPr lang="be-BY" i="1" smtClean="0"/>
            <a:t>вначале, прежде всего, во-первых, во-вторых, затем, далее, идем дальше, продолжаем, повторяю </a:t>
          </a:r>
          <a:endParaRPr lang="be-BY"/>
        </a:p>
      </dgm:t>
    </dgm:pt>
    <dgm:pt modelId="{D04407FA-3B06-42B3-B184-81D1CC191A1F}" type="parTrans" cxnId="{11C3BB56-1ABB-42D7-B6A2-AD0C4DC6571E}">
      <dgm:prSet/>
      <dgm:spPr/>
      <dgm:t>
        <a:bodyPr/>
        <a:lstStyle/>
        <a:p>
          <a:endParaRPr lang="be-BY"/>
        </a:p>
      </dgm:t>
    </dgm:pt>
    <dgm:pt modelId="{88DBDA50-EA52-4B03-822E-07759A6C3EE4}" type="sibTrans" cxnId="{11C3BB56-1ABB-42D7-B6A2-AD0C4DC6571E}">
      <dgm:prSet/>
      <dgm:spPr/>
      <dgm:t>
        <a:bodyPr/>
        <a:lstStyle/>
        <a:p>
          <a:endParaRPr lang="be-BY"/>
        </a:p>
      </dgm:t>
    </dgm:pt>
    <dgm:pt modelId="{1B2971C0-3727-4EC6-9965-801C747897DC}">
      <dgm:prSet phldrT="[Текст]"/>
      <dgm:spPr/>
      <dgm:t>
        <a:bodyPr/>
        <a:lstStyle/>
        <a:p>
          <a:r>
            <a:rPr lang="be-BY" smtClean="0"/>
            <a:t>причинно-следственные отношения</a:t>
          </a:r>
          <a:endParaRPr lang="be-BY"/>
        </a:p>
      </dgm:t>
    </dgm:pt>
    <dgm:pt modelId="{1E046C6B-CE7C-4C02-A252-26DF5EDDB846}" type="parTrans" cxnId="{19F56EB7-3123-42BD-8E51-4D80545CF43A}">
      <dgm:prSet/>
      <dgm:spPr/>
      <dgm:t>
        <a:bodyPr/>
        <a:lstStyle/>
        <a:p>
          <a:endParaRPr lang="be-BY"/>
        </a:p>
      </dgm:t>
    </dgm:pt>
    <dgm:pt modelId="{9EDB7FA3-E582-49A3-9F3E-BE5CF7516417}" type="sibTrans" cxnId="{19F56EB7-3123-42BD-8E51-4D80545CF43A}">
      <dgm:prSet/>
      <dgm:spPr/>
      <dgm:t>
        <a:bodyPr/>
        <a:lstStyle/>
        <a:p>
          <a:endParaRPr lang="be-BY"/>
        </a:p>
      </dgm:t>
    </dgm:pt>
    <dgm:pt modelId="{1CCF61D7-5349-42FC-B833-290F5771F1BF}">
      <dgm:prSet phldrT="[Текст]"/>
      <dgm:spPr/>
      <dgm:t>
        <a:bodyPr/>
        <a:lstStyle/>
        <a:p>
          <a:r>
            <a:rPr lang="be-BY" i="1" smtClean="0"/>
            <a:t>как уже было сказано, как было отмечено, поэтому, благодаря этому, сообразно с, вследствие этого, следовательно, кроме того, к тому же</a:t>
          </a:r>
          <a:endParaRPr lang="be-BY"/>
        </a:p>
      </dgm:t>
    </dgm:pt>
    <dgm:pt modelId="{6DD7EC50-AA61-44A4-95A5-2E70D288DCD8}" type="parTrans" cxnId="{580FCDD3-EF46-4C2C-9764-424B2C2606FC}">
      <dgm:prSet/>
      <dgm:spPr/>
      <dgm:t>
        <a:bodyPr/>
        <a:lstStyle/>
        <a:p>
          <a:endParaRPr lang="be-BY"/>
        </a:p>
      </dgm:t>
    </dgm:pt>
    <dgm:pt modelId="{764A3AAE-ED13-4A6D-B124-6658612D65D7}" type="sibTrans" cxnId="{580FCDD3-EF46-4C2C-9764-424B2C2606FC}">
      <dgm:prSet/>
      <dgm:spPr/>
      <dgm:t>
        <a:bodyPr/>
        <a:lstStyle/>
        <a:p>
          <a:endParaRPr lang="be-BY"/>
        </a:p>
      </dgm:t>
    </dgm:pt>
    <dgm:pt modelId="{DB20B921-54F4-46F4-A72C-7E898D22E6A3}">
      <dgm:prSet phldrT="[Текст]"/>
      <dgm:spPr/>
      <dgm:t>
        <a:bodyPr/>
        <a:lstStyle/>
        <a:p>
          <a:r>
            <a:rPr lang="be-BY" smtClean="0"/>
            <a:t>переход от одной мысли к другой</a:t>
          </a:r>
          <a:endParaRPr lang="be-BY"/>
        </a:p>
      </dgm:t>
    </dgm:pt>
    <dgm:pt modelId="{FC4936BA-8691-4CD5-B575-7B535236F716}" type="parTrans" cxnId="{D642AFC1-B65C-4333-8BF6-5036C172DEE9}">
      <dgm:prSet/>
      <dgm:spPr/>
      <dgm:t>
        <a:bodyPr/>
        <a:lstStyle/>
        <a:p>
          <a:endParaRPr lang="be-BY"/>
        </a:p>
      </dgm:t>
    </dgm:pt>
    <dgm:pt modelId="{7F29C52E-89B9-4D8F-9CFA-1D942D0DE46E}" type="sibTrans" cxnId="{D642AFC1-B65C-4333-8BF6-5036C172DEE9}">
      <dgm:prSet/>
      <dgm:spPr/>
      <dgm:t>
        <a:bodyPr/>
        <a:lstStyle/>
        <a:p>
          <a:endParaRPr lang="be-BY"/>
        </a:p>
      </dgm:t>
    </dgm:pt>
    <dgm:pt modelId="{093B2821-9CFD-4138-8A7E-265598906810}">
      <dgm:prSet phldrT="[Текст]"/>
      <dgm:spPr/>
      <dgm:t>
        <a:bodyPr/>
        <a:lstStyle/>
        <a:p>
          <a:r>
            <a:rPr lang="be-BY" i="1" smtClean="0"/>
            <a:t>обратимся к, рассмотрим; прежде чем перейти к, остановимся на; необходимо остановиться, необходимо рассмотреть </a:t>
          </a:r>
          <a:endParaRPr lang="be-BY"/>
        </a:p>
      </dgm:t>
    </dgm:pt>
    <dgm:pt modelId="{D71492E7-B474-4807-B269-C9CFC658AE14}" type="parTrans" cxnId="{FAA31FB4-0671-4D5C-AD8A-56B70D1BA26C}">
      <dgm:prSet/>
      <dgm:spPr/>
      <dgm:t>
        <a:bodyPr/>
        <a:lstStyle/>
        <a:p>
          <a:endParaRPr lang="be-BY"/>
        </a:p>
      </dgm:t>
    </dgm:pt>
    <dgm:pt modelId="{B5BC95BC-2D43-4C26-968A-E4580BABA355}" type="sibTrans" cxnId="{FAA31FB4-0671-4D5C-AD8A-56B70D1BA26C}">
      <dgm:prSet/>
      <dgm:spPr/>
      <dgm:t>
        <a:bodyPr/>
        <a:lstStyle/>
        <a:p>
          <a:endParaRPr lang="be-BY"/>
        </a:p>
      </dgm:t>
    </dgm:pt>
    <dgm:pt modelId="{1B20F6A1-27BE-4039-B1E0-084C99243C80}">
      <dgm:prSet/>
      <dgm:spPr/>
      <dgm:t>
        <a:bodyPr/>
        <a:lstStyle/>
        <a:p>
          <a:r>
            <a:rPr lang="be-BY" i="1" smtClean="0"/>
            <a:t>однако, между тем, с другой стороны; невзирая на; в то время как; тем не менее; и все-таки</a:t>
          </a:r>
          <a:endParaRPr lang="be-BY"/>
        </a:p>
      </dgm:t>
    </dgm:pt>
    <dgm:pt modelId="{98B3FBA5-D5A9-438B-AD93-77F3D7173CB7}" type="parTrans" cxnId="{70716183-4E28-4D0C-A8C0-DFCA0052E145}">
      <dgm:prSet/>
      <dgm:spPr/>
      <dgm:t>
        <a:bodyPr/>
        <a:lstStyle/>
        <a:p>
          <a:endParaRPr lang="be-BY"/>
        </a:p>
      </dgm:t>
    </dgm:pt>
    <dgm:pt modelId="{0FB39351-CA4B-4B74-A682-399F00052F58}" type="sibTrans" cxnId="{70716183-4E28-4D0C-A8C0-DFCA0052E145}">
      <dgm:prSet/>
      <dgm:spPr/>
      <dgm:t>
        <a:bodyPr/>
        <a:lstStyle/>
        <a:p>
          <a:endParaRPr lang="be-BY"/>
        </a:p>
      </dgm:t>
    </dgm:pt>
    <dgm:pt modelId="{97B34DEC-CCD7-4BF7-B800-14DB492651B6}">
      <dgm:prSet/>
      <dgm:spPr/>
      <dgm:t>
        <a:bodyPr/>
        <a:lstStyle/>
        <a:p>
          <a:r>
            <a:rPr lang="be-BY" smtClean="0"/>
            <a:t>противоречивые отношения</a:t>
          </a:r>
          <a:endParaRPr lang="be-BY"/>
        </a:p>
      </dgm:t>
    </dgm:pt>
    <dgm:pt modelId="{A32BB1AC-859B-4994-BFB2-AB9F8AB1900C}" type="parTrans" cxnId="{F2096620-DE20-44C3-A54E-83A956613C9D}">
      <dgm:prSet/>
      <dgm:spPr/>
      <dgm:t>
        <a:bodyPr/>
        <a:lstStyle/>
        <a:p>
          <a:endParaRPr lang="be-BY"/>
        </a:p>
      </dgm:t>
    </dgm:pt>
    <dgm:pt modelId="{D2312A54-B014-4DFB-A8F0-3FA081473BD0}" type="sibTrans" cxnId="{F2096620-DE20-44C3-A54E-83A956613C9D}">
      <dgm:prSet/>
      <dgm:spPr/>
      <dgm:t>
        <a:bodyPr/>
        <a:lstStyle/>
        <a:p>
          <a:endParaRPr lang="be-BY"/>
        </a:p>
      </dgm:t>
    </dgm:pt>
    <dgm:pt modelId="{B60D08F3-9533-45EA-B459-4CF4C82A54C5}">
      <dgm:prSet/>
      <dgm:spPr/>
      <dgm:t>
        <a:bodyPr/>
        <a:lstStyle/>
        <a:p>
          <a:r>
            <a:rPr lang="be-BY" smtClean="0"/>
            <a:t>итог, вывод</a:t>
          </a:r>
          <a:endParaRPr lang="be-BY"/>
        </a:p>
      </dgm:t>
    </dgm:pt>
    <dgm:pt modelId="{189FDAE8-2C6F-4608-A9D7-437F3CA2012B}" type="parTrans" cxnId="{ED3EFB65-7129-4712-82C7-D15731A25FAE}">
      <dgm:prSet/>
      <dgm:spPr/>
      <dgm:t>
        <a:bodyPr/>
        <a:lstStyle/>
        <a:p>
          <a:endParaRPr lang="be-BY"/>
        </a:p>
      </dgm:t>
    </dgm:pt>
    <dgm:pt modelId="{FC778843-58FE-4BC6-9BF3-B70DAB2C9DD5}" type="sibTrans" cxnId="{ED3EFB65-7129-4712-82C7-D15731A25FAE}">
      <dgm:prSet/>
      <dgm:spPr/>
      <dgm:t>
        <a:bodyPr/>
        <a:lstStyle/>
        <a:p>
          <a:endParaRPr lang="be-BY"/>
        </a:p>
      </dgm:t>
    </dgm:pt>
    <dgm:pt modelId="{D4B4499D-E0AD-4C36-BE36-C8F407A947D2}">
      <dgm:prSet/>
      <dgm:spPr/>
      <dgm:t>
        <a:bodyPr/>
        <a:lstStyle/>
        <a:p>
          <a:r>
            <a:rPr lang="be-BY" i="1" smtClean="0"/>
            <a:t>итак, значит, следовательно, таким образом, в заключение скажем, в заключение следует сказать, все сказанное позволяет сделать вывод; подводя итоги, следует сказать</a:t>
          </a:r>
          <a:endParaRPr lang="be-BY"/>
        </a:p>
      </dgm:t>
    </dgm:pt>
    <dgm:pt modelId="{0B508C14-6D5D-4BE5-871E-C068779311C3}" type="parTrans" cxnId="{69F13556-DCE8-4D62-B45D-A7B0D3E51363}">
      <dgm:prSet/>
      <dgm:spPr/>
      <dgm:t>
        <a:bodyPr/>
        <a:lstStyle/>
        <a:p>
          <a:endParaRPr lang="be-BY"/>
        </a:p>
      </dgm:t>
    </dgm:pt>
    <dgm:pt modelId="{40935C66-1B95-4706-9502-E9E85B43B85E}" type="sibTrans" cxnId="{69F13556-DCE8-4D62-B45D-A7B0D3E51363}">
      <dgm:prSet/>
      <dgm:spPr/>
      <dgm:t>
        <a:bodyPr/>
        <a:lstStyle/>
        <a:p>
          <a:endParaRPr lang="be-BY"/>
        </a:p>
      </dgm:t>
    </dgm:pt>
    <dgm:pt modelId="{322CAE26-32A8-4F2B-B592-C9179569E5F8}" type="pres">
      <dgm:prSet presAssocID="{3261B424-963B-4FF6-863D-32928D6FF0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C3692-D779-4217-BA9A-4EBD9752BBF1}" type="pres">
      <dgm:prSet presAssocID="{40D5AC4E-B938-4E45-B0D2-6B3F440BA8CA}" presName="linNode" presStyleCnt="0"/>
      <dgm:spPr/>
    </dgm:pt>
    <dgm:pt modelId="{4C9BD14D-8D30-4377-B0E9-F41A5A481B7E}" type="pres">
      <dgm:prSet presAssocID="{40D5AC4E-B938-4E45-B0D2-6B3F440BA8C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779D782-1FF9-420F-92E3-940B8DF5C915}" type="pres">
      <dgm:prSet presAssocID="{40D5AC4E-B938-4E45-B0D2-6B3F440BA8C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99CCC83-936E-48A6-ADAE-AED974D16F65}" type="pres">
      <dgm:prSet presAssocID="{D9496596-BF47-477D-A547-9E031994C1E9}" presName="sp" presStyleCnt="0"/>
      <dgm:spPr/>
    </dgm:pt>
    <dgm:pt modelId="{E4E9C64E-AB76-43FC-8BA5-58A4F182B542}" type="pres">
      <dgm:prSet presAssocID="{1B2971C0-3727-4EC6-9965-801C747897DC}" presName="linNode" presStyleCnt="0"/>
      <dgm:spPr/>
    </dgm:pt>
    <dgm:pt modelId="{B72040CA-4DB1-47FD-84D5-C4BB10F39238}" type="pres">
      <dgm:prSet presAssocID="{1B2971C0-3727-4EC6-9965-801C747897D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2C210A7-C83B-4B33-8000-CF87A4522449}" type="pres">
      <dgm:prSet presAssocID="{1B2971C0-3727-4EC6-9965-801C747897D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D10256A-C42E-419F-AC94-41580EA53AB9}" type="pres">
      <dgm:prSet presAssocID="{9EDB7FA3-E582-49A3-9F3E-BE5CF7516417}" presName="sp" presStyleCnt="0"/>
      <dgm:spPr/>
    </dgm:pt>
    <dgm:pt modelId="{7C1FB850-3B30-41D0-9FE2-797908599AA4}" type="pres">
      <dgm:prSet presAssocID="{DB20B921-54F4-46F4-A72C-7E898D22E6A3}" presName="linNode" presStyleCnt="0"/>
      <dgm:spPr/>
    </dgm:pt>
    <dgm:pt modelId="{BD17406F-F549-4FF6-8701-35257EAD7C28}" type="pres">
      <dgm:prSet presAssocID="{DB20B921-54F4-46F4-A72C-7E898D22E6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351DD44-5AB5-43F8-8C31-4B6E33DB6BBE}" type="pres">
      <dgm:prSet presAssocID="{DB20B921-54F4-46F4-A72C-7E898D22E6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8369B6D-DAFA-45E6-A49D-B13AF8FD0371}" type="pres">
      <dgm:prSet presAssocID="{7F29C52E-89B9-4D8F-9CFA-1D942D0DE46E}" presName="sp" presStyleCnt="0"/>
      <dgm:spPr/>
    </dgm:pt>
    <dgm:pt modelId="{06ABF292-7080-4D61-ADD0-77C024B6BA82}" type="pres">
      <dgm:prSet presAssocID="{97B34DEC-CCD7-4BF7-B800-14DB492651B6}" presName="linNode" presStyleCnt="0"/>
      <dgm:spPr/>
    </dgm:pt>
    <dgm:pt modelId="{9E21AD0E-1A0A-41AB-B1C2-EB4CD7F29A58}" type="pres">
      <dgm:prSet presAssocID="{97B34DEC-CCD7-4BF7-B800-14DB492651B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8B9019C-E568-499D-868C-F66E307BA709}" type="pres">
      <dgm:prSet presAssocID="{97B34DEC-CCD7-4BF7-B800-14DB492651B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0B4DE8C-A439-4A80-A8B0-34F637B2F71F}" type="pres">
      <dgm:prSet presAssocID="{D2312A54-B014-4DFB-A8F0-3FA081473BD0}" presName="sp" presStyleCnt="0"/>
      <dgm:spPr/>
    </dgm:pt>
    <dgm:pt modelId="{66C351B8-1897-4267-BBD5-692D90792DA3}" type="pres">
      <dgm:prSet presAssocID="{B60D08F3-9533-45EA-B459-4CF4C82A54C5}" presName="linNode" presStyleCnt="0"/>
      <dgm:spPr/>
    </dgm:pt>
    <dgm:pt modelId="{FF80F25B-12B0-45B5-AE49-B36AEA5C63F5}" type="pres">
      <dgm:prSet presAssocID="{B60D08F3-9533-45EA-B459-4CF4C82A54C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8B7289CA-B98C-470E-9312-106FA9A043C9}" type="pres">
      <dgm:prSet presAssocID="{B60D08F3-9533-45EA-B459-4CF4C82A54C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11C3BB56-1ABB-42D7-B6A2-AD0C4DC6571E}" srcId="{40D5AC4E-B938-4E45-B0D2-6B3F440BA8CA}" destId="{6E23267E-747A-4F89-99CC-2670E64C8B67}" srcOrd="0" destOrd="0" parTransId="{D04407FA-3B06-42B3-B184-81D1CC191A1F}" sibTransId="{88DBDA50-EA52-4B03-822E-07759A6C3EE4}"/>
    <dgm:cxn modelId="{F2096620-DE20-44C3-A54E-83A956613C9D}" srcId="{3261B424-963B-4FF6-863D-32928D6FF027}" destId="{97B34DEC-CCD7-4BF7-B800-14DB492651B6}" srcOrd="3" destOrd="0" parTransId="{A32BB1AC-859B-4994-BFB2-AB9F8AB1900C}" sibTransId="{D2312A54-B014-4DFB-A8F0-3FA081473BD0}"/>
    <dgm:cxn modelId="{D642AFC1-B65C-4333-8BF6-5036C172DEE9}" srcId="{3261B424-963B-4FF6-863D-32928D6FF027}" destId="{DB20B921-54F4-46F4-A72C-7E898D22E6A3}" srcOrd="2" destOrd="0" parTransId="{FC4936BA-8691-4CD5-B575-7B535236F716}" sibTransId="{7F29C52E-89B9-4D8F-9CFA-1D942D0DE46E}"/>
    <dgm:cxn modelId="{CA6863EA-70D9-46EA-B287-5BA7E6154381}" type="presOf" srcId="{1CCF61D7-5349-42FC-B833-290F5771F1BF}" destId="{12C210A7-C83B-4B33-8000-CF87A4522449}" srcOrd="0" destOrd="0" presId="urn:microsoft.com/office/officeart/2005/8/layout/vList5"/>
    <dgm:cxn modelId="{E2B8471E-5637-4B0F-9E6E-E4B00F58A785}" type="presOf" srcId="{40D5AC4E-B938-4E45-B0D2-6B3F440BA8CA}" destId="{4C9BD14D-8D30-4377-B0E9-F41A5A481B7E}" srcOrd="0" destOrd="0" presId="urn:microsoft.com/office/officeart/2005/8/layout/vList5"/>
    <dgm:cxn modelId="{FAA31FB4-0671-4D5C-AD8A-56B70D1BA26C}" srcId="{DB20B921-54F4-46F4-A72C-7E898D22E6A3}" destId="{093B2821-9CFD-4138-8A7E-265598906810}" srcOrd="0" destOrd="0" parTransId="{D71492E7-B474-4807-B269-C9CFC658AE14}" sibTransId="{B5BC95BC-2D43-4C26-968A-E4580BABA355}"/>
    <dgm:cxn modelId="{118B3AAF-4256-4345-8FFE-8B0632EE8C73}" type="presOf" srcId="{093B2821-9CFD-4138-8A7E-265598906810}" destId="{1351DD44-5AB5-43F8-8C31-4B6E33DB6BBE}" srcOrd="0" destOrd="0" presId="urn:microsoft.com/office/officeart/2005/8/layout/vList5"/>
    <dgm:cxn modelId="{58483827-80C7-4804-97DA-55F70981F4F7}" type="presOf" srcId="{6E23267E-747A-4F89-99CC-2670E64C8B67}" destId="{3779D782-1FF9-420F-92E3-940B8DF5C915}" srcOrd="0" destOrd="0" presId="urn:microsoft.com/office/officeart/2005/8/layout/vList5"/>
    <dgm:cxn modelId="{70716183-4E28-4D0C-A8C0-DFCA0052E145}" srcId="{97B34DEC-CCD7-4BF7-B800-14DB492651B6}" destId="{1B20F6A1-27BE-4039-B1E0-084C99243C80}" srcOrd="0" destOrd="0" parTransId="{98B3FBA5-D5A9-438B-AD93-77F3D7173CB7}" sibTransId="{0FB39351-CA4B-4B74-A682-399F00052F58}"/>
    <dgm:cxn modelId="{69F13556-DCE8-4D62-B45D-A7B0D3E51363}" srcId="{B60D08F3-9533-45EA-B459-4CF4C82A54C5}" destId="{D4B4499D-E0AD-4C36-BE36-C8F407A947D2}" srcOrd="0" destOrd="0" parTransId="{0B508C14-6D5D-4BE5-871E-C068779311C3}" sibTransId="{40935C66-1B95-4706-9502-E9E85B43B85E}"/>
    <dgm:cxn modelId="{C60E0973-60BE-4989-94F6-FA7DC5819126}" srcId="{3261B424-963B-4FF6-863D-32928D6FF027}" destId="{40D5AC4E-B938-4E45-B0D2-6B3F440BA8CA}" srcOrd="0" destOrd="0" parTransId="{25F7AEBC-7BB0-4C30-B706-85EA9668198D}" sibTransId="{D9496596-BF47-477D-A547-9E031994C1E9}"/>
    <dgm:cxn modelId="{C075B65D-B13E-4767-A9F1-9B3045C80439}" type="presOf" srcId="{D4B4499D-E0AD-4C36-BE36-C8F407A947D2}" destId="{8B7289CA-B98C-470E-9312-106FA9A043C9}" srcOrd="0" destOrd="0" presId="urn:microsoft.com/office/officeart/2005/8/layout/vList5"/>
    <dgm:cxn modelId="{BD3FD734-5532-43B6-925D-FF1C55C9C144}" type="presOf" srcId="{3261B424-963B-4FF6-863D-32928D6FF027}" destId="{322CAE26-32A8-4F2B-B592-C9179569E5F8}" srcOrd="0" destOrd="0" presId="urn:microsoft.com/office/officeart/2005/8/layout/vList5"/>
    <dgm:cxn modelId="{361CFEBE-F0DF-44F5-B5F9-AC52A84C6F68}" type="presOf" srcId="{B60D08F3-9533-45EA-B459-4CF4C82A54C5}" destId="{FF80F25B-12B0-45B5-AE49-B36AEA5C63F5}" srcOrd="0" destOrd="0" presId="urn:microsoft.com/office/officeart/2005/8/layout/vList5"/>
    <dgm:cxn modelId="{19F56EB7-3123-42BD-8E51-4D80545CF43A}" srcId="{3261B424-963B-4FF6-863D-32928D6FF027}" destId="{1B2971C0-3727-4EC6-9965-801C747897DC}" srcOrd="1" destOrd="0" parTransId="{1E046C6B-CE7C-4C02-A252-26DF5EDDB846}" sibTransId="{9EDB7FA3-E582-49A3-9F3E-BE5CF7516417}"/>
    <dgm:cxn modelId="{FB7ABAFA-558A-457A-9163-8D2C39D69D9E}" type="presOf" srcId="{DB20B921-54F4-46F4-A72C-7E898D22E6A3}" destId="{BD17406F-F549-4FF6-8701-35257EAD7C28}" srcOrd="0" destOrd="0" presId="urn:microsoft.com/office/officeart/2005/8/layout/vList5"/>
    <dgm:cxn modelId="{34AF3586-D117-4D0F-9C1E-86225932343E}" type="presOf" srcId="{1B2971C0-3727-4EC6-9965-801C747897DC}" destId="{B72040CA-4DB1-47FD-84D5-C4BB10F39238}" srcOrd="0" destOrd="0" presId="urn:microsoft.com/office/officeart/2005/8/layout/vList5"/>
    <dgm:cxn modelId="{580FCDD3-EF46-4C2C-9764-424B2C2606FC}" srcId="{1B2971C0-3727-4EC6-9965-801C747897DC}" destId="{1CCF61D7-5349-42FC-B833-290F5771F1BF}" srcOrd="0" destOrd="0" parTransId="{6DD7EC50-AA61-44A4-95A5-2E70D288DCD8}" sibTransId="{764A3AAE-ED13-4A6D-B124-6658612D65D7}"/>
    <dgm:cxn modelId="{D8A8EA63-1439-4023-849D-1EF5B53C3DC9}" type="presOf" srcId="{97B34DEC-CCD7-4BF7-B800-14DB492651B6}" destId="{9E21AD0E-1A0A-41AB-B1C2-EB4CD7F29A58}" srcOrd="0" destOrd="0" presId="urn:microsoft.com/office/officeart/2005/8/layout/vList5"/>
    <dgm:cxn modelId="{ED3EFB65-7129-4712-82C7-D15731A25FAE}" srcId="{3261B424-963B-4FF6-863D-32928D6FF027}" destId="{B60D08F3-9533-45EA-B459-4CF4C82A54C5}" srcOrd="4" destOrd="0" parTransId="{189FDAE8-2C6F-4608-A9D7-437F3CA2012B}" sibTransId="{FC778843-58FE-4BC6-9BF3-B70DAB2C9DD5}"/>
    <dgm:cxn modelId="{6EDE635F-4FDB-42D8-9A30-D4081E1E140D}" type="presOf" srcId="{1B20F6A1-27BE-4039-B1E0-084C99243C80}" destId="{E8B9019C-E568-499D-868C-F66E307BA709}" srcOrd="0" destOrd="0" presId="urn:microsoft.com/office/officeart/2005/8/layout/vList5"/>
    <dgm:cxn modelId="{47A4E492-7EC7-4D88-8A2D-A1F12879CE25}" type="presParOf" srcId="{322CAE26-32A8-4F2B-B592-C9179569E5F8}" destId="{12FC3692-D779-4217-BA9A-4EBD9752BBF1}" srcOrd="0" destOrd="0" presId="urn:microsoft.com/office/officeart/2005/8/layout/vList5"/>
    <dgm:cxn modelId="{87F4D522-B1A6-4B02-9205-F9F4D5ADE416}" type="presParOf" srcId="{12FC3692-D779-4217-BA9A-4EBD9752BBF1}" destId="{4C9BD14D-8D30-4377-B0E9-F41A5A481B7E}" srcOrd="0" destOrd="0" presId="urn:microsoft.com/office/officeart/2005/8/layout/vList5"/>
    <dgm:cxn modelId="{0A1B049A-702D-450B-8505-92FC6E144A32}" type="presParOf" srcId="{12FC3692-D779-4217-BA9A-4EBD9752BBF1}" destId="{3779D782-1FF9-420F-92E3-940B8DF5C915}" srcOrd="1" destOrd="0" presId="urn:microsoft.com/office/officeart/2005/8/layout/vList5"/>
    <dgm:cxn modelId="{7D0A2569-6F11-437B-AF29-FB0D1608642E}" type="presParOf" srcId="{322CAE26-32A8-4F2B-B592-C9179569E5F8}" destId="{599CCC83-936E-48A6-ADAE-AED974D16F65}" srcOrd="1" destOrd="0" presId="urn:microsoft.com/office/officeart/2005/8/layout/vList5"/>
    <dgm:cxn modelId="{562AEFA1-4DA5-4FE8-BF4B-E261AA62BF54}" type="presParOf" srcId="{322CAE26-32A8-4F2B-B592-C9179569E5F8}" destId="{E4E9C64E-AB76-43FC-8BA5-58A4F182B542}" srcOrd="2" destOrd="0" presId="urn:microsoft.com/office/officeart/2005/8/layout/vList5"/>
    <dgm:cxn modelId="{02114A82-6516-4699-B29A-3C94069E943F}" type="presParOf" srcId="{E4E9C64E-AB76-43FC-8BA5-58A4F182B542}" destId="{B72040CA-4DB1-47FD-84D5-C4BB10F39238}" srcOrd="0" destOrd="0" presId="urn:microsoft.com/office/officeart/2005/8/layout/vList5"/>
    <dgm:cxn modelId="{A80F168A-9BBA-4AC6-B922-D0C2E12145D6}" type="presParOf" srcId="{E4E9C64E-AB76-43FC-8BA5-58A4F182B542}" destId="{12C210A7-C83B-4B33-8000-CF87A4522449}" srcOrd="1" destOrd="0" presId="urn:microsoft.com/office/officeart/2005/8/layout/vList5"/>
    <dgm:cxn modelId="{411611B0-F185-4824-9D63-8936DCB6523F}" type="presParOf" srcId="{322CAE26-32A8-4F2B-B592-C9179569E5F8}" destId="{9D10256A-C42E-419F-AC94-41580EA53AB9}" srcOrd="3" destOrd="0" presId="urn:microsoft.com/office/officeart/2005/8/layout/vList5"/>
    <dgm:cxn modelId="{15B11FA7-F6FA-4BFA-95A8-20E3DB3B1B42}" type="presParOf" srcId="{322CAE26-32A8-4F2B-B592-C9179569E5F8}" destId="{7C1FB850-3B30-41D0-9FE2-797908599AA4}" srcOrd="4" destOrd="0" presId="urn:microsoft.com/office/officeart/2005/8/layout/vList5"/>
    <dgm:cxn modelId="{79179246-4533-4CD2-92A8-B369AF118740}" type="presParOf" srcId="{7C1FB850-3B30-41D0-9FE2-797908599AA4}" destId="{BD17406F-F549-4FF6-8701-35257EAD7C28}" srcOrd="0" destOrd="0" presId="urn:microsoft.com/office/officeart/2005/8/layout/vList5"/>
    <dgm:cxn modelId="{D58348EC-93B1-4A85-8F25-680BC3FDF400}" type="presParOf" srcId="{7C1FB850-3B30-41D0-9FE2-797908599AA4}" destId="{1351DD44-5AB5-43F8-8C31-4B6E33DB6BBE}" srcOrd="1" destOrd="0" presId="urn:microsoft.com/office/officeart/2005/8/layout/vList5"/>
    <dgm:cxn modelId="{FAC95FD2-1397-4110-BD32-CD0E1252128F}" type="presParOf" srcId="{322CAE26-32A8-4F2B-B592-C9179569E5F8}" destId="{A8369B6D-DAFA-45E6-A49D-B13AF8FD0371}" srcOrd="5" destOrd="0" presId="urn:microsoft.com/office/officeart/2005/8/layout/vList5"/>
    <dgm:cxn modelId="{A632B0FF-0BD0-4C0F-B51D-0949D59BE093}" type="presParOf" srcId="{322CAE26-32A8-4F2B-B592-C9179569E5F8}" destId="{06ABF292-7080-4D61-ADD0-77C024B6BA82}" srcOrd="6" destOrd="0" presId="urn:microsoft.com/office/officeart/2005/8/layout/vList5"/>
    <dgm:cxn modelId="{919FF1F7-6A68-4A1D-8A4A-F993CDCB94E3}" type="presParOf" srcId="{06ABF292-7080-4D61-ADD0-77C024B6BA82}" destId="{9E21AD0E-1A0A-41AB-B1C2-EB4CD7F29A58}" srcOrd="0" destOrd="0" presId="urn:microsoft.com/office/officeart/2005/8/layout/vList5"/>
    <dgm:cxn modelId="{54D033F2-BF39-48E2-BDF4-B2860A1B51BF}" type="presParOf" srcId="{06ABF292-7080-4D61-ADD0-77C024B6BA82}" destId="{E8B9019C-E568-499D-868C-F66E307BA709}" srcOrd="1" destOrd="0" presId="urn:microsoft.com/office/officeart/2005/8/layout/vList5"/>
    <dgm:cxn modelId="{26F116BC-9063-48F8-A728-78A9AC2F6C99}" type="presParOf" srcId="{322CAE26-32A8-4F2B-B592-C9179569E5F8}" destId="{10B4DE8C-A439-4A80-A8B0-34F637B2F71F}" srcOrd="7" destOrd="0" presId="urn:microsoft.com/office/officeart/2005/8/layout/vList5"/>
    <dgm:cxn modelId="{928424E1-E740-43D9-8E2E-7B37EE6B8803}" type="presParOf" srcId="{322CAE26-32A8-4F2B-B592-C9179569E5F8}" destId="{66C351B8-1897-4267-BBD5-692D90792DA3}" srcOrd="8" destOrd="0" presId="urn:microsoft.com/office/officeart/2005/8/layout/vList5"/>
    <dgm:cxn modelId="{EAA8E3EC-2F63-4138-A3FE-79EEDE71D046}" type="presParOf" srcId="{66C351B8-1897-4267-BBD5-692D90792DA3}" destId="{FF80F25B-12B0-45B5-AE49-B36AEA5C63F5}" srcOrd="0" destOrd="0" presId="urn:microsoft.com/office/officeart/2005/8/layout/vList5"/>
    <dgm:cxn modelId="{9E49692A-24A9-4B54-8DFC-CCD6487797F2}" type="presParOf" srcId="{66C351B8-1897-4267-BBD5-692D90792DA3}" destId="{8B7289CA-B98C-470E-9312-106FA9A043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ACE22-3411-42BF-BFAC-FE04E5A5F92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be-BY"/>
        </a:p>
      </dgm:t>
    </dgm:pt>
    <dgm:pt modelId="{1E335C25-DC7B-47D8-AD6D-B251DB0C0911}">
      <dgm:prSet phldrT="[Текст]"/>
      <dgm:spPr/>
      <dgm:t>
        <a:bodyPr/>
        <a:lstStyle/>
        <a:p>
          <a:r>
            <a:rPr lang="ru-RU" b="1" smtClean="0">
              <a:solidFill>
                <a:srgbClr val="FFFF00"/>
              </a:solidFill>
            </a:rPr>
            <a:t>Главная мысль</a:t>
          </a:r>
        </a:p>
        <a:p>
          <a:r>
            <a:rPr lang="ru-RU" b="1" smtClean="0">
              <a:solidFill>
                <a:srgbClr val="FFFF00"/>
              </a:solidFill>
            </a:rPr>
            <a:t>(рема)</a:t>
          </a:r>
          <a:endParaRPr lang="be-BY" b="1">
            <a:solidFill>
              <a:srgbClr val="FFFF00"/>
            </a:solidFill>
          </a:endParaRPr>
        </a:p>
      </dgm:t>
    </dgm:pt>
    <dgm:pt modelId="{23EA47DA-C6E9-4465-9637-AB5D20FE375D}" type="parTrans" cxnId="{880D3595-1F07-4438-AB75-F5FFFA6D7CFD}">
      <dgm:prSet/>
      <dgm:spPr/>
      <dgm:t>
        <a:bodyPr/>
        <a:lstStyle/>
        <a:p>
          <a:endParaRPr lang="be-BY"/>
        </a:p>
      </dgm:t>
    </dgm:pt>
    <dgm:pt modelId="{CC12FC68-A513-4434-A8E7-4A4E6F085E3F}" type="sibTrans" cxnId="{880D3595-1F07-4438-AB75-F5FFFA6D7CFD}">
      <dgm:prSet/>
      <dgm:spPr/>
      <dgm:t>
        <a:bodyPr/>
        <a:lstStyle/>
        <a:p>
          <a:endParaRPr lang="be-BY"/>
        </a:p>
      </dgm:t>
    </dgm:pt>
    <dgm:pt modelId="{51199C85-7272-47ED-BF5A-8218E1649401}">
      <dgm:prSet phldrT="[Текст]"/>
      <dgm:spPr/>
      <dgm:t>
        <a:bodyPr/>
        <a:lstStyle/>
        <a:p>
          <a:r>
            <a:rPr lang="ru-RU" smtClean="0"/>
            <a:t>Частные мысли</a:t>
          </a:r>
          <a:endParaRPr lang="be-BY"/>
        </a:p>
      </dgm:t>
    </dgm:pt>
    <dgm:pt modelId="{AF838708-1447-46A0-A166-9BC8EA93E945}" type="parTrans" cxnId="{73C6F1CB-BFD5-48D1-98BB-39AEA1A4F913}">
      <dgm:prSet/>
      <dgm:spPr/>
      <dgm:t>
        <a:bodyPr/>
        <a:lstStyle/>
        <a:p>
          <a:endParaRPr lang="be-BY"/>
        </a:p>
      </dgm:t>
    </dgm:pt>
    <dgm:pt modelId="{B40B2F0F-6172-415F-A201-F911D39FBB47}" type="sibTrans" cxnId="{73C6F1CB-BFD5-48D1-98BB-39AEA1A4F913}">
      <dgm:prSet/>
      <dgm:spPr/>
      <dgm:t>
        <a:bodyPr/>
        <a:lstStyle/>
        <a:p>
          <a:endParaRPr lang="be-BY"/>
        </a:p>
      </dgm:t>
    </dgm:pt>
    <dgm:pt modelId="{925510F1-6CFE-4CD1-8EEB-D402F0247C1C}">
      <dgm:prSet phldrT="[Текст]"/>
      <dgm:spPr/>
      <dgm:t>
        <a:bodyPr/>
        <a:lstStyle/>
        <a:p>
          <a:r>
            <a:rPr lang="ru-RU" smtClean="0"/>
            <a:t>Частные мысли</a:t>
          </a:r>
          <a:endParaRPr lang="be-BY"/>
        </a:p>
      </dgm:t>
    </dgm:pt>
    <dgm:pt modelId="{23CA3421-DE88-4343-A6CC-05AA962B499E}" type="parTrans" cxnId="{33EE096B-DA6B-4080-A60C-37666D3EE603}">
      <dgm:prSet/>
      <dgm:spPr/>
      <dgm:t>
        <a:bodyPr/>
        <a:lstStyle/>
        <a:p>
          <a:endParaRPr lang="be-BY"/>
        </a:p>
      </dgm:t>
    </dgm:pt>
    <dgm:pt modelId="{2AB24A3C-9C03-475E-916A-71DDECD774EB}" type="sibTrans" cxnId="{33EE096B-DA6B-4080-A60C-37666D3EE603}">
      <dgm:prSet/>
      <dgm:spPr/>
      <dgm:t>
        <a:bodyPr/>
        <a:lstStyle/>
        <a:p>
          <a:endParaRPr lang="be-BY"/>
        </a:p>
      </dgm:t>
    </dgm:pt>
    <dgm:pt modelId="{B7CD647D-CC29-4C39-9430-2A550EC4AB46}">
      <dgm:prSet phldrT="[Текст]"/>
      <dgm:spPr/>
      <dgm:t>
        <a:bodyPr/>
        <a:lstStyle/>
        <a:p>
          <a:r>
            <a:rPr lang="ru-RU" smtClean="0"/>
            <a:t>Частные мысли</a:t>
          </a:r>
          <a:endParaRPr lang="be-BY"/>
        </a:p>
      </dgm:t>
    </dgm:pt>
    <dgm:pt modelId="{16DABB83-4F9E-44EE-9446-D9879EF7E671}" type="parTrans" cxnId="{E6DF5D30-AD7E-4EF3-8521-F2D0E7392213}">
      <dgm:prSet/>
      <dgm:spPr/>
      <dgm:t>
        <a:bodyPr/>
        <a:lstStyle/>
        <a:p>
          <a:endParaRPr lang="be-BY"/>
        </a:p>
      </dgm:t>
    </dgm:pt>
    <dgm:pt modelId="{AD9FB5DA-FE33-444C-B3AF-3AE8D8F244E3}" type="sibTrans" cxnId="{E6DF5D30-AD7E-4EF3-8521-F2D0E7392213}">
      <dgm:prSet/>
      <dgm:spPr/>
      <dgm:t>
        <a:bodyPr/>
        <a:lstStyle/>
        <a:p>
          <a:endParaRPr lang="be-BY"/>
        </a:p>
      </dgm:t>
    </dgm:pt>
    <dgm:pt modelId="{3141398D-737A-4C82-9AF0-61E34EA5EF17}" type="pres">
      <dgm:prSet presAssocID="{CE3ACE22-3411-42BF-BFAC-FE04E5A5F9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EF3EA-8629-43D1-83C7-73BD6E143EB2}" type="pres">
      <dgm:prSet presAssocID="{1E335C25-DC7B-47D8-AD6D-B251DB0C0911}" presName="centerShape" presStyleLbl="node0" presStyleIdx="0" presStyleCnt="1"/>
      <dgm:spPr/>
      <dgm:t>
        <a:bodyPr/>
        <a:lstStyle/>
        <a:p>
          <a:endParaRPr lang="ru-RU"/>
        </a:p>
      </dgm:t>
    </dgm:pt>
    <dgm:pt modelId="{1F1A6609-C5F9-4D2F-AFA3-E54848812445}" type="pres">
      <dgm:prSet presAssocID="{AF838708-1447-46A0-A166-9BC8EA93E94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5178ED5-FD0A-41B2-A285-52A5F767A905}" type="pres">
      <dgm:prSet presAssocID="{51199C85-7272-47ED-BF5A-8218E16494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2872E-5684-4E83-9A01-0CE58E1EFF01}" type="pres">
      <dgm:prSet presAssocID="{23CA3421-DE88-4343-A6CC-05AA962B499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DBEF644-BC3A-4B08-80B5-E3090A3992FB}" type="pres">
      <dgm:prSet presAssocID="{925510F1-6CFE-4CD1-8EEB-D402F0247C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AF03A-A7B8-4BE4-8A4C-1137CD41B726}" type="pres">
      <dgm:prSet presAssocID="{16DABB83-4F9E-44EE-9446-D9879EF7E67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EFCB9DF-48DA-4DB5-9957-96940A88F5AE}" type="pres">
      <dgm:prSet presAssocID="{B7CD647D-CC29-4C39-9430-2A550EC4AB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5011F-3105-4AE9-A3CF-787ED2B79A06}" type="presOf" srcId="{B7CD647D-CC29-4C39-9430-2A550EC4AB46}" destId="{3EFCB9DF-48DA-4DB5-9957-96940A88F5AE}" srcOrd="0" destOrd="0" presId="urn:microsoft.com/office/officeart/2005/8/layout/radial4"/>
    <dgm:cxn modelId="{19F04A01-55C0-4566-875A-C43675ADDCEA}" type="presOf" srcId="{925510F1-6CFE-4CD1-8EEB-D402F0247C1C}" destId="{0DBEF644-BC3A-4B08-80B5-E3090A3992FB}" srcOrd="0" destOrd="0" presId="urn:microsoft.com/office/officeart/2005/8/layout/radial4"/>
    <dgm:cxn modelId="{F2E7C6AC-E014-4937-95F1-4BF3E1D3E983}" type="presOf" srcId="{1E335C25-DC7B-47D8-AD6D-B251DB0C0911}" destId="{C56EF3EA-8629-43D1-83C7-73BD6E143EB2}" srcOrd="0" destOrd="0" presId="urn:microsoft.com/office/officeart/2005/8/layout/radial4"/>
    <dgm:cxn modelId="{569A3DFA-49AD-4009-BF31-0E1D6A27BAF9}" type="presOf" srcId="{51199C85-7272-47ED-BF5A-8218E1649401}" destId="{05178ED5-FD0A-41B2-A285-52A5F767A905}" srcOrd="0" destOrd="0" presId="urn:microsoft.com/office/officeart/2005/8/layout/radial4"/>
    <dgm:cxn modelId="{E747B45A-7741-4A93-881E-E30743C5B070}" type="presOf" srcId="{AF838708-1447-46A0-A166-9BC8EA93E945}" destId="{1F1A6609-C5F9-4D2F-AFA3-E54848812445}" srcOrd="0" destOrd="0" presId="urn:microsoft.com/office/officeart/2005/8/layout/radial4"/>
    <dgm:cxn modelId="{70FB157B-A5D5-4AC3-A608-CD3EB2846AF9}" type="presOf" srcId="{CE3ACE22-3411-42BF-BFAC-FE04E5A5F92D}" destId="{3141398D-737A-4C82-9AF0-61E34EA5EF17}" srcOrd="0" destOrd="0" presId="urn:microsoft.com/office/officeart/2005/8/layout/radial4"/>
    <dgm:cxn modelId="{F0AB8512-AFEF-455E-B135-AE921DB85835}" type="presOf" srcId="{23CA3421-DE88-4343-A6CC-05AA962B499E}" destId="{F622872E-5684-4E83-9A01-0CE58E1EFF01}" srcOrd="0" destOrd="0" presId="urn:microsoft.com/office/officeart/2005/8/layout/radial4"/>
    <dgm:cxn modelId="{73C6F1CB-BFD5-48D1-98BB-39AEA1A4F913}" srcId="{1E335C25-DC7B-47D8-AD6D-B251DB0C0911}" destId="{51199C85-7272-47ED-BF5A-8218E1649401}" srcOrd="0" destOrd="0" parTransId="{AF838708-1447-46A0-A166-9BC8EA93E945}" sibTransId="{B40B2F0F-6172-415F-A201-F911D39FBB47}"/>
    <dgm:cxn modelId="{33EE096B-DA6B-4080-A60C-37666D3EE603}" srcId="{1E335C25-DC7B-47D8-AD6D-B251DB0C0911}" destId="{925510F1-6CFE-4CD1-8EEB-D402F0247C1C}" srcOrd="1" destOrd="0" parTransId="{23CA3421-DE88-4343-A6CC-05AA962B499E}" sibTransId="{2AB24A3C-9C03-475E-916A-71DDECD774EB}"/>
    <dgm:cxn modelId="{E6DF5D30-AD7E-4EF3-8521-F2D0E7392213}" srcId="{1E335C25-DC7B-47D8-AD6D-B251DB0C0911}" destId="{B7CD647D-CC29-4C39-9430-2A550EC4AB46}" srcOrd="2" destOrd="0" parTransId="{16DABB83-4F9E-44EE-9446-D9879EF7E671}" sibTransId="{AD9FB5DA-FE33-444C-B3AF-3AE8D8F244E3}"/>
    <dgm:cxn modelId="{ABA1253D-C4BC-43F8-93E7-5A963E678035}" type="presOf" srcId="{16DABB83-4F9E-44EE-9446-D9879EF7E671}" destId="{347AF03A-A7B8-4BE4-8A4C-1137CD41B726}" srcOrd="0" destOrd="0" presId="urn:microsoft.com/office/officeart/2005/8/layout/radial4"/>
    <dgm:cxn modelId="{880D3595-1F07-4438-AB75-F5FFFA6D7CFD}" srcId="{CE3ACE22-3411-42BF-BFAC-FE04E5A5F92D}" destId="{1E335C25-DC7B-47D8-AD6D-B251DB0C0911}" srcOrd="0" destOrd="0" parTransId="{23EA47DA-C6E9-4465-9637-AB5D20FE375D}" sibTransId="{CC12FC68-A513-4434-A8E7-4A4E6F085E3F}"/>
    <dgm:cxn modelId="{AAF18580-E69F-432A-BCD1-790E43D34975}" type="presParOf" srcId="{3141398D-737A-4C82-9AF0-61E34EA5EF17}" destId="{C56EF3EA-8629-43D1-83C7-73BD6E143EB2}" srcOrd="0" destOrd="0" presId="urn:microsoft.com/office/officeart/2005/8/layout/radial4"/>
    <dgm:cxn modelId="{AA7A4F06-BDAC-464A-8969-4E92C0D68F84}" type="presParOf" srcId="{3141398D-737A-4C82-9AF0-61E34EA5EF17}" destId="{1F1A6609-C5F9-4D2F-AFA3-E54848812445}" srcOrd="1" destOrd="0" presId="urn:microsoft.com/office/officeart/2005/8/layout/radial4"/>
    <dgm:cxn modelId="{18428262-EECF-4FF6-820C-494BDB605A24}" type="presParOf" srcId="{3141398D-737A-4C82-9AF0-61E34EA5EF17}" destId="{05178ED5-FD0A-41B2-A285-52A5F767A905}" srcOrd="2" destOrd="0" presId="urn:microsoft.com/office/officeart/2005/8/layout/radial4"/>
    <dgm:cxn modelId="{40D5DAC6-C9D4-4C91-90B9-62F723A09779}" type="presParOf" srcId="{3141398D-737A-4C82-9AF0-61E34EA5EF17}" destId="{F622872E-5684-4E83-9A01-0CE58E1EFF01}" srcOrd="3" destOrd="0" presId="urn:microsoft.com/office/officeart/2005/8/layout/radial4"/>
    <dgm:cxn modelId="{B3FD16A5-3D74-40F4-9144-8C69840F6ED1}" type="presParOf" srcId="{3141398D-737A-4C82-9AF0-61E34EA5EF17}" destId="{0DBEF644-BC3A-4B08-80B5-E3090A3992FB}" srcOrd="4" destOrd="0" presId="urn:microsoft.com/office/officeart/2005/8/layout/radial4"/>
    <dgm:cxn modelId="{9DE4FAF7-0BDA-44A3-AC59-B9FF6D988E17}" type="presParOf" srcId="{3141398D-737A-4C82-9AF0-61E34EA5EF17}" destId="{347AF03A-A7B8-4BE4-8A4C-1137CD41B726}" srcOrd="5" destOrd="0" presId="urn:microsoft.com/office/officeart/2005/8/layout/radial4"/>
    <dgm:cxn modelId="{5568554D-B106-49FB-892C-F751FBAEBD1F}" type="presParOf" srcId="{3141398D-737A-4C82-9AF0-61E34EA5EF17}" destId="{3EFCB9DF-48DA-4DB5-9957-96940A88F5A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2256BC-29F7-4602-B54F-F9EA777FE3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be-BY"/>
        </a:p>
      </dgm:t>
    </dgm:pt>
    <dgm:pt modelId="{64426F3E-B88A-4496-9438-260641AE7C6E}">
      <dgm:prSet phldrT="[Текст]"/>
      <dgm:spPr/>
      <dgm:t>
        <a:bodyPr/>
        <a:lstStyle/>
        <a:p>
          <a:r>
            <a:rPr lang="be-BY" i="1" smtClean="0"/>
            <a:t>этот человек сам должен был перенести на собственной коже всеподавляющее действие унизительного наказания </a:t>
          </a:r>
          <a:endParaRPr lang="be-BY"/>
        </a:p>
      </dgm:t>
    </dgm:pt>
    <dgm:pt modelId="{65B9F234-731C-4829-9E77-703A28629B8B}" type="parTrans" cxnId="{8BA8195B-7114-4801-8E56-2A8411865A30}">
      <dgm:prSet/>
      <dgm:spPr/>
      <dgm:t>
        <a:bodyPr/>
        <a:lstStyle/>
        <a:p>
          <a:endParaRPr lang="be-BY"/>
        </a:p>
      </dgm:t>
    </dgm:pt>
    <dgm:pt modelId="{C7700218-91B8-42C7-8A39-C880E3B27DD7}" type="sibTrans" cxnId="{8BA8195B-7114-4801-8E56-2A8411865A30}">
      <dgm:prSet/>
      <dgm:spPr/>
      <dgm:t>
        <a:bodyPr/>
        <a:lstStyle/>
        <a:p>
          <a:endParaRPr lang="be-BY"/>
        </a:p>
      </dgm:t>
    </dgm:pt>
    <dgm:pt modelId="{08CAC1D8-B027-4B05-8DDA-067DBF09CAB4}">
      <dgm:prSet phldrT="[Текст]"/>
      <dgm:spPr/>
      <dgm:t>
        <a:bodyPr/>
        <a:lstStyle/>
        <a:p>
          <a:r>
            <a:rPr lang="be-BY" i="1" smtClean="0"/>
            <a:t>Человек, по своему рождению, воспитанию и образованию чуждый розги</a:t>
          </a:r>
          <a:endParaRPr lang="be-BY"/>
        </a:p>
      </dgm:t>
    </dgm:pt>
    <dgm:pt modelId="{8E08BFCE-FE89-497C-8E90-D6F80217CB2C}" type="parTrans" cxnId="{AB048E8D-FEA9-437A-BBCF-1DD54CF0DD56}">
      <dgm:prSet/>
      <dgm:spPr/>
      <dgm:t>
        <a:bodyPr/>
        <a:lstStyle/>
        <a:p>
          <a:endParaRPr lang="be-BY"/>
        </a:p>
      </dgm:t>
    </dgm:pt>
    <dgm:pt modelId="{57808C2B-1A3A-436C-B6DA-9C5F8C1E079A}" type="sibTrans" cxnId="{AB048E8D-FEA9-437A-BBCF-1DD54CF0DD56}">
      <dgm:prSet/>
      <dgm:spPr/>
      <dgm:t>
        <a:bodyPr/>
        <a:lstStyle/>
        <a:p>
          <a:endParaRPr lang="be-BY"/>
        </a:p>
      </dgm:t>
    </dgm:pt>
    <dgm:pt modelId="{2DAA67E8-9620-4641-8234-28D860CC80DE}">
      <dgm:prSet phldrT="[Текст]"/>
      <dgm:spPr/>
      <dgm:t>
        <a:bodyPr/>
        <a:lstStyle/>
        <a:p>
          <a:r>
            <a:rPr lang="be-BY" i="1" smtClean="0"/>
            <a:t>Человек, глубоко чувствующий и понимающий ее позорное и унизительное значение</a:t>
          </a:r>
          <a:endParaRPr lang="be-BY"/>
        </a:p>
      </dgm:t>
    </dgm:pt>
    <dgm:pt modelId="{EAD45106-DB93-4F53-8CD4-D1FD73784487}" type="parTrans" cxnId="{730D49EC-838C-4CC7-93FF-CD7054A4162D}">
      <dgm:prSet/>
      <dgm:spPr/>
      <dgm:t>
        <a:bodyPr/>
        <a:lstStyle/>
        <a:p>
          <a:endParaRPr lang="be-BY"/>
        </a:p>
      </dgm:t>
    </dgm:pt>
    <dgm:pt modelId="{37C7EFC6-552E-4685-AB4D-9BFB5F20653E}" type="sibTrans" cxnId="{730D49EC-838C-4CC7-93FF-CD7054A4162D}">
      <dgm:prSet/>
      <dgm:spPr/>
      <dgm:t>
        <a:bodyPr/>
        <a:lstStyle/>
        <a:p>
          <a:endParaRPr lang="be-BY"/>
        </a:p>
      </dgm:t>
    </dgm:pt>
    <dgm:pt modelId="{F34D1490-A2BF-4791-AD55-7CBB20D95537}">
      <dgm:prSet phldrT="[Текст]"/>
      <dgm:spPr/>
      <dgm:t>
        <a:bodyPr/>
        <a:lstStyle/>
        <a:p>
          <a:r>
            <a:rPr lang="be-BY" i="1" smtClean="0"/>
            <a:t>человек, который по своему образу мыслей, по своим убеждениям и чувствам не мог без сердечного содрогания видеть и слышать исполнение позорной экзекуции над другими</a:t>
          </a:r>
          <a:endParaRPr lang="be-BY"/>
        </a:p>
      </dgm:t>
    </dgm:pt>
    <dgm:pt modelId="{C1ED2F56-B4FE-4A18-97AA-133F885499E1}" type="parTrans" cxnId="{B84E70B3-251C-41C2-9D3C-9C3562135BF5}">
      <dgm:prSet/>
      <dgm:spPr/>
      <dgm:t>
        <a:bodyPr/>
        <a:lstStyle/>
        <a:p>
          <a:endParaRPr lang="be-BY"/>
        </a:p>
      </dgm:t>
    </dgm:pt>
    <dgm:pt modelId="{1D67EE93-8858-400C-BD0E-3904B321C31D}" type="sibTrans" cxnId="{B84E70B3-251C-41C2-9D3C-9C3562135BF5}">
      <dgm:prSet/>
      <dgm:spPr/>
      <dgm:t>
        <a:bodyPr/>
        <a:lstStyle/>
        <a:p>
          <a:endParaRPr lang="be-BY"/>
        </a:p>
      </dgm:t>
    </dgm:pt>
    <dgm:pt modelId="{C961095C-AC67-4099-A2EC-D8603CDDF22E}" type="pres">
      <dgm:prSet presAssocID="{C12256BC-29F7-4602-B54F-F9EA777FE3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9350-DEA4-4878-8F8F-9ACBFF77FAEF}" type="pres">
      <dgm:prSet presAssocID="{64426F3E-B88A-4496-9438-260641AE7C6E}" presName="centerShape" presStyleLbl="node0" presStyleIdx="0" presStyleCnt="1" custScaleX="219261" custScaleY="92386"/>
      <dgm:spPr/>
      <dgm:t>
        <a:bodyPr/>
        <a:lstStyle/>
        <a:p>
          <a:endParaRPr lang="be-BY"/>
        </a:p>
      </dgm:t>
    </dgm:pt>
    <dgm:pt modelId="{C6CCEC87-DBC1-4C7F-8EA2-C1B530D3EF4D}" type="pres">
      <dgm:prSet presAssocID="{8E08BFCE-FE89-497C-8E90-D6F80217CB2C}" presName="parTrans" presStyleLbl="bgSibTrans2D1" presStyleIdx="0" presStyleCnt="3" custLinFactNeighborX="6451" custLinFactNeighborY="29288"/>
      <dgm:spPr/>
      <dgm:t>
        <a:bodyPr/>
        <a:lstStyle/>
        <a:p>
          <a:endParaRPr lang="ru-RU"/>
        </a:p>
      </dgm:t>
    </dgm:pt>
    <dgm:pt modelId="{6C543175-5D97-4704-82CB-ECA8A8AFD001}" type="pres">
      <dgm:prSet presAssocID="{08CAC1D8-B027-4B05-8DDA-067DBF09CAB4}" presName="node" presStyleLbl="node1" presStyleIdx="0" presStyleCnt="3" custRadScaleRad="112299" custRadScaleInc="56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B4FB834-BFEA-4ECD-A52F-21059C22F6D1}" type="pres">
      <dgm:prSet presAssocID="{EAD45106-DB93-4F53-8CD4-D1FD73784487}" presName="parTrans" presStyleLbl="bgSibTrans2D1" presStyleIdx="1" presStyleCnt="3" custLinFactNeighborX="-1597" custLinFactNeighborY="29597"/>
      <dgm:spPr/>
      <dgm:t>
        <a:bodyPr/>
        <a:lstStyle/>
        <a:p>
          <a:endParaRPr lang="ru-RU"/>
        </a:p>
      </dgm:t>
    </dgm:pt>
    <dgm:pt modelId="{CA05BAE5-484F-4122-89E7-C9D973D96FF6}" type="pres">
      <dgm:prSet presAssocID="{2DAA67E8-9620-4641-8234-28D860CC80DE}" presName="node" presStyleLbl="node1" presStyleIdx="1" presStyleCnt="3" custRadScaleRad="90181" custRadScaleInc="92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CED35C-712F-453E-9565-AAE91337338D}" type="pres">
      <dgm:prSet presAssocID="{C1ED2F56-B4FE-4A18-97AA-133F885499E1}" presName="parTrans" presStyleLbl="bgSibTrans2D1" presStyleIdx="2" presStyleCnt="3" custLinFactNeighborX="-8198" custLinFactNeighborY="38832"/>
      <dgm:spPr/>
      <dgm:t>
        <a:bodyPr/>
        <a:lstStyle/>
        <a:p>
          <a:endParaRPr lang="ru-RU"/>
        </a:p>
      </dgm:t>
    </dgm:pt>
    <dgm:pt modelId="{F55E1D47-3471-4270-BC2A-EEC35B0B0C48}" type="pres">
      <dgm:prSet presAssocID="{F34D1490-A2BF-4791-AD55-7CBB20D95537}" presName="node" presStyleLbl="node1" presStyleIdx="2" presStyleCnt="3" custRadScaleRad="116182" custRadScaleInc="-2552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B84E70B3-251C-41C2-9D3C-9C3562135BF5}" srcId="{64426F3E-B88A-4496-9438-260641AE7C6E}" destId="{F34D1490-A2BF-4791-AD55-7CBB20D95537}" srcOrd="2" destOrd="0" parTransId="{C1ED2F56-B4FE-4A18-97AA-133F885499E1}" sibTransId="{1D67EE93-8858-400C-BD0E-3904B321C31D}"/>
    <dgm:cxn modelId="{730D49EC-838C-4CC7-93FF-CD7054A4162D}" srcId="{64426F3E-B88A-4496-9438-260641AE7C6E}" destId="{2DAA67E8-9620-4641-8234-28D860CC80DE}" srcOrd="1" destOrd="0" parTransId="{EAD45106-DB93-4F53-8CD4-D1FD73784487}" sibTransId="{37C7EFC6-552E-4685-AB4D-9BFB5F20653E}"/>
    <dgm:cxn modelId="{0144C1EA-4499-42B7-9FCA-3EE05CC767A8}" type="presOf" srcId="{EAD45106-DB93-4F53-8CD4-D1FD73784487}" destId="{3B4FB834-BFEA-4ECD-A52F-21059C22F6D1}" srcOrd="0" destOrd="0" presId="urn:microsoft.com/office/officeart/2005/8/layout/radial4"/>
    <dgm:cxn modelId="{DB083FEB-DF29-4A3E-AF9F-54B51E8FCDA4}" type="presOf" srcId="{2DAA67E8-9620-4641-8234-28D860CC80DE}" destId="{CA05BAE5-484F-4122-89E7-C9D973D96FF6}" srcOrd="0" destOrd="0" presId="urn:microsoft.com/office/officeart/2005/8/layout/radial4"/>
    <dgm:cxn modelId="{00F5D4A2-716B-43C4-BDAA-38928243F0B6}" type="presOf" srcId="{8E08BFCE-FE89-497C-8E90-D6F80217CB2C}" destId="{C6CCEC87-DBC1-4C7F-8EA2-C1B530D3EF4D}" srcOrd="0" destOrd="0" presId="urn:microsoft.com/office/officeart/2005/8/layout/radial4"/>
    <dgm:cxn modelId="{08C1BED0-BD47-4B58-BC91-0D8E1C6E04F8}" type="presOf" srcId="{C1ED2F56-B4FE-4A18-97AA-133F885499E1}" destId="{3ECED35C-712F-453E-9565-AAE91337338D}" srcOrd="0" destOrd="0" presId="urn:microsoft.com/office/officeart/2005/8/layout/radial4"/>
    <dgm:cxn modelId="{B0CD8506-ADB8-4D76-B9A2-4505B5F0E8FA}" type="presOf" srcId="{08CAC1D8-B027-4B05-8DDA-067DBF09CAB4}" destId="{6C543175-5D97-4704-82CB-ECA8A8AFD001}" srcOrd="0" destOrd="0" presId="urn:microsoft.com/office/officeart/2005/8/layout/radial4"/>
    <dgm:cxn modelId="{8BA8195B-7114-4801-8E56-2A8411865A30}" srcId="{C12256BC-29F7-4602-B54F-F9EA777FE39A}" destId="{64426F3E-B88A-4496-9438-260641AE7C6E}" srcOrd="0" destOrd="0" parTransId="{65B9F234-731C-4829-9E77-703A28629B8B}" sibTransId="{C7700218-91B8-42C7-8A39-C880E3B27DD7}"/>
    <dgm:cxn modelId="{AB048E8D-FEA9-437A-BBCF-1DD54CF0DD56}" srcId="{64426F3E-B88A-4496-9438-260641AE7C6E}" destId="{08CAC1D8-B027-4B05-8DDA-067DBF09CAB4}" srcOrd="0" destOrd="0" parTransId="{8E08BFCE-FE89-497C-8E90-D6F80217CB2C}" sibTransId="{57808C2B-1A3A-436C-B6DA-9C5F8C1E079A}"/>
    <dgm:cxn modelId="{EE55E75E-1001-4D85-B317-A98A3DE9CDC1}" type="presOf" srcId="{F34D1490-A2BF-4791-AD55-7CBB20D95537}" destId="{F55E1D47-3471-4270-BC2A-EEC35B0B0C48}" srcOrd="0" destOrd="0" presId="urn:microsoft.com/office/officeart/2005/8/layout/radial4"/>
    <dgm:cxn modelId="{722A5F9E-F1EF-4B60-BCF0-752C7498C73A}" type="presOf" srcId="{C12256BC-29F7-4602-B54F-F9EA777FE39A}" destId="{C961095C-AC67-4099-A2EC-D8603CDDF22E}" srcOrd="0" destOrd="0" presId="urn:microsoft.com/office/officeart/2005/8/layout/radial4"/>
    <dgm:cxn modelId="{A41DEF01-B4AE-40B0-BA84-2068F79995A6}" type="presOf" srcId="{64426F3E-B88A-4496-9438-260641AE7C6E}" destId="{27C39350-DEA4-4878-8F8F-9ACBFF77FAEF}" srcOrd="0" destOrd="0" presId="urn:microsoft.com/office/officeart/2005/8/layout/radial4"/>
    <dgm:cxn modelId="{1747F2BF-4C99-4E3E-9A1D-5E0655814F67}" type="presParOf" srcId="{C961095C-AC67-4099-A2EC-D8603CDDF22E}" destId="{27C39350-DEA4-4878-8F8F-9ACBFF77FAEF}" srcOrd="0" destOrd="0" presId="urn:microsoft.com/office/officeart/2005/8/layout/radial4"/>
    <dgm:cxn modelId="{4DFCDEF0-77E3-4A5A-B4F4-D6732FFAC804}" type="presParOf" srcId="{C961095C-AC67-4099-A2EC-D8603CDDF22E}" destId="{C6CCEC87-DBC1-4C7F-8EA2-C1B530D3EF4D}" srcOrd="1" destOrd="0" presId="urn:microsoft.com/office/officeart/2005/8/layout/radial4"/>
    <dgm:cxn modelId="{BF765B0D-26CB-47BE-8930-1BA17EF75B68}" type="presParOf" srcId="{C961095C-AC67-4099-A2EC-D8603CDDF22E}" destId="{6C543175-5D97-4704-82CB-ECA8A8AFD001}" srcOrd="2" destOrd="0" presId="urn:microsoft.com/office/officeart/2005/8/layout/radial4"/>
    <dgm:cxn modelId="{B7CA9006-7DF0-4C68-98A4-1B4E4E1BD5D8}" type="presParOf" srcId="{C961095C-AC67-4099-A2EC-D8603CDDF22E}" destId="{3B4FB834-BFEA-4ECD-A52F-21059C22F6D1}" srcOrd="3" destOrd="0" presId="urn:microsoft.com/office/officeart/2005/8/layout/radial4"/>
    <dgm:cxn modelId="{A5394724-CC3C-4246-9002-0018AF794372}" type="presParOf" srcId="{C961095C-AC67-4099-A2EC-D8603CDDF22E}" destId="{CA05BAE5-484F-4122-89E7-C9D973D96FF6}" srcOrd="4" destOrd="0" presId="urn:microsoft.com/office/officeart/2005/8/layout/radial4"/>
    <dgm:cxn modelId="{694E76D4-BA9E-4633-8374-77EC3F2BF076}" type="presParOf" srcId="{C961095C-AC67-4099-A2EC-D8603CDDF22E}" destId="{3ECED35C-712F-453E-9565-AAE91337338D}" srcOrd="5" destOrd="0" presId="urn:microsoft.com/office/officeart/2005/8/layout/radial4"/>
    <dgm:cxn modelId="{38065415-3F74-4053-BA42-E90F49922E2A}" type="presParOf" srcId="{C961095C-AC67-4099-A2EC-D8603CDDF22E}" destId="{F55E1D47-3471-4270-BC2A-EEC35B0B0C4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256BC-29F7-4602-B54F-F9EA777FE3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be-BY"/>
        </a:p>
      </dgm:t>
    </dgm:pt>
    <dgm:pt modelId="{64426F3E-B88A-4496-9438-260641AE7C6E}">
      <dgm:prSet phldrT="[Текст]"/>
      <dgm:spPr/>
      <dgm:t>
        <a:bodyPr/>
        <a:lstStyle/>
        <a:p>
          <a:r>
            <a:rPr lang="be-BY" i="1" smtClean="0"/>
            <a:t>а обвинение против Бердникова было уже признано установленным и доказанным </a:t>
          </a:r>
          <a:endParaRPr lang="be-BY"/>
        </a:p>
      </dgm:t>
    </dgm:pt>
    <dgm:pt modelId="{65B9F234-731C-4829-9E77-703A28629B8B}" type="parTrans" cxnId="{8BA8195B-7114-4801-8E56-2A8411865A30}">
      <dgm:prSet/>
      <dgm:spPr/>
      <dgm:t>
        <a:bodyPr/>
        <a:lstStyle/>
        <a:p>
          <a:endParaRPr lang="be-BY"/>
        </a:p>
      </dgm:t>
    </dgm:pt>
    <dgm:pt modelId="{C7700218-91B8-42C7-8A39-C880E3B27DD7}" type="sibTrans" cxnId="{8BA8195B-7114-4801-8E56-2A8411865A30}">
      <dgm:prSet/>
      <dgm:spPr/>
      <dgm:t>
        <a:bodyPr/>
        <a:lstStyle/>
        <a:p>
          <a:endParaRPr lang="be-BY"/>
        </a:p>
      </dgm:t>
    </dgm:pt>
    <dgm:pt modelId="{08CAC1D8-B027-4B05-8DDA-067DBF09CAB4}">
      <dgm:prSet phldrT="[Текст]"/>
      <dgm:spPr/>
      <dgm:t>
        <a:bodyPr/>
        <a:lstStyle/>
        <a:p>
          <a:r>
            <a:rPr lang="be-BY" i="1" smtClean="0"/>
            <a:t>следствие еще не было закончено</a:t>
          </a:r>
          <a:endParaRPr lang="be-BY"/>
        </a:p>
      </dgm:t>
    </dgm:pt>
    <dgm:pt modelId="{8E08BFCE-FE89-497C-8E90-D6F80217CB2C}" type="parTrans" cxnId="{AB048E8D-FEA9-437A-BBCF-1DD54CF0DD56}">
      <dgm:prSet/>
      <dgm:spPr/>
      <dgm:t>
        <a:bodyPr/>
        <a:lstStyle/>
        <a:p>
          <a:endParaRPr lang="be-BY"/>
        </a:p>
      </dgm:t>
    </dgm:pt>
    <dgm:pt modelId="{57808C2B-1A3A-436C-B6DA-9C5F8C1E079A}" type="sibTrans" cxnId="{AB048E8D-FEA9-437A-BBCF-1DD54CF0DD56}">
      <dgm:prSet/>
      <dgm:spPr/>
      <dgm:t>
        <a:bodyPr/>
        <a:lstStyle/>
        <a:p>
          <a:endParaRPr lang="be-BY"/>
        </a:p>
      </dgm:t>
    </dgm:pt>
    <dgm:pt modelId="{2DAA67E8-9620-4641-8234-28D860CC80DE}">
      <dgm:prSet phldrT="[Текст]"/>
      <dgm:spPr/>
      <dgm:t>
        <a:bodyPr/>
        <a:lstStyle/>
        <a:p>
          <a:r>
            <a:rPr lang="be-BY" i="1" smtClean="0"/>
            <a:t>не были получены последние объяснения обвиняемого </a:t>
          </a:r>
          <a:endParaRPr lang="be-BY"/>
        </a:p>
      </dgm:t>
    </dgm:pt>
    <dgm:pt modelId="{EAD45106-DB93-4F53-8CD4-D1FD73784487}" type="parTrans" cxnId="{730D49EC-838C-4CC7-93FF-CD7054A4162D}">
      <dgm:prSet/>
      <dgm:spPr/>
      <dgm:t>
        <a:bodyPr/>
        <a:lstStyle/>
        <a:p>
          <a:endParaRPr lang="be-BY"/>
        </a:p>
      </dgm:t>
    </dgm:pt>
    <dgm:pt modelId="{37C7EFC6-552E-4685-AB4D-9BFB5F20653E}" type="sibTrans" cxnId="{730D49EC-838C-4CC7-93FF-CD7054A4162D}">
      <dgm:prSet/>
      <dgm:spPr/>
      <dgm:t>
        <a:bodyPr/>
        <a:lstStyle/>
        <a:p>
          <a:endParaRPr lang="be-BY"/>
        </a:p>
      </dgm:t>
    </dgm:pt>
    <dgm:pt modelId="{F34D1490-A2BF-4791-AD55-7CBB20D95537}">
      <dgm:prSet phldrT="[Текст]"/>
      <dgm:spPr/>
      <dgm:t>
        <a:bodyPr/>
        <a:lstStyle/>
        <a:p>
          <a:r>
            <a:rPr lang="be-BY" i="1" smtClean="0"/>
            <a:t>шел еще допрос свидетелей</a:t>
          </a:r>
          <a:endParaRPr lang="be-BY"/>
        </a:p>
      </dgm:t>
    </dgm:pt>
    <dgm:pt modelId="{C1ED2F56-B4FE-4A18-97AA-133F885499E1}" type="parTrans" cxnId="{B84E70B3-251C-41C2-9D3C-9C3562135BF5}">
      <dgm:prSet/>
      <dgm:spPr/>
      <dgm:t>
        <a:bodyPr/>
        <a:lstStyle/>
        <a:p>
          <a:endParaRPr lang="be-BY"/>
        </a:p>
      </dgm:t>
    </dgm:pt>
    <dgm:pt modelId="{1D67EE93-8858-400C-BD0E-3904B321C31D}" type="sibTrans" cxnId="{B84E70B3-251C-41C2-9D3C-9C3562135BF5}">
      <dgm:prSet/>
      <dgm:spPr/>
      <dgm:t>
        <a:bodyPr/>
        <a:lstStyle/>
        <a:p>
          <a:endParaRPr lang="be-BY"/>
        </a:p>
      </dgm:t>
    </dgm:pt>
    <dgm:pt modelId="{A5B0E614-8CFC-4AED-B9E8-B02E47607342}">
      <dgm:prSet/>
      <dgm:spPr/>
      <dgm:t>
        <a:bodyPr/>
        <a:lstStyle/>
        <a:p>
          <a:r>
            <a:rPr lang="be-BY" i="1" smtClean="0"/>
            <a:t>и никто, разумеется, не знал, что они покажут</a:t>
          </a:r>
          <a:endParaRPr lang="be-BY"/>
        </a:p>
      </dgm:t>
    </dgm:pt>
    <dgm:pt modelId="{F5657344-7725-4D9B-8442-AF8B16BB5615}" type="parTrans" cxnId="{3CB22DBE-4EC3-42AA-8406-7E6475A93156}">
      <dgm:prSet/>
      <dgm:spPr/>
      <dgm:t>
        <a:bodyPr/>
        <a:lstStyle/>
        <a:p>
          <a:endParaRPr lang="be-BY"/>
        </a:p>
      </dgm:t>
    </dgm:pt>
    <dgm:pt modelId="{5DD77570-83A9-4C54-9456-7A4831FA1755}" type="sibTrans" cxnId="{3CB22DBE-4EC3-42AA-8406-7E6475A93156}">
      <dgm:prSet/>
      <dgm:spPr/>
      <dgm:t>
        <a:bodyPr/>
        <a:lstStyle/>
        <a:p>
          <a:endParaRPr lang="be-BY"/>
        </a:p>
      </dgm:t>
    </dgm:pt>
    <dgm:pt modelId="{C961095C-AC67-4099-A2EC-D8603CDDF22E}" type="pres">
      <dgm:prSet presAssocID="{C12256BC-29F7-4602-B54F-F9EA777FE3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9350-DEA4-4878-8F8F-9ACBFF77FAEF}" type="pres">
      <dgm:prSet presAssocID="{64426F3E-B88A-4496-9438-260641AE7C6E}" presName="centerShape" presStyleLbl="node0" presStyleIdx="0" presStyleCnt="1"/>
      <dgm:spPr/>
      <dgm:t>
        <a:bodyPr/>
        <a:lstStyle/>
        <a:p>
          <a:endParaRPr lang="be-BY"/>
        </a:p>
      </dgm:t>
    </dgm:pt>
    <dgm:pt modelId="{C6CCEC87-DBC1-4C7F-8EA2-C1B530D3EF4D}" type="pres">
      <dgm:prSet presAssocID="{8E08BFCE-FE89-497C-8E90-D6F80217CB2C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C543175-5D97-4704-82CB-ECA8A8AFD001}" type="pres">
      <dgm:prSet presAssocID="{08CAC1D8-B027-4B05-8DDA-067DBF09CA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B4FB834-BFEA-4ECD-A52F-21059C22F6D1}" type="pres">
      <dgm:prSet presAssocID="{EAD45106-DB93-4F53-8CD4-D1FD7378448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CA05BAE5-484F-4122-89E7-C9D973D96FF6}" type="pres">
      <dgm:prSet presAssocID="{2DAA67E8-9620-4641-8234-28D860CC80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CED35C-712F-453E-9565-AAE91337338D}" type="pres">
      <dgm:prSet presAssocID="{C1ED2F56-B4FE-4A18-97AA-133F885499E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55E1D47-3471-4270-BC2A-EEC35B0B0C48}" type="pres">
      <dgm:prSet presAssocID="{F34D1490-A2BF-4791-AD55-7CBB20D955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825E3B90-2C8A-4DB8-BCF4-E46B0C3F0CE1}" type="pres">
      <dgm:prSet presAssocID="{F5657344-7725-4D9B-8442-AF8B16BB5615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7D135B11-C054-47F4-A39A-3F5B8E7D2F52}" type="pres">
      <dgm:prSet presAssocID="{A5B0E614-8CFC-4AED-B9E8-B02E476073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FEC37543-A98E-4DC8-A678-A8F6258A6410}" type="presOf" srcId="{08CAC1D8-B027-4B05-8DDA-067DBF09CAB4}" destId="{6C543175-5D97-4704-82CB-ECA8A8AFD001}" srcOrd="0" destOrd="0" presId="urn:microsoft.com/office/officeart/2005/8/layout/radial4"/>
    <dgm:cxn modelId="{1F014584-8EF3-45C4-BA1B-3614A545FF2B}" type="presOf" srcId="{F34D1490-A2BF-4791-AD55-7CBB20D95537}" destId="{F55E1D47-3471-4270-BC2A-EEC35B0B0C48}" srcOrd="0" destOrd="0" presId="urn:microsoft.com/office/officeart/2005/8/layout/radial4"/>
    <dgm:cxn modelId="{AB048E8D-FEA9-437A-BBCF-1DD54CF0DD56}" srcId="{64426F3E-B88A-4496-9438-260641AE7C6E}" destId="{08CAC1D8-B027-4B05-8DDA-067DBF09CAB4}" srcOrd="0" destOrd="0" parTransId="{8E08BFCE-FE89-497C-8E90-D6F80217CB2C}" sibTransId="{57808C2B-1A3A-436C-B6DA-9C5F8C1E079A}"/>
    <dgm:cxn modelId="{B223E430-CC57-4588-9381-F2ADC69BEEA6}" type="presOf" srcId="{2DAA67E8-9620-4641-8234-28D860CC80DE}" destId="{CA05BAE5-484F-4122-89E7-C9D973D96FF6}" srcOrd="0" destOrd="0" presId="urn:microsoft.com/office/officeart/2005/8/layout/radial4"/>
    <dgm:cxn modelId="{B94C799E-5BBF-4DDF-9D90-3FC1CD1611C5}" type="presOf" srcId="{F5657344-7725-4D9B-8442-AF8B16BB5615}" destId="{825E3B90-2C8A-4DB8-BCF4-E46B0C3F0CE1}" srcOrd="0" destOrd="0" presId="urn:microsoft.com/office/officeart/2005/8/layout/radial4"/>
    <dgm:cxn modelId="{8BA8195B-7114-4801-8E56-2A8411865A30}" srcId="{C12256BC-29F7-4602-B54F-F9EA777FE39A}" destId="{64426F3E-B88A-4496-9438-260641AE7C6E}" srcOrd="0" destOrd="0" parTransId="{65B9F234-731C-4829-9E77-703A28629B8B}" sibTransId="{C7700218-91B8-42C7-8A39-C880E3B27DD7}"/>
    <dgm:cxn modelId="{3CB22DBE-4EC3-42AA-8406-7E6475A93156}" srcId="{64426F3E-B88A-4496-9438-260641AE7C6E}" destId="{A5B0E614-8CFC-4AED-B9E8-B02E47607342}" srcOrd="3" destOrd="0" parTransId="{F5657344-7725-4D9B-8442-AF8B16BB5615}" sibTransId="{5DD77570-83A9-4C54-9456-7A4831FA1755}"/>
    <dgm:cxn modelId="{691C0E92-E55A-443E-B765-3B6F36B76F59}" type="presOf" srcId="{EAD45106-DB93-4F53-8CD4-D1FD73784487}" destId="{3B4FB834-BFEA-4ECD-A52F-21059C22F6D1}" srcOrd="0" destOrd="0" presId="urn:microsoft.com/office/officeart/2005/8/layout/radial4"/>
    <dgm:cxn modelId="{76E0DFBB-82A5-441E-8A86-B225270AFDDA}" type="presOf" srcId="{C1ED2F56-B4FE-4A18-97AA-133F885499E1}" destId="{3ECED35C-712F-453E-9565-AAE91337338D}" srcOrd="0" destOrd="0" presId="urn:microsoft.com/office/officeart/2005/8/layout/radial4"/>
    <dgm:cxn modelId="{9B0B7FF1-5F1A-4B29-AAFC-42ED710CD97F}" type="presOf" srcId="{C12256BC-29F7-4602-B54F-F9EA777FE39A}" destId="{C961095C-AC67-4099-A2EC-D8603CDDF22E}" srcOrd="0" destOrd="0" presId="urn:microsoft.com/office/officeart/2005/8/layout/radial4"/>
    <dgm:cxn modelId="{9E34278C-A92E-45BC-858C-B05CC5EE7C8A}" type="presOf" srcId="{8E08BFCE-FE89-497C-8E90-D6F80217CB2C}" destId="{C6CCEC87-DBC1-4C7F-8EA2-C1B530D3EF4D}" srcOrd="0" destOrd="0" presId="urn:microsoft.com/office/officeart/2005/8/layout/radial4"/>
    <dgm:cxn modelId="{730D49EC-838C-4CC7-93FF-CD7054A4162D}" srcId="{64426F3E-B88A-4496-9438-260641AE7C6E}" destId="{2DAA67E8-9620-4641-8234-28D860CC80DE}" srcOrd="1" destOrd="0" parTransId="{EAD45106-DB93-4F53-8CD4-D1FD73784487}" sibTransId="{37C7EFC6-552E-4685-AB4D-9BFB5F20653E}"/>
    <dgm:cxn modelId="{A54DE0D1-9DC7-4A43-A8DD-66F75C9E25AA}" type="presOf" srcId="{A5B0E614-8CFC-4AED-B9E8-B02E47607342}" destId="{7D135B11-C054-47F4-A39A-3F5B8E7D2F52}" srcOrd="0" destOrd="0" presId="urn:microsoft.com/office/officeart/2005/8/layout/radial4"/>
    <dgm:cxn modelId="{A2F035E1-B0DD-4CDF-B6B0-4E71228BB0F4}" type="presOf" srcId="{64426F3E-B88A-4496-9438-260641AE7C6E}" destId="{27C39350-DEA4-4878-8F8F-9ACBFF77FAEF}" srcOrd="0" destOrd="0" presId="urn:microsoft.com/office/officeart/2005/8/layout/radial4"/>
    <dgm:cxn modelId="{B84E70B3-251C-41C2-9D3C-9C3562135BF5}" srcId="{64426F3E-B88A-4496-9438-260641AE7C6E}" destId="{F34D1490-A2BF-4791-AD55-7CBB20D95537}" srcOrd="2" destOrd="0" parTransId="{C1ED2F56-B4FE-4A18-97AA-133F885499E1}" sibTransId="{1D67EE93-8858-400C-BD0E-3904B321C31D}"/>
    <dgm:cxn modelId="{2A3154F8-4099-4ED6-A9D8-2E1248AC511B}" type="presParOf" srcId="{C961095C-AC67-4099-A2EC-D8603CDDF22E}" destId="{27C39350-DEA4-4878-8F8F-9ACBFF77FAEF}" srcOrd="0" destOrd="0" presId="urn:microsoft.com/office/officeart/2005/8/layout/radial4"/>
    <dgm:cxn modelId="{5A1276A0-19FD-44DC-AC82-6AFC423C61CE}" type="presParOf" srcId="{C961095C-AC67-4099-A2EC-D8603CDDF22E}" destId="{C6CCEC87-DBC1-4C7F-8EA2-C1B530D3EF4D}" srcOrd="1" destOrd="0" presId="urn:microsoft.com/office/officeart/2005/8/layout/radial4"/>
    <dgm:cxn modelId="{737DE66B-D0F0-4D7D-9F37-24485053597A}" type="presParOf" srcId="{C961095C-AC67-4099-A2EC-D8603CDDF22E}" destId="{6C543175-5D97-4704-82CB-ECA8A8AFD001}" srcOrd="2" destOrd="0" presId="urn:microsoft.com/office/officeart/2005/8/layout/radial4"/>
    <dgm:cxn modelId="{F4B3D5EE-02B8-4567-B98B-F2AD399365FE}" type="presParOf" srcId="{C961095C-AC67-4099-A2EC-D8603CDDF22E}" destId="{3B4FB834-BFEA-4ECD-A52F-21059C22F6D1}" srcOrd="3" destOrd="0" presId="urn:microsoft.com/office/officeart/2005/8/layout/radial4"/>
    <dgm:cxn modelId="{9ABDC69E-D6D8-41CE-AD30-C7F583FB7607}" type="presParOf" srcId="{C961095C-AC67-4099-A2EC-D8603CDDF22E}" destId="{CA05BAE5-484F-4122-89E7-C9D973D96FF6}" srcOrd="4" destOrd="0" presId="urn:microsoft.com/office/officeart/2005/8/layout/radial4"/>
    <dgm:cxn modelId="{6E2355F2-119C-47CC-A75E-B560B6095DFC}" type="presParOf" srcId="{C961095C-AC67-4099-A2EC-D8603CDDF22E}" destId="{3ECED35C-712F-453E-9565-AAE91337338D}" srcOrd="5" destOrd="0" presId="urn:microsoft.com/office/officeart/2005/8/layout/radial4"/>
    <dgm:cxn modelId="{BE0B55C8-9BA0-418D-AE6F-B2BE157BBB60}" type="presParOf" srcId="{C961095C-AC67-4099-A2EC-D8603CDDF22E}" destId="{F55E1D47-3471-4270-BC2A-EEC35B0B0C48}" srcOrd="6" destOrd="0" presId="urn:microsoft.com/office/officeart/2005/8/layout/radial4"/>
    <dgm:cxn modelId="{06E0A909-46A5-4FA6-9751-FAD03CEDD2DA}" type="presParOf" srcId="{C961095C-AC67-4099-A2EC-D8603CDDF22E}" destId="{825E3B90-2C8A-4DB8-BCF4-E46B0C3F0CE1}" srcOrd="7" destOrd="0" presId="urn:microsoft.com/office/officeart/2005/8/layout/radial4"/>
    <dgm:cxn modelId="{312213B0-AF88-4D1C-820E-0FB9DE6BD036}" type="presParOf" srcId="{C961095C-AC67-4099-A2EC-D8603CDDF22E}" destId="{7D135B11-C054-47F4-A39A-3F5B8E7D2F5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2256BC-29F7-4602-B54F-F9EA777FE3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be-BY"/>
        </a:p>
      </dgm:t>
    </dgm:pt>
    <dgm:pt modelId="{64426F3E-B88A-4496-9438-260641AE7C6E}">
      <dgm:prSet phldrT="[Текст]"/>
      <dgm:spPr/>
      <dgm:t>
        <a:bodyPr/>
        <a:lstStyle/>
        <a:p>
          <a:r>
            <a:rPr lang="be-BY" i="1" smtClean="0"/>
            <a:t>она бы весьма легко распутала свое положение</a:t>
          </a:r>
          <a:endParaRPr lang="be-BY"/>
        </a:p>
      </dgm:t>
    </dgm:pt>
    <dgm:pt modelId="{65B9F234-731C-4829-9E77-703A28629B8B}" type="parTrans" cxnId="{8BA8195B-7114-4801-8E56-2A8411865A30}">
      <dgm:prSet/>
      <dgm:spPr/>
      <dgm:t>
        <a:bodyPr/>
        <a:lstStyle/>
        <a:p>
          <a:endParaRPr lang="be-BY"/>
        </a:p>
      </dgm:t>
    </dgm:pt>
    <dgm:pt modelId="{C7700218-91B8-42C7-8A39-C880E3B27DD7}" type="sibTrans" cxnId="{8BA8195B-7114-4801-8E56-2A8411865A30}">
      <dgm:prSet/>
      <dgm:spPr/>
      <dgm:t>
        <a:bodyPr/>
        <a:lstStyle/>
        <a:p>
          <a:endParaRPr lang="be-BY"/>
        </a:p>
      </dgm:t>
    </dgm:pt>
    <dgm:pt modelId="{08CAC1D8-B027-4B05-8DDA-067DBF09CAB4}">
      <dgm:prSet phldrT="[Текст]"/>
      <dgm:spPr/>
      <dgm:t>
        <a:bodyPr/>
        <a:lstStyle/>
        <a:p>
          <a:r>
            <a:rPr lang="be-BY" i="1" smtClean="0"/>
            <a:t>если бы она имела хоть чуточку женской души </a:t>
          </a:r>
          <a:endParaRPr lang="be-BY"/>
        </a:p>
      </dgm:t>
    </dgm:pt>
    <dgm:pt modelId="{8E08BFCE-FE89-497C-8E90-D6F80217CB2C}" type="parTrans" cxnId="{AB048E8D-FEA9-437A-BBCF-1DD54CF0DD56}">
      <dgm:prSet/>
      <dgm:spPr/>
      <dgm:t>
        <a:bodyPr/>
        <a:lstStyle/>
        <a:p>
          <a:endParaRPr lang="be-BY"/>
        </a:p>
      </dgm:t>
    </dgm:pt>
    <dgm:pt modelId="{57808C2B-1A3A-436C-B6DA-9C5F8C1E079A}" type="sibTrans" cxnId="{AB048E8D-FEA9-437A-BBCF-1DD54CF0DD56}">
      <dgm:prSet/>
      <dgm:spPr/>
      <dgm:t>
        <a:bodyPr/>
        <a:lstStyle/>
        <a:p>
          <a:endParaRPr lang="be-BY"/>
        </a:p>
      </dgm:t>
    </dgm:pt>
    <dgm:pt modelId="{2DAA67E8-9620-4641-8234-28D860CC80DE}">
      <dgm:prSet phldrT="[Текст]"/>
      <dgm:spPr/>
      <dgm:t>
        <a:bodyPr/>
        <a:lstStyle/>
        <a:p>
          <a:r>
            <a:rPr lang="be-BY" i="1" smtClean="0"/>
            <a:t>если бы она в самом деле любила его </a:t>
          </a:r>
          <a:endParaRPr lang="be-BY"/>
        </a:p>
      </dgm:t>
    </dgm:pt>
    <dgm:pt modelId="{EAD45106-DB93-4F53-8CD4-D1FD73784487}" type="parTrans" cxnId="{730D49EC-838C-4CC7-93FF-CD7054A4162D}">
      <dgm:prSet/>
      <dgm:spPr/>
      <dgm:t>
        <a:bodyPr/>
        <a:lstStyle/>
        <a:p>
          <a:endParaRPr lang="be-BY"/>
        </a:p>
      </dgm:t>
    </dgm:pt>
    <dgm:pt modelId="{37C7EFC6-552E-4685-AB4D-9BFB5F20653E}" type="sibTrans" cxnId="{730D49EC-838C-4CC7-93FF-CD7054A4162D}">
      <dgm:prSet/>
      <dgm:spPr/>
      <dgm:t>
        <a:bodyPr/>
        <a:lstStyle/>
        <a:p>
          <a:endParaRPr lang="be-BY"/>
        </a:p>
      </dgm:t>
    </dgm:pt>
    <dgm:pt modelId="{F34D1490-A2BF-4791-AD55-7CBB20D95537}">
      <dgm:prSet phldrT="[Текст]"/>
      <dgm:spPr/>
      <dgm:t>
        <a:bodyPr/>
        <a:lstStyle/>
        <a:p>
          <a:r>
            <a:rPr lang="be-BY" i="1" smtClean="0"/>
            <a:t>и если бы она сколько-нибудь понимала и ценила сердце своего мужа</a:t>
          </a:r>
          <a:endParaRPr lang="be-BY"/>
        </a:p>
      </dgm:t>
    </dgm:pt>
    <dgm:pt modelId="{C1ED2F56-B4FE-4A18-97AA-133F885499E1}" type="parTrans" cxnId="{B84E70B3-251C-41C2-9D3C-9C3562135BF5}">
      <dgm:prSet/>
      <dgm:spPr/>
      <dgm:t>
        <a:bodyPr/>
        <a:lstStyle/>
        <a:p>
          <a:endParaRPr lang="be-BY"/>
        </a:p>
      </dgm:t>
    </dgm:pt>
    <dgm:pt modelId="{1D67EE93-8858-400C-BD0E-3904B321C31D}" type="sibTrans" cxnId="{B84E70B3-251C-41C2-9D3C-9C3562135BF5}">
      <dgm:prSet/>
      <dgm:spPr/>
      <dgm:t>
        <a:bodyPr/>
        <a:lstStyle/>
        <a:p>
          <a:endParaRPr lang="be-BY"/>
        </a:p>
      </dgm:t>
    </dgm:pt>
    <dgm:pt modelId="{C961095C-AC67-4099-A2EC-D8603CDDF22E}" type="pres">
      <dgm:prSet presAssocID="{C12256BC-29F7-4602-B54F-F9EA777FE3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9350-DEA4-4878-8F8F-9ACBFF77FAEF}" type="pres">
      <dgm:prSet presAssocID="{64426F3E-B88A-4496-9438-260641AE7C6E}" presName="centerShape" presStyleLbl="node0" presStyleIdx="0" presStyleCnt="1"/>
      <dgm:spPr/>
      <dgm:t>
        <a:bodyPr/>
        <a:lstStyle/>
        <a:p>
          <a:endParaRPr lang="be-BY"/>
        </a:p>
      </dgm:t>
    </dgm:pt>
    <dgm:pt modelId="{C6CCEC87-DBC1-4C7F-8EA2-C1B530D3EF4D}" type="pres">
      <dgm:prSet presAssocID="{8E08BFCE-FE89-497C-8E90-D6F80217CB2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C543175-5D97-4704-82CB-ECA8A8AFD001}" type="pres">
      <dgm:prSet presAssocID="{08CAC1D8-B027-4B05-8DDA-067DBF09CA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B4FB834-BFEA-4ECD-A52F-21059C22F6D1}" type="pres">
      <dgm:prSet presAssocID="{EAD45106-DB93-4F53-8CD4-D1FD7378448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A05BAE5-484F-4122-89E7-C9D973D96FF6}" type="pres">
      <dgm:prSet presAssocID="{2DAA67E8-9620-4641-8234-28D860CC80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CED35C-712F-453E-9565-AAE91337338D}" type="pres">
      <dgm:prSet presAssocID="{C1ED2F56-B4FE-4A18-97AA-133F885499E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55E1D47-3471-4270-BC2A-EEC35B0B0C48}" type="pres">
      <dgm:prSet presAssocID="{F34D1490-A2BF-4791-AD55-7CBB20D955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B2927557-FD64-4C00-A535-45B26AE3E821}" type="presOf" srcId="{C1ED2F56-B4FE-4A18-97AA-133F885499E1}" destId="{3ECED35C-712F-453E-9565-AAE91337338D}" srcOrd="0" destOrd="0" presId="urn:microsoft.com/office/officeart/2005/8/layout/radial4"/>
    <dgm:cxn modelId="{4191F3D9-1851-4765-9FE3-692304A6630D}" type="presOf" srcId="{F34D1490-A2BF-4791-AD55-7CBB20D95537}" destId="{F55E1D47-3471-4270-BC2A-EEC35B0B0C48}" srcOrd="0" destOrd="0" presId="urn:microsoft.com/office/officeart/2005/8/layout/radial4"/>
    <dgm:cxn modelId="{AB048E8D-FEA9-437A-BBCF-1DD54CF0DD56}" srcId="{64426F3E-B88A-4496-9438-260641AE7C6E}" destId="{08CAC1D8-B027-4B05-8DDA-067DBF09CAB4}" srcOrd="0" destOrd="0" parTransId="{8E08BFCE-FE89-497C-8E90-D6F80217CB2C}" sibTransId="{57808C2B-1A3A-436C-B6DA-9C5F8C1E079A}"/>
    <dgm:cxn modelId="{22DC2901-543E-4D83-8158-699097C26735}" type="presOf" srcId="{08CAC1D8-B027-4B05-8DDA-067DBF09CAB4}" destId="{6C543175-5D97-4704-82CB-ECA8A8AFD001}" srcOrd="0" destOrd="0" presId="urn:microsoft.com/office/officeart/2005/8/layout/radial4"/>
    <dgm:cxn modelId="{53ECACF8-2E39-4225-A14B-78C01C63EFAB}" type="presOf" srcId="{64426F3E-B88A-4496-9438-260641AE7C6E}" destId="{27C39350-DEA4-4878-8F8F-9ACBFF77FAEF}" srcOrd="0" destOrd="0" presId="urn:microsoft.com/office/officeart/2005/8/layout/radial4"/>
    <dgm:cxn modelId="{7A18CA88-79E1-45AF-AB1B-6836BBC91161}" type="presOf" srcId="{8E08BFCE-FE89-497C-8E90-D6F80217CB2C}" destId="{C6CCEC87-DBC1-4C7F-8EA2-C1B530D3EF4D}" srcOrd="0" destOrd="0" presId="urn:microsoft.com/office/officeart/2005/8/layout/radial4"/>
    <dgm:cxn modelId="{2D69B648-087D-417A-AD1B-94AE07A982D9}" type="presOf" srcId="{2DAA67E8-9620-4641-8234-28D860CC80DE}" destId="{CA05BAE5-484F-4122-89E7-C9D973D96FF6}" srcOrd="0" destOrd="0" presId="urn:microsoft.com/office/officeart/2005/8/layout/radial4"/>
    <dgm:cxn modelId="{8BA8195B-7114-4801-8E56-2A8411865A30}" srcId="{C12256BC-29F7-4602-B54F-F9EA777FE39A}" destId="{64426F3E-B88A-4496-9438-260641AE7C6E}" srcOrd="0" destOrd="0" parTransId="{65B9F234-731C-4829-9E77-703A28629B8B}" sibTransId="{C7700218-91B8-42C7-8A39-C880E3B27DD7}"/>
    <dgm:cxn modelId="{2B9A1466-1EE8-4BBB-BBB8-0CD5121FBF04}" type="presOf" srcId="{C12256BC-29F7-4602-B54F-F9EA777FE39A}" destId="{C961095C-AC67-4099-A2EC-D8603CDDF22E}" srcOrd="0" destOrd="0" presId="urn:microsoft.com/office/officeart/2005/8/layout/radial4"/>
    <dgm:cxn modelId="{6EE5B53B-8540-4C53-987A-47E6C30E890D}" type="presOf" srcId="{EAD45106-DB93-4F53-8CD4-D1FD73784487}" destId="{3B4FB834-BFEA-4ECD-A52F-21059C22F6D1}" srcOrd="0" destOrd="0" presId="urn:microsoft.com/office/officeart/2005/8/layout/radial4"/>
    <dgm:cxn modelId="{730D49EC-838C-4CC7-93FF-CD7054A4162D}" srcId="{64426F3E-B88A-4496-9438-260641AE7C6E}" destId="{2DAA67E8-9620-4641-8234-28D860CC80DE}" srcOrd="1" destOrd="0" parTransId="{EAD45106-DB93-4F53-8CD4-D1FD73784487}" sibTransId="{37C7EFC6-552E-4685-AB4D-9BFB5F20653E}"/>
    <dgm:cxn modelId="{B84E70B3-251C-41C2-9D3C-9C3562135BF5}" srcId="{64426F3E-B88A-4496-9438-260641AE7C6E}" destId="{F34D1490-A2BF-4791-AD55-7CBB20D95537}" srcOrd="2" destOrd="0" parTransId="{C1ED2F56-B4FE-4A18-97AA-133F885499E1}" sibTransId="{1D67EE93-8858-400C-BD0E-3904B321C31D}"/>
    <dgm:cxn modelId="{56B25FC1-2775-42DD-9687-F1F60EF72863}" type="presParOf" srcId="{C961095C-AC67-4099-A2EC-D8603CDDF22E}" destId="{27C39350-DEA4-4878-8F8F-9ACBFF77FAEF}" srcOrd="0" destOrd="0" presId="urn:microsoft.com/office/officeart/2005/8/layout/radial4"/>
    <dgm:cxn modelId="{8433F3FB-F334-47A3-94BA-99E5CF2327BB}" type="presParOf" srcId="{C961095C-AC67-4099-A2EC-D8603CDDF22E}" destId="{C6CCEC87-DBC1-4C7F-8EA2-C1B530D3EF4D}" srcOrd="1" destOrd="0" presId="urn:microsoft.com/office/officeart/2005/8/layout/radial4"/>
    <dgm:cxn modelId="{9C465DC4-1938-4144-814D-CA89EAA1FDD5}" type="presParOf" srcId="{C961095C-AC67-4099-A2EC-D8603CDDF22E}" destId="{6C543175-5D97-4704-82CB-ECA8A8AFD001}" srcOrd="2" destOrd="0" presId="urn:microsoft.com/office/officeart/2005/8/layout/radial4"/>
    <dgm:cxn modelId="{ABCF448E-BCEA-43B8-90EA-61AFF9518AEC}" type="presParOf" srcId="{C961095C-AC67-4099-A2EC-D8603CDDF22E}" destId="{3B4FB834-BFEA-4ECD-A52F-21059C22F6D1}" srcOrd="3" destOrd="0" presId="urn:microsoft.com/office/officeart/2005/8/layout/radial4"/>
    <dgm:cxn modelId="{55194CA5-99E4-46E2-B2CE-D2689CAB3E9A}" type="presParOf" srcId="{C961095C-AC67-4099-A2EC-D8603CDDF22E}" destId="{CA05BAE5-484F-4122-89E7-C9D973D96FF6}" srcOrd="4" destOrd="0" presId="urn:microsoft.com/office/officeart/2005/8/layout/radial4"/>
    <dgm:cxn modelId="{4419B3E6-0CA3-402C-976D-8494F427A544}" type="presParOf" srcId="{C961095C-AC67-4099-A2EC-D8603CDDF22E}" destId="{3ECED35C-712F-453E-9565-AAE91337338D}" srcOrd="5" destOrd="0" presId="urn:microsoft.com/office/officeart/2005/8/layout/radial4"/>
    <dgm:cxn modelId="{77F74180-B4A0-43AD-9127-7683E829DD2D}" type="presParOf" srcId="{C961095C-AC67-4099-A2EC-D8603CDDF22E}" destId="{F55E1D47-3471-4270-BC2A-EEC35B0B0C4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2256BC-29F7-4602-B54F-F9EA777FE3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be-BY"/>
        </a:p>
      </dgm:t>
    </dgm:pt>
    <dgm:pt modelId="{64426F3E-B88A-4496-9438-260641AE7C6E}">
      <dgm:prSet phldrT="[Текст]"/>
      <dgm:spPr/>
      <dgm:t>
        <a:bodyPr/>
        <a:lstStyle/>
        <a:p>
          <a:r>
            <a:rPr lang="be-BY" i="1" smtClean="0"/>
            <a:t>тогда-то и приходит в келью Иллариона подсудимый</a:t>
          </a:r>
          <a:endParaRPr lang="be-BY"/>
        </a:p>
      </dgm:t>
    </dgm:pt>
    <dgm:pt modelId="{65B9F234-731C-4829-9E77-703A28629B8B}" type="parTrans" cxnId="{8BA8195B-7114-4801-8E56-2A8411865A30}">
      <dgm:prSet/>
      <dgm:spPr/>
      <dgm:t>
        <a:bodyPr/>
        <a:lstStyle/>
        <a:p>
          <a:endParaRPr lang="be-BY"/>
        </a:p>
      </dgm:t>
    </dgm:pt>
    <dgm:pt modelId="{C7700218-91B8-42C7-8A39-C880E3B27DD7}" type="sibTrans" cxnId="{8BA8195B-7114-4801-8E56-2A8411865A30}">
      <dgm:prSet/>
      <dgm:spPr/>
      <dgm:t>
        <a:bodyPr/>
        <a:lstStyle/>
        <a:p>
          <a:endParaRPr lang="be-BY"/>
        </a:p>
      </dgm:t>
    </dgm:pt>
    <dgm:pt modelId="{08CAC1D8-B027-4B05-8DDA-067DBF09CAB4}">
      <dgm:prSet phldrT="[Текст]"/>
      <dgm:spPr/>
      <dgm:t>
        <a:bodyPr/>
        <a:lstStyle/>
        <a:p>
          <a:r>
            <a:rPr lang="be-BY" i="1" smtClean="0"/>
            <a:t>И вот в то время, когда в коридоре никого из этих лиц не было</a:t>
          </a:r>
          <a:endParaRPr lang="be-BY"/>
        </a:p>
      </dgm:t>
    </dgm:pt>
    <dgm:pt modelId="{8E08BFCE-FE89-497C-8E90-D6F80217CB2C}" type="parTrans" cxnId="{AB048E8D-FEA9-437A-BBCF-1DD54CF0DD56}">
      <dgm:prSet/>
      <dgm:spPr/>
      <dgm:t>
        <a:bodyPr/>
        <a:lstStyle/>
        <a:p>
          <a:endParaRPr lang="be-BY"/>
        </a:p>
      </dgm:t>
    </dgm:pt>
    <dgm:pt modelId="{57808C2B-1A3A-436C-B6DA-9C5F8C1E079A}" type="sibTrans" cxnId="{AB048E8D-FEA9-437A-BBCF-1DD54CF0DD56}">
      <dgm:prSet/>
      <dgm:spPr/>
      <dgm:t>
        <a:bodyPr/>
        <a:lstStyle/>
        <a:p>
          <a:endParaRPr lang="be-BY"/>
        </a:p>
      </dgm:t>
    </dgm:pt>
    <dgm:pt modelId="{2DAA67E8-9620-4641-8234-28D860CC80DE}">
      <dgm:prSet phldrT="[Текст]"/>
      <dgm:spPr/>
      <dgm:t>
        <a:bodyPr/>
        <a:lstStyle/>
        <a:p>
          <a:r>
            <a:rPr lang="be-BY" i="1" smtClean="0"/>
            <a:t>когда отошла вечерня и когда началась всенощная, к которой не должен был идти только отец Илларион, потому что он был очередной для служения панихид</a:t>
          </a:r>
          <a:endParaRPr lang="be-BY"/>
        </a:p>
      </dgm:t>
    </dgm:pt>
    <dgm:pt modelId="{EAD45106-DB93-4F53-8CD4-D1FD73784487}" type="parTrans" cxnId="{730D49EC-838C-4CC7-93FF-CD7054A4162D}">
      <dgm:prSet/>
      <dgm:spPr/>
      <dgm:t>
        <a:bodyPr/>
        <a:lstStyle/>
        <a:p>
          <a:endParaRPr lang="be-BY"/>
        </a:p>
      </dgm:t>
    </dgm:pt>
    <dgm:pt modelId="{37C7EFC6-552E-4685-AB4D-9BFB5F20653E}" type="sibTrans" cxnId="{730D49EC-838C-4CC7-93FF-CD7054A4162D}">
      <dgm:prSet/>
      <dgm:spPr/>
      <dgm:t>
        <a:bodyPr/>
        <a:lstStyle/>
        <a:p>
          <a:endParaRPr lang="be-BY"/>
        </a:p>
      </dgm:t>
    </dgm:pt>
    <dgm:pt modelId="{F34D1490-A2BF-4791-AD55-7CBB20D95537}">
      <dgm:prSet phldrT="[Текст]"/>
      <dgm:spPr/>
      <dgm:t>
        <a:bodyPr/>
        <a:lstStyle/>
        <a:p>
          <a:r>
            <a:rPr lang="be-BY" i="1" smtClean="0"/>
            <a:t>когда он остался один и нет в коридоре ни архимандритов, ни рясофорного монаха отца Григория, который тоже должен быть у всенощной</a:t>
          </a:r>
          <a:endParaRPr lang="be-BY"/>
        </a:p>
      </dgm:t>
    </dgm:pt>
    <dgm:pt modelId="{C1ED2F56-B4FE-4A18-97AA-133F885499E1}" type="parTrans" cxnId="{B84E70B3-251C-41C2-9D3C-9C3562135BF5}">
      <dgm:prSet/>
      <dgm:spPr/>
      <dgm:t>
        <a:bodyPr/>
        <a:lstStyle/>
        <a:p>
          <a:endParaRPr lang="be-BY"/>
        </a:p>
      </dgm:t>
    </dgm:pt>
    <dgm:pt modelId="{1D67EE93-8858-400C-BD0E-3904B321C31D}" type="sibTrans" cxnId="{B84E70B3-251C-41C2-9D3C-9C3562135BF5}">
      <dgm:prSet/>
      <dgm:spPr/>
      <dgm:t>
        <a:bodyPr/>
        <a:lstStyle/>
        <a:p>
          <a:endParaRPr lang="be-BY"/>
        </a:p>
      </dgm:t>
    </dgm:pt>
    <dgm:pt modelId="{C961095C-AC67-4099-A2EC-D8603CDDF22E}" type="pres">
      <dgm:prSet presAssocID="{C12256BC-29F7-4602-B54F-F9EA777FE3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9350-DEA4-4878-8F8F-9ACBFF77FAEF}" type="pres">
      <dgm:prSet presAssocID="{64426F3E-B88A-4496-9438-260641AE7C6E}" presName="centerShape" presStyleLbl="node0" presStyleIdx="0" presStyleCnt="1"/>
      <dgm:spPr/>
      <dgm:t>
        <a:bodyPr/>
        <a:lstStyle/>
        <a:p>
          <a:endParaRPr lang="be-BY"/>
        </a:p>
      </dgm:t>
    </dgm:pt>
    <dgm:pt modelId="{C6CCEC87-DBC1-4C7F-8EA2-C1B530D3EF4D}" type="pres">
      <dgm:prSet presAssocID="{8E08BFCE-FE89-497C-8E90-D6F80217CB2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C543175-5D97-4704-82CB-ECA8A8AFD001}" type="pres">
      <dgm:prSet presAssocID="{08CAC1D8-B027-4B05-8DDA-067DBF09CA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B4FB834-BFEA-4ECD-A52F-21059C22F6D1}" type="pres">
      <dgm:prSet presAssocID="{EAD45106-DB93-4F53-8CD4-D1FD7378448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A05BAE5-484F-4122-89E7-C9D973D96FF6}" type="pres">
      <dgm:prSet presAssocID="{2DAA67E8-9620-4641-8234-28D860CC80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CED35C-712F-453E-9565-AAE91337338D}" type="pres">
      <dgm:prSet presAssocID="{C1ED2F56-B4FE-4A18-97AA-133F885499E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55E1D47-3471-4270-BC2A-EEC35B0B0C48}" type="pres">
      <dgm:prSet presAssocID="{F34D1490-A2BF-4791-AD55-7CBB20D955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AB048E8D-FEA9-437A-BBCF-1DD54CF0DD56}" srcId="{64426F3E-B88A-4496-9438-260641AE7C6E}" destId="{08CAC1D8-B027-4B05-8DDA-067DBF09CAB4}" srcOrd="0" destOrd="0" parTransId="{8E08BFCE-FE89-497C-8E90-D6F80217CB2C}" sibTransId="{57808C2B-1A3A-436C-B6DA-9C5F8C1E079A}"/>
    <dgm:cxn modelId="{426EB5F9-A0CC-4B08-80AD-44E370D489F1}" type="presOf" srcId="{C1ED2F56-B4FE-4A18-97AA-133F885499E1}" destId="{3ECED35C-712F-453E-9565-AAE91337338D}" srcOrd="0" destOrd="0" presId="urn:microsoft.com/office/officeart/2005/8/layout/radial4"/>
    <dgm:cxn modelId="{B53E9408-CFF1-428A-B248-A290914E8381}" type="presOf" srcId="{8E08BFCE-FE89-497C-8E90-D6F80217CB2C}" destId="{C6CCEC87-DBC1-4C7F-8EA2-C1B530D3EF4D}" srcOrd="0" destOrd="0" presId="urn:microsoft.com/office/officeart/2005/8/layout/radial4"/>
    <dgm:cxn modelId="{A5F54879-9E7B-4E74-A2F4-1FE227B6E36A}" type="presOf" srcId="{64426F3E-B88A-4496-9438-260641AE7C6E}" destId="{27C39350-DEA4-4878-8F8F-9ACBFF77FAEF}" srcOrd="0" destOrd="0" presId="urn:microsoft.com/office/officeart/2005/8/layout/radial4"/>
    <dgm:cxn modelId="{2E4D0CC5-174F-46C7-9819-862471C2DF9C}" type="presOf" srcId="{EAD45106-DB93-4F53-8CD4-D1FD73784487}" destId="{3B4FB834-BFEA-4ECD-A52F-21059C22F6D1}" srcOrd="0" destOrd="0" presId="urn:microsoft.com/office/officeart/2005/8/layout/radial4"/>
    <dgm:cxn modelId="{8BA8195B-7114-4801-8E56-2A8411865A30}" srcId="{C12256BC-29F7-4602-B54F-F9EA777FE39A}" destId="{64426F3E-B88A-4496-9438-260641AE7C6E}" srcOrd="0" destOrd="0" parTransId="{65B9F234-731C-4829-9E77-703A28629B8B}" sibTransId="{C7700218-91B8-42C7-8A39-C880E3B27DD7}"/>
    <dgm:cxn modelId="{773CD536-8998-4283-8905-A42EE286E919}" type="presOf" srcId="{2DAA67E8-9620-4641-8234-28D860CC80DE}" destId="{CA05BAE5-484F-4122-89E7-C9D973D96FF6}" srcOrd="0" destOrd="0" presId="urn:microsoft.com/office/officeart/2005/8/layout/radial4"/>
    <dgm:cxn modelId="{B4E0031A-EB99-46A5-9CA7-FFEE5F2622D9}" type="presOf" srcId="{C12256BC-29F7-4602-B54F-F9EA777FE39A}" destId="{C961095C-AC67-4099-A2EC-D8603CDDF22E}" srcOrd="0" destOrd="0" presId="urn:microsoft.com/office/officeart/2005/8/layout/radial4"/>
    <dgm:cxn modelId="{730D49EC-838C-4CC7-93FF-CD7054A4162D}" srcId="{64426F3E-B88A-4496-9438-260641AE7C6E}" destId="{2DAA67E8-9620-4641-8234-28D860CC80DE}" srcOrd="1" destOrd="0" parTransId="{EAD45106-DB93-4F53-8CD4-D1FD73784487}" sibTransId="{37C7EFC6-552E-4685-AB4D-9BFB5F20653E}"/>
    <dgm:cxn modelId="{15D09365-D435-4F02-A31C-B73BF6BF0A13}" type="presOf" srcId="{F34D1490-A2BF-4791-AD55-7CBB20D95537}" destId="{F55E1D47-3471-4270-BC2A-EEC35B0B0C48}" srcOrd="0" destOrd="0" presId="urn:microsoft.com/office/officeart/2005/8/layout/radial4"/>
    <dgm:cxn modelId="{B84E70B3-251C-41C2-9D3C-9C3562135BF5}" srcId="{64426F3E-B88A-4496-9438-260641AE7C6E}" destId="{F34D1490-A2BF-4791-AD55-7CBB20D95537}" srcOrd="2" destOrd="0" parTransId="{C1ED2F56-B4FE-4A18-97AA-133F885499E1}" sibTransId="{1D67EE93-8858-400C-BD0E-3904B321C31D}"/>
    <dgm:cxn modelId="{CE47EFCF-674D-4E45-8225-08B5EE164745}" type="presOf" srcId="{08CAC1D8-B027-4B05-8DDA-067DBF09CAB4}" destId="{6C543175-5D97-4704-82CB-ECA8A8AFD001}" srcOrd="0" destOrd="0" presId="urn:microsoft.com/office/officeart/2005/8/layout/radial4"/>
    <dgm:cxn modelId="{8AA3BD33-1939-44E1-9F14-5833BECF5A77}" type="presParOf" srcId="{C961095C-AC67-4099-A2EC-D8603CDDF22E}" destId="{27C39350-DEA4-4878-8F8F-9ACBFF77FAEF}" srcOrd="0" destOrd="0" presId="urn:microsoft.com/office/officeart/2005/8/layout/radial4"/>
    <dgm:cxn modelId="{73E243AA-991D-453B-8F7D-C31376D045B9}" type="presParOf" srcId="{C961095C-AC67-4099-A2EC-D8603CDDF22E}" destId="{C6CCEC87-DBC1-4C7F-8EA2-C1B530D3EF4D}" srcOrd="1" destOrd="0" presId="urn:microsoft.com/office/officeart/2005/8/layout/radial4"/>
    <dgm:cxn modelId="{3B2F1338-17CD-4846-BC24-00329C4A22FE}" type="presParOf" srcId="{C961095C-AC67-4099-A2EC-D8603CDDF22E}" destId="{6C543175-5D97-4704-82CB-ECA8A8AFD001}" srcOrd="2" destOrd="0" presId="urn:microsoft.com/office/officeart/2005/8/layout/radial4"/>
    <dgm:cxn modelId="{704E6930-1234-45B0-A783-477A2D3079EC}" type="presParOf" srcId="{C961095C-AC67-4099-A2EC-D8603CDDF22E}" destId="{3B4FB834-BFEA-4ECD-A52F-21059C22F6D1}" srcOrd="3" destOrd="0" presId="urn:microsoft.com/office/officeart/2005/8/layout/radial4"/>
    <dgm:cxn modelId="{D2BF2A60-6890-45CF-A375-7A32AF6B7A86}" type="presParOf" srcId="{C961095C-AC67-4099-A2EC-D8603CDDF22E}" destId="{CA05BAE5-484F-4122-89E7-C9D973D96FF6}" srcOrd="4" destOrd="0" presId="urn:microsoft.com/office/officeart/2005/8/layout/radial4"/>
    <dgm:cxn modelId="{B7132180-1D88-479E-BA1F-6C41974CEEED}" type="presParOf" srcId="{C961095C-AC67-4099-A2EC-D8603CDDF22E}" destId="{3ECED35C-712F-453E-9565-AAE91337338D}" srcOrd="5" destOrd="0" presId="urn:microsoft.com/office/officeart/2005/8/layout/radial4"/>
    <dgm:cxn modelId="{9DF38581-EAE1-4334-9CCD-CB528FBE0247}" type="presParOf" srcId="{C961095C-AC67-4099-A2EC-D8603CDDF22E}" destId="{F55E1D47-3471-4270-BC2A-EEC35B0B0C4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2256BC-29F7-4602-B54F-F9EA777FE3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be-BY"/>
        </a:p>
      </dgm:t>
    </dgm:pt>
    <dgm:pt modelId="{64426F3E-B88A-4496-9438-260641AE7C6E}">
      <dgm:prSet phldrT="[Текст]"/>
      <dgm:spPr/>
      <dgm:t>
        <a:bodyPr/>
        <a:lstStyle/>
        <a:p>
          <a:r>
            <a:rPr lang="be-BY" i="1" smtClean="0"/>
            <a:t>суд должен объективно исследовать все материалы дела</a:t>
          </a:r>
          <a:endParaRPr lang="be-BY"/>
        </a:p>
      </dgm:t>
    </dgm:pt>
    <dgm:pt modelId="{65B9F234-731C-4829-9E77-703A28629B8B}" type="parTrans" cxnId="{8BA8195B-7114-4801-8E56-2A8411865A30}">
      <dgm:prSet/>
      <dgm:spPr/>
      <dgm:t>
        <a:bodyPr/>
        <a:lstStyle/>
        <a:p>
          <a:endParaRPr lang="be-BY"/>
        </a:p>
      </dgm:t>
    </dgm:pt>
    <dgm:pt modelId="{C7700218-91B8-42C7-8A39-C880E3B27DD7}" type="sibTrans" cxnId="{8BA8195B-7114-4801-8E56-2A8411865A30}">
      <dgm:prSet/>
      <dgm:spPr/>
      <dgm:t>
        <a:bodyPr/>
        <a:lstStyle/>
        <a:p>
          <a:endParaRPr lang="be-BY"/>
        </a:p>
      </dgm:t>
    </dgm:pt>
    <dgm:pt modelId="{08CAC1D8-B027-4B05-8DDA-067DBF09CAB4}">
      <dgm:prSet phldrT="[Текст]"/>
      <dgm:spPr/>
      <dgm:t>
        <a:bodyPr/>
        <a:lstStyle/>
        <a:p>
          <a:r>
            <a:rPr lang="be-BY" i="1" smtClean="0"/>
            <a:t>кто бы ни сидел на скамье подсудимых</a:t>
          </a:r>
          <a:endParaRPr lang="be-BY"/>
        </a:p>
      </dgm:t>
    </dgm:pt>
    <dgm:pt modelId="{8E08BFCE-FE89-497C-8E90-D6F80217CB2C}" type="parTrans" cxnId="{AB048E8D-FEA9-437A-BBCF-1DD54CF0DD56}">
      <dgm:prSet/>
      <dgm:spPr/>
      <dgm:t>
        <a:bodyPr/>
        <a:lstStyle/>
        <a:p>
          <a:endParaRPr lang="be-BY"/>
        </a:p>
      </dgm:t>
    </dgm:pt>
    <dgm:pt modelId="{57808C2B-1A3A-436C-B6DA-9C5F8C1E079A}" type="sibTrans" cxnId="{AB048E8D-FEA9-437A-BBCF-1DD54CF0DD56}">
      <dgm:prSet/>
      <dgm:spPr/>
      <dgm:t>
        <a:bodyPr/>
        <a:lstStyle/>
        <a:p>
          <a:endParaRPr lang="be-BY"/>
        </a:p>
      </dgm:t>
    </dgm:pt>
    <dgm:pt modelId="{2DAA67E8-9620-4641-8234-28D860CC80DE}">
      <dgm:prSet phldrT="[Текст]"/>
      <dgm:spPr/>
      <dgm:t>
        <a:bodyPr/>
        <a:lstStyle/>
        <a:p>
          <a:r>
            <a:rPr lang="be-BY" i="1" smtClean="0"/>
            <a:t>какое бы преступление он ни совершил</a:t>
          </a:r>
          <a:endParaRPr lang="be-BY"/>
        </a:p>
      </dgm:t>
    </dgm:pt>
    <dgm:pt modelId="{EAD45106-DB93-4F53-8CD4-D1FD73784487}" type="parTrans" cxnId="{730D49EC-838C-4CC7-93FF-CD7054A4162D}">
      <dgm:prSet/>
      <dgm:spPr/>
      <dgm:t>
        <a:bodyPr/>
        <a:lstStyle/>
        <a:p>
          <a:endParaRPr lang="be-BY"/>
        </a:p>
      </dgm:t>
    </dgm:pt>
    <dgm:pt modelId="{37C7EFC6-552E-4685-AB4D-9BFB5F20653E}" type="sibTrans" cxnId="{730D49EC-838C-4CC7-93FF-CD7054A4162D}">
      <dgm:prSet/>
      <dgm:spPr/>
      <dgm:t>
        <a:bodyPr/>
        <a:lstStyle/>
        <a:p>
          <a:endParaRPr lang="be-BY"/>
        </a:p>
      </dgm:t>
    </dgm:pt>
    <dgm:pt modelId="{F34D1490-A2BF-4791-AD55-7CBB20D95537}">
      <dgm:prSet phldrT="[Текст]"/>
      <dgm:spPr/>
      <dgm:t>
        <a:bodyPr/>
        <a:lstStyle/>
        <a:p>
          <a:r>
            <a:rPr lang="be-BY" i="1" smtClean="0"/>
            <a:t>какое бы чувство он ни вызывал у вас</a:t>
          </a:r>
          <a:endParaRPr lang="be-BY"/>
        </a:p>
      </dgm:t>
    </dgm:pt>
    <dgm:pt modelId="{C1ED2F56-B4FE-4A18-97AA-133F885499E1}" type="parTrans" cxnId="{B84E70B3-251C-41C2-9D3C-9C3562135BF5}">
      <dgm:prSet/>
      <dgm:spPr/>
      <dgm:t>
        <a:bodyPr/>
        <a:lstStyle/>
        <a:p>
          <a:endParaRPr lang="be-BY"/>
        </a:p>
      </dgm:t>
    </dgm:pt>
    <dgm:pt modelId="{1D67EE93-8858-400C-BD0E-3904B321C31D}" type="sibTrans" cxnId="{B84E70B3-251C-41C2-9D3C-9C3562135BF5}">
      <dgm:prSet/>
      <dgm:spPr/>
      <dgm:t>
        <a:bodyPr/>
        <a:lstStyle/>
        <a:p>
          <a:endParaRPr lang="be-BY"/>
        </a:p>
      </dgm:t>
    </dgm:pt>
    <dgm:pt modelId="{C961095C-AC67-4099-A2EC-D8603CDDF22E}" type="pres">
      <dgm:prSet presAssocID="{C12256BC-29F7-4602-B54F-F9EA777FE3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9350-DEA4-4878-8F8F-9ACBFF77FAEF}" type="pres">
      <dgm:prSet presAssocID="{64426F3E-B88A-4496-9438-260641AE7C6E}" presName="centerShape" presStyleLbl="node0" presStyleIdx="0" presStyleCnt="1"/>
      <dgm:spPr/>
      <dgm:t>
        <a:bodyPr/>
        <a:lstStyle/>
        <a:p>
          <a:endParaRPr lang="be-BY"/>
        </a:p>
      </dgm:t>
    </dgm:pt>
    <dgm:pt modelId="{C6CCEC87-DBC1-4C7F-8EA2-C1B530D3EF4D}" type="pres">
      <dgm:prSet presAssocID="{8E08BFCE-FE89-497C-8E90-D6F80217CB2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C543175-5D97-4704-82CB-ECA8A8AFD001}" type="pres">
      <dgm:prSet presAssocID="{08CAC1D8-B027-4B05-8DDA-067DBF09CA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B4FB834-BFEA-4ECD-A52F-21059C22F6D1}" type="pres">
      <dgm:prSet presAssocID="{EAD45106-DB93-4F53-8CD4-D1FD7378448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A05BAE5-484F-4122-89E7-C9D973D96FF6}" type="pres">
      <dgm:prSet presAssocID="{2DAA67E8-9620-4641-8234-28D860CC80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CED35C-712F-453E-9565-AAE91337338D}" type="pres">
      <dgm:prSet presAssocID="{C1ED2F56-B4FE-4A18-97AA-133F885499E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55E1D47-3471-4270-BC2A-EEC35B0B0C48}" type="pres">
      <dgm:prSet presAssocID="{F34D1490-A2BF-4791-AD55-7CBB20D955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BD260987-3961-464D-9D44-95A1F1CCC2BD}" type="presOf" srcId="{2DAA67E8-9620-4641-8234-28D860CC80DE}" destId="{CA05BAE5-484F-4122-89E7-C9D973D96FF6}" srcOrd="0" destOrd="0" presId="urn:microsoft.com/office/officeart/2005/8/layout/radial4"/>
    <dgm:cxn modelId="{6C97AF8D-C17A-4EA9-9B69-1EFCDBF000DC}" type="presOf" srcId="{64426F3E-B88A-4496-9438-260641AE7C6E}" destId="{27C39350-DEA4-4878-8F8F-9ACBFF77FAEF}" srcOrd="0" destOrd="0" presId="urn:microsoft.com/office/officeart/2005/8/layout/radial4"/>
    <dgm:cxn modelId="{20D3D53A-F8DE-451B-AC63-77FAD660F71A}" type="presOf" srcId="{F34D1490-A2BF-4791-AD55-7CBB20D95537}" destId="{F55E1D47-3471-4270-BC2A-EEC35B0B0C48}" srcOrd="0" destOrd="0" presId="urn:microsoft.com/office/officeart/2005/8/layout/radial4"/>
    <dgm:cxn modelId="{69713EDC-1370-4BB0-951A-D8EA0A607C29}" type="presOf" srcId="{C12256BC-29F7-4602-B54F-F9EA777FE39A}" destId="{C961095C-AC67-4099-A2EC-D8603CDDF22E}" srcOrd="0" destOrd="0" presId="urn:microsoft.com/office/officeart/2005/8/layout/radial4"/>
    <dgm:cxn modelId="{AB048E8D-FEA9-437A-BBCF-1DD54CF0DD56}" srcId="{64426F3E-B88A-4496-9438-260641AE7C6E}" destId="{08CAC1D8-B027-4B05-8DDA-067DBF09CAB4}" srcOrd="0" destOrd="0" parTransId="{8E08BFCE-FE89-497C-8E90-D6F80217CB2C}" sibTransId="{57808C2B-1A3A-436C-B6DA-9C5F8C1E079A}"/>
    <dgm:cxn modelId="{73833B3F-3A05-4384-A35F-285BE539BACA}" type="presOf" srcId="{C1ED2F56-B4FE-4A18-97AA-133F885499E1}" destId="{3ECED35C-712F-453E-9565-AAE91337338D}" srcOrd="0" destOrd="0" presId="urn:microsoft.com/office/officeart/2005/8/layout/radial4"/>
    <dgm:cxn modelId="{181AAED1-DE9B-446C-8980-8984AFF44A28}" type="presOf" srcId="{08CAC1D8-B027-4B05-8DDA-067DBF09CAB4}" destId="{6C543175-5D97-4704-82CB-ECA8A8AFD001}" srcOrd="0" destOrd="0" presId="urn:microsoft.com/office/officeart/2005/8/layout/radial4"/>
    <dgm:cxn modelId="{10A8962D-AD24-4CC4-A1FE-F6CD92D3F98F}" type="presOf" srcId="{8E08BFCE-FE89-497C-8E90-D6F80217CB2C}" destId="{C6CCEC87-DBC1-4C7F-8EA2-C1B530D3EF4D}" srcOrd="0" destOrd="0" presId="urn:microsoft.com/office/officeart/2005/8/layout/radial4"/>
    <dgm:cxn modelId="{8BA8195B-7114-4801-8E56-2A8411865A30}" srcId="{C12256BC-29F7-4602-B54F-F9EA777FE39A}" destId="{64426F3E-B88A-4496-9438-260641AE7C6E}" srcOrd="0" destOrd="0" parTransId="{65B9F234-731C-4829-9E77-703A28629B8B}" sibTransId="{C7700218-91B8-42C7-8A39-C880E3B27DD7}"/>
    <dgm:cxn modelId="{730D49EC-838C-4CC7-93FF-CD7054A4162D}" srcId="{64426F3E-B88A-4496-9438-260641AE7C6E}" destId="{2DAA67E8-9620-4641-8234-28D860CC80DE}" srcOrd="1" destOrd="0" parTransId="{EAD45106-DB93-4F53-8CD4-D1FD73784487}" sibTransId="{37C7EFC6-552E-4685-AB4D-9BFB5F20653E}"/>
    <dgm:cxn modelId="{F5B730F6-ABC8-420D-8493-4DB8500C96E7}" type="presOf" srcId="{EAD45106-DB93-4F53-8CD4-D1FD73784487}" destId="{3B4FB834-BFEA-4ECD-A52F-21059C22F6D1}" srcOrd="0" destOrd="0" presId="urn:microsoft.com/office/officeart/2005/8/layout/radial4"/>
    <dgm:cxn modelId="{B84E70B3-251C-41C2-9D3C-9C3562135BF5}" srcId="{64426F3E-B88A-4496-9438-260641AE7C6E}" destId="{F34D1490-A2BF-4791-AD55-7CBB20D95537}" srcOrd="2" destOrd="0" parTransId="{C1ED2F56-B4FE-4A18-97AA-133F885499E1}" sibTransId="{1D67EE93-8858-400C-BD0E-3904B321C31D}"/>
    <dgm:cxn modelId="{132B138F-4184-4E66-A880-78D73C174ABC}" type="presParOf" srcId="{C961095C-AC67-4099-A2EC-D8603CDDF22E}" destId="{27C39350-DEA4-4878-8F8F-9ACBFF77FAEF}" srcOrd="0" destOrd="0" presId="urn:microsoft.com/office/officeart/2005/8/layout/radial4"/>
    <dgm:cxn modelId="{41342136-6AE5-47CF-82C9-169D13B1143A}" type="presParOf" srcId="{C961095C-AC67-4099-A2EC-D8603CDDF22E}" destId="{C6CCEC87-DBC1-4C7F-8EA2-C1B530D3EF4D}" srcOrd="1" destOrd="0" presId="urn:microsoft.com/office/officeart/2005/8/layout/radial4"/>
    <dgm:cxn modelId="{03BF7AC7-6FFF-429B-A7CE-CE4B608B14E7}" type="presParOf" srcId="{C961095C-AC67-4099-A2EC-D8603CDDF22E}" destId="{6C543175-5D97-4704-82CB-ECA8A8AFD001}" srcOrd="2" destOrd="0" presId="urn:microsoft.com/office/officeart/2005/8/layout/radial4"/>
    <dgm:cxn modelId="{AB6D10E2-BD35-4381-8BF4-5F0667A576A0}" type="presParOf" srcId="{C961095C-AC67-4099-A2EC-D8603CDDF22E}" destId="{3B4FB834-BFEA-4ECD-A52F-21059C22F6D1}" srcOrd="3" destOrd="0" presId="urn:microsoft.com/office/officeart/2005/8/layout/radial4"/>
    <dgm:cxn modelId="{D104C047-1F68-4075-BE1F-28A9BD19F7D9}" type="presParOf" srcId="{C961095C-AC67-4099-A2EC-D8603CDDF22E}" destId="{CA05BAE5-484F-4122-89E7-C9D973D96FF6}" srcOrd="4" destOrd="0" presId="urn:microsoft.com/office/officeart/2005/8/layout/radial4"/>
    <dgm:cxn modelId="{A7D76019-1D55-492D-9E1D-7A415D67B1B9}" type="presParOf" srcId="{C961095C-AC67-4099-A2EC-D8603CDDF22E}" destId="{3ECED35C-712F-453E-9565-AAE91337338D}" srcOrd="5" destOrd="0" presId="urn:microsoft.com/office/officeart/2005/8/layout/radial4"/>
    <dgm:cxn modelId="{AA0A4DC4-96B1-44CB-994C-AF99BA6FFC61}" type="presParOf" srcId="{C961095C-AC67-4099-A2EC-D8603CDDF22E}" destId="{F55E1D47-3471-4270-BC2A-EEC35B0B0C4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EB6BF-89B6-40FF-8EB3-9EE699B30F9B}">
      <dsp:nvSpPr>
        <dsp:cNvPr id="0" name=""/>
        <dsp:cNvSpPr/>
      </dsp:nvSpPr>
      <dsp:spPr>
        <a:xfrm>
          <a:off x="3048000" y="1603617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5E059-4D53-4715-90D5-1BA4054F4A38}">
      <dsp:nvSpPr>
        <dsp:cNvPr id="0" name=""/>
        <dsp:cNvSpPr/>
      </dsp:nvSpPr>
      <dsp:spPr>
        <a:xfrm>
          <a:off x="1379990" y="1603617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C7E9C-88A7-4504-9E39-4871E2A97EB5}">
      <dsp:nvSpPr>
        <dsp:cNvPr id="0" name=""/>
        <dsp:cNvSpPr/>
      </dsp:nvSpPr>
      <dsp:spPr>
        <a:xfrm>
          <a:off x="1669479" y="225097"/>
          <a:ext cx="2757041" cy="1378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Компоненты</a:t>
          </a:r>
          <a:endParaRPr lang="be-BY" sz="2500" kern="1200"/>
        </a:p>
      </dsp:txBody>
      <dsp:txXfrm>
        <a:off x="1669479" y="225097"/>
        <a:ext cx="2757041" cy="1378520"/>
      </dsp:txXfrm>
    </dsp:sp>
    <dsp:sp modelId="{285500C4-30E8-491B-B868-877FAE14D4A1}">
      <dsp:nvSpPr>
        <dsp:cNvPr id="0" name=""/>
        <dsp:cNvSpPr/>
      </dsp:nvSpPr>
      <dsp:spPr>
        <a:xfrm>
          <a:off x="1469" y="2182596"/>
          <a:ext cx="2757041" cy="137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Рациональный</a:t>
          </a:r>
          <a:endParaRPr lang="be-BY" sz="2500" kern="1200"/>
        </a:p>
      </dsp:txBody>
      <dsp:txXfrm>
        <a:off x="1469" y="2182596"/>
        <a:ext cx="2757041" cy="1378520"/>
      </dsp:txXfrm>
    </dsp:sp>
    <dsp:sp modelId="{8B18B2E6-910A-44AB-80D0-02E2D83DB7CE}">
      <dsp:nvSpPr>
        <dsp:cNvPr id="0" name=""/>
        <dsp:cNvSpPr/>
      </dsp:nvSpPr>
      <dsp:spPr>
        <a:xfrm>
          <a:off x="3337489" y="2182596"/>
          <a:ext cx="2757041" cy="137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Эмоциональный</a:t>
          </a:r>
          <a:endParaRPr lang="be-BY" sz="2500" kern="1200"/>
        </a:p>
      </dsp:txBody>
      <dsp:txXfrm>
        <a:off x="3337489" y="2182596"/>
        <a:ext cx="2757041" cy="13785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5C5E7-D925-4543-886B-7C24678C7614}">
      <dsp:nvSpPr>
        <dsp:cNvPr id="0" name=""/>
        <dsp:cNvSpPr/>
      </dsp:nvSpPr>
      <dsp:spPr>
        <a:xfrm>
          <a:off x="3862098" y="2729160"/>
          <a:ext cx="1419802" cy="14198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Экспрессия</a:t>
          </a:r>
          <a:endParaRPr lang="be-BY" sz="1200" b="1" kern="1200"/>
        </a:p>
      </dsp:txBody>
      <dsp:txXfrm>
        <a:off x="4070023" y="2937085"/>
        <a:ext cx="1003952" cy="1003952"/>
      </dsp:txXfrm>
    </dsp:sp>
    <dsp:sp modelId="{7A9ACD46-E23D-4D5F-A911-6C1549EAC5E1}">
      <dsp:nvSpPr>
        <dsp:cNvPr id="0" name=""/>
        <dsp:cNvSpPr/>
      </dsp:nvSpPr>
      <dsp:spPr>
        <a:xfrm rot="16200000">
          <a:off x="3930686" y="2073872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4539934" y="2055781"/>
        <a:ext cx="64131" cy="64131"/>
      </dsp:txXfrm>
    </dsp:sp>
    <dsp:sp modelId="{6120F7CF-1460-40F2-BA11-DF18B76E158F}">
      <dsp:nvSpPr>
        <dsp:cNvPr id="0" name=""/>
        <dsp:cNvSpPr/>
      </dsp:nvSpPr>
      <dsp:spPr>
        <a:xfrm>
          <a:off x="3862098" y="26730"/>
          <a:ext cx="1419802" cy="14198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Смена тона</a:t>
          </a:r>
          <a:endParaRPr lang="be-BY" sz="1100" kern="1200"/>
        </a:p>
      </dsp:txBody>
      <dsp:txXfrm>
        <a:off x="4070023" y="234655"/>
        <a:ext cx="1003952" cy="1003952"/>
      </dsp:txXfrm>
    </dsp:sp>
    <dsp:sp modelId="{CC459A9E-3B90-4E5C-BD9D-ECF970313F1A}">
      <dsp:nvSpPr>
        <dsp:cNvPr id="0" name=""/>
        <dsp:cNvSpPr/>
      </dsp:nvSpPr>
      <dsp:spPr>
        <a:xfrm rot="18600000">
          <a:off x="4799230" y="2389997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5408478" y="2371905"/>
        <a:ext cx="64131" cy="64131"/>
      </dsp:txXfrm>
    </dsp:sp>
    <dsp:sp modelId="{95B6E2B2-8E6B-4292-915B-AF13329B8E28}">
      <dsp:nvSpPr>
        <dsp:cNvPr id="0" name=""/>
        <dsp:cNvSpPr/>
      </dsp:nvSpPr>
      <dsp:spPr>
        <a:xfrm>
          <a:off x="5599187" y="658979"/>
          <a:ext cx="1419802" cy="14198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Изменение темпа речи</a:t>
          </a:r>
          <a:endParaRPr lang="be-BY" sz="1100" kern="1200"/>
        </a:p>
      </dsp:txBody>
      <dsp:txXfrm>
        <a:off x="5807112" y="866904"/>
        <a:ext cx="1003952" cy="1003952"/>
      </dsp:txXfrm>
    </dsp:sp>
    <dsp:sp modelId="{8F71FC38-4C6C-4D55-9FA0-79196A069748}">
      <dsp:nvSpPr>
        <dsp:cNvPr id="0" name=""/>
        <dsp:cNvSpPr/>
      </dsp:nvSpPr>
      <dsp:spPr>
        <a:xfrm rot="21000000">
          <a:off x="5261373" y="3190451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5870621" y="3172360"/>
        <a:ext cx="64131" cy="64131"/>
      </dsp:txXfrm>
    </dsp:sp>
    <dsp:sp modelId="{6BB36FBA-F8CF-4EEB-B19B-649FAA32317A}">
      <dsp:nvSpPr>
        <dsp:cNvPr id="0" name=""/>
        <dsp:cNvSpPr/>
      </dsp:nvSpPr>
      <dsp:spPr>
        <a:xfrm>
          <a:off x="6523472" y="2259888"/>
          <a:ext cx="1419802" cy="14198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Паузы</a:t>
          </a:r>
          <a:endParaRPr lang="be-BY" sz="1100" kern="1200"/>
        </a:p>
      </dsp:txBody>
      <dsp:txXfrm>
        <a:off x="6731397" y="2467813"/>
        <a:ext cx="1003952" cy="1003952"/>
      </dsp:txXfrm>
    </dsp:sp>
    <dsp:sp modelId="{61422F42-1967-4B5E-9A34-79479B525385}">
      <dsp:nvSpPr>
        <dsp:cNvPr id="0" name=""/>
        <dsp:cNvSpPr/>
      </dsp:nvSpPr>
      <dsp:spPr>
        <a:xfrm rot="1800000">
          <a:off x="5100872" y="4100695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5710120" y="4082604"/>
        <a:ext cx="64131" cy="64131"/>
      </dsp:txXfrm>
    </dsp:sp>
    <dsp:sp modelId="{512838D6-13E1-4AC9-9BF7-DB6C62CD1925}">
      <dsp:nvSpPr>
        <dsp:cNvPr id="0" name=""/>
        <dsp:cNvSpPr/>
      </dsp:nvSpPr>
      <dsp:spPr>
        <a:xfrm>
          <a:off x="6202471" y="4080375"/>
          <a:ext cx="1419802" cy="14198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Фразеол. обороты</a:t>
          </a:r>
          <a:endParaRPr lang="be-BY" sz="1100" kern="1200"/>
        </a:p>
      </dsp:txBody>
      <dsp:txXfrm>
        <a:off x="6410396" y="4288300"/>
        <a:ext cx="1003952" cy="1003952"/>
      </dsp:txXfrm>
    </dsp:sp>
    <dsp:sp modelId="{C98AFA17-D691-42A1-B283-0EA9351E6748}">
      <dsp:nvSpPr>
        <dsp:cNvPr id="0" name=""/>
        <dsp:cNvSpPr/>
      </dsp:nvSpPr>
      <dsp:spPr>
        <a:xfrm rot="4200000">
          <a:off x="4392829" y="4694814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5002077" y="4676723"/>
        <a:ext cx="64131" cy="64131"/>
      </dsp:txXfrm>
    </dsp:sp>
    <dsp:sp modelId="{8F1D9C0E-E1F4-4920-A9DF-8286C9402289}">
      <dsp:nvSpPr>
        <dsp:cNvPr id="0" name=""/>
        <dsp:cNvSpPr/>
      </dsp:nvSpPr>
      <dsp:spPr>
        <a:xfrm>
          <a:off x="4786384" y="5268614"/>
          <a:ext cx="1419802" cy="141980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Вопросит. конструкции</a:t>
          </a:r>
          <a:endParaRPr lang="be-BY" sz="1100" kern="1200"/>
        </a:p>
      </dsp:txBody>
      <dsp:txXfrm>
        <a:off x="4994309" y="5476539"/>
        <a:ext cx="1003952" cy="1003952"/>
      </dsp:txXfrm>
    </dsp:sp>
    <dsp:sp modelId="{7CC7492A-EE43-4D3E-B1D6-F59E5A364CFD}">
      <dsp:nvSpPr>
        <dsp:cNvPr id="0" name=""/>
        <dsp:cNvSpPr/>
      </dsp:nvSpPr>
      <dsp:spPr>
        <a:xfrm rot="6600000">
          <a:off x="3468543" y="4694814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 rot="10800000">
        <a:off x="4077791" y="4676723"/>
        <a:ext cx="64131" cy="64131"/>
      </dsp:txXfrm>
    </dsp:sp>
    <dsp:sp modelId="{333388BE-35DA-48A9-9863-9F3A1268844E}">
      <dsp:nvSpPr>
        <dsp:cNvPr id="0" name=""/>
        <dsp:cNvSpPr/>
      </dsp:nvSpPr>
      <dsp:spPr>
        <a:xfrm>
          <a:off x="2937813" y="5268614"/>
          <a:ext cx="1419802" cy="14198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Повторы</a:t>
          </a:r>
          <a:endParaRPr lang="be-BY" sz="1100" kern="1200"/>
        </a:p>
      </dsp:txBody>
      <dsp:txXfrm>
        <a:off x="3145738" y="5476539"/>
        <a:ext cx="1003952" cy="1003952"/>
      </dsp:txXfrm>
    </dsp:sp>
    <dsp:sp modelId="{A42E3E3F-9813-43DB-B0E2-E50AD0403503}">
      <dsp:nvSpPr>
        <dsp:cNvPr id="0" name=""/>
        <dsp:cNvSpPr/>
      </dsp:nvSpPr>
      <dsp:spPr>
        <a:xfrm rot="9000000">
          <a:off x="2760500" y="4100695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 rot="10800000">
        <a:off x="3369747" y="4082604"/>
        <a:ext cx="64131" cy="64131"/>
      </dsp:txXfrm>
    </dsp:sp>
    <dsp:sp modelId="{2442A484-7397-44C0-918B-A60A8D921510}">
      <dsp:nvSpPr>
        <dsp:cNvPr id="0" name=""/>
        <dsp:cNvSpPr/>
      </dsp:nvSpPr>
      <dsp:spPr>
        <a:xfrm>
          <a:off x="1521725" y="4080375"/>
          <a:ext cx="1419802" cy="14198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Парцелляции</a:t>
          </a:r>
          <a:endParaRPr lang="be-BY" sz="1100" kern="1200"/>
        </a:p>
      </dsp:txBody>
      <dsp:txXfrm>
        <a:off x="1729650" y="4288300"/>
        <a:ext cx="1003952" cy="1003952"/>
      </dsp:txXfrm>
    </dsp:sp>
    <dsp:sp modelId="{0D386948-CD0F-40A3-B0FD-8DF1EDBBDBCA}">
      <dsp:nvSpPr>
        <dsp:cNvPr id="0" name=""/>
        <dsp:cNvSpPr/>
      </dsp:nvSpPr>
      <dsp:spPr>
        <a:xfrm rot="11400000">
          <a:off x="2599999" y="3190451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 rot="10800000">
        <a:off x="3209247" y="3172360"/>
        <a:ext cx="64131" cy="64131"/>
      </dsp:txXfrm>
    </dsp:sp>
    <dsp:sp modelId="{F18DDC12-4ECB-458E-8F89-982B299B0B89}">
      <dsp:nvSpPr>
        <dsp:cNvPr id="0" name=""/>
        <dsp:cNvSpPr/>
      </dsp:nvSpPr>
      <dsp:spPr>
        <a:xfrm>
          <a:off x="1200724" y="2259888"/>
          <a:ext cx="1419802" cy="14198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Ударения</a:t>
          </a:r>
          <a:endParaRPr lang="be-BY" sz="1100" kern="1200"/>
        </a:p>
      </dsp:txBody>
      <dsp:txXfrm>
        <a:off x="1408649" y="2467813"/>
        <a:ext cx="1003952" cy="1003952"/>
      </dsp:txXfrm>
    </dsp:sp>
    <dsp:sp modelId="{7346CBE3-0483-4A91-B29A-90E2102EC9DB}">
      <dsp:nvSpPr>
        <dsp:cNvPr id="0" name=""/>
        <dsp:cNvSpPr/>
      </dsp:nvSpPr>
      <dsp:spPr>
        <a:xfrm rot="13800000">
          <a:off x="3062142" y="2389997"/>
          <a:ext cx="128262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82626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 rot="10800000">
        <a:off x="3671390" y="2371905"/>
        <a:ext cx="64131" cy="64131"/>
      </dsp:txXfrm>
    </dsp:sp>
    <dsp:sp modelId="{46FC7422-04BD-459A-96C4-263F9524AA1C}">
      <dsp:nvSpPr>
        <dsp:cNvPr id="0" name=""/>
        <dsp:cNvSpPr/>
      </dsp:nvSpPr>
      <dsp:spPr>
        <a:xfrm>
          <a:off x="2125010" y="658979"/>
          <a:ext cx="1419802" cy="14198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Интонация</a:t>
          </a:r>
          <a:endParaRPr lang="be-BY" sz="1100" kern="1200"/>
        </a:p>
      </dsp:txBody>
      <dsp:txXfrm>
        <a:off x="2332935" y="866904"/>
        <a:ext cx="1003952" cy="10039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8F055-173B-4B63-9FB7-5F85DE2479EB}">
      <dsp:nvSpPr>
        <dsp:cNvPr id="0" name=""/>
        <dsp:cNvSpPr/>
      </dsp:nvSpPr>
      <dsp:spPr>
        <a:xfrm>
          <a:off x="0" y="49831"/>
          <a:ext cx="9144000" cy="1579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FFFF00"/>
              </a:solidFill>
            </a:rPr>
            <a:t>Метафора</a:t>
          </a:r>
          <a:r>
            <a:rPr lang="ru-RU" sz="1800" kern="1200" smtClean="0">
              <a:solidFill>
                <a:srgbClr val="FFFF00"/>
              </a:solidFill>
            </a:rPr>
            <a:t> </a:t>
          </a:r>
          <a:r>
            <a:rPr lang="ru-RU" sz="1800" kern="1200" smtClean="0"/>
            <a:t>- слово или выражение, употребляемое в переносном значении, в основе которого лежит неназванное сравнение предмета с каким-либо другим на основании их общего признака</a:t>
          </a:r>
          <a:endParaRPr lang="be-BY" sz="1800" kern="1200"/>
        </a:p>
      </dsp:txBody>
      <dsp:txXfrm>
        <a:off x="77105" y="126936"/>
        <a:ext cx="8989790" cy="1425290"/>
      </dsp:txXfrm>
    </dsp:sp>
    <dsp:sp modelId="{97202967-3D4E-49FB-94E9-396DE144632B}">
      <dsp:nvSpPr>
        <dsp:cNvPr id="0" name=""/>
        <dsp:cNvSpPr/>
      </dsp:nvSpPr>
      <dsp:spPr>
        <a:xfrm>
          <a:off x="0" y="1629331"/>
          <a:ext cx="914400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1400" i="1" kern="1200" smtClean="0"/>
            <a:t>осень любви</a:t>
          </a:r>
          <a:endParaRPr lang="be-BY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1400" i="1" kern="1200" smtClean="0"/>
            <a:t>соблазны отуманили разум</a:t>
          </a:r>
          <a:endParaRPr lang="be-BY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1400" i="1" kern="1200" smtClean="0"/>
            <a:t>понесся на всех парах</a:t>
          </a:r>
          <a:endParaRPr lang="be-BY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1400" i="1" kern="1200" smtClean="0"/>
            <a:t>дебри следственного производства</a:t>
          </a:r>
          <a:endParaRPr lang="be-BY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1400" kern="1200" smtClean="0"/>
            <a:t>такие </a:t>
          </a:r>
          <a:r>
            <a:rPr lang="be-BY" sz="1400" i="1" kern="1200" smtClean="0"/>
            <a:t>показания </a:t>
          </a:r>
          <a:r>
            <a:rPr lang="be-BY" sz="1400" kern="1200" smtClean="0"/>
            <a:t>необходимо </a:t>
          </a:r>
          <a:r>
            <a:rPr lang="be-BY" sz="1400" i="1" kern="1200" smtClean="0"/>
            <a:t>пропускать через густое сито </a:t>
          </a:r>
          <a:endParaRPr lang="be-BY" sz="1400" kern="1200"/>
        </a:p>
      </dsp:txBody>
      <dsp:txXfrm>
        <a:off x="0" y="1629331"/>
        <a:ext cx="9144000" cy="1229580"/>
      </dsp:txXfrm>
    </dsp:sp>
    <dsp:sp modelId="{7BA3C17D-2DF1-43B4-B844-5A830EB0AE12}">
      <dsp:nvSpPr>
        <dsp:cNvPr id="0" name=""/>
        <dsp:cNvSpPr/>
      </dsp:nvSpPr>
      <dsp:spPr>
        <a:xfrm>
          <a:off x="0" y="2858911"/>
          <a:ext cx="9144000" cy="1579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rgbClr val="FFFF00"/>
              </a:solidFill>
            </a:rPr>
            <a:t>Ирония</a:t>
          </a:r>
          <a:r>
            <a:rPr lang="ru-RU" sz="1800" kern="1200" smtClean="0"/>
            <a:t> - э</a:t>
          </a:r>
          <a:r>
            <a:rPr lang="be-BY" sz="1800" kern="1200" smtClean="0"/>
            <a:t>то троп, заключающийся в употреблении наименования (или целого высказывания) в смысле, прямо противоположном буквальному. </a:t>
          </a:r>
          <a:r>
            <a:rPr lang="ru-RU" sz="1800" kern="1200" smtClean="0"/>
            <a:t>И</a:t>
          </a:r>
          <a:r>
            <a:rPr lang="be-BY" sz="1800" kern="1200" smtClean="0"/>
            <a:t>стинный смысл скрыт или противоречит (противопоставляется) смыслу явному. За внешне положительной оценкой скрыта острая, тонкая насмешка.</a:t>
          </a:r>
          <a:endParaRPr lang="be-BY" sz="1800" kern="1200"/>
        </a:p>
      </dsp:txBody>
      <dsp:txXfrm>
        <a:off x="77105" y="2936016"/>
        <a:ext cx="8989790" cy="1425290"/>
      </dsp:txXfrm>
    </dsp:sp>
    <dsp:sp modelId="{05C00B55-9EDD-440F-A580-4FDD36590D4D}">
      <dsp:nvSpPr>
        <dsp:cNvPr id="0" name=""/>
        <dsp:cNvSpPr/>
      </dsp:nvSpPr>
      <dsp:spPr>
        <a:xfrm>
          <a:off x="0" y="4438411"/>
          <a:ext cx="91440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e-BY" sz="1400" kern="1200" smtClean="0"/>
            <a:t>Ну ты храбрец! / Умён-умён…</a:t>
          </a:r>
          <a:endParaRPr lang="be-BY" sz="1400" kern="1200"/>
        </a:p>
      </dsp:txBody>
      <dsp:txXfrm>
        <a:off x="0" y="4438411"/>
        <a:ext cx="9144000" cy="2980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869A0-BB9B-43E7-B3D0-8080771EED24}">
      <dsp:nvSpPr>
        <dsp:cNvPr id="0" name=""/>
        <dsp:cNvSpPr/>
      </dsp:nvSpPr>
      <dsp:spPr>
        <a:xfrm>
          <a:off x="0" y="0"/>
          <a:ext cx="4495800" cy="187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Сравнение</a:t>
          </a:r>
          <a:endParaRPr lang="be-BY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фигура речи, основанная на сопоставлении двух явлений, предметов, у которых предполагается наличие общего признака</a:t>
          </a:r>
          <a:endParaRPr lang="be-BY" sz="1500" kern="1200"/>
        </a:p>
      </dsp:txBody>
      <dsp:txXfrm>
        <a:off x="1086683" y="0"/>
        <a:ext cx="3409116" cy="1875234"/>
      </dsp:txXfrm>
    </dsp:sp>
    <dsp:sp modelId="{0F9C71F2-5707-4D2D-8CAC-F0542CC7507E}">
      <dsp:nvSpPr>
        <dsp:cNvPr id="0" name=""/>
        <dsp:cNvSpPr/>
      </dsp:nvSpPr>
      <dsp:spPr>
        <a:xfrm>
          <a:off x="187523" y="187523"/>
          <a:ext cx="899160" cy="150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BB7245-78E2-4204-BAD1-6EDD90076602}">
      <dsp:nvSpPr>
        <dsp:cNvPr id="0" name=""/>
        <dsp:cNvSpPr/>
      </dsp:nvSpPr>
      <dsp:spPr>
        <a:xfrm>
          <a:off x="0" y="2062757"/>
          <a:ext cx="4495800" cy="187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Антитеза</a:t>
          </a:r>
          <a:endParaRPr lang="be-BY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с</a:t>
          </a:r>
          <a:r>
            <a:rPr lang="be-BY" sz="1500" kern="1200" smtClean="0"/>
            <a:t>тилистическая фигура, строящаяся на противопоставлении сравниваемых понятий</a:t>
          </a:r>
          <a:endParaRPr lang="be-BY" sz="1500" kern="1200"/>
        </a:p>
      </dsp:txBody>
      <dsp:txXfrm>
        <a:off x="1086683" y="2062757"/>
        <a:ext cx="3409116" cy="1875234"/>
      </dsp:txXfrm>
    </dsp:sp>
    <dsp:sp modelId="{220B8C35-2DEE-474A-8536-116340A62017}">
      <dsp:nvSpPr>
        <dsp:cNvPr id="0" name=""/>
        <dsp:cNvSpPr/>
      </dsp:nvSpPr>
      <dsp:spPr>
        <a:xfrm>
          <a:off x="187523" y="2250281"/>
          <a:ext cx="899160" cy="150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AC4067-DD57-47BB-9155-17734DDD04B5}">
      <dsp:nvSpPr>
        <dsp:cNvPr id="0" name=""/>
        <dsp:cNvSpPr/>
      </dsp:nvSpPr>
      <dsp:spPr>
        <a:xfrm>
          <a:off x="0" y="4125515"/>
          <a:ext cx="4495800" cy="187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Градация</a:t>
          </a:r>
          <a:endParaRPr lang="be-BY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стилистическое средство, состоящее из двух или более единиц, размещенных по возрастающей интенсивности действия или качества.</a:t>
          </a:r>
          <a:endParaRPr lang="be-BY" sz="1500" kern="1200"/>
        </a:p>
      </dsp:txBody>
      <dsp:txXfrm>
        <a:off x="1086683" y="4125515"/>
        <a:ext cx="3409116" cy="1875234"/>
      </dsp:txXfrm>
    </dsp:sp>
    <dsp:sp modelId="{60490353-CA27-4BCE-A50B-57168861CD78}">
      <dsp:nvSpPr>
        <dsp:cNvPr id="0" name=""/>
        <dsp:cNvSpPr/>
      </dsp:nvSpPr>
      <dsp:spPr>
        <a:xfrm>
          <a:off x="187523" y="4313039"/>
          <a:ext cx="899160" cy="150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869A0-BB9B-43E7-B3D0-8080771EED24}">
      <dsp:nvSpPr>
        <dsp:cNvPr id="0" name=""/>
        <dsp:cNvSpPr/>
      </dsp:nvSpPr>
      <dsp:spPr>
        <a:xfrm>
          <a:off x="0" y="2071683"/>
          <a:ext cx="4495800" cy="187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Анафора</a:t>
          </a:r>
          <a:endParaRPr lang="be-BY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400" kern="1200" smtClean="0"/>
            <a:t>фигура речи, состоящая в повторении начальных частей стоящих рядом самостоятельных предложений</a:t>
          </a:r>
          <a:endParaRPr lang="be-BY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e-BY" sz="1400" kern="1200"/>
        </a:p>
      </dsp:txBody>
      <dsp:txXfrm>
        <a:off x="1086683" y="2071683"/>
        <a:ext cx="3409116" cy="1875234"/>
      </dsp:txXfrm>
    </dsp:sp>
    <dsp:sp modelId="{0F9C71F2-5707-4D2D-8CAC-F0542CC7507E}">
      <dsp:nvSpPr>
        <dsp:cNvPr id="0" name=""/>
        <dsp:cNvSpPr/>
      </dsp:nvSpPr>
      <dsp:spPr>
        <a:xfrm>
          <a:off x="66676" y="4214821"/>
          <a:ext cx="899160" cy="150018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BB7245-78E2-4204-BAD1-6EDD90076602}">
      <dsp:nvSpPr>
        <dsp:cNvPr id="0" name=""/>
        <dsp:cNvSpPr/>
      </dsp:nvSpPr>
      <dsp:spPr>
        <a:xfrm>
          <a:off x="0" y="4125515"/>
          <a:ext cx="4495800" cy="187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Парцелляция</a:t>
          </a:r>
          <a:endParaRPr lang="be-BY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400" kern="1200" smtClean="0"/>
            <a:t>стилистический прием, состоящий в расчленении предложения на несколько высказываний, при котором возникают неполные предложения, следующие за основным</a:t>
          </a:r>
          <a:endParaRPr lang="be-BY" sz="1400" kern="1200"/>
        </a:p>
      </dsp:txBody>
      <dsp:txXfrm>
        <a:off x="1086683" y="4125515"/>
        <a:ext cx="3409116" cy="1875234"/>
      </dsp:txXfrm>
    </dsp:sp>
    <dsp:sp modelId="{220B8C35-2DEE-474A-8536-116340A62017}">
      <dsp:nvSpPr>
        <dsp:cNvPr id="0" name=""/>
        <dsp:cNvSpPr/>
      </dsp:nvSpPr>
      <dsp:spPr>
        <a:xfrm>
          <a:off x="187523" y="2250281"/>
          <a:ext cx="899160" cy="150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B26A95-E879-4FF8-9AC0-5AC399C0E621}">
      <dsp:nvSpPr>
        <dsp:cNvPr id="0" name=""/>
        <dsp:cNvSpPr/>
      </dsp:nvSpPr>
      <dsp:spPr>
        <a:xfrm>
          <a:off x="0" y="0"/>
          <a:ext cx="4495800" cy="187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</a:t>
          </a:r>
          <a:r>
            <a:rPr lang="be-BY" sz="1800" kern="1200" smtClean="0"/>
            <a:t>нверсия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400" kern="1200" smtClean="0"/>
            <a:t>стилистический прием, состоящий в преднамеренной перестановке слов в предложении с целью смыслового или эмоционального выделения их</a:t>
          </a:r>
          <a:endParaRPr lang="be-BY" sz="1400" kern="1200"/>
        </a:p>
      </dsp:txBody>
      <dsp:txXfrm>
        <a:off x="1086683" y="0"/>
        <a:ext cx="3409116" cy="1875234"/>
      </dsp:txXfrm>
    </dsp:sp>
    <dsp:sp modelId="{A4302DE7-4D0E-4699-8E52-217D3E9312E3}">
      <dsp:nvSpPr>
        <dsp:cNvPr id="0" name=""/>
        <dsp:cNvSpPr/>
      </dsp:nvSpPr>
      <dsp:spPr>
        <a:xfrm>
          <a:off x="138114" y="214301"/>
          <a:ext cx="899160" cy="150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ED899-EA35-407B-989C-8FB7EF45CFFD}">
      <dsp:nvSpPr>
        <dsp:cNvPr id="0" name=""/>
        <dsp:cNvSpPr/>
      </dsp:nvSpPr>
      <dsp:spPr>
        <a:xfrm>
          <a:off x="0" y="0"/>
          <a:ext cx="5246710" cy="52467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3160F8-DE48-4A0A-BB9F-AE0952BE3933}">
      <dsp:nvSpPr>
        <dsp:cNvPr id="0" name=""/>
        <dsp:cNvSpPr/>
      </dsp:nvSpPr>
      <dsp:spPr>
        <a:xfrm>
          <a:off x="2623355" y="0"/>
          <a:ext cx="6377800" cy="52467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900" b="1" i="1" kern="1200" smtClean="0"/>
            <a:t>Эффект</a:t>
          </a:r>
          <a:r>
            <a:rPr lang="be-BY" sz="2900" i="1" kern="1200" smtClean="0"/>
            <a:t> </a:t>
          </a:r>
          <a:r>
            <a:rPr lang="be-BY" sz="2900" b="1" i="1" kern="1200" smtClean="0"/>
            <a:t>речи</a:t>
          </a:r>
          <a:endParaRPr lang="be-BY" sz="2900" kern="1200"/>
        </a:p>
      </dsp:txBody>
      <dsp:txXfrm>
        <a:off x="2623355" y="0"/>
        <a:ext cx="3188900" cy="1574016"/>
      </dsp:txXfrm>
    </dsp:sp>
    <dsp:sp modelId="{9101F897-832E-4B00-9F99-5D7ADE4F83D3}">
      <dsp:nvSpPr>
        <dsp:cNvPr id="0" name=""/>
        <dsp:cNvSpPr/>
      </dsp:nvSpPr>
      <dsp:spPr>
        <a:xfrm>
          <a:off x="918175" y="1574016"/>
          <a:ext cx="3410358" cy="34103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28A072-0059-409B-B913-AF026D990A2D}">
      <dsp:nvSpPr>
        <dsp:cNvPr id="0" name=""/>
        <dsp:cNvSpPr/>
      </dsp:nvSpPr>
      <dsp:spPr>
        <a:xfrm>
          <a:off x="2623355" y="1574016"/>
          <a:ext cx="6377800" cy="3410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900" b="1" i="1" kern="1200" smtClean="0"/>
            <a:t>Влияние речи</a:t>
          </a:r>
          <a:endParaRPr lang="be-BY" sz="2900" kern="1200"/>
        </a:p>
      </dsp:txBody>
      <dsp:txXfrm>
        <a:off x="2623355" y="1574016"/>
        <a:ext cx="3188900" cy="1574011"/>
      </dsp:txXfrm>
    </dsp:sp>
    <dsp:sp modelId="{4E16E564-361C-4399-B25B-D27D2E3D2C10}">
      <dsp:nvSpPr>
        <dsp:cNvPr id="0" name=""/>
        <dsp:cNvSpPr/>
      </dsp:nvSpPr>
      <dsp:spPr>
        <a:xfrm>
          <a:off x="1836349" y="3148027"/>
          <a:ext cx="1574011" cy="15740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724616-0C92-4301-8B03-CC81E538A7E1}">
      <dsp:nvSpPr>
        <dsp:cNvPr id="0" name=""/>
        <dsp:cNvSpPr/>
      </dsp:nvSpPr>
      <dsp:spPr>
        <a:xfrm>
          <a:off x="2623355" y="3148027"/>
          <a:ext cx="6377800" cy="1574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900" b="1" i="1" kern="1200" smtClean="0"/>
            <a:t>Действенность</a:t>
          </a:r>
          <a:r>
            <a:rPr lang="be-BY" sz="2900" i="1" kern="1200" smtClean="0"/>
            <a:t> </a:t>
          </a:r>
          <a:r>
            <a:rPr lang="be-BY" sz="2900" b="1" i="1" kern="1200" smtClean="0"/>
            <a:t>речи </a:t>
          </a:r>
          <a:endParaRPr lang="be-BY" sz="2900" kern="1200"/>
        </a:p>
      </dsp:txBody>
      <dsp:txXfrm>
        <a:off x="2623355" y="3148027"/>
        <a:ext cx="3188900" cy="1574011"/>
      </dsp:txXfrm>
    </dsp:sp>
    <dsp:sp modelId="{5C112041-0044-4628-8B61-6B5C7888F195}">
      <dsp:nvSpPr>
        <dsp:cNvPr id="0" name=""/>
        <dsp:cNvSpPr/>
      </dsp:nvSpPr>
      <dsp:spPr>
        <a:xfrm>
          <a:off x="5812255" y="0"/>
          <a:ext cx="3188900" cy="15740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оптимальное воздействие на сознание аудитории и достижение цели речи с помощью риторических средств</a:t>
          </a:r>
          <a:endParaRPr lang="be-BY" sz="1500" kern="1200"/>
        </a:p>
      </dsp:txBody>
      <dsp:txXfrm>
        <a:off x="5812255" y="0"/>
        <a:ext cx="3188900" cy="1574016"/>
      </dsp:txXfrm>
    </dsp:sp>
    <dsp:sp modelId="{231332AB-B51D-4936-B354-637F2AA1E8C4}">
      <dsp:nvSpPr>
        <dsp:cNvPr id="0" name=""/>
        <dsp:cNvSpPr/>
      </dsp:nvSpPr>
      <dsp:spPr>
        <a:xfrm>
          <a:off x="5812255" y="1574016"/>
          <a:ext cx="3188900" cy="157401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косвенный результат, возникший вследствие осмысления аудиторией содержания речи. Влияние — это «отодвинутый» эффект</a:t>
          </a:r>
          <a:endParaRPr lang="be-BY" sz="1500" kern="1200"/>
        </a:p>
      </dsp:txBody>
      <dsp:txXfrm>
        <a:off x="5812255" y="1574016"/>
        <a:ext cx="3188900" cy="1574011"/>
      </dsp:txXfrm>
    </dsp:sp>
    <dsp:sp modelId="{F31A947B-24AA-4BF3-B863-20B939A60FA7}">
      <dsp:nvSpPr>
        <dsp:cNvPr id="0" name=""/>
        <dsp:cNvSpPr/>
      </dsp:nvSpPr>
      <dsp:spPr>
        <a:xfrm>
          <a:off x="5812255" y="3148027"/>
          <a:ext cx="3188900" cy="157401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Влияние + эффект. Действенной называется такая речь, которая вызывает необходимый эффект и оказывает нужное оратору влияние на аудиторию</a:t>
          </a:r>
          <a:endParaRPr lang="be-BY" sz="1500" kern="1200"/>
        </a:p>
      </dsp:txBody>
      <dsp:txXfrm>
        <a:off x="5812255" y="3148027"/>
        <a:ext cx="3188900" cy="15740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AA175-6846-4D57-B242-73EEEC03D681}">
      <dsp:nvSpPr>
        <dsp:cNvPr id="0" name=""/>
        <dsp:cNvSpPr/>
      </dsp:nvSpPr>
      <dsp:spPr>
        <a:xfrm>
          <a:off x="0" y="0"/>
          <a:ext cx="9144000" cy="10786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Психологические способы воздействия на аудиторию</a:t>
          </a:r>
          <a:endParaRPr lang="be-BY" sz="3600" kern="1200"/>
        </a:p>
      </dsp:txBody>
      <dsp:txXfrm>
        <a:off x="0" y="0"/>
        <a:ext cx="9144000" cy="1078681"/>
      </dsp:txXfrm>
    </dsp:sp>
    <dsp:sp modelId="{D7D8A356-E23D-44B9-9222-30290208ED43}">
      <dsp:nvSpPr>
        <dsp:cNvPr id="0" name=""/>
        <dsp:cNvSpPr/>
      </dsp:nvSpPr>
      <dsp:spPr>
        <a:xfrm>
          <a:off x="0" y="1071557"/>
          <a:ext cx="3045023" cy="43969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</a:rPr>
            <a:t>Заражение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Подсознательный переход слушателя в определенное психическое состояние под влиянием внешнего воздействия.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Оратор передает свое психическое настроение аудитории, заставляя ее реагировать на свою речь в нужном ему направлении.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Сопереживание слушателя и оратора.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Вызвается содержанием речи, эмоциональной яркостью изложения, выразительными и убедительными примерами.</a:t>
          </a:r>
          <a:endParaRPr lang="be-BY" sz="1400" kern="1200"/>
        </a:p>
      </dsp:txBody>
      <dsp:txXfrm>
        <a:off x="0" y="1071557"/>
        <a:ext cx="3045023" cy="4396993"/>
      </dsp:txXfrm>
    </dsp:sp>
    <dsp:sp modelId="{444FCC57-40F2-4559-A4EC-12B1DAE88973}">
      <dsp:nvSpPr>
        <dsp:cNvPr id="0" name=""/>
        <dsp:cNvSpPr/>
      </dsp:nvSpPr>
      <dsp:spPr>
        <a:xfrm>
          <a:off x="3071808" y="1071538"/>
          <a:ext cx="3045023" cy="44556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</a:rPr>
            <a:t>Внушение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Словесное воздействие на элементы сознания слушателей.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Направленность не на готовность личности мыслить и рассуждать, а на ее готовность получить распоряжение, инструкцию к действию.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Не нуждается в системе логических доказательств и глубоком осознании смысла сообщаемой информации.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Степень воздействия связана с тем, насколько легко личность поддается внушению, с ее внутренним состоянием, авторитетностью выступающего и требовательностью его речи.</a:t>
          </a:r>
          <a:endParaRPr lang="be-BY" sz="1400" kern="1200"/>
        </a:p>
      </dsp:txBody>
      <dsp:txXfrm>
        <a:off x="3071808" y="1071538"/>
        <a:ext cx="3045023" cy="4455603"/>
      </dsp:txXfrm>
    </dsp:sp>
    <dsp:sp modelId="{5A8768D1-1466-41BF-BB4E-E202241ED755}">
      <dsp:nvSpPr>
        <dsp:cNvPr id="0" name=""/>
        <dsp:cNvSpPr/>
      </dsp:nvSpPr>
      <dsp:spPr>
        <a:xfrm>
          <a:off x="6098976" y="1071538"/>
          <a:ext cx="3045023" cy="44556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</a:rPr>
            <a:t>Убеждение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Процесс воздействия на эмоциональную и рациональную стороны психики.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Степень эффективности убеждения зависит от заинтересованности людей, их предрасположения к принятию информации.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Направлено к разуму, логике, опыту и чувствам человека, обеспечивая добровольное принятие им идей, самостоятельное их осмысление, превращение их в мотивы поведения, в руководство к действию.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1400" kern="1200"/>
        </a:p>
      </dsp:txBody>
      <dsp:txXfrm>
        <a:off x="6098976" y="1071538"/>
        <a:ext cx="3045023" cy="4455603"/>
      </dsp:txXfrm>
    </dsp:sp>
    <dsp:sp modelId="{C68927BA-8D08-43DE-B318-37ECEB9CA412}">
      <dsp:nvSpPr>
        <dsp:cNvPr id="0" name=""/>
        <dsp:cNvSpPr/>
      </dsp:nvSpPr>
      <dsp:spPr>
        <a:xfrm>
          <a:off x="0" y="5514276"/>
          <a:ext cx="9144000" cy="41505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7EA53-4E80-42EC-9524-85339A1887EE}">
      <dsp:nvSpPr>
        <dsp:cNvPr id="0" name=""/>
        <dsp:cNvSpPr/>
      </dsp:nvSpPr>
      <dsp:spPr>
        <a:xfrm rot="5400000">
          <a:off x="5847790" y="-2461828"/>
          <a:ext cx="740259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400" kern="1200" smtClean="0"/>
            <a:t>повышенная речевая активность, перескакивание с одной проблемы на другую</a:t>
          </a:r>
          <a:endParaRPr lang="be-BY" sz="1400" kern="1200"/>
        </a:p>
      </dsp:txBody>
      <dsp:txXfrm rot="-5400000">
        <a:off x="3291840" y="130258"/>
        <a:ext cx="5816024" cy="667987"/>
      </dsp:txXfrm>
    </dsp:sp>
    <dsp:sp modelId="{9B4ED9E9-05A4-4FF4-BF19-2C3B5DE4453F}">
      <dsp:nvSpPr>
        <dsp:cNvPr id="0" name=""/>
        <dsp:cNvSpPr/>
      </dsp:nvSpPr>
      <dsp:spPr>
        <a:xfrm>
          <a:off x="0" y="1589"/>
          <a:ext cx="3291840" cy="9253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kern="1200" smtClean="0"/>
            <a:t>логорея </a:t>
          </a:r>
          <a:endParaRPr lang="be-BY" sz="1700" kern="1200"/>
        </a:p>
      </dsp:txBody>
      <dsp:txXfrm>
        <a:off x="45171" y="46760"/>
        <a:ext cx="3201498" cy="834982"/>
      </dsp:txXfrm>
    </dsp:sp>
    <dsp:sp modelId="{28B8D6E3-BBF0-4656-9CBF-D8A8CBFA0371}">
      <dsp:nvSpPr>
        <dsp:cNvPr id="0" name=""/>
        <dsp:cNvSpPr/>
      </dsp:nvSpPr>
      <dsp:spPr>
        <a:xfrm rot="5400000">
          <a:off x="5847790" y="-1490238"/>
          <a:ext cx="740259" cy="58521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400" kern="1200" smtClean="0"/>
            <a:t>многократная повторяемость высказываний полностью или частично</a:t>
          </a:r>
          <a:endParaRPr lang="be-BY" sz="1400" kern="1200"/>
        </a:p>
      </dsp:txBody>
      <dsp:txXfrm rot="-5400000">
        <a:off x="3291840" y="1101848"/>
        <a:ext cx="5816024" cy="667987"/>
      </dsp:txXfrm>
    </dsp:sp>
    <dsp:sp modelId="{7E33039D-847E-427E-B056-F6126222E6F0}">
      <dsp:nvSpPr>
        <dsp:cNvPr id="0" name=""/>
        <dsp:cNvSpPr/>
      </dsp:nvSpPr>
      <dsp:spPr>
        <a:xfrm>
          <a:off x="0" y="973179"/>
          <a:ext cx="3291840" cy="925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kern="1200" smtClean="0"/>
            <a:t>персеверация</a:t>
          </a:r>
          <a:endParaRPr lang="be-BY" sz="1700" kern="1200"/>
        </a:p>
      </dsp:txBody>
      <dsp:txXfrm>
        <a:off x="45171" y="1018350"/>
        <a:ext cx="3201498" cy="834982"/>
      </dsp:txXfrm>
    </dsp:sp>
    <dsp:sp modelId="{E66F63C3-49FB-4B30-9746-9D2A1BF9157F}">
      <dsp:nvSpPr>
        <dsp:cNvPr id="0" name=""/>
        <dsp:cNvSpPr/>
      </dsp:nvSpPr>
      <dsp:spPr>
        <a:xfrm rot="5400000">
          <a:off x="5847790" y="-518648"/>
          <a:ext cx="740259" cy="58521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smtClean="0"/>
            <a:t>нарушение или отсутствие в ней смысловых и грамматических связей, наличие неологизмов и деформированных слов</a:t>
          </a:r>
          <a:endParaRPr lang="be-BY" sz="1400" kern="1200"/>
        </a:p>
      </dsp:txBody>
      <dsp:txXfrm rot="-5400000">
        <a:off x="3291840" y="2073438"/>
        <a:ext cx="5816024" cy="667987"/>
      </dsp:txXfrm>
    </dsp:sp>
    <dsp:sp modelId="{BA7DA1D4-044A-4713-BC54-D4E35AD25A37}">
      <dsp:nvSpPr>
        <dsp:cNvPr id="0" name=""/>
        <dsp:cNvSpPr/>
      </dsp:nvSpPr>
      <dsp:spPr>
        <a:xfrm>
          <a:off x="0" y="1944769"/>
          <a:ext cx="3291840" cy="9253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kern="1200" smtClean="0"/>
            <a:t>разорванность речи</a:t>
          </a:r>
          <a:endParaRPr lang="be-BY" sz="1700" kern="1200"/>
        </a:p>
      </dsp:txBody>
      <dsp:txXfrm>
        <a:off x="45171" y="1989940"/>
        <a:ext cx="3201498" cy="834982"/>
      </dsp:txXfrm>
    </dsp:sp>
    <dsp:sp modelId="{FC6FBDDB-3C94-4F82-8C24-E146C6E99C78}">
      <dsp:nvSpPr>
        <dsp:cNvPr id="0" name=""/>
        <dsp:cNvSpPr/>
      </dsp:nvSpPr>
      <dsp:spPr>
        <a:xfrm rot="5400000">
          <a:off x="5847790" y="452942"/>
          <a:ext cx="740259" cy="58521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smtClean="0"/>
            <a:t>пустое, бесплодное многословие, рассуждательство с отсутствием конкретных идей и целенаправленности мыслительного процесса</a:t>
          </a:r>
          <a:endParaRPr lang="be-BY" sz="1400" kern="1200"/>
        </a:p>
      </dsp:txBody>
      <dsp:txXfrm rot="-5400000">
        <a:off x="3291840" y="3045028"/>
        <a:ext cx="5816024" cy="667987"/>
      </dsp:txXfrm>
    </dsp:sp>
    <dsp:sp modelId="{2EAAA792-80A9-4A6F-B3C5-5663A4327261}">
      <dsp:nvSpPr>
        <dsp:cNvPr id="0" name=""/>
        <dsp:cNvSpPr/>
      </dsp:nvSpPr>
      <dsp:spPr>
        <a:xfrm>
          <a:off x="0" y="2916360"/>
          <a:ext cx="3291840" cy="9253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kern="1200" smtClean="0"/>
            <a:t>резонерство</a:t>
          </a:r>
          <a:endParaRPr lang="be-BY" sz="1700" kern="1200"/>
        </a:p>
      </dsp:txBody>
      <dsp:txXfrm>
        <a:off x="45171" y="2961531"/>
        <a:ext cx="3201498" cy="834982"/>
      </dsp:txXfrm>
    </dsp:sp>
    <dsp:sp modelId="{B0C3E433-6F96-413D-8A24-D5EECAB84BF0}">
      <dsp:nvSpPr>
        <dsp:cNvPr id="0" name=""/>
        <dsp:cNvSpPr/>
      </dsp:nvSpPr>
      <dsp:spPr>
        <a:xfrm rot="5400000">
          <a:off x="5847790" y="1424532"/>
          <a:ext cx="740259" cy="585216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излишне глубокомысленное рассуждение о чём-либо; умничанье</a:t>
          </a:r>
          <a:endParaRPr lang="be-BY" sz="1400" kern="1200" smtClean="0"/>
        </a:p>
      </dsp:txBody>
      <dsp:txXfrm rot="-5400000">
        <a:off x="3291840" y="4016618"/>
        <a:ext cx="5816024" cy="667987"/>
      </dsp:txXfrm>
    </dsp:sp>
    <dsp:sp modelId="{E7DEB726-1A0E-433D-915D-E7DB6A5476B4}">
      <dsp:nvSpPr>
        <dsp:cNvPr id="0" name=""/>
        <dsp:cNvSpPr/>
      </dsp:nvSpPr>
      <dsp:spPr>
        <a:xfrm>
          <a:off x="0" y="3887950"/>
          <a:ext cx="3291840" cy="9253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kern="1200" smtClean="0"/>
            <a:t>мудрствование</a:t>
          </a:r>
          <a:endParaRPr lang="be-BY" sz="1700" kern="1200"/>
        </a:p>
      </dsp:txBody>
      <dsp:txXfrm>
        <a:off x="45171" y="3933121"/>
        <a:ext cx="3201498" cy="834982"/>
      </dsp:txXfrm>
    </dsp:sp>
    <dsp:sp modelId="{E81FF709-17A9-4BB4-9721-4A34FCB3731E}">
      <dsp:nvSpPr>
        <dsp:cNvPr id="0" name=""/>
        <dsp:cNvSpPr/>
      </dsp:nvSpPr>
      <dsp:spPr>
        <a:xfrm rot="5400000">
          <a:off x="5847790" y="2396122"/>
          <a:ext cx="740259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smtClean="0"/>
            <a:t>чрезмерно подробная обстоятельность в описании несложных событий или явлений, речевая навязчивость</a:t>
          </a:r>
          <a:endParaRPr lang="be-BY" sz="1400" kern="1200"/>
        </a:p>
      </dsp:txBody>
      <dsp:txXfrm rot="-5400000">
        <a:off x="3291840" y="4988208"/>
        <a:ext cx="5816024" cy="667987"/>
      </dsp:txXfrm>
    </dsp:sp>
    <dsp:sp modelId="{2663E641-6B32-4013-B8CE-D630EFB8CA1C}">
      <dsp:nvSpPr>
        <dsp:cNvPr id="0" name=""/>
        <dsp:cNvSpPr/>
      </dsp:nvSpPr>
      <dsp:spPr>
        <a:xfrm>
          <a:off x="0" y="4859540"/>
          <a:ext cx="3291840" cy="9253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kern="1200" smtClean="0"/>
            <a:t>излишняя обстоятельность, подробность, вязкость изложения</a:t>
          </a:r>
          <a:endParaRPr lang="be-BY" sz="1700" kern="1200"/>
        </a:p>
      </dsp:txBody>
      <dsp:txXfrm>
        <a:off x="45171" y="4904711"/>
        <a:ext cx="3201498" cy="8349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5A9F8-E724-4B68-956A-B8DDD5BC8FB5}">
      <dsp:nvSpPr>
        <dsp:cNvPr id="0" name=""/>
        <dsp:cNvSpPr/>
      </dsp:nvSpPr>
      <dsp:spPr>
        <a:xfrm>
          <a:off x="1116" y="0"/>
          <a:ext cx="2902148" cy="546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Эристика</a:t>
          </a:r>
          <a:endParaRPr lang="be-BY" sz="3400" kern="1200"/>
        </a:p>
      </dsp:txBody>
      <dsp:txXfrm>
        <a:off x="1116" y="0"/>
        <a:ext cx="2902148" cy="1638300"/>
      </dsp:txXfrm>
    </dsp:sp>
    <dsp:sp modelId="{D40254CF-A6A6-45BF-86F1-39B2125BDE88}">
      <dsp:nvSpPr>
        <dsp:cNvPr id="0" name=""/>
        <dsp:cNvSpPr/>
      </dsp:nvSpPr>
      <dsp:spPr>
        <a:xfrm>
          <a:off x="291331" y="1639899"/>
          <a:ext cx="2321718" cy="16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искусство спора, который ведется ради победы, достигаемой практически любыми способами, вплоть до недозволенных приемов и уловок</a:t>
          </a:r>
          <a:endParaRPr lang="be-BY" sz="1500" kern="1200"/>
        </a:p>
      </dsp:txBody>
      <dsp:txXfrm>
        <a:off x="339557" y="1688125"/>
        <a:ext cx="2225266" cy="1550114"/>
      </dsp:txXfrm>
    </dsp:sp>
    <dsp:sp modelId="{CA8528BA-CC1A-43F3-B598-33B72ECCC2CF}">
      <dsp:nvSpPr>
        <dsp:cNvPr id="0" name=""/>
        <dsp:cNvSpPr/>
      </dsp:nvSpPr>
      <dsp:spPr>
        <a:xfrm>
          <a:off x="291331" y="3539783"/>
          <a:ext cx="2321718" cy="16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навязывание в скрытой форме личного интереса, отстаивание своей позиции, несмотря ни на что</a:t>
          </a:r>
          <a:endParaRPr lang="be-BY" sz="1500" kern="1200"/>
        </a:p>
      </dsp:txBody>
      <dsp:txXfrm>
        <a:off x="339557" y="3588009"/>
        <a:ext cx="2225266" cy="1550114"/>
      </dsp:txXfrm>
    </dsp:sp>
    <dsp:sp modelId="{B06FA7B4-D16E-4A97-A0A4-F3D93EDD3322}">
      <dsp:nvSpPr>
        <dsp:cNvPr id="0" name=""/>
        <dsp:cNvSpPr/>
      </dsp:nvSpPr>
      <dsp:spPr>
        <a:xfrm>
          <a:off x="3120925" y="0"/>
          <a:ext cx="2902148" cy="546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Диалектика</a:t>
          </a:r>
          <a:endParaRPr lang="be-BY" sz="3400" kern="1200"/>
        </a:p>
      </dsp:txBody>
      <dsp:txXfrm>
        <a:off x="3120925" y="0"/>
        <a:ext cx="2902148" cy="1638300"/>
      </dsp:txXfrm>
    </dsp:sp>
    <dsp:sp modelId="{60721ADE-86D8-486F-94F7-73FB53E08C24}">
      <dsp:nvSpPr>
        <dsp:cNvPr id="0" name=""/>
        <dsp:cNvSpPr/>
      </dsp:nvSpPr>
      <dsp:spPr>
        <a:xfrm>
          <a:off x="3411140" y="1639899"/>
          <a:ext cx="2321718" cy="16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цель которой – поиск объективной истины</a:t>
          </a:r>
          <a:endParaRPr lang="be-BY" sz="1500" kern="1200"/>
        </a:p>
      </dsp:txBody>
      <dsp:txXfrm>
        <a:off x="3459366" y="1688125"/>
        <a:ext cx="2225266" cy="1550114"/>
      </dsp:txXfrm>
    </dsp:sp>
    <dsp:sp modelId="{14FD8C12-2389-42B3-874D-341BE9F384F2}">
      <dsp:nvSpPr>
        <dsp:cNvPr id="0" name=""/>
        <dsp:cNvSpPr/>
      </dsp:nvSpPr>
      <dsp:spPr>
        <a:xfrm>
          <a:off x="3411140" y="3539783"/>
          <a:ext cx="2321718" cy="16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рассуждения строятся на законах рационализма, логики и риторики</a:t>
          </a:r>
          <a:endParaRPr lang="be-BY" sz="1500" kern="1200"/>
        </a:p>
      </dsp:txBody>
      <dsp:txXfrm>
        <a:off x="3459366" y="3588009"/>
        <a:ext cx="2225266" cy="1550114"/>
      </dsp:txXfrm>
    </dsp:sp>
    <dsp:sp modelId="{6918E9F7-DC9B-4236-AB68-D9B69E86C567}">
      <dsp:nvSpPr>
        <dsp:cNvPr id="0" name=""/>
        <dsp:cNvSpPr/>
      </dsp:nvSpPr>
      <dsp:spPr>
        <a:xfrm>
          <a:off x="6240735" y="0"/>
          <a:ext cx="2902148" cy="546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Софистика</a:t>
          </a:r>
          <a:endParaRPr lang="be-BY" sz="3400" kern="1200"/>
        </a:p>
      </dsp:txBody>
      <dsp:txXfrm>
        <a:off x="6240735" y="0"/>
        <a:ext cx="2902148" cy="1638300"/>
      </dsp:txXfrm>
    </dsp:sp>
    <dsp:sp modelId="{DE1C2691-487B-4503-B5CF-B947451F5974}">
      <dsp:nvSpPr>
        <dsp:cNvPr id="0" name=""/>
        <dsp:cNvSpPr/>
      </dsp:nvSpPr>
      <dsp:spPr>
        <a:xfrm>
          <a:off x="6530950" y="1639899"/>
          <a:ext cx="2321718" cy="16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заключается в использовании всех языковых и коммуникативных ресурсов для убеждения слушателей</a:t>
          </a:r>
          <a:endParaRPr lang="be-BY" sz="1500" kern="1200"/>
        </a:p>
      </dsp:txBody>
      <dsp:txXfrm>
        <a:off x="6579176" y="1688125"/>
        <a:ext cx="2225266" cy="1550114"/>
      </dsp:txXfrm>
    </dsp:sp>
    <dsp:sp modelId="{5151E6EC-0AE4-4F36-A3ED-D946DF30C76C}">
      <dsp:nvSpPr>
        <dsp:cNvPr id="0" name=""/>
        <dsp:cNvSpPr/>
      </dsp:nvSpPr>
      <dsp:spPr>
        <a:xfrm>
          <a:off x="6530950" y="3539783"/>
          <a:ext cx="2321718" cy="1646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использует ресурсы логики и риторики субъективно, зачастую – некорректно</a:t>
          </a:r>
          <a:endParaRPr lang="be-BY" sz="1500" kern="1200"/>
        </a:p>
      </dsp:txBody>
      <dsp:txXfrm>
        <a:off x="6579176" y="3588009"/>
        <a:ext cx="2225266" cy="15501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1F23-E886-476F-A208-DF09486BCC46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smtClean="0"/>
            <a:t>Эристика</a:t>
          </a:r>
          <a:endParaRPr lang="be-BY" sz="6500" kern="1200"/>
        </a:p>
      </dsp:txBody>
      <dsp:txXfrm>
        <a:off x="0" y="0"/>
        <a:ext cx="9144000" cy="2057400"/>
      </dsp:txXfrm>
    </dsp:sp>
    <dsp:sp modelId="{1D8E5358-14F2-4A8D-9025-AE5B934F98A3}">
      <dsp:nvSpPr>
        <dsp:cNvPr id="0" name=""/>
        <dsp:cNvSpPr/>
      </dsp:nvSpPr>
      <dsp:spPr>
        <a:xfrm>
          <a:off x="1116" y="2057400"/>
          <a:ext cx="1828353" cy="4320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600" kern="1200" dirty="0" smtClean="0"/>
            <a:t>каждый оратор стремится в качестве основы общения навязать в скрытой форме свой личный интерес</a:t>
          </a:r>
          <a:endParaRPr lang="be-BY" sz="1600" kern="1200" dirty="0"/>
        </a:p>
      </dsp:txBody>
      <dsp:txXfrm>
        <a:off x="1116" y="2057400"/>
        <a:ext cx="1828353" cy="4320540"/>
      </dsp:txXfrm>
    </dsp:sp>
    <dsp:sp modelId="{A56C2DC3-66B3-4A02-95FC-73DC8FFF88FB}">
      <dsp:nvSpPr>
        <dsp:cNvPr id="0" name=""/>
        <dsp:cNvSpPr/>
      </dsp:nvSpPr>
      <dsp:spPr>
        <a:xfrm>
          <a:off x="1829469" y="2057400"/>
          <a:ext cx="1828353" cy="4320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600" kern="1200" smtClean="0"/>
            <a:t>в процессе общения основная цель – преследовать свою пользу</a:t>
          </a:r>
          <a:endParaRPr lang="be-BY" sz="1600" kern="1200"/>
        </a:p>
      </dsp:txBody>
      <dsp:txXfrm>
        <a:off x="1829469" y="2057400"/>
        <a:ext cx="1828353" cy="4320540"/>
      </dsp:txXfrm>
    </dsp:sp>
    <dsp:sp modelId="{2D9EE571-9B3B-4F2F-BEF8-845258122D8E}">
      <dsp:nvSpPr>
        <dsp:cNvPr id="0" name=""/>
        <dsp:cNvSpPr/>
      </dsp:nvSpPr>
      <dsp:spPr>
        <a:xfrm>
          <a:off x="3657823" y="2057400"/>
          <a:ext cx="1828353" cy="4320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600" kern="1200" smtClean="0"/>
            <a:t>оратор стремится снизить авторитет оппонента при помощи разнообразных уловок; он стремится скрывать свои неудачи и преувеличивать моменты победы в споре</a:t>
          </a:r>
          <a:endParaRPr lang="be-BY" sz="1600" kern="1200"/>
        </a:p>
      </dsp:txBody>
      <dsp:txXfrm>
        <a:off x="3657823" y="2057400"/>
        <a:ext cx="1828353" cy="4320540"/>
      </dsp:txXfrm>
    </dsp:sp>
    <dsp:sp modelId="{1A7B11C7-0BB4-40DE-9552-94EAE5942F8C}">
      <dsp:nvSpPr>
        <dsp:cNvPr id="0" name=""/>
        <dsp:cNvSpPr/>
      </dsp:nvSpPr>
      <dsp:spPr>
        <a:xfrm>
          <a:off x="5486176" y="2057400"/>
          <a:ext cx="1828353" cy="4320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600" kern="1200" smtClean="0"/>
            <a:t>оратор любой ценой стремится оставить за собой окончательное суждение</a:t>
          </a:r>
          <a:endParaRPr lang="be-BY" sz="1600" kern="1200"/>
        </a:p>
      </dsp:txBody>
      <dsp:txXfrm>
        <a:off x="5486176" y="2057400"/>
        <a:ext cx="1828353" cy="4320540"/>
      </dsp:txXfrm>
    </dsp:sp>
    <dsp:sp modelId="{0C7F5C24-ADBE-4C78-94B4-23798CC3F59D}">
      <dsp:nvSpPr>
        <dsp:cNvPr id="0" name=""/>
        <dsp:cNvSpPr/>
      </dsp:nvSpPr>
      <dsp:spPr>
        <a:xfrm>
          <a:off x="7314530" y="2057400"/>
          <a:ext cx="1828353" cy="43205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600" kern="1200" smtClean="0"/>
            <a:t>основана на незыблемости собственного тезиса и отстаивания своей позиции, несмотря ни на что</a:t>
          </a:r>
          <a:endParaRPr lang="be-BY" sz="1600" kern="1200"/>
        </a:p>
      </dsp:txBody>
      <dsp:txXfrm>
        <a:off x="7314530" y="2057400"/>
        <a:ext cx="1828353" cy="4320540"/>
      </dsp:txXfrm>
    </dsp:sp>
    <dsp:sp modelId="{7CF55D98-99C7-4F14-9D45-45CAADC3F4BE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1F23-E886-476F-A208-DF09486BCC46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smtClean="0"/>
            <a:t>Диалектика</a:t>
          </a:r>
          <a:endParaRPr lang="be-BY" sz="6500" kern="1200"/>
        </a:p>
      </dsp:txBody>
      <dsp:txXfrm>
        <a:off x="0" y="0"/>
        <a:ext cx="9144000" cy="2057400"/>
      </dsp:txXfrm>
    </dsp:sp>
    <dsp:sp modelId="{1D8E5358-14F2-4A8D-9025-AE5B934F98A3}">
      <dsp:nvSpPr>
        <dsp:cNvPr id="0" name=""/>
        <dsp:cNvSpPr/>
      </dsp:nvSpPr>
      <dsp:spPr>
        <a:xfrm>
          <a:off x="1116" y="2057400"/>
          <a:ext cx="1828353" cy="4320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рассуждения строятся на законах рационализма, логики и риторики</a:t>
          </a:r>
          <a:endParaRPr lang="be-BY" sz="1400" kern="1200"/>
        </a:p>
      </dsp:txBody>
      <dsp:txXfrm>
        <a:off x="1116" y="2057400"/>
        <a:ext cx="1828353" cy="4320540"/>
      </dsp:txXfrm>
    </dsp:sp>
    <dsp:sp modelId="{A56C2DC3-66B3-4A02-95FC-73DC8FFF88FB}">
      <dsp:nvSpPr>
        <dsp:cNvPr id="0" name=""/>
        <dsp:cNvSpPr/>
      </dsp:nvSpPr>
      <dsp:spPr>
        <a:xfrm>
          <a:off x="1829469" y="2057400"/>
          <a:ext cx="1828353" cy="4320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 «держать тезис», придерживаться тождественности терминов и их содержания в процессе всего рассуждения</a:t>
          </a:r>
          <a:endParaRPr lang="be-BY" sz="1400" kern="1200"/>
        </a:p>
      </dsp:txBody>
      <dsp:txXfrm>
        <a:off x="1829469" y="2057400"/>
        <a:ext cx="1828353" cy="4320540"/>
      </dsp:txXfrm>
    </dsp:sp>
    <dsp:sp modelId="{2D9EE571-9B3B-4F2F-BEF8-845258122D8E}">
      <dsp:nvSpPr>
        <dsp:cNvPr id="0" name=""/>
        <dsp:cNvSpPr/>
      </dsp:nvSpPr>
      <dsp:spPr>
        <a:xfrm>
          <a:off x="3657823" y="2057400"/>
          <a:ext cx="1828353" cy="4320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рассматривать всю полноту фактов в качестве эмпирического основания речи</a:t>
          </a:r>
          <a:endParaRPr lang="be-BY" sz="1400" kern="1200"/>
        </a:p>
      </dsp:txBody>
      <dsp:txXfrm>
        <a:off x="3657823" y="2057400"/>
        <a:ext cx="1828353" cy="4320540"/>
      </dsp:txXfrm>
    </dsp:sp>
    <dsp:sp modelId="{1A7B11C7-0BB4-40DE-9552-94EAE5942F8C}">
      <dsp:nvSpPr>
        <dsp:cNvPr id="0" name=""/>
        <dsp:cNvSpPr/>
      </dsp:nvSpPr>
      <dsp:spPr>
        <a:xfrm>
          <a:off x="5486176" y="2057400"/>
          <a:ext cx="1828353" cy="4320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не допускать авторитарного и психологического давления на оппонента</a:t>
          </a:r>
          <a:endParaRPr lang="be-BY" sz="1400" kern="1200"/>
        </a:p>
      </dsp:txBody>
      <dsp:txXfrm>
        <a:off x="5486176" y="2057400"/>
        <a:ext cx="1828353" cy="4320540"/>
      </dsp:txXfrm>
    </dsp:sp>
    <dsp:sp modelId="{0C7F5C24-ADBE-4C78-94B4-23798CC3F59D}">
      <dsp:nvSpPr>
        <dsp:cNvPr id="0" name=""/>
        <dsp:cNvSpPr/>
      </dsp:nvSpPr>
      <dsp:spPr>
        <a:xfrm>
          <a:off x="7314530" y="2057400"/>
          <a:ext cx="1828353" cy="43205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400" kern="1200" smtClean="0"/>
            <a:t>уважительно относиться к оппоненту, опровергать его позицию исключительно в поисках истины; не прибегать к недозволенным приемам и уловкам в споре</a:t>
          </a:r>
          <a:endParaRPr lang="be-BY" sz="1400" kern="1200"/>
        </a:p>
      </dsp:txBody>
      <dsp:txXfrm>
        <a:off x="7314530" y="2057400"/>
        <a:ext cx="1828353" cy="4320540"/>
      </dsp:txXfrm>
    </dsp:sp>
    <dsp:sp modelId="{7CF55D98-99C7-4F14-9D45-45CAADC3F4BE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01511-011A-4A65-BB5B-EBB22D5C02A8}">
      <dsp:nvSpPr>
        <dsp:cNvPr id="0" name=""/>
        <dsp:cNvSpPr/>
      </dsp:nvSpPr>
      <dsp:spPr>
        <a:xfrm>
          <a:off x="2857" y="557207"/>
          <a:ext cx="2786062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b="1" kern="1200" smtClean="0"/>
            <a:t>Дискуссия </a:t>
          </a:r>
          <a:endParaRPr lang="be-BY" sz="1500" kern="1200"/>
        </a:p>
      </dsp:txBody>
      <dsp:txXfrm>
        <a:off x="2857" y="557207"/>
        <a:ext cx="2786062" cy="432000"/>
      </dsp:txXfrm>
    </dsp:sp>
    <dsp:sp modelId="{B156DC4C-9E8B-43F1-963B-5F9F4EDCF831}">
      <dsp:nvSpPr>
        <dsp:cNvPr id="0" name=""/>
        <dsp:cNvSpPr/>
      </dsp:nvSpPr>
      <dsp:spPr>
        <a:xfrm>
          <a:off x="2857" y="989207"/>
          <a:ext cx="2786062" cy="45257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лат. discussio – исследование, рассмотрение;</a:t>
          </a:r>
          <a:endParaRPr lang="be-BY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/>
            <a:t>публичный спор, целью которого является </a:t>
          </a:r>
          <a:r>
            <a:rPr lang="be-BY" sz="1500" b="1" i="1" kern="1200" dirty="0" smtClean="0"/>
            <a:t>выяснение и сопоставление различных точек зрения, поиск, выявление истинного мнения, нахождение правильного решения</a:t>
          </a:r>
          <a:r>
            <a:rPr lang="be-BY" sz="1500" kern="1200" dirty="0" smtClean="0"/>
            <a:t> спорного вопроса</a:t>
          </a:r>
          <a:endParaRPr lang="be-BY" sz="1500" kern="1200" dirty="0"/>
        </a:p>
      </dsp:txBody>
      <dsp:txXfrm>
        <a:off x="2857" y="989207"/>
        <a:ext cx="2786062" cy="4525791"/>
      </dsp:txXfrm>
    </dsp:sp>
    <dsp:sp modelId="{749220F7-CE4E-4C9A-BD00-17708358C3EC}">
      <dsp:nvSpPr>
        <dsp:cNvPr id="0" name=""/>
        <dsp:cNvSpPr/>
      </dsp:nvSpPr>
      <dsp:spPr>
        <a:xfrm>
          <a:off x="3178968" y="557207"/>
          <a:ext cx="2786062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b="1" kern="1200" smtClean="0"/>
            <a:t>Диспут</a:t>
          </a:r>
          <a:endParaRPr lang="be-BY" sz="1500" kern="1200"/>
        </a:p>
      </dsp:txBody>
      <dsp:txXfrm>
        <a:off x="3178968" y="557207"/>
        <a:ext cx="2786062" cy="432000"/>
      </dsp:txXfrm>
    </dsp:sp>
    <dsp:sp modelId="{41F18933-4977-48FE-9090-9390073022DB}">
      <dsp:nvSpPr>
        <dsp:cNvPr id="0" name=""/>
        <dsp:cNvSpPr/>
      </dsp:nvSpPr>
      <dsp:spPr>
        <a:xfrm>
          <a:off x="3178968" y="989207"/>
          <a:ext cx="2786062" cy="452579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лат. disputar – рассуждать;</a:t>
          </a:r>
          <a:endParaRPr lang="be-BY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/>
            <a:t>возник в средневековых университетах и означал первоначально публичную защиту научного сочинения, написанного для получения ученой степени;</a:t>
          </a:r>
          <a:endParaRPr lang="be-B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/>
            <a:t>публичное, </a:t>
          </a:r>
          <a:r>
            <a:rPr lang="be-BY" sz="1500" b="1" i="1" kern="1200" dirty="0" smtClean="0"/>
            <a:t>узкопрофессиональное или учебное обсуждение актуальных научных или общественных проблем</a:t>
          </a:r>
          <a:r>
            <a:rPr lang="be-BY" sz="1500" kern="1200" dirty="0" smtClean="0"/>
            <a:t>.</a:t>
          </a:r>
          <a:endParaRPr lang="be-BY" sz="1500" kern="1200" dirty="0"/>
        </a:p>
      </dsp:txBody>
      <dsp:txXfrm>
        <a:off x="3178968" y="989207"/>
        <a:ext cx="2786062" cy="4525791"/>
      </dsp:txXfrm>
    </dsp:sp>
    <dsp:sp modelId="{E4D65CA2-F23B-42B9-B137-2560BD6F7E9B}">
      <dsp:nvSpPr>
        <dsp:cNvPr id="0" name=""/>
        <dsp:cNvSpPr/>
      </dsp:nvSpPr>
      <dsp:spPr>
        <a:xfrm>
          <a:off x="6355080" y="557207"/>
          <a:ext cx="2786062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b="1" kern="1200" smtClean="0"/>
            <a:t>Полемика</a:t>
          </a:r>
          <a:endParaRPr lang="be-BY" sz="1500" kern="1200"/>
        </a:p>
      </dsp:txBody>
      <dsp:txXfrm>
        <a:off x="6355080" y="557207"/>
        <a:ext cx="2786062" cy="432000"/>
      </dsp:txXfrm>
    </dsp:sp>
    <dsp:sp modelId="{B2AE4D8F-C74D-4137-A16D-F39241AEAB96}">
      <dsp:nvSpPr>
        <dsp:cNvPr id="0" name=""/>
        <dsp:cNvSpPr/>
      </dsp:nvSpPr>
      <dsp:spPr>
        <a:xfrm>
          <a:off x="6355080" y="989207"/>
          <a:ext cx="2786062" cy="452579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smtClean="0"/>
            <a:t>греч. polemikos – воинственный, враждебный;</a:t>
          </a:r>
          <a:endParaRPr lang="be-BY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/>
            <a:t>это не просто спор, а такой словесный поединок, при котором имеется </a:t>
          </a:r>
          <a:r>
            <a:rPr lang="be-BY" sz="1500" b="1" i="1" kern="1200" dirty="0" smtClean="0"/>
            <a:t>конфронтация, противоборство сторон</a:t>
          </a:r>
          <a:r>
            <a:rPr lang="be-BY" sz="1500" kern="1200" dirty="0" smtClean="0"/>
            <a:t>, идей, мнений. </a:t>
          </a:r>
          <a:endParaRPr lang="be-B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/>
            <a:t>Полемику можно определить как </a:t>
          </a:r>
          <a:r>
            <a:rPr lang="be-BY" sz="1500" b="1" i="1" kern="1200" dirty="0" smtClean="0"/>
            <a:t>борьбу принципиально противоположных мнений</a:t>
          </a:r>
          <a:r>
            <a:rPr lang="be-BY" sz="1500" kern="1200" dirty="0" smtClean="0"/>
            <a:t> по тому или иному вопросу, публичный спор с </a:t>
          </a:r>
          <a:r>
            <a:rPr lang="be-BY" sz="1500" b="1" i="1" kern="1200" dirty="0" smtClean="0"/>
            <a:t>целью защитить, отстоять свою точку зрения и опровергнуть мнение оппонента</a:t>
          </a:r>
          <a:r>
            <a:rPr lang="be-BY" sz="1500" kern="1200" dirty="0" smtClean="0"/>
            <a:t>.</a:t>
          </a:r>
          <a:endParaRPr lang="be-BY" sz="1500" kern="1200" dirty="0"/>
        </a:p>
      </dsp:txBody>
      <dsp:txXfrm>
        <a:off x="6355080" y="989207"/>
        <a:ext cx="2786062" cy="45257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F96E6-67B1-44BB-8F14-529D665D2BB6}">
      <dsp:nvSpPr>
        <dsp:cNvPr id="0" name=""/>
        <dsp:cNvSpPr/>
      </dsp:nvSpPr>
      <dsp:spPr>
        <a:xfrm>
          <a:off x="4576" y="0"/>
          <a:ext cx="4402335" cy="546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smtClean="0"/>
            <a:t>Сильные</a:t>
          </a:r>
          <a:endParaRPr lang="be-BY" sz="6500" kern="1200"/>
        </a:p>
      </dsp:txBody>
      <dsp:txXfrm>
        <a:off x="4576" y="0"/>
        <a:ext cx="4402335" cy="1638300"/>
      </dsp:txXfrm>
    </dsp:sp>
    <dsp:sp modelId="{4BC7898F-2BF2-40F6-B81C-39B91575B80E}">
      <dsp:nvSpPr>
        <dsp:cNvPr id="0" name=""/>
        <dsp:cNvSpPr/>
      </dsp:nvSpPr>
      <dsp:spPr>
        <a:xfrm>
          <a:off x="444810" y="1639333"/>
          <a:ext cx="3521868" cy="63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Точно установленные факты </a:t>
          </a:r>
          <a:endParaRPr lang="be-BY" sz="1500" kern="1200"/>
        </a:p>
      </dsp:txBody>
      <dsp:txXfrm>
        <a:off x="463314" y="1657837"/>
        <a:ext cx="3484860" cy="594753"/>
      </dsp:txXfrm>
    </dsp:sp>
    <dsp:sp modelId="{CB05743A-1668-4671-BFE6-380CA778BA4D}">
      <dsp:nvSpPr>
        <dsp:cNvPr id="0" name=""/>
        <dsp:cNvSpPr/>
      </dsp:nvSpPr>
      <dsp:spPr>
        <a:xfrm>
          <a:off x="444810" y="2368288"/>
          <a:ext cx="3521868" cy="63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Документы </a:t>
          </a:r>
          <a:endParaRPr lang="be-BY" sz="1500" kern="1200"/>
        </a:p>
      </dsp:txBody>
      <dsp:txXfrm>
        <a:off x="463314" y="2386792"/>
        <a:ext cx="3484860" cy="594753"/>
      </dsp:txXfrm>
    </dsp:sp>
    <dsp:sp modelId="{C0FBD409-18F8-42A4-BA26-159FB91385FD}">
      <dsp:nvSpPr>
        <dsp:cNvPr id="0" name=""/>
        <dsp:cNvSpPr/>
      </dsp:nvSpPr>
      <dsp:spPr>
        <a:xfrm>
          <a:off x="444810" y="3097244"/>
          <a:ext cx="3521868" cy="63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Свидетельства очевидцев </a:t>
          </a:r>
          <a:endParaRPr lang="be-BY" sz="1500" kern="1200"/>
        </a:p>
      </dsp:txBody>
      <dsp:txXfrm>
        <a:off x="463314" y="3115748"/>
        <a:ext cx="3484860" cy="594753"/>
      </dsp:txXfrm>
    </dsp:sp>
    <dsp:sp modelId="{C11A2467-E026-496B-BB21-2DCE9A8DA6C1}">
      <dsp:nvSpPr>
        <dsp:cNvPr id="0" name=""/>
        <dsp:cNvSpPr/>
      </dsp:nvSpPr>
      <dsp:spPr>
        <a:xfrm>
          <a:off x="444810" y="3826199"/>
          <a:ext cx="3521868" cy="63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Высказывания признанных авторитетов </a:t>
          </a:r>
          <a:endParaRPr lang="be-BY" sz="1500" kern="1200"/>
        </a:p>
      </dsp:txBody>
      <dsp:txXfrm>
        <a:off x="463314" y="3844703"/>
        <a:ext cx="3484860" cy="594753"/>
      </dsp:txXfrm>
    </dsp:sp>
    <dsp:sp modelId="{F7DF0849-0300-41C5-A217-5E3A1DFDDF8C}">
      <dsp:nvSpPr>
        <dsp:cNvPr id="0" name=""/>
        <dsp:cNvSpPr/>
      </dsp:nvSpPr>
      <dsp:spPr>
        <a:xfrm>
          <a:off x="444810" y="4555155"/>
          <a:ext cx="3521868" cy="631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Заключения экспертов </a:t>
          </a:r>
          <a:endParaRPr lang="be-BY" sz="1500" kern="1200"/>
        </a:p>
      </dsp:txBody>
      <dsp:txXfrm>
        <a:off x="463314" y="4573659"/>
        <a:ext cx="3484860" cy="594753"/>
      </dsp:txXfrm>
    </dsp:sp>
    <dsp:sp modelId="{1AAD07E5-D753-4607-9C86-E30DD9B15CE5}">
      <dsp:nvSpPr>
        <dsp:cNvPr id="0" name=""/>
        <dsp:cNvSpPr/>
      </dsp:nvSpPr>
      <dsp:spPr>
        <a:xfrm>
          <a:off x="4737087" y="0"/>
          <a:ext cx="4402335" cy="546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smtClean="0"/>
            <a:t>Слабые</a:t>
          </a:r>
          <a:endParaRPr lang="be-BY" sz="6500" kern="1200"/>
        </a:p>
      </dsp:txBody>
      <dsp:txXfrm>
        <a:off x="4737087" y="0"/>
        <a:ext cx="4402335" cy="1638300"/>
      </dsp:txXfrm>
    </dsp:sp>
    <dsp:sp modelId="{56E6636F-D70D-443C-8E58-E4A5ACA62C9C}">
      <dsp:nvSpPr>
        <dsp:cNvPr id="0" name=""/>
        <dsp:cNvSpPr/>
      </dsp:nvSpPr>
      <dsp:spPr>
        <a:xfrm>
          <a:off x="5177321" y="1638566"/>
          <a:ext cx="3521868" cy="524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Умозаключения, основанные на разрозненных фактах </a:t>
          </a:r>
          <a:endParaRPr lang="be-BY" sz="1500" kern="1200"/>
        </a:p>
      </dsp:txBody>
      <dsp:txXfrm>
        <a:off x="5192677" y="1653922"/>
        <a:ext cx="3491156" cy="493589"/>
      </dsp:txXfrm>
    </dsp:sp>
    <dsp:sp modelId="{6B051640-70FB-421F-8334-ADCE099C0258}">
      <dsp:nvSpPr>
        <dsp:cNvPr id="0" name=""/>
        <dsp:cNvSpPr/>
      </dsp:nvSpPr>
      <dsp:spPr>
        <a:xfrm>
          <a:off x="5177321" y="2243529"/>
          <a:ext cx="3521868" cy="524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Суждения, построенные на алогизмах </a:t>
          </a:r>
          <a:endParaRPr lang="be-BY" sz="1500" kern="1200"/>
        </a:p>
      </dsp:txBody>
      <dsp:txXfrm>
        <a:off x="5192677" y="2258885"/>
        <a:ext cx="3491156" cy="493589"/>
      </dsp:txXfrm>
    </dsp:sp>
    <dsp:sp modelId="{AB9C117D-5C58-431A-849B-B7379AC0ED1A}">
      <dsp:nvSpPr>
        <dsp:cNvPr id="0" name=""/>
        <dsp:cNvSpPr/>
      </dsp:nvSpPr>
      <dsp:spPr>
        <a:xfrm>
          <a:off x="5177321" y="2848492"/>
          <a:ext cx="3521868" cy="524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Доводы личного характера </a:t>
          </a:r>
          <a:endParaRPr lang="be-BY" sz="1500" kern="1200"/>
        </a:p>
      </dsp:txBody>
      <dsp:txXfrm>
        <a:off x="5192677" y="2863848"/>
        <a:ext cx="3491156" cy="493589"/>
      </dsp:txXfrm>
    </dsp:sp>
    <dsp:sp modelId="{86BC65D8-19C5-4662-93E8-C5197174F924}">
      <dsp:nvSpPr>
        <dsp:cNvPr id="0" name=""/>
        <dsp:cNvSpPr/>
      </dsp:nvSpPr>
      <dsp:spPr>
        <a:xfrm>
          <a:off x="5177321" y="3453455"/>
          <a:ext cx="3521868" cy="524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Догадки </a:t>
          </a:r>
          <a:endParaRPr lang="be-BY" sz="1500" kern="1200"/>
        </a:p>
      </dsp:txBody>
      <dsp:txXfrm>
        <a:off x="5192677" y="3468811"/>
        <a:ext cx="3491156" cy="493589"/>
      </dsp:txXfrm>
    </dsp:sp>
    <dsp:sp modelId="{2554C21F-A0E7-41FB-9DEE-17C3455E5E1F}">
      <dsp:nvSpPr>
        <dsp:cNvPr id="0" name=""/>
        <dsp:cNvSpPr/>
      </dsp:nvSpPr>
      <dsp:spPr>
        <a:xfrm>
          <a:off x="5177321" y="4058418"/>
          <a:ext cx="3521868" cy="524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Предположения </a:t>
          </a:r>
          <a:endParaRPr lang="be-BY" sz="1500" kern="1200"/>
        </a:p>
      </dsp:txBody>
      <dsp:txXfrm>
        <a:off x="5192677" y="4073774"/>
        <a:ext cx="3491156" cy="493589"/>
      </dsp:txXfrm>
    </dsp:sp>
    <dsp:sp modelId="{C53403D4-BBEB-42AD-B899-6992CC0C0A00}">
      <dsp:nvSpPr>
        <dsp:cNvPr id="0" name=""/>
        <dsp:cNvSpPr/>
      </dsp:nvSpPr>
      <dsp:spPr>
        <a:xfrm>
          <a:off x="5177321" y="4663382"/>
          <a:ext cx="3521868" cy="524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500" kern="1200" smtClean="0"/>
            <a:t>Ссылка на неизвестного аудитории автора</a:t>
          </a:r>
          <a:endParaRPr lang="be-BY" sz="1500" kern="1200"/>
        </a:p>
      </dsp:txBody>
      <dsp:txXfrm>
        <a:off x="5192677" y="4678738"/>
        <a:ext cx="3491156" cy="493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>
                <a:effectLst/>
              </a:rPr>
              <a:t>ОСНОВЫ ОРАТОРСКОГО И ПОЛЕМИЧЕСКОГО МАСТЕРСТВА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062912" cy="30509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1. Логическая организация речи.</a:t>
            </a:r>
          </a:p>
          <a:p>
            <a:pPr algn="l"/>
            <a:r>
              <a:rPr lang="ru-RU" dirty="0"/>
              <a:t>2. Качества воздействующей речи.</a:t>
            </a:r>
          </a:p>
          <a:p>
            <a:pPr algn="l"/>
            <a:r>
              <a:rPr lang="ru-RU" dirty="0"/>
              <a:t>3. Средства речевого воздействия.</a:t>
            </a:r>
          </a:p>
          <a:p>
            <a:pPr algn="l"/>
            <a:r>
              <a:rPr lang="ru-RU" dirty="0"/>
              <a:t>4. Техника речи.</a:t>
            </a:r>
          </a:p>
          <a:p>
            <a:pPr algn="l"/>
            <a:r>
              <a:rPr lang="ru-RU" dirty="0"/>
              <a:t>5. Психологические аспекты публичной речи.</a:t>
            </a:r>
          </a:p>
          <a:p>
            <a:pPr algn="l"/>
            <a:r>
              <a:rPr lang="ru-RU" dirty="0"/>
              <a:t>6. Основы полемического мастерства.</a:t>
            </a:r>
          </a:p>
        </p:txBody>
      </p:sp>
      <p:pic>
        <p:nvPicPr>
          <p:cNvPr id="3074" name="Picture 2" descr="http://treningminsk.by/wp-content/uploads/2013/01/%D0%BA%D0%B0%D1%80%D1%82%D0%B8%D0%BD%D0%BA%D0%B0-%D0%9E%D1%80%D0%B0%D1%82%D0%BE%D1%80%D1%81%D0%BA%D0%BE%D0%B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9856"/>
            <a:ext cx="2232248" cy="22322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7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противоречий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22437"/>
            <a:ext cx="4316288" cy="213861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контактные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</a:t>
            </a:r>
            <a:r>
              <a:rPr lang="be-BY" dirty="0"/>
              <a:t>когда одно и то же утверждается и сразу же отрицается (последующая фраза отрицает предыдущую в речи, или последующее предложение отрицает предыдущее в тексте)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дистантные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</a:t>
            </a:r>
            <a:r>
              <a:rPr lang="be-BY" dirty="0"/>
              <a:t>когда между противоречащими друг другу суждениями находится значительный интервал в речи или в тексте. </a:t>
            </a:r>
            <a:endParaRPr lang="be-BY" dirty="0" smtClean="0"/>
          </a:p>
          <a:p>
            <a:r>
              <a:rPr lang="be-BY" dirty="0" smtClean="0"/>
              <a:t>Например</a:t>
            </a:r>
            <a:r>
              <a:rPr lang="be-BY" dirty="0"/>
              <a:t>, в начале своего выступления лектор может выдвинуть одну идею, а в конце высказать мысль, противоречащую ей; </a:t>
            </a:r>
            <a:endParaRPr lang="be-BY" dirty="0" smtClean="0"/>
          </a:p>
          <a:p>
            <a:r>
              <a:rPr lang="be-BY" dirty="0" smtClean="0"/>
              <a:t>так </a:t>
            </a:r>
            <a:r>
              <a:rPr lang="be-BY" dirty="0"/>
              <a:t>же и в книге в одном параграфе может утверждаться то, что отрицается в другом.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77072"/>
            <a:ext cx="4572000" cy="2585323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ru-RU" i="1" dirty="0" smtClean="0"/>
              <a:t>Примеры: </a:t>
            </a:r>
            <a:r>
              <a:rPr lang="be-BY" i="1" dirty="0">
                <a:solidFill>
                  <a:srgbClr val="FFC000"/>
                </a:solidFill>
              </a:rPr>
              <a:t>«Водитель Н. при выезде со стоянки грубо нарушил правила, так как он не взял устного разрешения в письменной форме»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 </a:t>
            </a:r>
            <a:r>
              <a:rPr lang="be-BY" i="1" dirty="0">
                <a:solidFill>
                  <a:srgbClr val="FFC000"/>
                </a:solidFill>
              </a:rPr>
              <a:t>«Молодая девушка преклонных лет с коротким ежиком темных вьющихся белокурых волос изящной походкой гимнастки, прихрамывая, вышла на сцену»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3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противоречий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22437"/>
            <a:ext cx="4244280" cy="422684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явные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</a:t>
            </a:r>
            <a:r>
              <a:rPr lang="be-BY" dirty="0"/>
              <a:t>одна мысль непосредственно противоречит </a:t>
            </a:r>
            <a:r>
              <a:rPr lang="be-BY" dirty="0" smtClean="0"/>
              <a:t>другой</a:t>
            </a:r>
          </a:p>
          <a:p>
            <a:endParaRPr lang="be-BY" dirty="0" smtClean="0"/>
          </a:p>
          <a:p>
            <a:r>
              <a:rPr lang="ru-RU" b="1" dirty="0">
                <a:solidFill>
                  <a:srgbClr val="FFFF00"/>
                </a:solidFill>
              </a:rPr>
              <a:t>Мнимое противоречие </a:t>
            </a:r>
            <a:r>
              <a:rPr lang="ru-RU" dirty="0"/>
              <a:t>- н</a:t>
            </a:r>
            <a:r>
              <a:rPr lang="be-BY" dirty="0"/>
              <a:t>екая мыслительная или речевая конструкция может быть построена так, что, на первый взгляд, выглядит противоречивой, хотя на самом деле никакого противоречия в себе не содержит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316288" cy="264266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неявные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</a:t>
            </a:r>
            <a:r>
              <a:rPr lang="be-BY" dirty="0"/>
              <a:t>противоречие вытекает из контекста: оно не сформулировано, но подразумевается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2852" y="3573016"/>
            <a:ext cx="425539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i="1" dirty="0" smtClean="0"/>
              <a:t>Например</a:t>
            </a:r>
            <a:r>
              <a:rPr lang="ru-RU" i="1" dirty="0"/>
              <a:t>, утверждение Сократа: </a:t>
            </a:r>
            <a:r>
              <a:rPr lang="ru-RU" i="1" dirty="0">
                <a:solidFill>
                  <a:srgbClr val="FFC000"/>
                </a:solidFill>
              </a:rPr>
              <a:t>«Я знаю, что я ничего не знаю»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6250" y="5301208"/>
            <a:ext cx="4572000" cy="92333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ru-RU" i="1" dirty="0"/>
              <a:t>Пример: </a:t>
            </a:r>
            <a:r>
              <a:rPr lang="be-BY" i="1" dirty="0"/>
              <a:t>высказывание Антона Павловича Чехова: «</a:t>
            </a:r>
            <a:r>
              <a:rPr lang="be-BY" i="1" dirty="0">
                <a:solidFill>
                  <a:srgbClr val="FFC000"/>
                </a:solidFill>
              </a:rPr>
              <a:t>В детстве у меня не было детства»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45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i="1" dirty="0" smtClean="0">
                <a:effectLst/>
              </a:rPr>
              <a:t>Закон </a:t>
            </a:r>
            <a:r>
              <a:rPr lang="be-BY" b="1" i="1" dirty="0">
                <a:effectLst/>
              </a:rPr>
              <a:t>исключенного третьего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2858691"/>
          </a:xfrm>
        </p:spPr>
        <p:txBody>
          <a:bodyPr>
            <a:normAutofit fontScale="77500" lnSpcReduction="20000"/>
          </a:bodyPr>
          <a:lstStyle/>
          <a:p>
            <a:r>
              <a:rPr lang="be-BY" i="1" dirty="0">
                <a:solidFill>
                  <a:srgbClr val="FFFF00"/>
                </a:solidFill>
              </a:rPr>
              <a:t>из двух противоречивых суждений одно должно быть истинным, другое ложным, а третьего не </a:t>
            </a:r>
            <a:r>
              <a:rPr lang="be-BY" i="1" dirty="0" smtClean="0">
                <a:solidFill>
                  <a:srgbClr val="FFFF00"/>
                </a:solidFill>
              </a:rPr>
              <a:t>дано</a:t>
            </a:r>
          </a:p>
          <a:p>
            <a:r>
              <a:rPr lang="ru-RU" i="1" dirty="0"/>
              <a:t>То есть </a:t>
            </a:r>
            <a:r>
              <a:rPr lang="be-BY" i="1" dirty="0"/>
              <a:t>два суждения, одно из которых является отрицанием другого, не могут быть одновременно ложными.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Данный закон требует не отвергать одновременно высказывание и его отрицание.</a:t>
            </a:r>
          </a:p>
          <a:p>
            <a:r>
              <a:rPr lang="be-BY" dirty="0"/>
              <a:t>Этот закон, как и закон противоречия, не допускает противоречий в мыслях; он требует четких, конкретных ответов, особенно там, где необходимо категоричное решение вопроса, и является основой для косвенных доказательств и опровержения</a:t>
            </a:r>
            <a:endParaRPr lang="ru-RU" dirty="0"/>
          </a:p>
        </p:txBody>
      </p:sp>
      <p:pic>
        <p:nvPicPr>
          <p:cNvPr id="6146" name="Picture 2" descr="http://kurs.ido.tpu.ru/courses/logic/uchkour/3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06" y="4509120"/>
            <a:ext cx="2609850" cy="215265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032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188"/>
            <a:ext cx="8229600" cy="1399032"/>
          </a:xfrm>
        </p:spPr>
        <p:txBody>
          <a:bodyPr/>
          <a:lstStyle/>
          <a:p>
            <a:pPr algn="ctr"/>
            <a:r>
              <a:rPr lang="be-BY" b="1" i="1" dirty="0">
                <a:effectLst/>
              </a:rPr>
              <a:t>Закон достаточного основания</a:t>
            </a:r>
            <a:r>
              <a:rPr lang="be-BY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3312368" cy="5256584"/>
          </a:xfrm>
        </p:spPr>
        <p:txBody>
          <a:bodyPr>
            <a:normAutofit fontScale="92500" lnSpcReduction="20000"/>
          </a:bodyPr>
          <a:lstStyle/>
          <a:p>
            <a:r>
              <a:rPr lang="be-BY" i="1" dirty="0">
                <a:solidFill>
                  <a:srgbClr val="FFFF00"/>
                </a:solidFill>
              </a:rPr>
              <a:t>всякая правильная мысль должна быть обоснована другими мыслями, истинность которых </a:t>
            </a:r>
            <a:r>
              <a:rPr lang="be-BY" i="1" dirty="0" smtClean="0">
                <a:solidFill>
                  <a:srgbClr val="FFFF00"/>
                </a:solidFill>
              </a:rPr>
              <a:t>доказана</a:t>
            </a:r>
          </a:p>
          <a:p>
            <a:r>
              <a:rPr lang="be-BY" dirty="0"/>
              <a:t>требует, чтобы истинность каждого выдвигаемого в речи положения была доказана фактами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304060"/>
            <a:ext cx="5341416" cy="1609365"/>
          </a:xfrm>
        </p:spPr>
        <p:txBody>
          <a:bodyPr>
            <a:normAutofit fontScale="92500" lnSpcReduction="20000"/>
          </a:bodyPr>
          <a:lstStyle/>
          <a:p>
            <a:r>
              <a:rPr lang="be-BY" dirty="0"/>
              <a:t>Суждения и выводы не могут быть необоснованными. Это важнейшее требование, предъявляемое к речи участников судебных прений.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18979"/>
            <a:ext cx="5197400" cy="38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5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85912" cy="1399032"/>
          </a:xfrm>
        </p:spPr>
        <p:txBody>
          <a:bodyPr/>
          <a:lstStyle/>
          <a:p>
            <a:pPr algn="ctr"/>
            <a:r>
              <a:rPr lang="ru-RU" b="1" i="1" dirty="0">
                <a:effectLst/>
              </a:rPr>
              <a:t>Логическая операция доказательства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4038600" cy="3866803"/>
          </a:xfrm>
        </p:spPr>
        <p:txBody>
          <a:bodyPr>
            <a:normAutofit fontScale="77500" lnSpcReduction="20000"/>
          </a:bodyPr>
          <a:lstStyle/>
          <a:p>
            <a:r>
              <a:rPr lang="be-BY" b="1" i="1" dirty="0" smtClean="0">
                <a:solidFill>
                  <a:srgbClr val="FFFF00"/>
                </a:solidFill>
              </a:rPr>
              <a:t>Доказательство</a:t>
            </a:r>
          </a:p>
          <a:p>
            <a:r>
              <a:rPr lang="be-BY" dirty="0"/>
              <a:t>1. Довод или факт, подтверждающий, доказывающий что-либо. Аргумент</a:t>
            </a:r>
            <a:r>
              <a:rPr lang="be-BY" dirty="0" smtClean="0"/>
              <a:t>.</a:t>
            </a:r>
          </a:p>
          <a:p>
            <a:r>
              <a:rPr lang="be-BY" dirty="0"/>
              <a:t>Система умозаключений, путем которых выводится новое положение</a:t>
            </a:r>
            <a:r>
              <a:rPr lang="be-BY" dirty="0" smtClean="0"/>
              <a:t>.</a:t>
            </a:r>
          </a:p>
          <a:p>
            <a:r>
              <a:rPr lang="be-BY" dirty="0"/>
              <a:t>Это логическая операция </a:t>
            </a:r>
            <a:r>
              <a:rPr lang="be-BY" u="sng" dirty="0"/>
              <a:t>обоснования истинности какого-либо суждения с помощью других истинных</a:t>
            </a:r>
            <a:r>
              <a:rPr lang="be-BY" dirty="0"/>
              <a:t> и связанных с ним суждений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722437"/>
            <a:ext cx="4680520" cy="51355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Доказательство является </a:t>
            </a:r>
            <a:r>
              <a:rPr lang="ru-RU" u="sng" dirty="0" smtClean="0">
                <a:solidFill>
                  <a:srgbClr val="FFC000"/>
                </a:solidFill>
              </a:rPr>
              <a:t>частным случаем аргументации </a:t>
            </a:r>
            <a:r>
              <a:rPr lang="ru-RU" dirty="0" smtClean="0"/>
              <a:t>– это установление истинности какого-либо положения с использованием логических средств и утверждений, </a:t>
            </a:r>
            <a:r>
              <a:rPr lang="ru-RU" u="sng" dirty="0" smtClean="0"/>
              <a:t>истинность которых уже установлена</a:t>
            </a:r>
          </a:p>
          <a:p>
            <a:r>
              <a:rPr lang="be-BY" dirty="0"/>
              <a:t>В гражданском и уголовном процессе </a:t>
            </a:r>
            <a:r>
              <a:rPr lang="be-BY" b="1" dirty="0">
                <a:solidFill>
                  <a:srgbClr val="FFC000"/>
                </a:solidFill>
              </a:rPr>
              <a:t>доказывание</a:t>
            </a:r>
            <a:r>
              <a:rPr lang="be-BY" dirty="0"/>
              <a:t> - это </a:t>
            </a:r>
            <a:r>
              <a:rPr lang="be-BY" i="1" u="sng" dirty="0"/>
              <a:t>деятельность суда и судебных ораторов, направленная на установление с помощью судебных доказательств фактов, от которых зависит разрешение спора по существу</a:t>
            </a:r>
            <a:r>
              <a:rPr lang="be-BY" dirty="0"/>
              <a:t>.</a:t>
            </a:r>
            <a:endParaRPr lang="ru-RU" u="sng" dirty="0"/>
          </a:p>
        </p:txBody>
      </p:sp>
      <p:pic>
        <p:nvPicPr>
          <p:cNvPr id="8194" name="Picture 2" descr="http://gogofirst.files.wordpress.com/2012/10/d0b0d180d0b3d183d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448272" cy="1913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7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3526"/>
          </a:xfrm>
        </p:spPr>
        <p:txBody>
          <a:bodyPr/>
          <a:lstStyle/>
          <a:p>
            <a:r>
              <a:rPr lang="ru-RU" dirty="0" smtClean="0"/>
              <a:t>Доказательство – 3 элемента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2031218"/>
              </p:ext>
            </p:extLst>
          </p:nvPr>
        </p:nvGraphicFramePr>
        <p:xfrm>
          <a:off x="179512" y="836712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86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73830"/>
          </a:xfrm>
        </p:spPr>
        <p:txBody>
          <a:bodyPr/>
          <a:lstStyle/>
          <a:p>
            <a:pPr algn="ctr"/>
            <a:r>
              <a:rPr lang="ru-RU" b="1" dirty="0" smtClean="0"/>
              <a:t>Доказательства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052737"/>
            <a:ext cx="4254624" cy="2376264"/>
          </a:xfrm>
        </p:spPr>
        <p:txBody>
          <a:bodyPr>
            <a:normAutofit fontScale="77500" lnSpcReduction="20000"/>
          </a:bodyPr>
          <a:lstStyle/>
          <a:p>
            <a:r>
              <a:rPr lang="be-BY" b="1" dirty="0">
                <a:solidFill>
                  <a:srgbClr val="FFFF00"/>
                </a:solidFill>
              </a:rPr>
              <a:t>Прямые доказательства </a:t>
            </a:r>
            <a:r>
              <a:rPr lang="be-BY" dirty="0" smtClean="0"/>
              <a:t>– </a:t>
            </a:r>
          </a:p>
          <a:p>
            <a:r>
              <a:rPr lang="be-BY" dirty="0" smtClean="0"/>
              <a:t>те, </a:t>
            </a:r>
            <a:r>
              <a:rPr lang="be-BY" dirty="0"/>
              <a:t>из которых можно сделать </a:t>
            </a:r>
            <a:r>
              <a:rPr lang="be-BY" i="1" u="sng" dirty="0">
                <a:solidFill>
                  <a:srgbClr val="FFC000"/>
                </a:solidFill>
              </a:rPr>
              <a:t>однозначный </a:t>
            </a:r>
            <a:r>
              <a:rPr lang="be-BY" u="sng" dirty="0">
                <a:solidFill>
                  <a:srgbClr val="FFC000"/>
                </a:solidFill>
              </a:rPr>
              <a:t>вывод</a:t>
            </a:r>
            <a:r>
              <a:rPr lang="be-BY" dirty="0"/>
              <a:t> (при условии их достоверности) о существовании (или несуществовании) доказываемого факта.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470648" cy="5805264"/>
          </a:xfrm>
        </p:spPr>
        <p:txBody>
          <a:bodyPr>
            <a:normAutofit fontScale="77500" lnSpcReduction="20000"/>
          </a:bodyPr>
          <a:lstStyle/>
          <a:p>
            <a:r>
              <a:rPr lang="be-BY" b="1" dirty="0" smtClean="0">
                <a:solidFill>
                  <a:srgbClr val="FFFF00"/>
                </a:solidFill>
              </a:rPr>
              <a:t>Косвенные доказательства</a:t>
            </a:r>
          </a:p>
          <a:p>
            <a:r>
              <a:rPr lang="be-BY" dirty="0" smtClean="0"/>
              <a:t>те, </a:t>
            </a:r>
            <a:r>
              <a:rPr lang="be-BY" dirty="0"/>
              <a:t>из которых </a:t>
            </a:r>
            <a:r>
              <a:rPr lang="be-BY" dirty="0" smtClean="0"/>
              <a:t>можно </a:t>
            </a:r>
            <a:r>
              <a:rPr lang="be-BY" dirty="0"/>
              <a:t>сделать </a:t>
            </a:r>
            <a:r>
              <a:rPr lang="be-BY" i="1" u="sng" dirty="0">
                <a:solidFill>
                  <a:srgbClr val="FFC000"/>
                </a:solidFill>
              </a:rPr>
              <a:t>предположительный </a:t>
            </a:r>
            <a:r>
              <a:rPr lang="be-BY" u="sng" dirty="0">
                <a:solidFill>
                  <a:srgbClr val="FFC000"/>
                </a:solidFill>
              </a:rPr>
              <a:t>вывод </a:t>
            </a:r>
            <a:r>
              <a:rPr lang="be-BY" dirty="0" smtClean="0"/>
              <a:t>(</a:t>
            </a:r>
            <a:r>
              <a:rPr lang="be-BY" dirty="0"/>
              <a:t>при условии их </a:t>
            </a:r>
            <a:r>
              <a:rPr lang="be-BY" dirty="0" smtClean="0"/>
              <a:t>достоверности) о </a:t>
            </a:r>
            <a:r>
              <a:rPr lang="be-BY" dirty="0"/>
              <a:t>существовании доказываемого факта</a:t>
            </a:r>
            <a:r>
              <a:rPr lang="be-BY" dirty="0" smtClean="0"/>
              <a:t>.</a:t>
            </a:r>
          </a:p>
          <a:p>
            <a:r>
              <a:rPr lang="be-BY" dirty="0"/>
              <a:t>1) факт косвенного доказательства должен находиться в причинной связи с исследуемым фактом; </a:t>
            </a:r>
            <a:endParaRPr lang="be-BY" dirty="0" smtClean="0"/>
          </a:p>
          <a:p>
            <a:r>
              <a:rPr lang="be-BY" dirty="0" smtClean="0"/>
              <a:t>2</a:t>
            </a:r>
            <a:r>
              <a:rPr lang="be-BY" dirty="0"/>
              <a:t>) обоснование тезиса путем косвенного доказательства всегда требует установления нескольких улик по делу, находящихся в соответствии между собой, в определенной связи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80" y="3429000"/>
            <a:ext cx="4572000" cy="64633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/>
            <a:r>
              <a:rPr lang="be-BY" dirty="0"/>
              <a:t>Т</a:t>
            </a:r>
            <a:r>
              <a:rPr lang="be-BY" dirty="0" smtClean="0"/>
              <a:t>ребования </a:t>
            </a:r>
            <a:r>
              <a:rPr lang="be-BY" dirty="0"/>
              <a:t>относимости и допустимости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80" y="4437112"/>
            <a:ext cx="4572000" cy="92333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/>
            <a:r>
              <a:rPr lang="be-BY" dirty="0"/>
              <a:t>Аргументы должны быть истинными, достоверными и не должны противоречить друг другу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33256"/>
            <a:ext cx="4572000" cy="120032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be-BY" dirty="0"/>
              <a:t>Д</a:t>
            </a:r>
            <a:r>
              <a:rPr lang="be-BY" dirty="0" smtClean="0"/>
              <a:t>олжны </a:t>
            </a:r>
            <a:r>
              <a:rPr lang="be-BY" dirty="0"/>
              <a:t>быть упорядочены так, чтобы отвечали способу мышления. </a:t>
            </a:r>
            <a:r>
              <a:rPr lang="be-BY" dirty="0" smtClean="0"/>
              <a:t>Принцип усиления в расположении доказательств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44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73830"/>
          </a:xfrm>
        </p:spPr>
        <p:txBody>
          <a:bodyPr/>
          <a:lstStyle/>
          <a:p>
            <a:pPr algn="ctr"/>
            <a:r>
              <a:rPr lang="ru-RU" b="1" i="1" dirty="0">
                <a:effectLst/>
              </a:rPr>
              <a:t>Опровержение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3"/>
            <a:ext cx="4388296" cy="3456384"/>
          </a:xfrm>
        </p:spPr>
        <p:txBody>
          <a:bodyPr>
            <a:normAutofit fontScale="85000" lnSpcReduction="10000"/>
          </a:bodyPr>
          <a:lstStyle/>
          <a:p>
            <a:r>
              <a:rPr lang="be-BY" dirty="0"/>
              <a:t>это логическая операция, </a:t>
            </a:r>
            <a:r>
              <a:rPr lang="be-BY" i="1" u="sng" dirty="0">
                <a:solidFill>
                  <a:srgbClr val="FFFF00"/>
                </a:solidFill>
              </a:rPr>
              <a:t>обосновывающая ложность какого-либо утверждения </a:t>
            </a:r>
            <a:r>
              <a:rPr lang="be-BY" dirty="0"/>
              <a:t>или нескольких утверждений; разрушающая ранее состоявшийся процесс </a:t>
            </a:r>
            <a:r>
              <a:rPr lang="be-BY" dirty="0" smtClean="0"/>
              <a:t>аргументации</a:t>
            </a:r>
          </a:p>
          <a:p>
            <a:r>
              <a:rPr lang="be-BY" dirty="0"/>
              <a:t>критика тезиса </a:t>
            </a:r>
            <a:r>
              <a:rPr lang="be-BY" dirty="0" smtClean="0"/>
              <a:t>противника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6021287"/>
          </a:xfrm>
        </p:spPr>
        <p:txBody>
          <a:bodyPr>
            <a:normAutofit fontScale="85000" lnSpcReduction="10000"/>
          </a:bodyPr>
          <a:lstStyle/>
          <a:p>
            <a:r>
              <a:rPr lang="be-BY" dirty="0"/>
              <a:t>Прямое </a:t>
            </a:r>
            <a:r>
              <a:rPr lang="be-BY" i="1" u="sng" dirty="0">
                <a:solidFill>
                  <a:srgbClr val="FFFF00"/>
                </a:solidFill>
              </a:rPr>
              <a:t>опровержение тезиса </a:t>
            </a:r>
            <a:r>
              <a:rPr lang="be-BY" dirty="0" smtClean="0"/>
              <a:t>- </a:t>
            </a:r>
            <a:r>
              <a:rPr lang="be-BY" i="1" u="sng" dirty="0">
                <a:solidFill>
                  <a:srgbClr val="FFFF00"/>
                </a:solidFill>
              </a:rPr>
              <a:t>«сведение к абсурду</a:t>
            </a:r>
            <a:r>
              <a:rPr lang="be-BY" i="1" u="sng" dirty="0" smtClean="0">
                <a:solidFill>
                  <a:srgbClr val="FFFF00"/>
                </a:solidFill>
              </a:rPr>
              <a:t>»</a:t>
            </a:r>
          </a:p>
          <a:p>
            <a:r>
              <a:rPr lang="be-BY" sz="1800" i="1" dirty="0">
                <a:solidFill>
                  <a:srgbClr val="FFC000"/>
                </a:solidFill>
              </a:rPr>
              <a:t>Допустим, что оппонент прав и его тезис является истинным, но в этом случае из него следует</a:t>
            </a:r>
            <a:r>
              <a:rPr lang="be-BY" sz="1800" i="1" dirty="0" smtClean="0">
                <a:solidFill>
                  <a:srgbClr val="FFC000"/>
                </a:solidFill>
              </a:rPr>
              <a:t>…</a:t>
            </a:r>
          </a:p>
          <a:p>
            <a:r>
              <a:rPr lang="be-BY" i="1" u="sng" dirty="0" smtClean="0">
                <a:solidFill>
                  <a:srgbClr val="FFFF00"/>
                </a:solidFill>
              </a:rPr>
              <a:t>проверка </a:t>
            </a:r>
            <a:r>
              <a:rPr lang="be-BY" i="1" u="sng" dirty="0">
                <a:solidFill>
                  <a:srgbClr val="FFFF00"/>
                </a:solidFill>
              </a:rPr>
              <a:t>и </a:t>
            </a:r>
            <a:r>
              <a:rPr lang="be-BY" i="1" u="sng" dirty="0" smtClean="0">
                <a:solidFill>
                  <a:srgbClr val="FFFF00"/>
                </a:solidFill>
              </a:rPr>
              <a:t>критика доказательств</a:t>
            </a:r>
            <a:r>
              <a:rPr lang="be-BY" dirty="0" smtClean="0"/>
              <a:t>, </a:t>
            </a:r>
            <a:r>
              <a:rPr lang="be-BY" dirty="0"/>
              <a:t>которые даны оппонентом в обоснование его </a:t>
            </a:r>
            <a:r>
              <a:rPr lang="be-BY" dirty="0" smtClean="0"/>
              <a:t>тезиса</a:t>
            </a:r>
          </a:p>
          <a:p>
            <a:r>
              <a:rPr lang="be-BY" i="1" u="sng" dirty="0">
                <a:solidFill>
                  <a:srgbClr val="FFFF00"/>
                </a:solidFill>
              </a:rPr>
              <a:t>Опровержение демонстрации </a:t>
            </a:r>
            <a:r>
              <a:rPr lang="be-BY" dirty="0" smtClean="0"/>
              <a:t> - показывают</a:t>
            </a:r>
            <a:r>
              <a:rPr lang="be-BY" dirty="0"/>
              <a:t>, что в рассуждениях оппонента нет логической связи между аргументами и тезисом</a:t>
            </a:r>
            <a:endParaRPr lang="ru-RU" dirty="0"/>
          </a:p>
          <a:p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542" y="4005064"/>
            <a:ext cx="4572000" cy="120032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/>
            <a:r>
              <a:rPr lang="be-BY" dirty="0"/>
              <a:t>Для окончательного опровержения </a:t>
            </a:r>
            <a:r>
              <a:rPr lang="be-BY" b="1" dirty="0">
                <a:solidFill>
                  <a:srgbClr val="FFC000"/>
                </a:solidFill>
              </a:rPr>
              <a:t>следует доказать несостоятельность содержания самого тезиса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542" y="5225395"/>
            <a:ext cx="4572000" cy="1477328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be-BY" dirty="0">
                <a:solidFill>
                  <a:srgbClr val="FFC000"/>
                </a:solidFill>
              </a:rPr>
              <a:t>Различие между доказательством и опровержением </a:t>
            </a:r>
            <a:r>
              <a:rPr lang="be-BY" dirty="0"/>
              <a:t>состоит в том, что в доказательстве обосновывают </a:t>
            </a:r>
            <a:r>
              <a:rPr lang="be-BY" b="1" dirty="0">
                <a:solidFill>
                  <a:srgbClr val="FFC000"/>
                </a:solidFill>
              </a:rPr>
              <a:t>истинность</a:t>
            </a:r>
            <a:r>
              <a:rPr lang="be-BY" dirty="0">
                <a:solidFill>
                  <a:srgbClr val="FFC000"/>
                </a:solidFill>
              </a:rPr>
              <a:t> </a:t>
            </a:r>
            <a:r>
              <a:rPr lang="be-BY" dirty="0"/>
              <a:t>мысли, а в опровержении - </a:t>
            </a:r>
            <a:r>
              <a:rPr lang="be-BY" b="1" dirty="0">
                <a:solidFill>
                  <a:srgbClr val="FFC000"/>
                </a:solidFill>
              </a:rPr>
              <a:t>ложность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Языковые средства, создающие логичность речи</a:t>
            </a:r>
            <a:endParaRPr lang="be-BY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Специальные средства связи</a:t>
            </a:r>
          </a:p>
          <a:p>
            <a:endParaRPr lang="ru-RU" smtClean="0"/>
          </a:p>
          <a:p>
            <a:r>
              <a:rPr lang="ru-RU" b="1" smtClean="0">
                <a:solidFill>
                  <a:srgbClr val="FFFF00"/>
                </a:solidFill>
              </a:rPr>
              <a:t>Вопросительные высказывания</a:t>
            </a:r>
          </a:p>
          <a:p>
            <a:endParaRPr lang="ru-RU" smtClean="0"/>
          </a:p>
          <a:p>
            <a:r>
              <a:rPr lang="ru-RU" b="1" smtClean="0">
                <a:solidFill>
                  <a:srgbClr val="FFFF00"/>
                </a:solidFill>
              </a:rPr>
              <a:t>Период</a:t>
            </a:r>
            <a:endParaRPr lang="be-BY" b="1" smtClean="0">
              <a:solidFill>
                <a:srgbClr val="FFFF00"/>
              </a:solidFill>
            </a:endParaRPr>
          </a:p>
        </p:txBody>
      </p:sp>
      <p:pic>
        <p:nvPicPr>
          <p:cNvPr id="13314" name="Picture 2" descr="http://static.freepik.com/free-photo/broken-chain-2_21018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1857388" cy="13915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16" name="Picture 4" descr="http://www.kamennoff.ru/uploaded_files/admin/ww/pics/bd12d7ff0ccd612673dd1a6988158b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00306"/>
            <a:ext cx="1714512" cy="1714512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3857620" y="4000504"/>
          <a:ext cx="3071834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770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mtClean="0"/>
              <a:t>Специальные средства связи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be-BY" i="1" smtClean="0"/>
              <a:t>способность текста </a:t>
            </a:r>
            <a:r>
              <a:rPr lang="be-BY" i="1" u="sng" smtClean="0">
                <a:solidFill>
                  <a:srgbClr val="FFFF00"/>
                </a:solidFill>
              </a:rPr>
              <a:t>удерживать предмет </a:t>
            </a:r>
            <a:r>
              <a:rPr lang="be-BY" i="1" smtClean="0"/>
              <a:t>обсуждения</a:t>
            </a:r>
          </a:p>
          <a:p>
            <a:r>
              <a:rPr lang="be-BY" i="1" smtClean="0"/>
              <a:t>выражение </a:t>
            </a:r>
            <a:r>
              <a:rPr lang="be-BY" i="1" u="sng" smtClean="0">
                <a:solidFill>
                  <a:srgbClr val="FFFF00"/>
                </a:solidFill>
              </a:rPr>
              <a:t>информативно-логической последовательности </a:t>
            </a:r>
            <a:r>
              <a:rPr lang="be-BY" i="1" smtClean="0"/>
              <a:t>высказываний путем использования языковых средств</a:t>
            </a:r>
          </a:p>
          <a:p>
            <a:r>
              <a:rPr lang="ru-RU" i="1" u="sng" smtClean="0">
                <a:solidFill>
                  <a:srgbClr val="FFFF00"/>
                </a:solidFill>
              </a:rPr>
              <a:t>цельность</a:t>
            </a:r>
            <a:r>
              <a:rPr lang="ru-RU" i="1" smtClean="0"/>
              <a:t> текста</a:t>
            </a:r>
            <a:endParaRPr lang="be-BY" i="1"/>
          </a:p>
        </p:txBody>
      </p:sp>
      <p:pic>
        <p:nvPicPr>
          <p:cNvPr id="6" name="Picture 2" descr="http://improve-me.ru/wp-content/uploads/2012/07/1862922_S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76934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37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1. Логическая </a:t>
            </a:r>
            <a:r>
              <a:rPr lang="ru-RU" b="1" dirty="0">
                <a:effectLst/>
              </a:rPr>
              <a:t>организация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e-BY" b="1" i="1" dirty="0">
                <a:solidFill>
                  <a:srgbClr val="FFFF00"/>
                </a:solidFill>
              </a:rPr>
              <a:t>Аргументация</a:t>
            </a:r>
            <a:r>
              <a:rPr lang="be-BY" dirty="0">
                <a:solidFill>
                  <a:srgbClr val="FFFF00"/>
                </a:solidFill>
              </a:rPr>
              <a:t> </a:t>
            </a:r>
            <a:r>
              <a:rPr lang="be-BY" dirty="0"/>
              <a:t>- это операция обоснования каких-либо суждений, практических решений или оценок, </a:t>
            </a:r>
            <a:endParaRPr lang="be-BY" dirty="0" smtClean="0"/>
          </a:p>
          <a:p>
            <a:r>
              <a:rPr lang="be-BY" dirty="0" smtClean="0"/>
              <a:t>в </a:t>
            </a:r>
            <a:r>
              <a:rPr lang="be-BY" dirty="0"/>
              <a:t>которой </a:t>
            </a:r>
            <a:r>
              <a:rPr lang="be-BY" i="1" u="sng" dirty="0"/>
              <a:t>наряду с логическими </a:t>
            </a:r>
            <a:r>
              <a:rPr lang="be-BY" i="1" dirty="0"/>
              <a:t>применяются также </a:t>
            </a:r>
            <a:endParaRPr lang="be-BY" i="1" dirty="0" smtClean="0"/>
          </a:p>
          <a:p>
            <a:r>
              <a:rPr lang="be-BY" i="1" dirty="0" smtClean="0"/>
              <a:t>речевые</a:t>
            </a:r>
            <a:r>
              <a:rPr lang="be-BY" i="1" dirty="0"/>
              <a:t>, эмоционально- психологические и другие внелогические </a:t>
            </a:r>
            <a:endParaRPr lang="be-BY" i="1" dirty="0" smtClean="0"/>
          </a:p>
          <a:p>
            <a:r>
              <a:rPr lang="be-BY" i="1" u="sng" dirty="0" smtClean="0"/>
              <a:t>методы </a:t>
            </a:r>
            <a:r>
              <a:rPr lang="be-BY" i="1" u="sng" dirty="0"/>
              <a:t>и приемы</a:t>
            </a:r>
            <a:r>
              <a:rPr lang="be-BY" u="sng" dirty="0"/>
              <a:t> убеждающего воздействия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83966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95046"/>
          </a:xfrm>
        </p:spPr>
        <p:txBody>
          <a:bodyPr/>
          <a:lstStyle/>
          <a:p>
            <a:r>
              <a:rPr lang="be-BY" smtClean="0"/>
              <a:t>Специальные средства связи</a:t>
            </a:r>
            <a:endParaRPr lang="be-BY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34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66484"/>
          </a:xfrm>
        </p:spPr>
        <p:txBody>
          <a:bodyPr>
            <a:normAutofit fontScale="90000"/>
          </a:bodyPr>
          <a:lstStyle/>
          <a:p>
            <a:pPr algn="ctr"/>
            <a:r>
              <a:rPr lang="be-BY" smtClean="0"/>
              <a:t>Вопросительные высказывания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1"/>
            <a:ext cx="3857620" cy="28575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smtClean="0">
                <a:solidFill>
                  <a:srgbClr val="FFFF00"/>
                </a:solidFill>
              </a:rPr>
              <a:t>В диалогах</a:t>
            </a:r>
          </a:p>
          <a:p>
            <a:r>
              <a:rPr lang="be-BY" smtClean="0"/>
              <a:t>судебное следствие</a:t>
            </a:r>
          </a:p>
          <a:p>
            <a:r>
              <a:rPr lang="be-BY" smtClean="0"/>
              <a:t>необходимость выяснить все обстоятельства дела, дать им правильную квалификацию 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000109"/>
            <a:ext cx="5500694" cy="52482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smtClean="0">
                <a:solidFill>
                  <a:srgbClr val="FFFF00"/>
                </a:solidFill>
              </a:rPr>
              <a:t>В монологах</a:t>
            </a:r>
          </a:p>
          <a:p>
            <a:r>
              <a:rPr lang="be-BY" smtClean="0"/>
              <a:t>постановка вопроса и формулирование ответа на него</a:t>
            </a:r>
          </a:p>
          <a:p>
            <a:r>
              <a:rPr lang="be-BY" smtClean="0"/>
              <a:t>способствуют логичности рассуждения</a:t>
            </a:r>
          </a:p>
          <a:p>
            <a:r>
              <a:rPr lang="ru-RU" smtClean="0"/>
              <a:t>отражают </a:t>
            </a:r>
            <a:r>
              <a:rPr lang="be-BY" smtClean="0"/>
              <a:t>последовательное движение мысли</a:t>
            </a:r>
          </a:p>
          <a:p>
            <a:r>
              <a:rPr lang="ru-RU" b="1" i="1" u="sng" smtClean="0">
                <a:solidFill>
                  <a:srgbClr val="FFC000"/>
                </a:solidFill>
              </a:rPr>
              <a:t>Гипотеза</a:t>
            </a:r>
            <a:r>
              <a:rPr lang="ru-RU" smtClean="0"/>
              <a:t> - </a:t>
            </a:r>
            <a:r>
              <a:rPr lang="be-BY" smtClean="0"/>
              <a:t>предположение, выдвигаемое с целью выяснения свойств и причин исследуемых явлений</a:t>
            </a:r>
          </a:p>
          <a:p>
            <a:r>
              <a:rPr lang="ru-RU" smtClean="0"/>
              <a:t>- </a:t>
            </a:r>
            <a:r>
              <a:rPr lang="ru-RU" b="1" i="1" smtClean="0">
                <a:solidFill>
                  <a:srgbClr val="FFC000"/>
                </a:solidFill>
              </a:rPr>
              <a:t>объяснительные</a:t>
            </a:r>
            <a:r>
              <a:rPr lang="ru-RU" smtClean="0"/>
              <a:t> - </a:t>
            </a:r>
            <a:r>
              <a:rPr lang="be-BY" smtClean="0"/>
              <a:t>о причинах</a:t>
            </a:r>
            <a:endParaRPr lang="ru-RU" smtClean="0"/>
          </a:p>
          <a:p>
            <a:r>
              <a:rPr lang="ru-RU" smtClean="0"/>
              <a:t>- </a:t>
            </a:r>
            <a:r>
              <a:rPr lang="ru-RU" b="1" i="1" smtClean="0">
                <a:solidFill>
                  <a:srgbClr val="FFC000"/>
                </a:solidFill>
              </a:rPr>
              <a:t>описательные</a:t>
            </a:r>
            <a:r>
              <a:rPr lang="ru-RU" smtClean="0"/>
              <a:t> – о свойствах</a:t>
            </a:r>
            <a:endParaRPr lang="be-BY"/>
          </a:p>
        </p:txBody>
      </p:sp>
      <p:sp>
        <p:nvSpPr>
          <p:cNvPr id="5" name="TextBox 4"/>
          <p:cNvSpPr txBox="1"/>
          <p:nvPr/>
        </p:nvSpPr>
        <p:spPr>
          <a:xfrm>
            <a:off x="214282" y="4286256"/>
            <a:ext cx="328614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mtClean="0"/>
              <a:t>Почему произошло? Каковы причины?</a:t>
            </a:r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214282" y="5286388"/>
            <a:ext cx="328614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mtClean="0"/>
              <a:t>Что представляет собой? Какими свойствами обладает?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28539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8056" lvl="0" indent="-384048">
              <a:spcBef>
                <a:spcPct val="20000"/>
              </a:spcBef>
            </a:pPr>
            <a:r>
              <a:rPr lang="be-BY" smtClean="0"/>
              <a:t>Функции вопросительных конструкций - </a:t>
            </a:r>
            <a:r>
              <a:rPr lang="ru-RU" sz="2700" b="1" i="1" smtClean="0">
                <a:ln>
                  <a:noFill/>
                </a:ln>
                <a:solidFill>
                  <a:srgbClr val="FFC000"/>
                </a:solidFill>
                <a:effectLst/>
                <a:ea typeface="+mn-ea"/>
                <a:cs typeface="+mn-cs"/>
              </a:rPr>
              <a:t>Проблемные вопросы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e-BY" smtClean="0"/>
              <a:t>постановка проблем</a:t>
            </a:r>
          </a:p>
          <a:p>
            <a:r>
              <a:rPr lang="ru-RU" smtClean="0"/>
              <a:t>передача новой информации</a:t>
            </a:r>
          </a:p>
          <a:p>
            <a:r>
              <a:rPr lang="ru-RU" smtClean="0"/>
              <a:t>целевая установка</a:t>
            </a:r>
          </a:p>
          <a:p>
            <a:r>
              <a:rPr lang="be-BY" smtClean="0"/>
              <a:t>установление психологического контакта между оратором и адресатом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be-BY" smtClean="0"/>
              <a:t>формулировка микротемы дальнейшего тематического отрезка речи</a:t>
            </a:r>
          </a:p>
          <a:p>
            <a:r>
              <a:rPr lang="ru-RU" smtClean="0"/>
              <a:t>Взаимодействие с аудиторией</a:t>
            </a:r>
          </a:p>
          <a:p>
            <a:r>
              <a:rPr lang="ru-RU" smtClean="0"/>
              <a:t>Диалог между оратором и процесуальным оппонентом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4773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071834" cy="737856"/>
          </a:xfrm>
        </p:spPr>
        <p:txBody>
          <a:bodyPr/>
          <a:lstStyle/>
          <a:p>
            <a:pPr algn="ctr"/>
            <a:r>
              <a:rPr lang="be-BY" smtClean="0"/>
              <a:t>Период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714876" cy="3357562"/>
          </a:xfrm>
        </p:spPr>
        <p:txBody>
          <a:bodyPr>
            <a:normAutofit fontScale="70000" lnSpcReduction="20000"/>
          </a:bodyPr>
          <a:lstStyle/>
          <a:p>
            <a:r>
              <a:rPr lang="be-BY" smtClean="0"/>
              <a:t>Синтаксическая конструкция, которая позволяет </a:t>
            </a:r>
            <a:r>
              <a:rPr lang="be-BY" b="1" i="1" smtClean="0"/>
              <a:t>выдвинуть какое-либо положение и доказать его</a:t>
            </a:r>
          </a:p>
          <a:p>
            <a:r>
              <a:rPr lang="be-BY" b="1" smtClean="0">
                <a:solidFill>
                  <a:srgbClr val="FFC000"/>
                </a:solidFill>
              </a:rPr>
              <a:t>Единство темы</a:t>
            </a:r>
          </a:p>
          <a:p>
            <a:r>
              <a:rPr lang="ru-RU" u="sng" smtClean="0">
                <a:solidFill>
                  <a:srgbClr val="FFFF00"/>
                </a:solidFill>
              </a:rPr>
              <a:t>Частные мысли (аругменты)</a:t>
            </a:r>
            <a:r>
              <a:rPr lang="ru-RU" smtClean="0"/>
              <a:t>– всегда в первой части, </a:t>
            </a:r>
          </a:p>
          <a:p>
            <a:r>
              <a:rPr lang="be-BY" smtClean="0"/>
              <a:t>подчинены </a:t>
            </a:r>
            <a:r>
              <a:rPr lang="be-BY" u="sng" smtClean="0">
                <a:solidFill>
                  <a:srgbClr val="FFFF00"/>
                </a:solidFill>
              </a:rPr>
              <a:t>главной мысли (выводу)</a:t>
            </a:r>
          </a:p>
          <a:p>
            <a:r>
              <a:rPr lang="ru-RU" u="sng" smtClean="0">
                <a:solidFill>
                  <a:srgbClr val="FFFF00"/>
                </a:solidFill>
              </a:rPr>
              <a:t>Первая часть - </a:t>
            </a:r>
            <a:r>
              <a:rPr lang="be-BY" smtClean="0"/>
              <a:t>развернутое, детальное изложение темы, ее глубокий анализ</a:t>
            </a:r>
          </a:p>
          <a:p>
            <a:r>
              <a:rPr lang="be-BY" u="sng" smtClean="0">
                <a:solidFill>
                  <a:srgbClr val="FFFF00"/>
                </a:solidFill>
              </a:rPr>
              <a:t>Вторая часть </a:t>
            </a:r>
            <a:r>
              <a:rPr lang="be-BY" smtClean="0"/>
              <a:t>- более кратко сформулированная рема</a:t>
            </a:r>
            <a:endParaRPr lang="be-BY" u="sng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429124" cy="600076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smtClean="0">
                <a:solidFill>
                  <a:srgbClr val="FFFF00"/>
                </a:solidFill>
              </a:rPr>
              <a:t>Пример</a:t>
            </a:r>
            <a:r>
              <a:rPr lang="ru-RU" smtClean="0"/>
              <a:t>:</a:t>
            </a:r>
          </a:p>
          <a:p>
            <a:r>
              <a:rPr lang="be-BY" i="1" smtClean="0"/>
              <a:t>Если убийство совершено орудием режущим,ножом;</a:t>
            </a:r>
          </a:p>
          <a:p>
            <a:r>
              <a:rPr lang="be-BY" i="1" smtClean="0"/>
              <a:t>если у заподозренного найден нож, размеры которого совпадают с размером ран у жертвы,</a:t>
            </a:r>
          </a:p>
          <a:p>
            <a:r>
              <a:rPr lang="be-BY" i="1" smtClean="0"/>
              <a:t>если установлено, что незадолго до убийства обвиняемый приобрел или только приискивал свойствующее способу совершения преступления оружие, - </a:t>
            </a:r>
          </a:p>
          <a:p>
            <a:r>
              <a:rPr lang="be-BY" i="1" u="sng" smtClean="0">
                <a:solidFill>
                  <a:srgbClr val="FFC000"/>
                </a:solidFill>
              </a:rPr>
              <a:t>этим создается улика такой убедительной силы, что нередко ею одной решается бесповоротно вопрос о виновности</a:t>
            </a:r>
            <a:endParaRPr lang="be-BY" u="sng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3429000"/>
          <a:ext cx="4572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81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lvl="0"/>
            <a:r>
              <a:rPr lang="be-BY" b="1" i="1" smtClean="0">
                <a:solidFill>
                  <a:srgbClr val="FFFF00"/>
                </a:solidFill>
              </a:rPr>
              <a:t>Простой</a:t>
            </a:r>
            <a:r>
              <a:rPr lang="be-BY" i="1" smtClean="0">
                <a:solidFill>
                  <a:srgbClr val="FFC000"/>
                </a:solidFill>
              </a:rPr>
              <a:t> - с однородными членами предложения, когда доказательство строится на анализе свойств человека, явления, предмета</a:t>
            </a:r>
            <a:endParaRPr lang="be-BY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8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285728"/>
            <a:ext cx="4500562" cy="857256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FFFF00"/>
                </a:solidFill>
              </a:rPr>
              <a:t>Сложносочиненный</a:t>
            </a:r>
            <a:endParaRPr lang="be-BY" b="1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273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be-BY" b="1" i="1" smtClean="0">
                <a:solidFill>
                  <a:srgbClr val="FFFF00"/>
                </a:solidFill>
              </a:rPr>
              <a:t>Сложноподчиненный </a:t>
            </a:r>
            <a:r>
              <a:rPr lang="be-BY" i="1" smtClean="0">
                <a:solidFill>
                  <a:srgbClr val="FFC000"/>
                </a:solidFill>
              </a:rPr>
              <a:t>- </a:t>
            </a:r>
            <a:r>
              <a:rPr lang="be-BY" smtClean="0">
                <a:solidFill>
                  <a:srgbClr val="FFC000"/>
                </a:solidFill>
              </a:rPr>
              <a:t>главному предложению подчинено несколько придаточных одного вида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40" y="928670"/>
            <a:ext cx="207173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условных</a:t>
            </a:r>
            <a:endParaRPr lang="be-BY" sz="2400"/>
          </a:p>
        </p:txBody>
      </p:sp>
    </p:spTree>
    <p:extLst>
      <p:ext uri="{BB962C8B-B14F-4D97-AF65-F5344CB8AC3E}">
        <p14:creationId xmlns:p14="http://schemas.microsoft.com/office/powerpoint/2010/main" val="577492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be-BY" b="1" i="1" smtClean="0">
                <a:solidFill>
                  <a:srgbClr val="FFFF00"/>
                </a:solidFill>
              </a:rPr>
              <a:t>Сложноподчиненный </a:t>
            </a:r>
            <a:r>
              <a:rPr lang="be-BY" i="1" smtClean="0">
                <a:solidFill>
                  <a:srgbClr val="FFC000"/>
                </a:solidFill>
              </a:rPr>
              <a:t>- </a:t>
            </a:r>
            <a:r>
              <a:rPr lang="be-BY" smtClean="0">
                <a:solidFill>
                  <a:srgbClr val="FFC000"/>
                </a:solidFill>
              </a:rPr>
              <a:t>главному предложению подчинено несколько придаточных одного вида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40" y="928670"/>
            <a:ext cx="207173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временных</a:t>
            </a:r>
            <a:endParaRPr lang="be-BY" sz="2400"/>
          </a:p>
        </p:txBody>
      </p:sp>
    </p:spTree>
    <p:extLst>
      <p:ext uri="{BB962C8B-B14F-4D97-AF65-F5344CB8AC3E}">
        <p14:creationId xmlns:p14="http://schemas.microsoft.com/office/powerpoint/2010/main" val="107777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be-BY" b="1" i="1" smtClean="0">
                <a:solidFill>
                  <a:srgbClr val="FFFF00"/>
                </a:solidFill>
              </a:rPr>
              <a:t>Сложноподчиненный </a:t>
            </a:r>
            <a:r>
              <a:rPr lang="be-BY" i="1" smtClean="0">
                <a:solidFill>
                  <a:srgbClr val="FFC000"/>
                </a:solidFill>
              </a:rPr>
              <a:t>- </a:t>
            </a:r>
            <a:r>
              <a:rPr lang="be-BY" smtClean="0">
                <a:solidFill>
                  <a:srgbClr val="FFC000"/>
                </a:solidFill>
              </a:rPr>
              <a:t>главному предложению подчинено несколько придаточных одного вида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50" y="928670"/>
            <a:ext cx="242892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уступительных</a:t>
            </a:r>
            <a:endParaRPr lang="be-BY" sz="2400"/>
          </a:p>
        </p:txBody>
      </p:sp>
    </p:spTree>
    <p:extLst>
      <p:ext uri="{BB962C8B-B14F-4D97-AF65-F5344CB8AC3E}">
        <p14:creationId xmlns:p14="http://schemas.microsoft.com/office/powerpoint/2010/main" val="64346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Качества воздействующей речи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71678"/>
            <a:ext cx="4038600" cy="2714644"/>
          </a:xfrm>
        </p:spPr>
        <p:txBody>
          <a:bodyPr>
            <a:normAutofit/>
          </a:bodyPr>
          <a:lstStyle/>
          <a:p>
            <a:r>
              <a:rPr lang="ru-RU" smtClean="0"/>
              <a:t>Ясность</a:t>
            </a:r>
          </a:p>
          <a:p>
            <a:r>
              <a:rPr lang="ru-RU" smtClean="0"/>
              <a:t>Точность</a:t>
            </a:r>
          </a:p>
          <a:p>
            <a:r>
              <a:rPr lang="ru-RU" smtClean="0"/>
              <a:t>Логичность</a:t>
            </a:r>
          </a:p>
          <a:p>
            <a:r>
              <a:rPr lang="ru-RU" smtClean="0"/>
              <a:t>Уместность</a:t>
            </a:r>
          </a:p>
          <a:p>
            <a:r>
              <a:rPr lang="ru-RU" smtClean="0"/>
              <a:t>Чистота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2000240"/>
            <a:ext cx="3428992" cy="2714644"/>
          </a:xfrm>
        </p:spPr>
        <p:txBody>
          <a:bodyPr>
            <a:normAutofit/>
          </a:bodyPr>
          <a:lstStyle/>
          <a:p>
            <a:r>
              <a:rPr lang="ru-RU" smtClean="0"/>
              <a:t>Правильность</a:t>
            </a:r>
          </a:p>
          <a:p>
            <a:r>
              <a:rPr lang="ru-RU" smtClean="0"/>
              <a:t>Лаконичность</a:t>
            </a:r>
          </a:p>
          <a:p>
            <a:r>
              <a:rPr lang="ru-RU" smtClean="0"/>
              <a:t>Выразительность</a:t>
            </a:r>
          </a:p>
          <a:p>
            <a:r>
              <a:rPr lang="ru-RU" smtClean="0"/>
              <a:t>Самобытность</a:t>
            </a:r>
          </a:p>
          <a:p>
            <a:r>
              <a:rPr lang="ru-RU" smtClean="0"/>
              <a:t>Богатство</a:t>
            </a:r>
            <a:endParaRPr lang="be-BY"/>
          </a:p>
        </p:txBody>
      </p:sp>
      <p:pic>
        <p:nvPicPr>
          <p:cNvPr id="27650" name="Picture 2" descr="http://easttime.ru/sites/default/files/spe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4"/>
            <a:ext cx="3056750" cy="2095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37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Основные законы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130368"/>
          </a:xfrm>
        </p:spPr>
        <p:txBody>
          <a:bodyPr/>
          <a:lstStyle/>
          <a:p>
            <a:r>
              <a:rPr lang="be-BY" b="1" i="1" dirty="0">
                <a:solidFill>
                  <a:srgbClr val="FFFF00"/>
                </a:solidFill>
              </a:rPr>
              <a:t>Мышление</a:t>
            </a:r>
            <a:r>
              <a:rPr lang="be-BY" dirty="0">
                <a:solidFill>
                  <a:srgbClr val="FFFF00"/>
                </a:solidFill>
              </a:rPr>
              <a:t> </a:t>
            </a:r>
            <a:r>
              <a:rPr lang="be-BY" dirty="0"/>
              <a:t>- это </a:t>
            </a:r>
            <a:r>
              <a:rPr lang="be-BY" u="sng" dirty="0"/>
              <a:t>способность человека рассуждать, мыслить</a:t>
            </a:r>
            <a:r>
              <a:rPr lang="be-BY" dirty="0"/>
              <a:t>, представляющая собою </a:t>
            </a:r>
            <a:endParaRPr lang="be-BY" dirty="0" smtClean="0"/>
          </a:p>
          <a:p>
            <a:r>
              <a:rPr lang="be-BY" dirty="0" smtClean="0"/>
              <a:t>процесс </a:t>
            </a:r>
            <a:r>
              <a:rPr lang="be-BY" u="sng" dirty="0"/>
              <a:t>отражения объективной действительности</a:t>
            </a:r>
            <a:r>
              <a:rPr lang="be-BY" dirty="0"/>
              <a:t> </a:t>
            </a:r>
            <a:endParaRPr lang="be-BY" dirty="0" smtClean="0"/>
          </a:p>
          <a:p>
            <a:r>
              <a:rPr lang="be-BY" dirty="0" smtClean="0"/>
              <a:t>в </a:t>
            </a:r>
            <a:r>
              <a:rPr lang="be-BY" u="sng" dirty="0"/>
              <a:t>представлениях, суждениях, понятиях</a:t>
            </a:r>
            <a:r>
              <a:rPr lang="be-BY" dirty="0"/>
              <a:t>. </a:t>
            </a:r>
            <a:endParaRPr lang="ru-RU" dirty="0"/>
          </a:p>
        </p:txBody>
      </p:sp>
      <p:pic>
        <p:nvPicPr>
          <p:cNvPr id="1028" name="Picture 4" descr="http://tenoten.ru/data/media/psychological_medium/0001/01/169_psychological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55105"/>
            <a:ext cx="45434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3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471726" cy="1023608"/>
          </a:xfrm>
        </p:spPr>
        <p:txBody>
          <a:bodyPr/>
          <a:lstStyle/>
          <a:p>
            <a:r>
              <a:rPr lang="ru-RU" smtClean="0"/>
              <a:t>Ясность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5"/>
            <a:ext cx="4352956" cy="5105416"/>
          </a:xfrm>
        </p:spPr>
        <p:txBody>
          <a:bodyPr>
            <a:normAutofit fontScale="92500"/>
          </a:bodyPr>
          <a:lstStyle/>
          <a:p>
            <a:r>
              <a:rPr lang="be-BY" smtClean="0">
                <a:solidFill>
                  <a:srgbClr val="FFC000"/>
                </a:solidFill>
              </a:rPr>
              <a:t>Аристотель</a:t>
            </a:r>
            <a:r>
              <a:rPr lang="be-BY" smtClean="0"/>
              <a:t>: </a:t>
            </a:r>
            <a:r>
              <a:rPr lang="be-BY" i="1" smtClean="0"/>
              <a:t>«Достоинство стиля заключается в ясности; доказательством этому служит то, что, раз речь не ясна, она не достигает своей цели»</a:t>
            </a:r>
          </a:p>
          <a:p>
            <a:r>
              <a:rPr lang="be-BY" smtClean="0">
                <a:solidFill>
                  <a:srgbClr val="FFC000"/>
                </a:solidFill>
              </a:rPr>
              <a:t>П. Сергеич</a:t>
            </a:r>
            <a:r>
              <a:rPr lang="be-BY" smtClean="0"/>
              <a:t>: </a:t>
            </a:r>
            <a:r>
              <a:rPr lang="be-BY" i="1" smtClean="0"/>
              <a:t>«… Не так говорите, чтобы мог понять, а так, чтобы не мог не понять вас судья»</a:t>
            </a:r>
            <a:endParaRPr lang="be-BY" i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14291"/>
            <a:ext cx="4500594" cy="603411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Чем достигается ясность?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smtClean="0"/>
              <a:t>глубоким знанием материала, </a:t>
            </a:r>
          </a:p>
          <a:p>
            <a:r>
              <a:rPr lang="be-BY" smtClean="0"/>
              <a:t>четкой композицией речи, </a:t>
            </a:r>
          </a:p>
          <a:p>
            <a:r>
              <a:rPr lang="be-BY" smtClean="0"/>
              <a:t>логичностью изложения, </a:t>
            </a:r>
          </a:p>
          <a:p>
            <a:r>
              <a:rPr lang="be-BY" smtClean="0"/>
              <a:t>убедительностью аргументов</a:t>
            </a:r>
          </a:p>
          <a:p>
            <a:pPr algn="ctr">
              <a:buNone/>
            </a:pPr>
            <a:r>
              <a:rPr lang="ru-RU" b="1" smtClean="0">
                <a:solidFill>
                  <a:srgbClr val="FFFF00"/>
                </a:solidFill>
              </a:rPr>
              <a:t>Причины неясной речи:</a:t>
            </a:r>
          </a:p>
          <a:p>
            <a:r>
              <a:rPr lang="be-BY" smtClean="0"/>
              <a:t>нечеткое знание материалов дела, </a:t>
            </a:r>
          </a:p>
          <a:p>
            <a:r>
              <a:rPr lang="be-BY" smtClean="0"/>
              <a:t>низкая культура мышления</a:t>
            </a:r>
          </a:p>
          <a:p>
            <a:r>
              <a:rPr lang="ru-RU" smtClean="0"/>
              <a:t>неясность мышления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69840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000528" cy="1023608"/>
          </a:xfrm>
        </p:spPr>
        <p:txBody>
          <a:bodyPr>
            <a:normAutofit fontScale="90000"/>
          </a:bodyPr>
          <a:lstStyle/>
          <a:p>
            <a:r>
              <a:rPr lang="ru-RU" smtClean="0"/>
              <a:t>Причины неясности: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16"/>
            <a:ext cx="4352956" cy="2500330"/>
          </a:xfrm>
        </p:spPr>
        <p:txBody>
          <a:bodyPr>
            <a:normAutofit fontScale="77500" lnSpcReduction="20000"/>
          </a:bodyPr>
          <a:lstStyle/>
          <a:p>
            <a:r>
              <a:rPr lang="be-BY" smtClean="0"/>
              <a:t>использование иноязычных слов и узкоспециальных терминов </a:t>
            </a:r>
          </a:p>
          <a:p>
            <a:r>
              <a:rPr lang="be-BY" smtClean="0"/>
              <a:t>неуместное использование местоимений</a:t>
            </a:r>
          </a:p>
          <a:p>
            <a:r>
              <a:rPr lang="be-BY" smtClean="0"/>
              <a:t>многословие</a:t>
            </a:r>
          </a:p>
          <a:p>
            <a:r>
              <a:rPr lang="be-BY" smtClean="0"/>
              <a:t>нарушение согласования</a:t>
            </a:r>
          </a:p>
          <a:p>
            <a:r>
              <a:rPr lang="be-BY" smtClean="0"/>
              <a:t>неправильный порядок слов</a:t>
            </a:r>
            <a:endParaRPr lang="be-BY" i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14290"/>
            <a:ext cx="4714876" cy="6643709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Примеры: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i="1" smtClean="0"/>
              <a:t>В ее жизни встал известный ингредиент</a:t>
            </a:r>
            <a:r>
              <a:rPr lang="be-BY" smtClean="0"/>
              <a:t>;</a:t>
            </a:r>
          </a:p>
          <a:p>
            <a:r>
              <a:rPr lang="be-BY" i="1" smtClean="0"/>
              <a:t>В соответствии с установленной длительностью</a:t>
            </a:r>
            <a:r>
              <a:rPr lang="be-BY" smtClean="0"/>
              <a:t> </a:t>
            </a:r>
            <a:r>
              <a:rPr lang="be-BY" i="1" smtClean="0"/>
              <a:t>нахождения</a:t>
            </a:r>
            <a:r>
              <a:rPr lang="be-BY" smtClean="0"/>
              <a:t> </a:t>
            </a:r>
            <a:r>
              <a:rPr lang="be-BY" i="1" smtClean="0"/>
              <a:t>на излечении потерпевшего, его действия могут быть квалифицированы только статьей 112, поскольку он лечился  менее четырех недель</a:t>
            </a:r>
            <a:r>
              <a:rPr lang="be-BY" smtClean="0"/>
              <a:t>;</a:t>
            </a:r>
          </a:p>
          <a:p>
            <a:r>
              <a:rPr lang="be-BY" i="1" smtClean="0"/>
              <a:t>Другие показания давались Иванченко о том,</a:t>
            </a:r>
            <a:r>
              <a:rPr lang="be-BY" smtClean="0"/>
              <a:t> </a:t>
            </a:r>
            <a:r>
              <a:rPr lang="be-BY" i="1" smtClean="0"/>
              <a:t>что у него, значит, украли, значит, это самое;</a:t>
            </a:r>
            <a:endParaRPr lang="be-BY" smtClean="0"/>
          </a:p>
          <a:p>
            <a:r>
              <a:rPr lang="be-BY" i="1" smtClean="0"/>
              <a:t>Он не отрицает факта кражи вещей личного имущества Скворцовой, которая принадлежала товарищу Петрову;</a:t>
            </a:r>
          </a:p>
          <a:p>
            <a:r>
              <a:rPr lang="be-BY" i="1" smtClean="0"/>
              <a:t>Потеряева распустила свою корову, которая топчет огороды, пьяная бегает по соседям, грозит избить Юшкова и ругается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62573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471726" cy="1023608"/>
          </a:xfrm>
        </p:spPr>
        <p:txBody>
          <a:bodyPr>
            <a:normAutofit fontScale="90000"/>
          </a:bodyPr>
          <a:lstStyle/>
          <a:p>
            <a:r>
              <a:rPr lang="ru-RU" smtClean="0"/>
              <a:t>Точность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786314" cy="3857651"/>
          </a:xfrm>
        </p:spPr>
        <p:txBody>
          <a:bodyPr>
            <a:normAutofit/>
          </a:bodyPr>
          <a:lstStyle/>
          <a:p>
            <a:r>
              <a:rPr lang="be-BY" smtClean="0">
                <a:solidFill>
                  <a:srgbClr val="FFC000"/>
                </a:solidFill>
              </a:rPr>
              <a:t>Фактическая, предметная</a:t>
            </a:r>
            <a:r>
              <a:rPr lang="be-BY" smtClean="0"/>
              <a:t>: характеристика содержания речи на основе соотношения речи и действительности</a:t>
            </a:r>
            <a:endParaRPr lang="be-BY" i="1" smtClean="0"/>
          </a:p>
          <a:p>
            <a:r>
              <a:rPr lang="be-BY" smtClean="0">
                <a:solidFill>
                  <a:srgbClr val="FFC000"/>
                </a:solidFill>
              </a:rPr>
              <a:t>Понятийная, смысловая</a:t>
            </a:r>
            <a:r>
              <a:rPr lang="be-BY" smtClean="0"/>
              <a:t>: соотношение речи и мышления</a:t>
            </a:r>
            <a:endParaRPr lang="be-BY" i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14290"/>
            <a:ext cx="4214810" cy="478634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Чем достигается точность?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smtClean="0"/>
              <a:t>глубоким знанием материала, </a:t>
            </a:r>
          </a:p>
          <a:p>
            <a:r>
              <a:rPr lang="be-BY" smtClean="0"/>
              <a:t>точное словоупотребление, </a:t>
            </a:r>
          </a:p>
          <a:p>
            <a:r>
              <a:rPr lang="be-BY" smtClean="0"/>
              <a:t>цитирование, </a:t>
            </a:r>
          </a:p>
          <a:p>
            <a:r>
              <a:rPr lang="be-BY" smtClean="0"/>
              <a:t>юридические термины</a:t>
            </a:r>
          </a:p>
          <a:p>
            <a:r>
              <a:rPr lang="ru-RU" smtClean="0"/>
              <a:t>повторы</a:t>
            </a:r>
            <a:endParaRPr lang="be-BY" smtClean="0"/>
          </a:p>
        </p:txBody>
      </p:sp>
      <p:sp>
        <p:nvSpPr>
          <p:cNvPr id="6" name="TextBox 5"/>
          <p:cNvSpPr txBox="1"/>
          <p:nvPr/>
        </p:nvSpPr>
        <p:spPr>
          <a:xfrm>
            <a:off x="285720" y="5286388"/>
            <a:ext cx="764383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FFFF00"/>
                </a:solidFill>
              </a:rPr>
              <a:t>Пороховщиков</a:t>
            </a:r>
            <a:r>
              <a:rPr lang="ru-RU" sz="2000" smtClean="0"/>
              <a:t>: </a:t>
            </a:r>
            <a:r>
              <a:rPr lang="be-BY" sz="2400" smtClean="0"/>
              <a:t>одно неудачное выражение может извратить мысль, сделать трогательное смешным, значительное лишить содержания</a:t>
            </a:r>
            <a:endParaRPr lang="be-BY" sz="2400"/>
          </a:p>
        </p:txBody>
      </p:sp>
    </p:spTree>
    <p:extLst>
      <p:ext uri="{BB962C8B-B14F-4D97-AF65-F5344CB8AC3E}">
        <p14:creationId xmlns:p14="http://schemas.microsoft.com/office/powerpoint/2010/main" val="3255144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757478" cy="1023608"/>
          </a:xfrm>
        </p:spPr>
        <p:txBody>
          <a:bodyPr/>
          <a:lstStyle/>
          <a:p>
            <a:r>
              <a:rPr lang="ru-RU" smtClean="0"/>
              <a:t>Точность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214810" cy="542928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smtClean="0">
                <a:solidFill>
                  <a:srgbClr val="FFFF00"/>
                </a:solidFill>
              </a:rPr>
              <a:t>Причины неточной речи:</a:t>
            </a:r>
          </a:p>
          <a:p>
            <a:r>
              <a:rPr lang="be-BY" smtClean="0"/>
              <a:t>нечеткое знание материалов дела, </a:t>
            </a:r>
          </a:p>
          <a:p>
            <a:r>
              <a:rPr lang="be-BY" smtClean="0"/>
              <a:t>употребление слов без учета их значения</a:t>
            </a:r>
          </a:p>
          <a:p>
            <a:r>
              <a:rPr lang="be-BY" smtClean="0"/>
              <a:t>смешение паронимов</a:t>
            </a:r>
          </a:p>
          <a:p>
            <a:r>
              <a:rPr lang="be-BY" smtClean="0"/>
              <a:t>недоговаривание суффикса </a:t>
            </a:r>
            <a:r>
              <a:rPr lang="be-BY" i="1" smtClean="0"/>
              <a:t>-ся </a:t>
            </a:r>
          </a:p>
          <a:p>
            <a:r>
              <a:rPr lang="ru-RU" smtClean="0"/>
              <a:t>Пропуск частицы </a:t>
            </a:r>
            <a:r>
              <a:rPr lang="ru-RU" i="1" smtClean="0"/>
              <a:t>не</a:t>
            </a:r>
          </a:p>
          <a:p>
            <a:r>
              <a:rPr lang="ru-RU" smtClean="0"/>
              <a:t>засорение «лишними» словами</a:t>
            </a:r>
          </a:p>
          <a:p>
            <a:r>
              <a:rPr lang="be-BY" smtClean="0"/>
              <a:t>употребление иноязычных слов без учета их значения</a:t>
            </a:r>
            <a:endParaRPr lang="be-BY"/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6857999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Примеры: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i="1" smtClean="0"/>
              <a:t>беспричинно </a:t>
            </a:r>
            <a:r>
              <a:rPr lang="be-BY" smtClean="0"/>
              <a:t> </a:t>
            </a:r>
            <a:r>
              <a:rPr lang="be-BY" i="1" smtClean="0"/>
              <a:t>из хулиганских побуждений</a:t>
            </a:r>
            <a:r>
              <a:rPr lang="be-BY" smtClean="0"/>
              <a:t>;</a:t>
            </a:r>
          </a:p>
          <a:p>
            <a:r>
              <a:rPr lang="be-BY" i="1" smtClean="0"/>
              <a:t>достаточно (вместо довольно)</a:t>
            </a:r>
            <a:r>
              <a:rPr lang="be-BY" smtClean="0"/>
              <a:t>;</a:t>
            </a:r>
          </a:p>
          <a:p>
            <a:r>
              <a:rPr lang="be-BY" i="1" smtClean="0"/>
              <a:t>принудительное лечение от алкоголя (алкоголизма);</a:t>
            </a:r>
            <a:endParaRPr lang="be-BY" smtClean="0"/>
          </a:p>
          <a:p>
            <a:r>
              <a:rPr lang="be-BY" i="1" smtClean="0"/>
              <a:t>наращивание преступности (нарастание);</a:t>
            </a:r>
          </a:p>
          <a:p>
            <a:r>
              <a:rPr lang="be-BY" i="1" smtClean="0"/>
              <a:t>не входили в его компетентность (компетенцию);</a:t>
            </a:r>
          </a:p>
          <a:p>
            <a:r>
              <a:rPr lang="be-BY" i="1" smtClean="0"/>
              <a:t>согласно документам,</a:t>
            </a:r>
            <a:r>
              <a:rPr lang="be-BY" smtClean="0"/>
              <a:t> </a:t>
            </a:r>
            <a:r>
              <a:rPr lang="be-BY" i="1" smtClean="0"/>
              <a:t>имеющим в деле;</a:t>
            </a:r>
          </a:p>
          <a:p>
            <a:r>
              <a:rPr lang="be-BY" i="1" smtClean="0"/>
              <a:t>все это не может сказываться отрицательно</a:t>
            </a:r>
            <a:r>
              <a:rPr lang="be-BY" smtClean="0"/>
              <a:t> </a:t>
            </a:r>
            <a:r>
              <a:rPr lang="be-BY" i="1" smtClean="0"/>
              <a:t>и сказывается отрицательно, как правило, на поведении несовершеннолетнего подростка;</a:t>
            </a:r>
          </a:p>
          <a:p>
            <a:r>
              <a:rPr lang="be-BY" i="1" smtClean="0"/>
              <a:t>ну, значит, в общем-то, что ли, так сказать, как говорится, если можно так сказать, будем так говорить, как бы;</a:t>
            </a:r>
          </a:p>
          <a:p>
            <a:r>
              <a:rPr lang="ru-RU" i="1" smtClean="0"/>
              <a:t>инфляция / девальвация; апробировать / апробовать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71646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1023608"/>
          </a:xfrm>
        </p:spPr>
        <p:txBody>
          <a:bodyPr>
            <a:normAutofit/>
          </a:bodyPr>
          <a:lstStyle/>
          <a:p>
            <a:r>
              <a:rPr lang="ru-RU" smtClean="0"/>
              <a:t>Логичность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786314" cy="5715015"/>
          </a:xfrm>
        </p:spPr>
        <p:txBody>
          <a:bodyPr>
            <a:normAutofit fontScale="92500" lnSpcReduction="20000"/>
          </a:bodyPr>
          <a:lstStyle/>
          <a:p>
            <a:r>
              <a:rPr lang="be-BY" smtClean="0"/>
              <a:t>выражение в смысловых связях компонентов речи </a:t>
            </a:r>
            <a:r>
              <a:rPr lang="be-BY" smtClean="0">
                <a:solidFill>
                  <a:srgbClr val="FFFF00"/>
                </a:solidFill>
              </a:rPr>
              <a:t>связей и отношений между частями и компонентами </a:t>
            </a:r>
            <a:r>
              <a:rPr lang="be-BY" smtClean="0"/>
              <a:t>мысли</a:t>
            </a:r>
            <a:endParaRPr lang="be-BY" i="1" smtClean="0"/>
          </a:p>
          <a:p>
            <a:r>
              <a:rPr lang="ru-RU" smtClean="0">
                <a:solidFill>
                  <a:srgbClr val="FFC000"/>
                </a:solidFill>
              </a:rPr>
              <a:t>Предметная</a:t>
            </a:r>
            <a:r>
              <a:rPr lang="ru-RU" smtClean="0"/>
              <a:t>: </a:t>
            </a:r>
            <a:r>
              <a:rPr lang="be-BY" smtClean="0"/>
              <a:t>соответствии смысловых связей и отношений языковых единиц связям и отношениям предметов и явлений в реальной действительности</a:t>
            </a:r>
          </a:p>
          <a:p>
            <a:r>
              <a:rPr lang="be-BY" smtClean="0">
                <a:solidFill>
                  <a:srgbClr val="FFC000"/>
                </a:solidFill>
              </a:rPr>
              <a:t>Понятийная</a:t>
            </a:r>
            <a:r>
              <a:rPr lang="be-BY" smtClean="0"/>
              <a:t>: отражает логичное движение мысли в смысловых связях элементов языка</a:t>
            </a:r>
            <a:endParaRPr lang="be-BY" i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0"/>
            <a:ext cx="4214810" cy="500066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Чем достигается точность?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smtClean="0"/>
              <a:t>последовательность, </a:t>
            </a:r>
          </a:p>
          <a:p>
            <a:r>
              <a:rPr lang="be-BY" smtClean="0"/>
              <a:t>доказательность, </a:t>
            </a:r>
          </a:p>
          <a:p>
            <a:r>
              <a:rPr lang="be-BY" smtClean="0"/>
              <a:t>композиция речи, </a:t>
            </a:r>
          </a:p>
          <a:p>
            <a:r>
              <a:rPr lang="be-BY" b="1" i="1" smtClean="0">
                <a:solidFill>
                  <a:srgbClr val="FFFF00"/>
                </a:solidFill>
              </a:rPr>
              <a:t>логические приемы: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пределение понятия,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объяснение,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описание,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сравнение,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анализ,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синтез,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абстрагирование</a:t>
            </a:r>
          </a:p>
        </p:txBody>
      </p:sp>
      <p:pic>
        <p:nvPicPr>
          <p:cNvPr id="45058" name="Picture 2" descr="http://constructorus.ru/wp-content/uploads/2011/12/%D0%A3%D0%B1%D0%B5%D0%B4%D0%B8%D1%82%D0%B5%D0%BB%D1%8C%D0%BD%D0%BE%D1%81%D1%82%D1%8C-%D1%80%D0%B5%D1%87%D0%B8-%D0%B7%D0%B0%D0%B2%D0%B8%D1%81%D0%B8%D1%82-%D0%BE%D1%82-%D0%B5%D0%B5-%D1%81%D1%82%D1%80%D1%83%D0%BA%D1%82%D1%83%D1%80%D0%B8%D1%80%D0%BE%D0%B2%D0%B0%D0%BD%D0%BD%D0%BE%D1%81%D1%82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86322"/>
            <a:ext cx="2143108" cy="1922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981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1023608"/>
          </a:xfrm>
        </p:spPr>
        <p:txBody>
          <a:bodyPr>
            <a:normAutofit/>
          </a:bodyPr>
          <a:lstStyle/>
          <a:p>
            <a:r>
              <a:rPr lang="ru-RU" smtClean="0"/>
              <a:t>Уместность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500562" cy="2714643"/>
          </a:xfrm>
        </p:spPr>
        <p:txBody>
          <a:bodyPr>
            <a:normAutofit fontScale="77500" lnSpcReduction="20000"/>
          </a:bodyPr>
          <a:lstStyle/>
          <a:p>
            <a:r>
              <a:rPr lang="be-BY" b="1" i="1" smtClean="0"/>
              <a:t>соотнесенность</a:t>
            </a:r>
            <a:r>
              <a:rPr lang="be-BY" smtClean="0"/>
              <a:t> языковых средств: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 целевой установкой,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 содержанием речи,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 темой,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 задачами, </a:t>
            </a:r>
          </a:p>
          <a:p>
            <a:pPr>
              <a:buFont typeface="Wingdings" pitchFamily="2" charset="2"/>
              <a:buChar char="ü"/>
            </a:pPr>
            <a:r>
              <a:rPr lang="be-BY" smtClean="0">
                <a:solidFill>
                  <a:srgbClr val="FFFF00"/>
                </a:solidFill>
              </a:rPr>
              <a:t>со временем, местом и оратором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5000628" cy="6643710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Чем достигается точность?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smtClean="0"/>
              <a:t>соразмерность языковых средств и содержания.</a:t>
            </a:r>
          </a:p>
          <a:p>
            <a:r>
              <a:rPr lang="be-BY" i="1" smtClean="0">
                <a:solidFill>
                  <a:srgbClr val="FFC000"/>
                </a:solidFill>
              </a:rPr>
              <a:t>П.С. Пороховщиков: «Красота и живость речи уместны не всегда; можно ли щеголять изяществом слога, говоря о результатах медицинского исследования мертвого тела, или блистать красивыми выражениями, передавая содержание гражданской сделки?»</a:t>
            </a:r>
          </a:p>
          <a:p>
            <a:r>
              <a:rPr lang="be-BY" smtClean="0"/>
              <a:t>соответствие языковых средств обстановке.  </a:t>
            </a:r>
          </a:p>
          <a:p>
            <a:r>
              <a:rPr lang="be-BY" i="1" smtClean="0">
                <a:solidFill>
                  <a:srgbClr val="FFC000"/>
                </a:solidFill>
              </a:rPr>
              <a:t>Например, говоря об убийстве, используется фраза “в один прекрасный день…”</a:t>
            </a:r>
          </a:p>
          <a:p>
            <a:r>
              <a:rPr lang="be-BY" smtClean="0"/>
              <a:t>соответствие языковых средств оратору. </a:t>
            </a:r>
          </a:p>
          <a:p>
            <a:r>
              <a:rPr lang="be-BY" i="1" smtClean="0">
                <a:solidFill>
                  <a:srgbClr val="FFC000"/>
                </a:solidFill>
              </a:rPr>
              <a:t>Например, употребление просторечий, жаргонных слов в официальной обстановке (без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142977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1023608"/>
          </a:xfrm>
        </p:spPr>
        <p:txBody>
          <a:bodyPr>
            <a:normAutofit/>
          </a:bodyPr>
          <a:lstStyle/>
          <a:p>
            <a:r>
              <a:rPr lang="ru-RU" smtClean="0"/>
              <a:t>Чистота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3643306" cy="2714643"/>
          </a:xfrm>
        </p:spPr>
        <p:txBody>
          <a:bodyPr>
            <a:normAutofit lnSpcReduction="10000"/>
          </a:bodyPr>
          <a:lstStyle/>
          <a:p>
            <a:r>
              <a:rPr lang="be-BY" smtClean="0"/>
              <a:t>та речь, в которой нет просторечных, жаргонных, диалектных слов, слов-паразитов и т.д.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5000628" cy="664371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Чем достигается точность?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i="1" smtClean="0"/>
              <a:t>ложит, приглянулась</a:t>
            </a:r>
            <a:r>
              <a:rPr lang="be-BY" smtClean="0"/>
              <a:t>.</a:t>
            </a:r>
          </a:p>
          <a:p>
            <a:r>
              <a:rPr lang="be-BY" i="1" smtClean="0"/>
              <a:t>крутые, тащусь, кинуть, балдеть, прикид, облом, прикалываться, тусовка, разборки, раскрутка, достать, челноки, наехать</a:t>
            </a:r>
            <a:r>
              <a:rPr lang="be-BY" smtClean="0"/>
              <a:t>.  </a:t>
            </a:r>
          </a:p>
          <a:p>
            <a:r>
              <a:rPr lang="be-BY" i="1" smtClean="0"/>
              <a:t>высокая крыша, лицо кавказской национальности, крыша поехала, встать на уши, лапшу на уши вешать</a:t>
            </a:r>
            <a:r>
              <a:rPr lang="be-BY" smtClean="0"/>
              <a:t>. </a:t>
            </a:r>
          </a:p>
          <a:p>
            <a:r>
              <a:rPr lang="be-BY" i="1" smtClean="0"/>
              <a:t>заполнители пауз: а-а-а, м-м-м.</a:t>
            </a:r>
          </a:p>
          <a:p>
            <a:r>
              <a:rPr lang="ru-RU" i="1" smtClean="0"/>
              <a:t>значит, как бы</a:t>
            </a:r>
            <a:endParaRPr lang="be-BY" i="1" smtClean="0"/>
          </a:p>
        </p:txBody>
      </p:sp>
      <p:pic>
        <p:nvPicPr>
          <p:cNvPr id="43010" name="Picture 2" descr="http://vmeste-rastem.ru/wp-content/uploads/2013/08/chistota-re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1866900" cy="2447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38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14776" cy="1023608"/>
          </a:xfrm>
        </p:spPr>
        <p:txBody>
          <a:bodyPr>
            <a:normAutofit fontScale="90000"/>
          </a:bodyPr>
          <a:lstStyle/>
          <a:p>
            <a:r>
              <a:rPr lang="ru-RU" smtClean="0"/>
              <a:t>Правильность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143372" cy="5715015"/>
          </a:xfrm>
        </p:spPr>
        <p:txBody>
          <a:bodyPr>
            <a:normAutofit fontScale="85000" lnSpcReduction="10000"/>
          </a:bodyPr>
          <a:lstStyle/>
          <a:p>
            <a:r>
              <a:rPr lang="be-BY" i="1" smtClean="0">
                <a:solidFill>
                  <a:srgbClr val="FFFF00"/>
                </a:solidFill>
              </a:rPr>
              <a:t>соблюдение общепринятых норм </a:t>
            </a:r>
            <a:r>
              <a:rPr lang="be-BY" smtClean="0"/>
              <a:t>литературного языка</a:t>
            </a:r>
          </a:p>
          <a:p>
            <a:r>
              <a:rPr lang="be-BY" b="1" i="1" smtClean="0">
                <a:solidFill>
                  <a:srgbClr val="FFC000"/>
                </a:solidFill>
              </a:rPr>
              <a:t>Языковые нормы </a:t>
            </a:r>
            <a:r>
              <a:rPr lang="be-BY" smtClean="0"/>
              <a:t>- это наиболее распространенные, принятые в общественно-речевой практике и регламентированные правилами варианты произношения, употребления слов, правописания, постановки знаков препинания, словообразования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5000628" cy="6643710"/>
          </a:xfrm>
          <a:solidFill>
            <a:schemeClr val="accent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Виды языковых норм: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i="1" smtClean="0">
                <a:solidFill>
                  <a:srgbClr val="FFFF00"/>
                </a:solidFill>
              </a:rPr>
              <a:t>Лексические</a:t>
            </a:r>
            <a:r>
              <a:rPr lang="be-BY" i="1" smtClean="0"/>
              <a:t> - </a:t>
            </a:r>
            <a:r>
              <a:rPr lang="be-BY" smtClean="0"/>
              <a:t>точность словоупотребления.</a:t>
            </a:r>
          </a:p>
          <a:p>
            <a:r>
              <a:rPr lang="be-BY" i="1" smtClean="0">
                <a:solidFill>
                  <a:srgbClr val="FFFF00"/>
                </a:solidFill>
              </a:rPr>
              <a:t>Орфоэпические</a:t>
            </a:r>
            <a:r>
              <a:rPr lang="be-BY" smtClean="0"/>
              <a:t> - произношение.  </a:t>
            </a:r>
          </a:p>
          <a:p>
            <a:r>
              <a:rPr lang="be-BY" i="1" smtClean="0">
                <a:solidFill>
                  <a:srgbClr val="FFFF00"/>
                </a:solidFill>
              </a:rPr>
              <a:t>Акцентологические</a:t>
            </a:r>
            <a:r>
              <a:rPr lang="be-BY" smtClean="0"/>
              <a:t> - ударение. </a:t>
            </a:r>
          </a:p>
          <a:p>
            <a:r>
              <a:rPr lang="be-BY" i="1" smtClean="0">
                <a:solidFill>
                  <a:srgbClr val="FFFF00"/>
                </a:solidFill>
              </a:rPr>
              <a:t>Грамматические</a:t>
            </a:r>
            <a:r>
              <a:rPr lang="be-BY" smtClean="0"/>
              <a:t> (морфологические и синтаксические) - устанавливают единообразие форм словоизменения и соединения слов в словосочетания и предложения</a:t>
            </a:r>
            <a:r>
              <a:rPr lang="be-BY" i="1" smtClean="0"/>
              <a:t>.</a:t>
            </a:r>
          </a:p>
          <a:p>
            <a:r>
              <a:rPr lang="be-BY" i="1" smtClean="0">
                <a:solidFill>
                  <a:srgbClr val="FFFF00"/>
                </a:solidFill>
              </a:rPr>
              <a:t>Стилистические</a:t>
            </a:r>
            <a:r>
              <a:rPr lang="be-BY" smtClean="0"/>
              <a:t> - обеспечивают уместность в речи эмоционально и функционально окрашенных языковых средств</a:t>
            </a:r>
            <a:endParaRPr lang="be-BY" i="1" smtClean="0"/>
          </a:p>
        </p:txBody>
      </p:sp>
    </p:spTree>
    <p:extLst>
      <p:ext uri="{BB962C8B-B14F-4D97-AF65-F5344CB8AC3E}">
        <p14:creationId xmlns:p14="http://schemas.microsoft.com/office/powerpoint/2010/main" val="300808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14776" cy="1023608"/>
          </a:xfrm>
        </p:spPr>
        <p:txBody>
          <a:bodyPr>
            <a:normAutofit fontScale="90000"/>
          </a:bodyPr>
          <a:lstStyle/>
          <a:p>
            <a:r>
              <a:rPr lang="ru-RU" smtClean="0"/>
              <a:t>Лаконичность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143372" cy="5715015"/>
          </a:xfrm>
        </p:spPr>
        <p:txBody>
          <a:bodyPr>
            <a:normAutofit fontScale="85000" lnSpcReduction="10000"/>
          </a:bodyPr>
          <a:lstStyle/>
          <a:p>
            <a:r>
              <a:rPr lang="be-BY" i="1" smtClean="0">
                <a:solidFill>
                  <a:srgbClr val="FFFF00"/>
                </a:solidFill>
              </a:rPr>
              <a:t>Пороховщиков: </a:t>
            </a:r>
            <a:r>
              <a:rPr lang="be-BY" smtClean="0"/>
              <a:t>«Речь должна быть коротка и содержательна»</a:t>
            </a:r>
          </a:p>
          <a:p>
            <a:r>
              <a:rPr lang="be-BY" smtClean="0"/>
              <a:t>Длительность выступления зависит от обстоятельств конкретного дела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5000628" cy="6643710"/>
          </a:xfrm>
          <a:solidFill>
            <a:schemeClr val="accent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Достигается: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smtClean="0"/>
              <a:t>точным выражением мыслей, </a:t>
            </a:r>
          </a:p>
          <a:p>
            <a:r>
              <a:rPr lang="be-BY" smtClean="0"/>
              <a:t>наличием четких формулировок, </a:t>
            </a:r>
          </a:p>
          <a:p>
            <a:r>
              <a:rPr lang="be-BY" smtClean="0"/>
              <a:t>отсутствием лишних слов, не несущих информации, </a:t>
            </a:r>
          </a:p>
          <a:p>
            <a:r>
              <a:rPr lang="be-BY" smtClean="0"/>
              <a:t>отсутствием многословия и лишних, неуместных мыслей</a:t>
            </a:r>
          </a:p>
          <a:p>
            <a:r>
              <a:rPr lang="ru-RU" i="1" smtClean="0"/>
              <a:t>Отсутствием </a:t>
            </a:r>
            <a:r>
              <a:rPr lang="ru-RU" b="1" i="1" smtClean="0">
                <a:solidFill>
                  <a:srgbClr val="FFC000"/>
                </a:solidFill>
              </a:rPr>
              <a:t>плеоназмов</a:t>
            </a:r>
            <a:r>
              <a:rPr lang="ru-RU" i="1" smtClean="0"/>
              <a:t> - </a:t>
            </a:r>
            <a:r>
              <a:rPr lang="be-BY" smtClean="0"/>
              <a:t>сочетание слов, в которых первое слово заключает в себе значение второго (</a:t>
            </a:r>
            <a:r>
              <a:rPr lang="be-BY" i="1" smtClean="0"/>
              <a:t>поселился жить в гостинице, пинал ногами, толпа народа, 100 рублей денег, белая блондинка)</a:t>
            </a:r>
          </a:p>
          <a:p>
            <a:r>
              <a:rPr lang="ru-RU" i="1" smtClean="0"/>
              <a:t>Отсутствием </a:t>
            </a:r>
            <a:r>
              <a:rPr lang="ru-RU" b="1" i="1" smtClean="0">
                <a:solidFill>
                  <a:srgbClr val="FFC000"/>
                </a:solidFill>
              </a:rPr>
              <a:t>тавтологии</a:t>
            </a:r>
            <a:r>
              <a:rPr lang="ru-RU" i="1" smtClean="0"/>
              <a:t> - </a:t>
            </a:r>
            <a:r>
              <a:rPr lang="be-BY" smtClean="0"/>
              <a:t>повторение одного и того же слова или однокоренных слов</a:t>
            </a:r>
            <a:endParaRPr lang="be-BY" i="1" smtClean="0"/>
          </a:p>
        </p:txBody>
      </p:sp>
    </p:spTree>
    <p:extLst>
      <p:ext uri="{BB962C8B-B14F-4D97-AF65-F5344CB8AC3E}">
        <p14:creationId xmlns:p14="http://schemas.microsoft.com/office/powerpoint/2010/main" val="92258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857652" cy="1023608"/>
          </a:xfrm>
        </p:spPr>
        <p:txBody>
          <a:bodyPr>
            <a:normAutofit/>
          </a:bodyPr>
          <a:lstStyle/>
          <a:p>
            <a:r>
              <a:rPr lang="ru-RU" sz="2800" smtClean="0"/>
              <a:t>Самобытность (Индивидуальность)</a:t>
            </a:r>
            <a:endParaRPr lang="be-BY" sz="28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143372" cy="3786213"/>
          </a:xfrm>
        </p:spPr>
        <p:txBody>
          <a:bodyPr>
            <a:normAutofit fontScale="77500" lnSpcReduction="20000"/>
          </a:bodyPr>
          <a:lstStyle/>
          <a:p>
            <a:r>
              <a:rPr lang="be-BY" smtClean="0"/>
              <a:t>умение говорить о самых знакомых фактах </a:t>
            </a:r>
            <a:r>
              <a:rPr lang="be-BY" smtClean="0">
                <a:solidFill>
                  <a:srgbClr val="FFC000"/>
                </a:solidFill>
              </a:rPr>
              <a:t>своими словами</a:t>
            </a:r>
            <a:r>
              <a:rPr lang="be-BY" smtClean="0"/>
              <a:t>, не употребляя </a:t>
            </a:r>
            <a:r>
              <a:rPr lang="be-BY" smtClean="0">
                <a:solidFill>
                  <a:srgbClr val="FFC000"/>
                </a:solidFill>
              </a:rPr>
              <a:t>речевых штампов</a:t>
            </a:r>
          </a:p>
          <a:p>
            <a:r>
              <a:rPr lang="be-BY" b="1" smtClean="0">
                <a:solidFill>
                  <a:srgbClr val="FFFF00"/>
                </a:solidFill>
              </a:rPr>
              <a:t>Штампы</a:t>
            </a:r>
            <a:r>
              <a:rPr lang="be-BY" smtClean="0"/>
              <a:t> - это шаблонные, часто употребляемые в речи и надоевшие слова и выражения с потускневшей от частого употребления семантикой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5000628" cy="6643710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Штампы: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be-BY" i="1" smtClean="0"/>
              <a:t>активный борец; </a:t>
            </a:r>
          </a:p>
          <a:p>
            <a:r>
              <a:rPr lang="be-BY" i="1" smtClean="0"/>
              <a:t>в теплой, дружественной обстановке; </a:t>
            </a:r>
          </a:p>
          <a:p>
            <a:r>
              <a:rPr lang="be-BY" i="1" smtClean="0"/>
              <a:t>большие успехи; </a:t>
            </a:r>
          </a:p>
          <a:p>
            <a:r>
              <a:rPr lang="be-BY" i="1" smtClean="0"/>
              <a:t>неизгладимое впечатление; </a:t>
            </a:r>
          </a:p>
          <a:p>
            <a:r>
              <a:rPr lang="be-BY" i="1" smtClean="0"/>
              <a:t>достойная встреча; </a:t>
            </a:r>
          </a:p>
          <a:p>
            <a:r>
              <a:rPr lang="be-BY" i="1" smtClean="0"/>
              <a:t>резкая критика; </a:t>
            </a:r>
          </a:p>
          <a:p>
            <a:r>
              <a:rPr lang="be-BY" i="1" smtClean="0"/>
              <a:t>широкий размах; </a:t>
            </a:r>
          </a:p>
          <a:p>
            <a:r>
              <a:rPr lang="be-BY" i="1" smtClean="0"/>
              <a:t>бурные, продолжительные аплодисменты; </a:t>
            </a:r>
          </a:p>
          <a:p>
            <a:r>
              <a:rPr lang="be-BY" i="1" smtClean="0"/>
              <a:t>горячий отклик.</a:t>
            </a:r>
          </a:p>
          <a:p>
            <a:r>
              <a:rPr lang="be-BY" i="1" smtClean="0"/>
              <a:t>беспричинно, из хулиганских побуждений;</a:t>
            </a:r>
          </a:p>
          <a:p>
            <a:r>
              <a:rPr lang="be-BY" i="1" smtClean="0"/>
              <a:t>пинать ногами; </a:t>
            </a:r>
          </a:p>
          <a:p>
            <a:r>
              <a:rPr lang="be-BY" i="1" smtClean="0"/>
              <a:t>назначить дело слушанием;</a:t>
            </a:r>
          </a:p>
          <a:p>
            <a:r>
              <a:rPr lang="be-BY" i="1" smtClean="0"/>
              <a:t>дело производством прекратить.</a:t>
            </a:r>
          </a:p>
          <a:p>
            <a:r>
              <a:rPr lang="ru-RU" i="1" smtClean="0"/>
              <a:t>Часто повторяющиеся метафоры, одни и те же фразы</a:t>
            </a:r>
          </a:p>
          <a:p>
            <a:r>
              <a:rPr lang="ru-RU" i="1" smtClean="0"/>
              <a:t>Штампованные композиционные части речи (вступление)</a:t>
            </a:r>
            <a:endParaRPr lang="be-BY" i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85720" y="4857760"/>
            <a:ext cx="35719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e-BY" b="1" smtClean="0">
                <a:solidFill>
                  <a:srgbClr val="FFC000"/>
                </a:solidFill>
              </a:rPr>
              <a:t>Пороховщиков</a:t>
            </a:r>
            <a:r>
              <a:rPr lang="be-BY" smtClean="0"/>
              <a:t>:  «Не говорите: преступление совершено под покровом ночи, цепь улик сковала подсудимого… Уши вянут от таких метафор»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2927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 smtClean="0">
                <a:effectLst/>
              </a:rPr>
              <a:t>Законы </a:t>
            </a:r>
            <a:r>
              <a:rPr lang="be-BY" b="1" i="1" dirty="0">
                <a:effectLst/>
              </a:rPr>
              <a:t>мышления</a:t>
            </a:r>
            <a:r>
              <a:rPr lang="be-BY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/>
              <a:t>закон тождества, </a:t>
            </a:r>
            <a:endParaRPr lang="be-BY" dirty="0" smtClean="0"/>
          </a:p>
          <a:p>
            <a:r>
              <a:rPr lang="be-BY" dirty="0" smtClean="0"/>
              <a:t>закон </a:t>
            </a:r>
            <a:r>
              <a:rPr lang="be-BY" dirty="0"/>
              <a:t>противоречия, </a:t>
            </a:r>
            <a:endParaRPr lang="be-BY" dirty="0" smtClean="0"/>
          </a:p>
          <a:p>
            <a:r>
              <a:rPr lang="be-BY" dirty="0" smtClean="0"/>
              <a:t>закон </a:t>
            </a:r>
            <a:r>
              <a:rPr lang="be-BY" dirty="0"/>
              <a:t>исключенного </a:t>
            </a:r>
            <a:r>
              <a:rPr lang="be-BY" dirty="0" smtClean="0"/>
              <a:t>третьего,</a:t>
            </a:r>
          </a:p>
          <a:p>
            <a:r>
              <a:rPr lang="be-BY" dirty="0" smtClean="0"/>
              <a:t>закон </a:t>
            </a:r>
            <a:r>
              <a:rPr lang="be-BY" dirty="0"/>
              <a:t>достаточного основания.</a:t>
            </a:r>
            <a:endParaRPr lang="ru-RU" dirty="0"/>
          </a:p>
        </p:txBody>
      </p:sp>
      <p:pic>
        <p:nvPicPr>
          <p:cNvPr id="4098" name="Picture 2" descr="http://www.training.com.ua/data/image/release/2010/05/evromenedzhment_r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6632"/>
            <a:ext cx="2376263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4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71834" cy="785818"/>
          </a:xfrm>
        </p:spPr>
        <p:txBody>
          <a:bodyPr>
            <a:normAutofit/>
          </a:bodyPr>
          <a:lstStyle/>
          <a:p>
            <a:r>
              <a:rPr lang="ru-RU" sz="3200" smtClean="0"/>
              <a:t>Богатство</a:t>
            </a:r>
            <a:endParaRPr lang="be-BY" sz="32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5"/>
            <a:ext cx="4143372" cy="5500725"/>
          </a:xfrm>
        </p:spPr>
        <p:txBody>
          <a:bodyPr>
            <a:normAutofit fontScale="85000" lnSpcReduction="20000"/>
          </a:bodyPr>
          <a:lstStyle/>
          <a:p>
            <a:r>
              <a:rPr lang="be-BY" smtClean="0">
                <a:solidFill>
                  <a:srgbClr val="FFC000"/>
                </a:solidFill>
              </a:rPr>
              <a:t>максимальное</a:t>
            </a:r>
            <a:r>
              <a:rPr lang="be-BY" smtClean="0"/>
              <a:t> использование </a:t>
            </a:r>
            <a:r>
              <a:rPr lang="be-BY" smtClean="0">
                <a:solidFill>
                  <a:srgbClr val="FFC000"/>
                </a:solidFill>
              </a:rPr>
              <a:t>разнообразных средств языка</a:t>
            </a:r>
            <a:r>
              <a:rPr lang="be-BY" smtClean="0"/>
              <a:t>, которые необходимы для эффективной передачи информации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5000628" cy="6643710"/>
          </a:xfrm>
          <a:solidFill>
            <a:schemeClr val="accent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be-BY" b="1" smtClean="0">
                <a:solidFill>
                  <a:srgbClr val="FFFF00"/>
                </a:solidFill>
              </a:rPr>
              <a:t>Требования:</a:t>
            </a:r>
            <a:endParaRPr lang="ru-RU" b="1" smtClean="0">
              <a:solidFill>
                <a:srgbClr val="FFFF00"/>
              </a:solidFill>
            </a:endParaRPr>
          </a:p>
          <a:p>
            <a:r>
              <a:rPr lang="ru-RU" i="1" smtClean="0"/>
              <a:t>Отсутствие штампов, повторов</a:t>
            </a:r>
          </a:p>
          <a:p>
            <a:r>
              <a:rPr lang="ru-RU" i="1" smtClean="0"/>
              <a:t>Большой </a:t>
            </a:r>
            <a:r>
              <a:rPr lang="ru-RU" i="1" smtClean="0">
                <a:solidFill>
                  <a:srgbClr val="FFC000"/>
                </a:solidFill>
              </a:rPr>
              <a:t>словарный запас</a:t>
            </a:r>
          </a:p>
          <a:p>
            <a:r>
              <a:rPr lang="be-BY" smtClean="0"/>
              <a:t>Активный состав моделей словосочетаний и предложений</a:t>
            </a:r>
          </a:p>
          <a:p>
            <a:r>
              <a:rPr lang="be-BY" smtClean="0"/>
              <a:t>Использование </a:t>
            </a:r>
            <a:r>
              <a:rPr lang="be-BY" smtClean="0">
                <a:solidFill>
                  <a:srgbClr val="FFC000"/>
                </a:solidFill>
              </a:rPr>
              <a:t>различных</a:t>
            </a:r>
            <a:r>
              <a:rPr lang="be-BY" smtClean="0"/>
              <a:t> </a:t>
            </a:r>
            <a:r>
              <a:rPr lang="be-BY" smtClean="0">
                <a:solidFill>
                  <a:srgbClr val="FFC000"/>
                </a:solidFill>
              </a:rPr>
              <a:t>синтаксических конструкций</a:t>
            </a:r>
            <a:r>
              <a:rPr lang="be-BY" smtClean="0"/>
              <a:t>: восклицательные и повествовательные предложения, простые и сложные, конструкции с прямой речью, сравнительными и причастными оборотами, с однородными членами предложения, с уточняющими обстоятельствами</a:t>
            </a:r>
          </a:p>
          <a:p>
            <a:r>
              <a:rPr lang="ru-RU" smtClean="0"/>
              <a:t>Использование </a:t>
            </a:r>
            <a:r>
              <a:rPr lang="ru-RU" smtClean="0">
                <a:solidFill>
                  <a:srgbClr val="FFC000"/>
                </a:solidFill>
              </a:rPr>
              <a:t>изобразительных средств</a:t>
            </a:r>
            <a:endParaRPr lang="be-BY" smtClean="0">
              <a:solidFill>
                <a:srgbClr val="FFC000"/>
              </a:solidFill>
            </a:endParaRPr>
          </a:p>
        </p:txBody>
      </p:sp>
      <p:pic>
        <p:nvPicPr>
          <p:cNvPr id="38914" name="Picture 2" descr="http://cs22.babysfera.ru/b/5/c/f/3529350.124856266.jpeg"/>
          <p:cNvPicPr>
            <a:picLocks noChangeAspect="1" noChangeArrowheads="1"/>
          </p:cNvPicPr>
          <p:nvPr/>
        </p:nvPicPr>
        <p:blipFill>
          <a:blip r:embed="rId2"/>
          <a:srcRect b="13204"/>
          <a:stretch>
            <a:fillRect/>
          </a:stretch>
        </p:blipFill>
        <p:spPr bwMode="auto">
          <a:xfrm>
            <a:off x="0" y="3714752"/>
            <a:ext cx="4071934" cy="2481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726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/>
          <a:lstStyle/>
          <a:p>
            <a:pPr algn="ctr"/>
            <a:r>
              <a:rPr lang="ru-RU" smtClean="0"/>
              <a:t>Богатство речи</a:t>
            </a:r>
            <a:endParaRPr lang="be-BY"/>
          </a:p>
        </p:txBody>
      </p:sp>
      <p:pic>
        <p:nvPicPr>
          <p:cNvPr id="50178" name="Picture 2" descr="http://2.bp.blogspot.com/-8_q4ULjWURA/UV3UYukwM_I/AAAAAAAAAUw/cKYPFJkYHLI/s1600/AutoCollage_%D0%91%D0%BE%D0%B3%D0%B0%D1%82%D1%81%D1%82%D0%B2%D0%BE+%D1%80%D1%83%D1%81%D1%81%D0%BA%D0%BE%D0%B3%D0%BE+%D1%8F%D0%B7%D1%8B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30760"/>
            <a:ext cx="8572528" cy="552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62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614363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3. Средства речевого воздействия</a:t>
            </a:r>
            <a:endParaRPr lang="be-BY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3116"/>
            <a:ext cx="8501122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i="1" smtClean="0">
                <a:solidFill>
                  <a:srgbClr val="FFC000"/>
                </a:solidFill>
              </a:rPr>
              <a:t>Воздействие</a:t>
            </a:r>
            <a:r>
              <a:rPr lang="ru-RU" sz="2200" smtClean="0"/>
              <a:t> - </a:t>
            </a:r>
            <a:r>
              <a:rPr lang="ru-RU" sz="2200" i="1" smtClean="0"/>
              <a:t>привлечение внимания слушающих к предмету речи с целью произвести изменения во взглядах</a:t>
            </a:r>
            <a:endParaRPr lang="ru-RU" sz="220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1428728" y="2928934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http://cs410328.vk.me/v410328148/c830/uSmU5pNwvA0.jpg"/>
          <p:cNvPicPr>
            <a:picLocks noChangeAspect="1" noChangeArrowheads="1"/>
          </p:cNvPicPr>
          <p:nvPr/>
        </p:nvPicPr>
        <p:blipFill>
          <a:blip r:embed="rId7"/>
          <a:srcRect t="9375" b="28125"/>
          <a:stretch>
            <a:fillRect/>
          </a:stretch>
        </p:blipFill>
        <p:spPr bwMode="auto">
          <a:xfrm>
            <a:off x="6215074" y="214290"/>
            <a:ext cx="2714644" cy="16452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9172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3600" smtClean="0"/>
              <a:t>Э</a:t>
            </a:r>
            <a:r>
              <a:rPr lang="be-BY" sz="3600" smtClean="0"/>
              <a:t>моциональное воздействие - необходимый элемент убеждения</a:t>
            </a:r>
            <a:endParaRPr lang="be-BY" sz="36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22437"/>
            <a:ext cx="4495800" cy="2635257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e-BY" i="1" smtClean="0"/>
              <a:t>Ф.Н. Плевако: «Где борьба, там и страстность»</a:t>
            </a:r>
            <a:endParaRPr lang="be-BY" smtClean="0"/>
          </a:p>
          <a:p>
            <a:r>
              <a:rPr lang="be-BY" i="1" smtClean="0"/>
              <a:t>А.Ф. Кони: «Нужна яркая форма, в которой сверкает пламень мысли и искренность чувства»</a:t>
            </a:r>
            <a:endParaRPr lang="be-BY" smtClean="0"/>
          </a:p>
          <a:p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281518" cy="4849835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smtClean="0">
                <a:solidFill>
                  <a:srgbClr val="FFC000"/>
                </a:solidFill>
              </a:rPr>
              <a:t>Советы:</a:t>
            </a:r>
            <a:endParaRPr lang="be-BY" b="1" smtClean="0">
              <a:solidFill>
                <a:srgbClr val="FFC000"/>
              </a:solidFill>
            </a:endParaRPr>
          </a:p>
          <a:p>
            <a:r>
              <a:rPr lang="be-BY" smtClean="0"/>
              <a:t>1) призывать на помощь чувства только применительно к потенциально патетическим объектам; </a:t>
            </a:r>
          </a:p>
          <a:p>
            <a:r>
              <a:rPr lang="be-BY" smtClean="0"/>
              <a:t>2) приберечь чувственный эффект к концу выступления</a:t>
            </a:r>
            <a:r>
              <a:rPr lang="ru-RU" smtClean="0"/>
              <a:t>;</a:t>
            </a:r>
            <a:endParaRPr lang="be-BY" smtClean="0"/>
          </a:p>
          <a:p>
            <a:r>
              <a:rPr lang="be-BY" smtClean="0"/>
              <a:t>3) избегать излишней чувствительности, вызывающей насмешку, и наоборот - сухого изложения. 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72960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Экспрессивность и эмоциональность речи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3116"/>
            <a:ext cx="4281518" cy="4525963"/>
          </a:xfrm>
        </p:spPr>
        <p:txBody>
          <a:bodyPr>
            <a:normAutofit lnSpcReduction="10000"/>
          </a:bodyPr>
          <a:lstStyle/>
          <a:p>
            <a:r>
              <a:rPr lang="ru-RU" b="1" i="1" smtClean="0">
                <a:solidFill>
                  <a:srgbClr val="FFC000"/>
                </a:solidFill>
              </a:rPr>
              <a:t>Экспрессивность</a:t>
            </a:r>
            <a:r>
              <a:rPr lang="ru-RU" smtClean="0"/>
              <a:t> - </a:t>
            </a:r>
            <a:r>
              <a:rPr lang="be-BY" smtClean="0"/>
              <a:t>выразительность, действенность. </a:t>
            </a:r>
          </a:p>
          <a:p>
            <a:r>
              <a:rPr lang="be-BY" smtClean="0"/>
              <a:t>Все средства, которые делают речь </a:t>
            </a:r>
            <a:r>
              <a:rPr lang="be-BY" i="1" smtClean="0">
                <a:solidFill>
                  <a:srgbClr val="FFFF00"/>
                </a:solidFill>
              </a:rPr>
              <a:t>привлекающей внимание, глубоко впечатляющей, действенной</a:t>
            </a:r>
            <a:r>
              <a:rPr lang="be-BY" smtClean="0"/>
              <a:t>, являются экспрессией речи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143116"/>
            <a:ext cx="4210080" cy="4525963"/>
          </a:xfrm>
        </p:spPr>
        <p:txBody>
          <a:bodyPr>
            <a:normAutofit lnSpcReduction="10000"/>
          </a:bodyPr>
          <a:lstStyle/>
          <a:p>
            <a:r>
              <a:rPr lang="be-BY" b="1" i="1" smtClean="0">
                <a:solidFill>
                  <a:srgbClr val="FFC000"/>
                </a:solidFill>
              </a:rPr>
              <a:t>Эмоции</a:t>
            </a:r>
            <a:r>
              <a:rPr lang="be-BY" smtClean="0"/>
              <a:t> - это чувства, переживаемое душевное волнение, чувственная реакция;</a:t>
            </a:r>
          </a:p>
          <a:p>
            <a:r>
              <a:rPr lang="be-BY" b="1" i="1" smtClean="0">
                <a:solidFill>
                  <a:srgbClr val="FFC000"/>
                </a:solidFill>
              </a:rPr>
              <a:t>эмоциональность</a:t>
            </a:r>
            <a:r>
              <a:rPr lang="be-BY" smtClean="0"/>
              <a:t> - выражение </a:t>
            </a:r>
            <a:r>
              <a:rPr lang="be-BY" i="1" smtClean="0">
                <a:solidFill>
                  <a:srgbClr val="FFFF00"/>
                </a:solidFill>
              </a:rPr>
              <a:t>чувств, переживаний</a:t>
            </a:r>
            <a:r>
              <a:rPr lang="be-BY" smtClean="0"/>
              <a:t>, субъективного отношения к предмету речи</a:t>
            </a:r>
            <a:endParaRPr lang="be-BY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143932" cy="83099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solidFill>
                  <a:srgbClr val="FFFF00"/>
                </a:solidFill>
              </a:rPr>
              <a:t>! В</a:t>
            </a:r>
            <a:r>
              <a:rPr lang="be-BY" sz="2400" smtClean="0">
                <a:solidFill>
                  <a:srgbClr val="FFFF00"/>
                </a:solidFill>
              </a:rPr>
              <a:t>ыражение эмоций в речи всегда экспрессивно, </a:t>
            </a:r>
          </a:p>
          <a:p>
            <a:pPr algn="ctr"/>
            <a:r>
              <a:rPr lang="be-BY" sz="2400" smtClean="0">
                <a:solidFill>
                  <a:srgbClr val="FFFF00"/>
                </a:solidFill>
              </a:rPr>
              <a:t>но экспрессия в речи не всегда эмоциональна</a:t>
            </a:r>
            <a:endParaRPr lang="be-BY" sz="240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643968" y="4356900"/>
            <a:ext cx="4000528" cy="1588"/>
          </a:xfrm>
          <a:prstGeom prst="line">
            <a:avLst/>
          </a:prstGeom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09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308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23608"/>
          </a:xfrm>
        </p:spPr>
        <p:txBody>
          <a:bodyPr/>
          <a:lstStyle/>
          <a:p>
            <a:pPr algn="ctr"/>
            <a:r>
              <a:rPr lang="ru-RU" smtClean="0"/>
              <a:t>Экспрессивность речи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643438" cy="57150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smtClean="0">
                <a:solidFill>
                  <a:srgbClr val="FFC000"/>
                </a:solidFill>
              </a:rPr>
              <a:t>Интеллектуализированные средства воздействия</a:t>
            </a:r>
          </a:p>
          <a:p>
            <a:pPr marL="355600" indent="-355600"/>
            <a:r>
              <a:rPr lang="ru-RU" sz="2400" smtClean="0"/>
              <a:t>адресация</a:t>
            </a:r>
          </a:p>
          <a:p>
            <a:pPr marL="355600" indent="-355600"/>
            <a:r>
              <a:rPr lang="ru-RU" smtClean="0"/>
              <a:t>инфинитивные предложения с модальными словами</a:t>
            </a:r>
          </a:p>
          <a:p>
            <a:pPr marL="355600" indent="-355600"/>
            <a:r>
              <a:rPr lang="ru-RU" smtClean="0"/>
              <a:t>выражение авторского отношения к анализируемому материалу</a:t>
            </a:r>
          </a:p>
          <a:p>
            <a:pPr marL="355600" indent="-355600"/>
            <a:r>
              <a:rPr lang="be-BY" smtClean="0"/>
              <a:t>точность словоупотребления</a:t>
            </a:r>
          </a:p>
          <a:p>
            <a:pPr marL="355600" indent="-355600"/>
            <a:r>
              <a:rPr lang="be-BY" smtClean="0"/>
              <a:t>парономазия</a:t>
            </a:r>
          </a:p>
          <a:p>
            <a:pPr marL="355600" indent="-355600"/>
            <a:r>
              <a:rPr lang="be-BY" smtClean="0"/>
              <a:t>термины оценочного характера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4429124" cy="5715016"/>
          </a:xfrm>
        </p:spPr>
        <p:txBody>
          <a:bodyPr>
            <a:normAutofit fontScale="92500" lnSpcReduction="10000"/>
          </a:bodyPr>
          <a:lstStyle/>
          <a:p>
            <a:pPr marL="0" indent="3175" algn="ctr">
              <a:buNone/>
            </a:pPr>
            <a:r>
              <a:rPr lang="be-BY" b="1" smtClean="0">
                <a:solidFill>
                  <a:srgbClr val="FFC000"/>
                </a:solidFill>
              </a:rPr>
              <a:t>Средства эмоционального воздействия</a:t>
            </a:r>
          </a:p>
          <a:p>
            <a:pPr marL="355600" indent="-355600"/>
            <a:r>
              <a:rPr lang="ru-RU" smtClean="0"/>
              <a:t>яркие образы, цитаты из  художественной литературы</a:t>
            </a:r>
          </a:p>
          <a:p>
            <a:pPr marL="355600" indent="-355600"/>
            <a:r>
              <a:rPr lang="be-BY" smtClean="0"/>
              <a:t>пословицы и поговорки</a:t>
            </a:r>
          </a:p>
          <a:p>
            <a:pPr marL="355600" indent="-355600"/>
            <a:r>
              <a:rPr lang="be-BY" smtClean="0"/>
              <a:t>сказ</a:t>
            </a:r>
          </a:p>
          <a:p>
            <a:pPr marL="355600" indent="-355600"/>
            <a:r>
              <a:rPr lang="be-BY" smtClean="0"/>
              <a:t>назывные предложения</a:t>
            </a:r>
          </a:p>
          <a:p>
            <a:pPr marL="355600" indent="-355600"/>
            <a:r>
              <a:rPr lang="be-BY" i="1" smtClean="0">
                <a:solidFill>
                  <a:srgbClr val="FFFF00"/>
                </a:solidFill>
              </a:rPr>
              <a:t>тропы</a:t>
            </a:r>
          </a:p>
          <a:p>
            <a:pPr marL="355600" indent="-355600"/>
            <a:r>
              <a:rPr lang="ru-RU" i="1" smtClean="0">
                <a:solidFill>
                  <a:srgbClr val="FFFF00"/>
                </a:solidFill>
              </a:rPr>
              <a:t>фигуры речи</a:t>
            </a:r>
          </a:p>
          <a:p>
            <a:pPr marL="355600" indent="-355600"/>
            <a:r>
              <a:rPr lang="ru-RU" i="1" smtClean="0">
                <a:solidFill>
                  <a:srgbClr val="FFFF00"/>
                </a:solidFill>
              </a:rPr>
              <a:t>вопросительные конструкции</a:t>
            </a:r>
            <a:endParaRPr lang="be-BY" i="1" smtClean="0">
              <a:solidFill>
                <a:srgbClr val="FFFF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143108" y="3857628"/>
            <a:ext cx="5000660" cy="1588"/>
          </a:xfrm>
          <a:prstGeom prst="line">
            <a:avLst/>
          </a:prstGeom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53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464347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Тропы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352956" cy="2000264"/>
          </a:xfrm>
        </p:spPr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rgbClr val="FFFF00"/>
                </a:solidFill>
              </a:rPr>
              <a:t>слово или выражение</a:t>
            </a:r>
            <a:r>
              <a:rPr lang="ru-RU" smtClean="0"/>
              <a:t>,</a:t>
            </a:r>
          </a:p>
          <a:p>
            <a:r>
              <a:rPr lang="ru-RU" smtClean="0"/>
              <a:t> используемое в </a:t>
            </a:r>
            <a:r>
              <a:rPr lang="ru-RU" i="1" smtClean="0">
                <a:solidFill>
                  <a:srgbClr val="FFC000"/>
                </a:solidFill>
              </a:rPr>
              <a:t>переносном значении</a:t>
            </a:r>
          </a:p>
          <a:p>
            <a:r>
              <a:rPr lang="ru-RU" smtClean="0"/>
              <a:t>с целью </a:t>
            </a:r>
            <a:r>
              <a:rPr lang="ru-RU" i="1" smtClean="0">
                <a:solidFill>
                  <a:srgbClr val="FFC000"/>
                </a:solidFill>
              </a:rPr>
              <a:t>усилить</a:t>
            </a:r>
            <a:r>
              <a:rPr lang="ru-RU" i="1" smtClean="0"/>
              <a:t> образность языка, художественную выразительность </a:t>
            </a:r>
            <a:r>
              <a:rPr lang="ru-RU" smtClean="0"/>
              <a:t>речи</a:t>
            </a:r>
            <a:endParaRPr lang="be-BY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571480"/>
            <a:ext cx="2286016" cy="1500198"/>
          </a:xfrm>
          <a:solidFill>
            <a:schemeClr val="accent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be-BY" b="1" smtClean="0">
                <a:solidFill>
                  <a:srgbClr val="FFFF00"/>
                </a:solidFill>
              </a:rPr>
              <a:t>метафора</a:t>
            </a:r>
          </a:p>
          <a:p>
            <a:r>
              <a:rPr lang="be-BY" b="1" smtClean="0">
                <a:solidFill>
                  <a:srgbClr val="FFFF00"/>
                </a:solidFill>
              </a:rPr>
              <a:t>ирония</a:t>
            </a:r>
          </a:p>
          <a:p>
            <a:r>
              <a:rPr lang="ru-RU" b="1" smtClean="0">
                <a:solidFill>
                  <a:srgbClr val="FFFF00"/>
                </a:solidFill>
              </a:rPr>
              <a:t>эпитет</a:t>
            </a:r>
          </a:p>
          <a:p>
            <a:r>
              <a:rPr lang="ru-RU" b="1" smtClean="0">
                <a:solidFill>
                  <a:srgbClr val="FFFF00"/>
                </a:solidFill>
              </a:rPr>
              <a:t>сравнение</a:t>
            </a:r>
          </a:p>
          <a:p>
            <a:r>
              <a:rPr lang="ru-RU" b="1" smtClean="0">
                <a:solidFill>
                  <a:srgbClr val="FFFF00"/>
                </a:solidFill>
              </a:rPr>
              <a:t>и др.</a:t>
            </a:r>
            <a:endParaRPr lang="be-BY" b="1">
              <a:solidFill>
                <a:srgbClr val="FFFF00"/>
              </a:solidFill>
            </a:endParaRPr>
          </a:p>
        </p:txBody>
      </p:sp>
      <p:pic>
        <p:nvPicPr>
          <p:cNvPr id="43010" name="Picture 2" descr="http://fb.ru/misc/i/gallery/13153/10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877742" cy="1440496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0" y="2071678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918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80732"/>
          </a:xfrm>
        </p:spPr>
        <p:txBody>
          <a:bodyPr/>
          <a:lstStyle/>
          <a:p>
            <a:pPr algn="ctr"/>
            <a:r>
              <a:rPr lang="ru-RU" smtClean="0"/>
              <a:t>Фигуры речи</a:t>
            </a:r>
            <a:endParaRPr lang="be-BY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0" y="857250"/>
          <a:ext cx="44958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857250"/>
          <a:ext cx="44958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4040" name="Picture 8" descr="http://upload.wikimedia.org/wikipedia/commons/thumb/2/2e/Divide20by4.svg/220px-Divide20by4.svg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5214950"/>
            <a:ext cx="928694" cy="15001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00161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52170"/>
          </a:xfrm>
        </p:spPr>
        <p:txBody>
          <a:bodyPr/>
          <a:lstStyle/>
          <a:p>
            <a:r>
              <a:rPr lang="ru-RU" smtClean="0"/>
              <a:t>Вопросительные конструкции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643438" cy="5715015"/>
          </a:xfrm>
        </p:spPr>
        <p:txBody>
          <a:bodyPr>
            <a:normAutofit fontScale="62500" lnSpcReduction="20000"/>
          </a:bodyPr>
          <a:lstStyle/>
          <a:p>
            <a:r>
              <a:rPr lang="ru-RU" i="1" smtClean="0">
                <a:solidFill>
                  <a:srgbClr val="FFFF00"/>
                </a:solidFill>
              </a:rPr>
              <a:t>Проблемный вопрос </a:t>
            </a:r>
            <a:r>
              <a:rPr lang="ru-RU" smtClean="0"/>
              <a:t>– формулировка темы, проблемы, микротемы</a:t>
            </a:r>
          </a:p>
          <a:p>
            <a:endParaRPr lang="ru-RU" smtClean="0"/>
          </a:p>
          <a:p>
            <a:r>
              <a:rPr lang="ru-RU" smtClean="0"/>
              <a:t>вопрос, </a:t>
            </a:r>
            <a:r>
              <a:rPr lang="ru-RU" i="1" smtClean="0">
                <a:solidFill>
                  <a:srgbClr val="FFFF00"/>
                </a:solidFill>
              </a:rPr>
              <a:t>обращенный к составу суда</a:t>
            </a:r>
          </a:p>
          <a:p>
            <a:endParaRPr lang="ru-RU" smtClean="0"/>
          </a:p>
          <a:p>
            <a:r>
              <a:rPr lang="ru-RU" smtClean="0"/>
              <a:t>вопросы</a:t>
            </a:r>
            <a:r>
              <a:rPr lang="ru-RU" i="1" smtClean="0">
                <a:solidFill>
                  <a:srgbClr val="FFFF00"/>
                </a:solidFill>
              </a:rPr>
              <a:t>, обращенные к самому себе</a:t>
            </a:r>
          </a:p>
          <a:p>
            <a:r>
              <a:rPr lang="be-BY" smtClean="0"/>
              <a:t>вопрос, который создает </a:t>
            </a:r>
            <a:r>
              <a:rPr lang="be-BY" i="1" smtClean="0">
                <a:solidFill>
                  <a:srgbClr val="FFFF00"/>
                </a:solidFill>
              </a:rPr>
              <a:t>эффект ожидания</a:t>
            </a:r>
          </a:p>
          <a:p>
            <a:r>
              <a:rPr lang="ru-RU" i="1" smtClean="0">
                <a:solidFill>
                  <a:srgbClr val="FFFF00"/>
                </a:solidFill>
              </a:rPr>
              <a:t>полемический вопрос</a:t>
            </a:r>
          </a:p>
          <a:p>
            <a:endParaRPr lang="be-BY" i="1" smtClean="0">
              <a:solidFill>
                <a:srgbClr val="FFFF00"/>
              </a:solidFill>
            </a:endParaRPr>
          </a:p>
          <a:p>
            <a:r>
              <a:rPr lang="be-BY" i="1" smtClean="0">
                <a:solidFill>
                  <a:srgbClr val="FFFF00"/>
                </a:solidFill>
              </a:rPr>
              <a:t>вопросо-ответный ход</a:t>
            </a:r>
            <a:r>
              <a:rPr lang="be-BY" smtClean="0">
                <a:solidFill>
                  <a:srgbClr val="FFFF00"/>
                </a:solidFill>
              </a:rPr>
              <a:t> </a:t>
            </a:r>
          </a:p>
          <a:p>
            <a:endParaRPr lang="ru-RU" i="1" smtClean="0">
              <a:solidFill>
                <a:srgbClr val="FFFF00"/>
              </a:solidFill>
            </a:endParaRPr>
          </a:p>
          <a:p>
            <a:endParaRPr lang="ru-RU" i="1" smtClean="0">
              <a:solidFill>
                <a:srgbClr val="FFFF00"/>
              </a:solidFill>
            </a:endParaRPr>
          </a:p>
          <a:p>
            <a:endParaRPr lang="ru-RU" i="1" smtClean="0">
              <a:solidFill>
                <a:srgbClr val="FFFF00"/>
              </a:solidFill>
            </a:endParaRPr>
          </a:p>
          <a:p>
            <a:r>
              <a:rPr lang="ru-RU" i="1" smtClean="0">
                <a:solidFill>
                  <a:srgbClr val="FFFF00"/>
                </a:solidFill>
              </a:rPr>
              <a:t>риторический вопрос</a:t>
            </a:r>
          </a:p>
          <a:p>
            <a:endParaRPr lang="ru-RU" i="1" smtClean="0">
              <a:solidFill>
                <a:srgbClr val="FFFF00"/>
              </a:solidFill>
            </a:endParaRPr>
          </a:p>
          <a:p>
            <a:r>
              <a:rPr lang="ru-RU" i="1" smtClean="0">
                <a:solidFill>
                  <a:srgbClr val="FFFF00"/>
                </a:solidFill>
              </a:rPr>
              <a:t>цепочка вопросительных конструкций</a:t>
            </a:r>
          </a:p>
          <a:p>
            <a:endParaRPr lang="ru-RU" i="1" smtClean="0">
              <a:solidFill>
                <a:srgbClr val="FFFF00"/>
              </a:solidFill>
            </a:endParaRPr>
          </a:p>
          <a:p>
            <a:endParaRPr lang="ru-RU" i="1" smtClean="0">
              <a:solidFill>
                <a:srgbClr val="FFFF00"/>
              </a:solidFill>
            </a:endParaRPr>
          </a:p>
          <a:p>
            <a:endParaRPr lang="ru-RU" i="1" smtClean="0">
              <a:solidFill>
                <a:srgbClr val="FFFF00"/>
              </a:solidFill>
            </a:endParaRPr>
          </a:p>
          <a:p>
            <a:endParaRPr lang="ru-RU" i="1" smtClean="0">
              <a:solidFill>
                <a:srgbClr val="FFFF00"/>
              </a:solidFill>
            </a:endParaRPr>
          </a:p>
          <a:p>
            <a:r>
              <a:rPr lang="ru-RU" i="1" smtClean="0">
                <a:solidFill>
                  <a:srgbClr val="FFFF00"/>
                </a:solidFill>
              </a:rPr>
              <a:t>прием внутреннего диалога подсудимого</a:t>
            </a:r>
          </a:p>
          <a:p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495800" cy="5786453"/>
          </a:xfrm>
        </p:spPr>
        <p:txBody>
          <a:bodyPr>
            <a:normAutofit fontScale="62500" lnSpcReduction="20000"/>
          </a:bodyPr>
          <a:lstStyle/>
          <a:p>
            <a:r>
              <a:rPr lang="be-BY" i="1" smtClean="0"/>
              <a:t>Что же подлежит доказыванию по настоящему делу? </a:t>
            </a:r>
            <a:r>
              <a:rPr lang="be-BY" smtClean="0"/>
              <a:t>Это три эпизода, в которых обвиняется подсудимый. </a:t>
            </a:r>
          </a:p>
          <a:p>
            <a:r>
              <a:rPr lang="be-BY" i="1" smtClean="0"/>
              <a:t>И это было сказано кому,</a:t>
            </a:r>
            <a:r>
              <a:rPr lang="be-BY" smtClean="0"/>
              <a:t> </a:t>
            </a:r>
            <a:r>
              <a:rPr lang="be-BY" i="1" smtClean="0"/>
              <a:t>уважаемые судьи? </a:t>
            </a:r>
            <a:r>
              <a:rPr lang="be-BY" smtClean="0"/>
              <a:t>Это было сказано подросткам</a:t>
            </a:r>
          </a:p>
          <a:p>
            <a:r>
              <a:rPr lang="be-BY" i="1" smtClean="0"/>
              <a:t>Что мне хочется сказать? О чем это свидетельствует?</a:t>
            </a:r>
          </a:p>
          <a:p>
            <a:r>
              <a:rPr lang="be-BY" i="1" smtClean="0"/>
              <a:t>Что же произошло дальше?</a:t>
            </a:r>
          </a:p>
          <a:p>
            <a:r>
              <a:rPr lang="be-BY" i="1" smtClean="0"/>
              <a:t>Но так ли это было? </a:t>
            </a:r>
            <a:r>
              <a:rPr lang="be-BY" smtClean="0"/>
              <a:t>Полагаю, что нет… </a:t>
            </a:r>
            <a:r>
              <a:rPr lang="be-BY" i="1" smtClean="0"/>
              <a:t>Далее следует опровержение</a:t>
            </a:r>
          </a:p>
          <a:p>
            <a:r>
              <a:rPr lang="be-BY" i="1" smtClean="0"/>
              <a:t>Осознавала ли Жемкова, что ее высказывания принесут вред? </a:t>
            </a:r>
            <a:r>
              <a:rPr lang="be-BY" smtClean="0"/>
              <a:t>Конечно, она не могла этого не понимать. </a:t>
            </a:r>
            <a:r>
              <a:rPr lang="be-BY" i="1" smtClean="0"/>
              <a:t>Желала ли она наступления вредных последствий для потерпевшей? </a:t>
            </a:r>
            <a:r>
              <a:rPr lang="be-BY" smtClean="0"/>
              <a:t>Конечно, желала.</a:t>
            </a:r>
          </a:p>
          <a:p>
            <a:r>
              <a:rPr lang="be-BY" i="1" smtClean="0"/>
              <a:t>Разве это не угроза убийством?</a:t>
            </a:r>
            <a:endParaRPr lang="be-BY" smtClean="0"/>
          </a:p>
          <a:p>
            <a:r>
              <a:rPr lang="be-BY" i="1" smtClean="0"/>
              <a:t>От кого же Вдовенко вела «оборону»? От 92-летней старухи, которой в результате этой«обороны» нанесено более 40 ударов по голове, да еще по рукам и ногам, сломаны ребра? Разве это оборона, а не умышленное убийство? 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1015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i="1" dirty="0">
                <a:effectLst/>
              </a:rPr>
              <a:t>Закон тождества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 = А</a:t>
            </a:r>
          </a:p>
          <a:p>
            <a:r>
              <a:rPr lang="be-BY" sz="3200" i="1" dirty="0"/>
              <a:t>каждая мысль </a:t>
            </a:r>
            <a:r>
              <a:rPr lang="ru-RU" sz="3200" i="1" dirty="0"/>
              <a:t>(термин) </a:t>
            </a:r>
            <a:r>
              <a:rPr lang="be-BY" sz="3200" i="1" dirty="0"/>
              <a:t>в процессе данного рассуждения должна иметь </a:t>
            </a:r>
            <a:r>
              <a:rPr lang="be-BY" sz="3200" i="1" u="sng" dirty="0"/>
              <a:t>одно и то же определенное, устойчивое содержание</a:t>
            </a:r>
            <a:r>
              <a:rPr lang="be-BY" sz="3200" i="1" dirty="0"/>
              <a:t>, </a:t>
            </a:r>
            <a:r>
              <a:rPr lang="ru-RU" sz="3200" i="1" u="sng" dirty="0"/>
              <a:t>один и тот же смысл</a:t>
            </a:r>
            <a:r>
              <a:rPr lang="ru-RU" sz="3200" i="1" dirty="0"/>
              <a:t>, </a:t>
            </a:r>
            <a:r>
              <a:rPr lang="be-BY" sz="3200" dirty="0"/>
              <a:t>сколько бы раз она ни повторялась. </a:t>
            </a:r>
            <a:endParaRPr lang="be-BY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процессе рассуждения нельзя изменять понятий без </a:t>
            </a:r>
            <a:r>
              <a:rPr lang="ru-RU" sz="3200" u="sng" dirty="0"/>
              <a:t>специальной оговорки</a:t>
            </a:r>
            <a:r>
              <a:rPr lang="ru-RU" sz="3200" dirty="0" smtClean="0"/>
              <a:t>.</a:t>
            </a:r>
          </a:p>
          <a:p>
            <a:r>
              <a:rPr lang="ru-RU" sz="3200" b="1" u="sng" dirty="0">
                <a:solidFill>
                  <a:srgbClr val="FFFF00"/>
                </a:solidFill>
              </a:rPr>
              <a:t>Принцип </a:t>
            </a:r>
            <a:r>
              <a:rPr lang="ru-RU" sz="3200" b="1" u="sng" dirty="0" smtClean="0">
                <a:solidFill>
                  <a:srgbClr val="FFFF00"/>
                </a:solidFill>
              </a:rPr>
              <a:t>тождества = принцип </a:t>
            </a:r>
            <a:r>
              <a:rPr lang="ru-RU" sz="3200" b="1" u="sng" dirty="0">
                <a:solidFill>
                  <a:srgbClr val="FFFF00"/>
                </a:solidFill>
              </a:rPr>
              <a:t>оговорок</a:t>
            </a:r>
            <a:r>
              <a:rPr lang="ru-RU" sz="3200" dirty="0"/>
              <a:t>: если изменяешь смысл термина, то говори это, иначе будешь понят неправильно.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01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95046"/>
          </a:xfrm>
        </p:spPr>
        <p:txBody>
          <a:bodyPr>
            <a:normAutofit/>
          </a:bodyPr>
          <a:lstStyle/>
          <a:p>
            <a:pPr algn="ctr"/>
            <a:r>
              <a:rPr lang="be-BY" sz="3200" b="1" i="1" smtClean="0"/>
              <a:t>Цели</a:t>
            </a:r>
            <a:r>
              <a:rPr lang="be-BY" sz="3200" smtClean="0"/>
              <a:t> </a:t>
            </a:r>
            <a:r>
              <a:rPr lang="be-BY" sz="3200" b="1" i="1" smtClean="0"/>
              <a:t>убеждающей судебной речи:</a:t>
            </a:r>
            <a:endParaRPr lang="be-BY" sz="32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3500430" cy="4525963"/>
          </a:xfrm>
        </p:spPr>
        <p:txBody>
          <a:bodyPr>
            <a:normAutofit fontScale="92500" lnSpcReduction="10000"/>
          </a:bodyPr>
          <a:lstStyle/>
          <a:p>
            <a:r>
              <a:rPr lang="be-BY" smtClean="0"/>
              <a:t>1) логическими доводами </a:t>
            </a:r>
            <a:r>
              <a:rPr lang="be-BY" smtClean="0">
                <a:solidFill>
                  <a:srgbClr val="FFC000"/>
                </a:solidFill>
              </a:rPr>
              <a:t>доказать или опровергнуть </a:t>
            </a:r>
            <a:r>
              <a:rPr lang="be-BY" smtClean="0"/>
              <a:t>какое-либо положение; </a:t>
            </a:r>
          </a:p>
          <a:p>
            <a:r>
              <a:rPr lang="be-BY" smtClean="0"/>
              <a:t>прежде всего оратору следует обращать внимание на </a:t>
            </a:r>
            <a:r>
              <a:rPr lang="be-BY" u="sng" smtClean="0">
                <a:solidFill>
                  <a:srgbClr val="FFFF00"/>
                </a:solidFill>
              </a:rPr>
              <a:t>рациональный, логический аспект</a:t>
            </a:r>
            <a:r>
              <a:rPr lang="be-BY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71546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be-BY" smtClean="0"/>
              <a:t>2) </a:t>
            </a:r>
            <a:r>
              <a:rPr lang="be-BY" smtClean="0">
                <a:solidFill>
                  <a:srgbClr val="FFC000"/>
                </a:solidFill>
              </a:rPr>
              <a:t>вызвать</a:t>
            </a:r>
            <a:r>
              <a:rPr lang="be-BY" smtClean="0"/>
              <a:t> у слушателей </a:t>
            </a:r>
            <a:r>
              <a:rPr lang="be-BY" smtClean="0">
                <a:solidFill>
                  <a:srgbClr val="FFC000"/>
                </a:solidFill>
              </a:rPr>
              <a:t>определенные</a:t>
            </a:r>
            <a:r>
              <a:rPr lang="be-BY" smtClean="0"/>
              <a:t> </a:t>
            </a:r>
            <a:r>
              <a:rPr lang="be-BY" smtClean="0">
                <a:solidFill>
                  <a:srgbClr val="FFC000"/>
                </a:solidFill>
              </a:rPr>
              <a:t>чувства;</a:t>
            </a:r>
            <a:r>
              <a:rPr lang="be-BY" smtClean="0"/>
              <a:t> </a:t>
            </a:r>
          </a:p>
          <a:p>
            <a:r>
              <a:rPr lang="be-BY" smtClean="0"/>
              <a:t>этому в значительной степени содействуют </a:t>
            </a:r>
            <a:r>
              <a:rPr lang="be-BY" u="sng" smtClean="0">
                <a:solidFill>
                  <a:srgbClr val="FFFF00"/>
                </a:solidFill>
              </a:rPr>
              <a:t>выразительно-изобразительные средства языка</a:t>
            </a:r>
          </a:p>
          <a:p>
            <a:endParaRPr lang="be-BY"/>
          </a:p>
        </p:txBody>
      </p:sp>
      <p:pic>
        <p:nvPicPr>
          <p:cNvPr id="38914" name="Picture 2" descr="http://www.my-result.ru/grafika/argumentaciya.gif"/>
          <p:cNvPicPr>
            <a:picLocks noChangeAspect="1" noChangeArrowheads="1"/>
          </p:cNvPicPr>
          <p:nvPr/>
        </p:nvPicPr>
        <p:blipFill>
          <a:blip r:embed="rId2"/>
          <a:srcRect r="44854"/>
          <a:stretch>
            <a:fillRect/>
          </a:stretch>
        </p:blipFill>
        <p:spPr bwMode="auto">
          <a:xfrm>
            <a:off x="2714612" y="1428736"/>
            <a:ext cx="2009142" cy="17144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8916" name="Picture 4" descr="http://www.best-d.ru/upload/medialibrary/a7b/xtrrw%20hxppdvkecme%20wypinwvkl%20x%20lavg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928826" cy="192882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80579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9294"/>
          </a:xfrm>
        </p:spPr>
        <p:txBody>
          <a:bodyPr/>
          <a:lstStyle/>
          <a:p>
            <a:pPr algn="ctr"/>
            <a:r>
              <a:rPr lang="ru-RU" smtClean="0"/>
              <a:t>4. Техника речи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714876" cy="607220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smtClean="0">
                <a:solidFill>
                  <a:srgbClr val="FFFF00"/>
                </a:solidFill>
              </a:rPr>
              <a:t>Приемы:</a:t>
            </a:r>
          </a:p>
          <a:p>
            <a:r>
              <a:rPr lang="be-BY" smtClean="0"/>
              <a:t>Постановка </a:t>
            </a:r>
            <a:r>
              <a:rPr lang="be-BY" smtClean="0">
                <a:solidFill>
                  <a:srgbClr val="FFC000"/>
                </a:solidFill>
              </a:rPr>
              <a:t>дыхания</a:t>
            </a:r>
          </a:p>
          <a:p>
            <a:r>
              <a:rPr lang="be-BY" smtClean="0">
                <a:solidFill>
                  <a:srgbClr val="FFC000"/>
                </a:solidFill>
              </a:rPr>
              <a:t>Деление речи на такты</a:t>
            </a:r>
          </a:p>
          <a:p>
            <a:r>
              <a:rPr lang="be-BY" smtClean="0">
                <a:solidFill>
                  <a:srgbClr val="FFC000"/>
                </a:solidFill>
              </a:rPr>
              <a:t>Темп речи </a:t>
            </a:r>
            <a:r>
              <a:rPr lang="be-BY" smtClean="0"/>
              <a:t>– скорость речи</a:t>
            </a:r>
          </a:p>
          <a:p>
            <a:r>
              <a:rPr lang="be-BY" smtClean="0">
                <a:solidFill>
                  <a:srgbClr val="FFC000"/>
                </a:solidFill>
              </a:rPr>
              <a:t>Ритм речи </a:t>
            </a:r>
            <a:r>
              <a:rPr lang="be-BY" smtClean="0"/>
              <a:t>– гармоничность определенных частей, плавность и благозвучие в соединении отдельных частей речи</a:t>
            </a:r>
          </a:p>
          <a:p>
            <a:r>
              <a:rPr lang="be-BY" smtClean="0">
                <a:solidFill>
                  <a:srgbClr val="FFC000"/>
                </a:solidFill>
              </a:rPr>
              <a:t>Интонация</a:t>
            </a:r>
            <a:r>
              <a:rPr lang="be-BY" b="1" smtClean="0"/>
              <a:t> </a:t>
            </a:r>
            <a:r>
              <a:rPr lang="be-BY" smtClean="0"/>
              <a:t>–или мелодика речи, выражается в особой музыкальной выразительности звучащего слова</a:t>
            </a:r>
          </a:p>
          <a:p>
            <a:r>
              <a:rPr lang="be-BY" smtClean="0">
                <a:solidFill>
                  <a:srgbClr val="FFC000"/>
                </a:solidFill>
              </a:rPr>
              <a:t>Тембр голоса </a:t>
            </a:r>
            <a:r>
              <a:rPr lang="be-BY" smtClean="0"/>
              <a:t>- особая окраска, имеющаяся в каждом развитом голосе</a:t>
            </a:r>
          </a:p>
          <a:p>
            <a:r>
              <a:rPr lang="be-BY" smtClean="0">
                <a:solidFill>
                  <a:srgbClr val="FFC000"/>
                </a:solidFill>
              </a:rPr>
              <a:t>Громкость голоса </a:t>
            </a:r>
            <a:r>
              <a:rPr lang="be-BY" b="1" smtClean="0"/>
              <a:t>– </a:t>
            </a:r>
            <a:r>
              <a:rPr lang="be-BY" smtClean="0"/>
              <a:t>это интенсивность звучания, которая зависит от содержания речи и от обстановки общения</a:t>
            </a:r>
          </a:p>
          <a:p>
            <a:r>
              <a:rPr lang="be-BY" smtClean="0">
                <a:solidFill>
                  <a:srgbClr val="FFC000"/>
                </a:solidFill>
              </a:rPr>
              <a:t>Высота голоса</a:t>
            </a:r>
            <a:r>
              <a:rPr lang="be-BY" b="1" smtClean="0"/>
              <a:t>. </a:t>
            </a:r>
            <a:r>
              <a:rPr lang="be-BY" smtClean="0"/>
              <a:t>По высоте голос бывает высоким, средним и низким, это зависит от его природы</a:t>
            </a:r>
          </a:p>
          <a:p>
            <a:r>
              <a:rPr lang="be-BY" smtClean="0">
                <a:solidFill>
                  <a:srgbClr val="FFC000"/>
                </a:solidFill>
              </a:rPr>
              <a:t>Полетность голоса </a:t>
            </a:r>
            <a:r>
              <a:rPr lang="be-BY" smtClean="0"/>
              <a:t>- способность достижения звуками голоса любой точки аудиторного пространства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495800" cy="6000767"/>
          </a:xfrm>
        </p:spPr>
        <p:txBody>
          <a:bodyPr>
            <a:normAutofit fontScale="62500" lnSpcReduction="20000"/>
          </a:bodyPr>
          <a:lstStyle/>
          <a:p>
            <a:r>
              <a:rPr lang="be-BY" smtClean="0">
                <a:solidFill>
                  <a:srgbClr val="FFC000"/>
                </a:solidFill>
              </a:rPr>
              <a:t>Логическое ударение </a:t>
            </a:r>
            <a:r>
              <a:rPr lang="be-BY" b="1" smtClean="0"/>
              <a:t>– </a:t>
            </a:r>
            <a:r>
              <a:rPr lang="be-BY" smtClean="0"/>
              <a:t>выделение особым повышением тона в потоке речи слов, важных по смыслу</a:t>
            </a:r>
          </a:p>
          <a:p>
            <a:r>
              <a:rPr lang="be-BY" i="1" smtClean="0">
                <a:solidFill>
                  <a:srgbClr val="FFC000"/>
                </a:solidFill>
              </a:rPr>
              <a:t>Дикция и артикуляция </a:t>
            </a:r>
            <a:r>
              <a:rPr lang="be-BY" b="1" smtClean="0"/>
              <a:t>- </a:t>
            </a:r>
            <a:r>
              <a:rPr lang="be-BY" smtClean="0"/>
              <a:t>ясное отчетливое произношение, которое облегчает донесение информации до слушателей. Дикция обеспечивается правильной и активной артикуляцией</a:t>
            </a:r>
          </a:p>
          <a:p>
            <a:r>
              <a:rPr lang="be-BY" smtClean="0">
                <a:solidFill>
                  <a:srgbClr val="FFC000"/>
                </a:solidFill>
              </a:rPr>
              <a:t>Паузация</a:t>
            </a:r>
            <a:r>
              <a:rPr lang="be-BY" smtClean="0"/>
              <a:t> - расстановка пауз в речи</a:t>
            </a:r>
          </a:p>
          <a:p>
            <a:endParaRPr lang="ru-RU" b="1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b="1" smtClean="0">
                <a:solidFill>
                  <a:srgbClr val="FFFF00"/>
                </a:solidFill>
              </a:rPr>
              <a:t>Виды пауз:</a:t>
            </a:r>
          </a:p>
          <a:p>
            <a:r>
              <a:rPr lang="be-BY" smtClean="0">
                <a:solidFill>
                  <a:srgbClr val="FFC000"/>
                </a:solidFill>
              </a:rPr>
              <a:t>физиологические </a:t>
            </a:r>
            <a:r>
              <a:rPr lang="be-BY" b="1" smtClean="0"/>
              <a:t>(</a:t>
            </a:r>
            <a:r>
              <a:rPr lang="be-BY" smtClean="0"/>
              <a:t>добор дыхания), </a:t>
            </a:r>
          </a:p>
          <a:p>
            <a:r>
              <a:rPr lang="be-BY" smtClean="0">
                <a:solidFill>
                  <a:srgbClr val="FFC000"/>
                </a:solidFill>
              </a:rPr>
              <a:t>грамматические</a:t>
            </a:r>
            <a:r>
              <a:rPr lang="be-BY" b="1" smtClean="0"/>
              <a:t> </a:t>
            </a:r>
            <a:r>
              <a:rPr lang="be-BY" smtClean="0"/>
              <a:t>(в соответствии со знаками препинания), </a:t>
            </a:r>
          </a:p>
          <a:p>
            <a:r>
              <a:rPr lang="be-BY" smtClean="0">
                <a:solidFill>
                  <a:srgbClr val="FFC000"/>
                </a:solidFill>
              </a:rPr>
              <a:t>логические</a:t>
            </a:r>
            <a:r>
              <a:rPr lang="be-BY" b="1" smtClean="0"/>
              <a:t> </a:t>
            </a:r>
            <a:r>
              <a:rPr lang="be-BY" smtClean="0"/>
              <a:t>(смыслоразличительные), </a:t>
            </a:r>
          </a:p>
          <a:p>
            <a:r>
              <a:rPr lang="be-BY" smtClean="0">
                <a:solidFill>
                  <a:srgbClr val="FFC000"/>
                </a:solidFill>
              </a:rPr>
              <a:t>психолингвистические</a:t>
            </a:r>
            <a:r>
              <a:rPr lang="be-BY" b="1" smtClean="0"/>
              <a:t> </a:t>
            </a:r>
            <a:r>
              <a:rPr lang="be-BY" smtClean="0"/>
              <a:t>(выражают подтекст или эмоциональную окраску) и др.</a:t>
            </a:r>
          </a:p>
          <a:p>
            <a:endParaRPr lang="ru-RU" smtClean="0"/>
          </a:p>
          <a:p>
            <a:pPr algn="ctr">
              <a:buNone/>
            </a:pPr>
            <a:r>
              <a:rPr lang="be-BY" sz="2900" b="1" smtClean="0">
                <a:solidFill>
                  <a:srgbClr val="FFFF00"/>
                </a:solidFill>
              </a:rPr>
              <a:t>Невербальные средства общения </a:t>
            </a:r>
          </a:p>
          <a:p>
            <a:r>
              <a:rPr lang="be-BY" b="1" smtClean="0">
                <a:solidFill>
                  <a:srgbClr val="FFC000"/>
                </a:solidFill>
              </a:rPr>
              <a:t>Кинесика</a:t>
            </a:r>
            <a:r>
              <a:rPr lang="be-BY" b="1" smtClean="0"/>
              <a:t> </a:t>
            </a:r>
            <a:r>
              <a:rPr lang="be-BY" smtClean="0"/>
              <a:t>(«кин» – мельчайшая единица движения) – изучает и классифицирует различные телодвижения человека (жесты, мимику, взгляды, улыбки и пр.).</a:t>
            </a:r>
          </a:p>
        </p:txBody>
      </p:sp>
    </p:spTree>
    <p:extLst>
      <p:ext uri="{BB962C8B-B14F-4D97-AF65-F5344CB8AC3E}">
        <p14:creationId xmlns:p14="http://schemas.microsoft.com/office/powerpoint/2010/main" val="1583886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095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mtClean="0"/>
              <a:t>5. Психологические аспекты публичной речи</a:t>
            </a:r>
            <a:endParaRPr lang="be-BY" sz="36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2956" cy="5572139"/>
          </a:xfrm>
        </p:spPr>
        <p:txBody>
          <a:bodyPr>
            <a:normAutofit fontScale="85000" lnSpcReduction="10000"/>
          </a:bodyPr>
          <a:lstStyle/>
          <a:p>
            <a:pPr marL="0" indent="3175" algn="ctr">
              <a:buNone/>
            </a:pPr>
            <a:r>
              <a:rPr lang="be-BY" sz="2400" b="1" smtClean="0">
                <a:solidFill>
                  <a:srgbClr val="FFFF00"/>
                </a:solidFill>
              </a:rPr>
              <a:t>Основные психологические составляющие публичной речи</a:t>
            </a:r>
          </a:p>
          <a:p>
            <a:r>
              <a:rPr lang="be-BY" i="1" smtClean="0"/>
              <a:t>а) </a:t>
            </a:r>
            <a:r>
              <a:rPr lang="be-BY" smtClean="0"/>
              <a:t>как человек воспринимает и перерабатывает информацию, можно ли управлять этим процессом; </a:t>
            </a:r>
          </a:p>
          <a:p>
            <a:r>
              <a:rPr lang="be-BY" i="1" smtClean="0"/>
              <a:t>б) </a:t>
            </a:r>
            <a:r>
              <a:rPr lang="be-BY" smtClean="0"/>
              <a:t>каким образом организовать и поддерживать внимание слушателей во время выступления; </a:t>
            </a:r>
          </a:p>
          <a:p>
            <a:r>
              <a:rPr lang="be-BY" i="1" smtClean="0"/>
              <a:t>в) </a:t>
            </a:r>
            <a:r>
              <a:rPr lang="be-BY" smtClean="0"/>
              <a:t>как установить контакт между оратором и аудиторией;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495800" cy="5000635"/>
          </a:xfrm>
        </p:spPr>
        <p:txBody>
          <a:bodyPr>
            <a:normAutofit fontScale="85000" lnSpcReduction="10000"/>
          </a:bodyPr>
          <a:lstStyle/>
          <a:p>
            <a:r>
              <a:rPr lang="be-BY" i="1" smtClean="0"/>
              <a:t>г) </a:t>
            </a:r>
            <a:r>
              <a:rPr lang="be-BY" smtClean="0"/>
              <a:t>какие психологические признаки, состояния и процессы сопровождают чувствования и понимание, запоминание и усвоение знаний; </a:t>
            </a:r>
          </a:p>
          <a:p>
            <a:r>
              <a:rPr lang="be-BY" i="1" smtClean="0"/>
              <a:t>д) </a:t>
            </a:r>
            <a:r>
              <a:rPr lang="be-BY" smtClean="0"/>
              <a:t>каковы психологические свойства личности оратора; </a:t>
            </a:r>
          </a:p>
          <a:p>
            <a:r>
              <a:rPr lang="be-BY" i="1" smtClean="0"/>
              <a:t>е) </a:t>
            </a:r>
            <a:r>
              <a:rPr lang="be-BY" smtClean="0"/>
              <a:t>в чем состоят и как могут быть использованы социально-психологические особенности различных аудиторий и др. </a:t>
            </a:r>
          </a:p>
          <a:p>
            <a:endParaRPr lang="be-BY"/>
          </a:p>
        </p:txBody>
      </p:sp>
      <p:pic>
        <p:nvPicPr>
          <p:cNvPr id="1026" name="Picture 2" descr="http://basis-of-psychology.ru/wp-content/uploads/2012/04/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1929657" cy="1496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723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44" y="1397000"/>
          <a:ext cx="900115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7620" y="0"/>
            <a:ext cx="5286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20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Психологические свойства речи</a:t>
            </a:r>
          </a:p>
        </p:txBody>
      </p:sp>
      <p:pic>
        <p:nvPicPr>
          <p:cNvPr id="25602" name="Picture 2" descr="http://cs306600.vk.me/v306600682/2a20/byPJg-z283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7554" cy="1872331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95645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://zdips.ru/images/2013-01-30_1734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357826"/>
            <a:ext cx="2121129" cy="15001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0" name="Picture 4" descr="http://womanadvice.ru/sites/default/files/imagecache/width_250/vnushenie_i_ubezhdeni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5366374"/>
            <a:ext cx="2143140" cy="14916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2" name="Picture 6" descr="http://storyo.ru/uploads/posts/2011-09/1315654676_0910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357826"/>
            <a:ext cx="2143108" cy="150017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61046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80732"/>
          </a:xfrm>
        </p:spPr>
        <p:txBody>
          <a:bodyPr>
            <a:normAutofit fontScale="90000"/>
          </a:bodyPr>
          <a:lstStyle/>
          <a:p>
            <a:pPr algn="ctr"/>
            <a:r>
              <a:rPr lang="be-BY" smtClean="0"/>
              <a:t>Психологические ошибки в речи </a:t>
            </a:r>
            <a:endParaRPr lang="be-BY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414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pPr algn="ctr"/>
            <a:r>
              <a:rPr lang="ru-RU" sz="3200" smtClean="0"/>
              <a:t>Средства и приемы психологического воздействия оратора на аудиторию</a:t>
            </a:r>
            <a:endParaRPr lang="be-BY" sz="32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3786182" cy="55007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smtClean="0">
                <a:solidFill>
                  <a:srgbClr val="FFFF00"/>
                </a:solidFill>
              </a:rPr>
              <a:t>Призваны:</a:t>
            </a:r>
            <a:endParaRPr lang="be-BY" b="1" smtClean="0">
              <a:solidFill>
                <a:srgbClr val="FFFF00"/>
              </a:solidFill>
            </a:endParaRPr>
          </a:p>
          <a:p>
            <a:r>
              <a:rPr lang="be-BY" smtClean="0"/>
              <a:t>1) </a:t>
            </a:r>
            <a:r>
              <a:rPr lang="be-BY" i="1" smtClean="0"/>
              <a:t>привлечь внимание</a:t>
            </a:r>
            <a:r>
              <a:rPr lang="be-BY" smtClean="0"/>
              <a:t> слушателей к речи с самого начала и </a:t>
            </a:r>
            <a:r>
              <a:rPr lang="be-BY" i="1" smtClean="0"/>
              <a:t>удерживать внимание</a:t>
            </a:r>
            <a:r>
              <a:rPr lang="be-BY" smtClean="0"/>
              <a:t> аудитории до конца общения с нею оратора, усиливая ее внимание к речи на самых важных ее этапах;</a:t>
            </a:r>
          </a:p>
          <a:p>
            <a:r>
              <a:rPr lang="be-BY" smtClean="0"/>
              <a:t>2) </a:t>
            </a:r>
            <a:r>
              <a:rPr lang="be-BY" i="1" smtClean="0"/>
              <a:t>обеспечить активное мышление</a:t>
            </a:r>
            <a:r>
              <a:rPr lang="be-BY" smtClean="0"/>
              <a:t> слушателей в соответствии с речью оратора, заставить аудиторию </a:t>
            </a:r>
            <a:r>
              <a:rPr lang="be-BY" i="1" smtClean="0"/>
              <a:t>логически следовать</a:t>
            </a:r>
            <a:r>
              <a:rPr lang="be-BY" smtClean="0"/>
              <a:t> за ним;</a:t>
            </a:r>
          </a:p>
          <a:p>
            <a:r>
              <a:rPr lang="be-BY" smtClean="0"/>
              <a:t>3) </a:t>
            </a:r>
            <a:r>
              <a:rPr lang="be-BY" i="1" smtClean="0"/>
              <a:t>убеждать слушателей в правильности выводов</a:t>
            </a:r>
            <a:r>
              <a:rPr lang="be-BY" smtClean="0"/>
              <a:t> оратора.</a:t>
            </a:r>
          </a:p>
          <a:p>
            <a:pPr>
              <a:buNone/>
            </a:pP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142985"/>
            <a:ext cx="5429256" cy="5715015"/>
          </a:xfrm>
        </p:spPr>
        <p:txBody>
          <a:bodyPr>
            <a:normAutofit fontScale="77500" lnSpcReduction="20000"/>
          </a:bodyPr>
          <a:lstStyle/>
          <a:p>
            <a:r>
              <a:rPr lang="be-BY" smtClean="0"/>
              <a:t>Выбор </a:t>
            </a:r>
            <a:r>
              <a:rPr lang="be-BY" i="1" smtClean="0">
                <a:solidFill>
                  <a:srgbClr val="FFC000"/>
                </a:solidFill>
              </a:rPr>
              <a:t>стратегии речи</a:t>
            </a:r>
            <a:r>
              <a:rPr lang="be-BY" smtClean="0">
                <a:solidFill>
                  <a:srgbClr val="FFC000"/>
                </a:solidFill>
              </a:rPr>
              <a:t> </a:t>
            </a:r>
            <a:r>
              <a:rPr lang="be-BY" smtClean="0"/>
              <a:t>и «</a:t>
            </a:r>
            <a:r>
              <a:rPr lang="be-BY" i="1" smtClean="0">
                <a:solidFill>
                  <a:srgbClr val="FFC000"/>
                </a:solidFill>
              </a:rPr>
              <a:t>образа автора</a:t>
            </a:r>
            <a:r>
              <a:rPr lang="be-BY" smtClean="0"/>
              <a:t>» </a:t>
            </a:r>
          </a:p>
          <a:p>
            <a:r>
              <a:rPr lang="be-BY" i="1" smtClean="0">
                <a:solidFill>
                  <a:srgbClr val="FFC000"/>
                </a:solidFill>
              </a:rPr>
              <a:t>Внешний облик</a:t>
            </a:r>
            <a:r>
              <a:rPr lang="be-BY" smtClean="0">
                <a:solidFill>
                  <a:srgbClr val="FFC000"/>
                </a:solidFill>
              </a:rPr>
              <a:t> </a:t>
            </a:r>
            <a:r>
              <a:rPr lang="be-BY" smtClean="0"/>
              <a:t>оратора </a:t>
            </a:r>
          </a:p>
          <a:p>
            <a:r>
              <a:rPr lang="be-BY" i="1" smtClean="0">
                <a:solidFill>
                  <a:srgbClr val="FFC000"/>
                </a:solidFill>
              </a:rPr>
              <a:t>Эмоциональная</a:t>
            </a:r>
            <a:r>
              <a:rPr lang="be-BY" smtClean="0"/>
              <a:t> </a:t>
            </a:r>
            <a:r>
              <a:rPr lang="be-BY" i="1" smtClean="0">
                <a:solidFill>
                  <a:srgbClr val="FFC000"/>
                </a:solidFill>
              </a:rPr>
              <a:t>насыщенность</a:t>
            </a:r>
            <a:r>
              <a:rPr lang="be-BY" smtClean="0"/>
              <a:t> речи</a:t>
            </a:r>
          </a:p>
          <a:p>
            <a:r>
              <a:rPr lang="be-BY" i="1" smtClean="0">
                <a:solidFill>
                  <a:srgbClr val="FFC000"/>
                </a:solidFill>
              </a:rPr>
              <a:t>Аспектация</a:t>
            </a:r>
            <a:r>
              <a:rPr lang="be-BY" i="1" smtClean="0"/>
              <a:t> </a:t>
            </a:r>
            <a:r>
              <a:rPr lang="be-BY" smtClean="0"/>
              <a:t>— ожидание, направленная заинтересованность в чем-либо.</a:t>
            </a:r>
          </a:p>
          <a:p>
            <a:r>
              <a:rPr lang="be-BY" smtClean="0"/>
              <a:t>“</a:t>
            </a:r>
            <a:r>
              <a:rPr lang="be-BY" i="1" smtClean="0">
                <a:solidFill>
                  <a:srgbClr val="FFC000"/>
                </a:solidFill>
              </a:rPr>
              <a:t>эффект  живой реакции</a:t>
            </a:r>
            <a:r>
              <a:rPr lang="be-BY" smtClean="0"/>
              <a:t>”</a:t>
            </a:r>
          </a:p>
          <a:p>
            <a:r>
              <a:rPr lang="be-BY" i="1" smtClean="0">
                <a:solidFill>
                  <a:srgbClr val="FFC000"/>
                </a:solidFill>
              </a:rPr>
              <a:t>доступность</a:t>
            </a:r>
            <a:r>
              <a:rPr lang="be-BY" smtClean="0"/>
              <a:t> речи</a:t>
            </a:r>
          </a:p>
          <a:p>
            <a:r>
              <a:rPr lang="be-BY" smtClean="0"/>
              <a:t>управление </a:t>
            </a:r>
            <a:r>
              <a:rPr lang="be-BY" b="1" i="1" u="sng" smtClean="0">
                <a:solidFill>
                  <a:srgbClr val="FFC000"/>
                </a:solidFill>
              </a:rPr>
              <a:t>вниманием</a:t>
            </a:r>
            <a:r>
              <a:rPr lang="be-BY" smtClean="0"/>
              <a:t> аудитории:</a:t>
            </a:r>
          </a:p>
          <a:p>
            <a:r>
              <a:rPr lang="ru-RU" smtClean="0"/>
              <a:t>- </a:t>
            </a:r>
            <a:r>
              <a:rPr lang="be-BY" i="1" u="sng" smtClean="0"/>
              <a:t>непроизвольное</a:t>
            </a:r>
            <a:r>
              <a:rPr lang="be-BY" i="1" smtClean="0"/>
              <a:t> </a:t>
            </a:r>
            <a:r>
              <a:rPr lang="be-BY" smtClean="0"/>
              <a:t>внимание, которое возникает независимо от воли человека как реакция на нечто яркое, необычное, броское;</a:t>
            </a:r>
          </a:p>
          <a:p>
            <a:r>
              <a:rPr lang="ru-RU" smtClean="0"/>
              <a:t>- </a:t>
            </a:r>
            <a:r>
              <a:rPr lang="be-BY" i="1" u="sng" smtClean="0"/>
              <a:t>произвольное</a:t>
            </a:r>
            <a:r>
              <a:rPr lang="be-BY" i="1" smtClean="0"/>
              <a:t> </a:t>
            </a:r>
            <a:r>
              <a:rPr lang="be-BY" smtClean="0"/>
              <a:t>внимание, которое является результатом волевого усилия. Такое внимание осознанно и потому продуктивно;</a:t>
            </a:r>
          </a:p>
          <a:p>
            <a:r>
              <a:rPr lang="ru-RU" smtClean="0"/>
              <a:t>- </a:t>
            </a:r>
            <a:r>
              <a:rPr lang="be-BY" i="1" u="sng" smtClean="0"/>
              <a:t>послепроизвольное</a:t>
            </a:r>
            <a:r>
              <a:rPr lang="be-BY" i="1" smtClean="0"/>
              <a:t> </a:t>
            </a:r>
            <a:r>
              <a:rPr lang="be-BY" smtClean="0"/>
              <a:t>внимание.</a:t>
            </a:r>
            <a:endParaRPr lang="be-BY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3428992" y="1214422"/>
            <a:ext cx="500066" cy="5429288"/>
          </a:xfrm>
          <a:prstGeom prst="leftBrace">
            <a:avLst>
              <a:gd name="adj1" fmla="val 56962"/>
              <a:gd name="adj2" fmla="val 49745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24965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66484"/>
          </a:xfrm>
        </p:spPr>
        <p:txBody>
          <a:bodyPr>
            <a:normAutofit fontScale="90000"/>
          </a:bodyPr>
          <a:lstStyle/>
          <a:p>
            <a:pPr algn="ctr"/>
            <a:r>
              <a:rPr lang="be-BY" smtClean="0"/>
              <a:t>6. Основы полемического мастерства</a:t>
            </a:r>
            <a:endParaRPr lang="be-BY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219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791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63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Ошибки, возникающие при нарушении закона тождества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05836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Амфиболия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(двусмысленность, неясность) - логическая ошибка, в основе которой лежит двусмысленность языковых выражений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Другое </a:t>
            </a:r>
            <a:r>
              <a:rPr lang="ru-RU" dirty="0"/>
              <a:t>название этой ошибки - </a:t>
            </a:r>
            <a:r>
              <a:rPr lang="ru-RU" b="1" u="sng" dirty="0">
                <a:solidFill>
                  <a:srgbClr val="FFFF00"/>
                </a:solidFill>
              </a:rPr>
              <a:t>"подмена тезиса"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013176"/>
            <a:ext cx="7128792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Например: </a:t>
            </a:r>
            <a:r>
              <a:rPr lang="ru-RU" sz="2400" i="1" dirty="0">
                <a:solidFill>
                  <a:srgbClr val="FFC000"/>
                </a:solidFill>
              </a:rPr>
              <a:t>"Правильно говорят, что язык до Киева доведет. Я купил вчера копченый язык. Теперь смело могу идти в Киев"</a:t>
            </a:r>
            <a:r>
              <a:rPr lang="ru-RU" sz="2400" i="1" dirty="0"/>
              <a:t>.</a:t>
            </a:r>
            <a:r>
              <a:rPr lang="ru-RU" sz="24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75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/>
            <a:r>
              <a:rPr lang="ru-RU" sz="3200" smtClean="0"/>
              <a:t>Сущность и определение понятия «спор»</a:t>
            </a:r>
            <a:endParaRPr lang="be-BY" sz="32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28" y="3643314"/>
            <a:ext cx="7072362" cy="7858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e-BY" smtClean="0"/>
          </a:p>
          <a:p>
            <a:pPr lvl="0" algn="ctr"/>
            <a:r>
              <a:rPr lang="be-BY" smtClean="0"/>
              <a:t>Поединок, битва, единоборство (в поэтической речи).</a:t>
            </a:r>
          </a:p>
          <a:p>
            <a:pPr algn="ctr"/>
            <a:endParaRPr lang="be-BY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8662" y="2786058"/>
            <a:ext cx="6929486" cy="714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e-BY" smtClean="0"/>
          </a:p>
          <a:p>
            <a:pPr lvl="0" algn="ctr"/>
            <a:r>
              <a:rPr lang="be-BY" smtClean="0"/>
              <a:t>Взаимное притязание на владение, обладание чем-либо, разрешаемое судом</a:t>
            </a:r>
          </a:p>
          <a:p>
            <a:pPr algn="ctr"/>
            <a:endParaRPr lang="be-BY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785794"/>
            <a:ext cx="735808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e-BY" smtClean="0"/>
          </a:p>
          <a:p>
            <a:pPr lvl="0" algn="ctr"/>
            <a:r>
              <a:rPr lang="be-BY" smtClean="0"/>
              <a:t>Словесное состязание, обсуждение чего-либо между двумя или несколькими лицами, при котором каждая из сторон отстаивает свое мнение, свою правоту. </a:t>
            </a:r>
          </a:p>
          <a:p>
            <a:pPr lvl="0" algn="ctr"/>
            <a:r>
              <a:rPr lang="be-BY" smtClean="0"/>
              <a:t>Борьба мнений (обычно в печати) по различным вопросам науки, литературы, политики и т.п.; </a:t>
            </a:r>
          </a:p>
          <a:p>
            <a:pPr lvl="0" algn="ctr"/>
            <a:r>
              <a:rPr lang="be-BY" smtClean="0"/>
              <a:t>полемика</a:t>
            </a:r>
          </a:p>
          <a:p>
            <a:pPr algn="ctr"/>
            <a:endParaRPr lang="be-BY"/>
          </a:p>
        </p:txBody>
      </p:sp>
      <p:sp>
        <p:nvSpPr>
          <p:cNvPr id="19" name="Стрелка вниз 18"/>
          <p:cNvSpPr/>
          <p:nvPr/>
        </p:nvSpPr>
        <p:spPr>
          <a:xfrm>
            <a:off x="5500694" y="4500570"/>
            <a:ext cx="785818" cy="8572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5429264"/>
            <a:ext cx="6143668" cy="12858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smtClean="0">
                <a:solidFill>
                  <a:srgbClr val="FFFF00"/>
                </a:solidFill>
              </a:rPr>
              <a:t>Спор</a:t>
            </a:r>
            <a:r>
              <a:rPr lang="be-BY" b="1" smtClean="0"/>
              <a:t> – </a:t>
            </a:r>
            <a:r>
              <a:rPr lang="be-BY" smtClean="0"/>
              <a:t>это всякое столкновение мнений, разногласие в точках зрения по какому-либо вопросу, борьба, при которой каждая из сторон отстаивает свою правоту</a:t>
            </a:r>
            <a:endParaRPr lang="be-BY"/>
          </a:p>
        </p:txBody>
      </p:sp>
      <p:pic>
        <p:nvPicPr>
          <p:cNvPr id="26626" name="Picture 2" descr="http://reftinskiy.ru/wp-content/uploads/2012/03/%D0%94%D0%B5%D0%B1%D0%B0%D1%82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2637128" cy="148112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57770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4052"/>
          </a:xfrm>
        </p:spPr>
        <p:txBody>
          <a:bodyPr/>
          <a:lstStyle/>
          <a:p>
            <a:pPr algn="ctr"/>
            <a:r>
              <a:rPr lang="ru-RU" smtClean="0"/>
              <a:t>Виды спора</a:t>
            </a:r>
            <a:endParaRPr lang="be-BY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304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586394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Аргументация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16"/>
            <a:ext cx="4495800" cy="48577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b="1" smtClean="0">
                <a:solidFill>
                  <a:srgbClr val="FFFF00"/>
                </a:solidFill>
              </a:rPr>
              <a:t>Доказательства</a:t>
            </a:r>
          </a:p>
          <a:p>
            <a:pPr marL="0" indent="0" algn="ctr"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r>
              <a:rPr lang="be-BY" sz="3600" smtClean="0"/>
              <a:t>Не забывайте различия между рациональными (логическими) и иррациональными (эмоциональными) аргументами. </a:t>
            </a:r>
          </a:p>
          <a:p>
            <a:r>
              <a:rPr lang="be-BY" sz="3600" smtClean="0"/>
              <a:t>Остерегайтесь обоюдоострых доводов: кто выставляет подобные доводы, то обращает их против себя. </a:t>
            </a:r>
          </a:p>
          <a:p>
            <a:r>
              <a:rPr lang="be-BY" sz="3600" smtClean="0"/>
              <a:t>Умейте воспользоваться обоюдоострыми соображениями. </a:t>
            </a:r>
          </a:p>
          <a:p>
            <a:r>
              <a:rPr lang="be-BY" sz="3600" smtClean="0"/>
              <a:t>Не доказывайте очевидного. </a:t>
            </a:r>
          </a:p>
          <a:p>
            <a:r>
              <a:rPr lang="be-BY" sz="3600" smtClean="0"/>
              <a:t>Если аргументы сильны, их следует приводить порознь, подробно развивая каждый в отдельности; </a:t>
            </a:r>
          </a:p>
          <a:p>
            <a:r>
              <a:rPr lang="be-BY" sz="3600" smtClean="0"/>
              <a:t>если они слабы, следует собрать их в одну горсть. </a:t>
            </a:r>
          </a:p>
          <a:p>
            <a:r>
              <a:rPr lang="be-BY" sz="3600" smtClean="0"/>
              <a:t>Не старайтесь доказывать большее, когда можно ограничиться меньшим (и др.).</a:t>
            </a:r>
            <a:endParaRPr lang="be-BY" sz="360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429124" cy="5857891"/>
          </a:xfrm>
        </p:spPr>
        <p:txBody>
          <a:bodyPr>
            <a:normAutofit fontScale="47500" lnSpcReduction="20000"/>
          </a:bodyPr>
          <a:lstStyle/>
          <a:p>
            <a:pPr marL="0" indent="3175" algn="ctr">
              <a:buNone/>
            </a:pPr>
            <a:r>
              <a:rPr lang="ru-RU" sz="3800" b="1" smtClean="0">
                <a:solidFill>
                  <a:srgbClr val="FFFF00"/>
                </a:solidFill>
              </a:rPr>
              <a:t>Опровержения</a:t>
            </a:r>
          </a:p>
          <a:p>
            <a:pPr marL="0" indent="3175" algn="ctr">
              <a:buNone/>
            </a:pPr>
            <a:endParaRPr lang="ru-RU" b="1" smtClean="0">
              <a:solidFill>
                <a:srgbClr val="FFFF00"/>
              </a:solidFill>
            </a:endParaRPr>
          </a:p>
          <a:p>
            <a:r>
              <a:rPr lang="be-BY" sz="3600" smtClean="0"/>
              <a:t>Разделяйте обобщенные доводы противника. </a:t>
            </a:r>
          </a:p>
          <a:p>
            <a:r>
              <a:rPr lang="be-BY" sz="3600" smtClean="0"/>
              <a:t>Возражая противнику, не выказывайте особой старательности: слишком настойчивое возражение против того или иного довода может придать ему вес в представлении слушателей. </a:t>
            </a:r>
          </a:p>
          <a:p>
            <a:r>
              <a:rPr lang="be-BY" sz="3600" smtClean="0"/>
              <a:t>Не оставляйте без возражения сильных доводов противника. Но, возражая на них, отнюдь не следует развивать их или повторять те соображения, которыми ваш оппонент эти доводы подкреплял. </a:t>
            </a:r>
          </a:p>
          <a:p>
            <a:r>
              <a:rPr lang="be-BY" sz="3600" smtClean="0"/>
              <a:t>Отвечайте фактами на слова. </a:t>
            </a:r>
          </a:p>
          <a:p>
            <a:r>
              <a:rPr lang="be-BY" sz="3600" smtClean="0"/>
              <a:t>Возражайте противнику его собственными доводами </a:t>
            </a:r>
          </a:p>
          <a:p>
            <a:r>
              <a:rPr lang="be-BY" sz="3600" smtClean="0"/>
              <a:t>Не спорьте против несомненных доказательств и верных мыслей противника. </a:t>
            </a:r>
          </a:p>
          <a:p>
            <a:r>
              <a:rPr lang="be-BY" sz="3600" smtClean="0"/>
              <a:t>Не опровергайте невероятного (и др.).</a:t>
            </a:r>
            <a:endParaRPr lang="be-BY" sz="3600"/>
          </a:p>
        </p:txBody>
      </p:sp>
      <p:pic>
        <p:nvPicPr>
          <p:cNvPr id="32770" name="Picture 2" descr="http://www.imek.org/imek_news/wp-content/uploads/2012/02/truth-and-l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2357454" cy="1768091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86679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23608"/>
          </a:xfrm>
        </p:spPr>
        <p:txBody>
          <a:bodyPr/>
          <a:lstStyle/>
          <a:p>
            <a:pPr algn="ctr"/>
            <a:r>
              <a:rPr lang="ru-RU" smtClean="0"/>
              <a:t>Два вида аргументов</a:t>
            </a:r>
            <a:endParaRPr lang="be-BY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67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Ошибки, возникающие при нарушении закона тождества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86352"/>
          </a:xfrm>
        </p:spPr>
        <p:txBody>
          <a:bodyPr/>
          <a:lstStyle/>
          <a:p>
            <a:r>
              <a:rPr lang="ru-RU" b="1" u="sng" dirty="0">
                <a:solidFill>
                  <a:srgbClr val="FFFF00"/>
                </a:solidFill>
              </a:rPr>
              <a:t>Эквивокация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(двусмысленность) - логическая ошибка при рассуждении, в основе которой лежит использование одного и того же слова в разных значениях. </a:t>
            </a:r>
            <a:endParaRPr lang="ru-RU" dirty="0" smtClean="0"/>
          </a:p>
          <a:p>
            <a:r>
              <a:rPr lang="ru-RU" b="1" u="sng" dirty="0">
                <a:solidFill>
                  <a:srgbClr val="FFFF00"/>
                </a:solidFill>
              </a:rPr>
              <a:t>"подмена понятия"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941168"/>
            <a:ext cx="8111762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000" i="1" dirty="0"/>
              <a:t>Например, смысл </a:t>
            </a:r>
            <a:r>
              <a:rPr lang="ru-RU" sz="2000" i="1" dirty="0" smtClean="0"/>
              <a:t>высказывания</a:t>
            </a:r>
            <a:r>
              <a:rPr lang="ru-RU" sz="2000" i="1" dirty="0"/>
              <a:t>: </a:t>
            </a:r>
            <a:r>
              <a:rPr lang="ru-RU" sz="2000" b="1" i="1" dirty="0">
                <a:solidFill>
                  <a:srgbClr val="FFC000"/>
                </a:solidFill>
              </a:rPr>
              <a:t>«Ученики прослушали объяснение учителя»</a:t>
            </a:r>
            <a:r>
              <a:rPr lang="ru-RU" sz="2000" i="1" dirty="0"/>
              <a:t>, – непонятен. Ведь слово «прослушали», а значит, и все высказывание можно понимать двояко: то ли ученики внимательно слушали учителя, то ли все пропустили мимо </a:t>
            </a:r>
            <a:r>
              <a:rPr lang="ru-RU" sz="2000" i="1" dirty="0" smtClean="0"/>
              <a:t>ушей.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635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Ошибки, возникающие при нарушении закона тождества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1562547"/>
          </a:xfrm>
        </p:spPr>
        <p:txBody>
          <a:bodyPr/>
          <a:lstStyle/>
          <a:p>
            <a:pPr algn="ctr"/>
            <a:r>
              <a:rPr lang="ru-RU" dirty="0" smtClean="0"/>
              <a:t>Непроизвольное нарушение</a:t>
            </a:r>
          </a:p>
          <a:p>
            <a:pPr marL="64008" indent="0"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паралогизмы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5135563"/>
          </a:xfrm>
        </p:spPr>
        <p:txBody>
          <a:bodyPr/>
          <a:lstStyle/>
          <a:p>
            <a:pPr algn="ctr"/>
            <a:r>
              <a:rPr lang="ru-RU" dirty="0" smtClean="0"/>
              <a:t>Преднамеренное нарушение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софизмы</a:t>
            </a:r>
          </a:p>
          <a:p>
            <a:r>
              <a:rPr lang="ru-RU" sz="1800" dirty="0"/>
              <a:t>с целью запутать собеседника и доказать ему какую-нибудь ложную </a:t>
            </a:r>
            <a:r>
              <a:rPr lang="ru-RU" sz="1800" dirty="0" smtClean="0"/>
              <a:t>мысль</a:t>
            </a:r>
          </a:p>
          <a:p>
            <a:endParaRPr lang="ru-RU" sz="1800" dirty="0">
              <a:solidFill>
                <a:srgbClr val="FFFF00"/>
              </a:solidFill>
            </a:endParaRPr>
          </a:p>
          <a:p>
            <a:endParaRPr lang="ru-RU" sz="1800" dirty="0" smtClean="0">
              <a:solidFill>
                <a:srgbClr val="FFFF00"/>
              </a:solidFill>
            </a:endParaRPr>
          </a:p>
          <a:p>
            <a:endParaRPr lang="ru-RU" sz="1800" dirty="0">
              <a:solidFill>
                <a:srgbClr val="FFFF00"/>
              </a:solidFill>
            </a:endParaRPr>
          </a:p>
          <a:p>
            <a:endParaRPr lang="ru-RU" sz="1800" dirty="0" smtClean="0">
              <a:solidFill>
                <a:srgbClr val="FFFF00"/>
              </a:solidFill>
            </a:endParaRPr>
          </a:p>
          <a:p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dirty="0" smtClean="0"/>
              <a:t>с целью подчеркнуть </a:t>
            </a:r>
            <a:r>
              <a:rPr lang="ru-RU" sz="1800" dirty="0"/>
              <a:t>какую-либо </a:t>
            </a:r>
            <a:r>
              <a:rPr lang="ru-RU" sz="1800" dirty="0" smtClean="0"/>
              <a:t>мысль, </a:t>
            </a:r>
            <a:r>
              <a:rPr lang="be-BY" sz="1800" dirty="0" smtClean="0"/>
              <a:t>создать комический </a:t>
            </a:r>
            <a:r>
              <a:rPr lang="be-BY" sz="1800" dirty="0"/>
              <a:t>эффек</a:t>
            </a:r>
            <a:r>
              <a:rPr lang="ru-RU" sz="1800" dirty="0"/>
              <a:t>т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512" y="4005064"/>
            <a:ext cx="4392488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Пример:</a:t>
            </a:r>
          </a:p>
          <a:p>
            <a:r>
              <a:rPr lang="be-BY" i="1" dirty="0">
                <a:solidFill>
                  <a:srgbClr val="FFC000"/>
                </a:solidFill>
              </a:rPr>
              <a:t>То, чего ты не потерял, ты имеешь.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be-BY" i="1" dirty="0">
                <a:solidFill>
                  <a:srgbClr val="FFC000"/>
                </a:solidFill>
              </a:rPr>
              <a:t>Ты не потерял рогов.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be-BY" i="1" dirty="0">
                <a:solidFill>
                  <a:srgbClr val="FFC000"/>
                </a:solidFill>
              </a:rPr>
              <a:t>Следовательно, ты имеешь рога.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56992"/>
            <a:ext cx="4572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1600" i="1" dirty="0"/>
              <a:t>Например: </a:t>
            </a:r>
            <a:r>
              <a:rPr lang="ru-RU" sz="1600" i="1" dirty="0">
                <a:solidFill>
                  <a:srgbClr val="FFC000"/>
                </a:solidFill>
              </a:rPr>
              <a:t>«Видный эсер Аксентьев характеризует Чернова </a:t>
            </a:r>
            <a:r>
              <a:rPr lang="ru-RU" sz="1600" i="1" dirty="0" smtClean="0">
                <a:solidFill>
                  <a:srgbClr val="FFC000"/>
                </a:solidFill>
              </a:rPr>
              <a:t>как </a:t>
            </a:r>
            <a:r>
              <a:rPr lang="ru-RU" sz="1600" i="1" dirty="0">
                <a:solidFill>
                  <a:srgbClr val="FFC000"/>
                </a:solidFill>
              </a:rPr>
              <a:t>рокового для партии косоглазого человека. Виктор Чернов действительно все время косит то направо, то налево» </a:t>
            </a:r>
            <a:r>
              <a:rPr lang="ru-RU" sz="1600" i="1" dirty="0"/>
              <a:t>(из речи Луначарского по делу правых эсеров).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566" y="4962551"/>
            <a:ext cx="4303566" cy="181588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be-BY" sz="1600" i="1" dirty="0"/>
              <a:t>Например, Николай Васильевич Гоголь в поэме «Мертвые души», описывая помещика Ноздрева, говорит, что тот был </a:t>
            </a:r>
            <a:r>
              <a:rPr lang="be-BY" sz="1600" i="1" dirty="0">
                <a:solidFill>
                  <a:srgbClr val="FFC000"/>
                </a:solidFill>
              </a:rPr>
              <a:t>«историческим человеком», потому что где бы он ни появлялся, с ним обязательно случалась какая-нибудь «история»</a:t>
            </a:r>
            <a:r>
              <a:rPr lang="be-BY" sz="1600" i="1" dirty="0"/>
              <a:t>. </a:t>
            </a:r>
            <a:endParaRPr lang="ru-RU" sz="1600" dirty="0"/>
          </a:p>
        </p:txBody>
      </p:sp>
      <p:sp>
        <p:nvSpPr>
          <p:cNvPr id="8" name="Стрелка вверх 7"/>
          <p:cNvSpPr/>
          <p:nvPr/>
        </p:nvSpPr>
        <p:spPr>
          <a:xfrm rot="18461486">
            <a:off x="4437112" y="4659855"/>
            <a:ext cx="269776" cy="111033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6200000">
            <a:off x="4145988" y="5068110"/>
            <a:ext cx="276663" cy="107668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7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67494"/>
            <a:ext cx="6214981" cy="1399032"/>
          </a:xfrm>
        </p:spPr>
        <p:txBody>
          <a:bodyPr>
            <a:normAutofit fontScale="90000"/>
          </a:bodyPr>
          <a:lstStyle/>
          <a:p>
            <a:r>
              <a:rPr lang="be-BY" b="1" i="1" dirty="0">
                <a:effectLst/>
              </a:rPr>
              <a:t>Закон </a:t>
            </a:r>
            <a:r>
              <a:rPr lang="ru-RU" b="1" i="1" dirty="0">
                <a:effectLst/>
              </a:rPr>
              <a:t>не</a:t>
            </a:r>
            <a:r>
              <a:rPr lang="be-BY" b="1" i="1" dirty="0">
                <a:effectLst/>
              </a:rPr>
              <a:t>противоречия</a:t>
            </a:r>
            <a:r>
              <a:rPr lang="be-BY" dirty="0">
                <a:effectLst/>
              </a:rPr>
              <a:t> </a:t>
            </a:r>
            <a:r>
              <a:rPr lang="ru-RU" dirty="0">
                <a:effectLst/>
              </a:rPr>
              <a:t>(</a:t>
            </a:r>
            <a:r>
              <a:rPr lang="ru-RU" b="1" i="1" dirty="0">
                <a:effectLst/>
              </a:rPr>
              <a:t>противоречия</a:t>
            </a:r>
            <a:r>
              <a:rPr lang="ru-RU" dirty="0">
                <a:effectLst/>
              </a:rPr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988840"/>
            <a:ext cx="4388296" cy="3362747"/>
          </a:xfrm>
        </p:spPr>
        <p:txBody>
          <a:bodyPr>
            <a:normAutofit fontScale="85000" lnSpcReduction="20000"/>
          </a:bodyPr>
          <a:lstStyle/>
          <a:p>
            <a:r>
              <a:rPr lang="be-BY" i="1" u="sng" dirty="0">
                <a:solidFill>
                  <a:srgbClr val="FFFF00"/>
                </a:solidFill>
              </a:rPr>
              <a:t>две противоположные мысли </a:t>
            </a:r>
            <a:r>
              <a:rPr lang="be-BY" i="1" dirty="0">
                <a:solidFill>
                  <a:srgbClr val="FFFF00"/>
                </a:solidFill>
              </a:rPr>
              <a:t>об одном и том же предмете, взятом в одной то же время, в одном и том же отношении, </a:t>
            </a:r>
            <a:r>
              <a:rPr lang="be-BY" i="1" u="sng" dirty="0">
                <a:solidFill>
                  <a:srgbClr val="FFFF00"/>
                </a:solidFill>
              </a:rPr>
              <a:t>не могут быть одновременно истинными</a:t>
            </a:r>
            <a:r>
              <a:rPr lang="be-BY" i="1" dirty="0">
                <a:solidFill>
                  <a:srgbClr val="FFFF00"/>
                </a:solidFill>
              </a:rPr>
              <a:t>. </a:t>
            </a:r>
            <a:endParaRPr lang="be-BY" i="1" dirty="0" smtClean="0">
              <a:solidFill>
                <a:srgbClr val="FFFF00"/>
              </a:solidFill>
            </a:endParaRPr>
          </a:p>
          <a:p>
            <a:r>
              <a:rPr lang="ru-RU" i="1" dirty="0">
                <a:solidFill>
                  <a:srgbClr val="FFFF00"/>
                </a:solidFill>
              </a:rPr>
              <a:t>То есть </a:t>
            </a:r>
            <a:r>
              <a:rPr lang="ru-RU" i="1" u="sng" dirty="0">
                <a:solidFill>
                  <a:srgbClr val="FFFF00"/>
                </a:solidFill>
              </a:rPr>
              <a:t>запрещается </a:t>
            </a:r>
            <a:r>
              <a:rPr lang="be-BY" i="1" u="sng" dirty="0">
                <a:solidFill>
                  <a:srgbClr val="FFFF00"/>
                </a:solidFill>
              </a:rPr>
              <a:t>что-либо утверждать и то же самое отрицать одновременно</a:t>
            </a:r>
            <a:r>
              <a:rPr lang="ru-RU" i="1" dirty="0">
                <a:solidFill>
                  <a:srgbClr val="FFFF00"/>
                </a:solidFill>
              </a:rPr>
              <a:t>.</a:t>
            </a:r>
            <a:endParaRPr lang="be-BY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306915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be-BY" dirty="0"/>
              <a:t>учит последовательности в мышлении и речи, непротиворечивости </a:t>
            </a:r>
            <a:r>
              <a:rPr lang="be-BY" dirty="0" smtClean="0"/>
              <a:t>мыслей</a:t>
            </a:r>
          </a:p>
          <a:p>
            <a:r>
              <a:rPr lang="be-BY" dirty="0"/>
              <a:t>помогает обнаруживать и устранять противоречия в показаниях подсудимых, свидетелей, в доводах истца или ответчика, в рассуждениях обвинителя и защитника</a:t>
            </a:r>
            <a:endParaRPr lang="ru-RU" dirty="0"/>
          </a:p>
        </p:txBody>
      </p:sp>
      <p:pic>
        <p:nvPicPr>
          <p:cNvPr id="5122" name="Picture 2" descr="http://www.myjulia.ru/data/cache/2011/07/05/811393_1899-8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3"/>
          <a:stretch/>
        </p:blipFill>
        <p:spPr bwMode="auto">
          <a:xfrm>
            <a:off x="6214981" y="116632"/>
            <a:ext cx="27734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05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</TotalTime>
  <Words>4893</Words>
  <Application>Microsoft Office PowerPoint</Application>
  <PresentationFormat>Экран (4:3)</PresentationFormat>
  <Paragraphs>626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8" baseType="lpstr">
      <vt:lpstr>Century Gothic</vt:lpstr>
      <vt:lpstr>Verdana</vt:lpstr>
      <vt:lpstr>Wingdings</vt:lpstr>
      <vt:lpstr>Wingdings 2</vt:lpstr>
      <vt:lpstr>Яркая</vt:lpstr>
      <vt:lpstr>ОСНОВЫ ОРАТОРСКОГО И ПОЛЕМИЧЕСКОГО МАСТЕРСТВА</vt:lpstr>
      <vt:lpstr>1. Логическая организация речи</vt:lpstr>
      <vt:lpstr>Основные законы мышления</vt:lpstr>
      <vt:lpstr>Законы мышления </vt:lpstr>
      <vt:lpstr>Закон тождества</vt:lpstr>
      <vt:lpstr>Ошибки, возникающие при нарушении закона тождества</vt:lpstr>
      <vt:lpstr>Ошибки, возникающие при нарушении закона тождества</vt:lpstr>
      <vt:lpstr>Ошибки, возникающие при нарушении закона тождества</vt:lpstr>
      <vt:lpstr>Закон непротиворечия (противоречия) </vt:lpstr>
      <vt:lpstr>Виды противоречий</vt:lpstr>
      <vt:lpstr>Виды противоречий</vt:lpstr>
      <vt:lpstr>Закон исключенного третьего</vt:lpstr>
      <vt:lpstr>Закон достаточного основания </vt:lpstr>
      <vt:lpstr>Логическая операция доказательства</vt:lpstr>
      <vt:lpstr>Доказательство – 3 элемента</vt:lpstr>
      <vt:lpstr>Доказательства</vt:lpstr>
      <vt:lpstr>Опровержение</vt:lpstr>
      <vt:lpstr>Языковые средства, создающие логичность речи</vt:lpstr>
      <vt:lpstr>Специальные средства связи</vt:lpstr>
      <vt:lpstr>Специальные средства связи</vt:lpstr>
      <vt:lpstr>Вопросительные высказывания</vt:lpstr>
      <vt:lpstr>Функции вопросительных конструкций - Проблемные вопросы</vt:lpstr>
      <vt:lpstr>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Качества воздействующей речи</vt:lpstr>
      <vt:lpstr>Ясность</vt:lpstr>
      <vt:lpstr>Причины неясности:</vt:lpstr>
      <vt:lpstr>Точность</vt:lpstr>
      <vt:lpstr>Точность</vt:lpstr>
      <vt:lpstr>Логичность</vt:lpstr>
      <vt:lpstr>Уместность</vt:lpstr>
      <vt:lpstr>Чистота</vt:lpstr>
      <vt:lpstr>Правильность</vt:lpstr>
      <vt:lpstr>Лаконичность</vt:lpstr>
      <vt:lpstr>Самобытность (Индивидуальность)</vt:lpstr>
      <vt:lpstr>Богатство</vt:lpstr>
      <vt:lpstr>Богатство речи</vt:lpstr>
      <vt:lpstr>3. Средства речевого воздействия</vt:lpstr>
      <vt:lpstr>Эмоциональное воздействие - необходимый элемент убеждения</vt:lpstr>
      <vt:lpstr>Экспрессивность и эмоциональность речи</vt:lpstr>
      <vt:lpstr>Презентация PowerPoint</vt:lpstr>
      <vt:lpstr>Экспрессивность речи</vt:lpstr>
      <vt:lpstr>Тропы</vt:lpstr>
      <vt:lpstr>Фигуры речи</vt:lpstr>
      <vt:lpstr>Вопросительные конструкции</vt:lpstr>
      <vt:lpstr>Цели убеждающей судебной речи:</vt:lpstr>
      <vt:lpstr>4. Техника речи</vt:lpstr>
      <vt:lpstr>5. Психологические аспекты публичной речи</vt:lpstr>
      <vt:lpstr>Презентация PowerPoint</vt:lpstr>
      <vt:lpstr>Презентация PowerPoint</vt:lpstr>
      <vt:lpstr>Психологические ошибки в речи </vt:lpstr>
      <vt:lpstr>Средства и приемы психологического воздействия оратора на аудиторию</vt:lpstr>
      <vt:lpstr>6. Основы полемического мастерства</vt:lpstr>
      <vt:lpstr>Презентация PowerPoint</vt:lpstr>
      <vt:lpstr>Презентация PowerPoint</vt:lpstr>
      <vt:lpstr>Сущность и определение понятия «спор»</vt:lpstr>
      <vt:lpstr>Виды спора</vt:lpstr>
      <vt:lpstr>Аргументация</vt:lpstr>
      <vt:lpstr>Два вида аргументов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ОРАТОРСКОГО И ПОЛЕМИЧЕСКОГО МАСТЕРСТВА</dc:title>
  <cp:lastModifiedBy>Вегера Ирина Владимировна</cp:lastModifiedBy>
  <cp:revision>11</cp:revision>
  <dcterms:modified xsi:type="dcterms:W3CDTF">2014-08-15T12:56:37Z</dcterms:modified>
</cp:coreProperties>
</file>