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54998D-8603-48EE-8800-83EA4CD501DC}" type="doc">
      <dgm:prSet loTypeId="urn:microsoft.com/office/officeart/2008/layout/AlternatingHexagons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be-BY"/>
        </a:p>
      </dgm:t>
    </dgm:pt>
    <dgm:pt modelId="{DE336D52-C647-49CD-BE32-D7C94DA56E56}">
      <dgm:prSet phldrT="[Текст]" custT="1"/>
      <dgm:spPr/>
      <dgm:t>
        <a:bodyPr/>
        <a:lstStyle/>
        <a:p>
          <a:r>
            <a:rPr lang="be-BY" sz="1600" i="0" dirty="0" smtClean="0"/>
            <a:t>Выводы по  делу</a:t>
          </a:r>
          <a:endParaRPr lang="be-BY" sz="1600" i="0" dirty="0"/>
        </a:p>
      </dgm:t>
    </dgm:pt>
    <dgm:pt modelId="{E680C7EC-6E91-41DF-8CF8-7DD61CD8ACBD}" type="parTrans" cxnId="{81C503C7-F54B-49A9-91B7-D8FF1072F469}">
      <dgm:prSet/>
      <dgm:spPr/>
      <dgm:t>
        <a:bodyPr/>
        <a:lstStyle/>
        <a:p>
          <a:endParaRPr lang="be-BY"/>
        </a:p>
      </dgm:t>
    </dgm:pt>
    <dgm:pt modelId="{B5D817C5-3322-4219-A5F8-706992C7EE07}" type="sibTrans" cxnId="{81C503C7-F54B-49A9-91B7-D8FF1072F469}">
      <dgm:prSet/>
      <dgm:spPr/>
      <dgm:t>
        <a:bodyPr/>
        <a:lstStyle/>
        <a:p>
          <a:r>
            <a:rPr lang="ru-RU" dirty="0" smtClean="0"/>
            <a:t>Юридическая оценка деяния</a:t>
          </a:r>
          <a:endParaRPr lang="be-BY" dirty="0"/>
        </a:p>
      </dgm:t>
    </dgm:pt>
    <dgm:pt modelId="{99834356-A1B3-477E-9BDD-96E522202D51}">
      <dgm:prSet phldrT="[Текст]"/>
      <dgm:spPr/>
      <dgm:t>
        <a:bodyPr/>
        <a:lstStyle/>
        <a:p>
          <a:r>
            <a:rPr lang="ru-RU" dirty="0" smtClean="0"/>
            <a:t>Подводятся итоги всей обвинительной работы</a:t>
          </a:r>
          <a:endParaRPr lang="be-BY" dirty="0"/>
        </a:p>
      </dgm:t>
    </dgm:pt>
    <dgm:pt modelId="{BDEB5291-C503-4DCB-B7D8-80FAD1D23AFA}" type="parTrans" cxnId="{38FB549E-3D63-4E22-BBEF-F60187C7C67F}">
      <dgm:prSet/>
      <dgm:spPr/>
      <dgm:t>
        <a:bodyPr/>
        <a:lstStyle/>
        <a:p>
          <a:endParaRPr lang="be-BY"/>
        </a:p>
      </dgm:t>
    </dgm:pt>
    <dgm:pt modelId="{2E4A99FE-E874-4ABC-B662-37B75C01E9FE}" type="sibTrans" cxnId="{38FB549E-3D63-4E22-BBEF-F60187C7C67F}">
      <dgm:prSet/>
      <dgm:spPr/>
      <dgm:t>
        <a:bodyPr/>
        <a:lstStyle/>
        <a:p>
          <a:endParaRPr lang="be-BY"/>
        </a:p>
      </dgm:t>
    </dgm:pt>
    <dgm:pt modelId="{F48D7C94-9FEB-4E5F-8207-4FCE85798454}">
      <dgm:prSet phldrT="[Текст]"/>
      <dgm:spPr/>
      <dgm:t>
        <a:bodyPr/>
        <a:lstStyle/>
        <a:p>
          <a:r>
            <a:rPr lang="ru-RU" dirty="0" smtClean="0"/>
            <a:t>Воспитание</a:t>
          </a:r>
          <a:endParaRPr lang="be-BY" dirty="0"/>
        </a:p>
      </dgm:t>
    </dgm:pt>
    <dgm:pt modelId="{4D07D185-1380-4D24-8570-432415ADC4CA}" type="parTrans" cxnId="{E2D4FF1B-F501-4DDB-9026-90286FF48705}">
      <dgm:prSet/>
      <dgm:spPr/>
      <dgm:t>
        <a:bodyPr/>
        <a:lstStyle/>
        <a:p>
          <a:endParaRPr lang="be-BY"/>
        </a:p>
      </dgm:t>
    </dgm:pt>
    <dgm:pt modelId="{0D29DFFC-9EDD-472D-9CB6-503911D72EFF}" type="sibTrans" cxnId="{E2D4FF1B-F501-4DDB-9026-90286FF48705}">
      <dgm:prSet/>
      <dgm:spPr/>
      <dgm:t>
        <a:bodyPr/>
        <a:lstStyle/>
        <a:p>
          <a:r>
            <a:rPr lang="ru-RU" dirty="0" smtClean="0"/>
            <a:t>Защита интересов государства, общества, человека</a:t>
          </a:r>
          <a:endParaRPr lang="be-BY" dirty="0"/>
        </a:p>
      </dgm:t>
    </dgm:pt>
    <dgm:pt modelId="{A9F5DDDF-D844-415C-9AB9-E37ACBECCC96}">
      <dgm:prSet phldrT="[Текст]" custT="1"/>
      <dgm:spPr/>
      <dgm:t>
        <a:bodyPr/>
        <a:lstStyle/>
        <a:p>
          <a:r>
            <a:rPr lang="be-BY" sz="1200" i="1" dirty="0" smtClean="0"/>
            <a:t>Правовая пропаганда, формирование правосознания граждан, повышение уровня их правовой культуры, воспитание</a:t>
          </a:r>
          <a:r>
            <a:rPr lang="be-BY" sz="1200" dirty="0" smtClean="0"/>
            <a:t> уважения к законам</a:t>
          </a:r>
          <a:endParaRPr lang="be-BY" sz="1200" dirty="0"/>
        </a:p>
      </dgm:t>
    </dgm:pt>
    <dgm:pt modelId="{224CF421-32B7-4F8E-8DEE-ADA1A86438AB}" type="parTrans" cxnId="{C9ED198F-E711-404D-B81E-73C2986B4A24}">
      <dgm:prSet/>
      <dgm:spPr/>
      <dgm:t>
        <a:bodyPr/>
        <a:lstStyle/>
        <a:p>
          <a:endParaRPr lang="be-BY"/>
        </a:p>
      </dgm:t>
    </dgm:pt>
    <dgm:pt modelId="{120FB13B-01CB-432A-B68F-9E7287661A46}" type="sibTrans" cxnId="{C9ED198F-E711-404D-B81E-73C2986B4A24}">
      <dgm:prSet/>
      <dgm:spPr/>
      <dgm:t>
        <a:bodyPr/>
        <a:lstStyle/>
        <a:p>
          <a:endParaRPr lang="be-BY"/>
        </a:p>
      </dgm:t>
    </dgm:pt>
    <dgm:pt modelId="{A854A8D6-CAFF-40BE-B9D1-EAC9A867E20C}">
      <dgm:prSet phldrT="[Текст]" custT="1"/>
      <dgm:spPr/>
      <dgm:t>
        <a:bodyPr/>
        <a:lstStyle/>
        <a:p>
          <a:r>
            <a:rPr lang="ru-RU" sz="1400" dirty="0" smtClean="0"/>
            <a:t>Влияет на убеждение судей</a:t>
          </a:r>
          <a:endParaRPr lang="be-BY" sz="1400" dirty="0"/>
        </a:p>
      </dgm:t>
    </dgm:pt>
    <dgm:pt modelId="{3C57CBA3-9F62-4F95-86AA-9BB678147A89}" type="parTrans" cxnId="{E7C74D73-1BD1-4853-9597-ABFBD7CE1022}">
      <dgm:prSet/>
      <dgm:spPr/>
      <dgm:t>
        <a:bodyPr/>
        <a:lstStyle/>
        <a:p>
          <a:endParaRPr lang="be-BY"/>
        </a:p>
      </dgm:t>
    </dgm:pt>
    <dgm:pt modelId="{19CBDE58-9C40-4C00-B282-9907278147B1}" type="sibTrans" cxnId="{E7C74D73-1BD1-4853-9597-ABFBD7CE1022}">
      <dgm:prSet/>
      <dgm:spPr/>
      <dgm:t>
        <a:bodyPr/>
        <a:lstStyle/>
        <a:p>
          <a:r>
            <a:rPr lang="ru-RU" dirty="0" smtClean="0"/>
            <a:t>Формирует опыт выступления с речью в суде</a:t>
          </a:r>
          <a:endParaRPr lang="be-BY" dirty="0"/>
        </a:p>
      </dgm:t>
    </dgm:pt>
    <dgm:pt modelId="{21CB5A97-4679-4426-8F3D-1830155FC136}">
      <dgm:prSet phldrT="[Текст]"/>
      <dgm:spPr/>
      <dgm:t>
        <a:bodyPr/>
        <a:lstStyle/>
        <a:p>
          <a:r>
            <a:rPr lang="ru-RU" dirty="0" smtClean="0"/>
            <a:t>Обвинительная речь способствует формированию убеждения судей по делу</a:t>
          </a:r>
          <a:endParaRPr lang="be-BY" dirty="0"/>
        </a:p>
      </dgm:t>
    </dgm:pt>
    <dgm:pt modelId="{C595C5A5-C906-425A-8908-2082EA784E50}" type="parTrans" cxnId="{7C3F484B-11F6-4C9F-8F12-FB98AF636CB0}">
      <dgm:prSet/>
      <dgm:spPr/>
      <dgm:t>
        <a:bodyPr/>
        <a:lstStyle/>
        <a:p>
          <a:endParaRPr lang="be-BY"/>
        </a:p>
      </dgm:t>
    </dgm:pt>
    <dgm:pt modelId="{07600BFE-32AD-4E90-BED5-DE2F12E12526}" type="sibTrans" cxnId="{7C3F484B-11F6-4C9F-8F12-FB98AF636CB0}">
      <dgm:prSet/>
      <dgm:spPr/>
      <dgm:t>
        <a:bodyPr/>
        <a:lstStyle/>
        <a:p>
          <a:endParaRPr lang="be-BY"/>
        </a:p>
      </dgm:t>
    </dgm:pt>
    <dgm:pt modelId="{8FBB16F1-2FD8-40C1-BF3E-F5696D2DBE3F}" type="pres">
      <dgm:prSet presAssocID="{D554998D-8603-48EE-8800-83EA4CD501D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be-BY"/>
        </a:p>
      </dgm:t>
    </dgm:pt>
    <dgm:pt modelId="{B43026A4-6546-4BD6-BDB7-F58017068498}" type="pres">
      <dgm:prSet presAssocID="{DE336D52-C647-49CD-BE32-D7C94DA56E56}" presName="composite" presStyleCnt="0"/>
      <dgm:spPr/>
    </dgm:pt>
    <dgm:pt modelId="{4D9940E2-19DE-4EC3-9778-9405F6199751}" type="pres">
      <dgm:prSet presAssocID="{DE336D52-C647-49CD-BE32-D7C94DA56E56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30E9C85C-EC8C-449C-B375-30BBFBB0BE5A}" type="pres">
      <dgm:prSet presAssocID="{DE336D52-C647-49CD-BE32-D7C94DA56E56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AFB20DB3-0496-449C-B51B-331B6C8EC159}" type="pres">
      <dgm:prSet presAssocID="{DE336D52-C647-49CD-BE32-D7C94DA56E56}" presName="BalanceSpacing" presStyleCnt="0"/>
      <dgm:spPr/>
    </dgm:pt>
    <dgm:pt modelId="{6ED7FB49-CC5A-4033-A3BE-B592F574B211}" type="pres">
      <dgm:prSet presAssocID="{DE336D52-C647-49CD-BE32-D7C94DA56E56}" presName="BalanceSpacing1" presStyleCnt="0"/>
      <dgm:spPr/>
    </dgm:pt>
    <dgm:pt modelId="{0EAEEEE5-1EAD-4216-B197-E4D805EAE12C}" type="pres">
      <dgm:prSet presAssocID="{B5D817C5-3322-4219-A5F8-706992C7EE07}" presName="Accent1Text" presStyleLbl="node1" presStyleIdx="1" presStyleCnt="6"/>
      <dgm:spPr/>
      <dgm:t>
        <a:bodyPr/>
        <a:lstStyle/>
        <a:p>
          <a:endParaRPr lang="be-BY"/>
        </a:p>
      </dgm:t>
    </dgm:pt>
    <dgm:pt modelId="{DB27EC18-F404-4B98-865B-5935FACDFD05}" type="pres">
      <dgm:prSet presAssocID="{B5D817C5-3322-4219-A5F8-706992C7EE07}" presName="spaceBetweenRectangles" presStyleCnt="0"/>
      <dgm:spPr/>
    </dgm:pt>
    <dgm:pt modelId="{C7E556CD-F539-4949-94F9-4F825CA53A87}" type="pres">
      <dgm:prSet presAssocID="{F48D7C94-9FEB-4E5F-8207-4FCE85798454}" presName="composite" presStyleCnt="0"/>
      <dgm:spPr/>
    </dgm:pt>
    <dgm:pt modelId="{10F9F214-CAAF-48F4-8DBD-D9EDCAAF2E8D}" type="pres">
      <dgm:prSet presAssocID="{F48D7C94-9FEB-4E5F-8207-4FCE85798454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1A1C2F5C-61E5-4107-8026-816F7F6D596E}" type="pres">
      <dgm:prSet presAssocID="{F48D7C94-9FEB-4E5F-8207-4FCE85798454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3FC4CF07-7EF6-48DF-8B4B-21F09E512136}" type="pres">
      <dgm:prSet presAssocID="{F48D7C94-9FEB-4E5F-8207-4FCE85798454}" presName="BalanceSpacing" presStyleCnt="0"/>
      <dgm:spPr/>
    </dgm:pt>
    <dgm:pt modelId="{D96DF85A-8E3C-4B3A-AEEE-5B6904946DEB}" type="pres">
      <dgm:prSet presAssocID="{F48D7C94-9FEB-4E5F-8207-4FCE85798454}" presName="BalanceSpacing1" presStyleCnt="0"/>
      <dgm:spPr/>
    </dgm:pt>
    <dgm:pt modelId="{DBB418EB-13E0-41CB-8F0B-73A7F254AB38}" type="pres">
      <dgm:prSet presAssocID="{0D29DFFC-9EDD-472D-9CB6-503911D72EFF}" presName="Accent1Text" presStyleLbl="node1" presStyleIdx="3" presStyleCnt="6"/>
      <dgm:spPr/>
      <dgm:t>
        <a:bodyPr/>
        <a:lstStyle/>
        <a:p>
          <a:endParaRPr lang="be-BY"/>
        </a:p>
      </dgm:t>
    </dgm:pt>
    <dgm:pt modelId="{39B4F885-0651-4FAC-9BA0-56208F451ED9}" type="pres">
      <dgm:prSet presAssocID="{0D29DFFC-9EDD-472D-9CB6-503911D72EFF}" presName="spaceBetweenRectangles" presStyleCnt="0"/>
      <dgm:spPr/>
    </dgm:pt>
    <dgm:pt modelId="{6CD0F0AD-0C99-42FA-86DA-A184EB560D24}" type="pres">
      <dgm:prSet presAssocID="{A854A8D6-CAFF-40BE-B9D1-EAC9A867E20C}" presName="composite" presStyleCnt="0"/>
      <dgm:spPr/>
    </dgm:pt>
    <dgm:pt modelId="{51E72355-F8ED-4FA2-9EF4-A7572B192C01}" type="pres">
      <dgm:prSet presAssocID="{A854A8D6-CAFF-40BE-B9D1-EAC9A867E20C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84BAE514-0585-4112-91C9-68C2A49B6E18}" type="pres">
      <dgm:prSet presAssocID="{A854A8D6-CAFF-40BE-B9D1-EAC9A867E20C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082AEDBC-BCB3-44CD-85D7-DB1CCC42030D}" type="pres">
      <dgm:prSet presAssocID="{A854A8D6-CAFF-40BE-B9D1-EAC9A867E20C}" presName="BalanceSpacing" presStyleCnt="0"/>
      <dgm:spPr/>
    </dgm:pt>
    <dgm:pt modelId="{0B2E5BBF-3462-474D-87DF-83276D7CA43B}" type="pres">
      <dgm:prSet presAssocID="{A854A8D6-CAFF-40BE-B9D1-EAC9A867E20C}" presName="BalanceSpacing1" presStyleCnt="0"/>
      <dgm:spPr/>
    </dgm:pt>
    <dgm:pt modelId="{FDEA4029-BADD-43C4-8EF5-742B04211F31}" type="pres">
      <dgm:prSet presAssocID="{19CBDE58-9C40-4C00-B282-9907278147B1}" presName="Accent1Text" presStyleLbl="node1" presStyleIdx="5" presStyleCnt="6"/>
      <dgm:spPr/>
      <dgm:t>
        <a:bodyPr/>
        <a:lstStyle/>
        <a:p>
          <a:endParaRPr lang="be-BY"/>
        </a:p>
      </dgm:t>
    </dgm:pt>
  </dgm:ptLst>
  <dgm:cxnLst>
    <dgm:cxn modelId="{04758889-FA80-42F4-9D6B-D9B215A64B27}" type="presOf" srcId="{DE336D52-C647-49CD-BE32-D7C94DA56E56}" destId="{4D9940E2-19DE-4EC3-9778-9405F6199751}" srcOrd="0" destOrd="0" presId="urn:microsoft.com/office/officeart/2008/layout/AlternatingHexagons"/>
    <dgm:cxn modelId="{5667ADC5-84A6-4923-B033-F7E3BEF0E06F}" type="presOf" srcId="{19CBDE58-9C40-4C00-B282-9907278147B1}" destId="{FDEA4029-BADD-43C4-8EF5-742B04211F31}" srcOrd="0" destOrd="0" presId="urn:microsoft.com/office/officeart/2008/layout/AlternatingHexagons"/>
    <dgm:cxn modelId="{7C3F484B-11F6-4C9F-8F12-FB98AF636CB0}" srcId="{A854A8D6-CAFF-40BE-B9D1-EAC9A867E20C}" destId="{21CB5A97-4679-4426-8F3D-1830155FC136}" srcOrd="0" destOrd="0" parTransId="{C595C5A5-C906-425A-8908-2082EA784E50}" sibTransId="{07600BFE-32AD-4E90-BED5-DE2F12E12526}"/>
    <dgm:cxn modelId="{F500233D-9ADD-4980-9CAC-5D257998AD7B}" type="presOf" srcId="{21CB5A97-4679-4426-8F3D-1830155FC136}" destId="{84BAE514-0585-4112-91C9-68C2A49B6E18}" srcOrd="0" destOrd="0" presId="urn:microsoft.com/office/officeart/2008/layout/AlternatingHexagons"/>
    <dgm:cxn modelId="{38A9CEC6-C92C-4335-B6A9-54C295393320}" type="presOf" srcId="{F48D7C94-9FEB-4E5F-8207-4FCE85798454}" destId="{10F9F214-CAAF-48F4-8DBD-D9EDCAAF2E8D}" srcOrd="0" destOrd="0" presId="urn:microsoft.com/office/officeart/2008/layout/AlternatingHexagons"/>
    <dgm:cxn modelId="{06096087-B084-490B-88AC-DABB598CEE9C}" type="presOf" srcId="{A854A8D6-CAFF-40BE-B9D1-EAC9A867E20C}" destId="{51E72355-F8ED-4FA2-9EF4-A7572B192C01}" srcOrd="0" destOrd="0" presId="urn:microsoft.com/office/officeart/2008/layout/AlternatingHexagons"/>
    <dgm:cxn modelId="{E2D4FF1B-F501-4DDB-9026-90286FF48705}" srcId="{D554998D-8603-48EE-8800-83EA4CD501DC}" destId="{F48D7C94-9FEB-4E5F-8207-4FCE85798454}" srcOrd="1" destOrd="0" parTransId="{4D07D185-1380-4D24-8570-432415ADC4CA}" sibTransId="{0D29DFFC-9EDD-472D-9CB6-503911D72EFF}"/>
    <dgm:cxn modelId="{E0E25DC0-9243-4DD0-990E-8E1B368F86BF}" type="presOf" srcId="{0D29DFFC-9EDD-472D-9CB6-503911D72EFF}" destId="{DBB418EB-13E0-41CB-8F0B-73A7F254AB38}" srcOrd="0" destOrd="0" presId="urn:microsoft.com/office/officeart/2008/layout/AlternatingHexagons"/>
    <dgm:cxn modelId="{5B0754CA-52DB-4464-89DD-10830E93BFA7}" type="presOf" srcId="{D554998D-8603-48EE-8800-83EA4CD501DC}" destId="{8FBB16F1-2FD8-40C1-BF3E-F5696D2DBE3F}" srcOrd="0" destOrd="0" presId="urn:microsoft.com/office/officeart/2008/layout/AlternatingHexagons"/>
    <dgm:cxn modelId="{E7C74D73-1BD1-4853-9597-ABFBD7CE1022}" srcId="{D554998D-8603-48EE-8800-83EA4CD501DC}" destId="{A854A8D6-CAFF-40BE-B9D1-EAC9A867E20C}" srcOrd="2" destOrd="0" parTransId="{3C57CBA3-9F62-4F95-86AA-9BB678147A89}" sibTransId="{19CBDE58-9C40-4C00-B282-9907278147B1}"/>
    <dgm:cxn modelId="{21322652-7860-4C7D-A68A-E243D4C3DE8E}" type="presOf" srcId="{99834356-A1B3-477E-9BDD-96E522202D51}" destId="{30E9C85C-EC8C-449C-B375-30BBFBB0BE5A}" srcOrd="0" destOrd="0" presId="urn:microsoft.com/office/officeart/2008/layout/AlternatingHexagons"/>
    <dgm:cxn modelId="{FC2C97C1-D98E-4530-ABDE-68C2F58253B2}" type="presOf" srcId="{B5D817C5-3322-4219-A5F8-706992C7EE07}" destId="{0EAEEEE5-1EAD-4216-B197-E4D805EAE12C}" srcOrd="0" destOrd="0" presId="urn:microsoft.com/office/officeart/2008/layout/AlternatingHexagons"/>
    <dgm:cxn modelId="{38FB549E-3D63-4E22-BBEF-F60187C7C67F}" srcId="{DE336D52-C647-49CD-BE32-D7C94DA56E56}" destId="{99834356-A1B3-477E-9BDD-96E522202D51}" srcOrd="0" destOrd="0" parTransId="{BDEB5291-C503-4DCB-B7D8-80FAD1D23AFA}" sibTransId="{2E4A99FE-E874-4ABC-B662-37B75C01E9FE}"/>
    <dgm:cxn modelId="{3830B65C-E4B5-4435-8C3F-FC5675E8F1EE}" type="presOf" srcId="{A9F5DDDF-D844-415C-9AB9-E37ACBECCC96}" destId="{1A1C2F5C-61E5-4107-8026-816F7F6D596E}" srcOrd="0" destOrd="0" presId="urn:microsoft.com/office/officeart/2008/layout/AlternatingHexagons"/>
    <dgm:cxn modelId="{81C503C7-F54B-49A9-91B7-D8FF1072F469}" srcId="{D554998D-8603-48EE-8800-83EA4CD501DC}" destId="{DE336D52-C647-49CD-BE32-D7C94DA56E56}" srcOrd="0" destOrd="0" parTransId="{E680C7EC-6E91-41DF-8CF8-7DD61CD8ACBD}" sibTransId="{B5D817C5-3322-4219-A5F8-706992C7EE07}"/>
    <dgm:cxn modelId="{C9ED198F-E711-404D-B81E-73C2986B4A24}" srcId="{F48D7C94-9FEB-4E5F-8207-4FCE85798454}" destId="{A9F5DDDF-D844-415C-9AB9-E37ACBECCC96}" srcOrd="0" destOrd="0" parTransId="{224CF421-32B7-4F8E-8DEE-ADA1A86438AB}" sibTransId="{120FB13B-01CB-432A-B68F-9E7287661A46}"/>
    <dgm:cxn modelId="{706B302A-774E-43E4-96D0-84A713D64D60}" type="presParOf" srcId="{8FBB16F1-2FD8-40C1-BF3E-F5696D2DBE3F}" destId="{B43026A4-6546-4BD6-BDB7-F58017068498}" srcOrd="0" destOrd="0" presId="urn:microsoft.com/office/officeart/2008/layout/AlternatingHexagons"/>
    <dgm:cxn modelId="{4267AB3F-D33B-42A7-A263-F732E45FD580}" type="presParOf" srcId="{B43026A4-6546-4BD6-BDB7-F58017068498}" destId="{4D9940E2-19DE-4EC3-9778-9405F6199751}" srcOrd="0" destOrd="0" presId="urn:microsoft.com/office/officeart/2008/layout/AlternatingHexagons"/>
    <dgm:cxn modelId="{13D8395E-15B2-4FEF-9F93-BB42004252F5}" type="presParOf" srcId="{B43026A4-6546-4BD6-BDB7-F58017068498}" destId="{30E9C85C-EC8C-449C-B375-30BBFBB0BE5A}" srcOrd="1" destOrd="0" presId="urn:microsoft.com/office/officeart/2008/layout/AlternatingHexagons"/>
    <dgm:cxn modelId="{B887B593-3EB2-4503-A0FD-5BC4F7409445}" type="presParOf" srcId="{B43026A4-6546-4BD6-BDB7-F58017068498}" destId="{AFB20DB3-0496-449C-B51B-331B6C8EC159}" srcOrd="2" destOrd="0" presId="urn:microsoft.com/office/officeart/2008/layout/AlternatingHexagons"/>
    <dgm:cxn modelId="{72037519-6331-4CC8-981D-D846B0B2B33F}" type="presParOf" srcId="{B43026A4-6546-4BD6-BDB7-F58017068498}" destId="{6ED7FB49-CC5A-4033-A3BE-B592F574B211}" srcOrd="3" destOrd="0" presId="urn:microsoft.com/office/officeart/2008/layout/AlternatingHexagons"/>
    <dgm:cxn modelId="{F40AADFC-59BA-4D33-9320-EF30303E2F13}" type="presParOf" srcId="{B43026A4-6546-4BD6-BDB7-F58017068498}" destId="{0EAEEEE5-1EAD-4216-B197-E4D805EAE12C}" srcOrd="4" destOrd="0" presId="urn:microsoft.com/office/officeart/2008/layout/AlternatingHexagons"/>
    <dgm:cxn modelId="{44AD98F4-5591-410B-A732-7A9E63A51496}" type="presParOf" srcId="{8FBB16F1-2FD8-40C1-BF3E-F5696D2DBE3F}" destId="{DB27EC18-F404-4B98-865B-5935FACDFD05}" srcOrd="1" destOrd="0" presId="urn:microsoft.com/office/officeart/2008/layout/AlternatingHexagons"/>
    <dgm:cxn modelId="{711D27AF-1EFE-404C-930C-A8A07D14DED8}" type="presParOf" srcId="{8FBB16F1-2FD8-40C1-BF3E-F5696D2DBE3F}" destId="{C7E556CD-F539-4949-94F9-4F825CA53A87}" srcOrd="2" destOrd="0" presId="urn:microsoft.com/office/officeart/2008/layout/AlternatingHexagons"/>
    <dgm:cxn modelId="{448B439E-E379-46CF-B727-F1C081A97C43}" type="presParOf" srcId="{C7E556CD-F539-4949-94F9-4F825CA53A87}" destId="{10F9F214-CAAF-48F4-8DBD-D9EDCAAF2E8D}" srcOrd="0" destOrd="0" presId="urn:microsoft.com/office/officeart/2008/layout/AlternatingHexagons"/>
    <dgm:cxn modelId="{DD80EADE-F64D-40BE-8F85-0459C39E16D8}" type="presParOf" srcId="{C7E556CD-F539-4949-94F9-4F825CA53A87}" destId="{1A1C2F5C-61E5-4107-8026-816F7F6D596E}" srcOrd="1" destOrd="0" presId="urn:microsoft.com/office/officeart/2008/layout/AlternatingHexagons"/>
    <dgm:cxn modelId="{18D04141-5E0B-4EBE-A16B-2AB3C3848120}" type="presParOf" srcId="{C7E556CD-F539-4949-94F9-4F825CA53A87}" destId="{3FC4CF07-7EF6-48DF-8B4B-21F09E512136}" srcOrd="2" destOrd="0" presId="urn:microsoft.com/office/officeart/2008/layout/AlternatingHexagons"/>
    <dgm:cxn modelId="{339280FE-36C7-4CC4-9F50-9DC352418464}" type="presParOf" srcId="{C7E556CD-F539-4949-94F9-4F825CA53A87}" destId="{D96DF85A-8E3C-4B3A-AEEE-5B6904946DEB}" srcOrd="3" destOrd="0" presId="urn:microsoft.com/office/officeart/2008/layout/AlternatingHexagons"/>
    <dgm:cxn modelId="{C4E2E307-256B-440B-AC70-CDE709844886}" type="presParOf" srcId="{C7E556CD-F539-4949-94F9-4F825CA53A87}" destId="{DBB418EB-13E0-41CB-8F0B-73A7F254AB38}" srcOrd="4" destOrd="0" presId="urn:microsoft.com/office/officeart/2008/layout/AlternatingHexagons"/>
    <dgm:cxn modelId="{9689D84F-E812-4C50-B1DD-3B9B52064D29}" type="presParOf" srcId="{8FBB16F1-2FD8-40C1-BF3E-F5696D2DBE3F}" destId="{39B4F885-0651-4FAC-9BA0-56208F451ED9}" srcOrd="3" destOrd="0" presId="urn:microsoft.com/office/officeart/2008/layout/AlternatingHexagons"/>
    <dgm:cxn modelId="{246EB21D-D9D2-45F1-ADB8-10A939FBDF80}" type="presParOf" srcId="{8FBB16F1-2FD8-40C1-BF3E-F5696D2DBE3F}" destId="{6CD0F0AD-0C99-42FA-86DA-A184EB560D24}" srcOrd="4" destOrd="0" presId="urn:microsoft.com/office/officeart/2008/layout/AlternatingHexagons"/>
    <dgm:cxn modelId="{DF9E38E2-D92B-44F7-AA2B-94D52822A239}" type="presParOf" srcId="{6CD0F0AD-0C99-42FA-86DA-A184EB560D24}" destId="{51E72355-F8ED-4FA2-9EF4-A7572B192C01}" srcOrd="0" destOrd="0" presId="urn:microsoft.com/office/officeart/2008/layout/AlternatingHexagons"/>
    <dgm:cxn modelId="{76768C5F-827B-4636-9519-AE2264FFEA7E}" type="presParOf" srcId="{6CD0F0AD-0C99-42FA-86DA-A184EB560D24}" destId="{84BAE514-0585-4112-91C9-68C2A49B6E18}" srcOrd="1" destOrd="0" presId="urn:microsoft.com/office/officeart/2008/layout/AlternatingHexagons"/>
    <dgm:cxn modelId="{2A2A41DF-91C8-4FA3-B1A4-D6371C30B892}" type="presParOf" srcId="{6CD0F0AD-0C99-42FA-86DA-A184EB560D24}" destId="{082AEDBC-BCB3-44CD-85D7-DB1CCC42030D}" srcOrd="2" destOrd="0" presId="urn:microsoft.com/office/officeart/2008/layout/AlternatingHexagons"/>
    <dgm:cxn modelId="{D4D46E0C-DF5B-483D-A41B-72B0CF4A7435}" type="presParOf" srcId="{6CD0F0AD-0C99-42FA-86DA-A184EB560D24}" destId="{0B2E5BBF-3462-474D-87DF-83276D7CA43B}" srcOrd="3" destOrd="0" presId="urn:microsoft.com/office/officeart/2008/layout/AlternatingHexagons"/>
    <dgm:cxn modelId="{8C337B4E-E0B6-4D56-8980-9392B4314B1A}" type="presParOf" srcId="{6CD0F0AD-0C99-42FA-86DA-A184EB560D24}" destId="{FDEA4029-BADD-43C4-8EF5-742B04211F3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D3A890-D931-4E77-9042-244F3DB41D9F}" type="doc">
      <dgm:prSet loTypeId="urn:microsoft.com/office/officeart/2005/8/layout/list1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be-BY"/>
        </a:p>
      </dgm:t>
    </dgm:pt>
    <dgm:pt modelId="{1FABF0B0-4535-4F05-9E4E-A18CB57AEA48}">
      <dgm:prSet phldrT="[Текст]"/>
      <dgm:spPr/>
      <dgm:t>
        <a:bodyPr/>
        <a:lstStyle/>
        <a:p>
          <a:r>
            <a:rPr lang="be-BY" dirty="0" smtClean="0"/>
            <a:t>посвящена </a:t>
          </a:r>
          <a:r>
            <a:rPr lang="be-BY" i="1" dirty="0" smtClean="0"/>
            <a:t>конкретному уголовному делу</a:t>
          </a:r>
          <a:endParaRPr lang="be-BY" dirty="0"/>
        </a:p>
      </dgm:t>
    </dgm:pt>
    <dgm:pt modelId="{C54E3D6E-9252-4B5C-8E42-E289E1BBB6E3}" type="parTrans" cxnId="{A081CF45-D339-4DE8-B7EC-21C8DFF52896}">
      <dgm:prSet/>
      <dgm:spPr/>
      <dgm:t>
        <a:bodyPr/>
        <a:lstStyle/>
        <a:p>
          <a:endParaRPr lang="be-BY"/>
        </a:p>
      </dgm:t>
    </dgm:pt>
    <dgm:pt modelId="{AEA179CF-A43E-4321-BF5D-7F405EB7707E}" type="sibTrans" cxnId="{A081CF45-D339-4DE8-B7EC-21C8DFF52896}">
      <dgm:prSet/>
      <dgm:spPr/>
      <dgm:t>
        <a:bodyPr/>
        <a:lstStyle/>
        <a:p>
          <a:endParaRPr lang="be-BY"/>
        </a:p>
      </dgm:t>
    </dgm:pt>
    <dgm:pt modelId="{ADA55352-B2A4-4781-9FAF-1723F4E10B24}">
      <dgm:prSet phldrT="[Текст]"/>
      <dgm:spPr/>
      <dgm:t>
        <a:bodyPr/>
        <a:lstStyle/>
        <a:p>
          <a:r>
            <a:rPr lang="be-BY" i="1" dirty="0" smtClean="0"/>
            <a:t>доказательность</a:t>
          </a:r>
          <a:endParaRPr lang="be-BY" dirty="0"/>
        </a:p>
      </dgm:t>
    </dgm:pt>
    <dgm:pt modelId="{D6133A1F-92BC-4EC7-A6D2-009B13C032F0}" type="parTrans" cxnId="{AD413BB6-1F39-4D18-A198-D456846BD02C}">
      <dgm:prSet/>
      <dgm:spPr/>
      <dgm:t>
        <a:bodyPr/>
        <a:lstStyle/>
        <a:p>
          <a:endParaRPr lang="be-BY"/>
        </a:p>
      </dgm:t>
    </dgm:pt>
    <dgm:pt modelId="{B578D636-31AE-48CE-9CC3-BFF67A52BDF6}" type="sibTrans" cxnId="{AD413BB6-1F39-4D18-A198-D456846BD02C}">
      <dgm:prSet/>
      <dgm:spPr/>
      <dgm:t>
        <a:bodyPr/>
        <a:lstStyle/>
        <a:p>
          <a:endParaRPr lang="be-BY"/>
        </a:p>
      </dgm:t>
    </dgm:pt>
    <dgm:pt modelId="{E0F23C1B-5C18-4F19-9943-1A1FB14E9FFC}">
      <dgm:prSet phldrT="[Текст]" custT="1"/>
      <dgm:spPr/>
      <dgm:t>
        <a:bodyPr/>
        <a:lstStyle/>
        <a:p>
          <a:r>
            <a:rPr lang="ru-RU" sz="1800" dirty="0" smtClean="0"/>
            <a:t>направленность на изобличение виновных, </a:t>
          </a:r>
          <a:r>
            <a:rPr lang="be-BY" sz="1800" dirty="0" smtClean="0"/>
            <a:t>осуждение самого преступления</a:t>
          </a:r>
          <a:endParaRPr lang="be-BY" sz="1800" dirty="0"/>
        </a:p>
      </dgm:t>
    </dgm:pt>
    <dgm:pt modelId="{F9E45848-F0D9-4202-9CB0-8F1E2661D9BD}" type="parTrans" cxnId="{D994BD4D-1F4B-436B-89AD-1D9F74E85B2A}">
      <dgm:prSet/>
      <dgm:spPr/>
      <dgm:t>
        <a:bodyPr/>
        <a:lstStyle/>
        <a:p>
          <a:endParaRPr lang="be-BY"/>
        </a:p>
      </dgm:t>
    </dgm:pt>
    <dgm:pt modelId="{6EA2B655-B26E-4777-8721-52833518D083}" type="sibTrans" cxnId="{D994BD4D-1F4B-436B-89AD-1D9F74E85B2A}">
      <dgm:prSet/>
      <dgm:spPr/>
      <dgm:t>
        <a:bodyPr/>
        <a:lstStyle/>
        <a:p>
          <a:endParaRPr lang="be-BY"/>
        </a:p>
      </dgm:t>
    </dgm:pt>
    <dgm:pt modelId="{1935BD0D-C0C0-4496-9A19-F55C59B07364}" type="pres">
      <dgm:prSet presAssocID="{2DD3A890-D931-4E77-9042-244F3DB41D9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e-BY"/>
        </a:p>
      </dgm:t>
    </dgm:pt>
    <dgm:pt modelId="{106AA615-4DF9-4BBB-92AD-E34E38B17F1F}" type="pres">
      <dgm:prSet presAssocID="{1FABF0B0-4535-4F05-9E4E-A18CB57AEA48}" presName="parentLin" presStyleCnt="0"/>
      <dgm:spPr/>
    </dgm:pt>
    <dgm:pt modelId="{6B5B6AA4-C1C2-4737-A767-5D0A9353B910}" type="pres">
      <dgm:prSet presAssocID="{1FABF0B0-4535-4F05-9E4E-A18CB57AEA48}" presName="parentLeftMargin" presStyleLbl="node1" presStyleIdx="0" presStyleCnt="3"/>
      <dgm:spPr/>
      <dgm:t>
        <a:bodyPr/>
        <a:lstStyle/>
        <a:p>
          <a:endParaRPr lang="be-BY"/>
        </a:p>
      </dgm:t>
    </dgm:pt>
    <dgm:pt modelId="{F29BD742-ED4F-4B62-9300-884D41B619B4}" type="pres">
      <dgm:prSet presAssocID="{1FABF0B0-4535-4F05-9E4E-A18CB57AEA4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F3458671-3753-4726-B7BC-CF38AE334F48}" type="pres">
      <dgm:prSet presAssocID="{1FABF0B0-4535-4F05-9E4E-A18CB57AEA48}" presName="negativeSpace" presStyleCnt="0"/>
      <dgm:spPr/>
    </dgm:pt>
    <dgm:pt modelId="{D8E0B072-0FB1-4CE2-B12F-9F4FD22D0430}" type="pres">
      <dgm:prSet presAssocID="{1FABF0B0-4535-4F05-9E4E-A18CB57AEA48}" presName="childText" presStyleLbl="conFgAcc1" presStyleIdx="0" presStyleCnt="3">
        <dgm:presLayoutVars>
          <dgm:bulletEnabled val="1"/>
        </dgm:presLayoutVars>
      </dgm:prSet>
      <dgm:spPr/>
    </dgm:pt>
    <dgm:pt modelId="{59400D20-8712-44BD-A4E9-EB6E44BAA1D5}" type="pres">
      <dgm:prSet presAssocID="{AEA179CF-A43E-4321-BF5D-7F405EB7707E}" presName="spaceBetweenRectangles" presStyleCnt="0"/>
      <dgm:spPr/>
    </dgm:pt>
    <dgm:pt modelId="{C2947BAC-FE06-4ABC-8AB8-48A278314D2D}" type="pres">
      <dgm:prSet presAssocID="{ADA55352-B2A4-4781-9FAF-1723F4E10B24}" presName="parentLin" presStyleCnt="0"/>
      <dgm:spPr/>
    </dgm:pt>
    <dgm:pt modelId="{30EDD153-09F4-48B2-A0DE-16B529F573EB}" type="pres">
      <dgm:prSet presAssocID="{ADA55352-B2A4-4781-9FAF-1723F4E10B24}" presName="parentLeftMargin" presStyleLbl="node1" presStyleIdx="0" presStyleCnt="3"/>
      <dgm:spPr/>
      <dgm:t>
        <a:bodyPr/>
        <a:lstStyle/>
        <a:p>
          <a:endParaRPr lang="be-BY"/>
        </a:p>
      </dgm:t>
    </dgm:pt>
    <dgm:pt modelId="{6FC3A7A5-6D68-457E-8589-F5B7D6B1A415}" type="pres">
      <dgm:prSet presAssocID="{ADA55352-B2A4-4781-9FAF-1723F4E10B2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F18610DC-5872-4D17-AD11-A7931685BE21}" type="pres">
      <dgm:prSet presAssocID="{ADA55352-B2A4-4781-9FAF-1723F4E10B24}" presName="negativeSpace" presStyleCnt="0"/>
      <dgm:spPr/>
    </dgm:pt>
    <dgm:pt modelId="{7E631BA4-A13C-418A-83D9-041D968B5D7B}" type="pres">
      <dgm:prSet presAssocID="{ADA55352-B2A4-4781-9FAF-1723F4E10B24}" presName="childText" presStyleLbl="conFgAcc1" presStyleIdx="1" presStyleCnt="3">
        <dgm:presLayoutVars>
          <dgm:bulletEnabled val="1"/>
        </dgm:presLayoutVars>
      </dgm:prSet>
      <dgm:spPr/>
    </dgm:pt>
    <dgm:pt modelId="{84A312A1-A4E0-45A0-AA64-3BA225648E8F}" type="pres">
      <dgm:prSet presAssocID="{B578D636-31AE-48CE-9CC3-BFF67A52BDF6}" presName="spaceBetweenRectangles" presStyleCnt="0"/>
      <dgm:spPr/>
    </dgm:pt>
    <dgm:pt modelId="{575AA91A-E904-4D1A-9ED9-30E41FB98A59}" type="pres">
      <dgm:prSet presAssocID="{E0F23C1B-5C18-4F19-9943-1A1FB14E9FFC}" presName="parentLin" presStyleCnt="0"/>
      <dgm:spPr/>
    </dgm:pt>
    <dgm:pt modelId="{26B9900B-475E-4E28-9624-CA0D5B5181AB}" type="pres">
      <dgm:prSet presAssocID="{E0F23C1B-5C18-4F19-9943-1A1FB14E9FFC}" presName="parentLeftMargin" presStyleLbl="node1" presStyleIdx="1" presStyleCnt="3"/>
      <dgm:spPr/>
      <dgm:t>
        <a:bodyPr/>
        <a:lstStyle/>
        <a:p>
          <a:endParaRPr lang="be-BY"/>
        </a:p>
      </dgm:t>
    </dgm:pt>
    <dgm:pt modelId="{41D977D7-708A-49DC-89FD-16A7874F1645}" type="pres">
      <dgm:prSet presAssocID="{E0F23C1B-5C18-4F19-9943-1A1FB14E9FFC}" presName="parentText" presStyleLbl="node1" presStyleIdx="2" presStyleCnt="3" custScaleY="205061">
        <dgm:presLayoutVars>
          <dgm:chMax val="0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715D9F09-6B88-4244-89A7-196627492FF4}" type="pres">
      <dgm:prSet presAssocID="{E0F23C1B-5C18-4F19-9943-1A1FB14E9FFC}" presName="negativeSpace" presStyleCnt="0"/>
      <dgm:spPr/>
    </dgm:pt>
    <dgm:pt modelId="{78285E0A-2973-4790-8C9E-B1C33F32C687}" type="pres">
      <dgm:prSet presAssocID="{E0F23C1B-5C18-4F19-9943-1A1FB14E9FF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31F44A5-4388-4743-A473-873095AC5B2F}" type="presOf" srcId="{ADA55352-B2A4-4781-9FAF-1723F4E10B24}" destId="{30EDD153-09F4-48B2-A0DE-16B529F573EB}" srcOrd="0" destOrd="0" presId="urn:microsoft.com/office/officeart/2005/8/layout/list1"/>
    <dgm:cxn modelId="{C328D2E6-586E-4B84-BCC1-C26E229DB5F1}" type="presOf" srcId="{E0F23C1B-5C18-4F19-9943-1A1FB14E9FFC}" destId="{26B9900B-475E-4E28-9624-CA0D5B5181AB}" srcOrd="0" destOrd="0" presId="urn:microsoft.com/office/officeart/2005/8/layout/list1"/>
    <dgm:cxn modelId="{452D5A82-D3AC-4ACD-AA87-6B764E0D83DB}" type="presOf" srcId="{1FABF0B0-4535-4F05-9E4E-A18CB57AEA48}" destId="{6B5B6AA4-C1C2-4737-A767-5D0A9353B910}" srcOrd="0" destOrd="0" presId="urn:microsoft.com/office/officeart/2005/8/layout/list1"/>
    <dgm:cxn modelId="{A081CF45-D339-4DE8-B7EC-21C8DFF52896}" srcId="{2DD3A890-D931-4E77-9042-244F3DB41D9F}" destId="{1FABF0B0-4535-4F05-9E4E-A18CB57AEA48}" srcOrd="0" destOrd="0" parTransId="{C54E3D6E-9252-4B5C-8E42-E289E1BBB6E3}" sibTransId="{AEA179CF-A43E-4321-BF5D-7F405EB7707E}"/>
    <dgm:cxn modelId="{212CA905-5F02-427A-84E7-126FD955A61A}" type="presOf" srcId="{ADA55352-B2A4-4781-9FAF-1723F4E10B24}" destId="{6FC3A7A5-6D68-457E-8589-F5B7D6B1A415}" srcOrd="1" destOrd="0" presId="urn:microsoft.com/office/officeart/2005/8/layout/list1"/>
    <dgm:cxn modelId="{AD413BB6-1F39-4D18-A198-D456846BD02C}" srcId="{2DD3A890-D931-4E77-9042-244F3DB41D9F}" destId="{ADA55352-B2A4-4781-9FAF-1723F4E10B24}" srcOrd="1" destOrd="0" parTransId="{D6133A1F-92BC-4EC7-A6D2-009B13C032F0}" sibTransId="{B578D636-31AE-48CE-9CC3-BFF67A52BDF6}"/>
    <dgm:cxn modelId="{D994BD4D-1F4B-436B-89AD-1D9F74E85B2A}" srcId="{2DD3A890-D931-4E77-9042-244F3DB41D9F}" destId="{E0F23C1B-5C18-4F19-9943-1A1FB14E9FFC}" srcOrd="2" destOrd="0" parTransId="{F9E45848-F0D9-4202-9CB0-8F1E2661D9BD}" sibTransId="{6EA2B655-B26E-4777-8721-52833518D083}"/>
    <dgm:cxn modelId="{0E8BAEDF-B133-4270-820E-6B46F8EB0F6D}" type="presOf" srcId="{E0F23C1B-5C18-4F19-9943-1A1FB14E9FFC}" destId="{41D977D7-708A-49DC-89FD-16A7874F1645}" srcOrd="1" destOrd="0" presId="urn:microsoft.com/office/officeart/2005/8/layout/list1"/>
    <dgm:cxn modelId="{45246677-B2D7-4479-86F0-3FEBCA2ED26A}" type="presOf" srcId="{2DD3A890-D931-4E77-9042-244F3DB41D9F}" destId="{1935BD0D-C0C0-4496-9A19-F55C59B07364}" srcOrd="0" destOrd="0" presId="urn:microsoft.com/office/officeart/2005/8/layout/list1"/>
    <dgm:cxn modelId="{23AC9282-BCC4-46FD-8931-ABA677FCFDB9}" type="presOf" srcId="{1FABF0B0-4535-4F05-9E4E-A18CB57AEA48}" destId="{F29BD742-ED4F-4B62-9300-884D41B619B4}" srcOrd="1" destOrd="0" presId="urn:microsoft.com/office/officeart/2005/8/layout/list1"/>
    <dgm:cxn modelId="{6E0FF34D-F514-4189-8F77-3064525A24ED}" type="presParOf" srcId="{1935BD0D-C0C0-4496-9A19-F55C59B07364}" destId="{106AA615-4DF9-4BBB-92AD-E34E38B17F1F}" srcOrd="0" destOrd="0" presId="urn:microsoft.com/office/officeart/2005/8/layout/list1"/>
    <dgm:cxn modelId="{D3FC0C66-81DB-4C3F-9B44-99B0756A3A6D}" type="presParOf" srcId="{106AA615-4DF9-4BBB-92AD-E34E38B17F1F}" destId="{6B5B6AA4-C1C2-4737-A767-5D0A9353B910}" srcOrd="0" destOrd="0" presId="urn:microsoft.com/office/officeart/2005/8/layout/list1"/>
    <dgm:cxn modelId="{9C383822-8889-4BAD-BF7C-9B2143CA9ED7}" type="presParOf" srcId="{106AA615-4DF9-4BBB-92AD-E34E38B17F1F}" destId="{F29BD742-ED4F-4B62-9300-884D41B619B4}" srcOrd="1" destOrd="0" presId="urn:microsoft.com/office/officeart/2005/8/layout/list1"/>
    <dgm:cxn modelId="{4AB51376-2E3E-4552-8889-9719C3843797}" type="presParOf" srcId="{1935BD0D-C0C0-4496-9A19-F55C59B07364}" destId="{F3458671-3753-4726-B7BC-CF38AE334F48}" srcOrd="1" destOrd="0" presId="urn:microsoft.com/office/officeart/2005/8/layout/list1"/>
    <dgm:cxn modelId="{1D56446F-37A3-4312-8665-654BAEF96BC3}" type="presParOf" srcId="{1935BD0D-C0C0-4496-9A19-F55C59B07364}" destId="{D8E0B072-0FB1-4CE2-B12F-9F4FD22D0430}" srcOrd="2" destOrd="0" presId="urn:microsoft.com/office/officeart/2005/8/layout/list1"/>
    <dgm:cxn modelId="{E46F06E3-92FC-457F-8E79-F71583BF71ED}" type="presParOf" srcId="{1935BD0D-C0C0-4496-9A19-F55C59B07364}" destId="{59400D20-8712-44BD-A4E9-EB6E44BAA1D5}" srcOrd="3" destOrd="0" presId="urn:microsoft.com/office/officeart/2005/8/layout/list1"/>
    <dgm:cxn modelId="{DB61CDBE-565D-4AE7-8D37-3ADBC7C866EB}" type="presParOf" srcId="{1935BD0D-C0C0-4496-9A19-F55C59B07364}" destId="{C2947BAC-FE06-4ABC-8AB8-48A278314D2D}" srcOrd="4" destOrd="0" presId="urn:microsoft.com/office/officeart/2005/8/layout/list1"/>
    <dgm:cxn modelId="{F2D03E56-0405-42F0-872C-5BDF2D5707C6}" type="presParOf" srcId="{C2947BAC-FE06-4ABC-8AB8-48A278314D2D}" destId="{30EDD153-09F4-48B2-A0DE-16B529F573EB}" srcOrd="0" destOrd="0" presId="urn:microsoft.com/office/officeart/2005/8/layout/list1"/>
    <dgm:cxn modelId="{3297EC64-ACF0-4D1D-8BD8-A69826930C68}" type="presParOf" srcId="{C2947BAC-FE06-4ABC-8AB8-48A278314D2D}" destId="{6FC3A7A5-6D68-457E-8589-F5B7D6B1A415}" srcOrd="1" destOrd="0" presId="urn:microsoft.com/office/officeart/2005/8/layout/list1"/>
    <dgm:cxn modelId="{1EE3B5DC-C7C9-4DC6-BBE6-6CA77B3EABAA}" type="presParOf" srcId="{1935BD0D-C0C0-4496-9A19-F55C59B07364}" destId="{F18610DC-5872-4D17-AD11-A7931685BE21}" srcOrd="5" destOrd="0" presId="urn:microsoft.com/office/officeart/2005/8/layout/list1"/>
    <dgm:cxn modelId="{8CFE22BA-A5B4-4895-B8C9-C8D0753D89D5}" type="presParOf" srcId="{1935BD0D-C0C0-4496-9A19-F55C59B07364}" destId="{7E631BA4-A13C-418A-83D9-041D968B5D7B}" srcOrd="6" destOrd="0" presId="urn:microsoft.com/office/officeart/2005/8/layout/list1"/>
    <dgm:cxn modelId="{04C9FCC3-7377-4FAD-985A-D9C7278116A0}" type="presParOf" srcId="{1935BD0D-C0C0-4496-9A19-F55C59B07364}" destId="{84A312A1-A4E0-45A0-AA64-3BA225648E8F}" srcOrd="7" destOrd="0" presId="urn:microsoft.com/office/officeart/2005/8/layout/list1"/>
    <dgm:cxn modelId="{4E1772AA-60E0-44C4-B6D5-06551F3C2C8B}" type="presParOf" srcId="{1935BD0D-C0C0-4496-9A19-F55C59B07364}" destId="{575AA91A-E904-4D1A-9ED9-30E41FB98A59}" srcOrd="8" destOrd="0" presId="urn:microsoft.com/office/officeart/2005/8/layout/list1"/>
    <dgm:cxn modelId="{E2509888-B609-409F-A8EC-B6CEBD4DE860}" type="presParOf" srcId="{575AA91A-E904-4D1A-9ED9-30E41FB98A59}" destId="{26B9900B-475E-4E28-9624-CA0D5B5181AB}" srcOrd="0" destOrd="0" presId="urn:microsoft.com/office/officeart/2005/8/layout/list1"/>
    <dgm:cxn modelId="{CEFD0ED6-DBCA-421A-8E64-ABB81619EE49}" type="presParOf" srcId="{575AA91A-E904-4D1A-9ED9-30E41FB98A59}" destId="{41D977D7-708A-49DC-89FD-16A7874F1645}" srcOrd="1" destOrd="0" presId="urn:microsoft.com/office/officeart/2005/8/layout/list1"/>
    <dgm:cxn modelId="{A16B9E1C-E792-4064-B244-D4BC73AA6AE6}" type="presParOf" srcId="{1935BD0D-C0C0-4496-9A19-F55C59B07364}" destId="{715D9F09-6B88-4244-89A7-196627492FF4}" srcOrd="9" destOrd="0" presId="urn:microsoft.com/office/officeart/2005/8/layout/list1"/>
    <dgm:cxn modelId="{8A8E3CC4-B30E-42BD-BCB5-83A22BD459EE}" type="presParOf" srcId="{1935BD0D-C0C0-4496-9A19-F55C59B07364}" destId="{78285E0A-2973-4790-8C9E-B1C33F32C68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33EE0A-FF94-4D01-B632-28BBF5C7A62A}" type="doc">
      <dgm:prSet loTypeId="urn:microsoft.com/office/officeart/2008/layout/VerticalCurvedList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be-BY"/>
        </a:p>
      </dgm:t>
    </dgm:pt>
    <dgm:pt modelId="{FCB1DAFB-6B52-4B4A-8E31-61028B2AC705}">
      <dgm:prSet phldrT="[Текст]"/>
      <dgm:spPr/>
      <dgm:t>
        <a:bodyPr/>
        <a:lstStyle/>
        <a:p>
          <a:r>
            <a:rPr lang="ru-RU" dirty="0" smtClean="0"/>
            <a:t>аргументированность</a:t>
          </a:r>
          <a:endParaRPr lang="be-BY" dirty="0"/>
        </a:p>
      </dgm:t>
    </dgm:pt>
    <dgm:pt modelId="{06FBC522-C999-4AD8-9407-228BAA192536}" type="parTrans" cxnId="{5247767F-9CA0-4F1D-9229-F717A9255E11}">
      <dgm:prSet/>
      <dgm:spPr/>
      <dgm:t>
        <a:bodyPr/>
        <a:lstStyle/>
        <a:p>
          <a:endParaRPr lang="be-BY"/>
        </a:p>
      </dgm:t>
    </dgm:pt>
    <dgm:pt modelId="{1CB158A4-A83D-42F7-B641-BEF1D4AC3238}" type="sibTrans" cxnId="{5247767F-9CA0-4F1D-9229-F717A9255E11}">
      <dgm:prSet/>
      <dgm:spPr/>
      <dgm:t>
        <a:bodyPr/>
        <a:lstStyle/>
        <a:p>
          <a:endParaRPr lang="be-BY"/>
        </a:p>
      </dgm:t>
    </dgm:pt>
    <dgm:pt modelId="{8FC9C598-EEC9-4436-93F9-434F66035C08}">
      <dgm:prSet phldrT="[Текст]"/>
      <dgm:spPr/>
      <dgm:t>
        <a:bodyPr/>
        <a:lstStyle/>
        <a:p>
          <a:r>
            <a:rPr lang="ru-RU" dirty="0" smtClean="0"/>
            <a:t>объективность</a:t>
          </a:r>
          <a:endParaRPr lang="be-BY" dirty="0"/>
        </a:p>
      </dgm:t>
    </dgm:pt>
    <dgm:pt modelId="{8AC022C0-1E59-43E6-8BD5-99B7705854E7}" type="parTrans" cxnId="{C5D418E7-3C5B-4D8A-BE4C-3AC3027C94C9}">
      <dgm:prSet/>
      <dgm:spPr/>
      <dgm:t>
        <a:bodyPr/>
        <a:lstStyle/>
        <a:p>
          <a:endParaRPr lang="be-BY"/>
        </a:p>
      </dgm:t>
    </dgm:pt>
    <dgm:pt modelId="{924D5854-4FD8-45F3-96D9-AF691A8ABD3E}" type="sibTrans" cxnId="{C5D418E7-3C5B-4D8A-BE4C-3AC3027C94C9}">
      <dgm:prSet/>
      <dgm:spPr/>
      <dgm:t>
        <a:bodyPr/>
        <a:lstStyle/>
        <a:p>
          <a:endParaRPr lang="be-BY"/>
        </a:p>
      </dgm:t>
    </dgm:pt>
    <dgm:pt modelId="{822FB478-3E87-4774-B131-6376DBACAEA4}">
      <dgm:prSet phldrT="[Текст]"/>
      <dgm:spPr/>
      <dgm:t>
        <a:bodyPr/>
        <a:lstStyle/>
        <a:p>
          <a:r>
            <a:rPr lang="ru-RU" dirty="0" smtClean="0"/>
            <a:t>конкретность</a:t>
          </a:r>
          <a:endParaRPr lang="be-BY" dirty="0"/>
        </a:p>
      </dgm:t>
    </dgm:pt>
    <dgm:pt modelId="{BDB032AD-5BAF-4F6E-88CD-E87C45233478}" type="parTrans" cxnId="{2684076D-4C27-400F-BA1D-6DF647D5A16D}">
      <dgm:prSet/>
      <dgm:spPr/>
      <dgm:t>
        <a:bodyPr/>
        <a:lstStyle/>
        <a:p>
          <a:endParaRPr lang="be-BY"/>
        </a:p>
      </dgm:t>
    </dgm:pt>
    <dgm:pt modelId="{784F9421-A2D5-4754-9679-0F595EFFF0EF}" type="sibTrans" cxnId="{2684076D-4C27-400F-BA1D-6DF647D5A16D}">
      <dgm:prSet/>
      <dgm:spPr/>
      <dgm:t>
        <a:bodyPr/>
        <a:lstStyle/>
        <a:p>
          <a:endParaRPr lang="be-BY"/>
        </a:p>
      </dgm:t>
    </dgm:pt>
    <dgm:pt modelId="{4CEF543E-0F2F-4FBA-A7BF-65BB13CA37E8}">
      <dgm:prSet/>
      <dgm:spPr/>
      <dgm:t>
        <a:bodyPr/>
        <a:lstStyle/>
        <a:p>
          <a:r>
            <a:rPr lang="ru-RU" dirty="0" smtClean="0"/>
            <a:t>нравственность</a:t>
          </a:r>
          <a:endParaRPr lang="be-BY" dirty="0"/>
        </a:p>
      </dgm:t>
    </dgm:pt>
    <dgm:pt modelId="{AD8A233D-48F3-417F-B505-EA76EC77894B}" type="parTrans" cxnId="{AB4066DB-8F85-404E-8B00-4121A99D5BD0}">
      <dgm:prSet/>
      <dgm:spPr/>
      <dgm:t>
        <a:bodyPr/>
        <a:lstStyle/>
        <a:p>
          <a:endParaRPr lang="be-BY"/>
        </a:p>
      </dgm:t>
    </dgm:pt>
    <dgm:pt modelId="{160F9BFA-83CE-47A9-B8C0-4CCA7B863830}" type="sibTrans" cxnId="{AB4066DB-8F85-404E-8B00-4121A99D5BD0}">
      <dgm:prSet/>
      <dgm:spPr/>
      <dgm:t>
        <a:bodyPr/>
        <a:lstStyle/>
        <a:p>
          <a:endParaRPr lang="be-BY"/>
        </a:p>
      </dgm:t>
    </dgm:pt>
    <dgm:pt modelId="{680308CA-A84E-499F-9025-7475F9562807}" type="pres">
      <dgm:prSet presAssocID="{1B33EE0A-FF94-4D01-B632-28BBF5C7A62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be-BY"/>
        </a:p>
      </dgm:t>
    </dgm:pt>
    <dgm:pt modelId="{0371ECFC-F7B0-4203-BA87-B0C2975E7667}" type="pres">
      <dgm:prSet presAssocID="{1B33EE0A-FF94-4D01-B632-28BBF5C7A62A}" presName="Name1" presStyleCnt="0"/>
      <dgm:spPr/>
    </dgm:pt>
    <dgm:pt modelId="{59859D33-6643-4F7F-8F67-1096EE921970}" type="pres">
      <dgm:prSet presAssocID="{1B33EE0A-FF94-4D01-B632-28BBF5C7A62A}" presName="cycle" presStyleCnt="0"/>
      <dgm:spPr/>
    </dgm:pt>
    <dgm:pt modelId="{CC193BEF-D3A7-4E02-9D66-4E9EAAF01170}" type="pres">
      <dgm:prSet presAssocID="{1B33EE0A-FF94-4D01-B632-28BBF5C7A62A}" presName="srcNode" presStyleLbl="node1" presStyleIdx="0" presStyleCnt="4"/>
      <dgm:spPr/>
    </dgm:pt>
    <dgm:pt modelId="{A04F0460-7180-4AF9-AAC6-2BF8E48480C7}" type="pres">
      <dgm:prSet presAssocID="{1B33EE0A-FF94-4D01-B632-28BBF5C7A62A}" presName="conn" presStyleLbl="parChTrans1D2" presStyleIdx="0" presStyleCnt="1"/>
      <dgm:spPr/>
      <dgm:t>
        <a:bodyPr/>
        <a:lstStyle/>
        <a:p>
          <a:endParaRPr lang="be-BY"/>
        </a:p>
      </dgm:t>
    </dgm:pt>
    <dgm:pt modelId="{4D09C915-A083-4810-9C03-F7FAE0835054}" type="pres">
      <dgm:prSet presAssocID="{1B33EE0A-FF94-4D01-B632-28BBF5C7A62A}" presName="extraNode" presStyleLbl="node1" presStyleIdx="0" presStyleCnt="4"/>
      <dgm:spPr/>
    </dgm:pt>
    <dgm:pt modelId="{6CB78C87-1B94-429B-90EC-4231CC83729F}" type="pres">
      <dgm:prSet presAssocID="{1B33EE0A-FF94-4D01-B632-28BBF5C7A62A}" presName="dstNode" presStyleLbl="node1" presStyleIdx="0" presStyleCnt="4"/>
      <dgm:spPr/>
    </dgm:pt>
    <dgm:pt modelId="{E470077E-373C-47CE-A71C-A45DEAFA866F}" type="pres">
      <dgm:prSet presAssocID="{FCB1DAFB-6B52-4B4A-8E31-61028B2AC705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BB96D25D-202C-46F2-BD7C-49EC4C9A2B90}" type="pres">
      <dgm:prSet presAssocID="{FCB1DAFB-6B52-4B4A-8E31-61028B2AC705}" presName="accent_1" presStyleCnt="0"/>
      <dgm:spPr/>
    </dgm:pt>
    <dgm:pt modelId="{F34E8727-C68C-4E40-9DE6-BA22617C47C1}" type="pres">
      <dgm:prSet presAssocID="{FCB1DAFB-6B52-4B4A-8E31-61028B2AC705}" presName="accentRepeatNode" presStyleLbl="solidFgAcc1" presStyleIdx="0" presStyleCnt="4"/>
      <dgm:spPr/>
    </dgm:pt>
    <dgm:pt modelId="{02209742-BD2F-41D5-906B-89BF39C362A0}" type="pres">
      <dgm:prSet presAssocID="{8FC9C598-EEC9-4436-93F9-434F66035C0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7C513672-5421-44D1-987E-D86D93993DD6}" type="pres">
      <dgm:prSet presAssocID="{8FC9C598-EEC9-4436-93F9-434F66035C08}" presName="accent_2" presStyleCnt="0"/>
      <dgm:spPr/>
    </dgm:pt>
    <dgm:pt modelId="{6B35688D-A7FA-4964-A1B5-235BA49F9386}" type="pres">
      <dgm:prSet presAssocID="{8FC9C598-EEC9-4436-93F9-434F66035C08}" presName="accentRepeatNode" presStyleLbl="solidFgAcc1" presStyleIdx="1" presStyleCnt="4"/>
      <dgm:spPr/>
    </dgm:pt>
    <dgm:pt modelId="{786C8C56-8838-4806-8A7A-750E3920AF2E}" type="pres">
      <dgm:prSet presAssocID="{822FB478-3E87-4774-B131-6376DBACAEA4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70BC730D-98EC-4C38-BF33-3C744258D5BD}" type="pres">
      <dgm:prSet presAssocID="{822FB478-3E87-4774-B131-6376DBACAEA4}" presName="accent_3" presStyleCnt="0"/>
      <dgm:spPr/>
    </dgm:pt>
    <dgm:pt modelId="{C55A0A40-1CDC-4765-A044-A92D81155953}" type="pres">
      <dgm:prSet presAssocID="{822FB478-3E87-4774-B131-6376DBACAEA4}" presName="accentRepeatNode" presStyleLbl="solidFgAcc1" presStyleIdx="2" presStyleCnt="4"/>
      <dgm:spPr/>
    </dgm:pt>
    <dgm:pt modelId="{247958DE-E9C2-4EE5-875A-F9AB8BDEA414}" type="pres">
      <dgm:prSet presAssocID="{4CEF543E-0F2F-4FBA-A7BF-65BB13CA37E8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8A9DC7AC-5096-4E30-AE69-185B3BF734FB}" type="pres">
      <dgm:prSet presAssocID="{4CEF543E-0F2F-4FBA-A7BF-65BB13CA37E8}" presName="accent_4" presStyleCnt="0"/>
      <dgm:spPr/>
    </dgm:pt>
    <dgm:pt modelId="{517981A5-DA95-4E40-8359-CF0680B2732D}" type="pres">
      <dgm:prSet presAssocID="{4CEF543E-0F2F-4FBA-A7BF-65BB13CA37E8}" presName="accentRepeatNode" presStyleLbl="solidFgAcc1" presStyleIdx="3" presStyleCnt="4"/>
      <dgm:spPr/>
    </dgm:pt>
  </dgm:ptLst>
  <dgm:cxnLst>
    <dgm:cxn modelId="{C5D418E7-3C5B-4D8A-BE4C-3AC3027C94C9}" srcId="{1B33EE0A-FF94-4D01-B632-28BBF5C7A62A}" destId="{8FC9C598-EEC9-4436-93F9-434F66035C08}" srcOrd="1" destOrd="0" parTransId="{8AC022C0-1E59-43E6-8BD5-99B7705854E7}" sibTransId="{924D5854-4FD8-45F3-96D9-AF691A8ABD3E}"/>
    <dgm:cxn modelId="{2684076D-4C27-400F-BA1D-6DF647D5A16D}" srcId="{1B33EE0A-FF94-4D01-B632-28BBF5C7A62A}" destId="{822FB478-3E87-4774-B131-6376DBACAEA4}" srcOrd="2" destOrd="0" parTransId="{BDB032AD-5BAF-4F6E-88CD-E87C45233478}" sibTransId="{784F9421-A2D5-4754-9679-0F595EFFF0EF}"/>
    <dgm:cxn modelId="{70D2C221-F37D-40FC-8524-5F430CCA7BE2}" type="presOf" srcId="{1CB158A4-A83D-42F7-B641-BEF1D4AC3238}" destId="{A04F0460-7180-4AF9-AAC6-2BF8E48480C7}" srcOrd="0" destOrd="0" presId="urn:microsoft.com/office/officeart/2008/layout/VerticalCurvedList"/>
    <dgm:cxn modelId="{AB4066DB-8F85-404E-8B00-4121A99D5BD0}" srcId="{1B33EE0A-FF94-4D01-B632-28BBF5C7A62A}" destId="{4CEF543E-0F2F-4FBA-A7BF-65BB13CA37E8}" srcOrd="3" destOrd="0" parTransId="{AD8A233D-48F3-417F-B505-EA76EC77894B}" sibTransId="{160F9BFA-83CE-47A9-B8C0-4CCA7B863830}"/>
    <dgm:cxn modelId="{B2B220F6-0BB2-4B94-8884-5CF5D6BE1084}" type="presOf" srcId="{1B33EE0A-FF94-4D01-B632-28BBF5C7A62A}" destId="{680308CA-A84E-499F-9025-7475F9562807}" srcOrd="0" destOrd="0" presId="urn:microsoft.com/office/officeart/2008/layout/VerticalCurvedList"/>
    <dgm:cxn modelId="{9E573FA8-8D1F-4F34-8844-2198CDC091B1}" type="presOf" srcId="{4CEF543E-0F2F-4FBA-A7BF-65BB13CA37E8}" destId="{247958DE-E9C2-4EE5-875A-F9AB8BDEA414}" srcOrd="0" destOrd="0" presId="urn:microsoft.com/office/officeart/2008/layout/VerticalCurvedList"/>
    <dgm:cxn modelId="{4C79615B-A12E-431F-BDBC-BED75270FD66}" type="presOf" srcId="{822FB478-3E87-4774-B131-6376DBACAEA4}" destId="{786C8C56-8838-4806-8A7A-750E3920AF2E}" srcOrd="0" destOrd="0" presId="urn:microsoft.com/office/officeart/2008/layout/VerticalCurvedList"/>
    <dgm:cxn modelId="{5247767F-9CA0-4F1D-9229-F717A9255E11}" srcId="{1B33EE0A-FF94-4D01-B632-28BBF5C7A62A}" destId="{FCB1DAFB-6B52-4B4A-8E31-61028B2AC705}" srcOrd="0" destOrd="0" parTransId="{06FBC522-C999-4AD8-9407-228BAA192536}" sibTransId="{1CB158A4-A83D-42F7-B641-BEF1D4AC3238}"/>
    <dgm:cxn modelId="{0584C879-8A31-401F-9700-5189CD1B4DA2}" type="presOf" srcId="{8FC9C598-EEC9-4436-93F9-434F66035C08}" destId="{02209742-BD2F-41D5-906B-89BF39C362A0}" srcOrd="0" destOrd="0" presId="urn:microsoft.com/office/officeart/2008/layout/VerticalCurvedList"/>
    <dgm:cxn modelId="{21C28A3C-FD3D-4876-A5E5-903635E312E1}" type="presOf" srcId="{FCB1DAFB-6B52-4B4A-8E31-61028B2AC705}" destId="{E470077E-373C-47CE-A71C-A45DEAFA866F}" srcOrd="0" destOrd="0" presId="urn:microsoft.com/office/officeart/2008/layout/VerticalCurvedList"/>
    <dgm:cxn modelId="{FAC48FFE-CAC2-4957-90E3-1F9D38C0E853}" type="presParOf" srcId="{680308CA-A84E-499F-9025-7475F9562807}" destId="{0371ECFC-F7B0-4203-BA87-B0C2975E7667}" srcOrd="0" destOrd="0" presId="urn:microsoft.com/office/officeart/2008/layout/VerticalCurvedList"/>
    <dgm:cxn modelId="{0FC2F5E7-8455-479B-8E11-CF408D5EA373}" type="presParOf" srcId="{0371ECFC-F7B0-4203-BA87-B0C2975E7667}" destId="{59859D33-6643-4F7F-8F67-1096EE921970}" srcOrd="0" destOrd="0" presId="urn:microsoft.com/office/officeart/2008/layout/VerticalCurvedList"/>
    <dgm:cxn modelId="{2367CBA1-036A-4849-8FBC-3ACCA6AE9889}" type="presParOf" srcId="{59859D33-6643-4F7F-8F67-1096EE921970}" destId="{CC193BEF-D3A7-4E02-9D66-4E9EAAF01170}" srcOrd="0" destOrd="0" presId="urn:microsoft.com/office/officeart/2008/layout/VerticalCurvedList"/>
    <dgm:cxn modelId="{E9910E0F-4C60-48DF-B784-01FFFE28F327}" type="presParOf" srcId="{59859D33-6643-4F7F-8F67-1096EE921970}" destId="{A04F0460-7180-4AF9-AAC6-2BF8E48480C7}" srcOrd="1" destOrd="0" presId="urn:microsoft.com/office/officeart/2008/layout/VerticalCurvedList"/>
    <dgm:cxn modelId="{1CCA7CEF-A25A-41D8-9169-625B477458B7}" type="presParOf" srcId="{59859D33-6643-4F7F-8F67-1096EE921970}" destId="{4D09C915-A083-4810-9C03-F7FAE0835054}" srcOrd="2" destOrd="0" presId="urn:microsoft.com/office/officeart/2008/layout/VerticalCurvedList"/>
    <dgm:cxn modelId="{9771DF6D-A593-4F13-872A-9767B678BB34}" type="presParOf" srcId="{59859D33-6643-4F7F-8F67-1096EE921970}" destId="{6CB78C87-1B94-429B-90EC-4231CC83729F}" srcOrd="3" destOrd="0" presId="urn:microsoft.com/office/officeart/2008/layout/VerticalCurvedList"/>
    <dgm:cxn modelId="{467B7F22-C0E3-4864-A3B5-7361FFB56575}" type="presParOf" srcId="{0371ECFC-F7B0-4203-BA87-B0C2975E7667}" destId="{E470077E-373C-47CE-A71C-A45DEAFA866F}" srcOrd="1" destOrd="0" presId="urn:microsoft.com/office/officeart/2008/layout/VerticalCurvedList"/>
    <dgm:cxn modelId="{36254FD8-E1D8-40DB-AD0D-02FC148C7FC3}" type="presParOf" srcId="{0371ECFC-F7B0-4203-BA87-B0C2975E7667}" destId="{BB96D25D-202C-46F2-BD7C-49EC4C9A2B90}" srcOrd="2" destOrd="0" presId="urn:microsoft.com/office/officeart/2008/layout/VerticalCurvedList"/>
    <dgm:cxn modelId="{8B63B932-E4AB-428F-B2EB-CFC786ADE3B0}" type="presParOf" srcId="{BB96D25D-202C-46F2-BD7C-49EC4C9A2B90}" destId="{F34E8727-C68C-4E40-9DE6-BA22617C47C1}" srcOrd="0" destOrd="0" presId="urn:microsoft.com/office/officeart/2008/layout/VerticalCurvedList"/>
    <dgm:cxn modelId="{35E6A6EA-21B2-4004-8F2F-8F4F04A28182}" type="presParOf" srcId="{0371ECFC-F7B0-4203-BA87-B0C2975E7667}" destId="{02209742-BD2F-41D5-906B-89BF39C362A0}" srcOrd="3" destOrd="0" presId="urn:microsoft.com/office/officeart/2008/layout/VerticalCurvedList"/>
    <dgm:cxn modelId="{D474F32B-1D11-404D-838B-13B1FEB91635}" type="presParOf" srcId="{0371ECFC-F7B0-4203-BA87-B0C2975E7667}" destId="{7C513672-5421-44D1-987E-D86D93993DD6}" srcOrd="4" destOrd="0" presId="urn:microsoft.com/office/officeart/2008/layout/VerticalCurvedList"/>
    <dgm:cxn modelId="{5530AC54-A8D6-436B-9ACA-07893C75C38B}" type="presParOf" srcId="{7C513672-5421-44D1-987E-D86D93993DD6}" destId="{6B35688D-A7FA-4964-A1B5-235BA49F9386}" srcOrd="0" destOrd="0" presId="urn:microsoft.com/office/officeart/2008/layout/VerticalCurvedList"/>
    <dgm:cxn modelId="{21CDEC29-927B-445E-99B7-861C387E55BE}" type="presParOf" srcId="{0371ECFC-F7B0-4203-BA87-B0C2975E7667}" destId="{786C8C56-8838-4806-8A7A-750E3920AF2E}" srcOrd="5" destOrd="0" presId="urn:microsoft.com/office/officeart/2008/layout/VerticalCurvedList"/>
    <dgm:cxn modelId="{C1317D15-671C-41AA-807C-2E3702BEAD4B}" type="presParOf" srcId="{0371ECFC-F7B0-4203-BA87-B0C2975E7667}" destId="{70BC730D-98EC-4C38-BF33-3C744258D5BD}" srcOrd="6" destOrd="0" presId="urn:microsoft.com/office/officeart/2008/layout/VerticalCurvedList"/>
    <dgm:cxn modelId="{620CF6A1-CE00-4757-B436-1FD6EF9A4604}" type="presParOf" srcId="{70BC730D-98EC-4C38-BF33-3C744258D5BD}" destId="{C55A0A40-1CDC-4765-A044-A92D81155953}" srcOrd="0" destOrd="0" presId="urn:microsoft.com/office/officeart/2008/layout/VerticalCurvedList"/>
    <dgm:cxn modelId="{03EA093C-2DF5-40FB-8038-B2590E856715}" type="presParOf" srcId="{0371ECFC-F7B0-4203-BA87-B0C2975E7667}" destId="{247958DE-E9C2-4EE5-875A-F9AB8BDEA414}" srcOrd="7" destOrd="0" presId="urn:microsoft.com/office/officeart/2008/layout/VerticalCurvedList"/>
    <dgm:cxn modelId="{E063B148-4941-4675-8404-7C222507494A}" type="presParOf" srcId="{0371ECFC-F7B0-4203-BA87-B0C2975E7667}" destId="{8A9DC7AC-5096-4E30-AE69-185B3BF734FB}" srcOrd="8" destOrd="0" presId="urn:microsoft.com/office/officeart/2008/layout/VerticalCurvedList"/>
    <dgm:cxn modelId="{B3F18AF0-21DD-48AE-9711-E7B38D7ED0C5}" type="presParOf" srcId="{8A9DC7AC-5096-4E30-AE69-185B3BF734FB}" destId="{517981A5-DA95-4E40-8359-CF0680B2732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3AC310-C101-464D-B2B8-1D57A6C5FC97}" type="doc">
      <dgm:prSet loTypeId="urn:microsoft.com/office/officeart/2005/8/layout/vList2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be-BY"/>
        </a:p>
      </dgm:t>
    </dgm:pt>
    <dgm:pt modelId="{BFD1B8F9-E68D-432B-887B-AA331CB18B36}">
      <dgm:prSet phldrT="[Текст]"/>
      <dgm:spPr/>
      <dgm:t>
        <a:bodyPr/>
        <a:lstStyle/>
        <a:p>
          <a:r>
            <a:rPr lang="be-BY" dirty="0" smtClean="0"/>
            <a:t>досудебный</a:t>
          </a:r>
          <a:endParaRPr lang="be-BY" dirty="0"/>
        </a:p>
      </dgm:t>
    </dgm:pt>
    <dgm:pt modelId="{004A6EEE-D206-46A1-A5F2-A713FF0F492E}" type="parTrans" cxnId="{A863DEE5-4CD7-4DC3-B599-42B14F59D079}">
      <dgm:prSet/>
      <dgm:spPr/>
      <dgm:t>
        <a:bodyPr/>
        <a:lstStyle/>
        <a:p>
          <a:endParaRPr lang="be-BY"/>
        </a:p>
      </dgm:t>
    </dgm:pt>
    <dgm:pt modelId="{190E8755-38C1-49B7-8258-2E7635015CDF}" type="sibTrans" cxnId="{A863DEE5-4CD7-4DC3-B599-42B14F59D079}">
      <dgm:prSet/>
      <dgm:spPr/>
      <dgm:t>
        <a:bodyPr/>
        <a:lstStyle/>
        <a:p>
          <a:endParaRPr lang="be-BY"/>
        </a:p>
      </dgm:t>
    </dgm:pt>
    <dgm:pt modelId="{545A1102-7C16-42D9-8DA0-B2317BDE4E2F}">
      <dgm:prSet phldrT="[Текст]"/>
      <dgm:spPr/>
      <dgm:t>
        <a:bodyPr/>
        <a:lstStyle/>
        <a:p>
          <a:r>
            <a:rPr lang="be-BY" dirty="0" smtClean="0"/>
            <a:t>изучение материалов уголовного дела, норм уголовного и уголовно-процессуального права, материалы судебной практики, ознакомление со специальной литературой, подбор исторических и литературных примеров…</a:t>
          </a:r>
          <a:endParaRPr lang="be-BY" dirty="0"/>
        </a:p>
      </dgm:t>
    </dgm:pt>
    <dgm:pt modelId="{1A15AE34-4FF9-4922-AA8F-4B682BE6B076}" type="parTrans" cxnId="{7C1DFC69-2437-4DAA-808F-B284717884FD}">
      <dgm:prSet/>
      <dgm:spPr/>
      <dgm:t>
        <a:bodyPr/>
        <a:lstStyle/>
        <a:p>
          <a:endParaRPr lang="be-BY"/>
        </a:p>
      </dgm:t>
    </dgm:pt>
    <dgm:pt modelId="{04B88A0A-EB10-4E57-A537-A2A86B665961}" type="sibTrans" cxnId="{7C1DFC69-2437-4DAA-808F-B284717884FD}">
      <dgm:prSet/>
      <dgm:spPr/>
      <dgm:t>
        <a:bodyPr/>
        <a:lstStyle/>
        <a:p>
          <a:endParaRPr lang="be-BY"/>
        </a:p>
      </dgm:t>
    </dgm:pt>
    <dgm:pt modelId="{EA237138-43D5-4D10-8D62-87BAC4EA95AC}">
      <dgm:prSet phldrT="[Текст]"/>
      <dgm:spPr/>
      <dgm:t>
        <a:bodyPr/>
        <a:lstStyle/>
        <a:p>
          <a:r>
            <a:rPr lang="be-BY" dirty="0" smtClean="0"/>
            <a:t>во время судебного следствия</a:t>
          </a:r>
          <a:endParaRPr lang="be-BY" dirty="0"/>
        </a:p>
      </dgm:t>
    </dgm:pt>
    <dgm:pt modelId="{B1764015-0538-46F2-8C07-16DAC188A003}" type="parTrans" cxnId="{D54BA128-4E6C-4D88-BC09-938A1FDCBB56}">
      <dgm:prSet/>
      <dgm:spPr/>
      <dgm:t>
        <a:bodyPr/>
        <a:lstStyle/>
        <a:p>
          <a:endParaRPr lang="be-BY"/>
        </a:p>
      </dgm:t>
    </dgm:pt>
    <dgm:pt modelId="{A2C59967-C58A-4640-93EB-6DEF7F9B671A}" type="sibTrans" cxnId="{D54BA128-4E6C-4D88-BC09-938A1FDCBB56}">
      <dgm:prSet/>
      <dgm:spPr/>
      <dgm:t>
        <a:bodyPr/>
        <a:lstStyle/>
        <a:p>
          <a:endParaRPr lang="be-BY"/>
        </a:p>
      </dgm:t>
    </dgm:pt>
    <dgm:pt modelId="{5C423B86-A5FA-44AF-BC6D-E03DE8600323}">
      <dgm:prSet phldrT="[Текст]"/>
      <dgm:spPr/>
      <dgm:t>
        <a:bodyPr/>
        <a:lstStyle/>
        <a:p>
          <a:r>
            <a:rPr lang="be-BY" i="1" dirty="0" smtClean="0"/>
            <a:t>продолжение сбора материалов, новых данных</a:t>
          </a:r>
          <a:r>
            <a:rPr lang="be-BY" dirty="0" smtClean="0"/>
            <a:t> для предстоящей обвинительной речи</a:t>
          </a:r>
          <a:endParaRPr lang="be-BY" dirty="0"/>
        </a:p>
      </dgm:t>
    </dgm:pt>
    <dgm:pt modelId="{9DB3CD89-B0C7-4BB9-BC40-AFFD046DD2E8}" type="parTrans" cxnId="{2262D726-82A7-4353-8881-727B7C7C6536}">
      <dgm:prSet/>
      <dgm:spPr/>
      <dgm:t>
        <a:bodyPr/>
        <a:lstStyle/>
        <a:p>
          <a:endParaRPr lang="be-BY"/>
        </a:p>
      </dgm:t>
    </dgm:pt>
    <dgm:pt modelId="{A4AA08C6-54C4-45F9-852A-9C52FD6D72D9}" type="sibTrans" cxnId="{2262D726-82A7-4353-8881-727B7C7C6536}">
      <dgm:prSet/>
      <dgm:spPr/>
      <dgm:t>
        <a:bodyPr/>
        <a:lstStyle/>
        <a:p>
          <a:endParaRPr lang="be-BY"/>
        </a:p>
      </dgm:t>
    </dgm:pt>
    <dgm:pt modelId="{3DAD3894-869A-480F-BC3F-8D872013C610}">
      <dgm:prSet/>
      <dgm:spPr/>
      <dgm:t>
        <a:bodyPr/>
        <a:lstStyle/>
        <a:p>
          <a:r>
            <a:rPr lang="be-BY" dirty="0" smtClean="0"/>
            <a:t>заключительный (непосредственно перед произнесением речи)</a:t>
          </a:r>
          <a:endParaRPr lang="be-BY" dirty="0"/>
        </a:p>
      </dgm:t>
    </dgm:pt>
    <dgm:pt modelId="{CB9AF85B-4555-4F3F-8E89-BB335276D6B4}" type="parTrans" cxnId="{156B22C6-7DA6-4A93-912E-5108E9404B8D}">
      <dgm:prSet/>
      <dgm:spPr/>
      <dgm:t>
        <a:bodyPr/>
        <a:lstStyle/>
        <a:p>
          <a:endParaRPr lang="be-BY"/>
        </a:p>
      </dgm:t>
    </dgm:pt>
    <dgm:pt modelId="{715770EC-B8DF-4782-8F24-6EC7BBB508FD}" type="sibTrans" cxnId="{156B22C6-7DA6-4A93-912E-5108E9404B8D}">
      <dgm:prSet/>
      <dgm:spPr/>
      <dgm:t>
        <a:bodyPr/>
        <a:lstStyle/>
        <a:p>
          <a:endParaRPr lang="be-BY"/>
        </a:p>
      </dgm:t>
    </dgm:pt>
    <dgm:pt modelId="{2BBB456E-42EA-411B-AF73-0E29C5E67542}">
      <dgm:prSet phldrT="[Текст]"/>
      <dgm:spPr/>
      <dgm:t>
        <a:bodyPr/>
        <a:lstStyle/>
        <a:p>
          <a:r>
            <a:rPr lang="be-BY" i="1" dirty="0" smtClean="0"/>
            <a:t>итог - работа над обвинительной речью (как предварительным вариантом)</a:t>
          </a:r>
          <a:endParaRPr lang="be-BY" dirty="0"/>
        </a:p>
      </dgm:t>
    </dgm:pt>
    <dgm:pt modelId="{1C21249C-8918-4422-8087-B6C56F81E33D}" type="parTrans" cxnId="{E7E6507C-B0C6-4EC8-9327-9622127693F6}">
      <dgm:prSet/>
      <dgm:spPr/>
      <dgm:t>
        <a:bodyPr/>
        <a:lstStyle/>
        <a:p>
          <a:endParaRPr lang="be-BY"/>
        </a:p>
      </dgm:t>
    </dgm:pt>
    <dgm:pt modelId="{B2D41D28-BDEF-4600-8E22-4A15E228B1DE}" type="sibTrans" cxnId="{E7E6507C-B0C6-4EC8-9327-9622127693F6}">
      <dgm:prSet/>
      <dgm:spPr/>
      <dgm:t>
        <a:bodyPr/>
        <a:lstStyle/>
        <a:p>
          <a:endParaRPr lang="be-BY"/>
        </a:p>
      </dgm:t>
    </dgm:pt>
    <dgm:pt modelId="{A5573401-B620-41A0-B43F-8CA14BA24744}">
      <dgm:prSet phldrT="[Текст]"/>
      <dgm:spPr/>
      <dgm:t>
        <a:bodyPr/>
        <a:lstStyle/>
        <a:p>
          <a:r>
            <a:rPr lang="ru-RU" dirty="0" smtClean="0"/>
            <a:t>особое внимание уделяется </a:t>
          </a:r>
          <a:r>
            <a:rPr lang="be-BY" i="1" dirty="0" smtClean="0"/>
            <a:t>изменениям в показаниях допрашиваемых</a:t>
          </a:r>
          <a:r>
            <a:rPr lang="be-BY" dirty="0" smtClean="0"/>
            <a:t> лиц</a:t>
          </a:r>
          <a:endParaRPr lang="be-BY" dirty="0"/>
        </a:p>
      </dgm:t>
    </dgm:pt>
    <dgm:pt modelId="{2CC2E0EA-5FEE-48C0-A35D-D903A23A40FE}" type="parTrans" cxnId="{6DE44B3E-91ED-4B7A-8B94-4CA3C5AD26C5}">
      <dgm:prSet/>
      <dgm:spPr/>
      <dgm:t>
        <a:bodyPr/>
        <a:lstStyle/>
        <a:p>
          <a:endParaRPr lang="be-BY"/>
        </a:p>
      </dgm:t>
    </dgm:pt>
    <dgm:pt modelId="{EE41F415-97A3-4F00-9E44-F29A00F8E283}" type="sibTrans" cxnId="{6DE44B3E-91ED-4B7A-8B94-4CA3C5AD26C5}">
      <dgm:prSet/>
      <dgm:spPr/>
      <dgm:t>
        <a:bodyPr/>
        <a:lstStyle/>
        <a:p>
          <a:endParaRPr lang="be-BY"/>
        </a:p>
      </dgm:t>
    </dgm:pt>
    <dgm:pt modelId="{BC7B0E2B-F957-4E10-A9EF-CEF7D9B56F80}">
      <dgm:prSet phldrT="[Текст]"/>
      <dgm:spPr/>
      <dgm:t>
        <a:bodyPr/>
        <a:lstStyle/>
        <a:p>
          <a:r>
            <a:rPr lang="ru-RU" dirty="0" smtClean="0"/>
            <a:t>учет всех материалов судебного следствия</a:t>
          </a:r>
          <a:endParaRPr lang="be-BY" dirty="0"/>
        </a:p>
      </dgm:t>
    </dgm:pt>
    <dgm:pt modelId="{81C1F8E5-8856-4E30-AA89-3209E13338A8}" type="parTrans" cxnId="{7ED79982-D206-4910-B59E-3D35E088AD42}">
      <dgm:prSet/>
      <dgm:spPr/>
      <dgm:t>
        <a:bodyPr/>
        <a:lstStyle/>
        <a:p>
          <a:endParaRPr lang="be-BY"/>
        </a:p>
      </dgm:t>
    </dgm:pt>
    <dgm:pt modelId="{C00C48A8-73E2-4B43-8C11-D1E9D54870B0}" type="sibTrans" cxnId="{7ED79982-D206-4910-B59E-3D35E088AD42}">
      <dgm:prSet/>
      <dgm:spPr/>
      <dgm:t>
        <a:bodyPr/>
        <a:lstStyle/>
        <a:p>
          <a:endParaRPr lang="be-BY"/>
        </a:p>
      </dgm:t>
    </dgm:pt>
    <dgm:pt modelId="{364EDC17-16FD-4205-BC9D-C72B4D9A7EF1}">
      <dgm:prSet/>
      <dgm:spPr/>
      <dgm:t>
        <a:bodyPr/>
        <a:lstStyle/>
        <a:p>
          <a:r>
            <a:rPr lang="be-BY" dirty="0" smtClean="0"/>
            <a:t>внесени</a:t>
          </a:r>
          <a:r>
            <a:rPr lang="ru-RU" dirty="0" smtClean="0"/>
            <a:t>е</a:t>
          </a:r>
          <a:r>
            <a:rPr lang="be-BY" dirty="0" smtClean="0"/>
            <a:t> некоторых изменений в подготовленную речь (изменение формулировок, выражений, тональности и т.п.</a:t>
          </a:r>
          <a:endParaRPr lang="be-BY" dirty="0"/>
        </a:p>
      </dgm:t>
    </dgm:pt>
    <dgm:pt modelId="{7FC63CD0-6272-4328-AAD4-6056B20C5816}" type="parTrans" cxnId="{59DCB948-D48C-496B-89E0-17C866A3D34D}">
      <dgm:prSet/>
      <dgm:spPr/>
      <dgm:t>
        <a:bodyPr/>
        <a:lstStyle/>
        <a:p>
          <a:endParaRPr lang="be-BY"/>
        </a:p>
      </dgm:t>
    </dgm:pt>
    <dgm:pt modelId="{2D3F76EA-18E1-4B3A-A7E4-4C23788D147C}" type="sibTrans" cxnId="{59DCB948-D48C-496B-89E0-17C866A3D34D}">
      <dgm:prSet/>
      <dgm:spPr/>
      <dgm:t>
        <a:bodyPr/>
        <a:lstStyle/>
        <a:p>
          <a:endParaRPr lang="be-BY"/>
        </a:p>
      </dgm:t>
    </dgm:pt>
    <dgm:pt modelId="{DE4DE038-3C78-4E9E-80A7-6672C129705D}">
      <dgm:prSet/>
      <dgm:spPr/>
      <dgm:t>
        <a:bodyPr/>
        <a:lstStyle/>
        <a:p>
          <a:r>
            <a:rPr lang="ru-RU" dirty="0" smtClean="0"/>
            <a:t>приведение в систему отдельных мыслей, образов, сравнений, другой информации, обнаруженной в ходе судебного следствия</a:t>
          </a:r>
          <a:endParaRPr lang="be-BY" dirty="0"/>
        </a:p>
      </dgm:t>
    </dgm:pt>
    <dgm:pt modelId="{2FB4E3AE-1AC6-438E-B636-5241126FDCD3}" type="parTrans" cxnId="{73336D94-8B01-42BA-8674-92C90420CF8B}">
      <dgm:prSet/>
      <dgm:spPr/>
      <dgm:t>
        <a:bodyPr/>
        <a:lstStyle/>
        <a:p>
          <a:endParaRPr lang="be-BY"/>
        </a:p>
      </dgm:t>
    </dgm:pt>
    <dgm:pt modelId="{8D1837CC-1B0A-423B-B05F-3AB9565D9005}" type="sibTrans" cxnId="{73336D94-8B01-42BA-8674-92C90420CF8B}">
      <dgm:prSet/>
      <dgm:spPr/>
      <dgm:t>
        <a:bodyPr/>
        <a:lstStyle/>
        <a:p>
          <a:endParaRPr lang="be-BY"/>
        </a:p>
      </dgm:t>
    </dgm:pt>
    <dgm:pt modelId="{385BD205-FF7E-4ABC-A646-713FD8245AC3}" type="pres">
      <dgm:prSet presAssocID="{3A3AC310-C101-464D-B2B8-1D57A6C5FC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be-BY"/>
        </a:p>
      </dgm:t>
    </dgm:pt>
    <dgm:pt modelId="{3DF4AEA7-33AA-4EF1-B6AE-43EB66A02A46}" type="pres">
      <dgm:prSet presAssocID="{BFD1B8F9-E68D-432B-887B-AA331CB18B3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BA53C8D5-BFE5-4AE6-B9BB-3F5A14E674F1}" type="pres">
      <dgm:prSet presAssocID="{BFD1B8F9-E68D-432B-887B-AA331CB18B3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B60D4190-E8DF-4133-B3B5-706D01FBEC98}" type="pres">
      <dgm:prSet presAssocID="{EA237138-43D5-4D10-8D62-87BAC4EA95A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3982BE8F-C1D7-4D44-9DDA-210E8C640F4B}" type="pres">
      <dgm:prSet presAssocID="{EA237138-43D5-4D10-8D62-87BAC4EA95AC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0B05EB5A-CE3F-4508-B16F-78917A679B96}" type="pres">
      <dgm:prSet presAssocID="{3DAD3894-869A-480F-BC3F-8D872013C61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44E98E4F-E2A7-4CDA-99C3-5F6D55859B1A}" type="pres">
      <dgm:prSet presAssocID="{3DAD3894-869A-480F-BC3F-8D872013C610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</dgm:ptLst>
  <dgm:cxnLst>
    <dgm:cxn modelId="{156B22C6-7DA6-4A93-912E-5108E9404B8D}" srcId="{3A3AC310-C101-464D-B2B8-1D57A6C5FC97}" destId="{3DAD3894-869A-480F-BC3F-8D872013C610}" srcOrd="2" destOrd="0" parTransId="{CB9AF85B-4555-4F3F-8E89-BB335276D6B4}" sibTransId="{715770EC-B8DF-4782-8F24-6EC7BBB508FD}"/>
    <dgm:cxn modelId="{674936DA-724D-46A9-9BA1-9E41945CBD0B}" type="presOf" srcId="{3DAD3894-869A-480F-BC3F-8D872013C610}" destId="{0B05EB5A-CE3F-4508-B16F-78917A679B96}" srcOrd="0" destOrd="0" presId="urn:microsoft.com/office/officeart/2005/8/layout/vList2"/>
    <dgm:cxn modelId="{FCCFA3BE-8B72-4833-BF28-D0C0A47F70E6}" type="presOf" srcId="{2BBB456E-42EA-411B-AF73-0E29C5E67542}" destId="{BA53C8D5-BFE5-4AE6-B9BB-3F5A14E674F1}" srcOrd="0" destOrd="1" presId="urn:microsoft.com/office/officeart/2005/8/layout/vList2"/>
    <dgm:cxn modelId="{7AF666A6-A1EC-4C2F-8C9E-F62BFFC0EB05}" type="presOf" srcId="{BFD1B8F9-E68D-432B-887B-AA331CB18B36}" destId="{3DF4AEA7-33AA-4EF1-B6AE-43EB66A02A46}" srcOrd="0" destOrd="0" presId="urn:microsoft.com/office/officeart/2005/8/layout/vList2"/>
    <dgm:cxn modelId="{7C1DFC69-2437-4DAA-808F-B284717884FD}" srcId="{BFD1B8F9-E68D-432B-887B-AA331CB18B36}" destId="{545A1102-7C16-42D9-8DA0-B2317BDE4E2F}" srcOrd="0" destOrd="0" parTransId="{1A15AE34-4FF9-4922-AA8F-4B682BE6B076}" sibTransId="{04B88A0A-EB10-4E57-A537-A2A86B665961}"/>
    <dgm:cxn modelId="{44732C66-C66F-4D49-9D32-83A5E56578BC}" type="presOf" srcId="{3A3AC310-C101-464D-B2B8-1D57A6C5FC97}" destId="{385BD205-FF7E-4ABC-A646-713FD8245AC3}" srcOrd="0" destOrd="0" presId="urn:microsoft.com/office/officeart/2005/8/layout/vList2"/>
    <dgm:cxn modelId="{7ED79982-D206-4910-B59E-3D35E088AD42}" srcId="{EA237138-43D5-4D10-8D62-87BAC4EA95AC}" destId="{BC7B0E2B-F957-4E10-A9EF-CEF7D9B56F80}" srcOrd="2" destOrd="0" parTransId="{81C1F8E5-8856-4E30-AA89-3209E13338A8}" sibTransId="{C00C48A8-73E2-4B43-8C11-D1E9D54870B0}"/>
    <dgm:cxn modelId="{E7E6507C-B0C6-4EC8-9327-9622127693F6}" srcId="{BFD1B8F9-E68D-432B-887B-AA331CB18B36}" destId="{2BBB456E-42EA-411B-AF73-0E29C5E67542}" srcOrd="1" destOrd="0" parTransId="{1C21249C-8918-4422-8087-B6C56F81E33D}" sibTransId="{B2D41D28-BDEF-4600-8E22-4A15E228B1DE}"/>
    <dgm:cxn modelId="{2262D726-82A7-4353-8881-727B7C7C6536}" srcId="{EA237138-43D5-4D10-8D62-87BAC4EA95AC}" destId="{5C423B86-A5FA-44AF-BC6D-E03DE8600323}" srcOrd="0" destOrd="0" parTransId="{9DB3CD89-B0C7-4BB9-BC40-AFFD046DD2E8}" sibTransId="{A4AA08C6-54C4-45F9-852A-9C52FD6D72D9}"/>
    <dgm:cxn modelId="{73336D94-8B01-42BA-8674-92C90420CF8B}" srcId="{3DAD3894-869A-480F-BC3F-8D872013C610}" destId="{DE4DE038-3C78-4E9E-80A7-6672C129705D}" srcOrd="1" destOrd="0" parTransId="{2FB4E3AE-1AC6-438E-B636-5241126FDCD3}" sibTransId="{8D1837CC-1B0A-423B-B05F-3AB9565D9005}"/>
    <dgm:cxn modelId="{FBBDF9EA-4260-4994-9F65-CBEB77966DB2}" type="presOf" srcId="{DE4DE038-3C78-4E9E-80A7-6672C129705D}" destId="{44E98E4F-E2A7-4CDA-99C3-5F6D55859B1A}" srcOrd="0" destOrd="1" presId="urn:microsoft.com/office/officeart/2005/8/layout/vList2"/>
    <dgm:cxn modelId="{3AB00CF6-6EAE-40B2-B9BB-079C5C719500}" type="presOf" srcId="{EA237138-43D5-4D10-8D62-87BAC4EA95AC}" destId="{B60D4190-E8DF-4133-B3B5-706D01FBEC98}" srcOrd="0" destOrd="0" presId="urn:microsoft.com/office/officeart/2005/8/layout/vList2"/>
    <dgm:cxn modelId="{D54BA128-4E6C-4D88-BC09-938A1FDCBB56}" srcId="{3A3AC310-C101-464D-B2B8-1D57A6C5FC97}" destId="{EA237138-43D5-4D10-8D62-87BAC4EA95AC}" srcOrd="1" destOrd="0" parTransId="{B1764015-0538-46F2-8C07-16DAC188A003}" sibTransId="{A2C59967-C58A-4640-93EB-6DEF7F9B671A}"/>
    <dgm:cxn modelId="{0B7DB84C-B94D-4FA6-BC7A-4E9F2390BDC8}" type="presOf" srcId="{364EDC17-16FD-4205-BC9D-C72B4D9A7EF1}" destId="{44E98E4F-E2A7-4CDA-99C3-5F6D55859B1A}" srcOrd="0" destOrd="0" presId="urn:microsoft.com/office/officeart/2005/8/layout/vList2"/>
    <dgm:cxn modelId="{EE4ACC21-E6FD-429E-8FEE-F44316F836F7}" type="presOf" srcId="{545A1102-7C16-42D9-8DA0-B2317BDE4E2F}" destId="{BA53C8D5-BFE5-4AE6-B9BB-3F5A14E674F1}" srcOrd="0" destOrd="0" presId="urn:microsoft.com/office/officeart/2005/8/layout/vList2"/>
    <dgm:cxn modelId="{6DE44B3E-91ED-4B7A-8B94-4CA3C5AD26C5}" srcId="{EA237138-43D5-4D10-8D62-87BAC4EA95AC}" destId="{A5573401-B620-41A0-B43F-8CA14BA24744}" srcOrd="1" destOrd="0" parTransId="{2CC2E0EA-5FEE-48C0-A35D-D903A23A40FE}" sibTransId="{EE41F415-97A3-4F00-9E44-F29A00F8E283}"/>
    <dgm:cxn modelId="{8612896D-34C9-45A8-9723-6A42364F553B}" type="presOf" srcId="{BC7B0E2B-F957-4E10-A9EF-CEF7D9B56F80}" destId="{3982BE8F-C1D7-4D44-9DDA-210E8C640F4B}" srcOrd="0" destOrd="2" presId="urn:microsoft.com/office/officeart/2005/8/layout/vList2"/>
    <dgm:cxn modelId="{1010B477-1617-4327-96E7-E557BF2F9D51}" type="presOf" srcId="{5C423B86-A5FA-44AF-BC6D-E03DE8600323}" destId="{3982BE8F-C1D7-4D44-9DDA-210E8C640F4B}" srcOrd="0" destOrd="0" presId="urn:microsoft.com/office/officeart/2005/8/layout/vList2"/>
    <dgm:cxn modelId="{073FCF57-0C07-4665-8D47-0E0FAC544CE5}" type="presOf" srcId="{A5573401-B620-41A0-B43F-8CA14BA24744}" destId="{3982BE8F-C1D7-4D44-9DDA-210E8C640F4B}" srcOrd="0" destOrd="1" presId="urn:microsoft.com/office/officeart/2005/8/layout/vList2"/>
    <dgm:cxn modelId="{A863DEE5-4CD7-4DC3-B599-42B14F59D079}" srcId="{3A3AC310-C101-464D-B2B8-1D57A6C5FC97}" destId="{BFD1B8F9-E68D-432B-887B-AA331CB18B36}" srcOrd="0" destOrd="0" parTransId="{004A6EEE-D206-46A1-A5F2-A713FF0F492E}" sibTransId="{190E8755-38C1-49B7-8258-2E7635015CDF}"/>
    <dgm:cxn modelId="{59DCB948-D48C-496B-89E0-17C866A3D34D}" srcId="{3DAD3894-869A-480F-BC3F-8D872013C610}" destId="{364EDC17-16FD-4205-BC9D-C72B4D9A7EF1}" srcOrd="0" destOrd="0" parTransId="{7FC63CD0-6272-4328-AAD4-6056B20C5816}" sibTransId="{2D3F76EA-18E1-4B3A-A7E4-4C23788D147C}"/>
    <dgm:cxn modelId="{E24ADEC3-F209-4E99-851F-36F4F7166C4B}" type="presParOf" srcId="{385BD205-FF7E-4ABC-A646-713FD8245AC3}" destId="{3DF4AEA7-33AA-4EF1-B6AE-43EB66A02A46}" srcOrd="0" destOrd="0" presId="urn:microsoft.com/office/officeart/2005/8/layout/vList2"/>
    <dgm:cxn modelId="{050B4A3B-1A2A-4535-9CE5-ACAF5D3288F1}" type="presParOf" srcId="{385BD205-FF7E-4ABC-A646-713FD8245AC3}" destId="{BA53C8D5-BFE5-4AE6-B9BB-3F5A14E674F1}" srcOrd="1" destOrd="0" presId="urn:microsoft.com/office/officeart/2005/8/layout/vList2"/>
    <dgm:cxn modelId="{4CE44B43-455B-456F-876C-380D5172C0FE}" type="presParOf" srcId="{385BD205-FF7E-4ABC-A646-713FD8245AC3}" destId="{B60D4190-E8DF-4133-B3B5-706D01FBEC98}" srcOrd="2" destOrd="0" presId="urn:microsoft.com/office/officeart/2005/8/layout/vList2"/>
    <dgm:cxn modelId="{E3807EA0-2862-4AE5-9642-6DF4C479E465}" type="presParOf" srcId="{385BD205-FF7E-4ABC-A646-713FD8245AC3}" destId="{3982BE8F-C1D7-4D44-9DDA-210E8C640F4B}" srcOrd="3" destOrd="0" presId="urn:microsoft.com/office/officeart/2005/8/layout/vList2"/>
    <dgm:cxn modelId="{4170224A-ED57-4731-8A0B-01C17C5C86F7}" type="presParOf" srcId="{385BD205-FF7E-4ABC-A646-713FD8245AC3}" destId="{0B05EB5A-CE3F-4508-B16F-78917A679B96}" srcOrd="4" destOrd="0" presId="urn:microsoft.com/office/officeart/2005/8/layout/vList2"/>
    <dgm:cxn modelId="{CBE92094-47A9-46C3-89F3-3CC6E035ABBA}" type="presParOf" srcId="{385BD205-FF7E-4ABC-A646-713FD8245AC3}" destId="{44E98E4F-E2A7-4CDA-99C3-5F6D55859B1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FEE441-3937-430A-8CDA-06987BC79FF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be-BY"/>
        </a:p>
      </dgm:t>
    </dgm:pt>
    <dgm:pt modelId="{996C80F1-A2B3-4CD3-B4DF-9D433CD698DB}">
      <dgm:prSet phldrT="[Текст]"/>
      <dgm:spPr/>
      <dgm:t>
        <a:bodyPr/>
        <a:lstStyle/>
        <a:p>
          <a:r>
            <a:rPr lang="be-BY" dirty="0" smtClean="0"/>
            <a:t>подлежит ли обвиняемый наказанию за совершенное преступление</a:t>
          </a:r>
          <a:endParaRPr lang="be-BY" dirty="0"/>
        </a:p>
      </dgm:t>
    </dgm:pt>
    <dgm:pt modelId="{4A59D0E8-29D8-4DBB-99E7-BEB590EEC426}" type="parTrans" cxnId="{A8A28D25-2BE4-495A-9A91-BB8E695A2A78}">
      <dgm:prSet/>
      <dgm:spPr/>
      <dgm:t>
        <a:bodyPr/>
        <a:lstStyle/>
        <a:p>
          <a:endParaRPr lang="be-BY"/>
        </a:p>
      </dgm:t>
    </dgm:pt>
    <dgm:pt modelId="{4F0FA896-0E32-458A-B8A6-F4056C4797A7}" type="sibTrans" cxnId="{A8A28D25-2BE4-495A-9A91-BB8E695A2A78}">
      <dgm:prSet/>
      <dgm:spPr/>
      <dgm:t>
        <a:bodyPr/>
        <a:lstStyle/>
        <a:p>
          <a:endParaRPr lang="be-BY"/>
        </a:p>
      </dgm:t>
    </dgm:pt>
    <dgm:pt modelId="{43D069AB-6ADA-42EE-9777-C4176D63FA44}">
      <dgm:prSet phldrT="[Текст]"/>
      <dgm:spPr/>
      <dgm:t>
        <a:bodyPr/>
        <a:lstStyle/>
        <a:p>
          <a:r>
            <a:rPr lang="be-BY" dirty="0" smtClean="0"/>
            <a:t>имеются ли доказательства, смягчающие и отягчающие ответственность</a:t>
          </a:r>
          <a:endParaRPr lang="be-BY" dirty="0"/>
        </a:p>
      </dgm:t>
    </dgm:pt>
    <dgm:pt modelId="{20209AEC-C866-4917-9AEE-AEC988E5A068}" type="parTrans" cxnId="{1BFFFFD7-AEFA-4644-BE24-8F5762A7DFD0}">
      <dgm:prSet/>
      <dgm:spPr/>
      <dgm:t>
        <a:bodyPr/>
        <a:lstStyle/>
        <a:p>
          <a:endParaRPr lang="be-BY"/>
        </a:p>
      </dgm:t>
    </dgm:pt>
    <dgm:pt modelId="{D7E0ECEA-6547-40A6-8F5F-0AE639B0950D}" type="sibTrans" cxnId="{1BFFFFD7-AEFA-4644-BE24-8F5762A7DFD0}">
      <dgm:prSet/>
      <dgm:spPr/>
      <dgm:t>
        <a:bodyPr/>
        <a:lstStyle/>
        <a:p>
          <a:endParaRPr lang="be-BY"/>
        </a:p>
      </dgm:t>
    </dgm:pt>
    <dgm:pt modelId="{6CF0F382-F647-4618-8CDE-93C0C460708F}">
      <dgm:prSet phldrT="[Текст]"/>
      <dgm:spPr/>
      <dgm:t>
        <a:bodyPr/>
        <a:lstStyle/>
        <a:p>
          <a:r>
            <a:rPr lang="be-BY" dirty="0" smtClean="0"/>
            <a:t>какое наказание должно быть назначено обвиняемому</a:t>
          </a:r>
          <a:endParaRPr lang="be-BY" dirty="0"/>
        </a:p>
      </dgm:t>
    </dgm:pt>
    <dgm:pt modelId="{3C970C3B-385C-4D04-9DF3-028A7C366A06}" type="parTrans" cxnId="{960D352A-92F4-4776-A385-471F58CE8F86}">
      <dgm:prSet/>
      <dgm:spPr/>
      <dgm:t>
        <a:bodyPr/>
        <a:lstStyle/>
        <a:p>
          <a:endParaRPr lang="be-BY"/>
        </a:p>
      </dgm:t>
    </dgm:pt>
    <dgm:pt modelId="{30FC8947-8B91-45CE-B4B9-A78898E0AE30}" type="sibTrans" cxnId="{960D352A-92F4-4776-A385-471F58CE8F86}">
      <dgm:prSet/>
      <dgm:spPr/>
      <dgm:t>
        <a:bodyPr/>
        <a:lstStyle/>
        <a:p>
          <a:endParaRPr lang="be-BY"/>
        </a:p>
      </dgm:t>
    </dgm:pt>
    <dgm:pt modelId="{65148913-9CDE-4799-A673-2E173AB83023}">
      <dgm:prSet phldrT="[Текст]"/>
      <dgm:spPr/>
      <dgm:t>
        <a:bodyPr/>
        <a:lstStyle/>
        <a:p>
          <a:r>
            <a:rPr lang="be-BY" dirty="0" smtClean="0"/>
            <a:t>имеются ли основания для постановления приговора без назначения наказания</a:t>
          </a:r>
          <a:endParaRPr lang="be-BY" dirty="0"/>
        </a:p>
      </dgm:t>
    </dgm:pt>
    <dgm:pt modelId="{D7252D54-EDA2-46A0-8DD4-0314C63C810D}" type="parTrans" cxnId="{55BEE6CC-D0B8-4EA4-9A8E-E2B93A60AD96}">
      <dgm:prSet/>
      <dgm:spPr/>
      <dgm:t>
        <a:bodyPr/>
        <a:lstStyle/>
        <a:p>
          <a:endParaRPr lang="be-BY"/>
        </a:p>
      </dgm:t>
    </dgm:pt>
    <dgm:pt modelId="{4C476587-DDB2-4A74-9E1D-3CE3FF59EFB5}" type="sibTrans" cxnId="{55BEE6CC-D0B8-4EA4-9A8E-E2B93A60AD96}">
      <dgm:prSet/>
      <dgm:spPr/>
      <dgm:t>
        <a:bodyPr/>
        <a:lstStyle/>
        <a:p>
          <a:endParaRPr lang="be-BY"/>
        </a:p>
      </dgm:t>
    </dgm:pt>
    <dgm:pt modelId="{C0629327-5EE5-482B-A458-AA3E7A6BCFEC}">
      <dgm:prSet phldrT="[Текст]"/>
      <dgm:spPr/>
      <dgm:t>
        <a:bodyPr/>
        <a:lstStyle/>
        <a:p>
          <a:r>
            <a:rPr lang="be-BY" dirty="0" smtClean="0"/>
            <a:t>какой вид исправительного режима и учреждения должны быть определены</a:t>
          </a:r>
          <a:endParaRPr lang="be-BY" dirty="0"/>
        </a:p>
      </dgm:t>
    </dgm:pt>
    <dgm:pt modelId="{EF894405-455E-4DE8-9DCF-9EF36A446C31}" type="parTrans" cxnId="{4D6CBBA3-950F-4652-88A0-3269A74F8512}">
      <dgm:prSet/>
      <dgm:spPr/>
      <dgm:t>
        <a:bodyPr/>
        <a:lstStyle/>
        <a:p>
          <a:endParaRPr lang="be-BY"/>
        </a:p>
      </dgm:t>
    </dgm:pt>
    <dgm:pt modelId="{16478ED5-37AF-48C5-95B9-723EA19AA072}" type="sibTrans" cxnId="{4D6CBBA3-950F-4652-88A0-3269A74F8512}">
      <dgm:prSet/>
      <dgm:spPr/>
      <dgm:t>
        <a:bodyPr/>
        <a:lstStyle/>
        <a:p>
          <a:endParaRPr lang="be-BY"/>
        </a:p>
      </dgm:t>
    </dgm:pt>
    <dgm:pt modelId="{FBA2D99B-F94B-49BC-86AD-3E7D3780DE49}">
      <dgm:prSet/>
      <dgm:spPr/>
      <dgm:t>
        <a:bodyPr/>
        <a:lstStyle/>
        <a:p>
          <a:r>
            <a:rPr lang="be-BY" smtClean="0"/>
            <a:t>подлежит ли удовлетворению гражданский иск</a:t>
          </a:r>
          <a:endParaRPr lang="be-BY"/>
        </a:p>
      </dgm:t>
    </dgm:pt>
    <dgm:pt modelId="{6520CF51-1559-498A-8990-6E4CDDDFFB59}" type="parTrans" cxnId="{FD645593-BFE0-4E71-BBDB-2556657FC5A7}">
      <dgm:prSet/>
      <dgm:spPr/>
      <dgm:t>
        <a:bodyPr/>
        <a:lstStyle/>
        <a:p>
          <a:endParaRPr lang="be-BY"/>
        </a:p>
      </dgm:t>
    </dgm:pt>
    <dgm:pt modelId="{3DA899D4-0686-4018-8B75-C4B1C92C5F7B}" type="sibTrans" cxnId="{FD645593-BFE0-4E71-BBDB-2556657FC5A7}">
      <dgm:prSet/>
      <dgm:spPr/>
      <dgm:t>
        <a:bodyPr/>
        <a:lstStyle/>
        <a:p>
          <a:endParaRPr lang="be-BY"/>
        </a:p>
      </dgm:t>
    </dgm:pt>
    <dgm:pt modelId="{05357AB4-8110-4B01-B50A-2583DFD00D12}">
      <dgm:prSet/>
      <dgm:spPr/>
      <dgm:t>
        <a:bodyPr/>
        <a:lstStyle/>
        <a:p>
          <a:r>
            <a:rPr lang="be-BY" smtClean="0"/>
            <a:t>как поступить с имуществом, на которое наложен арест для обеспечения гражданского иска</a:t>
          </a:r>
          <a:endParaRPr lang="be-BY"/>
        </a:p>
      </dgm:t>
    </dgm:pt>
    <dgm:pt modelId="{91F73287-7EA6-43B5-BEFC-B38B70D68192}" type="parTrans" cxnId="{4FC8CA43-D86F-4466-9DE3-27DD239E5421}">
      <dgm:prSet/>
      <dgm:spPr/>
      <dgm:t>
        <a:bodyPr/>
        <a:lstStyle/>
        <a:p>
          <a:endParaRPr lang="be-BY"/>
        </a:p>
      </dgm:t>
    </dgm:pt>
    <dgm:pt modelId="{3A9F43FB-C815-4DC1-B7CA-3A0D10D45E55}" type="sibTrans" cxnId="{4FC8CA43-D86F-4466-9DE3-27DD239E5421}">
      <dgm:prSet/>
      <dgm:spPr/>
      <dgm:t>
        <a:bodyPr/>
        <a:lstStyle/>
        <a:p>
          <a:endParaRPr lang="be-BY"/>
        </a:p>
      </dgm:t>
    </dgm:pt>
    <dgm:pt modelId="{9D29AFF4-5B53-4242-893C-7B545528D446}">
      <dgm:prSet/>
      <dgm:spPr/>
      <dgm:t>
        <a:bodyPr/>
        <a:lstStyle/>
        <a:p>
          <a:r>
            <a:rPr lang="be-BY" smtClean="0"/>
            <a:t>как поступить с вещественными доказательствами</a:t>
          </a:r>
          <a:endParaRPr lang="be-BY"/>
        </a:p>
      </dgm:t>
    </dgm:pt>
    <dgm:pt modelId="{0ACCCA14-AFAF-46C7-AC98-0F1908054540}" type="parTrans" cxnId="{3C84D442-ECD2-4B7E-86E7-5D209FAF3382}">
      <dgm:prSet/>
      <dgm:spPr/>
      <dgm:t>
        <a:bodyPr/>
        <a:lstStyle/>
        <a:p>
          <a:endParaRPr lang="be-BY"/>
        </a:p>
      </dgm:t>
    </dgm:pt>
    <dgm:pt modelId="{505CDEE9-4640-44EE-B5FD-E4388A23C69E}" type="sibTrans" cxnId="{3C84D442-ECD2-4B7E-86E7-5D209FAF3382}">
      <dgm:prSet/>
      <dgm:spPr/>
      <dgm:t>
        <a:bodyPr/>
        <a:lstStyle/>
        <a:p>
          <a:endParaRPr lang="be-BY"/>
        </a:p>
      </dgm:t>
    </dgm:pt>
    <dgm:pt modelId="{E413F888-D3A8-4424-949F-3F13EE566866}">
      <dgm:prSet/>
      <dgm:spPr/>
      <dgm:t>
        <a:bodyPr/>
        <a:lstStyle/>
        <a:p>
          <a:r>
            <a:rPr lang="be-BY" smtClean="0"/>
            <a:t>на кого и в какой мере следует наложить процессуальные издержки</a:t>
          </a:r>
          <a:endParaRPr lang="be-BY"/>
        </a:p>
      </dgm:t>
    </dgm:pt>
    <dgm:pt modelId="{252A0E3A-2CC5-4EFD-A056-75B4E1070395}" type="parTrans" cxnId="{0296DD64-EBCD-4160-B543-46E2DF36F9B4}">
      <dgm:prSet/>
      <dgm:spPr/>
      <dgm:t>
        <a:bodyPr/>
        <a:lstStyle/>
        <a:p>
          <a:endParaRPr lang="be-BY"/>
        </a:p>
      </dgm:t>
    </dgm:pt>
    <dgm:pt modelId="{41D5AE1E-5B46-40D4-BFE5-A75F38434FA1}" type="sibTrans" cxnId="{0296DD64-EBCD-4160-B543-46E2DF36F9B4}">
      <dgm:prSet/>
      <dgm:spPr/>
      <dgm:t>
        <a:bodyPr/>
        <a:lstStyle/>
        <a:p>
          <a:endParaRPr lang="be-BY"/>
        </a:p>
      </dgm:t>
    </dgm:pt>
    <dgm:pt modelId="{83DD6825-BC9A-4756-9F8E-83B15EC15168}">
      <dgm:prSet/>
      <dgm:spPr/>
      <dgm:t>
        <a:bodyPr/>
        <a:lstStyle/>
        <a:p>
          <a:r>
            <a:rPr lang="be-BY" dirty="0" smtClean="0"/>
            <a:t>следует ли наложить меру пресечения или изменить ее в отношении обвиняемого</a:t>
          </a:r>
          <a:endParaRPr lang="be-BY" dirty="0"/>
        </a:p>
      </dgm:t>
    </dgm:pt>
    <dgm:pt modelId="{5142EB7B-AD4B-433D-84A1-766E93A7C172}" type="parTrans" cxnId="{B46E9FCC-53A1-4819-94B5-0937B7D3582D}">
      <dgm:prSet/>
      <dgm:spPr/>
      <dgm:t>
        <a:bodyPr/>
        <a:lstStyle/>
        <a:p>
          <a:endParaRPr lang="be-BY"/>
        </a:p>
      </dgm:t>
    </dgm:pt>
    <dgm:pt modelId="{9F7C11EB-8C5E-4541-90F8-4F1F2EC04780}" type="sibTrans" cxnId="{B46E9FCC-53A1-4819-94B5-0937B7D3582D}">
      <dgm:prSet/>
      <dgm:spPr/>
      <dgm:t>
        <a:bodyPr/>
        <a:lstStyle/>
        <a:p>
          <a:endParaRPr lang="be-BY"/>
        </a:p>
      </dgm:t>
    </dgm:pt>
    <dgm:pt modelId="{D3AF1B4C-4C66-4F03-9501-545DCEC5144D}" type="pres">
      <dgm:prSet presAssocID="{E9FEE441-3937-430A-8CDA-06987BC79FF7}" presName="diagram" presStyleCnt="0">
        <dgm:presLayoutVars>
          <dgm:dir/>
          <dgm:resizeHandles val="exact"/>
        </dgm:presLayoutVars>
      </dgm:prSet>
      <dgm:spPr/>
    </dgm:pt>
    <dgm:pt modelId="{CE6C5B55-FEFF-4766-92C5-7D1B0D8B62A9}" type="pres">
      <dgm:prSet presAssocID="{996C80F1-A2B3-4CD3-B4DF-9D433CD698DB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9220762F-D99E-4318-8A08-2E1519FCDA53}" type="pres">
      <dgm:prSet presAssocID="{4F0FA896-0E32-458A-B8A6-F4056C4797A7}" presName="sibTrans" presStyleCnt="0"/>
      <dgm:spPr/>
    </dgm:pt>
    <dgm:pt modelId="{39BF15F7-7AFB-46B2-AD5B-66D6223772BC}" type="pres">
      <dgm:prSet presAssocID="{43D069AB-6ADA-42EE-9777-C4176D63FA44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6B33409B-C43C-4AE1-BB6A-7ADC3E8482BF}" type="pres">
      <dgm:prSet presAssocID="{D7E0ECEA-6547-40A6-8F5F-0AE639B0950D}" presName="sibTrans" presStyleCnt="0"/>
      <dgm:spPr/>
    </dgm:pt>
    <dgm:pt modelId="{873A284A-B09B-4409-AFDC-45188AAFD8D7}" type="pres">
      <dgm:prSet presAssocID="{6CF0F382-F647-4618-8CDE-93C0C460708F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7352453E-3177-4A06-B5AD-1BE65A6C0025}" type="pres">
      <dgm:prSet presAssocID="{30FC8947-8B91-45CE-B4B9-A78898E0AE30}" presName="sibTrans" presStyleCnt="0"/>
      <dgm:spPr/>
    </dgm:pt>
    <dgm:pt modelId="{6ECFDB0C-BC7E-4E43-8B0B-FC9632D045C2}" type="pres">
      <dgm:prSet presAssocID="{65148913-9CDE-4799-A673-2E173AB83023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7B37F581-B847-4C45-91CA-81629AABAC81}" type="pres">
      <dgm:prSet presAssocID="{4C476587-DDB2-4A74-9E1D-3CE3FF59EFB5}" presName="sibTrans" presStyleCnt="0"/>
      <dgm:spPr/>
    </dgm:pt>
    <dgm:pt modelId="{3B7420A3-3007-4EF5-9064-A6E7013844CE}" type="pres">
      <dgm:prSet presAssocID="{C0629327-5EE5-482B-A458-AA3E7A6BCFEC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171939FC-2AF4-44EB-ACC3-C08E5A36527C}" type="pres">
      <dgm:prSet presAssocID="{16478ED5-37AF-48C5-95B9-723EA19AA072}" presName="sibTrans" presStyleCnt="0"/>
      <dgm:spPr/>
    </dgm:pt>
    <dgm:pt modelId="{1167C3C6-75BA-4D09-BBDE-4A0944897548}" type="pres">
      <dgm:prSet presAssocID="{FBA2D99B-F94B-49BC-86AD-3E7D3780DE49}" presName="node" presStyleLbl="node1" presStyleIdx="5" presStyleCnt="10">
        <dgm:presLayoutVars>
          <dgm:bulletEnabled val="1"/>
        </dgm:presLayoutVars>
      </dgm:prSet>
      <dgm:spPr/>
    </dgm:pt>
    <dgm:pt modelId="{21946493-D9BB-4ADA-B330-FEE71345A833}" type="pres">
      <dgm:prSet presAssocID="{3DA899D4-0686-4018-8B75-C4B1C92C5F7B}" presName="sibTrans" presStyleCnt="0"/>
      <dgm:spPr/>
    </dgm:pt>
    <dgm:pt modelId="{19C6A52E-9958-4BF7-AF56-CDBB812586AA}" type="pres">
      <dgm:prSet presAssocID="{05357AB4-8110-4B01-B50A-2583DFD00D12}" presName="node" presStyleLbl="node1" presStyleIdx="6" presStyleCnt="10">
        <dgm:presLayoutVars>
          <dgm:bulletEnabled val="1"/>
        </dgm:presLayoutVars>
      </dgm:prSet>
      <dgm:spPr/>
    </dgm:pt>
    <dgm:pt modelId="{153EA20F-C58B-42D3-9DAB-349B706CC7FD}" type="pres">
      <dgm:prSet presAssocID="{3A9F43FB-C815-4DC1-B7CA-3A0D10D45E55}" presName="sibTrans" presStyleCnt="0"/>
      <dgm:spPr/>
    </dgm:pt>
    <dgm:pt modelId="{518E774D-853E-4933-8C48-5BBE9B273818}" type="pres">
      <dgm:prSet presAssocID="{9D29AFF4-5B53-4242-893C-7B545528D446}" presName="node" presStyleLbl="node1" presStyleIdx="7" presStyleCnt="10">
        <dgm:presLayoutVars>
          <dgm:bulletEnabled val="1"/>
        </dgm:presLayoutVars>
      </dgm:prSet>
      <dgm:spPr/>
    </dgm:pt>
    <dgm:pt modelId="{0AD880A4-9836-4FC2-9723-CA440E9982F9}" type="pres">
      <dgm:prSet presAssocID="{505CDEE9-4640-44EE-B5FD-E4388A23C69E}" presName="sibTrans" presStyleCnt="0"/>
      <dgm:spPr/>
    </dgm:pt>
    <dgm:pt modelId="{7F8974CD-F206-4B44-BCB5-67877477E347}" type="pres">
      <dgm:prSet presAssocID="{E413F888-D3A8-4424-949F-3F13EE566866}" presName="node" presStyleLbl="node1" presStyleIdx="8" presStyleCnt="10">
        <dgm:presLayoutVars>
          <dgm:bulletEnabled val="1"/>
        </dgm:presLayoutVars>
      </dgm:prSet>
      <dgm:spPr/>
    </dgm:pt>
    <dgm:pt modelId="{7E419709-F8AA-4468-98B9-45BE7FD8F7E0}" type="pres">
      <dgm:prSet presAssocID="{41D5AE1E-5B46-40D4-BFE5-A75F38434FA1}" presName="sibTrans" presStyleCnt="0"/>
      <dgm:spPr/>
    </dgm:pt>
    <dgm:pt modelId="{30A85456-1364-4FC5-830A-9511D84112AC}" type="pres">
      <dgm:prSet presAssocID="{83DD6825-BC9A-4756-9F8E-83B15EC15168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</dgm:ptLst>
  <dgm:cxnLst>
    <dgm:cxn modelId="{E6B466A4-F5B8-4B7C-AFAE-A25C329FA1CE}" type="presOf" srcId="{C0629327-5EE5-482B-A458-AA3E7A6BCFEC}" destId="{3B7420A3-3007-4EF5-9064-A6E7013844CE}" srcOrd="0" destOrd="0" presId="urn:microsoft.com/office/officeart/2005/8/layout/default"/>
    <dgm:cxn modelId="{5B48CC21-FAF2-449D-A824-A3B1CD030B82}" type="presOf" srcId="{E413F888-D3A8-4424-949F-3F13EE566866}" destId="{7F8974CD-F206-4B44-BCB5-67877477E347}" srcOrd="0" destOrd="0" presId="urn:microsoft.com/office/officeart/2005/8/layout/default"/>
    <dgm:cxn modelId="{4FC8CA43-D86F-4466-9DE3-27DD239E5421}" srcId="{E9FEE441-3937-430A-8CDA-06987BC79FF7}" destId="{05357AB4-8110-4B01-B50A-2583DFD00D12}" srcOrd="6" destOrd="0" parTransId="{91F73287-7EA6-43B5-BEFC-B38B70D68192}" sibTransId="{3A9F43FB-C815-4DC1-B7CA-3A0D10D45E55}"/>
    <dgm:cxn modelId="{B46E9FCC-53A1-4819-94B5-0937B7D3582D}" srcId="{E9FEE441-3937-430A-8CDA-06987BC79FF7}" destId="{83DD6825-BC9A-4756-9F8E-83B15EC15168}" srcOrd="9" destOrd="0" parTransId="{5142EB7B-AD4B-433D-84A1-766E93A7C172}" sibTransId="{9F7C11EB-8C5E-4541-90F8-4F1F2EC04780}"/>
    <dgm:cxn modelId="{A8A28D25-2BE4-495A-9A91-BB8E695A2A78}" srcId="{E9FEE441-3937-430A-8CDA-06987BC79FF7}" destId="{996C80F1-A2B3-4CD3-B4DF-9D433CD698DB}" srcOrd="0" destOrd="0" parTransId="{4A59D0E8-29D8-4DBB-99E7-BEB590EEC426}" sibTransId="{4F0FA896-0E32-458A-B8A6-F4056C4797A7}"/>
    <dgm:cxn modelId="{8EDA008E-2B6C-4C01-A5F5-B7A38C07507D}" type="presOf" srcId="{05357AB4-8110-4B01-B50A-2583DFD00D12}" destId="{19C6A52E-9958-4BF7-AF56-CDBB812586AA}" srcOrd="0" destOrd="0" presId="urn:microsoft.com/office/officeart/2005/8/layout/default"/>
    <dgm:cxn modelId="{D3921E0C-70E2-44E3-8CDD-213750B5E3B6}" type="presOf" srcId="{FBA2D99B-F94B-49BC-86AD-3E7D3780DE49}" destId="{1167C3C6-75BA-4D09-BBDE-4A0944897548}" srcOrd="0" destOrd="0" presId="urn:microsoft.com/office/officeart/2005/8/layout/default"/>
    <dgm:cxn modelId="{66D932C3-723D-4DC9-AEB1-1A79113F2EAF}" type="presOf" srcId="{65148913-9CDE-4799-A673-2E173AB83023}" destId="{6ECFDB0C-BC7E-4E43-8B0B-FC9632D045C2}" srcOrd="0" destOrd="0" presId="urn:microsoft.com/office/officeart/2005/8/layout/default"/>
    <dgm:cxn modelId="{2996A855-DE25-4839-A17A-E4BF0DC0B84A}" type="presOf" srcId="{43D069AB-6ADA-42EE-9777-C4176D63FA44}" destId="{39BF15F7-7AFB-46B2-AD5B-66D6223772BC}" srcOrd="0" destOrd="0" presId="urn:microsoft.com/office/officeart/2005/8/layout/default"/>
    <dgm:cxn modelId="{29191DDF-4E24-496E-B00D-7FD5FBF16659}" type="presOf" srcId="{996C80F1-A2B3-4CD3-B4DF-9D433CD698DB}" destId="{CE6C5B55-FEFF-4766-92C5-7D1B0D8B62A9}" srcOrd="0" destOrd="0" presId="urn:microsoft.com/office/officeart/2005/8/layout/default"/>
    <dgm:cxn modelId="{B7728082-7E68-42B1-9C83-F9468BAC657A}" type="presOf" srcId="{9D29AFF4-5B53-4242-893C-7B545528D446}" destId="{518E774D-853E-4933-8C48-5BBE9B273818}" srcOrd="0" destOrd="0" presId="urn:microsoft.com/office/officeart/2005/8/layout/default"/>
    <dgm:cxn modelId="{0296DD64-EBCD-4160-B543-46E2DF36F9B4}" srcId="{E9FEE441-3937-430A-8CDA-06987BC79FF7}" destId="{E413F888-D3A8-4424-949F-3F13EE566866}" srcOrd="8" destOrd="0" parTransId="{252A0E3A-2CC5-4EFD-A056-75B4E1070395}" sibTransId="{41D5AE1E-5B46-40D4-BFE5-A75F38434FA1}"/>
    <dgm:cxn modelId="{1E43E878-6B1A-40D5-B35A-90F6935AE960}" type="presOf" srcId="{E9FEE441-3937-430A-8CDA-06987BC79FF7}" destId="{D3AF1B4C-4C66-4F03-9501-545DCEC5144D}" srcOrd="0" destOrd="0" presId="urn:microsoft.com/office/officeart/2005/8/layout/default"/>
    <dgm:cxn modelId="{FD645593-BFE0-4E71-BBDB-2556657FC5A7}" srcId="{E9FEE441-3937-430A-8CDA-06987BC79FF7}" destId="{FBA2D99B-F94B-49BC-86AD-3E7D3780DE49}" srcOrd="5" destOrd="0" parTransId="{6520CF51-1559-498A-8990-6E4CDDDFFB59}" sibTransId="{3DA899D4-0686-4018-8B75-C4B1C92C5F7B}"/>
    <dgm:cxn modelId="{6B8EFEB7-9463-4528-B937-3C8E7DB09CC3}" type="presOf" srcId="{83DD6825-BC9A-4756-9F8E-83B15EC15168}" destId="{30A85456-1364-4FC5-830A-9511D84112AC}" srcOrd="0" destOrd="0" presId="urn:microsoft.com/office/officeart/2005/8/layout/default"/>
    <dgm:cxn modelId="{33EBAA63-1ADB-4E7B-A2D1-1B1C54E69EAC}" type="presOf" srcId="{6CF0F382-F647-4618-8CDE-93C0C460708F}" destId="{873A284A-B09B-4409-AFDC-45188AAFD8D7}" srcOrd="0" destOrd="0" presId="urn:microsoft.com/office/officeart/2005/8/layout/default"/>
    <dgm:cxn modelId="{3C84D442-ECD2-4B7E-86E7-5D209FAF3382}" srcId="{E9FEE441-3937-430A-8CDA-06987BC79FF7}" destId="{9D29AFF4-5B53-4242-893C-7B545528D446}" srcOrd="7" destOrd="0" parTransId="{0ACCCA14-AFAF-46C7-AC98-0F1908054540}" sibTransId="{505CDEE9-4640-44EE-B5FD-E4388A23C69E}"/>
    <dgm:cxn modelId="{4D6CBBA3-950F-4652-88A0-3269A74F8512}" srcId="{E9FEE441-3937-430A-8CDA-06987BC79FF7}" destId="{C0629327-5EE5-482B-A458-AA3E7A6BCFEC}" srcOrd="4" destOrd="0" parTransId="{EF894405-455E-4DE8-9DCF-9EF36A446C31}" sibTransId="{16478ED5-37AF-48C5-95B9-723EA19AA072}"/>
    <dgm:cxn modelId="{960D352A-92F4-4776-A385-471F58CE8F86}" srcId="{E9FEE441-3937-430A-8CDA-06987BC79FF7}" destId="{6CF0F382-F647-4618-8CDE-93C0C460708F}" srcOrd="2" destOrd="0" parTransId="{3C970C3B-385C-4D04-9DF3-028A7C366A06}" sibTransId="{30FC8947-8B91-45CE-B4B9-A78898E0AE30}"/>
    <dgm:cxn modelId="{1BFFFFD7-AEFA-4644-BE24-8F5762A7DFD0}" srcId="{E9FEE441-3937-430A-8CDA-06987BC79FF7}" destId="{43D069AB-6ADA-42EE-9777-C4176D63FA44}" srcOrd="1" destOrd="0" parTransId="{20209AEC-C866-4917-9AEE-AEC988E5A068}" sibTransId="{D7E0ECEA-6547-40A6-8F5F-0AE639B0950D}"/>
    <dgm:cxn modelId="{55BEE6CC-D0B8-4EA4-9A8E-E2B93A60AD96}" srcId="{E9FEE441-3937-430A-8CDA-06987BC79FF7}" destId="{65148913-9CDE-4799-A673-2E173AB83023}" srcOrd="3" destOrd="0" parTransId="{D7252D54-EDA2-46A0-8DD4-0314C63C810D}" sibTransId="{4C476587-DDB2-4A74-9E1D-3CE3FF59EFB5}"/>
    <dgm:cxn modelId="{C04004B4-0A8B-4187-8B2C-A833D9BDC930}" type="presParOf" srcId="{D3AF1B4C-4C66-4F03-9501-545DCEC5144D}" destId="{CE6C5B55-FEFF-4766-92C5-7D1B0D8B62A9}" srcOrd="0" destOrd="0" presId="urn:microsoft.com/office/officeart/2005/8/layout/default"/>
    <dgm:cxn modelId="{ACAAA5C9-5448-45DB-BAB9-2634DEFD03BA}" type="presParOf" srcId="{D3AF1B4C-4C66-4F03-9501-545DCEC5144D}" destId="{9220762F-D99E-4318-8A08-2E1519FCDA53}" srcOrd="1" destOrd="0" presId="urn:microsoft.com/office/officeart/2005/8/layout/default"/>
    <dgm:cxn modelId="{13ED3BA5-7AD8-413D-A411-CDC2155957EB}" type="presParOf" srcId="{D3AF1B4C-4C66-4F03-9501-545DCEC5144D}" destId="{39BF15F7-7AFB-46B2-AD5B-66D6223772BC}" srcOrd="2" destOrd="0" presId="urn:microsoft.com/office/officeart/2005/8/layout/default"/>
    <dgm:cxn modelId="{F1DB1108-6066-436B-826F-3D173BDC87CB}" type="presParOf" srcId="{D3AF1B4C-4C66-4F03-9501-545DCEC5144D}" destId="{6B33409B-C43C-4AE1-BB6A-7ADC3E8482BF}" srcOrd="3" destOrd="0" presId="urn:microsoft.com/office/officeart/2005/8/layout/default"/>
    <dgm:cxn modelId="{65B3097E-29B1-4787-AE88-04C8FC4E336D}" type="presParOf" srcId="{D3AF1B4C-4C66-4F03-9501-545DCEC5144D}" destId="{873A284A-B09B-4409-AFDC-45188AAFD8D7}" srcOrd="4" destOrd="0" presId="urn:microsoft.com/office/officeart/2005/8/layout/default"/>
    <dgm:cxn modelId="{07F49158-B5BB-48B5-BC0A-DF2957DA93C1}" type="presParOf" srcId="{D3AF1B4C-4C66-4F03-9501-545DCEC5144D}" destId="{7352453E-3177-4A06-B5AD-1BE65A6C0025}" srcOrd="5" destOrd="0" presId="urn:microsoft.com/office/officeart/2005/8/layout/default"/>
    <dgm:cxn modelId="{5BFB2FC5-9A90-4590-AE8B-BC503A4AAE49}" type="presParOf" srcId="{D3AF1B4C-4C66-4F03-9501-545DCEC5144D}" destId="{6ECFDB0C-BC7E-4E43-8B0B-FC9632D045C2}" srcOrd="6" destOrd="0" presId="urn:microsoft.com/office/officeart/2005/8/layout/default"/>
    <dgm:cxn modelId="{54817302-A258-40A9-B1D5-46E8AA981599}" type="presParOf" srcId="{D3AF1B4C-4C66-4F03-9501-545DCEC5144D}" destId="{7B37F581-B847-4C45-91CA-81629AABAC81}" srcOrd="7" destOrd="0" presId="urn:microsoft.com/office/officeart/2005/8/layout/default"/>
    <dgm:cxn modelId="{DAB22CE6-CD1F-41B6-A395-4EB2BA2A6ECF}" type="presParOf" srcId="{D3AF1B4C-4C66-4F03-9501-545DCEC5144D}" destId="{3B7420A3-3007-4EF5-9064-A6E7013844CE}" srcOrd="8" destOrd="0" presId="urn:microsoft.com/office/officeart/2005/8/layout/default"/>
    <dgm:cxn modelId="{0FAD3913-1C4A-4A60-8F53-044DEE790ECE}" type="presParOf" srcId="{D3AF1B4C-4C66-4F03-9501-545DCEC5144D}" destId="{171939FC-2AF4-44EB-ACC3-C08E5A36527C}" srcOrd="9" destOrd="0" presId="urn:microsoft.com/office/officeart/2005/8/layout/default"/>
    <dgm:cxn modelId="{D8CB6A30-740D-45D3-AC79-BFAEC6E67E76}" type="presParOf" srcId="{D3AF1B4C-4C66-4F03-9501-545DCEC5144D}" destId="{1167C3C6-75BA-4D09-BBDE-4A0944897548}" srcOrd="10" destOrd="0" presId="urn:microsoft.com/office/officeart/2005/8/layout/default"/>
    <dgm:cxn modelId="{B3BED138-E9A9-41CE-AC92-13DA2B71C911}" type="presParOf" srcId="{D3AF1B4C-4C66-4F03-9501-545DCEC5144D}" destId="{21946493-D9BB-4ADA-B330-FEE71345A833}" srcOrd="11" destOrd="0" presId="urn:microsoft.com/office/officeart/2005/8/layout/default"/>
    <dgm:cxn modelId="{C6778185-C4D5-45B5-AE2A-41FC5B35B90F}" type="presParOf" srcId="{D3AF1B4C-4C66-4F03-9501-545DCEC5144D}" destId="{19C6A52E-9958-4BF7-AF56-CDBB812586AA}" srcOrd="12" destOrd="0" presId="urn:microsoft.com/office/officeart/2005/8/layout/default"/>
    <dgm:cxn modelId="{E6EAF28E-863B-4ED1-BB43-992E7067FDDA}" type="presParOf" srcId="{D3AF1B4C-4C66-4F03-9501-545DCEC5144D}" destId="{153EA20F-C58B-42D3-9DAB-349B706CC7FD}" srcOrd="13" destOrd="0" presId="urn:microsoft.com/office/officeart/2005/8/layout/default"/>
    <dgm:cxn modelId="{2D87F543-A424-4418-92CF-10D0E89ABA37}" type="presParOf" srcId="{D3AF1B4C-4C66-4F03-9501-545DCEC5144D}" destId="{518E774D-853E-4933-8C48-5BBE9B273818}" srcOrd="14" destOrd="0" presId="urn:microsoft.com/office/officeart/2005/8/layout/default"/>
    <dgm:cxn modelId="{F55B3AE0-8E5C-4BFE-B551-B486C2D89E9D}" type="presParOf" srcId="{D3AF1B4C-4C66-4F03-9501-545DCEC5144D}" destId="{0AD880A4-9836-4FC2-9723-CA440E9982F9}" srcOrd="15" destOrd="0" presId="urn:microsoft.com/office/officeart/2005/8/layout/default"/>
    <dgm:cxn modelId="{E4CF1A21-4F74-4FEE-A757-4C8B4560D871}" type="presParOf" srcId="{D3AF1B4C-4C66-4F03-9501-545DCEC5144D}" destId="{7F8974CD-F206-4B44-BCB5-67877477E347}" srcOrd="16" destOrd="0" presId="urn:microsoft.com/office/officeart/2005/8/layout/default"/>
    <dgm:cxn modelId="{BD519550-855A-4B81-B566-F4524EF63FC4}" type="presParOf" srcId="{D3AF1B4C-4C66-4F03-9501-545DCEC5144D}" destId="{7E419709-F8AA-4468-98B9-45BE7FD8F7E0}" srcOrd="17" destOrd="0" presId="urn:microsoft.com/office/officeart/2005/8/layout/default"/>
    <dgm:cxn modelId="{1575DC74-BEFB-4033-958D-E4D0576FDC28}" type="presParOf" srcId="{D3AF1B4C-4C66-4F03-9501-545DCEC5144D}" destId="{30A85456-1364-4FC5-830A-9511D84112AC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940E2-19DE-4EC3-9778-9405F6199751}">
      <dsp:nvSpPr>
        <dsp:cNvPr id="0" name=""/>
        <dsp:cNvSpPr/>
      </dsp:nvSpPr>
      <dsp:spPr>
        <a:xfrm rot="5400000">
          <a:off x="2980278" y="288324"/>
          <a:ext cx="1955102" cy="170093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1600" i="0" kern="1200" dirty="0" smtClean="0"/>
            <a:t>Выводы по  делу</a:t>
          </a:r>
          <a:endParaRPr lang="be-BY" sz="1600" i="0" kern="1200" dirty="0"/>
        </a:p>
      </dsp:txBody>
      <dsp:txXfrm rot="-5400000">
        <a:off x="3372423" y="465912"/>
        <a:ext cx="1170812" cy="1345762"/>
      </dsp:txXfrm>
    </dsp:sp>
    <dsp:sp modelId="{30E9C85C-EC8C-449C-B375-30BBFBB0BE5A}">
      <dsp:nvSpPr>
        <dsp:cNvPr id="0" name=""/>
        <dsp:cNvSpPr/>
      </dsp:nvSpPr>
      <dsp:spPr>
        <a:xfrm>
          <a:off x="4859913" y="552263"/>
          <a:ext cx="2181894" cy="1173061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Подводятся итоги всей обвинительной работы</a:t>
          </a:r>
          <a:endParaRPr lang="be-BY" sz="1300" kern="1200" dirty="0"/>
        </a:p>
      </dsp:txBody>
      <dsp:txXfrm>
        <a:off x="4859913" y="552263"/>
        <a:ext cx="2181894" cy="1173061"/>
      </dsp:txXfrm>
    </dsp:sp>
    <dsp:sp modelId="{0EAEEEE5-1EAD-4216-B197-E4D805EAE12C}">
      <dsp:nvSpPr>
        <dsp:cNvPr id="0" name=""/>
        <dsp:cNvSpPr/>
      </dsp:nvSpPr>
      <dsp:spPr>
        <a:xfrm rot="5400000">
          <a:off x="1143264" y="288324"/>
          <a:ext cx="1955102" cy="1700938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Юридическая оценка деяния</a:t>
          </a:r>
          <a:endParaRPr lang="be-BY" sz="1300" kern="1200" dirty="0"/>
        </a:p>
      </dsp:txBody>
      <dsp:txXfrm rot="-5400000">
        <a:off x="1535409" y="465912"/>
        <a:ext cx="1170812" cy="1345762"/>
      </dsp:txXfrm>
    </dsp:sp>
    <dsp:sp modelId="{10F9F214-CAAF-48F4-8DBD-D9EDCAAF2E8D}">
      <dsp:nvSpPr>
        <dsp:cNvPr id="0" name=""/>
        <dsp:cNvSpPr/>
      </dsp:nvSpPr>
      <dsp:spPr>
        <a:xfrm rot="5400000">
          <a:off x="2058252" y="1947815"/>
          <a:ext cx="1955102" cy="1700938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Воспитание</a:t>
          </a:r>
          <a:endParaRPr lang="be-BY" sz="1300" kern="1200" dirty="0"/>
        </a:p>
      </dsp:txBody>
      <dsp:txXfrm rot="-5400000">
        <a:off x="2450397" y="2125403"/>
        <a:ext cx="1170812" cy="1345762"/>
      </dsp:txXfrm>
    </dsp:sp>
    <dsp:sp modelId="{1A1C2F5C-61E5-4107-8026-816F7F6D596E}">
      <dsp:nvSpPr>
        <dsp:cNvPr id="0" name=""/>
        <dsp:cNvSpPr/>
      </dsp:nvSpPr>
      <dsp:spPr>
        <a:xfrm>
          <a:off x="3440" y="2211753"/>
          <a:ext cx="2111510" cy="1173061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1200" i="1" kern="1200" dirty="0" smtClean="0"/>
            <a:t>Правовая пропаганда, формирование правосознания граждан, повышение уровня их правовой культуры, воспитание</a:t>
          </a:r>
          <a:r>
            <a:rPr lang="be-BY" sz="1200" kern="1200" dirty="0" smtClean="0"/>
            <a:t> уважения к законам</a:t>
          </a:r>
          <a:endParaRPr lang="be-BY" sz="1200" kern="1200" dirty="0"/>
        </a:p>
      </dsp:txBody>
      <dsp:txXfrm>
        <a:off x="3440" y="2211753"/>
        <a:ext cx="2111510" cy="1173061"/>
      </dsp:txXfrm>
    </dsp:sp>
    <dsp:sp modelId="{DBB418EB-13E0-41CB-8F0B-73A7F254AB38}">
      <dsp:nvSpPr>
        <dsp:cNvPr id="0" name=""/>
        <dsp:cNvSpPr/>
      </dsp:nvSpPr>
      <dsp:spPr>
        <a:xfrm rot="5400000">
          <a:off x="3895266" y="1947815"/>
          <a:ext cx="1955102" cy="1700938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Защита интересов государства, общества, человека</a:t>
          </a:r>
          <a:endParaRPr lang="be-BY" sz="1300" kern="1200" dirty="0"/>
        </a:p>
      </dsp:txBody>
      <dsp:txXfrm rot="-5400000">
        <a:off x="4287411" y="2125403"/>
        <a:ext cx="1170812" cy="1345762"/>
      </dsp:txXfrm>
    </dsp:sp>
    <dsp:sp modelId="{51E72355-F8ED-4FA2-9EF4-A7572B192C01}">
      <dsp:nvSpPr>
        <dsp:cNvPr id="0" name=""/>
        <dsp:cNvSpPr/>
      </dsp:nvSpPr>
      <dsp:spPr>
        <a:xfrm rot="5400000">
          <a:off x="2980278" y="3607305"/>
          <a:ext cx="1955102" cy="1700938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Влияет на убеждение судей</a:t>
          </a:r>
          <a:endParaRPr lang="be-BY" sz="1400" kern="1200" dirty="0"/>
        </a:p>
      </dsp:txBody>
      <dsp:txXfrm rot="-5400000">
        <a:off x="3372423" y="3784893"/>
        <a:ext cx="1170812" cy="1345762"/>
      </dsp:txXfrm>
    </dsp:sp>
    <dsp:sp modelId="{84BAE514-0585-4112-91C9-68C2A49B6E18}">
      <dsp:nvSpPr>
        <dsp:cNvPr id="0" name=""/>
        <dsp:cNvSpPr/>
      </dsp:nvSpPr>
      <dsp:spPr>
        <a:xfrm>
          <a:off x="4859913" y="3871244"/>
          <a:ext cx="2181894" cy="1173061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Обвинительная речь способствует формированию убеждения судей по делу</a:t>
          </a:r>
          <a:endParaRPr lang="be-BY" sz="1300" kern="1200" dirty="0"/>
        </a:p>
      </dsp:txBody>
      <dsp:txXfrm>
        <a:off x="4859913" y="3871244"/>
        <a:ext cx="2181894" cy="1173061"/>
      </dsp:txXfrm>
    </dsp:sp>
    <dsp:sp modelId="{FDEA4029-BADD-43C4-8EF5-742B04211F31}">
      <dsp:nvSpPr>
        <dsp:cNvPr id="0" name=""/>
        <dsp:cNvSpPr/>
      </dsp:nvSpPr>
      <dsp:spPr>
        <a:xfrm rot="5400000">
          <a:off x="1143264" y="3607305"/>
          <a:ext cx="1955102" cy="170093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Формирует опыт выступления с речью в суде</a:t>
          </a:r>
          <a:endParaRPr lang="be-BY" sz="1400" kern="1200" dirty="0"/>
        </a:p>
      </dsp:txBody>
      <dsp:txXfrm rot="-5400000">
        <a:off x="1535409" y="3784893"/>
        <a:ext cx="1170812" cy="13457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E0B072-0FB1-4CE2-B12F-9F4FD22D0430}">
      <dsp:nvSpPr>
        <dsp:cNvPr id="0" name=""/>
        <dsp:cNvSpPr/>
      </dsp:nvSpPr>
      <dsp:spPr>
        <a:xfrm>
          <a:off x="0" y="1357282"/>
          <a:ext cx="8128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9BD742-ED4F-4B62-9300-884D41B619B4}">
      <dsp:nvSpPr>
        <dsp:cNvPr id="0" name=""/>
        <dsp:cNvSpPr/>
      </dsp:nvSpPr>
      <dsp:spPr>
        <a:xfrm>
          <a:off x="406400" y="1076842"/>
          <a:ext cx="5689600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1900" kern="1200" dirty="0" smtClean="0"/>
            <a:t>посвящена </a:t>
          </a:r>
          <a:r>
            <a:rPr lang="be-BY" sz="1900" i="1" kern="1200" dirty="0" smtClean="0"/>
            <a:t>конкретному уголовному делу</a:t>
          </a:r>
          <a:endParaRPr lang="be-BY" sz="1900" kern="1200" dirty="0"/>
        </a:p>
      </dsp:txBody>
      <dsp:txXfrm>
        <a:off x="433780" y="1104222"/>
        <a:ext cx="5634840" cy="506120"/>
      </dsp:txXfrm>
    </dsp:sp>
    <dsp:sp modelId="{7E631BA4-A13C-418A-83D9-041D968B5D7B}">
      <dsp:nvSpPr>
        <dsp:cNvPr id="0" name=""/>
        <dsp:cNvSpPr/>
      </dsp:nvSpPr>
      <dsp:spPr>
        <a:xfrm>
          <a:off x="0" y="2219122"/>
          <a:ext cx="8128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C3A7A5-6D68-457E-8589-F5B7D6B1A415}">
      <dsp:nvSpPr>
        <dsp:cNvPr id="0" name=""/>
        <dsp:cNvSpPr/>
      </dsp:nvSpPr>
      <dsp:spPr>
        <a:xfrm>
          <a:off x="406400" y="1938682"/>
          <a:ext cx="5689600" cy="5608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1900" i="1" kern="1200" dirty="0" smtClean="0"/>
            <a:t>доказательность</a:t>
          </a:r>
          <a:endParaRPr lang="be-BY" sz="1900" kern="1200" dirty="0"/>
        </a:p>
      </dsp:txBody>
      <dsp:txXfrm>
        <a:off x="433780" y="1966062"/>
        <a:ext cx="5634840" cy="506120"/>
      </dsp:txXfrm>
    </dsp:sp>
    <dsp:sp modelId="{78285E0A-2973-4790-8C9E-B1C33F32C687}">
      <dsp:nvSpPr>
        <dsp:cNvPr id="0" name=""/>
        <dsp:cNvSpPr/>
      </dsp:nvSpPr>
      <dsp:spPr>
        <a:xfrm>
          <a:off x="0" y="3670229"/>
          <a:ext cx="8128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D977D7-708A-49DC-89FD-16A7874F1645}">
      <dsp:nvSpPr>
        <dsp:cNvPr id="0" name=""/>
        <dsp:cNvSpPr/>
      </dsp:nvSpPr>
      <dsp:spPr>
        <a:xfrm>
          <a:off x="406400" y="2800522"/>
          <a:ext cx="5689600" cy="115014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направленность на изобличение виновных, </a:t>
          </a:r>
          <a:r>
            <a:rPr lang="be-BY" sz="1800" kern="1200" dirty="0" smtClean="0"/>
            <a:t>осуждение самого преступления</a:t>
          </a:r>
          <a:endParaRPr lang="be-BY" sz="1800" kern="1200" dirty="0"/>
        </a:p>
      </dsp:txBody>
      <dsp:txXfrm>
        <a:off x="462545" y="2856667"/>
        <a:ext cx="5577310" cy="10378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F0460-7180-4AF9-AAC6-2BF8E48480C7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0077E-373C-47CE-A71C-A45DEAFA866F}">
      <dsp:nvSpPr>
        <dsp:cNvPr id="0" name=""/>
        <dsp:cNvSpPr/>
      </dsp:nvSpPr>
      <dsp:spPr>
        <a:xfrm>
          <a:off x="610504" y="416587"/>
          <a:ext cx="8385916" cy="83360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1676" tIns="109220" rIns="109220" bIns="10922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аргументированность</a:t>
          </a:r>
          <a:endParaRPr lang="be-BY" sz="4300" kern="1200" dirty="0"/>
        </a:p>
      </dsp:txBody>
      <dsp:txXfrm>
        <a:off x="610504" y="416587"/>
        <a:ext cx="8385916" cy="833607"/>
      </dsp:txXfrm>
    </dsp:sp>
    <dsp:sp modelId="{F34E8727-C68C-4E40-9DE6-BA22617C47C1}">
      <dsp:nvSpPr>
        <dsp:cNvPr id="0" name=""/>
        <dsp:cNvSpPr/>
      </dsp:nvSpPr>
      <dsp:spPr>
        <a:xfrm>
          <a:off x="89500" y="312386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209742-BD2F-41D5-906B-89BF39C362A0}">
      <dsp:nvSpPr>
        <dsp:cNvPr id="0" name=""/>
        <dsp:cNvSpPr/>
      </dsp:nvSpPr>
      <dsp:spPr>
        <a:xfrm>
          <a:off x="1088431" y="1667215"/>
          <a:ext cx="7907989" cy="83360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1676" tIns="109220" rIns="109220" bIns="10922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объективность</a:t>
          </a:r>
          <a:endParaRPr lang="be-BY" sz="4300" kern="1200" dirty="0"/>
        </a:p>
      </dsp:txBody>
      <dsp:txXfrm>
        <a:off x="1088431" y="1667215"/>
        <a:ext cx="7907989" cy="833607"/>
      </dsp:txXfrm>
    </dsp:sp>
    <dsp:sp modelId="{6B35688D-A7FA-4964-A1B5-235BA49F9386}">
      <dsp:nvSpPr>
        <dsp:cNvPr id="0" name=""/>
        <dsp:cNvSpPr/>
      </dsp:nvSpPr>
      <dsp:spPr>
        <a:xfrm>
          <a:off x="567426" y="1563014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6C8C56-8838-4806-8A7A-750E3920AF2E}">
      <dsp:nvSpPr>
        <dsp:cNvPr id="0" name=""/>
        <dsp:cNvSpPr/>
      </dsp:nvSpPr>
      <dsp:spPr>
        <a:xfrm>
          <a:off x="1088431" y="2917843"/>
          <a:ext cx="7907989" cy="83360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1676" tIns="109220" rIns="109220" bIns="10922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конкретность</a:t>
          </a:r>
          <a:endParaRPr lang="be-BY" sz="4300" kern="1200" dirty="0"/>
        </a:p>
      </dsp:txBody>
      <dsp:txXfrm>
        <a:off x="1088431" y="2917843"/>
        <a:ext cx="7907989" cy="833607"/>
      </dsp:txXfrm>
    </dsp:sp>
    <dsp:sp modelId="{C55A0A40-1CDC-4765-A044-A92D81155953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47958DE-E9C2-4EE5-875A-F9AB8BDEA414}">
      <dsp:nvSpPr>
        <dsp:cNvPr id="0" name=""/>
        <dsp:cNvSpPr/>
      </dsp:nvSpPr>
      <dsp:spPr>
        <a:xfrm>
          <a:off x="610504" y="4168472"/>
          <a:ext cx="8385916" cy="833607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1676" tIns="109220" rIns="109220" bIns="109220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нравственность</a:t>
          </a:r>
          <a:endParaRPr lang="be-BY" sz="4300" kern="1200" dirty="0"/>
        </a:p>
      </dsp:txBody>
      <dsp:txXfrm>
        <a:off x="610504" y="4168472"/>
        <a:ext cx="8385916" cy="833607"/>
      </dsp:txXfrm>
    </dsp:sp>
    <dsp:sp modelId="{517981A5-DA95-4E40-8359-CF0680B2732D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F4AEA7-33AA-4EF1-B6AE-43EB66A02A46}">
      <dsp:nvSpPr>
        <dsp:cNvPr id="0" name=""/>
        <dsp:cNvSpPr/>
      </dsp:nvSpPr>
      <dsp:spPr>
        <a:xfrm>
          <a:off x="0" y="31820"/>
          <a:ext cx="12019401" cy="6236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2600" kern="1200" dirty="0" smtClean="0"/>
            <a:t>досудебный</a:t>
          </a:r>
          <a:endParaRPr lang="be-BY" sz="2600" kern="1200" dirty="0"/>
        </a:p>
      </dsp:txBody>
      <dsp:txXfrm>
        <a:off x="30442" y="62262"/>
        <a:ext cx="11958517" cy="562726"/>
      </dsp:txXfrm>
    </dsp:sp>
    <dsp:sp modelId="{BA53C8D5-BFE5-4AE6-B9BB-3F5A14E674F1}">
      <dsp:nvSpPr>
        <dsp:cNvPr id="0" name=""/>
        <dsp:cNvSpPr/>
      </dsp:nvSpPr>
      <dsp:spPr>
        <a:xfrm>
          <a:off x="0" y="655430"/>
          <a:ext cx="12019401" cy="1264770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616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be-BY" sz="2000" kern="1200" dirty="0" smtClean="0"/>
            <a:t>изучение материалов уголовного дела, норм уголовного и уголовно-процессуального права, материалы судебной практики, ознакомление со специальной литературой, подбор исторических и литературных примеров…</a:t>
          </a:r>
          <a:endParaRPr lang="be-BY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be-BY" sz="2000" i="1" kern="1200" dirty="0" smtClean="0"/>
            <a:t>итог - работа над обвинительной речью (как предварительным вариантом)</a:t>
          </a:r>
          <a:endParaRPr lang="be-BY" sz="2000" kern="1200" dirty="0"/>
        </a:p>
      </dsp:txBody>
      <dsp:txXfrm>
        <a:off x="0" y="655430"/>
        <a:ext cx="12019401" cy="1264770"/>
      </dsp:txXfrm>
    </dsp:sp>
    <dsp:sp modelId="{B60D4190-E8DF-4133-B3B5-706D01FBEC98}">
      <dsp:nvSpPr>
        <dsp:cNvPr id="0" name=""/>
        <dsp:cNvSpPr/>
      </dsp:nvSpPr>
      <dsp:spPr>
        <a:xfrm>
          <a:off x="0" y="1920200"/>
          <a:ext cx="12019401" cy="62361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2600" kern="1200" dirty="0" smtClean="0"/>
            <a:t>во время судебного следствия</a:t>
          </a:r>
          <a:endParaRPr lang="be-BY" sz="2600" kern="1200" dirty="0"/>
        </a:p>
      </dsp:txBody>
      <dsp:txXfrm>
        <a:off x="30442" y="1950642"/>
        <a:ext cx="11958517" cy="562726"/>
      </dsp:txXfrm>
    </dsp:sp>
    <dsp:sp modelId="{3982BE8F-C1D7-4D44-9DDA-210E8C640F4B}">
      <dsp:nvSpPr>
        <dsp:cNvPr id="0" name=""/>
        <dsp:cNvSpPr/>
      </dsp:nvSpPr>
      <dsp:spPr>
        <a:xfrm>
          <a:off x="0" y="2543810"/>
          <a:ext cx="12019401" cy="1049490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616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be-BY" sz="2000" i="1" kern="1200" dirty="0" smtClean="0"/>
            <a:t>продолжение сбора материалов, новых данных</a:t>
          </a:r>
          <a:r>
            <a:rPr lang="be-BY" sz="2000" kern="1200" dirty="0" smtClean="0"/>
            <a:t> для предстоящей обвинительной речи</a:t>
          </a:r>
          <a:endParaRPr lang="be-BY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особое внимание уделяется </a:t>
          </a:r>
          <a:r>
            <a:rPr lang="be-BY" sz="2000" i="1" kern="1200" dirty="0" smtClean="0"/>
            <a:t>изменениям в показаниях допрашиваемых</a:t>
          </a:r>
          <a:r>
            <a:rPr lang="be-BY" sz="2000" kern="1200" dirty="0" smtClean="0"/>
            <a:t> лиц</a:t>
          </a:r>
          <a:endParaRPr lang="be-BY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учет всех материалов судебного следствия</a:t>
          </a:r>
          <a:endParaRPr lang="be-BY" sz="2000" kern="1200" dirty="0"/>
        </a:p>
      </dsp:txBody>
      <dsp:txXfrm>
        <a:off x="0" y="2543810"/>
        <a:ext cx="12019401" cy="1049490"/>
      </dsp:txXfrm>
    </dsp:sp>
    <dsp:sp modelId="{0B05EB5A-CE3F-4508-B16F-78917A679B96}">
      <dsp:nvSpPr>
        <dsp:cNvPr id="0" name=""/>
        <dsp:cNvSpPr/>
      </dsp:nvSpPr>
      <dsp:spPr>
        <a:xfrm>
          <a:off x="0" y="3593301"/>
          <a:ext cx="12019401" cy="62361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2600" kern="1200" dirty="0" smtClean="0"/>
            <a:t>заключительный (непосредственно перед произнесением речи)</a:t>
          </a:r>
          <a:endParaRPr lang="be-BY" sz="2600" kern="1200" dirty="0"/>
        </a:p>
      </dsp:txBody>
      <dsp:txXfrm>
        <a:off x="30442" y="3623743"/>
        <a:ext cx="11958517" cy="562726"/>
      </dsp:txXfrm>
    </dsp:sp>
    <dsp:sp modelId="{44E98E4F-E2A7-4CDA-99C3-5F6D55859B1A}">
      <dsp:nvSpPr>
        <dsp:cNvPr id="0" name=""/>
        <dsp:cNvSpPr/>
      </dsp:nvSpPr>
      <dsp:spPr>
        <a:xfrm>
          <a:off x="0" y="4216911"/>
          <a:ext cx="12019401" cy="1264770"/>
        </a:xfrm>
        <a:prstGeom prst="rect">
          <a:avLst/>
        </a:prstGeom>
        <a:noFill/>
        <a:ln w="9525" cap="rnd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616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be-BY" sz="2000" kern="1200" dirty="0" smtClean="0"/>
            <a:t>внесени</a:t>
          </a:r>
          <a:r>
            <a:rPr lang="ru-RU" sz="2000" kern="1200" dirty="0" smtClean="0"/>
            <a:t>е</a:t>
          </a:r>
          <a:r>
            <a:rPr lang="be-BY" sz="2000" kern="1200" dirty="0" smtClean="0"/>
            <a:t> некоторых изменений в подготовленную речь (изменение формулировок, выражений, тональности и т.п.</a:t>
          </a:r>
          <a:endParaRPr lang="be-BY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приведение в систему отдельных мыслей, образов, сравнений, другой информации, обнаруженной в ходе судебного следствия</a:t>
          </a:r>
          <a:endParaRPr lang="be-BY" sz="2000" kern="1200" dirty="0"/>
        </a:p>
      </dsp:txBody>
      <dsp:txXfrm>
        <a:off x="0" y="4216911"/>
        <a:ext cx="12019401" cy="12647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6C5B55-FEFF-4766-92C5-7D1B0D8B62A9}">
      <dsp:nvSpPr>
        <dsp:cNvPr id="0" name=""/>
        <dsp:cNvSpPr/>
      </dsp:nvSpPr>
      <dsp:spPr>
        <a:xfrm>
          <a:off x="3226" y="149354"/>
          <a:ext cx="2559978" cy="15359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1600" kern="1200" dirty="0" smtClean="0"/>
            <a:t>подлежит ли обвиняемый наказанию за совершенное преступление</a:t>
          </a:r>
          <a:endParaRPr lang="be-BY" sz="1600" kern="1200" dirty="0"/>
        </a:p>
      </dsp:txBody>
      <dsp:txXfrm>
        <a:off x="3226" y="149354"/>
        <a:ext cx="2559978" cy="1535987"/>
      </dsp:txXfrm>
    </dsp:sp>
    <dsp:sp modelId="{39BF15F7-7AFB-46B2-AD5B-66D6223772BC}">
      <dsp:nvSpPr>
        <dsp:cNvPr id="0" name=""/>
        <dsp:cNvSpPr/>
      </dsp:nvSpPr>
      <dsp:spPr>
        <a:xfrm>
          <a:off x="2819203" y="149354"/>
          <a:ext cx="2559978" cy="15359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1600" kern="1200" dirty="0" smtClean="0"/>
            <a:t>имеются ли доказательства, смягчающие и отягчающие ответственность</a:t>
          </a:r>
          <a:endParaRPr lang="be-BY" sz="1600" kern="1200" dirty="0"/>
        </a:p>
      </dsp:txBody>
      <dsp:txXfrm>
        <a:off x="2819203" y="149354"/>
        <a:ext cx="2559978" cy="1535987"/>
      </dsp:txXfrm>
    </dsp:sp>
    <dsp:sp modelId="{873A284A-B09B-4409-AFDC-45188AAFD8D7}">
      <dsp:nvSpPr>
        <dsp:cNvPr id="0" name=""/>
        <dsp:cNvSpPr/>
      </dsp:nvSpPr>
      <dsp:spPr>
        <a:xfrm>
          <a:off x="5635180" y="149354"/>
          <a:ext cx="2559978" cy="153598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1600" kern="1200" dirty="0" smtClean="0"/>
            <a:t>какое наказание должно быть назначено обвиняемому</a:t>
          </a:r>
          <a:endParaRPr lang="be-BY" sz="1600" kern="1200" dirty="0"/>
        </a:p>
      </dsp:txBody>
      <dsp:txXfrm>
        <a:off x="5635180" y="149354"/>
        <a:ext cx="2559978" cy="1535987"/>
      </dsp:txXfrm>
    </dsp:sp>
    <dsp:sp modelId="{6ECFDB0C-BC7E-4E43-8B0B-FC9632D045C2}">
      <dsp:nvSpPr>
        <dsp:cNvPr id="0" name=""/>
        <dsp:cNvSpPr/>
      </dsp:nvSpPr>
      <dsp:spPr>
        <a:xfrm>
          <a:off x="8451157" y="149354"/>
          <a:ext cx="2559978" cy="15359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1600" kern="1200" dirty="0" smtClean="0"/>
            <a:t>имеются ли основания для постановления приговора без назначения наказания</a:t>
          </a:r>
          <a:endParaRPr lang="be-BY" sz="1600" kern="1200" dirty="0"/>
        </a:p>
      </dsp:txBody>
      <dsp:txXfrm>
        <a:off x="8451157" y="149354"/>
        <a:ext cx="2559978" cy="1535987"/>
      </dsp:txXfrm>
    </dsp:sp>
    <dsp:sp modelId="{3B7420A3-3007-4EF5-9064-A6E7013844CE}">
      <dsp:nvSpPr>
        <dsp:cNvPr id="0" name=""/>
        <dsp:cNvSpPr/>
      </dsp:nvSpPr>
      <dsp:spPr>
        <a:xfrm>
          <a:off x="3226" y="1941339"/>
          <a:ext cx="2559978" cy="153598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1600" kern="1200" dirty="0" smtClean="0"/>
            <a:t>какой вид исправительного режима и учреждения должны быть определены</a:t>
          </a:r>
          <a:endParaRPr lang="be-BY" sz="1600" kern="1200" dirty="0"/>
        </a:p>
      </dsp:txBody>
      <dsp:txXfrm>
        <a:off x="3226" y="1941339"/>
        <a:ext cx="2559978" cy="1535987"/>
      </dsp:txXfrm>
    </dsp:sp>
    <dsp:sp modelId="{1167C3C6-75BA-4D09-BBDE-4A0944897548}">
      <dsp:nvSpPr>
        <dsp:cNvPr id="0" name=""/>
        <dsp:cNvSpPr/>
      </dsp:nvSpPr>
      <dsp:spPr>
        <a:xfrm>
          <a:off x="2819203" y="1941339"/>
          <a:ext cx="2559978" cy="15359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1600" kern="1200" smtClean="0"/>
            <a:t>подлежит ли удовлетворению гражданский иск</a:t>
          </a:r>
          <a:endParaRPr lang="be-BY" sz="1600" kern="1200"/>
        </a:p>
      </dsp:txBody>
      <dsp:txXfrm>
        <a:off x="2819203" y="1941339"/>
        <a:ext cx="2559978" cy="1535987"/>
      </dsp:txXfrm>
    </dsp:sp>
    <dsp:sp modelId="{19C6A52E-9958-4BF7-AF56-CDBB812586AA}">
      <dsp:nvSpPr>
        <dsp:cNvPr id="0" name=""/>
        <dsp:cNvSpPr/>
      </dsp:nvSpPr>
      <dsp:spPr>
        <a:xfrm>
          <a:off x="5635180" y="1941339"/>
          <a:ext cx="2559978" cy="15359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1600" kern="1200" smtClean="0"/>
            <a:t>как поступить с имуществом, на которое наложен арест для обеспечения гражданского иска</a:t>
          </a:r>
          <a:endParaRPr lang="be-BY" sz="1600" kern="1200"/>
        </a:p>
      </dsp:txBody>
      <dsp:txXfrm>
        <a:off x="5635180" y="1941339"/>
        <a:ext cx="2559978" cy="1535987"/>
      </dsp:txXfrm>
    </dsp:sp>
    <dsp:sp modelId="{518E774D-853E-4933-8C48-5BBE9B273818}">
      <dsp:nvSpPr>
        <dsp:cNvPr id="0" name=""/>
        <dsp:cNvSpPr/>
      </dsp:nvSpPr>
      <dsp:spPr>
        <a:xfrm>
          <a:off x="8451157" y="1941339"/>
          <a:ext cx="2559978" cy="153598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1600" kern="1200" smtClean="0"/>
            <a:t>как поступить с вещественными доказательствами</a:t>
          </a:r>
          <a:endParaRPr lang="be-BY" sz="1600" kern="1200"/>
        </a:p>
      </dsp:txBody>
      <dsp:txXfrm>
        <a:off x="8451157" y="1941339"/>
        <a:ext cx="2559978" cy="1535987"/>
      </dsp:txXfrm>
    </dsp:sp>
    <dsp:sp modelId="{7F8974CD-F206-4B44-BCB5-67877477E347}">
      <dsp:nvSpPr>
        <dsp:cNvPr id="0" name=""/>
        <dsp:cNvSpPr/>
      </dsp:nvSpPr>
      <dsp:spPr>
        <a:xfrm>
          <a:off x="2819203" y="3733325"/>
          <a:ext cx="2559978" cy="15359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1600" kern="1200" smtClean="0"/>
            <a:t>на кого и в какой мере следует наложить процессуальные издержки</a:t>
          </a:r>
          <a:endParaRPr lang="be-BY" sz="1600" kern="1200"/>
        </a:p>
      </dsp:txBody>
      <dsp:txXfrm>
        <a:off x="2819203" y="3733325"/>
        <a:ext cx="2559978" cy="1535987"/>
      </dsp:txXfrm>
    </dsp:sp>
    <dsp:sp modelId="{30A85456-1364-4FC5-830A-9511D84112AC}">
      <dsp:nvSpPr>
        <dsp:cNvPr id="0" name=""/>
        <dsp:cNvSpPr/>
      </dsp:nvSpPr>
      <dsp:spPr>
        <a:xfrm>
          <a:off x="5635180" y="3733325"/>
          <a:ext cx="2559978" cy="153598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1600" kern="1200" dirty="0" smtClean="0"/>
            <a:t>следует ли наложить меру пресечения или изменить ее в отношении обвиняемого</a:t>
          </a:r>
          <a:endParaRPr lang="be-BY" sz="1600" kern="1200" dirty="0"/>
        </a:p>
      </dsp:txBody>
      <dsp:txXfrm>
        <a:off x="5635180" y="3733325"/>
        <a:ext cx="2559978" cy="1535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E095-FA74-4E30-9E90-5C53FAFE5DA5}" type="datetimeFigureOut">
              <a:rPr lang="be-BY" smtClean="0"/>
              <a:t>26.11.2013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3FFB-DDFD-45D9-9C7B-0B98CC5F80C0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23119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E095-FA74-4E30-9E90-5C53FAFE5DA5}" type="datetimeFigureOut">
              <a:rPr lang="be-BY" smtClean="0"/>
              <a:t>26.11.2013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3FFB-DDFD-45D9-9C7B-0B98CC5F80C0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13622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E095-FA74-4E30-9E90-5C53FAFE5DA5}" type="datetimeFigureOut">
              <a:rPr lang="be-BY" smtClean="0"/>
              <a:t>26.11.2013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3FFB-DDFD-45D9-9C7B-0B98CC5F80C0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787401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E095-FA74-4E30-9E90-5C53FAFE5DA5}" type="datetimeFigureOut">
              <a:rPr lang="be-BY" smtClean="0"/>
              <a:t>26.11.2013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3FFB-DDFD-45D9-9C7B-0B98CC5F80C0}" type="slidenum">
              <a:rPr lang="be-BY" smtClean="0"/>
              <a:t>‹#›</a:t>
            </a:fld>
            <a:endParaRPr lang="be-BY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4358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E095-FA74-4E30-9E90-5C53FAFE5DA5}" type="datetimeFigureOut">
              <a:rPr lang="be-BY" smtClean="0"/>
              <a:t>26.11.2013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3FFB-DDFD-45D9-9C7B-0B98CC5F80C0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918561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E095-FA74-4E30-9E90-5C53FAFE5DA5}" type="datetimeFigureOut">
              <a:rPr lang="be-BY" smtClean="0"/>
              <a:t>26.11.2013</a:t>
            </a:fld>
            <a:endParaRPr lang="be-B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3FFB-DDFD-45D9-9C7B-0B98CC5F80C0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468766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E095-FA74-4E30-9E90-5C53FAFE5DA5}" type="datetimeFigureOut">
              <a:rPr lang="be-BY" smtClean="0"/>
              <a:t>26.11.2013</a:t>
            </a:fld>
            <a:endParaRPr lang="be-B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3FFB-DDFD-45D9-9C7B-0B98CC5F80C0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219459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E095-FA74-4E30-9E90-5C53FAFE5DA5}" type="datetimeFigureOut">
              <a:rPr lang="be-BY" smtClean="0"/>
              <a:t>26.11.2013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3FFB-DDFD-45D9-9C7B-0B98CC5F80C0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260590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E095-FA74-4E30-9E90-5C53FAFE5DA5}" type="datetimeFigureOut">
              <a:rPr lang="be-BY" smtClean="0"/>
              <a:t>26.11.2013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3FFB-DDFD-45D9-9C7B-0B98CC5F80C0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411943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E095-FA74-4E30-9E90-5C53FAFE5DA5}" type="datetimeFigureOut">
              <a:rPr lang="be-BY" smtClean="0"/>
              <a:t>26.11.2013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3FFB-DDFD-45D9-9C7B-0B98CC5F80C0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70115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E095-FA74-4E30-9E90-5C53FAFE5DA5}" type="datetimeFigureOut">
              <a:rPr lang="be-BY" smtClean="0"/>
              <a:t>26.11.2013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3FFB-DDFD-45D9-9C7B-0B98CC5F80C0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89525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E095-FA74-4E30-9E90-5C53FAFE5DA5}" type="datetimeFigureOut">
              <a:rPr lang="be-BY" smtClean="0"/>
              <a:t>26.11.2013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3FFB-DDFD-45D9-9C7B-0B98CC5F80C0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61441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E095-FA74-4E30-9E90-5C53FAFE5DA5}" type="datetimeFigureOut">
              <a:rPr lang="be-BY" smtClean="0"/>
              <a:t>26.11.2013</a:t>
            </a:fld>
            <a:endParaRPr lang="be-B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3FFB-DDFD-45D9-9C7B-0B98CC5F80C0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36018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E095-FA74-4E30-9E90-5C53FAFE5DA5}" type="datetimeFigureOut">
              <a:rPr lang="be-BY" smtClean="0"/>
              <a:t>26.11.2013</a:t>
            </a:fld>
            <a:endParaRPr lang="be-BY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3FFB-DDFD-45D9-9C7B-0B98CC5F80C0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084395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E095-FA74-4E30-9E90-5C53FAFE5DA5}" type="datetimeFigureOut">
              <a:rPr lang="be-BY" smtClean="0"/>
              <a:t>26.11.2013</a:t>
            </a:fld>
            <a:endParaRPr lang="be-BY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3FFB-DDFD-45D9-9C7B-0B98CC5F80C0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150909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E095-FA74-4E30-9E90-5C53FAFE5DA5}" type="datetimeFigureOut">
              <a:rPr lang="be-BY" smtClean="0"/>
              <a:t>26.11.2013</a:t>
            </a:fld>
            <a:endParaRPr lang="be-BY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3FFB-DDFD-45D9-9C7B-0B98CC5F80C0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135758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EE095-FA74-4E30-9E90-5C53FAFE5DA5}" type="datetimeFigureOut">
              <a:rPr lang="be-BY" smtClean="0"/>
              <a:t>26.11.2013</a:t>
            </a:fld>
            <a:endParaRPr lang="be-B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B3FFB-DDFD-45D9-9C7B-0B98CC5F80C0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364609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B5EE095-FA74-4E30-9E90-5C53FAFE5DA5}" type="datetimeFigureOut">
              <a:rPr lang="be-BY" smtClean="0"/>
              <a:t>26.11.2013</a:t>
            </a:fld>
            <a:endParaRPr lang="be-B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B3FFB-DDFD-45D9-9C7B-0B98CC5F80C0}" type="slidenum">
              <a:rPr lang="be-BY" smtClean="0"/>
              <a:t>‹#›</a:t>
            </a:fld>
            <a:endParaRPr lang="be-BY"/>
          </a:p>
        </p:txBody>
      </p:sp>
    </p:spTree>
    <p:extLst>
      <p:ext uri="{BB962C8B-B14F-4D97-AF65-F5344CB8AC3E}">
        <p14:creationId xmlns:p14="http://schemas.microsoft.com/office/powerpoint/2010/main" val="2865152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Тема 5. РЕЧЬ </a:t>
            </a:r>
            <a:r>
              <a:rPr lang="ru-RU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ПРОКУРОРА В СУДЕ: ЕЕ ВИДЫ, СТРУКТУРА И СОДЕРЖАНИЕ</a:t>
            </a:r>
            <a:endParaRPr lang="be-BY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Обвинительная речь в суде первой инстанции: значение, отличительные особенности, виды.</a:t>
            </a:r>
            <a:endParaRPr lang="be-BY" dirty="0"/>
          </a:p>
          <a:p>
            <a:r>
              <a:rPr lang="ru-RU" dirty="0"/>
              <a:t>2. Подготовка обвинительной речи.</a:t>
            </a:r>
            <a:endParaRPr lang="be-BY" dirty="0"/>
          </a:p>
          <a:p>
            <a:r>
              <a:rPr lang="ru-RU" dirty="0"/>
              <a:t>3. Структура судебной речи прокурора.</a:t>
            </a:r>
            <a:endParaRPr lang="be-BY" dirty="0"/>
          </a:p>
          <a:p>
            <a:pPr marL="0" indent="0">
              <a:buNone/>
            </a:pPr>
            <a:r>
              <a:rPr lang="ru-RU" dirty="0"/>
              <a:t>- Вступительная часть речи.</a:t>
            </a:r>
            <a:endParaRPr lang="be-BY" dirty="0"/>
          </a:p>
          <a:p>
            <a:pPr marL="0" indent="0">
              <a:buNone/>
            </a:pPr>
            <a:r>
              <a:rPr lang="ru-RU" dirty="0"/>
              <a:t>- Основная часть и ее структура.</a:t>
            </a:r>
            <a:endParaRPr lang="be-BY" dirty="0"/>
          </a:p>
          <a:p>
            <a:pPr marL="0" indent="0">
              <a:buNone/>
            </a:pPr>
            <a:r>
              <a:rPr lang="ru-RU" dirty="0"/>
              <a:t>- Заключительная часть речи.</a:t>
            </a:r>
            <a:endParaRPr lang="be-BY" dirty="0"/>
          </a:p>
          <a:p>
            <a:r>
              <a:rPr lang="ru-RU" dirty="0"/>
              <a:t>4. Особенности речи прокурора при отказе от обвинения.</a:t>
            </a:r>
            <a:endParaRPr lang="be-BY" dirty="0"/>
          </a:p>
          <a:p>
            <a:endParaRPr lang="be-BY" dirty="0"/>
          </a:p>
        </p:txBody>
      </p:sp>
      <p:pic>
        <p:nvPicPr>
          <p:cNvPr id="1026" name="Picture 2" descr="http://kurier.me/get_img?ImageId=14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8649" y="2963537"/>
            <a:ext cx="2782408" cy="1433513"/>
          </a:xfrm>
          <a:prstGeom prst="rect">
            <a:avLst/>
          </a:prstGeom>
          <a:noFill/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64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2730" y="182555"/>
            <a:ext cx="6118371" cy="7110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Заключительная часть</a:t>
            </a:r>
            <a:endParaRPr lang="be-BY" dirty="0">
              <a:solidFill>
                <a:srgbClr val="FFFF0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89590340"/>
              </p:ext>
            </p:extLst>
          </p:nvPr>
        </p:nvGraphicFramePr>
        <p:xfrm>
          <a:off x="197428" y="989829"/>
          <a:ext cx="1101436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3605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133229"/>
            <a:ext cx="9404723" cy="1100660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FFFF00"/>
                </a:solidFill>
              </a:rPr>
              <a:t>4. Особенности речи прокурора при отказе от обвинения</a:t>
            </a:r>
            <a:endParaRPr lang="be-BY" sz="32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1187" y="1410159"/>
            <a:ext cx="4197426" cy="5447841"/>
          </a:xfrm>
        </p:spPr>
        <p:txBody>
          <a:bodyPr>
            <a:normAutofit fontScale="85000" lnSpcReduction="10000"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!!! </a:t>
            </a:r>
            <a:r>
              <a:rPr lang="ru-RU" sz="2100" dirty="0" smtClean="0"/>
              <a:t>если </a:t>
            </a:r>
            <a:r>
              <a:rPr lang="ru-RU" sz="2100" dirty="0"/>
              <a:t>в результате судебного разбирательства </a:t>
            </a:r>
            <a:r>
              <a:rPr lang="ru-RU" sz="2100" dirty="0" smtClean="0"/>
              <a:t>прокурор придет </a:t>
            </a:r>
            <a:r>
              <a:rPr lang="ru-RU" sz="2100" dirty="0"/>
              <a:t>к убеждению, что данные судебного следствия </a:t>
            </a:r>
            <a:r>
              <a:rPr lang="ru-RU" sz="21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 подтверждают предъявленного подсудимому обвинения</a:t>
            </a:r>
            <a:endParaRPr lang="ru-RU" sz="2100" b="1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!!! </a:t>
            </a:r>
            <a:r>
              <a:rPr lang="be-BY" dirty="0"/>
              <a:t>Отказ прокурора от обвинения может последовать только тогда, когда полностью исследованы все доказательства по делу, когда </a:t>
            </a:r>
            <a:r>
              <a:rPr lang="be-BY" b="1" i="1" dirty="0">
                <a:solidFill>
                  <a:srgbClr val="FFC000"/>
                </a:solidFill>
              </a:rPr>
              <a:t>окончено судебное </a:t>
            </a:r>
            <a:r>
              <a:rPr lang="be-BY" b="1" i="1" dirty="0" smtClean="0">
                <a:solidFill>
                  <a:srgbClr val="FFC000"/>
                </a:solidFill>
              </a:rPr>
              <a:t>следствие</a:t>
            </a:r>
          </a:p>
          <a:p>
            <a:r>
              <a:rPr lang="be-BY" dirty="0" smtClean="0"/>
              <a:t>Прокурор формулирует</a:t>
            </a:r>
            <a:r>
              <a:rPr lang="be-BY" dirty="0"/>
              <a:t>, обосновывает и аргументирует такой отказ в </a:t>
            </a:r>
            <a:r>
              <a:rPr lang="be-BY" i="1" dirty="0">
                <a:solidFill>
                  <a:srgbClr val="FFC000"/>
                </a:solidFill>
              </a:rPr>
              <a:t>судебных прениях</a:t>
            </a:r>
            <a:r>
              <a:rPr lang="be-BY" dirty="0"/>
              <a:t>. </a:t>
            </a:r>
            <a:endParaRPr lang="be-BY" dirty="0" smtClean="0"/>
          </a:p>
          <a:p>
            <a:r>
              <a:rPr lang="be-BY" dirty="0" smtClean="0"/>
              <a:t>Отказ </a:t>
            </a:r>
            <a:r>
              <a:rPr lang="ru-RU" dirty="0" smtClean="0"/>
              <a:t>должен </a:t>
            </a:r>
            <a:r>
              <a:rPr lang="ru-RU" dirty="0"/>
              <a:t>основываться на </a:t>
            </a:r>
            <a:r>
              <a:rPr lang="ru-RU" i="1" dirty="0">
                <a:solidFill>
                  <a:srgbClr val="FFC000"/>
                </a:solidFill>
              </a:rPr>
              <a:t>полной, всесторонней и объективной оценке </a:t>
            </a:r>
            <a:r>
              <a:rPr lang="ru-RU" dirty="0"/>
              <a:t>всех собранных по делу </a:t>
            </a:r>
            <a:r>
              <a:rPr lang="ru-RU" dirty="0" smtClean="0"/>
              <a:t>доказательств.</a:t>
            </a:r>
            <a:endParaRPr lang="be-BY" dirty="0" smtClean="0"/>
          </a:p>
          <a:p>
            <a:r>
              <a:rPr lang="be-BY" dirty="0" smtClean="0"/>
              <a:t>Это </a:t>
            </a:r>
            <a:r>
              <a:rPr lang="be-BY" i="1" dirty="0">
                <a:solidFill>
                  <a:srgbClr val="FFC000"/>
                </a:solidFill>
              </a:rPr>
              <a:t>самостоятельный вид речи прокурора </a:t>
            </a:r>
            <a:r>
              <a:rPr lang="be-BY" dirty="0"/>
              <a:t>в суде первой инстанции</a:t>
            </a:r>
            <a:endParaRPr lang="be-BY" b="1" i="1" dirty="0">
              <a:solidFill>
                <a:srgbClr val="FFC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3957" y="1233889"/>
            <a:ext cx="4396341" cy="2736246"/>
          </a:xfr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e-BY" b="1" i="1" dirty="0">
                <a:solidFill>
                  <a:srgbClr val="FFC000"/>
                </a:solidFill>
              </a:rPr>
              <a:t>Прокурор отказывается от обвинения, если: </a:t>
            </a:r>
          </a:p>
          <a:p>
            <a:r>
              <a:rPr lang="be-BY" dirty="0"/>
              <a:t>а) не установлено событие преступления; </a:t>
            </a:r>
          </a:p>
          <a:p>
            <a:r>
              <a:rPr lang="be-BY" dirty="0"/>
              <a:t>б) не доказано участие подсудимого в совершении преступления; </a:t>
            </a:r>
          </a:p>
          <a:p>
            <a:r>
              <a:rPr lang="be-BY" dirty="0"/>
              <a:t>в) в деянии подсудимого нет состава </a:t>
            </a:r>
            <a:r>
              <a:rPr lang="be-BY" dirty="0" smtClean="0"/>
              <a:t>преступления;</a:t>
            </a:r>
          </a:p>
          <a:p>
            <a:r>
              <a:rPr lang="ru-RU" dirty="0" smtClean="0"/>
              <a:t>г) </a:t>
            </a:r>
            <a:r>
              <a:rPr lang="ru-RU" dirty="0"/>
              <a:t>установлены новые обстоятельства, опровергающие </a:t>
            </a:r>
            <a:r>
              <a:rPr lang="ru-RU" dirty="0" smtClean="0"/>
              <a:t>обвинение.</a:t>
            </a:r>
            <a:endParaRPr lang="be-BY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9321884" y="2334549"/>
            <a:ext cx="2741586" cy="4407774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be-BY" sz="2400" b="1" i="1" dirty="0" smtClean="0">
                <a:solidFill>
                  <a:srgbClr val="FFC000"/>
                </a:solidFill>
              </a:rPr>
              <a:t>Структура речи: </a:t>
            </a:r>
          </a:p>
          <a:p>
            <a:r>
              <a:rPr lang="ru-RU" dirty="0" smtClean="0"/>
              <a:t>Главное </a:t>
            </a:r>
            <a:r>
              <a:rPr lang="ru-RU" dirty="0"/>
              <a:t>внимание </a:t>
            </a:r>
            <a:r>
              <a:rPr lang="ru-RU" dirty="0" smtClean="0"/>
              <a:t>уделяется </a:t>
            </a:r>
            <a:r>
              <a:rPr lang="ru-RU" i="1" dirty="0" smtClean="0">
                <a:solidFill>
                  <a:srgbClr val="FFFF00"/>
                </a:solidFill>
              </a:rPr>
              <a:t>обоснованию </a:t>
            </a:r>
            <a:r>
              <a:rPr lang="ru-RU" i="1" dirty="0">
                <a:solidFill>
                  <a:srgbClr val="FFFF00"/>
                </a:solidFill>
              </a:rPr>
              <a:t>мотивов </a:t>
            </a:r>
            <a:r>
              <a:rPr lang="ru-RU" i="1" dirty="0"/>
              <a:t>отказа </a:t>
            </a:r>
            <a:r>
              <a:rPr lang="ru-RU" dirty="0"/>
              <a:t>от </a:t>
            </a:r>
            <a:r>
              <a:rPr lang="ru-RU" dirty="0" smtClean="0"/>
              <a:t>обвинения.</a:t>
            </a:r>
          </a:p>
          <a:p>
            <a:r>
              <a:rPr lang="ru-RU" i="1" dirty="0" smtClean="0"/>
              <a:t>изложение </a:t>
            </a:r>
            <a:r>
              <a:rPr lang="ru-RU" i="1" dirty="0"/>
              <a:t>обвинения</a:t>
            </a:r>
            <a:r>
              <a:rPr lang="ru-RU" dirty="0"/>
              <a:t>, предъявленного </a:t>
            </a:r>
            <a:r>
              <a:rPr lang="ru-RU" dirty="0" smtClean="0"/>
              <a:t>подсудимому</a:t>
            </a:r>
          </a:p>
          <a:p>
            <a:r>
              <a:rPr lang="ru-RU" i="1" dirty="0" smtClean="0"/>
              <a:t>краткий </a:t>
            </a:r>
            <a:r>
              <a:rPr lang="ru-RU" i="1" dirty="0"/>
              <a:t>анализ доказательств</a:t>
            </a:r>
            <a:r>
              <a:rPr lang="ru-RU" dirty="0"/>
              <a:t>, на которых было построено обвинение до судебного </a:t>
            </a:r>
            <a:r>
              <a:rPr lang="ru-RU" dirty="0" smtClean="0"/>
              <a:t>разбирательства</a:t>
            </a:r>
          </a:p>
          <a:p>
            <a:r>
              <a:rPr lang="ru-RU" b="1" i="1" dirty="0" smtClean="0">
                <a:solidFill>
                  <a:srgbClr val="FFFF00"/>
                </a:solidFill>
              </a:rPr>
              <a:t>указание на то </a:t>
            </a:r>
            <a:r>
              <a:rPr lang="ru-RU" b="1" i="1" dirty="0">
                <a:solidFill>
                  <a:srgbClr val="FFFF00"/>
                </a:solidFill>
              </a:rPr>
              <a:t>новое</a:t>
            </a:r>
            <a:r>
              <a:rPr lang="ru-RU" dirty="0"/>
              <a:t>, что было внесено в данные предварительного следствия</a:t>
            </a:r>
            <a:endParaRPr lang="be-BY" b="1" i="1" dirty="0" smtClean="0">
              <a:solidFill>
                <a:srgbClr val="FFC000"/>
              </a:solidFill>
            </a:endParaRPr>
          </a:p>
        </p:txBody>
      </p:sp>
      <p:pic>
        <p:nvPicPr>
          <p:cNvPr id="6146" name="Picture 2" descr="http://t2.gstatic.com/images?q=tbn:ANd9GcT1Iicy5REPdRCyqpFrUg4FYQRja0F6bCxmHQ0P0u_-rTDtVPFBz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6178" y="125754"/>
            <a:ext cx="1640174" cy="1640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3"/>
          <p:cNvSpPr txBox="1">
            <a:spLocks/>
          </p:cNvSpPr>
          <p:nvPr/>
        </p:nvSpPr>
        <p:spPr>
          <a:xfrm>
            <a:off x="4630199" y="4395729"/>
            <a:ext cx="4396341" cy="2346593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be-BY" b="1" i="1" dirty="0" smtClean="0">
                <a:solidFill>
                  <a:srgbClr val="FFC000"/>
                </a:solidFill>
              </a:rPr>
              <a:t>Отказ может быть полным или частичным: </a:t>
            </a:r>
          </a:p>
          <a:p>
            <a:pPr marL="0" indent="0">
              <a:buNone/>
            </a:pPr>
            <a:r>
              <a:rPr lang="ru-RU" dirty="0"/>
              <a:t>При частичном отказе от обвинения прокурор произносит обвинительную речь, при этом он </a:t>
            </a:r>
            <a:r>
              <a:rPr lang="ru-RU" i="1" dirty="0"/>
              <a:t>исключает из речи эпизоды, не получившие подтверждения </a:t>
            </a:r>
            <a:r>
              <a:rPr lang="ru-RU" dirty="0"/>
              <a:t>в ходе судебного следствия</a:t>
            </a:r>
            <a:endParaRPr lang="be-BY" b="1" i="1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30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130" y="0"/>
            <a:ext cx="9404723" cy="1012525"/>
          </a:xfrm>
        </p:spPr>
        <p:txBody>
          <a:bodyPr/>
          <a:lstStyle/>
          <a:p>
            <a:r>
              <a:rPr lang="ru-RU" sz="2800" b="1" dirty="0">
                <a:solidFill>
                  <a:srgbClr val="FFFF00"/>
                </a:solidFill>
              </a:rPr>
              <a:t>1. Обвинительная речь в суде первой инстанции: значение, отличительные </a:t>
            </a:r>
            <a:r>
              <a:rPr lang="ru-RU" sz="2800" b="1" dirty="0" smtClean="0">
                <a:solidFill>
                  <a:srgbClr val="FFFF00"/>
                </a:solidFill>
              </a:rPr>
              <a:t>особенности</a:t>
            </a:r>
            <a:endParaRPr lang="be-BY" sz="2800" dirty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55388"/>
              </p:ext>
            </p:extLst>
          </p:nvPr>
        </p:nvGraphicFramePr>
        <p:xfrm>
          <a:off x="1426722" y="1012525"/>
          <a:ext cx="7045248" cy="5596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269265" y="1177778"/>
            <a:ext cx="4334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e-BY" sz="2400" b="1" i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Значение обвинительной речи</a:t>
            </a:r>
            <a:endParaRPr lang="be-BY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288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094" y="364583"/>
            <a:ext cx="9404723" cy="1400530"/>
          </a:xfrm>
        </p:spPr>
        <p:txBody>
          <a:bodyPr/>
          <a:lstStyle/>
          <a:p>
            <a:r>
              <a:rPr lang="be-BY" sz="2800" b="1" i="1" dirty="0">
                <a:solidFill>
                  <a:srgbClr val="FFC000"/>
                </a:solidFill>
              </a:rPr>
              <a:t>Отличие обвинительной речи от других публичных выступлений</a:t>
            </a:r>
            <a:endParaRPr lang="be-BY" sz="2800" dirty="0">
              <a:solidFill>
                <a:srgbClr val="FFC00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85049790"/>
              </p:ext>
            </p:extLst>
          </p:nvPr>
        </p:nvGraphicFramePr>
        <p:xfrm>
          <a:off x="1227769" y="1439334"/>
          <a:ext cx="8128000" cy="5225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ая прямоугольная выноска 4"/>
          <p:cNvSpPr/>
          <p:nvPr/>
        </p:nvSpPr>
        <p:spPr>
          <a:xfrm>
            <a:off x="7458419" y="1853248"/>
            <a:ext cx="4579345" cy="1531345"/>
          </a:xfrm>
          <a:prstGeom prst="wedgeRoundRectCallout">
            <a:avLst>
              <a:gd name="adj1" fmla="val -47662"/>
              <a:gd name="adj2" fmla="val 66097"/>
              <a:gd name="adj3" fmla="val 16667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sz="1600" dirty="0" smtClean="0"/>
              <a:t>Кони: «В </a:t>
            </a:r>
            <a:r>
              <a:rPr lang="be-BY" sz="1600" dirty="0"/>
              <a:t>основании судебного красноречия лежит необходимость доказывать и убеждать, т.е. необходимость склонять слушателей присоединиться к своему </a:t>
            </a:r>
            <a:r>
              <a:rPr lang="be-BY" sz="1600" dirty="0" smtClean="0"/>
              <a:t>мнению»</a:t>
            </a:r>
            <a:endParaRPr lang="be-BY" sz="1600" dirty="0"/>
          </a:p>
        </p:txBody>
      </p:sp>
    </p:spTree>
    <p:extLst>
      <p:ext uri="{BB962C8B-B14F-4D97-AF65-F5344CB8AC3E}">
        <p14:creationId xmlns:p14="http://schemas.microsoft.com/office/powerpoint/2010/main" val="2296006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Требования к речи прокурора</a:t>
            </a:r>
            <a:endParaRPr lang="be-BY" dirty="0">
              <a:solidFill>
                <a:srgbClr val="FFC00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55702426"/>
              </p:ext>
            </p:extLst>
          </p:nvPr>
        </p:nvGraphicFramePr>
        <p:xfrm>
          <a:off x="1635391" y="1303560"/>
          <a:ext cx="907300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ttp://i.io.ua/img_su/small/0011/78/00117800_n1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78" y="3216886"/>
            <a:ext cx="1474921" cy="147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067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263" y="166280"/>
            <a:ext cx="9404723" cy="1210828"/>
          </a:xfrm>
        </p:spPr>
        <p:txBody>
          <a:bodyPr/>
          <a:lstStyle/>
          <a:p>
            <a:pPr algn="ctr"/>
            <a:r>
              <a:rPr lang="be-BY" sz="3600" b="1" i="1" dirty="0">
                <a:solidFill>
                  <a:srgbClr val="FFC000"/>
                </a:solidFill>
              </a:rPr>
              <a:t>Определение позиции по уголовному делу и виды судебной речи</a:t>
            </a:r>
            <a:r>
              <a:rPr lang="ru-RU" sz="3600" b="1" i="1" dirty="0">
                <a:solidFill>
                  <a:srgbClr val="FFC000"/>
                </a:solidFill>
              </a:rPr>
              <a:t> прокурора</a:t>
            </a:r>
            <a:endParaRPr lang="be-BY" sz="3600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013" y="1853248"/>
            <a:ext cx="4955965" cy="4811957"/>
          </a:xfrm>
        </p:spPr>
        <p:txBody>
          <a:bodyPr/>
          <a:lstStyle/>
          <a:p>
            <a:r>
              <a:rPr lang="be-BY" b="1" i="1" dirty="0">
                <a:solidFill>
                  <a:srgbClr val="FFFF00"/>
                </a:solidFill>
              </a:rPr>
              <a:t>Позиция государственного обвинителя по уголовному делу</a:t>
            </a:r>
            <a:r>
              <a:rPr lang="be-BY" b="1" dirty="0">
                <a:solidFill>
                  <a:srgbClr val="FFFF00"/>
                </a:solidFill>
              </a:rPr>
              <a:t> </a:t>
            </a:r>
            <a:r>
              <a:rPr lang="be-BY" dirty="0"/>
              <a:t>– его отношение к предъявленному подсудимому обвинению, </a:t>
            </a:r>
            <a:endParaRPr lang="be-BY" dirty="0" smtClean="0"/>
          </a:p>
          <a:p>
            <a:r>
              <a:rPr lang="be-BY" dirty="0" smtClean="0"/>
              <a:t>отстаиваемое </a:t>
            </a:r>
            <a:r>
              <a:rPr lang="be-BY" dirty="0"/>
              <a:t>судебной речью мнение о доказанности, </a:t>
            </a:r>
            <a:endParaRPr lang="be-BY" dirty="0" smtClean="0"/>
          </a:p>
          <a:p>
            <a:r>
              <a:rPr lang="be-BY" dirty="0" smtClean="0"/>
              <a:t>законности </a:t>
            </a:r>
            <a:r>
              <a:rPr lang="be-BY" dirty="0"/>
              <a:t>и  обоснованности обвинения, </a:t>
            </a:r>
            <a:endParaRPr lang="be-BY" dirty="0" smtClean="0"/>
          </a:p>
          <a:p>
            <a:r>
              <a:rPr lang="be-BY" dirty="0" smtClean="0"/>
              <a:t>виновности </a:t>
            </a:r>
            <a:r>
              <a:rPr lang="be-BY" dirty="0"/>
              <a:t>и невиновности обвиняемого.</a:t>
            </a:r>
          </a:p>
        </p:txBody>
      </p:sp>
      <p:pic>
        <p:nvPicPr>
          <p:cNvPr id="3074" name="Picture 2" descr="http://www.uni-altai.ru/uploads/posts/2011-04/1303285901_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181" y="1853248"/>
            <a:ext cx="2290170" cy="1717628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996908" y="1662032"/>
            <a:ext cx="4022494" cy="4776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be-BY" i="1" dirty="0" smtClean="0">
                <a:solidFill>
                  <a:srgbClr val="FFFF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Предварительная подготовка </a:t>
            </a:r>
            <a:r>
              <a:rPr lang="be-BY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позиции</a:t>
            </a:r>
            <a:r>
              <a:rPr lang="be-BY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состоит из </a:t>
            </a:r>
            <a:r>
              <a:rPr lang="be-BY" i="1" u="sng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этапов</a:t>
            </a:r>
            <a:r>
              <a:rPr lang="be-BY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be-BY" sz="16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be-BY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1) анализ фактических обстоятельств дела</a:t>
            </a:r>
            <a:r>
              <a:rPr lang="ru-R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be-BY" sz="16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be-BY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2) анализ правовой квалификации оценки действий обвиняемого</a:t>
            </a:r>
            <a:r>
              <a:rPr lang="ru-R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be-BY" sz="16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be-BY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3) анализ доказательств</a:t>
            </a:r>
            <a:r>
              <a:rPr lang="ru-R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be-BY" sz="16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be-BY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4) сопоставление позиции следователя и прокурора с возможными версиями защиты (рекомендованы беседы прокурора и следователя)</a:t>
            </a:r>
            <a:r>
              <a:rPr lang="ru-RU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be-BY" sz="16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be-BY" dirty="0" smtClean="0">
                <a:effectLst/>
                <a:ea typeface="Calibri" panose="020F0502020204030204" pitchFamily="34" charset="0"/>
              </a:rPr>
              <a:t>5) определение прокурором </a:t>
            </a:r>
            <a:r>
              <a:rPr lang="be-BY" i="1" dirty="0" smtClean="0">
                <a:effectLst/>
                <a:ea typeface="Calibri" panose="020F0502020204030204" pitchFamily="34" charset="0"/>
              </a:rPr>
              <a:t>предварительной позиции </a:t>
            </a:r>
            <a:r>
              <a:rPr lang="be-BY" dirty="0" smtClean="0">
                <a:effectLst/>
                <a:ea typeface="Calibri" panose="020F0502020204030204" pitchFamily="34" charset="0"/>
              </a:rPr>
              <a:t>по уголовному делу</a:t>
            </a:r>
            <a:r>
              <a:rPr lang="ru-RU" dirty="0" smtClean="0">
                <a:effectLst/>
                <a:ea typeface="Calibri" panose="020F0502020204030204" pitchFamily="34" charset="0"/>
              </a:rPr>
              <a:t>.</a:t>
            </a: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3461710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34559"/>
          </a:xfrm>
        </p:spPr>
        <p:txBody>
          <a:bodyPr/>
          <a:lstStyle/>
          <a:p>
            <a:pPr algn="ctr"/>
            <a:r>
              <a:rPr lang="be-BY" sz="2800" b="1" i="1" dirty="0">
                <a:solidFill>
                  <a:srgbClr val="FFC000"/>
                </a:solidFill>
              </a:rPr>
              <a:t>Определение позиции по уголовному делу и виды судебной речи</a:t>
            </a:r>
            <a:r>
              <a:rPr lang="ru-RU" sz="2800" b="1" i="1" dirty="0">
                <a:solidFill>
                  <a:srgbClr val="FFC000"/>
                </a:solidFill>
              </a:rPr>
              <a:t> прокурора</a:t>
            </a:r>
            <a:endParaRPr lang="be-BY" sz="28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75422" y="1575413"/>
            <a:ext cx="5224229" cy="46809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C000"/>
                </a:solidFill>
              </a:rPr>
              <a:t>4 позиции прокурора в уголовном </a:t>
            </a:r>
            <a:r>
              <a:rPr lang="ru-RU" b="1" dirty="0" smtClean="0">
                <a:solidFill>
                  <a:srgbClr val="FFC000"/>
                </a:solidFill>
              </a:rPr>
              <a:t>процессе:</a:t>
            </a:r>
            <a:endParaRPr lang="be-BY" dirty="0" smtClean="0"/>
          </a:p>
          <a:p>
            <a:r>
              <a:rPr lang="be-BY" dirty="0" smtClean="0"/>
              <a:t>1</a:t>
            </a:r>
            <a:r>
              <a:rPr lang="be-BY" dirty="0"/>
              <a:t>) </a:t>
            </a:r>
            <a:r>
              <a:rPr lang="be-BY" i="1" dirty="0" smtClean="0">
                <a:solidFill>
                  <a:srgbClr val="FFFF00"/>
                </a:solidFill>
              </a:rPr>
              <a:t>полностью </a:t>
            </a:r>
            <a:r>
              <a:rPr lang="be-BY" i="1" dirty="0">
                <a:solidFill>
                  <a:srgbClr val="FFFF00"/>
                </a:solidFill>
              </a:rPr>
              <a:t>поддерживает </a:t>
            </a:r>
            <a:r>
              <a:rPr lang="be-BY" dirty="0"/>
              <a:t>обвинение</a:t>
            </a:r>
            <a:r>
              <a:rPr lang="ru-RU" dirty="0"/>
              <a:t>;</a:t>
            </a:r>
            <a:endParaRPr lang="be-BY" dirty="0"/>
          </a:p>
          <a:p>
            <a:r>
              <a:rPr lang="be-BY" dirty="0"/>
              <a:t>2) </a:t>
            </a:r>
            <a:r>
              <a:rPr lang="be-BY" dirty="0" smtClean="0"/>
              <a:t>поддерживает </a:t>
            </a:r>
            <a:r>
              <a:rPr lang="be-BY" dirty="0"/>
              <a:t>обвинение по более </a:t>
            </a:r>
            <a:r>
              <a:rPr lang="be-BY" i="1" dirty="0">
                <a:solidFill>
                  <a:srgbClr val="FFFF00"/>
                </a:solidFill>
              </a:rPr>
              <a:t>мягкой</a:t>
            </a:r>
            <a:r>
              <a:rPr lang="be-BY" dirty="0">
                <a:solidFill>
                  <a:srgbClr val="FFFF00"/>
                </a:solidFill>
              </a:rPr>
              <a:t> </a:t>
            </a:r>
            <a:r>
              <a:rPr lang="be-BY" dirty="0"/>
              <a:t>уголовной ответственности</a:t>
            </a:r>
            <a:r>
              <a:rPr lang="ru-RU" dirty="0"/>
              <a:t>;</a:t>
            </a:r>
            <a:endParaRPr lang="be-BY" dirty="0"/>
          </a:p>
          <a:p>
            <a:r>
              <a:rPr lang="be-BY" dirty="0"/>
              <a:t>3) </a:t>
            </a:r>
            <a:r>
              <a:rPr lang="be-BY" dirty="0" smtClean="0"/>
              <a:t>может </a:t>
            </a:r>
            <a:r>
              <a:rPr lang="be-BY" i="1" dirty="0">
                <a:solidFill>
                  <a:srgbClr val="FFFF00"/>
                </a:solidFill>
              </a:rPr>
              <a:t>отказаться от обвинения</a:t>
            </a:r>
            <a:r>
              <a:rPr lang="ru-RU" dirty="0"/>
              <a:t>;</a:t>
            </a:r>
            <a:endParaRPr lang="be-BY" dirty="0"/>
          </a:p>
          <a:p>
            <a:r>
              <a:rPr lang="be-BY" dirty="0"/>
              <a:t>4) при необходимости предъявить </a:t>
            </a:r>
            <a:r>
              <a:rPr lang="be-BY" i="1" dirty="0">
                <a:solidFill>
                  <a:srgbClr val="FFFF00"/>
                </a:solidFill>
              </a:rPr>
              <a:t>более суровое</a:t>
            </a:r>
            <a:r>
              <a:rPr lang="be-BY" dirty="0"/>
              <a:t> обвинение, прокурор предлагает объявить </a:t>
            </a:r>
            <a:r>
              <a:rPr lang="be-BY" dirty="0" smtClean="0"/>
              <a:t>перерыв, </a:t>
            </a:r>
            <a:r>
              <a:rPr lang="be-BY" dirty="0"/>
              <a:t>в течении </a:t>
            </a:r>
            <a:r>
              <a:rPr lang="be-BY" dirty="0" smtClean="0"/>
              <a:t>которого </a:t>
            </a:r>
            <a:r>
              <a:rPr lang="be-BY" dirty="0"/>
              <a:t>выносится новое постановление о предъявлении обвинения и процесс возобновляется</a:t>
            </a:r>
            <a:r>
              <a:rPr lang="ru-RU" dirty="0"/>
              <a:t>.</a:t>
            </a:r>
            <a:endParaRPr lang="be-BY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3297" y="1575413"/>
            <a:ext cx="5086953" cy="25669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e-BY" b="1" dirty="0">
                <a:solidFill>
                  <a:srgbClr val="FFC000"/>
                </a:solidFill>
              </a:rPr>
              <a:t>Формы обвинительной речи государственного обвинителя:</a:t>
            </a:r>
          </a:p>
          <a:p>
            <a:r>
              <a:rPr lang="be-BY" dirty="0"/>
              <a:t>1) выступление с обвинительной речью в </a:t>
            </a:r>
            <a:r>
              <a:rPr lang="be-BY" dirty="0" smtClean="0"/>
              <a:t>прениях;</a:t>
            </a:r>
            <a:endParaRPr lang="be-BY" dirty="0"/>
          </a:p>
          <a:p>
            <a:r>
              <a:rPr lang="be-BY" dirty="0"/>
              <a:t>2) выступление с репликой в </a:t>
            </a:r>
            <a:r>
              <a:rPr lang="be-BY" dirty="0" smtClean="0"/>
              <a:t>прениях;</a:t>
            </a:r>
            <a:endParaRPr lang="be-BY" dirty="0"/>
          </a:p>
          <a:p>
            <a:r>
              <a:rPr lang="be-BY" dirty="0"/>
              <a:t>3) допрос </a:t>
            </a:r>
            <a:r>
              <a:rPr lang="be-BY" dirty="0" smtClean="0"/>
              <a:t>свидетелей </a:t>
            </a:r>
            <a:r>
              <a:rPr lang="be-BY" dirty="0"/>
              <a:t>во время судебного </a:t>
            </a:r>
            <a:r>
              <a:rPr lang="be-BY" dirty="0" smtClean="0"/>
              <a:t>следствия.</a:t>
            </a:r>
            <a:endParaRPr lang="be-BY" dirty="0"/>
          </a:p>
        </p:txBody>
      </p:sp>
      <p:pic>
        <p:nvPicPr>
          <p:cNvPr id="4098" name="Picture 2" descr="http://news.mail.ru/prev670w/pic/ec/54/main12087926_cd93c90cd04fbb00d34c6a3d4d88d8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076" y="4142342"/>
            <a:ext cx="2907114" cy="1938076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596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8306" y="0"/>
            <a:ext cx="9404723" cy="693036"/>
          </a:xfrm>
        </p:spPr>
        <p:txBody>
          <a:bodyPr/>
          <a:lstStyle/>
          <a:p>
            <a:r>
              <a:rPr lang="ru-RU" sz="4000" b="1" dirty="0">
                <a:solidFill>
                  <a:srgbClr val="FFFF00"/>
                </a:solidFill>
              </a:rPr>
              <a:t>2. </a:t>
            </a:r>
            <a:r>
              <a:rPr lang="be-BY" sz="4000" b="1" dirty="0">
                <a:solidFill>
                  <a:srgbClr val="FFFF00"/>
                </a:solidFill>
              </a:rPr>
              <a:t>Подготовка обвинительной </a:t>
            </a:r>
            <a:r>
              <a:rPr lang="be-BY" sz="4000" b="1" dirty="0" smtClean="0">
                <a:solidFill>
                  <a:srgbClr val="FFFF00"/>
                </a:solidFill>
              </a:rPr>
              <a:t>речи</a:t>
            </a:r>
            <a:endParaRPr lang="be-BY" sz="4000" dirty="0">
              <a:solidFill>
                <a:srgbClr val="FFFF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84413657"/>
              </p:ext>
            </p:extLst>
          </p:nvPr>
        </p:nvGraphicFramePr>
        <p:xfrm>
          <a:off x="77118" y="1239839"/>
          <a:ext cx="12019402" cy="5513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712819" y="555911"/>
            <a:ext cx="22177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e-BY" sz="3200" b="1" i="1" dirty="0" smtClean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Три этапа:</a:t>
            </a:r>
            <a:endParaRPr lang="be-BY" sz="3200" b="1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016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9270" y="111195"/>
            <a:ext cx="9720761" cy="704053"/>
          </a:xfrm>
        </p:spPr>
        <p:txBody>
          <a:bodyPr/>
          <a:lstStyle/>
          <a:p>
            <a:r>
              <a:rPr lang="ru-RU" sz="3600" b="1" dirty="0">
                <a:solidFill>
                  <a:srgbClr val="FFFF00"/>
                </a:solidFill>
              </a:rPr>
              <a:t>3. Структура судебной речи прокурора</a:t>
            </a:r>
            <a:endParaRPr lang="be-BY" sz="36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74492" y="1322024"/>
            <a:ext cx="5275454" cy="393302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e-BY" sz="2400" b="1" i="1" dirty="0">
                <a:solidFill>
                  <a:srgbClr val="FFC000"/>
                </a:solidFill>
              </a:rPr>
              <a:t>Обвинительная речь государственного обвинителя состоит из </a:t>
            </a:r>
            <a:r>
              <a:rPr lang="be-BY" sz="2400" b="1" i="1" dirty="0" smtClean="0">
                <a:solidFill>
                  <a:srgbClr val="FFC000"/>
                </a:solidFill>
              </a:rPr>
              <a:t>трех основных частей</a:t>
            </a:r>
            <a:r>
              <a:rPr lang="be-BY" sz="2400" b="1" i="1" dirty="0">
                <a:solidFill>
                  <a:srgbClr val="FFC000"/>
                </a:solidFill>
              </a:rPr>
              <a:t>:</a:t>
            </a:r>
          </a:p>
          <a:p>
            <a:r>
              <a:rPr lang="be-BY" sz="2400" dirty="0"/>
              <a:t>1)</a:t>
            </a:r>
            <a:r>
              <a:rPr lang="ru-RU" sz="2400" dirty="0"/>
              <a:t> вступительная часть; </a:t>
            </a:r>
            <a:endParaRPr lang="be-BY" sz="2400" dirty="0"/>
          </a:p>
          <a:p>
            <a:r>
              <a:rPr lang="be-BY" sz="2400" dirty="0"/>
              <a:t>2) главная (основная)</a:t>
            </a:r>
            <a:r>
              <a:rPr lang="ru-RU" sz="2400" dirty="0"/>
              <a:t> часть;</a:t>
            </a:r>
            <a:endParaRPr lang="be-BY" sz="2400" dirty="0"/>
          </a:p>
          <a:p>
            <a:r>
              <a:rPr lang="be-BY" sz="2400" dirty="0"/>
              <a:t>3)</a:t>
            </a:r>
            <a:r>
              <a:rPr lang="ru-RU" sz="2400" dirty="0"/>
              <a:t> заключительная часть.</a:t>
            </a:r>
            <a:endParaRPr lang="be-BY" sz="2400" dirty="0"/>
          </a:p>
        </p:txBody>
      </p:sp>
      <p:pic>
        <p:nvPicPr>
          <p:cNvPr id="5122" name="Picture 2" descr="http://platformarb.com/wp-content/uploads/2012/04/prakuro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402" y="1322024"/>
            <a:ext cx="2667000" cy="210502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200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403" y="177297"/>
            <a:ext cx="3474197" cy="803205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Вступление</a:t>
            </a:r>
            <a:endParaRPr lang="be-BY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8472" y="1200839"/>
            <a:ext cx="5191179" cy="2529497"/>
          </a:xfrm>
        </p:spPr>
        <p:txBody>
          <a:bodyPr>
            <a:normAutofit fontScale="85000" lnSpcReduction="20000"/>
          </a:bodyPr>
          <a:lstStyle/>
          <a:p>
            <a:r>
              <a:rPr lang="be-BY" b="1" i="1" dirty="0">
                <a:solidFill>
                  <a:srgbClr val="FFC000"/>
                </a:solidFill>
              </a:rPr>
              <a:t>Цель</a:t>
            </a:r>
            <a:r>
              <a:rPr lang="be-BY" dirty="0">
                <a:solidFill>
                  <a:srgbClr val="FFC000"/>
                </a:solidFill>
              </a:rPr>
              <a:t> </a:t>
            </a:r>
            <a:r>
              <a:rPr lang="be-BY" dirty="0"/>
              <a:t>– заинтересовать слушателей, акцентировать их внимание, возбудить любопытство</a:t>
            </a:r>
            <a:endParaRPr lang="be-BY" i="1" dirty="0" smtClean="0"/>
          </a:p>
          <a:p>
            <a:r>
              <a:rPr lang="be-BY" i="1" dirty="0" smtClean="0"/>
              <a:t>общественно-политическая </a:t>
            </a:r>
            <a:r>
              <a:rPr lang="be-BY" i="1" dirty="0"/>
              <a:t>оценка</a:t>
            </a:r>
            <a:r>
              <a:rPr lang="be-BY" dirty="0"/>
              <a:t> преступления, </a:t>
            </a:r>
            <a:endParaRPr lang="be-BY" dirty="0" smtClean="0"/>
          </a:p>
          <a:p>
            <a:r>
              <a:rPr lang="be-BY" dirty="0" smtClean="0"/>
              <a:t>указываются </a:t>
            </a:r>
            <a:r>
              <a:rPr lang="be-BY" i="1" dirty="0"/>
              <a:t>характерные особенности</a:t>
            </a:r>
            <a:r>
              <a:rPr lang="be-BY" dirty="0"/>
              <a:t> дела, </a:t>
            </a:r>
            <a:endParaRPr lang="be-BY" dirty="0" smtClean="0"/>
          </a:p>
          <a:p>
            <a:r>
              <a:rPr lang="be-BY" dirty="0" smtClean="0"/>
              <a:t>излагается </a:t>
            </a:r>
            <a:r>
              <a:rPr lang="be-BY" i="1" dirty="0"/>
              <a:t>программа </a:t>
            </a:r>
            <a:r>
              <a:rPr lang="be-BY" i="1" dirty="0" smtClean="0"/>
              <a:t>выступления</a:t>
            </a:r>
          </a:p>
          <a:p>
            <a:r>
              <a:rPr lang="be-BY" dirty="0" smtClean="0"/>
              <a:t>акцентирование внимания </a:t>
            </a:r>
            <a:r>
              <a:rPr lang="be-BY" i="1" dirty="0"/>
              <a:t>на самом важном вопросе судебного рассмотрения</a:t>
            </a:r>
            <a:r>
              <a:rPr lang="be-BY" dirty="0"/>
              <a:t> дела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99652" y="1200839"/>
            <a:ext cx="6398566" cy="565716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e-BY" b="1" i="1" dirty="0">
                <a:solidFill>
                  <a:srgbClr val="FFC000"/>
                </a:solidFill>
              </a:rPr>
              <a:t>Основная задача главной части </a:t>
            </a:r>
            <a:r>
              <a:rPr lang="be-BY" dirty="0"/>
              <a:t>– изложение и обоснование позиции государственного обвинителя по следующим вопросам:</a:t>
            </a:r>
          </a:p>
          <a:p>
            <a:r>
              <a:rPr lang="be-BY" dirty="0"/>
              <a:t>1) доказано ли, что имело место деяние, в совершении которого обвиняется обвиняемый</a:t>
            </a:r>
            <a:r>
              <a:rPr lang="ru-RU" dirty="0"/>
              <a:t>;</a:t>
            </a:r>
            <a:endParaRPr lang="be-BY" dirty="0"/>
          </a:p>
          <a:p>
            <a:r>
              <a:rPr lang="be-BY" dirty="0"/>
              <a:t>2) доказано ли, что это деяние совершил данный обвиняемый, провести анализ и оценку доказательств</a:t>
            </a:r>
            <a:r>
              <a:rPr lang="ru-RU" dirty="0" smtClean="0"/>
              <a:t>;</a:t>
            </a:r>
          </a:p>
          <a:p>
            <a:r>
              <a:rPr lang="ru-RU" i="1" dirty="0" smtClean="0"/>
              <a:t>3) </a:t>
            </a:r>
            <a:r>
              <a:rPr lang="be-BY" dirty="0"/>
              <a:t>квалификация данного преступления и очевидность вины в нем </a:t>
            </a:r>
            <a:r>
              <a:rPr lang="be-BY" dirty="0" smtClean="0"/>
              <a:t>обвиняемого.</a:t>
            </a:r>
            <a:endParaRPr lang="ru-RU" i="1" dirty="0" smtClean="0"/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FFC000"/>
                </a:solidFill>
              </a:rPr>
              <a:t>Структура основной части:</a:t>
            </a:r>
          </a:p>
          <a:p>
            <a:r>
              <a:rPr lang="ru-RU" i="1" dirty="0" smtClean="0"/>
              <a:t>-</a:t>
            </a:r>
            <a:r>
              <a:rPr lang="be-BY" i="1" dirty="0" smtClean="0"/>
              <a:t> </a:t>
            </a:r>
            <a:r>
              <a:rPr lang="be-BY" i="1" dirty="0"/>
              <a:t>изложение существа дела, установленного предварительным и судебным следствием</a:t>
            </a:r>
            <a:r>
              <a:rPr lang="be-BY" i="1" dirty="0" smtClean="0"/>
              <a:t>;</a:t>
            </a:r>
          </a:p>
          <a:p>
            <a:r>
              <a:rPr lang="ru-RU" i="1" dirty="0"/>
              <a:t>- </a:t>
            </a:r>
            <a:r>
              <a:rPr lang="be-BY" i="1" dirty="0"/>
              <a:t>анализ и оценка доказательств, исследованных судом</a:t>
            </a:r>
            <a:r>
              <a:rPr lang="be-BY" i="1" dirty="0" smtClean="0"/>
              <a:t>;</a:t>
            </a:r>
          </a:p>
          <a:p>
            <a:r>
              <a:rPr lang="ru-RU" i="1" dirty="0"/>
              <a:t>-</a:t>
            </a:r>
            <a:r>
              <a:rPr lang="be-BY" i="1" dirty="0"/>
              <a:t> изложение обстоятельств, способствовавших совершению преступления и предложения о мерах по предупреждению подобных преступлений;</a:t>
            </a:r>
            <a:r>
              <a:rPr lang="be-BY" dirty="0"/>
              <a:t> </a:t>
            </a:r>
            <a:endParaRPr lang="be-BY" dirty="0" smtClean="0"/>
          </a:p>
          <a:p>
            <a:r>
              <a:rPr lang="ru-RU" i="1" dirty="0"/>
              <a:t>-</a:t>
            </a:r>
            <a:r>
              <a:rPr lang="be-BY" i="1" dirty="0"/>
              <a:t> юридическая оценка преступления</a:t>
            </a:r>
            <a:r>
              <a:rPr lang="be-BY" i="1" dirty="0" smtClean="0"/>
              <a:t>;</a:t>
            </a:r>
          </a:p>
          <a:p>
            <a:r>
              <a:rPr lang="ru-RU" i="1" dirty="0"/>
              <a:t>-</a:t>
            </a:r>
            <a:r>
              <a:rPr lang="be-BY" i="1" dirty="0"/>
              <a:t> характеристика личности подсудимого</a:t>
            </a:r>
            <a:r>
              <a:rPr lang="be-BY" i="1" dirty="0" smtClean="0"/>
              <a:t>;</a:t>
            </a:r>
          </a:p>
          <a:p>
            <a:r>
              <a:rPr lang="ru-RU" i="1" dirty="0"/>
              <a:t>-</a:t>
            </a:r>
            <a:r>
              <a:rPr lang="be-BY" i="1" dirty="0"/>
              <a:t> мнение относительно гражданского иска</a:t>
            </a:r>
            <a:r>
              <a:rPr lang="be-BY" i="1" dirty="0" smtClean="0"/>
              <a:t>;</a:t>
            </a:r>
          </a:p>
          <a:p>
            <a:r>
              <a:rPr lang="ru-RU" i="1" dirty="0"/>
              <a:t>-</a:t>
            </a:r>
            <a:r>
              <a:rPr lang="be-BY" i="1" dirty="0"/>
              <a:t> предложения о судьбе вещественных доказательств</a:t>
            </a:r>
            <a:r>
              <a:rPr lang="be-BY" i="1" dirty="0" smtClean="0"/>
              <a:t>;</a:t>
            </a:r>
          </a:p>
          <a:p>
            <a:r>
              <a:rPr lang="ru-RU" i="1" dirty="0"/>
              <a:t>-</a:t>
            </a:r>
            <a:r>
              <a:rPr lang="be-BY" i="1" dirty="0"/>
              <a:t> предложения о мере </a:t>
            </a:r>
            <a:r>
              <a:rPr lang="be-BY" i="1" dirty="0" smtClean="0"/>
              <a:t>наказания.</a:t>
            </a:r>
            <a:endParaRPr lang="be-BY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576637" y="177296"/>
            <a:ext cx="3856336" cy="8032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rgbClr val="FFFF00"/>
                </a:solidFill>
              </a:rPr>
              <a:t>Главная часть</a:t>
            </a:r>
            <a:endParaRPr lang="be-BY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doctoricum.eu/wp-content/uploads/2011/01/FA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048" y="3854854"/>
            <a:ext cx="3502025" cy="2451418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4294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176</TotalTime>
  <Words>829</Words>
  <Application>Microsoft Office PowerPoint</Application>
  <PresentationFormat>Широкоэкранный</PresentationFormat>
  <Paragraphs>116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Ион</vt:lpstr>
      <vt:lpstr>Тема 5. РЕЧЬ ПРОКУРОРА В СУДЕ: ЕЕ ВИДЫ, СТРУКТУРА И СОДЕРЖАНИЕ</vt:lpstr>
      <vt:lpstr>1. Обвинительная речь в суде первой инстанции: значение, отличительные особенности</vt:lpstr>
      <vt:lpstr>Отличие обвинительной речи от других публичных выступлений</vt:lpstr>
      <vt:lpstr>Требования к речи прокурора</vt:lpstr>
      <vt:lpstr>Определение позиции по уголовному делу и виды судебной речи прокурора</vt:lpstr>
      <vt:lpstr>Определение позиции по уголовному делу и виды судебной речи прокурора</vt:lpstr>
      <vt:lpstr>2. Подготовка обвинительной речи</vt:lpstr>
      <vt:lpstr>3. Структура судебной речи прокурора</vt:lpstr>
      <vt:lpstr>Вступление</vt:lpstr>
      <vt:lpstr>Заключительная часть</vt:lpstr>
      <vt:lpstr>4. Особенности речи прокурора при отказе от обвинения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5. РЕЧЬ ПРОКУРОРА В СУДЕ: ЕЕ ВИДЫ, СТРУКТУРА И СОДЕРЖАНИЕ</dc:title>
  <dc:creator>А</dc:creator>
  <cp:lastModifiedBy>А</cp:lastModifiedBy>
  <cp:revision>16</cp:revision>
  <dcterms:created xsi:type="dcterms:W3CDTF">2013-11-25T18:20:37Z</dcterms:created>
  <dcterms:modified xsi:type="dcterms:W3CDTF">2013-11-25T22:09:03Z</dcterms:modified>
</cp:coreProperties>
</file>