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61" r:id="rId5"/>
    <p:sldId id="259" r:id="rId6"/>
    <p:sldId id="264" r:id="rId7"/>
    <p:sldId id="263" r:id="rId8"/>
    <p:sldId id="267" r:id="rId9"/>
    <p:sldId id="260" r:id="rId10"/>
    <p:sldId id="266" r:id="rId11"/>
    <p:sldId id="268" r:id="rId12"/>
    <p:sldId id="269" r:id="rId13"/>
    <p:sldId id="276" r:id="rId14"/>
    <p:sldId id="274" r:id="rId15"/>
    <p:sldId id="275" r:id="rId16"/>
    <p:sldId id="273" r:id="rId17"/>
    <p:sldId id="262" r:id="rId18"/>
  </p:sldIdLst>
  <p:sldSz cx="9144000" cy="6858000" type="screen4x3"/>
  <p:notesSz cx="7010400" cy="9296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21D93-D7B3-4700-83C6-77518BC91426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353DD1-4FAE-4CBF-AA13-C45E4AD3B117}">
      <dgm:prSet phldrT="[Текст]"/>
      <dgm:spPr/>
      <dgm:t>
        <a:bodyPr/>
        <a:lstStyle/>
        <a:p>
          <a:r>
            <a:rPr lang="ru-RU" dirty="0" smtClean="0"/>
            <a:t>История государства и права</a:t>
          </a:r>
          <a:endParaRPr lang="ru-RU" dirty="0"/>
        </a:p>
      </dgm:t>
    </dgm:pt>
    <dgm:pt modelId="{114CC77F-70E7-4409-95C0-B520A16349FE}" type="parTrans" cxnId="{F35A95C3-C41B-4BAB-BA28-D2F0D9D2D0ED}">
      <dgm:prSet/>
      <dgm:spPr/>
      <dgm:t>
        <a:bodyPr/>
        <a:lstStyle/>
        <a:p>
          <a:endParaRPr lang="ru-RU"/>
        </a:p>
      </dgm:t>
    </dgm:pt>
    <dgm:pt modelId="{765F5BEE-A2C8-4D1C-9DE9-C272853224F2}" type="sibTrans" cxnId="{F35A95C3-C41B-4BAB-BA28-D2F0D9D2D0ED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  <dgm:t>
        <a:bodyPr/>
        <a:lstStyle/>
        <a:p>
          <a:endParaRPr lang="ru-RU"/>
        </a:p>
      </dgm:t>
    </dgm:pt>
    <dgm:pt modelId="{044D10CA-1EA7-4079-9DCE-DCE688F5F30A}">
      <dgm:prSet phldrT="[Текст]" custT="1"/>
      <dgm:spPr/>
      <dgm:t>
        <a:bodyPr/>
        <a:lstStyle/>
        <a:p>
          <a:r>
            <a:rPr lang="ru-RU" sz="2400" dirty="0" smtClean="0"/>
            <a:t>Общая теория права</a:t>
          </a:r>
          <a:endParaRPr lang="ru-RU" sz="2400" dirty="0"/>
        </a:p>
      </dgm:t>
    </dgm:pt>
    <dgm:pt modelId="{83CE3BFB-E3A6-4DC6-9A0D-14B2835638D7}" type="parTrans" cxnId="{F96AD2E8-F0A2-4F1D-911A-42EEC4725ECE}">
      <dgm:prSet/>
      <dgm:spPr/>
      <dgm:t>
        <a:bodyPr/>
        <a:lstStyle/>
        <a:p>
          <a:endParaRPr lang="ru-RU"/>
        </a:p>
      </dgm:t>
    </dgm:pt>
    <dgm:pt modelId="{8C423B63-71B0-4362-BFC1-C5538C63CF7E}" type="sibTrans" cxnId="{F96AD2E8-F0A2-4F1D-911A-42EEC4725ECE}">
      <dgm:prSet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</dgm:spPr>
      <dgm:t>
        <a:bodyPr/>
        <a:lstStyle/>
        <a:p>
          <a:endParaRPr lang="ru-RU"/>
        </a:p>
      </dgm:t>
    </dgm:pt>
    <dgm:pt modelId="{686608B7-5B0B-4596-B716-4E523ED02D70}">
      <dgm:prSet phldrT="[Текст]" custT="1"/>
      <dgm:spPr/>
      <dgm:t>
        <a:bodyPr/>
        <a:lstStyle/>
        <a:p>
          <a:r>
            <a:rPr lang="ru-RU" sz="2400" dirty="0" smtClean="0"/>
            <a:t>Латынь</a:t>
          </a:r>
          <a:endParaRPr lang="ru-RU" sz="2400" dirty="0"/>
        </a:p>
      </dgm:t>
    </dgm:pt>
    <dgm:pt modelId="{8DD3A354-7598-4138-91F1-B2B06C5BDCD9}" type="parTrans" cxnId="{EE4370F0-3BE3-4B01-976B-3C09E0D9EE0F}">
      <dgm:prSet/>
      <dgm:spPr/>
      <dgm:t>
        <a:bodyPr/>
        <a:lstStyle/>
        <a:p>
          <a:endParaRPr lang="ru-RU"/>
        </a:p>
      </dgm:t>
    </dgm:pt>
    <dgm:pt modelId="{7058F44E-8EBB-4747-AC58-3FD91A5EAE9E}" type="sibTrans" cxnId="{EE4370F0-3BE3-4B01-976B-3C09E0D9EE0F}">
      <dgm:prSet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</dgm:spPr>
      <dgm:t>
        <a:bodyPr/>
        <a:lstStyle/>
        <a:p>
          <a:endParaRPr lang="ru-RU"/>
        </a:p>
      </dgm:t>
    </dgm:pt>
    <dgm:pt modelId="{F56ACC73-CF1B-4ED3-8FF5-CDD7354EB65D}" type="pres">
      <dgm:prSet presAssocID="{D5521D93-D7B3-4700-83C6-77518BC91426}" presName="Name0" presStyleCnt="0">
        <dgm:presLayoutVars>
          <dgm:chMax val="21"/>
          <dgm:chPref val="21"/>
        </dgm:presLayoutVars>
      </dgm:prSet>
      <dgm:spPr/>
      <dgm:t>
        <a:bodyPr/>
        <a:lstStyle/>
        <a:p>
          <a:endParaRPr lang="en-US"/>
        </a:p>
      </dgm:t>
    </dgm:pt>
    <dgm:pt modelId="{B6FBED2C-4291-4EF9-BBEC-0E2B9594471A}" type="pres">
      <dgm:prSet presAssocID="{FD353DD1-4FAE-4CBF-AA13-C45E4AD3B117}" presName="text1" presStyleCnt="0"/>
      <dgm:spPr/>
    </dgm:pt>
    <dgm:pt modelId="{0C6C9796-59F9-4D07-9EB9-B1711B5F5FBB}" type="pres">
      <dgm:prSet presAssocID="{FD353DD1-4FAE-4CBF-AA13-C45E4AD3B117}" presName="textRepeatNode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68429A-CB9A-4C95-8B72-84FD29B99161}" type="pres">
      <dgm:prSet presAssocID="{FD353DD1-4FAE-4CBF-AA13-C45E4AD3B117}" presName="textaccent1" presStyleCnt="0"/>
      <dgm:spPr/>
    </dgm:pt>
    <dgm:pt modelId="{2E737560-1228-42F6-AC99-5002633F157B}" type="pres">
      <dgm:prSet presAssocID="{FD353DD1-4FAE-4CBF-AA13-C45E4AD3B117}" presName="accentRepeatNode" presStyleLbl="solidAlignAcc1" presStyleIdx="0" presStyleCnt="6"/>
      <dgm:spPr/>
    </dgm:pt>
    <dgm:pt modelId="{7154D6FF-89CB-4315-8F80-F3DEB4B8118A}" type="pres">
      <dgm:prSet presAssocID="{765F5BEE-A2C8-4D1C-9DE9-C272853224F2}" presName="image1" presStyleCnt="0"/>
      <dgm:spPr/>
    </dgm:pt>
    <dgm:pt modelId="{63E42D16-36AF-459F-842F-7919C1A8FBBA}" type="pres">
      <dgm:prSet presAssocID="{765F5BEE-A2C8-4D1C-9DE9-C272853224F2}" presName="imageRepeatNode" presStyleLbl="alignAcc1" presStyleIdx="0" presStyleCnt="3"/>
      <dgm:spPr/>
      <dgm:t>
        <a:bodyPr/>
        <a:lstStyle/>
        <a:p>
          <a:endParaRPr lang="en-US"/>
        </a:p>
      </dgm:t>
    </dgm:pt>
    <dgm:pt modelId="{DD10A944-6A93-472B-9F9D-6A00A81F3967}" type="pres">
      <dgm:prSet presAssocID="{765F5BEE-A2C8-4D1C-9DE9-C272853224F2}" presName="imageaccent1" presStyleCnt="0"/>
      <dgm:spPr/>
    </dgm:pt>
    <dgm:pt modelId="{FE8BBD31-A2A4-42CD-870E-FDF56B45FB2B}" type="pres">
      <dgm:prSet presAssocID="{765F5BEE-A2C8-4D1C-9DE9-C272853224F2}" presName="accentRepeatNode" presStyleLbl="solidAlignAcc1" presStyleIdx="1" presStyleCnt="6"/>
      <dgm:spPr/>
    </dgm:pt>
    <dgm:pt modelId="{7B230DAC-8CCB-4119-8F68-DCBD396C8E92}" type="pres">
      <dgm:prSet presAssocID="{044D10CA-1EA7-4079-9DCE-DCE688F5F30A}" presName="text2" presStyleCnt="0"/>
      <dgm:spPr/>
    </dgm:pt>
    <dgm:pt modelId="{AF545AF9-FBF3-4A07-BB37-8A1B92F23CD5}" type="pres">
      <dgm:prSet presAssocID="{044D10CA-1EA7-4079-9DCE-DCE688F5F30A}" presName="textRepeatNode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B93CE-0BF0-44F9-AEF0-FB04FECC2412}" type="pres">
      <dgm:prSet presAssocID="{044D10CA-1EA7-4079-9DCE-DCE688F5F30A}" presName="textaccent2" presStyleCnt="0"/>
      <dgm:spPr/>
    </dgm:pt>
    <dgm:pt modelId="{7F4C489A-F08B-4CAD-8413-9FA40203036A}" type="pres">
      <dgm:prSet presAssocID="{044D10CA-1EA7-4079-9DCE-DCE688F5F30A}" presName="accentRepeatNode" presStyleLbl="solidAlignAcc1" presStyleIdx="2" presStyleCnt="6"/>
      <dgm:spPr/>
    </dgm:pt>
    <dgm:pt modelId="{295EEE45-B284-4D8F-B4C2-0AE88E4260D3}" type="pres">
      <dgm:prSet presAssocID="{8C423B63-71B0-4362-BFC1-C5538C63CF7E}" presName="image2" presStyleCnt="0"/>
      <dgm:spPr/>
    </dgm:pt>
    <dgm:pt modelId="{85BFCC34-5971-4206-AABE-CBF1938CE7B3}" type="pres">
      <dgm:prSet presAssocID="{8C423B63-71B0-4362-BFC1-C5538C63CF7E}" presName="imageRepeatNode" presStyleLbl="alignAcc1" presStyleIdx="1" presStyleCnt="3"/>
      <dgm:spPr/>
      <dgm:t>
        <a:bodyPr/>
        <a:lstStyle/>
        <a:p>
          <a:endParaRPr lang="en-US"/>
        </a:p>
      </dgm:t>
    </dgm:pt>
    <dgm:pt modelId="{DDC49DF0-108E-451D-A128-E66D60E82240}" type="pres">
      <dgm:prSet presAssocID="{8C423B63-71B0-4362-BFC1-C5538C63CF7E}" presName="imageaccent2" presStyleCnt="0"/>
      <dgm:spPr/>
    </dgm:pt>
    <dgm:pt modelId="{13861E55-607E-41F5-8890-89110964E670}" type="pres">
      <dgm:prSet presAssocID="{8C423B63-71B0-4362-BFC1-C5538C63CF7E}" presName="accentRepeatNode" presStyleLbl="solidAlignAcc1" presStyleIdx="3" presStyleCnt="6"/>
      <dgm:spPr/>
    </dgm:pt>
    <dgm:pt modelId="{B2DAAE0F-0F63-4D3C-A418-B363697B7AE9}" type="pres">
      <dgm:prSet presAssocID="{686608B7-5B0B-4596-B716-4E523ED02D70}" presName="text3" presStyleCnt="0"/>
      <dgm:spPr/>
    </dgm:pt>
    <dgm:pt modelId="{410C096F-363E-4563-B832-A84B9559B869}" type="pres">
      <dgm:prSet presAssocID="{686608B7-5B0B-4596-B716-4E523ED02D70}" presName="textRepeatNode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50818-D704-4DE4-B570-794B9CE406CD}" type="pres">
      <dgm:prSet presAssocID="{686608B7-5B0B-4596-B716-4E523ED02D70}" presName="textaccent3" presStyleCnt="0"/>
      <dgm:spPr/>
    </dgm:pt>
    <dgm:pt modelId="{8975BE40-7FE1-4408-8247-EE5937DAC367}" type="pres">
      <dgm:prSet presAssocID="{686608B7-5B0B-4596-B716-4E523ED02D70}" presName="accentRepeatNode" presStyleLbl="solidAlignAcc1" presStyleIdx="4" presStyleCnt="6"/>
      <dgm:spPr/>
    </dgm:pt>
    <dgm:pt modelId="{AE3720CB-9AC1-4E54-9916-D83F64CD618E}" type="pres">
      <dgm:prSet presAssocID="{7058F44E-8EBB-4747-AC58-3FD91A5EAE9E}" presName="image3" presStyleCnt="0"/>
      <dgm:spPr/>
    </dgm:pt>
    <dgm:pt modelId="{FFE24D0A-15B2-4332-80FA-BD265F327410}" type="pres">
      <dgm:prSet presAssocID="{7058F44E-8EBB-4747-AC58-3FD91A5EAE9E}" presName="imageRepeatNode" presStyleLbl="alignAcc1" presStyleIdx="2" presStyleCnt="3"/>
      <dgm:spPr/>
      <dgm:t>
        <a:bodyPr/>
        <a:lstStyle/>
        <a:p>
          <a:endParaRPr lang="en-US"/>
        </a:p>
      </dgm:t>
    </dgm:pt>
    <dgm:pt modelId="{0020F6E0-44DF-4835-9492-C51E4C6742AE}" type="pres">
      <dgm:prSet presAssocID="{7058F44E-8EBB-4747-AC58-3FD91A5EAE9E}" presName="imageaccent3" presStyleCnt="0"/>
      <dgm:spPr/>
    </dgm:pt>
    <dgm:pt modelId="{027BDEF9-285F-4E95-9F21-054C920D182F}" type="pres">
      <dgm:prSet presAssocID="{7058F44E-8EBB-4747-AC58-3FD91A5EAE9E}" presName="accentRepeatNode" presStyleLbl="solidAlignAcc1" presStyleIdx="5" presStyleCnt="6"/>
      <dgm:spPr/>
    </dgm:pt>
  </dgm:ptLst>
  <dgm:cxnLst>
    <dgm:cxn modelId="{FFAF35C8-DD89-4380-B81E-D3F4A81A4A23}" type="presOf" srcId="{D5521D93-D7B3-4700-83C6-77518BC91426}" destId="{F56ACC73-CF1B-4ED3-8FF5-CDD7354EB65D}" srcOrd="0" destOrd="0" presId="urn:microsoft.com/office/officeart/2008/layout/HexagonCluster"/>
    <dgm:cxn modelId="{F96AD2E8-F0A2-4F1D-911A-42EEC4725ECE}" srcId="{D5521D93-D7B3-4700-83C6-77518BC91426}" destId="{044D10CA-1EA7-4079-9DCE-DCE688F5F30A}" srcOrd="1" destOrd="0" parTransId="{83CE3BFB-E3A6-4DC6-9A0D-14B2835638D7}" sibTransId="{8C423B63-71B0-4362-BFC1-C5538C63CF7E}"/>
    <dgm:cxn modelId="{94355BDE-18EA-4298-9687-80D82C89F5D4}" type="presOf" srcId="{765F5BEE-A2C8-4D1C-9DE9-C272853224F2}" destId="{63E42D16-36AF-459F-842F-7919C1A8FBBA}" srcOrd="0" destOrd="0" presId="urn:microsoft.com/office/officeart/2008/layout/HexagonCluster"/>
    <dgm:cxn modelId="{EE4370F0-3BE3-4B01-976B-3C09E0D9EE0F}" srcId="{D5521D93-D7B3-4700-83C6-77518BC91426}" destId="{686608B7-5B0B-4596-B716-4E523ED02D70}" srcOrd="2" destOrd="0" parTransId="{8DD3A354-7598-4138-91F1-B2B06C5BDCD9}" sibTransId="{7058F44E-8EBB-4747-AC58-3FD91A5EAE9E}"/>
    <dgm:cxn modelId="{D1F23304-47F3-4B76-9594-EB53EA51E0CF}" type="presOf" srcId="{8C423B63-71B0-4362-BFC1-C5538C63CF7E}" destId="{85BFCC34-5971-4206-AABE-CBF1938CE7B3}" srcOrd="0" destOrd="0" presId="urn:microsoft.com/office/officeart/2008/layout/HexagonCluster"/>
    <dgm:cxn modelId="{407EF122-C946-4923-AFCB-164BB5EEAA41}" type="presOf" srcId="{FD353DD1-4FAE-4CBF-AA13-C45E4AD3B117}" destId="{0C6C9796-59F9-4D07-9EB9-B1711B5F5FBB}" srcOrd="0" destOrd="0" presId="urn:microsoft.com/office/officeart/2008/layout/HexagonCluster"/>
    <dgm:cxn modelId="{117FE644-34B4-41BB-8B97-DD82C5AD1014}" type="presOf" srcId="{044D10CA-1EA7-4079-9DCE-DCE688F5F30A}" destId="{AF545AF9-FBF3-4A07-BB37-8A1B92F23CD5}" srcOrd="0" destOrd="0" presId="urn:microsoft.com/office/officeart/2008/layout/HexagonCluster"/>
    <dgm:cxn modelId="{FD4BF936-1B71-4F02-874A-69B9A553D69A}" type="presOf" srcId="{686608B7-5B0B-4596-B716-4E523ED02D70}" destId="{410C096F-363E-4563-B832-A84B9559B869}" srcOrd="0" destOrd="0" presId="urn:microsoft.com/office/officeart/2008/layout/HexagonCluster"/>
    <dgm:cxn modelId="{4DDAEB72-20E2-4589-A76D-9244E642F81A}" type="presOf" srcId="{7058F44E-8EBB-4747-AC58-3FD91A5EAE9E}" destId="{FFE24D0A-15B2-4332-80FA-BD265F327410}" srcOrd="0" destOrd="0" presId="urn:microsoft.com/office/officeart/2008/layout/HexagonCluster"/>
    <dgm:cxn modelId="{F35A95C3-C41B-4BAB-BA28-D2F0D9D2D0ED}" srcId="{D5521D93-D7B3-4700-83C6-77518BC91426}" destId="{FD353DD1-4FAE-4CBF-AA13-C45E4AD3B117}" srcOrd="0" destOrd="0" parTransId="{114CC77F-70E7-4409-95C0-B520A16349FE}" sibTransId="{765F5BEE-A2C8-4D1C-9DE9-C272853224F2}"/>
    <dgm:cxn modelId="{D31C8AA2-3601-4AB9-A6F2-1160A85F9111}" type="presParOf" srcId="{F56ACC73-CF1B-4ED3-8FF5-CDD7354EB65D}" destId="{B6FBED2C-4291-4EF9-BBEC-0E2B9594471A}" srcOrd="0" destOrd="0" presId="urn:microsoft.com/office/officeart/2008/layout/HexagonCluster"/>
    <dgm:cxn modelId="{1F86584E-0D31-41BA-A408-F7F2A26F4FE5}" type="presParOf" srcId="{B6FBED2C-4291-4EF9-BBEC-0E2B9594471A}" destId="{0C6C9796-59F9-4D07-9EB9-B1711B5F5FBB}" srcOrd="0" destOrd="0" presId="urn:microsoft.com/office/officeart/2008/layout/HexagonCluster"/>
    <dgm:cxn modelId="{965BE41B-A857-44B7-9906-11530792C118}" type="presParOf" srcId="{F56ACC73-CF1B-4ED3-8FF5-CDD7354EB65D}" destId="{CA68429A-CB9A-4C95-8B72-84FD29B99161}" srcOrd="1" destOrd="0" presId="urn:microsoft.com/office/officeart/2008/layout/HexagonCluster"/>
    <dgm:cxn modelId="{BD08AD79-34C9-4A4A-BD0A-10E44BF57BD8}" type="presParOf" srcId="{CA68429A-CB9A-4C95-8B72-84FD29B99161}" destId="{2E737560-1228-42F6-AC99-5002633F157B}" srcOrd="0" destOrd="0" presId="urn:microsoft.com/office/officeart/2008/layout/HexagonCluster"/>
    <dgm:cxn modelId="{B2ED41D2-3F60-44F7-B9BD-2FA4858634BA}" type="presParOf" srcId="{F56ACC73-CF1B-4ED3-8FF5-CDD7354EB65D}" destId="{7154D6FF-89CB-4315-8F80-F3DEB4B8118A}" srcOrd="2" destOrd="0" presId="urn:microsoft.com/office/officeart/2008/layout/HexagonCluster"/>
    <dgm:cxn modelId="{CF780739-6253-4452-952A-DC1F68138D06}" type="presParOf" srcId="{7154D6FF-89CB-4315-8F80-F3DEB4B8118A}" destId="{63E42D16-36AF-459F-842F-7919C1A8FBBA}" srcOrd="0" destOrd="0" presId="urn:microsoft.com/office/officeart/2008/layout/HexagonCluster"/>
    <dgm:cxn modelId="{CA0582D3-2D4F-40DC-9CF1-334B9680761F}" type="presParOf" srcId="{F56ACC73-CF1B-4ED3-8FF5-CDD7354EB65D}" destId="{DD10A944-6A93-472B-9F9D-6A00A81F3967}" srcOrd="3" destOrd="0" presId="urn:microsoft.com/office/officeart/2008/layout/HexagonCluster"/>
    <dgm:cxn modelId="{DCFE1137-6AAD-4522-B697-61FC396BD897}" type="presParOf" srcId="{DD10A944-6A93-472B-9F9D-6A00A81F3967}" destId="{FE8BBD31-A2A4-42CD-870E-FDF56B45FB2B}" srcOrd="0" destOrd="0" presId="urn:microsoft.com/office/officeart/2008/layout/HexagonCluster"/>
    <dgm:cxn modelId="{EF894326-0FCE-4B1B-A354-E5C9B5903283}" type="presParOf" srcId="{F56ACC73-CF1B-4ED3-8FF5-CDD7354EB65D}" destId="{7B230DAC-8CCB-4119-8F68-DCBD396C8E92}" srcOrd="4" destOrd="0" presId="urn:microsoft.com/office/officeart/2008/layout/HexagonCluster"/>
    <dgm:cxn modelId="{5BE7DBF2-8576-4EE6-8543-4E69FD6DCA28}" type="presParOf" srcId="{7B230DAC-8CCB-4119-8F68-DCBD396C8E92}" destId="{AF545AF9-FBF3-4A07-BB37-8A1B92F23CD5}" srcOrd="0" destOrd="0" presId="urn:microsoft.com/office/officeart/2008/layout/HexagonCluster"/>
    <dgm:cxn modelId="{F27B0C7D-7AD7-46A9-9036-D0F9B9B53E5E}" type="presParOf" srcId="{F56ACC73-CF1B-4ED3-8FF5-CDD7354EB65D}" destId="{059B93CE-0BF0-44F9-AEF0-FB04FECC2412}" srcOrd="5" destOrd="0" presId="urn:microsoft.com/office/officeart/2008/layout/HexagonCluster"/>
    <dgm:cxn modelId="{8D8C1617-E46A-44E0-9513-F06C41A93A56}" type="presParOf" srcId="{059B93CE-0BF0-44F9-AEF0-FB04FECC2412}" destId="{7F4C489A-F08B-4CAD-8413-9FA40203036A}" srcOrd="0" destOrd="0" presId="urn:microsoft.com/office/officeart/2008/layout/HexagonCluster"/>
    <dgm:cxn modelId="{95EDE5D8-54E5-4FD9-85DB-3EF0E92631C4}" type="presParOf" srcId="{F56ACC73-CF1B-4ED3-8FF5-CDD7354EB65D}" destId="{295EEE45-B284-4D8F-B4C2-0AE88E4260D3}" srcOrd="6" destOrd="0" presId="urn:microsoft.com/office/officeart/2008/layout/HexagonCluster"/>
    <dgm:cxn modelId="{BA24B9B3-FB16-4D42-9B22-C5DDAF9A5DBB}" type="presParOf" srcId="{295EEE45-B284-4D8F-B4C2-0AE88E4260D3}" destId="{85BFCC34-5971-4206-AABE-CBF1938CE7B3}" srcOrd="0" destOrd="0" presId="urn:microsoft.com/office/officeart/2008/layout/HexagonCluster"/>
    <dgm:cxn modelId="{30AAED0E-3CD9-44DA-8270-0D543F557757}" type="presParOf" srcId="{F56ACC73-CF1B-4ED3-8FF5-CDD7354EB65D}" destId="{DDC49DF0-108E-451D-A128-E66D60E82240}" srcOrd="7" destOrd="0" presId="urn:microsoft.com/office/officeart/2008/layout/HexagonCluster"/>
    <dgm:cxn modelId="{EA1C40FB-9542-4FE3-99BB-15AD21D42FE4}" type="presParOf" srcId="{DDC49DF0-108E-451D-A128-E66D60E82240}" destId="{13861E55-607E-41F5-8890-89110964E670}" srcOrd="0" destOrd="0" presId="urn:microsoft.com/office/officeart/2008/layout/HexagonCluster"/>
    <dgm:cxn modelId="{762D0FF3-EF4E-4A85-A230-7F01EB88EACD}" type="presParOf" srcId="{F56ACC73-CF1B-4ED3-8FF5-CDD7354EB65D}" destId="{B2DAAE0F-0F63-4D3C-A418-B363697B7AE9}" srcOrd="8" destOrd="0" presId="urn:microsoft.com/office/officeart/2008/layout/HexagonCluster"/>
    <dgm:cxn modelId="{87F58DB6-29B7-4653-902A-DCF963120D99}" type="presParOf" srcId="{B2DAAE0F-0F63-4D3C-A418-B363697B7AE9}" destId="{410C096F-363E-4563-B832-A84B9559B869}" srcOrd="0" destOrd="0" presId="urn:microsoft.com/office/officeart/2008/layout/HexagonCluster"/>
    <dgm:cxn modelId="{F9E2B2B5-E85C-4022-8883-1B034F983BEE}" type="presParOf" srcId="{F56ACC73-CF1B-4ED3-8FF5-CDD7354EB65D}" destId="{F6750818-D704-4DE4-B570-794B9CE406CD}" srcOrd="9" destOrd="0" presId="urn:microsoft.com/office/officeart/2008/layout/HexagonCluster"/>
    <dgm:cxn modelId="{CCBC8DE2-9151-4E63-8413-0B46FA33C803}" type="presParOf" srcId="{F6750818-D704-4DE4-B570-794B9CE406CD}" destId="{8975BE40-7FE1-4408-8247-EE5937DAC367}" srcOrd="0" destOrd="0" presId="urn:microsoft.com/office/officeart/2008/layout/HexagonCluster"/>
    <dgm:cxn modelId="{5E3A5239-E013-432F-8B3F-6EE546D38165}" type="presParOf" srcId="{F56ACC73-CF1B-4ED3-8FF5-CDD7354EB65D}" destId="{AE3720CB-9AC1-4E54-9916-D83F64CD618E}" srcOrd="10" destOrd="0" presId="urn:microsoft.com/office/officeart/2008/layout/HexagonCluster"/>
    <dgm:cxn modelId="{2787743A-A0E5-4CE5-9A1F-9731C5D26F33}" type="presParOf" srcId="{AE3720CB-9AC1-4E54-9916-D83F64CD618E}" destId="{FFE24D0A-15B2-4332-80FA-BD265F327410}" srcOrd="0" destOrd="0" presId="urn:microsoft.com/office/officeart/2008/layout/HexagonCluster"/>
    <dgm:cxn modelId="{E0C6FFEE-9104-4189-9D78-AC0002F879A0}" type="presParOf" srcId="{F56ACC73-CF1B-4ED3-8FF5-CDD7354EB65D}" destId="{0020F6E0-44DF-4835-9492-C51E4C6742AE}" srcOrd="11" destOrd="0" presId="urn:microsoft.com/office/officeart/2008/layout/HexagonCluster"/>
    <dgm:cxn modelId="{97D36FBB-FBD5-4C69-9627-88222DE8A32E}" type="presParOf" srcId="{0020F6E0-44DF-4835-9492-C51E4C6742AE}" destId="{027BDEF9-285F-4E95-9F21-054C920D182F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587AC8-A381-4458-BF8D-D221F4A0CB1B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993728-A66C-4D77-B822-F5D01742AFD1}">
      <dgm:prSet/>
      <dgm:spPr/>
      <dgm:t>
        <a:bodyPr/>
        <a:lstStyle/>
        <a:p>
          <a:pPr rtl="0"/>
          <a:r>
            <a:rPr lang="ru-RU" dirty="0" smtClean="0"/>
            <a:t>Римское частное право</a:t>
          </a:r>
          <a:endParaRPr lang="ru-RU" dirty="0"/>
        </a:p>
      </dgm:t>
    </dgm:pt>
    <dgm:pt modelId="{4F9F0E52-3C01-41E3-809E-11FB509CFF8C}" type="parTrans" cxnId="{F05DED49-34B9-4C10-AE9D-2DEBEFD50730}">
      <dgm:prSet/>
      <dgm:spPr/>
      <dgm:t>
        <a:bodyPr/>
        <a:lstStyle/>
        <a:p>
          <a:endParaRPr lang="ru-RU"/>
        </a:p>
      </dgm:t>
    </dgm:pt>
    <dgm:pt modelId="{FB5C8C13-DA3A-4F69-9F32-C3F08470A20E}" type="sibTrans" cxnId="{F05DED49-34B9-4C10-AE9D-2DEBEFD50730}">
      <dgm:prSet/>
      <dgm:spPr/>
      <dgm:t>
        <a:bodyPr/>
        <a:lstStyle/>
        <a:p>
          <a:endParaRPr lang="ru-RU"/>
        </a:p>
      </dgm:t>
    </dgm:pt>
    <dgm:pt modelId="{4F973601-4D9E-486B-9FBC-FADBB050923A}">
      <dgm:prSet/>
      <dgm:spPr/>
      <dgm:t>
        <a:bodyPr/>
        <a:lstStyle/>
        <a:p>
          <a:pPr rtl="0"/>
          <a:r>
            <a:rPr lang="ru-RU" dirty="0" smtClean="0"/>
            <a:t>Римское гражданское право</a:t>
          </a:r>
          <a:endParaRPr lang="ru-RU" dirty="0"/>
        </a:p>
      </dgm:t>
    </dgm:pt>
    <dgm:pt modelId="{E2F23A53-10A4-4755-8756-F9CCC9441296}" type="parTrans" cxnId="{D65D1C28-1AB6-4997-8A0C-61159E0621B1}">
      <dgm:prSet/>
      <dgm:spPr/>
      <dgm:t>
        <a:bodyPr/>
        <a:lstStyle/>
        <a:p>
          <a:endParaRPr lang="ru-RU"/>
        </a:p>
      </dgm:t>
    </dgm:pt>
    <dgm:pt modelId="{D6B04195-F94D-4B45-BE9F-095492D07C35}" type="sibTrans" cxnId="{D65D1C28-1AB6-4997-8A0C-61159E0621B1}">
      <dgm:prSet/>
      <dgm:spPr/>
      <dgm:t>
        <a:bodyPr/>
        <a:lstStyle/>
        <a:p>
          <a:endParaRPr lang="ru-RU"/>
        </a:p>
      </dgm:t>
    </dgm:pt>
    <dgm:pt modelId="{9464A880-0677-4437-84DE-D73993138C83}">
      <dgm:prSet/>
      <dgm:spPr/>
      <dgm:t>
        <a:bodyPr/>
        <a:lstStyle/>
        <a:p>
          <a:pPr rtl="0"/>
          <a:r>
            <a:rPr lang="ru-RU" dirty="0" smtClean="0"/>
            <a:t>Известные понятия</a:t>
          </a:r>
          <a:endParaRPr lang="ru-RU" dirty="0"/>
        </a:p>
      </dgm:t>
    </dgm:pt>
    <dgm:pt modelId="{EEB741DE-058E-46E6-B3A5-C4D275FB1B09}" type="parTrans" cxnId="{893D4B0C-C068-461B-B340-1A98555FD6A9}">
      <dgm:prSet/>
      <dgm:spPr/>
      <dgm:t>
        <a:bodyPr/>
        <a:lstStyle/>
        <a:p>
          <a:endParaRPr lang="ru-RU"/>
        </a:p>
      </dgm:t>
    </dgm:pt>
    <dgm:pt modelId="{A006567F-C045-4B80-BF0D-B2EAF530050F}" type="sibTrans" cxnId="{893D4B0C-C068-461B-B340-1A98555FD6A9}">
      <dgm:prSet/>
      <dgm:spPr/>
      <dgm:t>
        <a:bodyPr/>
        <a:lstStyle/>
        <a:p>
          <a:endParaRPr lang="ru-RU"/>
        </a:p>
      </dgm:t>
    </dgm:pt>
    <dgm:pt modelId="{10F95612-7B15-4401-917C-50BE5CF091B4}">
      <dgm:prSet/>
      <dgm:spPr/>
      <dgm:t>
        <a:bodyPr/>
        <a:lstStyle/>
        <a:p>
          <a:pPr rtl="0"/>
          <a:r>
            <a:rPr lang="ru-RU" smtClean="0"/>
            <a:t>Римское право</a:t>
          </a:r>
          <a:endParaRPr lang="ru-RU" dirty="0"/>
        </a:p>
      </dgm:t>
    </dgm:pt>
    <dgm:pt modelId="{BE44D858-7F77-4D3D-9848-E21478E41E6E}" type="parTrans" cxnId="{CCB40709-9538-439D-A7E8-8F6FAA755CFC}">
      <dgm:prSet/>
      <dgm:spPr/>
      <dgm:t>
        <a:bodyPr/>
        <a:lstStyle/>
        <a:p>
          <a:endParaRPr lang="ru-RU"/>
        </a:p>
      </dgm:t>
    </dgm:pt>
    <dgm:pt modelId="{F603B2C3-12CF-49C2-96BC-BFF414E11EA4}" type="sibTrans" cxnId="{CCB40709-9538-439D-A7E8-8F6FAA755CFC}">
      <dgm:prSet/>
      <dgm:spPr/>
      <dgm:t>
        <a:bodyPr/>
        <a:lstStyle/>
        <a:p>
          <a:endParaRPr lang="ru-RU"/>
        </a:p>
      </dgm:t>
    </dgm:pt>
    <dgm:pt modelId="{899D41B6-75B0-4A22-895C-7771D1ACC123}" type="pres">
      <dgm:prSet presAssocID="{DB587AC8-A381-4458-BF8D-D221F4A0CB1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CA60A6-B038-423C-9146-49BBE02858CC}" type="pres">
      <dgm:prSet presAssocID="{DB587AC8-A381-4458-BF8D-D221F4A0CB1B}" presName="ellipse" presStyleLbl="trBgShp" presStyleIdx="0" presStyleCnt="1"/>
      <dgm:spPr/>
    </dgm:pt>
    <dgm:pt modelId="{F2F96549-DF97-4DB3-BA37-2C0466D292E2}" type="pres">
      <dgm:prSet presAssocID="{DB587AC8-A381-4458-BF8D-D221F4A0CB1B}" presName="arrow1" presStyleLbl="fgShp" presStyleIdx="0" presStyleCnt="1"/>
      <dgm:spPr/>
    </dgm:pt>
    <dgm:pt modelId="{EA447AC3-2069-4878-9A14-671BD31A4969}" type="pres">
      <dgm:prSet presAssocID="{DB587AC8-A381-4458-BF8D-D221F4A0CB1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8F6778-4D81-46AF-B9CF-AAAB2F3E06C9}" type="pres">
      <dgm:prSet presAssocID="{4F973601-4D9E-486B-9FBC-FADBB050923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8BAE0-FDC7-4370-A486-C1D92D316BED}" type="pres">
      <dgm:prSet presAssocID="{10F95612-7B15-4401-917C-50BE5CF091B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43B68-29CA-4AFA-9011-938E1A6D2DC9}" type="pres">
      <dgm:prSet presAssocID="{9464A880-0677-4437-84DE-D73993138C83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4D3D5-8D7E-47D6-93B8-4870F5F118D3}" type="pres">
      <dgm:prSet presAssocID="{DB587AC8-A381-4458-BF8D-D221F4A0CB1B}" presName="funnel" presStyleLbl="trAlignAcc1" presStyleIdx="0" presStyleCnt="1"/>
      <dgm:spPr/>
    </dgm:pt>
  </dgm:ptLst>
  <dgm:cxnLst>
    <dgm:cxn modelId="{3BC0386B-FE86-40B2-8692-6578409F6382}" type="presOf" srcId="{4F973601-4D9E-486B-9FBC-FADBB050923A}" destId="{7248BAE0-FDC7-4370-A486-C1D92D316BED}" srcOrd="0" destOrd="0" presId="urn:microsoft.com/office/officeart/2005/8/layout/funnel1"/>
    <dgm:cxn modelId="{688E4B59-42BA-4A68-942A-C5C24F7688B1}" type="presOf" srcId="{10F95612-7B15-4401-917C-50BE5CF091B4}" destId="{618F6778-4D81-46AF-B9CF-AAAB2F3E06C9}" srcOrd="0" destOrd="0" presId="urn:microsoft.com/office/officeart/2005/8/layout/funnel1"/>
    <dgm:cxn modelId="{D65D1C28-1AB6-4997-8A0C-61159E0621B1}" srcId="{DB587AC8-A381-4458-BF8D-D221F4A0CB1B}" destId="{4F973601-4D9E-486B-9FBC-FADBB050923A}" srcOrd="1" destOrd="0" parTransId="{E2F23A53-10A4-4755-8756-F9CCC9441296}" sibTransId="{D6B04195-F94D-4B45-BE9F-095492D07C35}"/>
    <dgm:cxn modelId="{F05DED49-34B9-4C10-AE9D-2DEBEFD50730}" srcId="{DB587AC8-A381-4458-BF8D-D221F4A0CB1B}" destId="{DC993728-A66C-4D77-B822-F5D01742AFD1}" srcOrd="0" destOrd="0" parTransId="{4F9F0E52-3C01-41E3-809E-11FB509CFF8C}" sibTransId="{FB5C8C13-DA3A-4F69-9F32-C3F08470A20E}"/>
    <dgm:cxn modelId="{750F3310-F339-48F7-B691-86DFAC9391EB}" type="presOf" srcId="{DC993728-A66C-4D77-B822-F5D01742AFD1}" destId="{E9943B68-29CA-4AFA-9011-938E1A6D2DC9}" srcOrd="0" destOrd="0" presId="urn:microsoft.com/office/officeart/2005/8/layout/funnel1"/>
    <dgm:cxn modelId="{80A06175-5DFA-4232-B3D1-A6DB8B55F27F}" type="presOf" srcId="{DB587AC8-A381-4458-BF8D-D221F4A0CB1B}" destId="{899D41B6-75B0-4A22-895C-7771D1ACC123}" srcOrd="0" destOrd="0" presId="urn:microsoft.com/office/officeart/2005/8/layout/funnel1"/>
    <dgm:cxn modelId="{893D4B0C-C068-461B-B340-1A98555FD6A9}" srcId="{DB587AC8-A381-4458-BF8D-D221F4A0CB1B}" destId="{9464A880-0677-4437-84DE-D73993138C83}" srcOrd="3" destOrd="0" parTransId="{EEB741DE-058E-46E6-B3A5-C4D275FB1B09}" sibTransId="{A006567F-C045-4B80-BF0D-B2EAF530050F}"/>
    <dgm:cxn modelId="{A166BC3B-E2B0-4C87-BFD9-3E643011E531}" type="presOf" srcId="{9464A880-0677-4437-84DE-D73993138C83}" destId="{EA447AC3-2069-4878-9A14-671BD31A4969}" srcOrd="0" destOrd="0" presId="urn:microsoft.com/office/officeart/2005/8/layout/funnel1"/>
    <dgm:cxn modelId="{CCB40709-9538-439D-A7E8-8F6FAA755CFC}" srcId="{DB587AC8-A381-4458-BF8D-D221F4A0CB1B}" destId="{10F95612-7B15-4401-917C-50BE5CF091B4}" srcOrd="2" destOrd="0" parTransId="{BE44D858-7F77-4D3D-9848-E21478E41E6E}" sibTransId="{F603B2C3-12CF-49C2-96BC-BFF414E11EA4}"/>
    <dgm:cxn modelId="{6E59F1F8-68DE-40BD-B332-5CFBAC287DAB}" type="presParOf" srcId="{899D41B6-75B0-4A22-895C-7771D1ACC123}" destId="{6ECA60A6-B038-423C-9146-49BBE02858CC}" srcOrd="0" destOrd="0" presId="urn:microsoft.com/office/officeart/2005/8/layout/funnel1"/>
    <dgm:cxn modelId="{B77D5785-5A9B-48CE-90DC-0395C4BE3911}" type="presParOf" srcId="{899D41B6-75B0-4A22-895C-7771D1ACC123}" destId="{F2F96549-DF97-4DB3-BA37-2C0466D292E2}" srcOrd="1" destOrd="0" presId="urn:microsoft.com/office/officeart/2005/8/layout/funnel1"/>
    <dgm:cxn modelId="{7B90BE0D-29F6-461F-9949-E1848BC27C70}" type="presParOf" srcId="{899D41B6-75B0-4A22-895C-7771D1ACC123}" destId="{EA447AC3-2069-4878-9A14-671BD31A4969}" srcOrd="2" destOrd="0" presId="urn:microsoft.com/office/officeart/2005/8/layout/funnel1"/>
    <dgm:cxn modelId="{44276486-64A9-4C27-9E28-DF135A27C7BD}" type="presParOf" srcId="{899D41B6-75B0-4A22-895C-7771D1ACC123}" destId="{618F6778-4D81-46AF-B9CF-AAAB2F3E06C9}" srcOrd="3" destOrd="0" presId="urn:microsoft.com/office/officeart/2005/8/layout/funnel1"/>
    <dgm:cxn modelId="{B75C9C66-E47C-4A6F-85E7-BFA29872D627}" type="presParOf" srcId="{899D41B6-75B0-4A22-895C-7771D1ACC123}" destId="{7248BAE0-FDC7-4370-A486-C1D92D316BED}" srcOrd="4" destOrd="0" presId="urn:microsoft.com/office/officeart/2005/8/layout/funnel1"/>
    <dgm:cxn modelId="{6E627BCD-A94A-41AC-8829-B840C1086D54}" type="presParOf" srcId="{899D41B6-75B0-4A22-895C-7771D1ACC123}" destId="{E9943B68-29CA-4AFA-9011-938E1A6D2DC9}" srcOrd="5" destOrd="0" presId="urn:microsoft.com/office/officeart/2005/8/layout/funnel1"/>
    <dgm:cxn modelId="{81501343-C51A-451F-A9C1-FFE49FBEC196}" type="presParOf" srcId="{899D41B6-75B0-4A22-895C-7771D1ACC123}" destId="{4984D3D5-8D7E-47D6-93B8-4870F5F118D3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CC92260-FBB3-4583-BF51-6C9B1D484C2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6B823E-67A0-45FE-AF6D-3C3ACD371C61}">
      <dgm:prSet phldrT="[Текст]"/>
      <dgm:spPr/>
      <dgm:t>
        <a:bodyPr/>
        <a:lstStyle/>
        <a:p>
          <a:r>
            <a:rPr lang="be-BY" b="1" dirty="0" smtClean="0"/>
            <a:t>«Классическое римское право» </a:t>
          </a:r>
          <a:br>
            <a:rPr lang="be-BY" b="1" dirty="0" smtClean="0"/>
          </a:br>
          <a:endParaRPr lang="ru-RU" dirty="0"/>
        </a:p>
      </dgm:t>
    </dgm:pt>
    <dgm:pt modelId="{B70449C1-E09F-4E9E-A420-8C4B11834856}" type="parTrans" cxnId="{C5540FA1-C351-4414-8C44-74DDDA8577F1}">
      <dgm:prSet/>
      <dgm:spPr/>
      <dgm:t>
        <a:bodyPr/>
        <a:lstStyle/>
        <a:p>
          <a:endParaRPr lang="ru-RU"/>
        </a:p>
      </dgm:t>
    </dgm:pt>
    <dgm:pt modelId="{7453865C-5FF4-4BDF-B533-B7A969A8311D}" type="sibTrans" cxnId="{C5540FA1-C351-4414-8C44-74DDDA8577F1}">
      <dgm:prSet/>
      <dgm:spPr/>
      <dgm:t>
        <a:bodyPr/>
        <a:lstStyle/>
        <a:p>
          <a:endParaRPr lang="ru-RU"/>
        </a:p>
      </dgm:t>
    </dgm:pt>
    <dgm:pt modelId="{F48A2D64-BF2A-44B1-9515-10C96D53FBA9}">
      <dgm:prSet phldrT="[Текст]"/>
      <dgm:spPr/>
      <dgm:t>
        <a:bodyPr/>
        <a:lstStyle/>
        <a:p>
          <a:r>
            <a:rPr lang="en-US" dirty="0" smtClean="0"/>
            <a:t>VIII</a:t>
          </a:r>
          <a:r>
            <a:rPr lang="ru-RU" dirty="0" smtClean="0"/>
            <a:t> в до н.э. – </a:t>
          </a:r>
          <a:r>
            <a:rPr lang="en-US" dirty="0" smtClean="0"/>
            <a:t>V</a:t>
          </a:r>
          <a:r>
            <a:rPr lang="ru-RU" dirty="0" smtClean="0"/>
            <a:t> в н.э. </a:t>
          </a:r>
          <a:endParaRPr lang="ru-RU" dirty="0"/>
        </a:p>
      </dgm:t>
    </dgm:pt>
    <dgm:pt modelId="{4BEF506A-FACA-4A68-B225-8F0D2232328B}" type="parTrans" cxnId="{B8D3AE89-ED50-4DD7-8F15-36E7A7CC7D67}">
      <dgm:prSet/>
      <dgm:spPr/>
      <dgm:t>
        <a:bodyPr/>
        <a:lstStyle/>
        <a:p>
          <a:endParaRPr lang="ru-RU"/>
        </a:p>
      </dgm:t>
    </dgm:pt>
    <dgm:pt modelId="{25E7F23A-60F2-4CE8-A870-84856203D362}" type="sibTrans" cxnId="{B8D3AE89-ED50-4DD7-8F15-36E7A7CC7D67}">
      <dgm:prSet/>
      <dgm:spPr/>
      <dgm:t>
        <a:bodyPr/>
        <a:lstStyle/>
        <a:p>
          <a:endParaRPr lang="ru-RU"/>
        </a:p>
      </dgm:t>
    </dgm:pt>
    <dgm:pt modelId="{5DA09BC2-863F-461F-80D2-73A226CFF599}">
      <dgm:prSet phldrT="[Текст]"/>
      <dgm:spPr/>
      <dgm:t>
        <a:bodyPr/>
        <a:lstStyle/>
        <a:p>
          <a:r>
            <a:rPr lang="ru-RU" b="1" dirty="0" smtClean="0"/>
            <a:t>«Расцвет римского права» </a:t>
          </a:r>
          <a:br>
            <a:rPr lang="ru-RU" b="1" dirty="0" smtClean="0"/>
          </a:br>
          <a:endParaRPr lang="ru-RU" dirty="0"/>
        </a:p>
      </dgm:t>
    </dgm:pt>
    <dgm:pt modelId="{7D0F255E-A5D7-4373-944E-AA13C9A3D430}" type="parTrans" cxnId="{2FD86CE9-93E6-4F67-A291-B6BFAA3D33DB}">
      <dgm:prSet/>
      <dgm:spPr/>
      <dgm:t>
        <a:bodyPr/>
        <a:lstStyle/>
        <a:p>
          <a:endParaRPr lang="ru-RU"/>
        </a:p>
      </dgm:t>
    </dgm:pt>
    <dgm:pt modelId="{B1DD1045-3D95-4688-8550-4B2A30DB793A}" type="sibTrans" cxnId="{2FD86CE9-93E6-4F67-A291-B6BFAA3D33DB}">
      <dgm:prSet/>
      <dgm:spPr/>
      <dgm:t>
        <a:bodyPr/>
        <a:lstStyle/>
        <a:p>
          <a:endParaRPr lang="ru-RU"/>
        </a:p>
      </dgm:t>
    </dgm:pt>
    <dgm:pt modelId="{6E7923A9-6E7F-44E6-9351-FC12562A7B3E}">
      <dgm:prSet phldrT="[Текст]"/>
      <dgm:spPr/>
      <dgm:t>
        <a:bodyPr/>
        <a:lstStyle/>
        <a:p>
          <a:r>
            <a:rPr lang="en-US" dirty="0" smtClean="0"/>
            <a:t>c VI</a:t>
          </a:r>
          <a:r>
            <a:rPr lang="ru-RU" dirty="0" smtClean="0"/>
            <a:t> </a:t>
          </a:r>
          <a:r>
            <a:rPr lang="be-BY" dirty="0" smtClean="0"/>
            <a:t>в. н.э. по настоящее время</a:t>
          </a:r>
          <a:endParaRPr lang="ru-RU" dirty="0"/>
        </a:p>
      </dgm:t>
    </dgm:pt>
    <dgm:pt modelId="{E32C8D1C-FEB5-4C15-9D13-03B1F6559A84}" type="parTrans" cxnId="{7374297B-3A47-4BC3-9121-F348B835A7C8}">
      <dgm:prSet/>
      <dgm:spPr/>
      <dgm:t>
        <a:bodyPr/>
        <a:lstStyle/>
        <a:p>
          <a:endParaRPr lang="ru-RU"/>
        </a:p>
      </dgm:t>
    </dgm:pt>
    <dgm:pt modelId="{411044B0-98ED-4CC0-8840-390346B46744}" type="sibTrans" cxnId="{7374297B-3A47-4BC3-9121-F348B835A7C8}">
      <dgm:prSet/>
      <dgm:spPr/>
      <dgm:t>
        <a:bodyPr/>
        <a:lstStyle/>
        <a:p>
          <a:endParaRPr lang="ru-RU"/>
        </a:p>
      </dgm:t>
    </dgm:pt>
    <dgm:pt modelId="{EAE371A8-E6CB-4CEE-B51A-84D032CF53BC}" type="pres">
      <dgm:prSet presAssocID="{4CC92260-FBB3-4583-BF51-6C9B1D484C2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DD47B8-9C30-4CA0-AD3E-6551E3530E46}" type="pres">
      <dgm:prSet presAssocID="{FE6B823E-67A0-45FE-AF6D-3C3ACD371C6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EBA63C-742E-4A1E-A983-7A3D5FD2E354}" type="pres">
      <dgm:prSet presAssocID="{FE6B823E-67A0-45FE-AF6D-3C3ACD371C6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C4BC73-246C-442D-805B-9DB1E8A8F81E}" type="pres">
      <dgm:prSet presAssocID="{5DA09BC2-863F-461F-80D2-73A226CFF5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25D51-0E2B-43B5-BD7C-ABE0F51096B4}" type="pres">
      <dgm:prSet presAssocID="{5DA09BC2-863F-461F-80D2-73A226CFF59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86CE9-93E6-4F67-A291-B6BFAA3D33DB}" srcId="{4CC92260-FBB3-4583-BF51-6C9B1D484C27}" destId="{5DA09BC2-863F-461F-80D2-73A226CFF599}" srcOrd="1" destOrd="0" parTransId="{7D0F255E-A5D7-4373-944E-AA13C9A3D430}" sibTransId="{B1DD1045-3D95-4688-8550-4B2A30DB793A}"/>
    <dgm:cxn modelId="{F1CC3E14-E44B-4D7B-BF8E-0586E86F1DF5}" type="presOf" srcId="{F48A2D64-BF2A-44B1-9515-10C96D53FBA9}" destId="{2FEBA63C-742E-4A1E-A983-7A3D5FD2E354}" srcOrd="0" destOrd="0" presId="urn:microsoft.com/office/officeart/2005/8/layout/vList2"/>
    <dgm:cxn modelId="{C5540FA1-C351-4414-8C44-74DDDA8577F1}" srcId="{4CC92260-FBB3-4583-BF51-6C9B1D484C27}" destId="{FE6B823E-67A0-45FE-AF6D-3C3ACD371C61}" srcOrd="0" destOrd="0" parTransId="{B70449C1-E09F-4E9E-A420-8C4B11834856}" sibTransId="{7453865C-5FF4-4BDF-B533-B7A969A8311D}"/>
    <dgm:cxn modelId="{1DFA0F46-11B4-43C0-ABBE-0462FC86FCB3}" type="presOf" srcId="{6E7923A9-6E7F-44E6-9351-FC12562A7B3E}" destId="{40F25D51-0E2B-43B5-BD7C-ABE0F51096B4}" srcOrd="0" destOrd="0" presId="urn:microsoft.com/office/officeart/2005/8/layout/vList2"/>
    <dgm:cxn modelId="{43D02C81-A82E-4EF8-85C4-A51FFF27BCEB}" type="presOf" srcId="{FE6B823E-67A0-45FE-AF6D-3C3ACD371C61}" destId="{0CDD47B8-9C30-4CA0-AD3E-6551E3530E46}" srcOrd="0" destOrd="0" presId="urn:microsoft.com/office/officeart/2005/8/layout/vList2"/>
    <dgm:cxn modelId="{7374297B-3A47-4BC3-9121-F348B835A7C8}" srcId="{5DA09BC2-863F-461F-80D2-73A226CFF599}" destId="{6E7923A9-6E7F-44E6-9351-FC12562A7B3E}" srcOrd="0" destOrd="0" parTransId="{E32C8D1C-FEB5-4C15-9D13-03B1F6559A84}" sibTransId="{411044B0-98ED-4CC0-8840-390346B46744}"/>
    <dgm:cxn modelId="{B8D3AE89-ED50-4DD7-8F15-36E7A7CC7D67}" srcId="{FE6B823E-67A0-45FE-AF6D-3C3ACD371C61}" destId="{F48A2D64-BF2A-44B1-9515-10C96D53FBA9}" srcOrd="0" destOrd="0" parTransId="{4BEF506A-FACA-4A68-B225-8F0D2232328B}" sibTransId="{25E7F23A-60F2-4CE8-A870-84856203D362}"/>
    <dgm:cxn modelId="{EC25C0CA-F31A-4F9A-B745-E52D78EF2656}" type="presOf" srcId="{4CC92260-FBB3-4583-BF51-6C9B1D484C27}" destId="{EAE371A8-E6CB-4CEE-B51A-84D032CF53BC}" srcOrd="0" destOrd="0" presId="urn:microsoft.com/office/officeart/2005/8/layout/vList2"/>
    <dgm:cxn modelId="{0BFB128C-2F08-4F6F-8F4C-E39D7E0AA18D}" type="presOf" srcId="{5DA09BC2-863F-461F-80D2-73A226CFF599}" destId="{7BC4BC73-246C-442D-805B-9DB1E8A8F81E}" srcOrd="0" destOrd="0" presId="urn:microsoft.com/office/officeart/2005/8/layout/vList2"/>
    <dgm:cxn modelId="{2617DDB4-283B-45AC-B79C-968424662CEA}" type="presParOf" srcId="{EAE371A8-E6CB-4CEE-B51A-84D032CF53BC}" destId="{0CDD47B8-9C30-4CA0-AD3E-6551E3530E46}" srcOrd="0" destOrd="0" presId="urn:microsoft.com/office/officeart/2005/8/layout/vList2"/>
    <dgm:cxn modelId="{9F33A0F4-FC47-463D-91F4-00D94690A641}" type="presParOf" srcId="{EAE371A8-E6CB-4CEE-B51A-84D032CF53BC}" destId="{2FEBA63C-742E-4A1E-A983-7A3D5FD2E354}" srcOrd="1" destOrd="0" presId="urn:microsoft.com/office/officeart/2005/8/layout/vList2"/>
    <dgm:cxn modelId="{7C9A6304-20E1-4C05-A5E2-A9033C5649CA}" type="presParOf" srcId="{EAE371A8-E6CB-4CEE-B51A-84D032CF53BC}" destId="{7BC4BC73-246C-442D-805B-9DB1E8A8F81E}" srcOrd="2" destOrd="0" presId="urn:microsoft.com/office/officeart/2005/8/layout/vList2"/>
    <dgm:cxn modelId="{8B409CAE-FB67-4F69-822C-B84DF6AABF8D}" type="presParOf" srcId="{EAE371A8-E6CB-4CEE-B51A-84D032CF53BC}" destId="{40F25D51-0E2B-43B5-BD7C-ABE0F51096B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99696CA-FB88-4BCE-9743-0D0694E7F207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9507EF-18F3-4D1D-B835-A84C268BB876}">
      <dgm:prSet phldrT="[Текст]"/>
      <dgm:spPr/>
      <dgm:t>
        <a:bodyPr/>
        <a:lstStyle/>
        <a:p>
          <a:r>
            <a:rPr lang="ru-RU" dirty="0" smtClean="0"/>
            <a:t>Система рабовладельческого права</a:t>
          </a:r>
          <a:r>
            <a:rPr lang="en-US" dirty="0" smtClean="0"/>
            <a:t> (jus)</a:t>
          </a:r>
          <a:endParaRPr lang="ru-RU" dirty="0"/>
        </a:p>
      </dgm:t>
    </dgm:pt>
    <dgm:pt modelId="{DD590362-C8DD-4527-BCE2-7DB95403535C}" type="parTrans" cxnId="{079868D7-FC21-4627-BF7F-9D55E4644161}">
      <dgm:prSet/>
      <dgm:spPr/>
      <dgm:t>
        <a:bodyPr/>
        <a:lstStyle/>
        <a:p>
          <a:endParaRPr lang="ru-RU"/>
        </a:p>
      </dgm:t>
    </dgm:pt>
    <dgm:pt modelId="{BB4503D0-6C17-4D07-9F02-A75A9A2D3F52}" type="sibTrans" cxnId="{079868D7-FC21-4627-BF7F-9D55E4644161}">
      <dgm:prSet/>
      <dgm:spPr/>
      <dgm:t>
        <a:bodyPr/>
        <a:lstStyle/>
        <a:p>
          <a:pPr algn="ctr"/>
          <a:r>
            <a:rPr lang="ru-RU" dirty="0" smtClean="0"/>
            <a:t>Древний Рим</a:t>
          </a:r>
          <a:endParaRPr lang="ru-RU" dirty="0"/>
        </a:p>
      </dgm:t>
    </dgm:pt>
    <dgm:pt modelId="{605E895C-2884-4CE4-A2B3-2EDAC5FA7488}">
      <dgm:prSet phldrT="[Текст]" custT="1"/>
      <dgm:spPr/>
      <dgm:t>
        <a:bodyPr/>
        <a:lstStyle/>
        <a:p>
          <a:r>
            <a:rPr lang="ru-RU" sz="2000" i="1" dirty="0" smtClean="0"/>
            <a:t>«право, которое относится к пользе отдельных лиц» </a:t>
          </a:r>
          <a:br>
            <a:rPr lang="ru-RU" sz="2000" i="1" dirty="0" smtClean="0"/>
          </a:br>
          <a:r>
            <a:rPr lang="ru-RU" sz="2300" dirty="0" smtClean="0"/>
            <a:t>(</a:t>
          </a:r>
          <a:r>
            <a:rPr lang="ru-RU" sz="1800" dirty="0" err="1" smtClean="0"/>
            <a:t>Ульпиан</a:t>
          </a:r>
          <a:r>
            <a:rPr lang="ru-RU" sz="2300" dirty="0" smtClean="0"/>
            <a:t>)</a:t>
          </a:r>
          <a:endParaRPr lang="ru-RU" sz="2300" dirty="0"/>
        </a:p>
      </dgm:t>
    </dgm:pt>
    <dgm:pt modelId="{0E2835A7-1417-436A-8EDB-3239922A20B9}" type="parTrans" cxnId="{5BA5B817-73DF-438B-A58A-B800E93E2600}">
      <dgm:prSet/>
      <dgm:spPr/>
      <dgm:t>
        <a:bodyPr/>
        <a:lstStyle/>
        <a:p>
          <a:endParaRPr lang="ru-RU"/>
        </a:p>
      </dgm:t>
    </dgm:pt>
    <dgm:pt modelId="{5BD8186E-BE69-4AD4-A788-28E25D34F702}" type="sibTrans" cxnId="{5BA5B817-73DF-438B-A58A-B800E93E2600}">
      <dgm:prSet custT="1"/>
      <dgm:spPr/>
      <dgm:t>
        <a:bodyPr/>
        <a:lstStyle/>
        <a:p>
          <a:pPr algn="r"/>
          <a:r>
            <a:rPr lang="en-US" sz="3200" dirty="0" smtClean="0"/>
            <a:t>Jus </a:t>
          </a:r>
          <a:r>
            <a:rPr lang="en-US" sz="3200" dirty="0" err="1" smtClean="0"/>
            <a:t>publicum</a:t>
          </a:r>
          <a:endParaRPr lang="ru-RU" sz="3200" dirty="0"/>
        </a:p>
      </dgm:t>
    </dgm:pt>
    <dgm:pt modelId="{60256AD6-B87B-4248-AB76-32EF33A40F57}">
      <dgm:prSet phldrT="[Текст]" custT="1"/>
      <dgm:spPr/>
      <dgm:t>
        <a:bodyPr/>
        <a:lstStyle/>
        <a:p>
          <a:r>
            <a:rPr lang="ru-RU" sz="2000" i="1" dirty="0" smtClean="0"/>
            <a:t>«право, которое относится к положению римского государства»  </a:t>
          </a:r>
          <a:r>
            <a:rPr lang="ru-RU" sz="1800" dirty="0" smtClean="0"/>
            <a:t>(</a:t>
          </a:r>
          <a:r>
            <a:rPr lang="ru-RU" sz="1800" dirty="0" err="1" smtClean="0"/>
            <a:t>Ульпиан</a:t>
          </a:r>
          <a:r>
            <a:rPr lang="ru-RU" sz="1800" dirty="0" smtClean="0"/>
            <a:t>)</a:t>
          </a:r>
          <a:endParaRPr lang="ru-RU" sz="1800" dirty="0"/>
        </a:p>
      </dgm:t>
    </dgm:pt>
    <dgm:pt modelId="{EBB0FC5D-A615-4E86-AD92-466B2ACCF5D2}" type="parTrans" cxnId="{77E4E004-3708-4BC1-8069-EC7C6ECB6813}">
      <dgm:prSet/>
      <dgm:spPr/>
      <dgm:t>
        <a:bodyPr/>
        <a:lstStyle/>
        <a:p>
          <a:endParaRPr lang="ru-RU"/>
        </a:p>
      </dgm:t>
    </dgm:pt>
    <dgm:pt modelId="{0C47CB38-BBC7-42CE-87B8-284EA93C2CC5}" type="sibTrans" cxnId="{77E4E004-3708-4BC1-8069-EC7C6ECB6813}">
      <dgm:prSet custT="1"/>
      <dgm:spPr/>
      <dgm:t>
        <a:bodyPr/>
        <a:lstStyle/>
        <a:p>
          <a:r>
            <a:rPr lang="en-US" sz="3200" dirty="0" smtClean="0"/>
            <a:t>Jus </a:t>
          </a:r>
          <a:r>
            <a:rPr lang="en-US" sz="3200" dirty="0" err="1" smtClean="0"/>
            <a:t>privatum</a:t>
          </a:r>
          <a:r>
            <a:rPr lang="en-US" sz="3200" dirty="0" smtClean="0"/>
            <a:t> </a:t>
          </a:r>
          <a:endParaRPr lang="ru-RU" sz="3200" dirty="0"/>
        </a:p>
      </dgm:t>
    </dgm:pt>
    <dgm:pt modelId="{CAB90E89-FEBD-4712-AE1B-A53DB687D724}" type="pres">
      <dgm:prSet presAssocID="{F99696CA-FB88-4BCE-9743-0D0694E7F2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451247-F07D-4FCD-A29A-D6198EAE2E57}" type="pres">
      <dgm:prSet presAssocID="{419507EF-18F3-4D1D-B835-A84C268BB876}" presName="hierRoot1" presStyleCnt="0">
        <dgm:presLayoutVars>
          <dgm:hierBranch val="init"/>
        </dgm:presLayoutVars>
      </dgm:prSet>
      <dgm:spPr/>
    </dgm:pt>
    <dgm:pt modelId="{65E7604E-2946-4F4D-9B0C-C42A2C9FE73B}" type="pres">
      <dgm:prSet presAssocID="{419507EF-18F3-4D1D-B835-A84C268BB876}" presName="rootComposite1" presStyleCnt="0"/>
      <dgm:spPr/>
    </dgm:pt>
    <dgm:pt modelId="{D89FCCE0-0C16-4892-B2E8-404EA1F4CF8B}" type="pres">
      <dgm:prSet presAssocID="{419507EF-18F3-4D1D-B835-A84C268BB876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F199955F-4490-44DE-9F92-5057F309CC56}" type="pres">
      <dgm:prSet presAssocID="{419507EF-18F3-4D1D-B835-A84C268BB876}" presName="titleText1" presStyleLbl="fgAcc0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2CD05F85-5B4C-4E49-A552-12E12F03F7D7}" type="pres">
      <dgm:prSet presAssocID="{419507EF-18F3-4D1D-B835-A84C268BB876}" presName="rootConnector1" presStyleLbl="node1" presStyleIdx="0" presStyleCnt="2"/>
      <dgm:spPr/>
      <dgm:t>
        <a:bodyPr/>
        <a:lstStyle/>
        <a:p>
          <a:endParaRPr lang="en-US"/>
        </a:p>
      </dgm:t>
    </dgm:pt>
    <dgm:pt modelId="{FC53781F-DA42-4606-B169-FC193F8D3759}" type="pres">
      <dgm:prSet presAssocID="{419507EF-18F3-4D1D-B835-A84C268BB876}" presName="hierChild2" presStyleCnt="0"/>
      <dgm:spPr/>
    </dgm:pt>
    <dgm:pt modelId="{A4860651-8765-43EF-9407-0EBFB7B3A85A}" type="pres">
      <dgm:prSet presAssocID="{0E2835A7-1417-436A-8EDB-3239922A20B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E7C91202-C3BC-4376-B717-7279580DC1AE}" type="pres">
      <dgm:prSet presAssocID="{605E895C-2884-4CE4-A2B3-2EDAC5FA7488}" presName="hierRoot2" presStyleCnt="0">
        <dgm:presLayoutVars>
          <dgm:hierBranch val="init"/>
        </dgm:presLayoutVars>
      </dgm:prSet>
      <dgm:spPr/>
    </dgm:pt>
    <dgm:pt modelId="{030A23D5-0AD7-47D5-9D8F-3254A7D9025B}" type="pres">
      <dgm:prSet presAssocID="{605E895C-2884-4CE4-A2B3-2EDAC5FA7488}" presName="rootComposite" presStyleCnt="0"/>
      <dgm:spPr/>
    </dgm:pt>
    <dgm:pt modelId="{88E937CE-9744-43C9-94B3-554250CAD61E}" type="pres">
      <dgm:prSet presAssocID="{605E895C-2884-4CE4-A2B3-2EDAC5FA7488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EB35475B-AFF7-4991-8E00-CC37A7D490EF}" type="pres">
      <dgm:prSet presAssocID="{605E895C-2884-4CE4-A2B3-2EDAC5FA7488}" presName="titleText2" presStyleLbl="fgAcc1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39982D5F-90D2-40F2-A225-AA951A4C3BC1}" type="pres">
      <dgm:prSet presAssocID="{605E895C-2884-4CE4-A2B3-2EDAC5FA7488}" presName="rootConnector" presStyleLbl="node2" presStyleIdx="0" presStyleCnt="0"/>
      <dgm:spPr/>
      <dgm:t>
        <a:bodyPr/>
        <a:lstStyle/>
        <a:p>
          <a:endParaRPr lang="en-US"/>
        </a:p>
      </dgm:t>
    </dgm:pt>
    <dgm:pt modelId="{3F2A0052-5382-482E-A7FE-AE798AC47615}" type="pres">
      <dgm:prSet presAssocID="{605E895C-2884-4CE4-A2B3-2EDAC5FA7488}" presName="hierChild4" presStyleCnt="0"/>
      <dgm:spPr/>
    </dgm:pt>
    <dgm:pt modelId="{0DBFE3AF-FC81-4FDB-800B-7FA50835C8F0}" type="pres">
      <dgm:prSet presAssocID="{605E895C-2884-4CE4-A2B3-2EDAC5FA7488}" presName="hierChild5" presStyleCnt="0"/>
      <dgm:spPr/>
    </dgm:pt>
    <dgm:pt modelId="{E97BCB6A-A21F-41AE-A403-2A51D57786C4}" type="pres">
      <dgm:prSet presAssocID="{EBB0FC5D-A615-4E86-AD92-466B2ACCF5D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558839F1-ABDA-41E3-8407-66A1DFF21025}" type="pres">
      <dgm:prSet presAssocID="{60256AD6-B87B-4248-AB76-32EF33A40F57}" presName="hierRoot2" presStyleCnt="0">
        <dgm:presLayoutVars>
          <dgm:hierBranch val="init"/>
        </dgm:presLayoutVars>
      </dgm:prSet>
      <dgm:spPr/>
    </dgm:pt>
    <dgm:pt modelId="{517B9D3E-0187-4774-9439-42DF7CF24607}" type="pres">
      <dgm:prSet presAssocID="{60256AD6-B87B-4248-AB76-32EF33A40F57}" presName="rootComposite" presStyleCnt="0"/>
      <dgm:spPr/>
    </dgm:pt>
    <dgm:pt modelId="{5DFED81A-BD6E-4A58-BCC9-99D05F7E5D67}" type="pres">
      <dgm:prSet presAssocID="{60256AD6-B87B-4248-AB76-32EF33A40F57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D48FFA97-DCC9-44DF-AA70-3407E7D940F4}" type="pres">
      <dgm:prSet presAssocID="{60256AD6-B87B-4248-AB76-32EF33A40F57}" presName="titleText2" presStyleLbl="fgAcc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0B5B9403-1ED8-4BEB-9028-90113A6E6257}" type="pres">
      <dgm:prSet presAssocID="{60256AD6-B87B-4248-AB76-32EF33A40F57}" presName="rootConnector" presStyleLbl="node2" presStyleIdx="0" presStyleCnt="0"/>
      <dgm:spPr/>
      <dgm:t>
        <a:bodyPr/>
        <a:lstStyle/>
        <a:p>
          <a:endParaRPr lang="en-US"/>
        </a:p>
      </dgm:t>
    </dgm:pt>
    <dgm:pt modelId="{B1F96734-687A-4859-A645-6542F567C334}" type="pres">
      <dgm:prSet presAssocID="{60256AD6-B87B-4248-AB76-32EF33A40F57}" presName="hierChild4" presStyleCnt="0"/>
      <dgm:spPr/>
    </dgm:pt>
    <dgm:pt modelId="{FD615B7C-F367-46A6-86B5-036AC7A21FA2}" type="pres">
      <dgm:prSet presAssocID="{60256AD6-B87B-4248-AB76-32EF33A40F57}" presName="hierChild5" presStyleCnt="0"/>
      <dgm:spPr/>
    </dgm:pt>
    <dgm:pt modelId="{3DFA68DD-AD33-4184-B6AC-7B53E0C14346}" type="pres">
      <dgm:prSet presAssocID="{419507EF-18F3-4D1D-B835-A84C268BB876}" presName="hierChild3" presStyleCnt="0"/>
      <dgm:spPr/>
    </dgm:pt>
  </dgm:ptLst>
  <dgm:cxnLst>
    <dgm:cxn modelId="{079868D7-FC21-4627-BF7F-9D55E4644161}" srcId="{F99696CA-FB88-4BCE-9743-0D0694E7F207}" destId="{419507EF-18F3-4D1D-B835-A84C268BB876}" srcOrd="0" destOrd="0" parTransId="{DD590362-C8DD-4527-BCE2-7DB95403535C}" sibTransId="{BB4503D0-6C17-4D07-9F02-A75A9A2D3F52}"/>
    <dgm:cxn modelId="{4BE6B3AA-7C5E-4C82-B16A-BFF01B6E08A9}" type="presOf" srcId="{605E895C-2884-4CE4-A2B3-2EDAC5FA7488}" destId="{39982D5F-90D2-40F2-A225-AA951A4C3BC1}" srcOrd="1" destOrd="0" presId="urn:microsoft.com/office/officeart/2008/layout/NameandTitleOrganizationalChart"/>
    <dgm:cxn modelId="{138DB935-B943-4BB1-B034-24AADC9CB228}" type="presOf" srcId="{419507EF-18F3-4D1D-B835-A84C268BB876}" destId="{D89FCCE0-0C16-4892-B2E8-404EA1F4CF8B}" srcOrd="0" destOrd="0" presId="urn:microsoft.com/office/officeart/2008/layout/NameandTitleOrganizationalChart"/>
    <dgm:cxn modelId="{5018CA8D-7004-4183-A6C6-D41FA53FA9E8}" type="presOf" srcId="{60256AD6-B87B-4248-AB76-32EF33A40F57}" destId="{0B5B9403-1ED8-4BEB-9028-90113A6E6257}" srcOrd="1" destOrd="0" presId="urn:microsoft.com/office/officeart/2008/layout/NameandTitleOrganizationalChart"/>
    <dgm:cxn modelId="{E0436A47-839C-4ADC-A408-C035E99F785C}" type="presOf" srcId="{60256AD6-B87B-4248-AB76-32EF33A40F57}" destId="{5DFED81A-BD6E-4A58-BCC9-99D05F7E5D67}" srcOrd="0" destOrd="0" presId="urn:microsoft.com/office/officeart/2008/layout/NameandTitleOrganizationalChart"/>
    <dgm:cxn modelId="{DEC67570-0980-4579-9836-9F47A2B6A428}" type="presOf" srcId="{F99696CA-FB88-4BCE-9743-0D0694E7F207}" destId="{CAB90E89-FEBD-4712-AE1B-A53DB687D724}" srcOrd="0" destOrd="0" presId="urn:microsoft.com/office/officeart/2008/layout/NameandTitleOrganizationalChart"/>
    <dgm:cxn modelId="{5BA5B817-73DF-438B-A58A-B800E93E2600}" srcId="{419507EF-18F3-4D1D-B835-A84C268BB876}" destId="{605E895C-2884-4CE4-A2B3-2EDAC5FA7488}" srcOrd="0" destOrd="0" parTransId="{0E2835A7-1417-436A-8EDB-3239922A20B9}" sibTransId="{5BD8186E-BE69-4AD4-A788-28E25D34F702}"/>
    <dgm:cxn modelId="{7D487A9F-E0D1-4EBC-A7C1-5238C8810E90}" type="presOf" srcId="{605E895C-2884-4CE4-A2B3-2EDAC5FA7488}" destId="{88E937CE-9744-43C9-94B3-554250CAD61E}" srcOrd="0" destOrd="0" presId="urn:microsoft.com/office/officeart/2008/layout/NameandTitleOrganizationalChart"/>
    <dgm:cxn modelId="{7A7BEF7C-2B4E-4D3F-9E18-1148ED6195C2}" type="presOf" srcId="{0C47CB38-BBC7-42CE-87B8-284EA93C2CC5}" destId="{D48FFA97-DCC9-44DF-AA70-3407E7D940F4}" srcOrd="0" destOrd="0" presId="urn:microsoft.com/office/officeart/2008/layout/NameandTitleOrganizationalChart"/>
    <dgm:cxn modelId="{A347D507-8A33-46C4-92A5-96A3238688C8}" type="presOf" srcId="{5BD8186E-BE69-4AD4-A788-28E25D34F702}" destId="{EB35475B-AFF7-4991-8E00-CC37A7D490EF}" srcOrd="0" destOrd="0" presId="urn:microsoft.com/office/officeart/2008/layout/NameandTitleOrganizationalChart"/>
    <dgm:cxn modelId="{77E4E004-3708-4BC1-8069-EC7C6ECB6813}" srcId="{419507EF-18F3-4D1D-B835-A84C268BB876}" destId="{60256AD6-B87B-4248-AB76-32EF33A40F57}" srcOrd="1" destOrd="0" parTransId="{EBB0FC5D-A615-4E86-AD92-466B2ACCF5D2}" sibTransId="{0C47CB38-BBC7-42CE-87B8-284EA93C2CC5}"/>
    <dgm:cxn modelId="{DDE2D4F7-C642-4B37-A2D1-79D3A5DF2D4A}" type="presOf" srcId="{EBB0FC5D-A615-4E86-AD92-466B2ACCF5D2}" destId="{E97BCB6A-A21F-41AE-A403-2A51D57786C4}" srcOrd="0" destOrd="0" presId="urn:microsoft.com/office/officeart/2008/layout/NameandTitleOrganizationalChart"/>
    <dgm:cxn modelId="{AEF0750D-B576-456A-BA9E-DF654B15B32F}" type="presOf" srcId="{BB4503D0-6C17-4D07-9F02-A75A9A2D3F52}" destId="{F199955F-4490-44DE-9F92-5057F309CC56}" srcOrd="0" destOrd="0" presId="urn:microsoft.com/office/officeart/2008/layout/NameandTitleOrganizationalChart"/>
    <dgm:cxn modelId="{4D273FED-2219-4356-8DF9-ECEDDEDEA772}" type="presOf" srcId="{0E2835A7-1417-436A-8EDB-3239922A20B9}" destId="{A4860651-8765-43EF-9407-0EBFB7B3A85A}" srcOrd="0" destOrd="0" presId="urn:microsoft.com/office/officeart/2008/layout/NameandTitleOrganizationalChart"/>
    <dgm:cxn modelId="{47995F38-0157-4CF4-A02A-95DCD2F04841}" type="presOf" srcId="{419507EF-18F3-4D1D-B835-A84C268BB876}" destId="{2CD05F85-5B4C-4E49-A552-12E12F03F7D7}" srcOrd="1" destOrd="0" presId="urn:microsoft.com/office/officeart/2008/layout/NameandTitleOrganizationalChart"/>
    <dgm:cxn modelId="{46879983-4840-4BAE-9D1C-E7DC6090C67B}" type="presParOf" srcId="{CAB90E89-FEBD-4712-AE1B-A53DB687D724}" destId="{47451247-F07D-4FCD-A29A-D6198EAE2E57}" srcOrd="0" destOrd="0" presId="urn:microsoft.com/office/officeart/2008/layout/NameandTitleOrganizationalChart"/>
    <dgm:cxn modelId="{82998FB7-FEA1-489E-9950-79626B83F8C4}" type="presParOf" srcId="{47451247-F07D-4FCD-A29A-D6198EAE2E57}" destId="{65E7604E-2946-4F4D-9B0C-C42A2C9FE73B}" srcOrd="0" destOrd="0" presId="urn:microsoft.com/office/officeart/2008/layout/NameandTitleOrganizationalChart"/>
    <dgm:cxn modelId="{B72C8AD7-E281-4388-8020-5D5BC5270953}" type="presParOf" srcId="{65E7604E-2946-4F4D-9B0C-C42A2C9FE73B}" destId="{D89FCCE0-0C16-4892-B2E8-404EA1F4CF8B}" srcOrd="0" destOrd="0" presId="urn:microsoft.com/office/officeart/2008/layout/NameandTitleOrganizationalChart"/>
    <dgm:cxn modelId="{EEA90E73-1478-4C54-8A49-BD12B77231C8}" type="presParOf" srcId="{65E7604E-2946-4F4D-9B0C-C42A2C9FE73B}" destId="{F199955F-4490-44DE-9F92-5057F309CC56}" srcOrd="1" destOrd="0" presId="urn:microsoft.com/office/officeart/2008/layout/NameandTitleOrganizationalChart"/>
    <dgm:cxn modelId="{A70800DE-5C76-4BB8-8AAE-47CA82CD493D}" type="presParOf" srcId="{65E7604E-2946-4F4D-9B0C-C42A2C9FE73B}" destId="{2CD05F85-5B4C-4E49-A552-12E12F03F7D7}" srcOrd="2" destOrd="0" presId="urn:microsoft.com/office/officeart/2008/layout/NameandTitleOrganizationalChart"/>
    <dgm:cxn modelId="{65C50632-9DF3-4D2D-ADB2-8C9EAC815C89}" type="presParOf" srcId="{47451247-F07D-4FCD-A29A-D6198EAE2E57}" destId="{FC53781F-DA42-4606-B169-FC193F8D3759}" srcOrd="1" destOrd="0" presId="urn:microsoft.com/office/officeart/2008/layout/NameandTitleOrganizationalChart"/>
    <dgm:cxn modelId="{6312DD23-60B1-480D-90B4-B971CFC828DA}" type="presParOf" srcId="{FC53781F-DA42-4606-B169-FC193F8D3759}" destId="{A4860651-8765-43EF-9407-0EBFB7B3A85A}" srcOrd="0" destOrd="0" presId="urn:microsoft.com/office/officeart/2008/layout/NameandTitleOrganizationalChart"/>
    <dgm:cxn modelId="{1421D545-3BD4-4C17-AF67-38736E5A7E04}" type="presParOf" srcId="{FC53781F-DA42-4606-B169-FC193F8D3759}" destId="{E7C91202-C3BC-4376-B717-7279580DC1AE}" srcOrd="1" destOrd="0" presId="urn:microsoft.com/office/officeart/2008/layout/NameandTitleOrganizationalChart"/>
    <dgm:cxn modelId="{9BB98032-4271-4B49-B89A-A71116FA8FA8}" type="presParOf" srcId="{E7C91202-C3BC-4376-B717-7279580DC1AE}" destId="{030A23D5-0AD7-47D5-9D8F-3254A7D9025B}" srcOrd="0" destOrd="0" presId="urn:microsoft.com/office/officeart/2008/layout/NameandTitleOrganizationalChart"/>
    <dgm:cxn modelId="{832D1D0B-42A6-4457-A908-1D22EF7A1FAE}" type="presParOf" srcId="{030A23D5-0AD7-47D5-9D8F-3254A7D9025B}" destId="{88E937CE-9744-43C9-94B3-554250CAD61E}" srcOrd="0" destOrd="0" presId="urn:microsoft.com/office/officeart/2008/layout/NameandTitleOrganizationalChart"/>
    <dgm:cxn modelId="{6338D147-6B91-4E0A-8275-B50EF65F88F2}" type="presParOf" srcId="{030A23D5-0AD7-47D5-9D8F-3254A7D9025B}" destId="{EB35475B-AFF7-4991-8E00-CC37A7D490EF}" srcOrd="1" destOrd="0" presId="urn:microsoft.com/office/officeart/2008/layout/NameandTitleOrganizationalChart"/>
    <dgm:cxn modelId="{3E69BF15-7E4B-4749-B071-79BF4CCA029A}" type="presParOf" srcId="{030A23D5-0AD7-47D5-9D8F-3254A7D9025B}" destId="{39982D5F-90D2-40F2-A225-AA951A4C3BC1}" srcOrd="2" destOrd="0" presId="urn:microsoft.com/office/officeart/2008/layout/NameandTitleOrganizationalChart"/>
    <dgm:cxn modelId="{4884DC0F-AD2F-49CF-8156-075B745D798D}" type="presParOf" srcId="{E7C91202-C3BC-4376-B717-7279580DC1AE}" destId="{3F2A0052-5382-482E-A7FE-AE798AC47615}" srcOrd="1" destOrd="0" presId="urn:microsoft.com/office/officeart/2008/layout/NameandTitleOrganizationalChart"/>
    <dgm:cxn modelId="{F2BBEF9B-209E-4949-A864-95028A94AC10}" type="presParOf" srcId="{E7C91202-C3BC-4376-B717-7279580DC1AE}" destId="{0DBFE3AF-FC81-4FDB-800B-7FA50835C8F0}" srcOrd="2" destOrd="0" presId="urn:microsoft.com/office/officeart/2008/layout/NameandTitleOrganizationalChart"/>
    <dgm:cxn modelId="{74657E0F-F612-4578-AAF4-87E39940DDF3}" type="presParOf" srcId="{FC53781F-DA42-4606-B169-FC193F8D3759}" destId="{E97BCB6A-A21F-41AE-A403-2A51D57786C4}" srcOrd="2" destOrd="0" presId="urn:microsoft.com/office/officeart/2008/layout/NameandTitleOrganizationalChart"/>
    <dgm:cxn modelId="{FAA10AD1-5E5B-4B67-8536-FC4C8717CC69}" type="presParOf" srcId="{FC53781F-DA42-4606-B169-FC193F8D3759}" destId="{558839F1-ABDA-41E3-8407-66A1DFF21025}" srcOrd="3" destOrd="0" presId="urn:microsoft.com/office/officeart/2008/layout/NameandTitleOrganizationalChart"/>
    <dgm:cxn modelId="{838A2003-6251-48C7-AE84-290FB75565C0}" type="presParOf" srcId="{558839F1-ABDA-41E3-8407-66A1DFF21025}" destId="{517B9D3E-0187-4774-9439-42DF7CF24607}" srcOrd="0" destOrd="0" presId="urn:microsoft.com/office/officeart/2008/layout/NameandTitleOrganizationalChart"/>
    <dgm:cxn modelId="{565E4567-FE21-4D89-AC67-6FAF06E58908}" type="presParOf" srcId="{517B9D3E-0187-4774-9439-42DF7CF24607}" destId="{5DFED81A-BD6E-4A58-BCC9-99D05F7E5D67}" srcOrd="0" destOrd="0" presId="urn:microsoft.com/office/officeart/2008/layout/NameandTitleOrganizationalChart"/>
    <dgm:cxn modelId="{5B0A6A57-021A-422A-B794-D1BC5B59E115}" type="presParOf" srcId="{517B9D3E-0187-4774-9439-42DF7CF24607}" destId="{D48FFA97-DCC9-44DF-AA70-3407E7D940F4}" srcOrd="1" destOrd="0" presId="urn:microsoft.com/office/officeart/2008/layout/NameandTitleOrganizationalChart"/>
    <dgm:cxn modelId="{53D6A400-6B93-4168-844F-39C60C42EF07}" type="presParOf" srcId="{517B9D3E-0187-4774-9439-42DF7CF24607}" destId="{0B5B9403-1ED8-4BEB-9028-90113A6E6257}" srcOrd="2" destOrd="0" presId="urn:microsoft.com/office/officeart/2008/layout/NameandTitleOrganizationalChart"/>
    <dgm:cxn modelId="{8DFC0460-A6DD-403F-AB52-06F55CA52E38}" type="presParOf" srcId="{558839F1-ABDA-41E3-8407-66A1DFF21025}" destId="{B1F96734-687A-4859-A645-6542F567C334}" srcOrd="1" destOrd="0" presId="urn:microsoft.com/office/officeart/2008/layout/NameandTitleOrganizationalChart"/>
    <dgm:cxn modelId="{11841356-5268-458A-A7C6-2B054B696994}" type="presParOf" srcId="{558839F1-ABDA-41E3-8407-66A1DFF21025}" destId="{FD615B7C-F367-46A6-86B5-036AC7A21FA2}" srcOrd="2" destOrd="0" presId="urn:microsoft.com/office/officeart/2008/layout/NameandTitleOrganizationalChart"/>
    <dgm:cxn modelId="{C4A489B8-D0E4-4C68-8E09-2D6CEE4C5DBF}" type="presParOf" srcId="{47451247-F07D-4FCD-A29A-D6198EAE2E57}" destId="{3DFA68DD-AD33-4184-B6AC-7B53E0C14346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1A4937-F038-4D27-BF3B-BF327F17808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4365C88-0A18-4F04-B313-B03E24D36DF9}">
      <dgm:prSet/>
      <dgm:spPr/>
      <dgm:t>
        <a:bodyPr/>
        <a:lstStyle/>
        <a:p>
          <a:pPr rtl="0"/>
          <a:r>
            <a:rPr lang="ru-RU" dirty="0" smtClean="0"/>
            <a:t>первые опыты заимствований - VI в. (образование государств варварами в Галлии и Испании);</a:t>
          </a:r>
          <a:endParaRPr lang="en-US" dirty="0"/>
        </a:p>
      </dgm:t>
    </dgm:pt>
    <dgm:pt modelId="{040F3D25-96B6-427F-9CE9-EA305BB85A13}" type="parTrans" cxnId="{AC099604-9CD0-45B6-B34E-F0EB7C7A5CE8}">
      <dgm:prSet/>
      <dgm:spPr/>
      <dgm:t>
        <a:bodyPr/>
        <a:lstStyle/>
        <a:p>
          <a:endParaRPr lang="en-US"/>
        </a:p>
      </dgm:t>
    </dgm:pt>
    <dgm:pt modelId="{5D20911E-BCB6-435D-8B55-549F76CF4EF1}" type="sibTrans" cxnId="{AC099604-9CD0-45B6-B34E-F0EB7C7A5CE8}">
      <dgm:prSet/>
      <dgm:spPr/>
      <dgm:t>
        <a:bodyPr/>
        <a:lstStyle/>
        <a:p>
          <a:endParaRPr lang="en-US"/>
        </a:p>
      </dgm:t>
    </dgm:pt>
    <dgm:pt modelId="{458D2333-D722-42E5-BDFE-B4BB7739050B}">
      <dgm:prSet/>
      <dgm:spPr/>
      <dgm:t>
        <a:bodyPr/>
        <a:lstStyle/>
        <a:p>
          <a:pPr rtl="0"/>
          <a:r>
            <a:rPr lang="en-US" dirty="0" smtClean="0"/>
            <a:t>XI</a:t>
          </a:r>
          <a:r>
            <a:rPr lang="be-BY" dirty="0" smtClean="0"/>
            <a:t> – первая половина </a:t>
          </a:r>
          <a:r>
            <a:rPr lang="en-US" dirty="0" smtClean="0"/>
            <a:t>XII</a:t>
          </a:r>
          <a:r>
            <a:rPr lang="ru-RU" dirty="0" smtClean="0"/>
            <a:t> вв. – образование Болонской юридической школы (Италия); школа глоссаторов;</a:t>
          </a:r>
          <a:endParaRPr lang="en-US" dirty="0"/>
        </a:p>
      </dgm:t>
    </dgm:pt>
    <dgm:pt modelId="{82DA1C17-E0D5-4B72-89D3-CD2CBD7C1C34}" type="parTrans" cxnId="{AFB2DFC5-06C9-4BF1-9D2D-83D8B47F8DED}">
      <dgm:prSet/>
      <dgm:spPr/>
      <dgm:t>
        <a:bodyPr/>
        <a:lstStyle/>
        <a:p>
          <a:endParaRPr lang="en-US"/>
        </a:p>
      </dgm:t>
    </dgm:pt>
    <dgm:pt modelId="{26B9C53B-AD33-48BB-B39F-95CBD92F0683}" type="sibTrans" cxnId="{AFB2DFC5-06C9-4BF1-9D2D-83D8B47F8DED}">
      <dgm:prSet/>
      <dgm:spPr/>
      <dgm:t>
        <a:bodyPr/>
        <a:lstStyle/>
        <a:p>
          <a:endParaRPr lang="en-US"/>
        </a:p>
      </dgm:t>
    </dgm:pt>
    <dgm:pt modelId="{5E399CFF-3D4B-4512-8116-29537081C410}">
      <dgm:prSet/>
      <dgm:spPr/>
      <dgm:t>
        <a:bodyPr/>
        <a:lstStyle/>
        <a:p>
          <a:pPr rtl="0"/>
          <a:r>
            <a:rPr lang="ru-RU" dirty="0" smtClean="0"/>
            <a:t>не стоит понимать рецепцию римского частного права упрощенно, как «внедрение» норм римского права в систему романо-германского права, непосредственное применение римских правовых норм для юридического оформления экономических связей (!)</a:t>
          </a:r>
          <a:endParaRPr lang="en-US" dirty="0"/>
        </a:p>
      </dgm:t>
    </dgm:pt>
    <dgm:pt modelId="{9BCDC8B0-58B2-4A41-89DA-0DF259F4953D}" type="parTrans" cxnId="{562D753B-EC88-46E2-A210-AE07EDB6B1BA}">
      <dgm:prSet/>
      <dgm:spPr/>
      <dgm:t>
        <a:bodyPr/>
        <a:lstStyle/>
        <a:p>
          <a:endParaRPr lang="en-US"/>
        </a:p>
      </dgm:t>
    </dgm:pt>
    <dgm:pt modelId="{3EEC27A2-B913-4FA5-8BA0-3F3234002872}" type="sibTrans" cxnId="{562D753B-EC88-46E2-A210-AE07EDB6B1BA}">
      <dgm:prSet/>
      <dgm:spPr/>
      <dgm:t>
        <a:bodyPr/>
        <a:lstStyle/>
        <a:p>
          <a:endParaRPr lang="en-US"/>
        </a:p>
      </dgm:t>
    </dgm:pt>
    <dgm:pt modelId="{CE815B2E-72C3-4FF1-8D3D-1C810879D983}" type="pres">
      <dgm:prSet presAssocID="{091A4937-F038-4D27-BF3B-BF327F17808D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8D0AA7-98DC-416B-A4DB-063986A11E94}" type="pres">
      <dgm:prSet presAssocID="{091A4937-F038-4D27-BF3B-BF327F17808D}" presName="arrow" presStyleLbl="bgShp" presStyleIdx="0" presStyleCn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</dgm:pt>
    <dgm:pt modelId="{62A86987-BF13-4DA0-B218-F78B7B70D10D}" type="pres">
      <dgm:prSet presAssocID="{091A4937-F038-4D27-BF3B-BF327F17808D}" presName="linearProcess" presStyleCnt="0"/>
      <dgm:spPr/>
    </dgm:pt>
    <dgm:pt modelId="{4F7F58DC-90DE-4EC7-818B-D239BE0F3BBB}" type="pres">
      <dgm:prSet presAssocID="{B4365C88-0A18-4F04-B313-B03E24D36DF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8A1BF-F1B3-440C-B454-9C15CC75B297}" type="pres">
      <dgm:prSet presAssocID="{5D20911E-BCB6-435D-8B55-549F76CF4EF1}" presName="sibTrans" presStyleCnt="0"/>
      <dgm:spPr/>
    </dgm:pt>
    <dgm:pt modelId="{89C420E0-7A59-4BC1-933A-50B21536FD77}" type="pres">
      <dgm:prSet presAssocID="{458D2333-D722-42E5-BDFE-B4BB7739050B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AF6B5-778C-4537-965A-E1DAC511CEE2}" type="pres">
      <dgm:prSet presAssocID="{26B9C53B-AD33-48BB-B39F-95CBD92F0683}" presName="sibTrans" presStyleCnt="0"/>
      <dgm:spPr/>
    </dgm:pt>
    <dgm:pt modelId="{CBB5E297-B66C-4E2F-8773-E21CF682CDF2}" type="pres">
      <dgm:prSet presAssocID="{5E399CFF-3D4B-4512-8116-29537081C41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114232-D310-4D61-A75B-2FBCE42CC354}" type="presOf" srcId="{5E399CFF-3D4B-4512-8116-29537081C410}" destId="{CBB5E297-B66C-4E2F-8773-E21CF682CDF2}" srcOrd="0" destOrd="0" presId="urn:microsoft.com/office/officeart/2005/8/layout/hProcess9"/>
    <dgm:cxn modelId="{81B2993E-53E9-4476-A91D-B937DACA2F89}" type="presOf" srcId="{B4365C88-0A18-4F04-B313-B03E24D36DF9}" destId="{4F7F58DC-90DE-4EC7-818B-D239BE0F3BBB}" srcOrd="0" destOrd="0" presId="urn:microsoft.com/office/officeart/2005/8/layout/hProcess9"/>
    <dgm:cxn modelId="{AFB2DFC5-06C9-4BF1-9D2D-83D8B47F8DED}" srcId="{091A4937-F038-4D27-BF3B-BF327F17808D}" destId="{458D2333-D722-42E5-BDFE-B4BB7739050B}" srcOrd="1" destOrd="0" parTransId="{82DA1C17-E0D5-4B72-89D3-CD2CBD7C1C34}" sibTransId="{26B9C53B-AD33-48BB-B39F-95CBD92F0683}"/>
    <dgm:cxn modelId="{7ED16694-F6D9-40E1-82B3-4B9915E42B1F}" type="presOf" srcId="{091A4937-F038-4D27-BF3B-BF327F17808D}" destId="{CE815B2E-72C3-4FF1-8D3D-1C810879D983}" srcOrd="0" destOrd="0" presId="urn:microsoft.com/office/officeart/2005/8/layout/hProcess9"/>
    <dgm:cxn modelId="{5566E1AB-ACCB-463E-A0DD-6C08C7033DAE}" type="presOf" srcId="{458D2333-D722-42E5-BDFE-B4BB7739050B}" destId="{89C420E0-7A59-4BC1-933A-50B21536FD77}" srcOrd="0" destOrd="0" presId="urn:microsoft.com/office/officeart/2005/8/layout/hProcess9"/>
    <dgm:cxn modelId="{AC099604-9CD0-45B6-B34E-F0EB7C7A5CE8}" srcId="{091A4937-F038-4D27-BF3B-BF327F17808D}" destId="{B4365C88-0A18-4F04-B313-B03E24D36DF9}" srcOrd="0" destOrd="0" parTransId="{040F3D25-96B6-427F-9CE9-EA305BB85A13}" sibTransId="{5D20911E-BCB6-435D-8B55-549F76CF4EF1}"/>
    <dgm:cxn modelId="{562D753B-EC88-46E2-A210-AE07EDB6B1BA}" srcId="{091A4937-F038-4D27-BF3B-BF327F17808D}" destId="{5E399CFF-3D4B-4512-8116-29537081C410}" srcOrd="2" destOrd="0" parTransId="{9BCDC8B0-58B2-4A41-89DA-0DF259F4953D}" sibTransId="{3EEC27A2-B913-4FA5-8BA0-3F3234002872}"/>
    <dgm:cxn modelId="{CFF6A645-C64F-4CEF-87DD-D1878750B2A9}" type="presParOf" srcId="{CE815B2E-72C3-4FF1-8D3D-1C810879D983}" destId="{658D0AA7-98DC-416B-A4DB-063986A11E94}" srcOrd="0" destOrd="0" presId="urn:microsoft.com/office/officeart/2005/8/layout/hProcess9"/>
    <dgm:cxn modelId="{1F887E19-7B27-4293-8B97-EFE337E1A567}" type="presParOf" srcId="{CE815B2E-72C3-4FF1-8D3D-1C810879D983}" destId="{62A86987-BF13-4DA0-B218-F78B7B70D10D}" srcOrd="1" destOrd="0" presId="urn:microsoft.com/office/officeart/2005/8/layout/hProcess9"/>
    <dgm:cxn modelId="{A9F670AA-64CD-4CC9-A791-95D2ECD1B01D}" type="presParOf" srcId="{62A86987-BF13-4DA0-B218-F78B7B70D10D}" destId="{4F7F58DC-90DE-4EC7-818B-D239BE0F3BBB}" srcOrd="0" destOrd="0" presId="urn:microsoft.com/office/officeart/2005/8/layout/hProcess9"/>
    <dgm:cxn modelId="{991D206D-287B-4751-BF98-60301EAD0A91}" type="presParOf" srcId="{62A86987-BF13-4DA0-B218-F78B7B70D10D}" destId="{17D8A1BF-F1B3-440C-B454-9C15CC75B297}" srcOrd="1" destOrd="0" presId="urn:microsoft.com/office/officeart/2005/8/layout/hProcess9"/>
    <dgm:cxn modelId="{67ED8E8E-B6AF-40B0-9979-D8F7334CF4ED}" type="presParOf" srcId="{62A86987-BF13-4DA0-B218-F78B7B70D10D}" destId="{89C420E0-7A59-4BC1-933A-50B21536FD77}" srcOrd="2" destOrd="0" presId="urn:microsoft.com/office/officeart/2005/8/layout/hProcess9"/>
    <dgm:cxn modelId="{26A4C94D-F9CE-4280-A1EE-4F7E7B16D5EC}" type="presParOf" srcId="{62A86987-BF13-4DA0-B218-F78B7B70D10D}" destId="{BF3AF6B5-778C-4537-965A-E1DAC511CEE2}" srcOrd="3" destOrd="0" presId="urn:microsoft.com/office/officeart/2005/8/layout/hProcess9"/>
    <dgm:cxn modelId="{9E527BA7-01F0-4704-8F54-DCD53D92141D}" type="presParOf" srcId="{62A86987-BF13-4DA0-B218-F78B7B70D10D}" destId="{CBB5E297-B66C-4E2F-8773-E21CF682CDF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C9796-59F9-4D07-9EB9-B1711B5F5FBB}">
      <dsp:nvSpPr>
        <dsp:cNvPr id="0" name=""/>
        <dsp:cNvSpPr/>
      </dsp:nvSpPr>
      <dsp:spPr>
        <a:xfrm>
          <a:off x="1573965" y="2669845"/>
          <a:ext cx="1841316" cy="15875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4130" rIns="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История государства и права</a:t>
          </a:r>
          <a:endParaRPr lang="ru-RU" sz="1900" kern="1200" dirty="0"/>
        </a:p>
      </dsp:txBody>
      <dsp:txXfrm>
        <a:off x="1859703" y="2916201"/>
        <a:ext cx="1269840" cy="1094824"/>
      </dsp:txXfrm>
    </dsp:sp>
    <dsp:sp modelId="{2E737560-1228-42F6-AC99-5002633F157B}">
      <dsp:nvSpPr>
        <dsp:cNvPr id="0" name=""/>
        <dsp:cNvSpPr/>
      </dsp:nvSpPr>
      <dsp:spPr>
        <a:xfrm>
          <a:off x="1621800" y="3370710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E42D16-36AF-459F-842F-7919C1A8FBBA}">
      <dsp:nvSpPr>
        <dsp:cNvPr id="0" name=""/>
        <dsp:cNvSpPr/>
      </dsp:nvSpPr>
      <dsp:spPr>
        <a:xfrm>
          <a:off x="0" y="1817147"/>
          <a:ext cx="1841316" cy="15875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BBD31-A2A4-42CD-870E-FDF56B45FB2B}">
      <dsp:nvSpPr>
        <dsp:cNvPr id="0" name=""/>
        <dsp:cNvSpPr/>
      </dsp:nvSpPr>
      <dsp:spPr>
        <a:xfrm>
          <a:off x="1253536" y="3194969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545AF9-FBF3-4A07-BB37-8A1B92F23CD5}">
      <dsp:nvSpPr>
        <dsp:cNvPr id="0" name=""/>
        <dsp:cNvSpPr/>
      </dsp:nvSpPr>
      <dsp:spPr>
        <a:xfrm>
          <a:off x="3142688" y="1798273"/>
          <a:ext cx="1841316" cy="15875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Общая теория права</a:t>
          </a:r>
          <a:endParaRPr lang="ru-RU" sz="2400" kern="1200" dirty="0"/>
        </a:p>
      </dsp:txBody>
      <dsp:txXfrm>
        <a:off x="3428426" y="2044629"/>
        <a:ext cx="1269840" cy="1094824"/>
      </dsp:txXfrm>
    </dsp:sp>
    <dsp:sp modelId="{7F4C489A-F08B-4CAD-8413-9FA40203036A}">
      <dsp:nvSpPr>
        <dsp:cNvPr id="0" name=""/>
        <dsp:cNvSpPr/>
      </dsp:nvSpPr>
      <dsp:spPr>
        <a:xfrm>
          <a:off x="4401467" y="3174417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BFCC34-5971-4206-AABE-CBF1938CE7B3}">
      <dsp:nvSpPr>
        <dsp:cNvPr id="0" name=""/>
        <dsp:cNvSpPr/>
      </dsp:nvSpPr>
      <dsp:spPr>
        <a:xfrm>
          <a:off x="4711411" y="2669845"/>
          <a:ext cx="1841316" cy="15875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5000" r="-55000"/>
          </a:stretch>
        </a:blip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861E55-607E-41F5-8890-89110964E670}">
      <dsp:nvSpPr>
        <dsp:cNvPr id="0" name=""/>
        <dsp:cNvSpPr/>
      </dsp:nvSpPr>
      <dsp:spPr>
        <a:xfrm>
          <a:off x="4759246" y="3370710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C096F-363E-4563-B832-A84B9559B869}">
      <dsp:nvSpPr>
        <dsp:cNvPr id="0" name=""/>
        <dsp:cNvSpPr/>
      </dsp:nvSpPr>
      <dsp:spPr>
        <a:xfrm>
          <a:off x="1573965" y="930476"/>
          <a:ext cx="1841316" cy="1587536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Латынь</a:t>
          </a:r>
          <a:endParaRPr lang="ru-RU" sz="2400" kern="1200" dirty="0"/>
        </a:p>
      </dsp:txBody>
      <dsp:txXfrm>
        <a:off x="1859703" y="1176832"/>
        <a:ext cx="1269840" cy="1094824"/>
      </dsp:txXfrm>
    </dsp:sp>
    <dsp:sp modelId="{8975BE40-7FE1-4408-8247-EE5937DAC367}">
      <dsp:nvSpPr>
        <dsp:cNvPr id="0" name=""/>
        <dsp:cNvSpPr/>
      </dsp:nvSpPr>
      <dsp:spPr>
        <a:xfrm>
          <a:off x="2822259" y="964869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24D0A-15B2-4332-80FA-BD265F327410}">
      <dsp:nvSpPr>
        <dsp:cNvPr id="0" name=""/>
        <dsp:cNvSpPr/>
      </dsp:nvSpPr>
      <dsp:spPr>
        <a:xfrm>
          <a:off x="3142688" y="63098"/>
          <a:ext cx="1841316" cy="1587536"/>
        </a:xfrm>
        <a:prstGeom prst="hexagon">
          <a:avLst>
            <a:gd name="adj" fmla="val 25000"/>
            <a:gd name="vf" fmla="val 11547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7000" r="-37000"/>
          </a:stretch>
        </a:blip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7BDEF9-285F-4E95-9F21-054C920D182F}">
      <dsp:nvSpPr>
        <dsp:cNvPr id="0" name=""/>
        <dsp:cNvSpPr/>
      </dsp:nvSpPr>
      <dsp:spPr>
        <a:xfrm>
          <a:off x="3197075" y="760188"/>
          <a:ext cx="215584" cy="18580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CA60A6-B038-423C-9146-49BBE02858CC}">
      <dsp:nvSpPr>
        <dsp:cNvPr id="0" name=""/>
        <dsp:cNvSpPr/>
      </dsp:nvSpPr>
      <dsp:spPr>
        <a:xfrm>
          <a:off x="3366058" y="236951"/>
          <a:ext cx="4702572" cy="1633141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96549-DF97-4DB3-BA37-2C0466D292E2}">
      <dsp:nvSpPr>
        <dsp:cNvPr id="0" name=""/>
        <dsp:cNvSpPr/>
      </dsp:nvSpPr>
      <dsp:spPr>
        <a:xfrm>
          <a:off x="5268960" y="4235960"/>
          <a:ext cx="911351" cy="583264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447AC3-2069-4878-9A14-671BD31A4969}">
      <dsp:nvSpPr>
        <dsp:cNvPr id="0" name=""/>
        <dsp:cNvSpPr/>
      </dsp:nvSpPr>
      <dsp:spPr>
        <a:xfrm>
          <a:off x="3537392" y="4702572"/>
          <a:ext cx="4374486" cy="10936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Известные понятия</a:t>
          </a:r>
          <a:endParaRPr lang="ru-RU" sz="3600" kern="1200" dirty="0"/>
        </a:p>
      </dsp:txBody>
      <dsp:txXfrm>
        <a:off x="3537392" y="4702572"/>
        <a:ext cx="4374486" cy="1093621"/>
      </dsp:txXfrm>
    </dsp:sp>
    <dsp:sp modelId="{618F6778-4D81-46AF-B9CF-AAAB2F3E06C9}">
      <dsp:nvSpPr>
        <dsp:cNvPr id="0" name=""/>
        <dsp:cNvSpPr/>
      </dsp:nvSpPr>
      <dsp:spPr>
        <a:xfrm>
          <a:off x="5075753" y="1996223"/>
          <a:ext cx="1640432" cy="1640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Римское право</a:t>
          </a:r>
          <a:endParaRPr lang="ru-RU" sz="1600" kern="1200" dirty="0"/>
        </a:p>
      </dsp:txBody>
      <dsp:txXfrm>
        <a:off x="5315989" y="2236459"/>
        <a:ext cx="1159960" cy="1159960"/>
      </dsp:txXfrm>
    </dsp:sp>
    <dsp:sp modelId="{7248BAE0-FDC7-4370-A486-C1D92D316BED}">
      <dsp:nvSpPr>
        <dsp:cNvPr id="0" name=""/>
        <dsp:cNvSpPr/>
      </dsp:nvSpPr>
      <dsp:spPr>
        <a:xfrm>
          <a:off x="3901933" y="765535"/>
          <a:ext cx="1640432" cy="1640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Римское гражданское право</a:t>
          </a:r>
          <a:endParaRPr lang="ru-RU" sz="1600" kern="1200" dirty="0"/>
        </a:p>
      </dsp:txBody>
      <dsp:txXfrm>
        <a:off x="4142169" y="1005771"/>
        <a:ext cx="1159960" cy="1159960"/>
      </dsp:txXfrm>
    </dsp:sp>
    <dsp:sp modelId="{E9943B68-29CA-4AFA-9011-938E1A6D2DC9}">
      <dsp:nvSpPr>
        <dsp:cNvPr id="0" name=""/>
        <dsp:cNvSpPr/>
      </dsp:nvSpPr>
      <dsp:spPr>
        <a:xfrm>
          <a:off x="5578819" y="368914"/>
          <a:ext cx="1640432" cy="16404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Римское частное право</a:t>
          </a:r>
          <a:endParaRPr lang="ru-RU" sz="1600" kern="1200" dirty="0"/>
        </a:p>
      </dsp:txBody>
      <dsp:txXfrm>
        <a:off x="5819055" y="609150"/>
        <a:ext cx="1159960" cy="1159960"/>
      </dsp:txXfrm>
    </dsp:sp>
    <dsp:sp modelId="{4984D3D5-8D7E-47D6-93B8-4870F5F118D3}">
      <dsp:nvSpPr>
        <dsp:cNvPr id="0" name=""/>
        <dsp:cNvSpPr/>
      </dsp:nvSpPr>
      <dsp:spPr>
        <a:xfrm>
          <a:off x="3172852" y="36454"/>
          <a:ext cx="5103567" cy="408285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DD47B8-9C30-4CA0-AD3E-6551E3530E46}">
      <dsp:nvSpPr>
        <dsp:cNvPr id="0" name=""/>
        <dsp:cNvSpPr/>
      </dsp:nvSpPr>
      <dsp:spPr>
        <a:xfrm>
          <a:off x="0" y="267621"/>
          <a:ext cx="6336703" cy="127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e-BY" sz="3300" b="1" kern="1200" dirty="0" smtClean="0"/>
            <a:t>«Классическое римское право» </a:t>
          </a:r>
          <a:br>
            <a:rPr lang="be-BY" sz="3300" b="1" kern="1200" dirty="0" smtClean="0"/>
          </a:br>
          <a:endParaRPr lang="ru-RU" sz="3300" kern="1200" dirty="0"/>
        </a:p>
      </dsp:txBody>
      <dsp:txXfrm>
        <a:off x="62198" y="329819"/>
        <a:ext cx="6212307" cy="1149734"/>
      </dsp:txXfrm>
    </dsp:sp>
    <dsp:sp modelId="{2FEBA63C-742E-4A1E-A983-7A3D5FD2E354}">
      <dsp:nvSpPr>
        <dsp:cNvPr id="0" name=""/>
        <dsp:cNvSpPr/>
      </dsp:nvSpPr>
      <dsp:spPr>
        <a:xfrm>
          <a:off x="0" y="1541752"/>
          <a:ext cx="633670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1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VIII</a:t>
          </a:r>
          <a:r>
            <a:rPr lang="ru-RU" sz="2600" kern="1200" dirty="0" smtClean="0"/>
            <a:t> в до н.э. – </a:t>
          </a:r>
          <a:r>
            <a:rPr lang="en-US" sz="2600" kern="1200" dirty="0" smtClean="0"/>
            <a:t>V</a:t>
          </a:r>
          <a:r>
            <a:rPr lang="ru-RU" sz="2600" kern="1200" dirty="0" smtClean="0"/>
            <a:t> в н.э. </a:t>
          </a:r>
          <a:endParaRPr lang="ru-RU" sz="2600" kern="1200" dirty="0"/>
        </a:p>
      </dsp:txBody>
      <dsp:txXfrm>
        <a:off x="0" y="1541752"/>
        <a:ext cx="6336703" cy="546480"/>
      </dsp:txXfrm>
    </dsp:sp>
    <dsp:sp modelId="{7BC4BC73-246C-442D-805B-9DB1E8A8F81E}">
      <dsp:nvSpPr>
        <dsp:cNvPr id="0" name=""/>
        <dsp:cNvSpPr/>
      </dsp:nvSpPr>
      <dsp:spPr>
        <a:xfrm>
          <a:off x="0" y="2088232"/>
          <a:ext cx="6336703" cy="12741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«Расцвет римского права» </a:t>
          </a:r>
          <a:br>
            <a:rPr lang="ru-RU" sz="3300" b="1" kern="1200" dirty="0" smtClean="0"/>
          </a:br>
          <a:endParaRPr lang="ru-RU" sz="3300" kern="1200" dirty="0"/>
        </a:p>
      </dsp:txBody>
      <dsp:txXfrm>
        <a:off x="62198" y="2150430"/>
        <a:ext cx="6212307" cy="1149734"/>
      </dsp:txXfrm>
    </dsp:sp>
    <dsp:sp modelId="{40F25D51-0E2B-43B5-BD7C-ABE0F51096B4}">
      <dsp:nvSpPr>
        <dsp:cNvPr id="0" name=""/>
        <dsp:cNvSpPr/>
      </dsp:nvSpPr>
      <dsp:spPr>
        <a:xfrm>
          <a:off x="0" y="3362362"/>
          <a:ext cx="6336703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190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/>
            <a:t>c VI</a:t>
          </a:r>
          <a:r>
            <a:rPr lang="ru-RU" sz="2600" kern="1200" dirty="0" smtClean="0"/>
            <a:t> </a:t>
          </a:r>
          <a:r>
            <a:rPr lang="be-BY" sz="2600" kern="1200" dirty="0" smtClean="0"/>
            <a:t>в. н.э. по настоящее время</a:t>
          </a:r>
          <a:endParaRPr lang="ru-RU" sz="2600" kern="1200" dirty="0"/>
        </a:p>
      </dsp:txBody>
      <dsp:txXfrm>
        <a:off x="0" y="3362362"/>
        <a:ext cx="6336703" cy="546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BCB6A-A21F-41AE-A403-2A51D57786C4}">
      <dsp:nvSpPr>
        <dsp:cNvPr id="0" name=""/>
        <dsp:cNvSpPr/>
      </dsp:nvSpPr>
      <dsp:spPr>
        <a:xfrm>
          <a:off x="3620631" y="1980739"/>
          <a:ext cx="2029452" cy="90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9540"/>
              </a:lnTo>
              <a:lnTo>
                <a:pt x="2029452" y="539540"/>
              </a:lnTo>
              <a:lnTo>
                <a:pt x="2029452" y="905034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60651-8765-43EF-9407-0EBFB7B3A85A}">
      <dsp:nvSpPr>
        <dsp:cNvPr id="0" name=""/>
        <dsp:cNvSpPr/>
      </dsp:nvSpPr>
      <dsp:spPr>
        <a:xfrm>
          <a:off x="1591178" y="1980739"/>
          <a:ext cx="2029452" cy="905034"/>
        </a:xfrm>
        <a:custGeom>
          <a:avLst/>
          <a:gdLst/>
          <a:ahLst/>
          <a:cxnLst/>
          <a:rect l="0" t="0" r="0" b="0"/>
          <a:pathLst>
            <a:path>
              <a:moveTo>
                <a:pt x="2029452" y="0"/>
              </a:moveTo>
              <a:lnTo>
                <a:pt x="2029452" y="539540"/>
              </a:lnTo>
              <a:lnTo>
                <a:pt x="0" y="539540"/>
              </a:lnTo>
              <a:lnTo>
                <a:pt x="0" y="905034"/>
              </a:lnTo>
            </a:path>
          </a:pathLst>
        </a:custGeom>
        <a:noFill/>
        <a:ln w="222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FCCE0-0C16-4892-B2E8-404EA1F4CF8B}">
      <dsp:nvSpPr>
        <dsp:cNvPr id="0" name=""/>
        <dsp:cNvSpPr/>
      </dsp:nvSpPr>
      <dsp:spPr>
        <a:xfrm>
          <a:off x="2107942" y="414333"/>
          <a:ext cx="3025378" cy="156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221037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Система рабовладельческого права</a:t>
          </a:r>
          <a:r>
            <a:rPr lang="en-US" sz="2700" kern="1200" dirty="0" smtClean="0"/>
            <a:t> (jus)</a:t>
          </a:r>
          <a:endParaRPr lang="ru-RU" sz="2700" kern="1200" dirty="0"/>
        </a:p>
      </dsp:txBody>
      <dsp:txXfrm>
        <a:off x="2107942" y="414333"/>
        <a:ext cx="3025378" cy="1566406"/>
      </dsp:txXfrm>
    </dsp:sp>
    <dsp:sp modelId="{F199955F-4490-44DE-9F92-5057F309CC56}">
      <dsp:nvSpPr>
        <dsp:cNvPr id="0" name=""/>
        <dsp:cNvSpPr/>
      </dsp:nvSpPr>
      <dsp:spPr>
        <a:xfrm>
          <a:off x="2713017" y="1632649"/>
          <a:ext cx="2722840" cy="522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17145" rIns="68580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Древний Рим</a:t>
          </a:r>
          <a:endParaRPr lang="ru-RU" sz="2700" kern="1200" dirty="0"/>
        </a:p>
      </dsp:txBody>
      <dsp:txXfrm>
        <a:off x="2713017" y="1632649"/>
        <a:ext cx="2722840" cy="522135"/>
      </dsp:txXfrm>
    </dsp:sp>
    <dsp:sp modelId="{88E937CE-9744-43C9-94B3-554250CAD61E}">
      <dsp:nvSpPr>
        <dsp:cNvPr id="0" name=""/>
        <dsp:cNvSpPr/>
      </dsp:nvSpPr>
      <dsp:spPr>
        <a:xfrm>
          <a:off x="78489" y="2885774"/>
          <a:ext cx="3025378" cy="156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22103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«право, которое относится к пользе отдельных лиц» </a:t>
          </a:r>
          <a:br>
            <a:rPr lang="ru-RU" sz="2000" i="1" kern="1200" dirty="0" smtClean="0"/>
          </a:br>
          <a:r>
            <a:rPr lang="ru-RU" sz="2300" kern="1200" dirty="0" smtClean="0"/>
            <a:t>(</a:t>
          </a:r>
          <a:r>
            <a:rPr lang="ru-RU" sz="1800" kern="1200" dirty="0" err="1" smtClean="0"/>
            <a:t>Ульпиан</a:t>
          </a:r>
          <a:r>
            <a:rPr lang="ru-RU" sz="2300" kern="1200" dirty="0" smtClean="0"/>
            <a:t>)</a:t>
          </a:r>
          <a:endParaRPr lang="ru-RU" sz="2300" kern="1200" dirty="0"/>
        </a:p>
      </dsp:txBody>
      <dsp:txXfrm>
        <a:off x="78489" y="2885774"/>
        <a:ext cx="3025378" cy="1566406"/>
      </dsp:txXfrm>
    </dsp:sp>
    <dsp:sp modelId="{EB35475B-AFF7-4991-8E00-CC37A7D490EF}">
      <dsp:nvSpPr>
        <dsp:cNvPr id="0" name=""/>
        <dsp:cNvSpPr/>
      </dsp:nvSpPr>
      <dsp:spPr>
        <a:xfrm>
          <a:off x="683564" y="4104091"/>
          <a:ext cx="2722840" cy="522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81280" bIns="203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Jus </a:t>
          </a:r>
          <a:r>
            <a:rPr lang="en-US" sz="3200" kern="1200" dirty="0" err="1" smtClean="0"/>
            <a:t>publicum</a:t>
          </a:r>
          <a:endParaRPr lang="ru-RU" sz="3200" kern="1200" dirty="0"/>
        </a:p>
      </dsp:txBody>
      <dsp:txXfrm>
        <a:off x="683564" y="4104091"/>
        <a:ext cx="2722840" cy="522135"/>
      </dsp:txXfrm>
    </dsp:sp>
    <dsp:sp modelId="{5DFED81A-BD6E-4A58-BCC9-99D05F7E5D67}">
      <dsp:nvSpPr>
        <dsp:cNvPr id="0" name=""/>
        <dsp:cNvSpPr/>
      </dsp:nvSpPr>
      <dsp:spPr>
        <a:xfrm>
          <a:off x="4137394" y="2885774"/>
          <a:ext cx="3025378" cy="15664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22103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i="1" kern="1200" dirty="0" smtClean="0"/>
            <a:t>«право, которое относится к положению римского государства»  </a:t>
          </a:r>
          <a:r>
            <a:rPr lang="ru-RU" sz="1800" kern="1200" dirty="0" smtClean="0"/>
            <a:t>(</a:t>
          </a:r>
          <a:r>
            <a:rPr lang="ru-RU" sz="1800" kern="1200" dirty="0" err="1" smtClean="0"/>
            <a:t>Ульпиан</a:t>
          </a:r>
          <a:r>
            <a:rPr lang="ru-RU" sz="1800" kern="1200" dirty="0" smtClean="0"/>
            <a:t>)</a:t>
          </a:r>
          <a:endParaRPr lang="ru-RU" sz="1800" kern="1200" dirty="0"/>
        </a:p>
      </dsp:txBody>
      <dsp:txXfrm>
        <a:off x="4137394" y="2885774"/>
        <a:ext cx="3025378" cy="1566406"/>
      </dsp:txXfrm>
    </dsp:sp>
    <dsp:sp modelId="{D48FFA97-DCC9-44DF-AA70-3407E7D940F4}">
      <dsp:nvSpPr>
        <dsp:cNvPr id="0" name=""/>
        <dsp:cNvSpPr/>
      </dsp:nvSpPr>
      <dsp:spPr>
        <a:xfrm>
          <a:off x="4742470" y="4104091"/>
          <a:ext cx="2722840" cy="5221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280" tIns="20320" rIns="81280" bIns="20320" numCol="1" spcCol="1270" anchor="ctr" anchorCtr="0">
          <a:noAutofit/>
        </a:bodyPr>
        <a:lstStyle/>
        <a:p>
          <a:pPr lvl="0" algn="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Jus </a:t>
          </a:r>
          <a:r>
            <a:rPr lang="en-US" sz="3200" kern="1200" dirty="0" err="1" smtClean="0"/>
            <a:t>privatum</a:t>
          </a:r>
          <a:r>
            <a:rPr lang="en-US" sz="3200" kern="1200" dirty="0" smtClean="0"/>
            <a:t> </a:t>
          </a:r>
          <a:endParaRPr lang="ru-RU" sz="3200" kern="1200" dirty="0"/>
        </a:p>
      </dsp:txBody>
      <dsp:txXfrm>
        <a:off x="4742470" y="4104091"/>
        <a:ext cx="2722840" cy="5221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8D0AA7-98DC-416B-A4DB-063986A11E94}">
      <dsp:nvSpPr>
        <dsp:cNvPr id="0" name=""/>
        <dsp:cNvSpPr/>
      </dsp:nvSpPr>
      <dsp:spPr>
        <a:xfrm>
          <a:off x="664273" y="0"/>
          <a:ext cx="7528436" cy="5112568"/>
        </a:xfrm>
        <a:prstGeom prst="rightArrow">
          <a:avLst/>
        </a:prstGeom>
        <a:gradFill rotWithShape="1">
          <a:gsLst>
            <a:gs pos="0">
              <a:schemeClr val="accent3">
                <a:tint val="37000"/>
                <a:hueMod val="100000"/>
                <a:satMod val="200000"/>
                <a:lumMod val="88000"/>
              </a:schemeClr>
            </a:gs>
            <a:gs pos="100000">
              <a:schemeClr val="accent3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ln w="15875" cap="flat" cmpd="sng" algn="ctr">
          <a:solidFill>
            <a:schemeClr val="accent3"/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</dsp:sp>
    <dsp:sp modelId="{4F7F58DC-90DE-4EC7-818B-D239BE0F3BBB}">
      <dsp:nvSpPr>
        <dsp:cNvPr id="0" name=""/>
        <dsp:cNvSpPr/>
      </dsp:nvSpPr>
      <dsp:spPr>
        <a:xfrm>
          <a:off x="9514" y="1533770"/>
          <a:ext cx="2850841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первые опыты заимствований - VI в. (образование государств варварами в Галлии и Испании);</a:t>
          </a:r>
          <a:endParaRPr lang="en-US" sz="1400" kern="1200" dirty="0"/>
        </a:p>
      </dsp:txBody>
      <dsp:txXfrm>
        <a:off x="109344" y="1633600"/>
        <a:ext cx="2651181" cy="1845367"/>
      </dsp:txXfrm>
    </dsp:sp>
    <dsp:sp modelId="{89C420E0-7A59-4BC1-933A-50B21536FD77}">
      <dsp:nvSpPr>
        <dsp:cNvPr id="0" name=""/>
        <dsp:cNvSpPr/>
      </dsp:nvSpPr>
      <dsp:spPr>
        <a:xfrm>
          <a:off x="3003071" y="1533770"/>
          <a:ext cx="2850841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XI</a:t>
          </a:r>
          <a:r>
            <a:rPr lang="be-BY" sz="1400" kern="1200" dirty="0" smtClean="0"/>
            <a:t> – первая половина </a:t>
          </a:r>
          <a:r>
            <a:rPr lang="en-US" sz="1400" kern="1200" dirty="0" smtClean="0"/>
            <a:t>XII</a:t>
          </a:r>
          <a:r>
            <a:rPr lang="ru-RU" sz="1400" kern="1200" dirty="0" smtClean="0"/>
            <a:t> вв. – образование Болонской юридической школы (Италия); школа глоссаторов;</a:t>
          </a:r>
          <a:endParaRPr lang="en-US" sz="1400" kern="1200" dirty="0"/>
        </a:p>
      </dsp:txBody>
      <dsp:txXfrm>
        <a:off x="3102901" y="1633600"/>
        <a:ext cx="2651181" cy="1845367"/>
      </dsp:txXfrm>
    </dsp:sp>
    <dsp:sp modelId="{CBB5E297-B66C-4E2F-8773-E21CF682CDF2}">
      <dsp:nvSpPr>
        <dsp:cNvPr id="0" name=""/>
        <dsp:cNvSpPr/>
      </dsp:nvSpPr>
      <dsp:spPr>
        <a:xfrm>
          <a:off x="5996627" y="1533770"/>
          <a:ext cx="2850841" cy="2045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 стоит понимать рецепцию римского частного права упрощенно, как «внедрение» норм римского права в систему романо-германского права, непосредственное применение римских правовых норм для юридического оформления экономических связей (!)</a:t>
          </a:r>
          <a:endParaRPr lang="en-US" sz="1400" kern="1200" dirty="0"/>
        </a:p>
      </dsp:txBody>
      <dsp:txXfrm>
        <a:off x="6096457" y="1633600"/>
        <a:ext cx="2651181" cy="1845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8A9FBD3-9D57-4B77-922F-17E266A7D133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63FA3C-2745-463C-8B9C-3D48B233E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3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47DF1E-5467-4A53-BF1E-0D67609CD2AD}" type="datetimeFigureOut">
              <a:rPr lang="en-US" smtClean="0"/>
              <a:t>2/16/2015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7018C0-D808-4D76-BCEF-A7738E4B8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395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474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5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893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239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44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51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3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9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30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441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022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36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3693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2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018C0-D808-4D76-BCEF-A7738E4B8F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6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A27409C-2C25-4D14-ABB6-3A63D78D7A48}" type="datetimeFigureOut">
              <a:rPr lang="ru-RU" smtClean="0"/>
              <a:t>16.02.2015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B000ED0-16B8-4CC0-B1E1-BD7AA8A44AD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Значение римского частного права </a:t>
            </a:r>
            <a:br>
              <a:rPr lang="ru-RU" sz="3600" dirty="0" smtClean="0"/>
            </a:br>
            <a:r>
              <a:rPr lang="ru-RU" sz="3600" dirty="0" smtClean="0"/>
              <a:t>в современной юриспруденции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4983708"/>
            <a:ext cx="6858000" cy="99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Старший преподаватель </a:t>
            </a:r>
          </a:p>
          <a:p>
            <a:r>
              <a:rPr lang="ru-RU" dirty="0" smtClean="0"/>
              <a:t>кафедры теории и истории государства и права </a:t>
            </a:r>
          </a:p>
          <a:p>
            <a:r>
              <a:rPr lang="ru-RU" b="1" dirty="0" smtClean="0"/>
              <a:t>Н.А. </a:t>
            </a:r>
            <a:r>
              <a:rPr lang="ru-RU" b="1" dirty="0" err="1" smtClean="0"/>
              <a:t>Раханова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977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404664"/>
            <a:ext cx="5976664" cy="562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581128"/>
            <a:ext cx="6781800" cy="1600200"/>
          </a:xfrm>
        </p:spPr>
        <p:txBody>
          <a:bodyPr>
            <a:normAutofit/>
          </a:bodyPr>
          <a:lstStyle/>
          <a:p>
            <a:pPr algn="ctr"/>
            <a:r>
              <a:rPr lang="be-BY" sz="2800" dirty="0" smtClean="0"/>
              <a:t>Современные </a:t>
            </a:r>
            <a:r>
              <a:rPr lang="ru-RU" sz="2800" dirty="0" smtClean="0"/>
              <a:t>понятия гражданского права основаны на категориях римского частного права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5726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01208"/>
            <a:ext cx="8352928" cy="870992"/>
          </a:xfrm>
        </p:spPr>
        <p:txBody>
          <a:bodyPr>
            <a:normAutofit fontScale="90000"/>
          </a:bodyPr>
          <a:lstStyle/>
          <a:p>
            <a:r>
              <a:rPr lang="be-BY" sz="1800" dirty="0">
                <a:solidFill>
                  <a:srgbClr val="C00000"/>
                </a:solidFill>
              </a:rPr>
              <a:t>С</a:t>
            </a:r>
            <a:r>
              <a:rPr lang="be-BY" sz="1800" dirty="0" smtClean="0">
                <a:solidFill>
                  <a:srgbClr val="C00000"/>
                </a:solidFill>
              </a:rPr>
              <a:t>труктура Гражданского Кодекса Республики Беларусь построена </a:t>
            </a:r>
            <a:r>
              <a:rPr lang="be-BY" sz="1800" dirty="0">
                <a:solidFill>
                  <a:srgbClr val="C00000"/>
                </a:solidFill>
              </a:rPr>
              <a:t>по принципу римской пандектной </a:t>
            </a:r>
            <a:r>
              <a:rPr lang="be-BY" sz="1800" dirty="0" smtClean="0">
                <a:solidFill>
                  <a:srgbClr val="C00000"/>
                </a:solidFill>
              </a:rPr>
              <a:t>системы.</a:t>
            </a:r>
            <a:r>
              <a:rPr lang="be-BY" sz="1800" dirty="0" smtClean="0"/>
              <a:t> </a:t>
            </a:r>
            <a:r>
              <a:rPr lang="be-BY" sz="1600" dirty="0" smtClean="0">
                <a:latin typeface="+mn-lt"/>
              </a:rPr>
              <a:t>По </a:t>
            </a:r>
            <a:r>
              <a:rPr lang="be-BY" sz="1600" dirty="0">
                <a:latin typeface="+mn-lt"/>
              </a:rPr>
              <a:t>такому же принципу организована структура гражданского права Германии, Австрии, Швейцарии, России. Правовые системы этих государств образовали германскую ветвь в развитии гражданского права</a:t>
            </a:r>
            <a:r>
              <a:rPr lang="be-BY" sz="1600" dirty="0" smtClean="0">
                <a:latin typeface="+mn-lt"/>
              </a:rPr>
              <a:t>.</a:t>
            </a:r>
            <a:endParaRPr lang="ru-RU" sz="16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8106" y="332656"/>
            <a:ext cx="3810000" cy="48245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200" b="1" cap="all" dirty="0"/>
              <a:t>ГРАЖДАНСКИЙ КОДЕКС РЕСПУБЛИКИ БЕЛАРУСЬ</a:t>
            </a:r>
          </a:p>
          <a:p>
            <a:pPr marL="0" indent="0">
              <a:buNone/>
            </a:pPr>
            <a:r>
              <a:rPr lang="ru-RU" sz="1200" b="1" dirty="0"/>
              <a:t>7 декабря 1998 г. № 218-З</a:t>
            </a:r>
          </a:p>
          <a:p>
            <a:pPr marL="0" indent="0">
              <a:buNone/>
            </a:pPr>
            <a:r>
              <a:rPr lang="ru-RU" sz="1200" cap="all" dirty="0" smtClean="0"/>
              <a:t>СОДЕРЖАНИЕ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I.</a:t>
            </a:r>
            <a:r>
              <a:rPr lang="ru-RU" sz="1200" cap="all" dirty="0"/>
              <a:t> </a:t>
            </a:r>
            <a:r>
              <a:rPr lang="ru-RU" sz="1200" dirty="0"/>
              <a:t>ОБЩИЕ ПОЛОЖЕНИЯ</a:t>
            </a:r>
          </a:p>
          <a:p>
            <a:pPr marL="0" indent="0">
              <a:buNone/>
            </a:pPr>
            <a:r>
              <a:rPr lang="ru-RU" sz="1200" dirty="0" smtClean="0"/>
              <a:t>Подраздел 1.</a:t>
            </a:r>
            <a:r>
              <a:rPr lang="ru-RU" sz="1200" dirty="0"/>
              <a:t> </a:t>
            </a:r>
            <a:r>
              <a:rPr lang="ru-RU" sz="1200" dirty="0" smtClean="0"/>
              <a:t>Основные положения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Подраздел </a:t>
            </a:r>
            <a:r>
              <a:rPr lang="ru-RU" sz="1200" dirty="0" smtClean="0"/>
              <a:t>2. Лица</a:t>
            </a:r>
          </a:p>
          <a:p>
            <a:pPr marL="0" indent="0">
              <a:buNone/>
            </a:pPr>
            <a:r>
              <a:rPr lang="ru-RU" sz="1200" dirty="0"/>
              <a:t>Подраздел </a:t>
            </a:r>
            <a:r>
              <a:rPr lang="ru-RU" sz="1200" dirty="0" smtClean="0"/>
              <a:t>3. Объекты гражданских прав</a:t>
            </a:r>
          </a:p>
          <a:p>
            <a:pPr marL="0" indent="0">
              <a:buNone/>
            </a:pPr>
            <a:r>
              <a:rPr lang="ru-RU" sz="1200" dirty="0" smtClean="0"/>
              <a:t>Подраздел 4. Сделки и представительство. 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Подраздел </a:t>
            </a:r>
            <a:r>
              <a:rPr lang="ru-RU" sz="1200" dirty="0" smtClean="0"/>
              <a:t>5. Сроки. Исковая давность.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II. ПРАВО СОБСТВЕННОСТИ И ДРУГИЕ ВЕЩНЫЕ ПРАВА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III. ОБЩАЯ ЧАСТЬ ОБЯЗАТЕЛЬСТВЕННОГО ПРАВА</a:t>
            </a:r>
          </a:p>
          <a:p>
            <a:pPr marL="0" indent="0">
              <a:buNone/>
            </a:pPr>
            <a:r>
              <a:rPr lang="ru-RU" sz="1200" dirty="0"/>
              <a:t>Подраздел 1</a:t>
            </a:r>
            <a:r>
              <a:rPr lang="ru-RU" sz="1200" dirty="0" smtClean="0"/>
              <a:t>. Общие положения об обязательствах</a:t>
            </a:r>
            <a:endParaRPr lang="ru-RU" sz="1200" dirty="0"/>
          </a:p>
          <a:p>
            <a:pPr marL="0" indent="0">
              <a:buNone/>
            </a:pPr>
            <a:r>
              <a:rPr lang="ru-RU" sz="1200" dirty="0"/>
              <a:t>Подраздел </a:t>
            </a:r>
            <a:r>
              <a:rPr lang="en-US" sz="1200" dirty="0" smtClean="0"/>
              <a:t>2</a:t>
            </a:r>
            <a:r>
              <a:rPr lang="ru-RU" sz="1200" dirty="0" smtClean="0"/>
              <a:t>.</a:t>
            </a:r>
            <a:r>
              <a:rPr lang="ru-RU" sz="1200" dirty="0"/>
              <a:t> </a:t>
            </a:r>
            <a:r>
              <a:rPr lang="ru-RU" sz="1200" dirty="0" smtClean="0"/>
              <a:t>Общие положения о договоре. </a:t>
            </a: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IV. ОТДЕЛЬНЫЕ ВИДЫ ОБЯЗАТЕЛЬСТВ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V. ИНТЕЛЛЕКТУАЛЬНАЯ СОБСТВЕННОСТЬ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VI. НАСЛЕДСТВЕННОЕ ПРАВО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VII. МЕЖДУНАРОДНОЕ ЧАСТНОЕ ПРАВО</a:t>
            </a:r>
          </a:p>
          <a:p>
            <a:pPr marL="0" indent="0">
              <a:buNone/>
            </a:pPr>
            <a:r>
              <a:rPr lang="ru-RU" sz="1200" dirty="0" smtClean="0"/>
              <a:t>РАЗДЕЛ </a:t>
            </a:r>
            <a:r>
              <a:rPr lang="ru-RU" sz="1200" dirty="0"/>
              <a:t>VIII. ЗАКЛЮЧИТЕЛЬНЫЕ </a:t>
            </a:r>
            <a:r>
              <a:rPr lang="ru-RU" sz="1200" dirty="0" smtClean="0"/>
              <a:t>ПОЛОЖЕНИЯ</a:t>
            </a:r>
            <a:endParaRPr lang="ru-RU" sz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551332" y="404664"/>
            <a:ext cx="3960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1200" b="1" cap="all" dirty="0" smtClean="0"/>
              <a:t>Пандектная система</a:t>
            </a:r>
            <a:r>
              <a:rPr lang="be-BY" sz="1200" dirty="0" smtClean="0"/>
              <a:t> </a:t>
            </a:r>
          </a:p>
          <a:p>
            <a:r>
              <a:rPr lang="be-BY" sz="1200" dirty="0" smtClean="0"/>
              <a:t>(</a:t>
            </a:r>
            <a:r>
              <a:rPr lang="be-BY" sz="1200" dirty="0"/>
              <a:t>на основании структуры Дигест </a:t>
            </a:r>
            <a:r>
              <a:rPr lang="be-BY" sz="1200" dirty="0" smtClean="0"/>
              <a:t>Юстиниана):</a:t>
            </a:r>
          </a:p>
          <a:p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be-BY" sz="1200" cap="all" dirty="0" smtClean="0"/>
              <a:t>общая </a:t>
            </a:r>
            <a:r>
              <a:rPr lang="be-BY" sz="1200" cap="all" dirty="0"/>
              <a:t>часть с базовыми понятиями </a:t>
            </a:r>
            <a:r>
              <a:rPr lang="be-BY" sz="1200" dirty="0"/>
              <a:t>(лица, правоспособность и дееспособность, сделки, сроки, основания возникновения гражданских прав и обязанностей и т.п.), </a:t>
            </a:r>
            <a:endParaRPr lang="be-BY" sz="1200" dirty="0" smtClean="0"/>
          </a:p>
          <a:p>
            <a:pPr marL="171450" indent="-171450">
              <a:buFont typeface="Wingdings" pitchFamily="2" charset="2"/>
              <a:buChar char="§"/>
            </a:pPr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be-BY" sz="1200" cap="all" dirty="0" smtClean="0"/>
              <a:t>обязательственное право</a:t>
            </a:r>
          </a:p>
          <a:p>
            <a:pPr marL="171450" indent="-171450">
              <a:buFont typeface="Wingdings" pitchFamily="2" charset="2"/>
              <a:buChar char="§"/>
            </a:pPr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be-BY" sz="1200" cap="all" dirty="0" smtClean="0"/>
              <a:t>вещное право </a:t>
            </a:r>
          </a:p>
          <a:p>
            <a:pPr marL="171450" indent="-171450">
              <a:buFont typeface="Wingdings" pitchFamily="2" charset="2"/>
              <a:buChar char="§"/>
            </a:pPr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be-BY" sz="1200" cap="all" dirty="0" smtClean="0"/>
              <a:t>семейное </a:t>
            </a:r>
            <a:r>
              <a:rPr lang="be-BY" sz="1200" cap="all" dirty="0"/>
              <a:t>право </a:t>
            </a:r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endParaRPr lang="be-BY" sz="1200" cap="all" dirty="0" smtClean="0"/>
          </a:p>
          <a:p>
            <a:pPr marL="171450" indent="-171450">
              <a:buFont typeface="Wingdings" pitchFamily="2" charset="2"/>
              <a:buChar char="§"/>
            </a:pPr>
            <a:r>
              <a:rPr lang="be-BY" sz="1200" cap="all" dirty="0" smtClean="0"/>
              <a:t>наследственное </a:t>
            </a:r>
            <a:r>
              <a:rPr lang="be-BY" sz="1200" cap="all" dirty="0"/>
              <a:t>право. </a:t>
            </a:r>
            <a:endParaRPr lang="be-BY" sz="1200" cap="all" dirty="0" smtClean="0"/>
          </a:p>
          <a:p>
            <a:endParaRPr lang="be-BY" sz="1200" dirty="0"/>
          </a:p>
          <a:p>
            <a:endParaRPr lang="be-BY" sz="1200" dirty="0" smtClean="0"/>
          </a:p>
          <a:p>
            <a:endParaRPr lang="be-BY" sz="1200" dirty="0"/>
          </a:p>
          <a:p>
            <a:endParaRPr lang="be-BY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06440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836712"/>
            <a:ext cx="7543800" cy="4968552"/>
          </a:xfrm>
        </p:spPr>
        <p:txBody>
          <a:bodyPr>
            <a:normAutofit lnSpcReduction="10000"/>
          </a:bodyPr>
          <a:lstStyle/>
          <a:p>
            <a:r>
              <a:rPr lang="be-BY" dirty="0"/>
              <a:t>Римское частное право – </a:t>
            </a:r>
            <a:r>
              <a:rPr lang="be-BY" b="1" dirty="0"/>
              <a:t>ключ к пониманию различий между правовыми системами, принадлежащими к европейской правовой традиции:</a:t>
            </a:r>
            <a:r>
              <a:rPr lang="be-BY" dirty="0"/>
              <a:t> романо-германским и англо-саксонским типами правовых семей</a:t>
            </a:r>
            <a:r>
              <a:rPr lang="be-BY" dirty="0" smtClean="0"/>
              <a:t>.</a:t>
            </a:r>
          </a:p>
          <a:p>
            <a:endParaRPr lang="en-US" b="1" dirty="0" smtClean="0"/>
          </a:p>
          <a:p>
            <a:r>
              <a:rPr lang="ru-RU" dirty="0" smtClean="0"/>
              <a:t>Различия сформировались на основании особенностей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рецепции римского частного права </a:t>
            </a:r>
            <a:r>
              <a:rPr lang="ru-RU" dirty="0" smtClean="0"/>
              <a:t>различными правовыми системами: </a:t>
            </a:r>
            <a:r>
              <a:rPr lang="ru-RU" b="1" dirty="0" smtClean="0"/>
              <a:t>романо-германское </a:t>
            </a:r>
            <a:r>
              <a:rPr lang="ru-RU" b="1" dirty="0"/>
              <a:t>право</a:t>
            </a:r>
            <a:r>
              <a:rPr lang="ru-RU" dirty="0"/>
              <a:t> базируется на древнеримских понятиях и принципах, </a:t>
            </a:r>
            <a:r>
              <a:rPr lang="ru-RU" b="1" dirty="0"/>
              <a:t>англо-американское право</a:t>
            </a:r>
            <a:r>
              <a:rPr lang="ru-RU" dirty="0"/>
              <a:t> – на римской юридической технике, способе юридического мышления, т.е. методах юридической деятельности.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466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6781800" cy="87099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Рецепция римского частного права</a:t>
            </a:r>
            <a:endParaRPr lang="en-US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150795"/>
              </p:ext>
            </p:extLst>
          </p:nvPr>
        </p:nvGraphicFramePr>
        <p:xfrm>
          <a:off x="107504" y="476672"/>
          <a:ext cx="885698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22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e-BY" sz="3100" b="1" dirty="0"/>
              <a:t>Дмитрий Вадимович Дождев – известнейший российский </a:t>
            </a:r>
            <a:r>
              <a:rPr lang="be-BY" sz="3100" b="1" dirty="0" smtClean="0"/>
              <a:t>романист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be-BY" i="1" dirty="0" smtClean="0"/>
              <a:t>“</a:t>
            </a:r>
            <a:r>
              <a:rPr lang="be-BY" i="1" dirty="0"/>
              <a:t>Ничто так прямо не причащает студента к профессиональным таинствам юриспруденции, как ознакомление с римским правом. Ведь юриста от неюриста отличает – прежде всего ив конечном счете – понимание права, проникновение в существо и дух права, а не знание тех или иных законодательных актов. И незаменимой школой формирования такого профессионального юридического правопнимания является изучение римского права. Поэтому и юридическая наука – это не законоведение, а именно правоведение – по образцу юриспруденции, созданной римскими юристами на базе римского права и как составной элемент этого права</a:t>
            </a:r>
            <a:r>
              <a:rPr lang="be-BY" i="1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715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По итогам изучения дисциплины </a:t>
            </a:r>
            <a:r>
              <a:rPr lang="ru-RU" b="1" dirty="0"/>
              <a:t>студент должен:</a:t>
            </a:r>
            <a:endParaRPr lang="ru-RU" dirty="0"/>
          </a:p>
          <a:p>
            <a:pPr lvl="0"/>
            <a:r>
              <a:rPr lang="ru-RU" dirty="0"/>
              <a:t>знать основные </a:t>
            </a:r>
            <a:r>
              <a:rPr lang="ru-RU" dirty="0" err="1"/>
              <a:t>цивилистические</a:t>
            </a:r>
            <a:r>
              <a:rPr lang="ru-RU" dirty="0"/>
              <a:t> понятия и уметь их применить;</a:t>
            </a:r>
          </a:p>
          <a:p>
            <a:pPr lvl="0"/>
            <a:r>
              <a:rPr lang="ru-RU" dirty="0"/>
              <a:t>уметь анализировать историческое и современное значение римского права;</a:t>
            </a:r>
          </a:p>
          <a:p>
            <a:pPr lvl="0"/>
            <a:r>
              <a:rPr lang="ru-RU" dirty="0"/>
              <a:t>уяснить место и роль принципиальных формул и догм римского права, их восприятия современными институтами права, механизм их формирования и действия;</a:t>
            </a:r>
          </a:p>
          <a:p>
            <a:pPr lvl="0"/>
            <a:r>
              <a:rPr lang="ru-RU" dirty="0"/>
              <a:t>уметь осмысливать догмы и юридические формулы с точки зрения их использования;</a:t>
            </a:r>
          </a:p>
          <a:p>
            <a:pPr lvl="0"/>
            <a:r>
              <a:rPr lang="ru-RU" dirty="0"/>
              <a:t>уметь работать с текстами источников римского частного права.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74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Бесецкая</a:t>
            </a:r>
            <a:r>
              <a:rPr lang="ru-RU" dirty="0"/>
              <a:t>, Н.А. Римское гражданское право: учебно-методический комплекс. – Новополоцк: ПГУ, 2008. – 348 с. (можно получить в библиотеке в электронном или бумажном виде).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88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26348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/>
              <a:t>Per </a:t>
            </a:r>
            <a:r>
              <a:rPr lang="en-US" sz="4800" b="1" dirty="0" err="1"/>
              <a:t>aspera</a:t>
            </a:r>
            <a:r>
              <a:rPr lang="en-US" sz="4800" b="1" dirty="0"/>
              <a:t> ad </a:t>
            </a:r>
            <a:r>
              <a:rPr lang="en-US" sz="4800" b="1" dirty="0" err="1"/>
              <a:t>astra</a:t>
            </a:r>
            <a:r>
              <a:rPr lang="ru-RU" sz="4800" dirty="0"/>
              <a:t>!</a:t>
            </a:r>
          </a:p>
          <a:p>
            <a:pPr algn="ctr"/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54599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941168"/>
            <a:ext cx="6781800" cy="123103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Необходимая основа </a:t>
            </a:r>
            <a:br>
              <a:rPr lang="ru-RU" sz="4000" dirty="0" smtClean="0"/>
            </a:br>
            <a:r>
              <a:rPr lang="ru-RU" sz="4000" dirty="0" smtClean="0"/>
              <a:t>для изучения дисциплины</a:t>
            </a:r>
            <a:endParaRPr lang="ru-RU" sz="40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66532496"/>
              </p:ext>
            </p:extLst>
          </p:nvPr>
        </p:nvGraphicFramePr>
        <p:xfrm>
          <a:off x="1115616" y="548680"/>
          <a:ext cx="655272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830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348696"/>
              </p:ext>
            </p:extLst>
          </p:nvPr>
        </p:nvGraphicFramePr>
        <p:xfrm>
          <a:off x="-1116632" y="692696"/>
          <a:ext cx="1144927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7651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CA60A6-B038-423C-9146-49BBE028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graphicEl>
                                              <a:dgm id="{6ECA60A6-B038-423C-9146-49BBE028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6ECA60A6-B038-423C-9146-49BBE02858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984D3D5-8D7E-47D6-93B8-4870F5F11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4984D3D5-8D7E-47D6-93B8-4870F5F11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4984D3D5-8D7E-47D6-93B8-4870F5F118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2F96549-DF97-4DB3-BA37-2C0466D29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F2F96549-DF97-4DB3-BA37-2C0466D29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F2F96549-DF97-4DB3-BA37-2C0466D292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943B68-29CA-4AFA-9011-938E1A6D2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E9943B68-29CA-4AFA-9011-938E1A6D2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E9943B68-29CA-4AFA-9011-938E1A6D2D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48BAE0-FDC7-4370-A486-C1D92D316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7248BAE0-FDC7-4370-A486-C1D92D316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dgm id="{7248BAE0-FDC7-4370-A486-C1D92D316B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18F6778-4D81-46AF-B9CF-AAAB2F3E0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618F6778-4D81-46AF-B9CF-AAAB2F3E0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dgm id="{618F6778-4D81-46AF-B9CF-AAAB2F3E0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447AC3-2069-4878-9A14-671BD31A4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EA447AC3-2069-4878-9A14-671BD31A4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dgm id="{EA447AC3-2069-4878-9A14-671BD31A4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/>
              <a:t>Эпохи формирования </a:t>
            </a:r>
            <a:br>
              <a:rPr lang="ru-RU" sz="4400" dirty="0" smtClean="0"/>
            </a:br>
            <a:r>
              <a:rPr lang="ru-RU" sz="4400" dirty="0" smtClean="0"/>
              <a:t>и развития римского права</a:t>
            </a:r>
            <a:endParaRPr lang="ru-RU" sz="4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424305704"/>
              </p:ext>
            </p:extLst>
          </p:nvPr>
        </p:nvGraphicFramePr>
        <p:xfrm>
          <a:off x="1187624" y="548680"/>
          <a:ext cx="63367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2463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nadzeya_rakhanava\Рабочий стол\13_clip_image003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6901"/>
            <a:ext cx="7056784" cy="56261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«Вечный город на семи холмах»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Рим</a:t>
            </a:r>
          </a:p>
          <a:p>
            <a:pPr marL="0" indent="0" algn="ctr">
              <a:buNone/>
            </a:pPr>
            <a:r>
              <a:rPr lang="ru-RU" b="1" dirty="0"/>
              <a:t>Дата основания Рима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753 г. до н.э. (</a:t>
            </a:r>
            <a:r>
              <a:rPr lang="en-US" b="1" dirty="0">
                <a:solidFill>
                  <a:srgbClr val="C00000"/>
                </a:solidFill>
              </a:rPr>
              <a:t>VIII</a:t>
            </a:r>
            <a:r>
              <a:rPr lang="be-BY" b="1" dirty="0">
                <a:solidFill>
                  <a:srgbClr val="C00000"/>
                </a:solidFill>
              </a:rPr>
              <a:t> в. до н.э.)</a:t>
            </a:r>
          </a:p>
          <a:p>
            <a:pPr marL="0" indent="0" algn="ctr">
              <a:buNone/>
            </a:pPr>
            <a:r>
              <a:rPr lang="ru-RU" b="1" dirty="0" smtClean="0"/>
              <a:t>Основатель </a:t>
            </a:r>
            <a:r>
              <a:rPr lang="ru-RU" b="1" dirty="0"/>
              <a:t>Рима</a:t>
            </a:r>
          </a:p>
          <a:p>
            <a:pPr algn="ctr"/>
            <a:r>
              <a:rPr lang="ru-RU" b="1" dirty="0">
                <a:solidFill>
                  <a:srgbClr val="C00000"/>
                </a:solidFill>
              </a:rPr>
              <a:t>Ромул</a:t>
            </a:r>
          </a:p>
          <a:p>
            <a:pPr marL="0" indent="0" algn="ctr">
              <a:buNone/>
            </a:pPr>
            <a:r>
              <a:rPr lang="ru-RU" b="1" dirty="0"/>
              <a:t>Период становления Римской </a:t>
            </a:r>
            <a:r>
              <a:rPr lang="ru-RU" b="1" dirty="0" smtClean="0"/>
              <a:t>государственности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конец </a:t>
            </a:r>
            <a:r>
              <a:rPr lang="en-US" b="1" dirty="0" smtClean="0">
                <a:solidFill>
                  <a:srgbClr val="C00000"/>
                </a:solidFill>
              </a:rPr>
              <a:t>VII</a:t>
            </a:r>
            <a:r>
              <a:rPr lang="ru-RU" b="1" dirty="0" smtClean="0">
                <a:solidFill>
                  <a:srgbClr val="C00000"/>
                </a:solidFill>
              </a:rPr>
              <a:t> – </a:t>
            </a:r>
            <a:r>
              <a:rPr lang="be-BY" b="1" dirty="0" smtClean="0">
                <a:solidFill>
                  <a:srgbClr val="C00000"/>
                </a:solidFill>
              </a:rPr>
              <a:t>начало </a:t>
            </a:r>
            <a:r>
              <a:rPr lang="en-US" b="1" dirty="0" smtClean="0">
                <a:solidFill>
                  <a:srgbClr val="C00000"/>
                </a:solidFill>
              </a:rPr>
              <a:t>VI </a:t>
            </a:r>
            <a:r>
              <a:rPr lang="be-BY" b="1" dirty="0" smtClean="0">
                <a:solidFill>
                  <a:srgbClr val="C00000"/>
                </a:solidFill>
              </a:rPr>
              <a:t>вв. до н.э.</a:t>
            </a:r>
          </a:p>
          <a:p>
            <a:pPr marL="0" indent="0" algn="ctr">
              <a:buNone/>
            </a:pPr>
            <a:r>
              <a:rPr lang="be-BY" b="1" dirty="0"/>
              <a:t>Дата падения Западной Римской Империи</a:t>
            </a:r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476 г. (</a:t>
            </a:r>
            <a:r>
              <a:rPr lang="en-US" b="1" dirty="0" smtClean="0">
                <a:solidFill>
                  <a:srgbClr val="C00000"/>
                </a:solidFill>
              </a:rPr>
              <a:t>V </a:t>
            </a:r>
            <a:r>
              <a:rPr lang="be-BY" b="1" dirty="0" smtClean="0">
                <a:solidFill>
                  <a:srgbClr val="C00000"/>
                </a:solidFill>
              </a:rPr>
              <a:t>в.)</a:t>
            </a:r>
          </a:p>
          <a:p>
            <a:pPr marL="0" indent="0" algn="ctr">
              <a:buNone/>
            </a:pPr>
            <a:r>
              <a:rPr lang="be-BY" b="1" dirty="0"/>
              <a:t>Падение </a:t>
            </a:r>
            <a:r>
              <a:rPr lang="be-BY" b="1" dirty="0" smtClean="0"/>
              <a:t>Византии  (Константинополя)</a:t>
            </a:r>
            <a:endParaRPr lang="be-BY" b="1" dirty="0"/>
          </a:p>
          <a:p>
            <a:pPr algn="ctr"/>
            <a:r>
              <a:rPr lang="be-BY" b="1" dirty="0" smtClean="0">
                <a:solidFill>
                  <a:srgbClr val="C00000"/>
                </a:solidFill>
              </a:rPr>
              <a:t>1453 г. (</a:t>
            </a:r>
            <a:r>
              <a:rPr lang="en-US" b="1" dirty="0" smtClean="0">
                <a:solidFill>
                  <a:srgbClr val="C00000"/>
                </a:solidFill>
              </a:rPr>
              <a:t>XV</a:t>
            </a:r>
            <a:r>
              <a:rPr lang="be-BY" b="1" dirty="0" smtClean="0">
                <a:solidFill>
                  <a:srgbClr val="C00000"/>
                </a:solidFill>
              </a:rPr>
              <a:t> в.)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9178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047456"/>
          </a:xfrm>
        </p:spPr>
        <p:txBody>
          <a:bodyPr>
            <a:normAutofit lnSpcReduction="10000"/>
          </a:bodyPr>
          <a:lstStyle/>
          <a:p>
            <a:r>
              <a:rPr lang="ru-RU" sz="2300" b="1" dirty="0" smtClean="0"/>
              <a:t>Римское гражданское право ~ римское частное право</a:t>
            </a:r>
          </a:p>
          <a:p>
            <a:pPr marL="0" indent="0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sz="4300" b="1" dirty="0" smtClean="0">
                <a:solidFill>
                  <a:srgbClr val="C00000"/>
                </a:solidFill>
              </a:rPr>
              <a:t>Jus </a:t>
            </a:r>
            <a:r>
              <a:rPr lang="en-US" sz="4300" b="1" dirty="0" err="1" smtClean="0">
                <a:solidFill>
                  <a:srgbClr val="C00000"/>
                </a:solidFill>
              </a:rPr>
              <a:t>civile</a:t>
            </a:r>
            <a:r>
              <a:rPr lang="en-US" sz="4300" b="1" dirty="0" smtClean="0">
                <a:solidFill>
                  <a:srgbClr val="C00000"/>
                </a:solidFill>
              </a:rPr>
              <a:t> [</a:t>
            </a:r>
            <a:r>
              <a:rPr lang="ru-RU" sz="4300" b="1" dirty="0" err="1" smtClean="0">
                <a:solidFill>
                  <a:srgbClr val="C00000"/>
                </a:solidFill>
              </a:rPr>
              <a:t>ю'с</a:t>
            </a:r>
            <a:r>
              <a:rPr lang="ru-RU" sz="4300" b="1" dirty="0" smtClean="0">
                <a:solidFill>
                  <a:srgbClr val="C00000"/>
                </a:solidFill>
              </a:rPr>
              <a:t> </a:t>
            </a:r>
            <a:r>
              <a:rPr lang="ru-RU" sz="4300" b="1" dirty="0" err="1" smtClean="0">
                <a:solidFill>
                  <a:srgbClr val="C00000"/>
                </a:solidFill>
              </a:rPr>
              <a:t>циви'ле</a:t>
            </a:r>
            <a:r>
              <a:rPr lang="en-US" sz="4300" b="1" dirty="0" smtClean="0">
                <a:solidFill>
                  <a:srgbClr val="C00000"/>
                </a:solidFill>
              </a:rPr>
              <a:t>]</a:t>
            </a:r>
            <a:r>
              <a:rPr lang="ru-RU" sz="4300" dirty="0" smtClean="0">
                <a:solidFill>
                  <a:srgbClr val="C00000"/>
                </a:solidFill>
              </a:rPr>
              <a:t>: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а) «цивильное право» – древнее право римских граждан, которое противопоставлялось </a:t>
            </a:r>
            <a:r>
              <a:rPr lang="ru-RU" b="1" dirty="0" err="1" smtClean="0"/>
              <a:t>преторскому</a:t>
            </a:r>
            <a:r>
              <a:rPr lang="ru-RU" b="1" dirty="0" smtClean="0"/>
              <a:t> праву</a:t>
            </a:r>
            <a:r>
              <a:rPr lang="ru-RU" dirty="0" smtClean="0"/>
              <a:t> (</a:t>
            </a:r>
            <a:r>
              <a:rPr lang="en-US" dirty="0" smtClean="0"/>
              <a:t>jus </a:t>
            </a:r>
            <a:r>
              <a:rPr lang="en-US" dirty="0" err="1" smtClean="0"/>
              <a:t>praetorium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б) вся совокупность юридических норм, действующих в пределах </a:t>
            </a:r>
            <a:r>
              <a:rPr lang="ru-RU" dirty="0"/>
              <a:t>Р</a:t>
            </a:r>
            <a:r>
              <a:rPr lang="ru-RU" dirty="0" smtClean="0"/>
              <a:t>имского государства, противопоставленная </a:t>
            </a:r>
            <a:r>
              <a:rPr lang="ru-RU" b="1" dirty="0" smtClean="0"/>
              <a:t>«праву народов»</a:t>
            </a:r>
            <a:r>
              <a:rPr lang="ru-RU" dirty="0" smtClean="0"/>
              <a:t> </a:t>
            </a:r>
            <a:r>
              <a:rPr lang="en-US" dirty="0" smtClean="0"/>
              <a:t>(jus </a:t>
            </a:r>
            <a:r>
              <a:rPr lang="en-US" dirty="0" err="1" smtClean="0"/>
              <a:t>gentium</a:t>
            </a:r>
            <a:r>
              <a:rPr lang="en-US" dirty="0" smtClean="0"/>
              <a:t>)</a:t>
            </a:r>
            <a:r>
              <a:rPr lang="ru-RU" dirty="0" smtClean="0"/>
              <a:t> и </a:t>
            </a:r>
            <a:r>
              <a:rPr lang="ru-RU" b="1" dirty="0" smtClean="0"/>
              <a:t>естественному праву</a:t>
            </a:r>
            <a:r>
              <a:rPr lang="ru-RU" dirty="0" smtClean="0"/>
              <a:t> (</a:t>
            </a:r>
            <a:r>
              <a:rPr lang="en-US" dirty="0" smtClean="0"/>
              <a:t>jus </a:t>
            </a:r>
            <a:r>
              <a:rPr lang="en-US" dirty="0" err="1" smtClean="0"/>
              <a:t>naturale</a:t>
            </a:r>
            <a:r>
              <a:rPr lang="en-US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45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Римское право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235069"/>
              </p:ext>
            </p:extLst>
          </p:nvPr>
        </p:nvGraphicFramePr>
        <p:xfrm>
          <a:off x="762000" y="476672"/>
          <a:ext cx="75438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853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Предмет римского частного (гражданского) права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правовое положение субъектов права (частных лиц) и способы их защиты в области вещного, обязательственного права, брачно-семейных и наследственных отношений в их историческом и логическом развитии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87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Римское частное (гражданское) право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совокупность </a:t>
            </a:r>
            <a:r>
              <a:rPr lang="ru-RU" dirty="0"/>
              <a:t>норм (</a:t>
            </a:r>
            <a:r>
              <a:rPr lang="ru-RU" b="1" dirty="0"/>
              <a:t>нормативная система</a:t>
            </a:r>
            <a:r>
              <a:rPr lang="ru-RU" dirty="0"/>
              <a:t>), регулирующих отношения между частными лицами в пределах Римского </a:t>
            </a:r>
            <a:r>
              <a:rPr lang="ru-RU" dirty="0" smtClean="0"/>
              <a:t>государства</a:t>
            </a:r>
          </a:p>
          <a:p>
            <a:r>
              <a:rPr lang="ru-RU" b="1" dirty="0" smtClean="0"/>
              <a:t>ретроспективно теоретически объединенная </a:t>
            </a:r>
            <a:r>
              <a:rPr lang="ru-RU" dirty="0" smtClean="0"/>
              <a:t>нормативная система </a:t>
            </a:r>
          </a:p>
        </p:txBody>
      </p:sp>
    </p:spTree>
    <p:extLst>
      <p:ext uri="{BB962C8B-B14F-4D97-AF65-F5344CB8AC3E}">
        <p14:creationId xmlns:p14="http://schemas.microsoft.com/office/powerpoint/2010/main" val="13771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235</TotalTime>
  <Words>744</Words>
  <Application>Microsoft Office PowerPoint</Application>
  <PresentationFormat>Экран (4:3)</PresentationFormat>
  <Paragraphs>117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Impact</vt:lpstr>
      <vt:lpstr>Times New Roman</vt:lpstr>
      <vt:lpstr>Wingdings</vt:lpstr>
      <vt:lpstr>NewsPrint</vt:lpstr>
      <vt:lpstr>Значение римского частного права  в современной юриспруденции</vt:lpstr>
      <vt:lpstr>Необходимая основа  для изучения дисциплины</vt:lpstr>
      <vt:lpstr>Презентация PowerPoint</vt:lpstr>
      <vt:lpstr>Эпохи формирования  и развития римского права</vt:lpstr>
      <vt:lpstr>Презентация PowerPoint</vt:lpstr>
      <vt:lpstr>Презентация PowerPoint</vt:lpstr>
      <vt:lpstr>Римское право</vt:lpstr>
      <vt:lpstr>Предмет римского частного (гражданского) права</vt:lpstr>
      <vt:lpstr>Римское частное (гражданское) право</vt:lpstr>
      <vt:lpstr>Современные понятия гражданского права основаны на категориях римского частного права</vt:lpstr>
      <vt:lpstr>Структура Гражданского Кодекса Республики Беларусь построена по принципу римской пандектной системы. По такому же принципу организована структура гражданского права Германии, Австрии, Швейцарии, России. Правовые системы этих государств образовали германскую ветвь в развитии гражданского права.</vt:lpstr>
      <vt:lpstr>Презентация PowerPoint</vt:lpstr>
      <vt:lpstr>Рецепция римского частного права</vt:lpstr>
      <vt:lpstr>Дмитрий Вадимович Дождев – известнейший российский романист</vt:lpstr>
      <vt:lpstr>Ожидаемый результат</vt:lpstr>
      <vt:lpstr>Презентация PowerPoint</vt:lpstr>
      <vt:lpstr>Презентация PowerPoint</vt:lpstr>
    </vt:vector>
  </TitlesOfParts>
  <Company>Hostel4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римского частного права  в современной юриспруденции</dc:title>
  <dc:creator>nadzeya_rakhanava</dc:creator>
  <cp:lastModifiedBy>Nadzeya Rakhanava</cp:lastModifiedBy>
  <cp:revision>22</cp:revision>
  <cp:lastPrinted>2014-04-06T21:42:32Z</cp:lastPrinted>
  <dcterms:created xsi:type="dcterms:W3CDTF">2014-04-06T19:12:40Z</dcterms:created>
  <dcterms:modified xsi:type="dcterms:W3CDTF">2015-02-15T21:35:10Z</dcterms:modified>
</cp:coreProperties>
</file>