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95"/>
  </p:notesMasterIdLst>
  <p:sldIdLst>
    <p:sldId id="256" r:id="rId2"/>
    <p:sldId id="277" r:id="rId3"/>
    <p:sldId id="456" r:id="rId4"/>
    <p:sldId id="378" r:id="rId5"/>
    <p:sldId id="384" r:id="rId6"/>
    <p:sldId id="468" r:id="rId7"/>
    <p:sldId id="467" r:id="rId8"/>
    <p:sldId id="381" r:id="rId9"/>
    <p:sldId id="391" r:id="rId10"/>
    <p:sldId id="460" r:id="rId11"/>
    <p:sldId id="327" r:id="rId12"/>
    <p:sldId id="329" r:id="rId13"/>
    <p:sldId id="386" r:id="rId14"/>
    <p:sldId id="454" r:id="rId15"/>
    <p:sldId id="461" r:id="rId16"/>
    <p:sldId id="459" r:id="rId17"/>
    <p:sldId id="462" r:id="rId18"/>
    <p:sldId id="463" r:id="rId19"/>
    <p:sldId id="466" r:id="rId20"/>
    <p:sldId id="465" r:id="rId21"/>
    <p:sldId id="458" r:id="rId22"/>
    <p:sldId id="332" r:id="rId23"/>
    <p:sldId id="464" r:id="rId24"/>
    <p:sldId id="469" r:id="rId25"/>
    <p:sldId id="393" r:id="rId26"/>
    <p:sldId id="394" r:id="rId27"/>
    <p:sldId id="471" r:id="rId28"/>
    <p:sldId id="331" r:id="rId29"/>
    <p:sldId id="472" r:id="rId30"/>
    <p:sldId id="397" r:id="rId31"/>
    <p:sldId id="388" r:id="rId32"/>
    <p:sldId id="389" r:id="rId33"/>
    <p:sldId id="470" r:id="rId34"/>
    <p:sldId id="396" r:id="rId35"/>
    <p:sldId id="473" r:id="rId36"/>
    <p:sldId id="401" r:id="rId37"/>
    <p:sldId id="400" r:id="rId38"/>
    <p:sldId id="474" r:id="rId39"/>
    <p:sldId id="399" r:id="rId40"/>
    <p:sldId id="342" r:id="rId41"/>
    <p:sldId id="339" r:id="rId42"/>
    <p:sldId id="398" r:id="rId43"/>
    <p:sldId id="475" r:id="rId44"/>
    <p:sldId id="402" r:id="rId45"/>
    <p:sldId id="403" r:id="rId46"/>
    <p:sldId id="345" r:id="rId47"/>
    <p:sldId id="346" r:id="rId48"/>
    <p:sldId id="348" r:id="rId49"/>
    <p:sldId id="350" r:id="rId50"/>
    <p:sldId id="352" r:id="rId51"/>
    <p:sldId id="353" r:id="rId52"/>
    <p:sldId id="449" r:id="rId53"/>
    <p:sldId id="451" r:id="rId54"/>
    <p:sldId id="405" r:id="rId55"/>
    <p:sldId id="476" r:id="rId56"/>
    <p:sldId id="406" r:id="rId57"/>
    <p:sldId id="407" r:id="rId58"/>
    <p:sldId id="477" r:id="rId59"/>
    <p:sldId id="408" r:id="rId60"/>
    <p:sldId id="409" r:id="rId61"/>
    <p:sldId id="453" r:id="rId62"/>
    <p:sldId id="452" r:id="rId63"/>
    <p:sldId id="419" r:id="rId64"/>
    <p:sldId id="420" r:id="rId65"/>
    <p:sldId id="421" r:id="rId66"/>
    <p:sldId id="422" r:id="rId67"/>
    <p:sldId id="424" r:id="rId68"/>
    <p:sldId id="425" r:id="rId69"/>
    <p:sldId id="426" r:id="rId70"/>
    <p:sldId id="427" r:id="rId71"/>
    <p:sldId id="428" r:id="rId72"/>
    <p:sldId id="429" r:id="rId73"/>
    <p:sldId id="430" r:id="rId74"/>
    <p:sldId id="431" r:id="rId75"/>
    <p:sldId id="432" r:id="rId76"/>
    <p:sldId id="433" r:id="rId77"/>
    <p:sldId id="434" r:id="rId78"/>
    <p:sldId id="435" r:id="rId79"/>
    <p:sldId id="436" r:id="rId80"/>
    <p:sldId id="437" r:id="rId81"/>
    <p:sldId id="438" r:id="rId82"/>
    <p:sldId id="439" r:id="rId83"/>
    <p:sldId id="440" r:id="rId84"/>
    <p:sldId id="441" r:id="rId85"/>
    <p:sldId id="442" r:id="rId86"/>
    <p:sldId id="443" r:id="rId87"/>
    <p:sldId id="444" r:id="rId88"/>
    <p:sldId id="445" r:id="rId89"/>
    <p:sldId id="446" r:id="rId90"/>
    <p:sldId id="447" r:id="rId91"/>
    <p:sldId id="448" r:id="rId92"/>
    <p:sldId id="478" r:id="rId93"/>
    <p:sldId id="286" r:id="rId94"/>
  </p:sldIdLst>
  <p:sldSz cx="9144000" cy="6858000" type="screen4x3"/>
  <p:notesSz cx="6858000" cy="9144000"/>
  <p:defaultTextStyle>
    <a:defPPr>
      <a:defRPr lang="ru-RU"/>
    </a:defPPr>
    <a:lvl1pPr algn="l" rtl="0" fontAlgn="base">
      <a:spcBef>
        <a:spcPct val="0"/>
      </a:spcBef>
      <a:spcAft>
        <a:spcPct val="0"/>
      </a:spcAft>
      <a:defRPr sz="2000"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sz="2000"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sz="2000"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sz="2000"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sz="2000" kern="1200">
        <a:solidFill>
          <a:schemeClr val="tx1"/>
        </a:solidFill>
        <a:latin typeface="Arial" panose="020B0604020202020204" pitchFamily="34" charset="0"/>
        <a:ea typeface="+mn-ea"/>
        <a:cs typeface="+mn-cs"/>
      </a:defRPr>
    </a:lvl5pPr>
    <a:lvl6pPr marL="2286000" algn="l" defTabSz="914400" rtl="0" eaLnBrk="1" latinLnBrk="0" hangingPunct="1">
      <a:defRPr sz="2000" kern="1200">
        <a:solidFill>
          <a:schemeClr val="tx1"/>
        </a:solidFill>
        <a:latin typeface="Arial" panose="020B0604020202020204" pitchFamily="34" charset="0"/>
        <a:ea typeface="+mn-ea"/>
        <a:cs typeface="+mn-cs"/>
      </a:defRPr>
    </a:lvl6pPr>
    <a:lvl7pPr marL="2743200" algn="l" defTabSz="914400" rtl="0" eaLnBrk="1" latinLnBrk="0" hangingPunct="1">
      <a:defRPr sz="2000" kern="1200">
        <a:solidFill>
          <a:schemeClr val="tx1"/>
        </a:solidFill>
        <a:latin typeface="Arial" panose="020B0604020202020204" pitchFamily="34" charset="0"/>
        <a:ea typeface="+mn-ea"/>
        <a:cs typeface="+mn-cs"/>
      </a:defRPr>
    </a:lvl7pPr>
    <a:lvl8pPr marL="3200400" algn="l" defTabSz="914400" rtl="0" eaLnBrk="1" latinLnBrk="0" hangingPunct="1">
      <a:defRPr sz="2000" kern="1200">
        <a:solidFill>
          <a:schemeClr val="tx1"/>
        </a:solidFill>
        <a:latin typeface="Arial" panose="020B0604020202020204" pitchFamily="34" charset="0"/>
        <a:ea typeface="+mn-ea"/>
        <a:cs typeface="+mn-cs"/>
      </a:defRPr>
    </a:lvl8pPr>
    <a:lvl9pPr marL="3657600" algn="l" defTabSz="914400" rtl="0" eaLnBrk="1" latinLnBrk="0" hangingPunct="1">
      <a:defRPr sz="20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728" autoAdjust="0"/>
  </p:normalViewPr>
  <p:slideViewPr>
    <p:cSldViewPr>
      <p:cViewPr varScale="1">
        <p:scale>
          <a:sx n="66" d="100"/>
          <a:sy n="66" d="100"/>
        </p:scale>
        <p:origin x="1204" y="48"/>
      </p:cViewPr>
      <p:guideLst>
        <p:guide orient="horz" pos="2160"/>
        <p:guide pos="2880"/>
      </p:guideLst>
    </p:cSldViewPr>
  </p:slideViewPr>
  <p:outlineViewPr>
    <p:cViewPr>
      <p:scale>
        <a:sx n="33" d="100"/>
        <a:sy n="33" d="100"/>
      </p:scale>
      <p:origin x="54" y="282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iagrams/_rels/data2.xml.rels><?xml version="1.0" encoding="UTF-8" standalone="yes"?>
<Relationships xmlns="http://schemas.openxmlformats.org/package/2006/relationships"><Relationship Id="rId1" Type="http://schemas.openxmlformats.org/officeDocument/2006/relationships/image" Target="../media/image3.png"/></Relationships>
</file>

<file path=ppt/diagrams/_rels/data26.xml.rels><?xml version="1.0" encoding="UTF-8" standalone="yes"?>
<Relationships xmlns="http://schemas.openxmlformats.org/package/2006/relationships"><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1" Type="http://schemas.openxmlformats.org/officeDocument/2006/relationships/image" Target="../media/image3.png"/></Relationships>
</file>

<file path=ppt/diagrams/_rels/drawing26.xml.rels><?xml version="1.0" encoding="UTF-8" standalone="yes"?>
<Relationships xmlns="http://schemas.openxmlformats.org/package/2006/relationships"><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069069-A502-4FF7-8633-09E260048864}" type="doc">
      <dgm:prSet loTypeId="urn:microsoft.com/office/officeart/2005/8/layout/equation2" loCatId="relationship" qsTypeId="urn:microsoft.com/office/officeart/2005/8/quickstyle/simple5" qsCatId="simple" csTypeId="urn:microsoft.com/office/officeart/2005/8/colors/accent5_2" csCatId="accent5" phldr="1"/>
      <dgm:spPr/>
      <dgm:t>
        <a:bodyPr/>
        <a:lstStyle/>
        <a:p>
          <a:endParaRPr lang="ru-RU"/>
        </a:p>
      </dgm:t>
    </dgm:pt>
    <dgm:pt modelId="{2D7BE3B6-9AA5-483D-8FAC-324D595A3969}">
      <dgm:prSet phldrT="[Текст]" custT="1"/>
      <dgm:spPr/>
      <dgm:t>
        <a:bodyPr/>
        <a:lstStyle/>
        <a:p>
          <a:r>
            <a:rPr lang="ru-RU" sz="1800" dirty="0" smtClean="0"/>
            <a:t>Физическое лицо </a:t>
          </a:r>
        </a:p>
        <a:p>
          <a:r>
            <a:rPr lang="ru-RU" sz="1800" dirty="0" smtClean="0"/>
            <a:t>=</a:t>
          </a:r>
        </a:p>
        <a:p>
          <a:r>
            <a:rPr lang="ru-RU" sz="1800" b="1" u="sng" dirty="0" smtClean="0"/>
            <a:t>ЧЕЛОВЕК</a:t>
          </a:r>
          <a:endParaRPr lang="ru-RU" sz="1800" dirty="0"/>
        </a:p>
      </dgm:t>
    </dgm:pt>
    <dgm:pt modelId="{87562224-410D-4EC5-8A75-ADD416AE6667}" type="parTrans" cxnId="{71739B8A-AADE-45C5-AB66-3B59E9CFC880}">
      <dgm:prSet/>
      <dgm:spPr/>
      <dgm:t>
        <a:bodyPr/>
        <a:lstStyle/>
        <a:p>
          <a:endParaRPr lang="ru-RU"/>
        </a:p>
      </dgm:t>
    </dgm:pt>
    <dgm:pt modelId="{2221EFA1-E97E-4CE2-AF5B-B6E2B8F12850}" type="sibTrans" cxnId="{71739B8A-AADE-45C5-AB66-3B59E9CFC880}">
      <dgm:prSet/>
      <dgm:spPr/>
      <dgm:t>
        <a:bodyPr/>
        <a:lstStyle/>
        <a:p>
          <a:endParaRPr lang="ru-RU"/>
        </a:p>
      </dgm:t>
    </dgm:pt>
    <dgm:pt modelId="{2B81B721-B8A1-44FC-B038-0CAAB2E465D2}">
      <dgm:prSet phldrT="[Текст]" custT="1"/>
      <dgm:spPr/>
      <dgm:t>
        <a:bodyPr/>
        <a:lstStyle/>
        <a:p>
          <a:r>
            <a:rPr lang="ru-RU" sz="1800" dirty="0" smtClean="0"/>
            <a:t>Юридическое лицо  </a:t>
          </a:r>
        </a:p>
        <a:p>
          <a:r>
            <a:rPr lang="ru-RU" sz="1800" dirty="0" smtClean="0"/>
            <a:t>= </a:t>
          </a:r>
        </a:p>
        <a:p>
          <a:r>
            <a:rPr lang="ru-RU" sz="1400" b="1" u="sng" dirty="0" smtClean="0"/>
            <a:t>ОРГАНИЗАЦИЯ</a:t>
          </a:r>
          <a:endParaRPr lang="ru-RU" sz="1400" b="1" u="sng" dirty="0"/>
        </a:p>
      </dgm:t>
    </dgm:pt>
    <dgm:pt modelId="{52782FE8-51FC-4369-B163-9CD6B7B91DEA}" type="parTrans" cxnId="{9E4411C7-5F23-4C19-89BE-E611AE2E8F75}">
      <dgm:prSet/>
      <dgm:spPr/>
      <dgm:t>
        <a:bodyPr/>
        <a:lstStyle/>
        <a:p>
          <a:endParaRPr lang="ru-RU"/>
        </a:p>
      </dgm:t>
    </dgm:pt>
    <dgm:pt modelId="{36D80532-92E8-490D-8393-F7FC0DF0A147}" type="sibTrans" cxnId="{9E4411C7-5F23-4C19-89BE-E611AE2E8F75}">
      <dgm:prSet/>
      <dgm:spPr/>
      <dgm:t>
        <a:bodyPr/>
        <a:lstStyle/>
        <a:p>
          <a:endParaRPr lang="ru-RU"/>
        </a:p>
      </dgm:t>
    </dgm:pt>
    <dgm:pt modelId="{C484E9D2-794F-4BD5-87D7-C1D5513DA600}">
      <dgm:prSet phldrT="[Текст]"/>
      <dgm:spPr/>
      <dgm:t>
        <a:bodyPr/>
        <a:lstStyle/>
        <a:p>
          <a:r>
            <a:rPr lang="ru-RU" dirty="0" smtClean="0"/>
            <a:t>Субъект права</a:t>
          </a:r>
          <a:endParaRPr lang="ru-RU" dirty="0"/>
        </a:p>
      </dgm:t>
    </dgm:pt>
    <dgm:pt modelId="{BAD72245-C20E-4B94-B73C-64D70EF78143}" type="sibTrans" cxnId="{B731F266-56E1-4986-BE08-BBDFA977B3AA}">
      <dgm:prSet/>
      <dgm:spPr/>
      <dgm:t>
        <a:bodyPr/>
        <a:lstStyle/>
        <a:p>
          <a:endParaRPr lang="ru-RU"/>
        </a:p>
      </dgm:t>
    </dgm:pt>
    <dgm:pt modelId="{C1650EDA-7E7C-49DF-B144-0DE6B5139012}" type="parTrans" cxnId="{B731F266-56E1-4986-BE08-BBDFA977B3AA}">
      <dgm:prSet/>
      <dgm:spPr/>
      <dgm:t>
        <a:bodyPr/>
        <a:lstStyle/>
        <a:p>
          <a:endParaRPr lang="ru-RU"/>
        </a:p>
      </dgm:t>
    </dgm:pt>
    <dgm:pt modelId="{77648030-37AF-4010-9B16-09892F6C05EF}" type="pres">
      <dgm:prSet presAssocID="{21069069-A502-4FF7-8633-09E260048864}" presName="Name0" presStyleCnt="0">
        <dgm:presLayoutVars>
          <dgm:dir/>
          <dgm:resizeHandles val="exact"/>
        </dgm:presLayoutVars>
      </dgm:prSet>
      <dgm:spPr/>
      <dgm:t>
        <a:bodyPr/>
        <a:lstStyle/>
        <a:p>
          <a:endParaRPr lang="ru-RU"/>
        </a:p>
      </dgm:t>
    </dgm:pt>
    <dgm:pt modelId="{921FC447-C793-4E99-8593-B6544863A6FB}" type="pres">
      <dgm:prSet presAssocID="{21069069-A502-4FF7-8633-09E260048864}" presName="vNodes" presStyleCnt="0"/>
      <dgm:spPr/>
    </dgm:pt>
    <dgm:pt modelId="{25925F2D-4669-4ACD-AD39-F84C073DC440}" type="pres">
      <dgm:prSet presAssocID="{2D7BE3B6-9AA5-483D-8FAC-324D595A3969}" presName="node" presStyleLbl="node1" presStyleIdx="0" presStyleCnt="3">
        <dgm:presLayoutVars>
          <dgm:bulletEnabled val="1"/>
        </dgm:presLayoutVars>
      </dgm:prSet>
      <dgm:spPr/>
      <dgm:t>
        <a:bodyPr/>
        <a:lstStyle/>
        <a:p>
          <a:endParaRPr lang="ru-RU"/>
        </a:p>
      </dgm:t>
    </dgm:pt>
    <dgm:pt modelId="{02E25180-DBD6-4B37-A693-62CEC1454DF7}" type="pres">
      <dgm:prSet presAssocID="{2221EFA1-E97E-4CE2-AF5B-B6E2B8F12850}" presName="spacerT" presStyleCnt="0"/>
      <dgm:spPr/>
    </dgm:pt>
    <dgm:pt modelId="{F3233692-92D6-4DB5-A015-AF3F66CA2D17}" type="pres">
      <dgm:prSet presAssocID="{2221EFA1-E97E-4CE2-AF5B-B6E2B8F12850}" presName="sibTrans" presStyleLbl="sibTrans2D1" presStyleIdx="0" presStyleCnt="2"/>
      <dgm:spPr/>
      <dgm:t>
        <a:bodyPr/>
        <a:lstStyle/>
        <a:p>
          <a:endParaRPr lang="ru-RU"/>
        </a:p>
      </dgm:t>
    </dgm:pt>
    <dgm:pt modelId="{1A8BAC5D-024F-47FB-9DB8-CE8F55665429}" type="pres">
      <dgm:prSet presAssocID="{2221EFA1-E97E-4CE2-AF5B-B6E2B8F12850}" presName="spacerB" presStyleCnt="0"/>
      <dgm:spPr/>
    </dgm:pt>
    <dgm:pt modelId="{4A8024F9-F8B7-450D-AA91-72BE94AA4F20}" type="pres">
      <dgm:prSet presAssocID="{2B81B721-B8A1-44FC-B038-0CAAB2E465D2}" presName="node" presStyleLbl="node1" presStyleIdx="1" presStyleCnt="3">
        <dgm:presLayoutVars>
          <dgm:bulletEnabled val="1"/>
        </dgm:presLayoutVars>
      </dgm:prSet>
      <dgm:spPr/>
      <dgm:t>
        <a:bodyPr/>
        <a:lstStyle/>
        <a:p>
          <a:endParaRPr lang="ru-RU"/>
        </a:p>
      </dgm:t>
    </dgm:pt>
    <dgm:pt modelId="{5B5F0575-AA7A-440D-AD18-F21D53BD782E}" type="pres">
      <dgm:prSet presAssocID="{21069069-A502-4FF7-8633-09E260048864}" presName="sibTransLast" presStyleLbl="sibTrans2D1" presStyleIdx="1" presStyleCnt="2" custScaleX="168181" custLinFactNeighborX="-10790" custLinFactNeighborY="2332"/>
      <dgm:spPr/>
      <dgm:t>
        <a:bodyPr/>
        <a:lstStyle/>
        <a:p>
          <a:endParaRPr lang="ru-RU"/>
        </a:p>
      </dgm:t>
    </dgm:pt>
    <dgm:pt modelId="{FCA5DE8D-7CC9-4150-82B0-2B98A86F609A}" type="pres">
      <dgm:prSet presAssocID="{21069069-A502-4FF7-8633-09E260048864}" presName="connectorText" presStyleLbl="sibTrans2D1" presStyleIdx="1" presStyleCnt="2"/>
      <dgm:spPr/>
      <dgm:t>
        <a:bodyPr/>
        <a:lstStyle/>
        <a:p>
          <a:endParaRPr lang="ru-RU"/>
        </a:p>
      </dgm:t>
    </dgm:pt>
    <dgm:pt modelId="{3862C480-E886-4D1C-A252-475748431458}" type="pres">
      <dgm:prSet presAssocID="{21069069-A502-4FF7-8633-09E260048864}" presName="lastNode" presStyleLbl="node1" presStyleIdx="2" presStyleCnt="3" custScaleX="41315" custScaleY="28063">
        <dgm:presLayoutVars>
          <dgm:bulletEnabled val="1"/>
        </dgm:presLayoutVars>
      </dgm:prSet>
      <dgm:spPr>
        <a:prstGeom prst="flowChartProcess">
          <a:avLst/>
        </a:prstGeom>
      </dgm:spPr>
      <dgm:t>
        <a:bodyPr/>
        <a:lstStyle/>
        <a:p>
          <a:endParaRPr lang="ru-RU"/>
        </a:p>
      </dgm:t>
    </dgm:pt>
  </dgm:ptLst>
  <dgm:cxnLst>
    <dgm:cxn modelId="{915BF89A-7606-4CA5-8A66-99AC86CB8AC6}" type="presOf" srcId="{2D7BE3B6-9AA5-483D-8FAC-324D595A3969}" destId="{25925F2D-4669-4ACD-AD39-F84C073DC440}" srcOrd="0" destOrd="0" presId="urn:microsoft.com/office/officeart/2005/8/layout/equation2"/>
    <dgm:cxn modelId="{C067E5B6-2ABF-43D1-84CE-E0C31E58FC34}" type="presOf" srcId="{21069069-A502-4FF7-8633-09E260048864}" destId="{77648030-37AF-4010-9B16-09892F6C05EF}" srcOrd="0" destOrd="0" presId="urn:microsoft.com/office/officeart/2005/8/layout/equation2"/>
    <dgm:cxn modelId="{71739B8A-AADE-45C5-AB66-3B59E9CFC880}" srcId="{21069069-A502-4FF7-8633-09E260048864}" destId="{2D7BE3B6-9AA5-483D-8FAC-324D595A3969}" srcOrd="0" destOrd="0" parTransId="{87562224-410D-4EC5-8A75-ADD416AE6667}" sibTransId="{2221EFA1-E97E-4CE2-AF5B-B6E2B8F12850}"/>
    <dgm:cxn modelId="{B731F266-56E1-4986-BE08-BBDFA977B3AA}" srcId="{21069069-A502-4FF7-8633-09E260048864}" destId="{C484E9D2-794F-4BD5-87D7-C1D5513DA600}" srcOrd="2" destOrd="0" parTransId="{C1650EDA-7E7C-49DF-B144-0DE6B5139012}" sibTransId="{BAD72245-C20E-4B94-B73C-64D70EF78143}"/>
    <dgm:cxn modelId="{45A1B9A8-E712-471B-8566-B01D7FF353F8}" type="presOf" srcId="{2B81B721-B8A1-44FC-B038-0CAAB2E465D2}" destId="{4A8024F9-F8B7-450D-AA91-72BE94AA4F20}" srcOrd="0" destOrd="0" presId="urn:microsoft.com/office/officeart/2005/8/layout/equation2"/>
    <dgm:cxn modelId="{9E4411C7-5F23-4C19-89BE-E611AE2E8F75}" srcId="{21069069-A502-4FF7-8633-09E260048864}" destId="{2B81B721-B8A1-44FC-B038-0CAAB2E465D2}" srcOrd="1" destOrd="0" parTransId="{52782FE8-51FC-4369-B163-9CD6B7B91DEA}" sibTransId="{36D80532-92E8-490D-8393-F7FC0DF0A147}"/>
    <dgm:cxn modelId="{917DBEA8-27AD-4A07-87C7-332EF86BB861}" type="presOf" srcId="{36D80532-92E8-490D-8393-F7FC0DF0A147}" destId="{FCA5DE8D-7CC9-4150-82B0-2B98A86F609A}" srcOrd="1" destOrd="0" presId="urn:microsoft.com/office/officeart/2005/8/layout/equation2"/>
    <dgm:cxn modelId="{73000B2A-3B3D-4B4F-8521-F786FB4320FC}" type="presOf" srcId="{36D80532-92E8-490D-8393-F7FC0DF0A147}" destId="{5B5F0575-AA7A-440D-AD18-F21D53BD782E}" srcOrd="0" destOrd="0" presId="urn:microsoft.com/office/officeart/2005/8/layout/equation2"/>
    <dgm:cxn modelId="{D5C6A966-07C7-42F4-A3D5-0FB3B0C181C8}" type="presOf" srcId="{2221EFA1-E97E-4CE2-AF5B-B6E2B8F12850}" destId="{F3233692-92D6-4DB5-A015-AF3F66CA2D17}" srcOrd="0" destOrd="0" presId="urn:microsoft.com/office/officeart/2005/8/layout/equation2"/>
    <dgm:cxn modelId="{7F4FBCA5-F1DB-4D20-BD2D-6B82F4231ED3}" type="presOf" srcId="{C484E9D2-794F-4BD5-87D7-C1D5513DA600}" destId="{3862C480-E886-4D1C-A252-475748431458}" srcOrd="0" destOrd="0" presId="urn:microsoft.com/office/officeart/2005/8/layout/equation2"/>
    <dgm:cxn modelId="{12997301-2C1D-4028-B6AB-6D3294934C3C}" type="presParOf" srcId="{77648030-37AF-4010-9B16-09892F6C05EF}" destId="{921FC447-C793-4E99-8593-B6544863A6FB}" srcOrd="0" destOrd="0" presId="urn:microsoft.com/office/officeart/2005/8/layout/equation2"/>
    <dgm:cxn modelId="{73E126E3-67F1-40A8-A03A-F621D3F4B8A5}" type="presParOf" srcId="{921FC447-C793-4E99-8593-B6544863A6FB}" destId="{25925F2D-4669-4ACD-AD39-F84C073DC440}" srcOrd="0" destOrd="0" presId="urn:microsoft.com/office/officeart/2005/8/layout/equation2"/>
    <dgm:cxn modelId="{0519393D-991A-40FF-9A2E-6302C5C01BC1}" type="presParOf" srcId="{921FC447-C793-4E99-8593-B6544863A6FB}" destId="{02E25180-DBD6-4B37-A693-62CEC1454DF7}" srcOrd="1" destOrd="0" presId="urn:microsoft.com/office/officeart/2005/8/layout/equation2"/>
    <dgm:cxn modelId="{2FCA359A-A248-455A-906C-841D24512135}" type="presParOf" srcId="{921FC447-C793-4E99-8593-B6544863A6FB}" destId="{F3233692-92D6-4DB5-A015-AF3F66CA2D17}" srcOrd="2" destOrd="0" presId="urn:microsoft.com/office/officeart/2005/8/layout/equation2"/>
    <dgm:cxn modelId="{34EF79C5-0C73-4E9A-87A7-032B6F52DCDC}" type="presParOf" srcId="{921FC447-C793-4E99-8593-B6544863A6FB}" destId="{1A8BAC5D-024F-47FB-9DB8-CE8F55665429}" srcOrd="3" destOrd="0" presId="urn:microsoft.com/office/officeart/2005/8/layout/equation2"/>
    <dgm:cxn modelId="{B0D50F3D-2198-494F-929C-66BF54AA1E88}" type="presParOf" srcId="{921FC447-C793-4E99-8593-B6544863A6FB}" destId="{4A8024F9-F8B7-450D-AA91-72BE94AA4F20}" srcOrd="4" destOrd="0" presId="urn:microsoft.com/office/officeart/2005/8/layout/equation2"/>
    <dgm:cxn modelId="{BA3FC5FC-DECE-451A-B7F0-1270446DCF09}" type="presParOf" srcId="{77648030-37AF-4010-9B16-09892F6C05EF}" destId="{5B5F0575-AA7A-440D-AD18-F21D53BD782E}" srcOrd="1" destOrd="0" presId="urn:microsoft.com/office/officeart/2005/8/layout/equation2"/>
    <dgm:cxn modelId="{CA4EEEC8-0826-4BEF-A51E-136F2928C44D}" type="presParOf" srcId="{5B5F0575-AA7A-440D-AD18-F21D53BD782E}" destId="{FCA5DE8D-7CC9-4150-82B0-2B98A86F609A}" srcOrd="0" destOrd="0" presId="urn:microsoft.com/office/officeart/2005/8/layout/equation2"/>
    <dgm:cxn modelId="{A2D23C62-1937-4482-83BC-F924AEEC9CE2}" type="presParOf" srcId="{77648030-37AF-4010-9B16-09892F6C05EF}" destId="{3862C480-E886-4D1C-A252-475748431458}" srcOrd="2" destOrd="0" presId="urn:microsoft.com/office/officeart/2005/8/layout/equati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4749B3F-C7AA-4F88-8E4A-9AF67F4D6484}" type="doc">
      <dgm:prSet loTypeId="urn:microsoft.com/office/officeart/2005/8/layout/chevron2" loCatId="list" qsTypeId="urn:microsoft.com/office/officeart/2005/8/quickstyle/simple5" qsCatId="simple" csTypeId="urn:microsoft.com/office/officeart/2005/8/colors/accent1_2" csCatId="accent1" phldr="1"/>
      <dgm:spPr/>
      <dgm:t>
        <a:bodyPr/>
        <a:lstStyle/>
        <a:p>
          <a:endParaRPr lang="ru-RU"/>
        </a:p>
      </dgm:t>
    </dgm:pt>
    <dgm:pt modelId="{7545BEEF-9819-49A7-96CF-8AB9579BA549}">
      <dgm:prSet phldrT="[Текст]" phldr="1"/>
      <dgm:spPr/>
      <dgm:t>
        <a:bodyPr/>
        <a:lstStyle/>
        <a:p>
          <a:endParaRPr lang="ru-RU"/>
        </a:p>
      </dgm:t>
    </dgm:pt>
    <dgm:pt modelId="{DCDE97C4-CB46-4B4B-9EA5-85870A672FD9}" type="parTrans" cxnId="{23B5F52B-DC5E-4F81-87D9-5010D5521EC1}">
      <dgm:prSet/>
      <dgm:spPr/>
      <dgm:t>
        <a:bodyPr/>
        <a:lstStyle/>
        <a:p>
          <a:endParaRPr lang="ru-RU"/>
        </a:p>
      </dgm:t>
    </dgm:pt>
    <dgm:pt modelId="{D2250853-392F-48E2-8944-AC609EEEB8E4}" type="sibTrans" cxnId="{23B5F52B-DC5E-4F81-87D9-5010D5521EC1}">
      <dgm:prSet/>
      <dgm:spPr/>
      <dgm:t>
        <a:bodyPr/>
        <a:lstStyle/>
        <a:p>
          <a:endParaRPr lang="ru-RU"/>
        </a:p>
      </dgm:t>
    </dgm:pt>
    <dgm:pt modelId="{5D6903C3-F9A9-41F1-8A6B-FECE514D2667}">
      <dgm:prSet phldrT="[Текст]"/>
      <dgm:spPr/>
      <dgm:t>
        <a:bodyPr/>
        <a:lstStyle/>
        <a:p>
          <a:r>
            <a:rPr lang="ru-RU" dirty="0" smtClean="0"/>
            <a:t>ЗАЧАТ, ВЫНОШЕН и РОЖДЕН рабыней</a:t>
          </a:r>
          <a:r>
            <a:rPr lang="be-BY" dirty="0" smtClean="0"/>
            <a:t>, законный брак с которой являлся невозможным</a:t>
          </a:r>
          <a:endParaRPr lang="ru-RU" dirty="0"/>
        </a:p>
      </dgm:t>
    </dgm:pt>
    <dgm:pt modelId="{6821A67F-BF99-4FC2-89BD-4F3E4FE68074}" type="parTrans" cxnId="{3EA95A45-3121-42B2-8FE5-0AAC3AD219A8}">
      <dgm:prSet/>
      <dgm:spPr/>
      <dgm:t>
        <a:bodyPr/>
        <a:lstStyle/>
        <a:p>
          <a:endParaRPr lang="ru-RU"/>
        </a:p>
      </dgm:t>
    </dgm:pt>
    <dgm:pt modelId="{003A8650-05EF-4BD1-9184-7456400669D2}" type="sibTrans" cxnId="{3EA95A45-3121-42B2-8FE5-0AAC3AD219A8}">
      <dgm:prSet/>
      <dgm:spPr/>
      <dgm:t>
        <a:bodyPr/>
        <a:lstStyle/>
        <a:p>
          <a:endParaRPr lang="ru-RU"/>
        </a:p>
      </dgm:t>
    </dgm:pt>
    <dgm:pt modelId="{2609CF1F-C555-49DF-9B47-B836388AACE3}" type="pres">
      <dgm:prSet presAssocID="{64749B3F-C7AA-4F88-8E4A-9AF67F4D6484}" presName="linearFlow" presStyleCnt="0">
        <dgm:presLayoutVars>
          <dgm:dir/>
          <dgm:animLvl val="lvl"/>
          <dgm:resizeHandles val="exact"/>
        </dgm:presLayoutVars>
      </dgm:prSet>
      <dgm:spPr/>
      <dgm:t>
        <a:bodyPr/>
        <a:lstStyle/>
        <a:p>
          <a:endParaRPr lang="ru-RU"/>
        </a:p>
      </dgm:t>
    </dgm:pt>
    <dgm:pt modelId="{BC0AFF43-3577-4AB1-8E6D-947ED20E9639}" type="pres">
      <dgm:prSet presAssocID="{7545BEEF-9819-49A7-96CF-8AB9579BA549}" presName="composite" presStyleCnt="0"/>
      <dgm:spPr/>
    </dgm:pt>
    <dgm:pt modelId="{1ACA9315-EBE3-4D71-B48E-FFE1BFF2E7CA}" type="pres">
      <dgm:prSet presAssocID="{7545BEEF-9819-49A7-96CF-8AB9579BA549}" presName="parentText" presStyleLbl="alignNode1" presStyleIdx="0" presStyleCnt="1">
        <dgm:presLayoutVars>
          <dgm:chMax val="1"/>
          <dgm:bulletEnabled val="1"/>
        </dgm:presLayoutVars>
      </dgm:prSet>
      <dgm:spPr/>
      <dgm:t>
        <a:bodyPr/>
        <a:lstStyle/>
        <a:p>
          <a:endParaRPr lang="ru-RU"/>
        </a:p>
      </dgm:t>
    </dgm:pt>
    <dgm:pt modelId="{526E5EDD-9F39-483C-B265-34120728851F}" type="pres">
      <dgm:prSet presAssocID="{7545BEEF-9819-49A7-96CF-8AB9579BA549}" presName="descendantText" presStyleLbl="alignAcc1" presStyleIdx="0" presStyleCnt="1" custLinFactY="-200000" custLinFactNeighborX="1402" custLinFactNeighborY="-249062">
        <dgm:presLayoutVars>
          <dgm:bulletEnabled val="1"/>
        </dgm:presLayoutVars>
      </dgm:prSet>
      <dgm:spPr/>
      <dgm:t>
        <a:bodyPr/>
        <a:lstStyle/>
        <a:p>
          <a:endParaRPr lang="ru-RU"/>
        </a:p>
      </dgm:t>
    </dgm:pt>
  </dgm:ptLst>
  <dgm:cxnLst>
    <dgm:cxn modelId="{771CACBC-51D1-4F09-81F1-6F0C8D8495FA}" type="presOf" srcId="{64749B3F-C7AA-4F88-8E4A-9AF67F4D6484}" destId="{2609CF1F-C555-49DF-9B47-B836388AACE3}" srcOrd="0" destOrd="0" presId="urn:microsoft.com/office/officeart/2005/8/layout/chevron2"/>
    <dgm:cxn modelId="{3EA95A45-3121-42B2-8FE5-0AAC3AD219A8}" srcId="{7545BEEF-9819-49A7-96CF-8AB9579BA549}" destId="{5D6903C3-F9A9-41F1-8A6B-FECE514D2667}" srcOrd="0" destOrd="0" parTransId="{6821A67F-BF99-4FC2-89BD-4F3E4FE68074}" sibTransId="{003A8650-05EF-4BD1-9184-7456400669D2}"/>
    <dgm:cxn modelId="{5BC26E5E-1DF4-41BA-8BFA-9AFC081D3AB4}" type="presOf" srcId="{5D6903C3-F9A9-41F1-8A6B-FECE514D2667}" destId="{526E5EDD-9F39-483C-B265-34120728851F}" srcOrd="0" destOrd="0" presId="urn:microsoft.com/office/officeart/2005/8/layout/chevron2"/>
    <dgm:cxn modelId="{5DC05CE0-B421-4B03-9009-8C742E94A86E}" type="presOf" srcId="{7545BEEF-9819-49A7-96CF-8AB9579BA549}" destId="{1ACA9315-EBE3-4D71-B48E-FFE1BFF2E7CA}" srcOrd="0" destOrd="0" presId="urn:microsoft.com/office/officeart/2005/8/layout/chevron2"/>
    <dgm:cxn modelId="{23B5F52B-DC5E-4F81-87D9-5010D5521EC1}" srcId="{64749B3F-C7AA-4F88-8E4A-9AF67F4D6484}" destId="{7545BEEF-9819-49A7-96CF-8AB9579BA549}" srcOrd="0" destOrd="0" parTransId="{DCDE97C4-CB46-4B4B-9EA5-85870A672FD9}" sibTransId="{D2250853-392F-48E2-8944-AC609EEEB8E4}"/>
    <dgm:cxn modelId="{968588C4-D30B-453A-9519-6967F556A142}" type="presParOf" srcId="{2609CF1F-C555-49DF-9B47-B836388AACE3}" destId="{BC0AFF43-3577-4AB1-8E6D-947ED20E9639}" srcOrd="0" destOrd="0" presId="urn:microsoft.com/office/officeart/2005/8/layout/chevron2"/>
    <dgm:cxn modelId="{E53EC3EA-6FC9-47F1-A27D-6BF78EF7E233}" type="presParOf" srcId="{BC0AFF43-3577-4AB1-8E6D-947ED20E9639}" destId="{1ACA9315-EBE3-4D71-B48E-FFE1BFF2E7CA}" srcOrd="0" destOrd="0" presId="urn:microsoft.com/office/officeart/2005/8/layout/chevron2"/>
    <dgm:cxn modelId="{A3917EA0-44D9-4C28-A8FB-1DB56CD87056}" type="presParOf" srcId="{BC0AFF43-3577-4AB1-8E6D-947ED20E9639}" destId="{526E5EDD-9F39-483C-B265-34120728851F}"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BBAB55F-164A-40CF-9C9F-20BD5353369E}" type="doc">
      <dgm:prSet loTypeId="urn:microsoft.com/office/officeart/2005/8/layout/radial6" loCatId="relationship" qsTypeId="urn:microsoft.com/office/officeart/2005/8/quickstyle/simple5" qsCatId="simple" csTypeId="urn:microsoft.com/office/officeart/2005/8/colors/accent2_2" csCatId="accent2" phldr="1"/>
      <dgm:spPr/>
      <dgm:t>
        <a:bodyPr/>
        <a:lstStyle/>
        <a:p>
          <a:endParaRPr lang="ru-RU"/>
        </a:p>
      </dgm:t>
    </dgm:pt>
    <dgm:pt modelId="{33C8D67A-7396-4BD0-845E-A84E8C65D623}">
      <dgm:prSet phldrT="[Текст]">
        <dgm:style>
          <a:lnRef idx="1">
            <a:schemeClr val="accent3"/>
          </a:lnRef>
          <a:fillRef idx="3">
            <a:schemeClr val="accent3"/>
          </a:fillRef>
          <a:effectRef idx="2">
            <a:schemeClr val="accent3"/>
          </a:effectRef>
          <a:fontRef idx="minor">
            <a:schemeClr val="lt1"/>
          </a:fontRef>
        </dgm:style>
      </dgm:prSet>
      <dgm:spPr/>
      <dgm:t>
        <a:bodyPr/>
        <a:lstStyle/>
        <a:p>
          <a:r>
            <a:rPr lang="en-US" dirty="0" smtClean="0"/>
            <a:t>Caput</a:t>
          </a:r>
          <a:endParaRPr lang="ru-RU" dirty="0"/>
        </a:p>
      </dgm:t>
    </dgm:pt>
    <dgm:pt modelId="{41C13C47-2B46-41DD-93FF-D497F00D040D}" type="parTrans" cxnId="{2FE3D071-8B10-4459-98C2-7D7B769830C0}">
      <dgm:prSet/>
      <dgm:spPr/>
      <dgm:t>
        <a:bodyPr/>
        <a:lstStyle/>
        <a:p>
          <a:endParaRPr lang="ru-RU"/>
        </a:p>
      </dgm:t>
    </dgm:pt>
    <dgm:pt modelId="{1CA0983B-E9B8-4561-9FB7-68D059701926}" type="sibTrans" cxnId="{2FE3D071-8B10-4459-98C2-7D7B769830C0}">
      <dgm:prSet/>
      <dgm:spPr/>
      <dgm:t>
        <a:bodyPr/>
        <a:lstStyle/>
        <a:p>
          <a:endParaRPr lang="ru-RU"/>
        </a:p>
      </dgm:t>
    </dgm:pt>
    <dgm:pt modelId="{2DCD46A0-D4FB-4E34-BF57-FA5948F3D112}">
      <dgm:prSet phldrT="[Текст]" custT="1"/>
      <dgm:spPr/>
      <dgm:t>
        <a:bodyPr/>
        <a:lstStyle/>
        <a:p>
          <a:r>
            <a:rPr lang="en-US" sz="1800" dirty="0" smtClean="0"/>
            <a:t>Homo</a:t>
          </a:r>
          <a:endParaRPr lang="ru-RU" sz="1800" dirty="0"/>
        </a:p>
      </dgm:t>
    </dgm:pt>
    <dgm:pt modelId="{CE774896-3D22-4C22-8E11-38A44644B382}" type="parTrans" cxnId="{C446820A-FB2E-4A3C-94F7-561751D2E3C2}">
      <dgm:prSet/>
      <dgm:spPr/>
      <dgm:t>
        <a:bodyPr/>
        <a:lstStyle/>
        <a:p>
          <a:endParaRPr lang="ru-RU"/>
        </a:p>
      </dgm:t>
    </dgm:pt>
    <dgm:pt modelId="{ADE89069-E700-41E0-BFEA-AE73D315F7D9}" type="sibTrans" cxnId="{C446820A-FB2E-4A3C-94F7-561751D2E3C2}">
      <dgm:prSet/>
      <dgm:spPr/>
      <dgm:t>
        <a:bodyPr/>
        <a:lstStyle/>
        <a:p>
          <a:endParaRPr lang="ru-RU"/>
        </a:p>
      </dgm:t>
    </dgm:pt>
    <dgm:pt modelId="{7D860E39-068B-48C6-B782-94182CAAD2E0}">
      <dgm:prSet phldrT="[Текст]" custT="1"/>
      <dgm:spPr/>
      <dgm:t>
        <a:bodyPr/>
        <a:lstStyle/>
        <a:p>
          <a:r>
            <a:rPr lang="en-US" sz="1800" dirty="0" smtClean="0"/>
            <a:t>Persona</a:t>
          </a:r>
          <a:endParaRPr lang="ru-RU" sz="1800" dirty="0"/>
        </a:p>
      </dgm:t>
    </dgm:pt>
    <dgm:pt modelId="{95392B31-5F37-44D3-9774-4DE525921AF3}" type="sibTrans" cxnId="{00E36347-A237-4449-A900-50A252578DD5}">
      <dgm:prSet/>
      <dgm:spPr/>
      <dgm:t>
        <a:bodyPr/>
        <a:lstStyle/>
        <a:p>
          <a:endParaRPr lang="ru-RU"/>
        </a:p>
      </dgm:t>
    </dgm:pt>
    <dgm:pt modelId="{A7B86A16-E19F-42A7-BD5D-CCD4ADBAC4BA}" type="parTrans" cxnId="{00E36347-A237-4449-A900-50A252578DD5}">
      <dgm:prSet/>
      <dgm:spPr/>
      <dgm:t>
        <a:bodyPr/>
        <a:lstStyle/>
        <a:p>
          <a:endParaRPr lang="ru-RU"/>
        </a:p>
      </dgm:t>
    </dgm:pt>
    <dgm:pt modelId="{3B973B56-8501-4E47-A3E5-6B01FBE9BA17}" type="pres">
      <dgm:prSet presAssocID="{2BBAB55F-164A-40CF-9C9F-20BD5353369E}" presName="Name0" presStyleCnt="0">
        <dgm:presLayoutVars>
          <dgm:chMax val="1"/>
          <dgm:dir/>
          <dgm:animLvl val="ctr"/>
          <dgm:resizeHandles val="exact"/>
        </dgm:presLayoutVars>
      </dgm:prSet>
      <dgm:spPr/>
      <dgm:t>
        <a:bodyPr/>
        <a:lstStyle/>
        <a:p>
          <a:endParaRPr lang="ru-RU"/>
        </a:p>
      </dgm:t>
    </dgm:pt>
    <dgm:pt modelId="{03E6CB8F-D39B-4D50-BEAB-0E492BD1448A}" type="pres">
      <dgm:prSet presAssocID="{33C8D67A-7396-4BD0-845E-A84E8C65D623}" presName="centerShape" presStyleLbl="node0" presStyleIdx="0" presStyleCnt="1"/>
      <dgm:spPr/>
      <dgm:t>
        <a:bodyPr/>
        <a:lstStyle/>
        <a:p>
          <a:endParaRPr lang="ru-RU"/>
        </a:p>
      </dgm:t>
    </dgm:pt>
    <dgm:pt modelId="{9FEF6A90-26AF-4DD2-A37C-80837454FBE8}" type="pres">
      <dgm:prSet presAssocID="{2DCD46A0-D4FB-4E34-BF57-FA5948F3D112}" presName="node" presStyleLbl="node1" presStyleIdx="0" presStyleCnt="2" custScaleX="117884" custScaleY="96105">
        <dgm:presLayoutVars>
          <dgm:bulletEnabled val="1"/>
        </dgm:presLayoutVars>
      </dgm:prSet>
      <dgm:spPr/>
      <dgm:t>
        <a:bodyPr/>
        <a:lstStyle/>
        <a:p>
          <a:endParaRPr lang="ru-RU"/>
        </a:p>
      </dgm:t>
    </dgm:pt>
    <dgm:pt modelId="{863D970A-D9CF-453D-898B-38CF5F898A69}" type="pres">
      <dgm:prSet presAssocID="{2DCD46A0-D4FB-4E34-BF57-FA5948F3D112}" presName="dummy" presStyleCnt="0"/>
      <dgm:spPr/>
      <dgm:t>
        <a:bodyPr/>
        <a:lstStyle/>
        <a:p>
          <a:endParaRPr lang="ru-RU"/>
        </a:p>
      </dgm:t>
    </dgm:pt>
    <dgm:pt modelId="{85FD19E7-2DE6-4222-B8D2-CE29A51061FC}" type="pres">
      <dgm:prSet presAssocID="{ADE89069-E700-41E0-BFEA-AE73D315F7D9}" presName="sibTrans" presStyleLbl="sibTrans2D1" presStyleIdx="0" presStyleCnt="2"/>
      <dgm:spPr/>
      <dgm:t>
        <a:bodyPr/>
        <a:lstStyle/>
        <a:p>
          <a:endParaRPr lang="ru-RU"/>
        </a:p>
      </dgm:t>
    </dgm:pt>
    <dgm:pt modelId="{820C30DA-5696-442C-944A-EBD743F418B7}" type="pres">
      <dgm:prSet presAssocID="{7D860E39-068B-48C6-B782-94182CAAD2E0}" presName="node" presStyleLbl="node1" presStyleIdx="1" presStyleCnt="2" custScaleX="117884" custScaleY="108313">
        <dgm:presLayoutVars>
          <dgm:bulletEnabled val="1"/>
        </dgm:presLayoutVars>
      </dgm:prSet>
      <dgm:spPr/>
      <dgm:t>
        <a:bodyPr/>
        <a:lstStyle/>
        <a:p>
          <a:endParaRPr lang="ru-RU"/>
        </a:p>
      </dgm:t>
    </dgm:pt>
    <dgm:pt modelId="{EABF35E1-1750-4797-BDCB-2D3DCC1416F4}" type="pres">
      <dgm:prSet presAssocID="{7D860E39-068B-48C6-B782-94182CAAD2E0}" presName="dummy" presStyleCnt="0"/>
      <dgm:spPr/>
      <dgm:t>
        <a:bodyPr/>
        <a:lstStyle/>
        <a:p>
          <a:endParaRPr lang="ru-RU"/>
        </a:p>
      </dgm:t>
    </dgm:pt>
    <dgm:pt modelId="{5BDBE9E0-A932-4D95-9AB9-8CF2DA159943}" type="pres">
      <dgm:prSet presAssocID="{95392B31-5F37-44D3-9774-4DE525921AF3}" presName="sibTrans" presStyleLbl="sibTrans2D1" presStyleIdx="1" presStyleCnt="2"/>
      <dgm:spPr/>
      <dgm:t>
        <a:bodyPr/>
        <a:lstStyle/>
        <a:p>
          <a:endParaRPr lang="ru-RU"/>
        </a:p>
      </dgm:t>
    </dgm:pt>
  </dgm:ptLst>
  <dgm:cxnLst>
    <dgm:cxn modelId="{3F3BB92E-A5D8-42A1-8228-A193141FADE6}" type="presOf" srcId="{33C8D67A-7396-4BD0-845E-A84E8C65D623}" destId="{03E6CB8F-D39B-4D50-BEAB-0E492BD1448A}" srcOrd="0" destOrd="0" presId="urn:microsoft.com/office/officeart/2005/8/layout/radial6"/>
    <dgm:cxn modelId="{00E36347-A237-4449-A900-50A252578DD5}" srcId="{33C8D67A-7396-4BD0-845E-A84E8C65D623}" destId="{7D860E39-068B-48C6-B782-94182CAAD2E0}" srcOrd="1" destOrd="0" parTransId="{A7B86A16-E19F-42A7-BD5D-CCD4ADBAC4BA}" sibTransId="{95392B31-5F37-44D3-9774-4DE525921AF3}"/>
    <dgm:cxn modelId="{2FE3D071-8B10-4459-98C2-7D7B769830C0}" srcId="{2BBAB55F-164A-40CF-9C9F-20BD5353369E}" destId="{33C8D67A-7396-4BD0-845E-A84E8C65D623}" srcOrd="0" destOrd="0" parTransId="{41C13C47-2B46-41DD-93FF-D497F00D040D}" sibTransId="{1CA0983B-E9B8-4561-9FB7-68D059701926}"/>
    <dgm:cxn modelId="{ACB41434-5CFF-4EEE-8C2B-420C62C230E4}" type="presOf" srcId="{7D860E39-068B-48C6-B782-94182CAAD2E0}" destId="{820C30DA-5696-442C-944A-EBD743F418B7}" srcOrd="0" destOrd="0" presId="urn:microsoft.com/office/officeart/2005/8/layout/radial6"/>
    <dgm:cxn modelId="{D7B5523A-BED8-4444-9FDF-63A4DFC97A0A}" type="presOf" srcId="{ADE89069-E700-41E0-BFEA-AE73D315F7D9}" destId="{85FD19E7-2DE6-4222-B8D2-CE29A51061FC}" srcOrd="0" destOrd="0" presId="urn:microsoft.com/office/officeart/2005/8/layout/radial6"/>
    <dgm:cxn modelId="{C525B053-EC37-4334-8FAC-2551329EE407}" type="presOf" srcId="{2DCD46A0-D4FB-4E34-BF57-FA5948F3D112}" destId="{9FEF6A90-26AF-4DD2-A37C-80837454FBE8}" srcOrd="0" destOrd="0" presId="urn:microsoft.com/office/officeart/2005/8/layout/radial6"/>
    <dgm:cxn modelId="{3028375C-F816-4CC7-A01C-6E59E83EB33A}" type="presOf" srcId="{95392B31-5F37-44D3-9774-4DE525921AF3}" destId="{5BDBE9E0-A932-4D95-9AB9-8CF2DA159943}" srcOrd="0" destOrd="0" presId="urn:microsoft.com/office/officeart/2005/8/layout/radial6"/>
    <dgm:cxn modelId="{C446820A-FB2E-4A3C-94F7-561751D2E3C2}" srcId="{33C8D67A-7396-4BD0-845E-A84E8C65D623}" destId="{2DCD46A0-D4FB-4E34-BF57-FA5948F3D112}" srcOrd="0" destOrd="0" parTransId="{CE774896-3D22-4C22-8E11-38A44644B382}" sibTransId="{ADE89069-E700-41E0-BFEA-AE73D315F7D9}"/>
    <dgm:cxn modelId="{2BA586AC-3251-422A-BC2F-523E8889F657}" type="presOf" srcId="{2BBAB55F-164A-40CF-9C9F-20BD5353369E}" destId="{3B973B56-8501-4E47-A3E5-6B01FBE9BA17}" srcOrd="0" destOrd="0" presId="urn:microsoft.com/office/officeart/2005/8/layout/radial6"/>
    <dgm:cxn modelId="{101860E0-2F03-4325-B68D-64E8FC552090}" type="presParOf" srcId="{3B973B56-8501-4E47-A3E5-6B01FBE9BA17}" destId="{03E6CB8F-D39B-4D50-BEAB-0E492BD1448A}" srcOrd="0" destOrd="0" presId="urn:microsoft.com/office/officeart/2005/8/layout/radial6"/>
    <dgm:cxn modelId="{205090F7-B1B4-42B3-926F-BA3238479C63}" type="presParOf" srcId="{3B973B56-8501-4E47-A3E5-6B01FBE9BA17}" destId="{9FEF6A90-26AF-4DD2-A37C-80837454FBE8}" srcOrd="1" destOrd="0" presId="urn:microsoft.com/office/officeart/2005/8/layout/radial6"/>
    <dgm:cxn modelId="{D6B3DB01-BBB6-421D-A4C4-03BAFCC939B8}" type="presParOf" srcId="{3B973B56-8501-4E47-A3E5-6B01FBE9BA17}" destId="{863D970A-D9CF-453D-898B-38CF5F898A69}" srcOrd="2" destOrd="0" presId="urn:microsoft.com/office/officeart/2005/8/layout/radial6"/>
    <dgm:cxn modelId="{9DD524C8-3340-46D8-B3EB-1B3E538F753E}" type="presParOf" srcId="{3B973B56-8501-4E47-A3E5-6B01FBE9BA17}" destId="{85FD19E7-2DE6-4222-B8D2-CE29A51061FC}" srcOrd="3" destOrd="0" presId="urn:microsoft.com/office/officeart/2005/8/layout/radial6"/>
    <dgm:cxn modelId="{1F133024-711B-4DD3-914B-746F2A6E31A1}" type="presParOf" srcId="{3B973B56-8501-4E47-A3E5-6B01FBE9BA17}" destId="{820C30DA-5696-442C-944A-EBD743F418B7}" srcOrd="4" destOrd="0" presId="urn:microsoft.com/office/officeart/2005/8/layout/radial6"/>
    <dgm:cxn modelId="{97C38501-FC2A-450F-8322-2B9BF90AF4F8}" type="presParOf" srcId="{3B973B56-8501-4E47-A3E5-6B01FBE9BA17}" destId="{EABF35E1-1750-4797-BDCB-2D3DCC1416F4}" srcOrd="5" destOrd="0" presId="urn:microsoft.com/office/officeart/2005/8/layout/radial6"/>
    <dgm:cxn modelId="{92261580-265A-4D58-AFBC-76F7E0560550}" type="presParOf" srcId="{3B973B56-8501-4E47-A3E5-6B01FBE9BA17}" destId="{5BDBE9E0-A932-4D95-9AB9-8CF2DA159943}"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52F971C-AA26-486F-9EDC-D6146B0F536C}" type="doc">
      <dgm:prSet loTypeId="urn:microsoft.com/office/officeart/2005/8/layout/cycle4" loCatId="relationship" qsTypeId="urn:microsoft.com/office/officeart/2005/8/quickstyle/simple2" qsCatId="simple" csTypeId="urn:microsoft.com/office/officeart/2005/8/colors/accent2_1" csCatId="accent2" phldr="1"/>
      <dgm:spPr/>
      <dgm:t>
        <a:bodyPr/>
        <a:lstStyle/>
        <a:p>
          <a:endParaRPr lang="ru-RU"/>
        </a:p>
      </dgm:t>
    </dgm:pt>
    <dgm:pt modelId="{C9DA614A-455A-4676-B8ED-FF70E3B658B8}">
      <dgm:prSet phldrT="[Текст]" custT="1">
        <dgm:style>
          <a:lnRef idx="1">
            <a:schemeClr val="dk1"/>
          </a:lnRef>
          <a:fillRef idx="2">
            <a:schemeClr val="dk1"/>
          </a:fillRef>
          <a:effectRef idx="1">
            <a:schemeClr val="dk1"/>
          </a:effectRef>
          <a:fontRef idx="minor">
            <a:schemeClr val="dk1"/>
          </a:fontRef>
        </dgm:style>
      </dgm:prSet>
      <dgm:spPr/>
      <dgm:t>
        <a:bodyPr/>
        <a:lstStyle/>
        <a:p>
          <a:r>
            <a:rPr lang="en-US" sz="2000" b="0" dirty="0" smtClean="0"/>
            <a:t>status </a:t>
          </a:r>
          <a:r>
            <a:rPr lang="en-US" sz="2000" b="0" dirty="0" err="1" smtClean="0"/>
            <a:t>libertatis</a:t>
          </a:r>
          <a:endParaRPr lang="ru-RU" sz="2000" b="0" dirty="0"/>
        </a:p>
      </dgm:t>
    </dgm:pt>
    <dgm:pt modelId="{44B06331-4FEE-450D-B41C-EC5006498C9C}" type="parTrans" cxnId="{618A5AA3-9623-4F7C-BD39-3AD4794266BC}">
      <dgm:prSet/>
      <dgm:spPr/>
      <dgm:t>
        <a:bodyPr/>
        <a:lstStyle/>
        <a:p>
          <a:endParaRPr lang="ru-RU"/>
        </a:p>
      </dgm:t>
    </dgm:pt>
    <dgm:pt modelId="{E122A16A-33A3-4310-AAA0-D42DB8DBC8FD}" type="sibTrans" cxnId="{618A5AA3-9623-4F7C-BD39-3AD4794266BC}">
      <dgm:prSet/>
      <dgm:spPr/>
      <dgm:t>
        <a:bodyPr/>
        <a:lstStyle/>
        <a:p>
          <a:endParaRPr lang="ru-RU"/>
        </a:p>
      </dgm:t>
    </dgm:pt>
    <dgm:pt modelId="{63581482-283A-47A8-A6C8-A7CFD4DFD446}">
      <dgm:prSet phldrT="[Текст]" custT="1"/>
      <dgm:spPr/>
      <dgm:t>
        <a:bodyPr/>
        <a:lstStyle/>
        <a:p>
          <a:r>
            <a:rPr lang="ru-RU" sz="1800" dirty="0" smtClean="0"/>
            <a:t>положение в римской семье </a:t>
          </a:r>
          <a:endParaRPr lang="ru-RU" sz="1800" dirty="0"/>
        </a:p>
      </dgm:t>
    </dgm:pt>
    <dgm:pt modelId="{8726A7B0-0AE6-4FE9-8783-04C4F6718E13}" type="parTrans" cxnId="{35723713-F131-4F1B-AF7B-A476C6229EA4}">
      <dgm:prSet/>
      <dgm:spPr/>
      <dgm:t>
        <a:bodyPr/>
        <a:lstStyle/>
        <a:p>
          <a:endParaRPr lang="ru-RU"/>
        </a:p>
      </dgm:t>
    </dgm:pt>
    <dgm:pt modelId="{89F1D7B6-8056-4351-959E-40D33EDC9821}" type="sibTrans" cxnId="{35723713-F131-4F1B-AF7B-A476C6229EA4}">
      <dgm:prSet/>
      <dgm:spPr/>
      <dgm:t>
        <a:bodyPr/>
        <a:lstStyle/>
        <a:p>
          <a:endParaRPr lang="ru-RU"/>
        </a:p>
      </dgm:t>
    </dgm:pt>
    <dgm:pt modelId="{542287A6-C129-4C43-AC85-CBB20D28B5A3}">
      <dgm:prSet phldrT="[Текст]" custT="1"/>
      <dgm:spPr/>
      <dgm:t>
        <a:bodyPr/>
        <a:lstStyle/>
        <a:p>
          <a:r>
            <a:rPr lang="en-US" sz="2000" b="0" dirty="0" smtClean="0"/>
            <a:t>status </a:t>
          </a:r>
          <a:r>
            <a:rPr lang="en-US" sz="2000" b="0" dirty="0" err="1" smtClean="0"/>
            <a:t>civitatis</a:t>
          </a:r>
          <a:endParaRPr lang="ru-RU" sz="2000" b="0" dirty="0"/>
        </a:p>
      </dgm:t>
    </dgm:pt>
    <dgm:pt modelId="{6E250F47-BAE2-4125-B454-8FAB18376353}" type="parTrans" cxnId="{AA6AE8C6-87D8-4110-AD60-31B97C1989E6}">
      <dgm:prSet/>
      <dgm:spPr/>
      <dgm:t>
        <a:bodyPr/>
        <a:lstStyle/>
        <a:p>
          <a:endParaRPr lang="ru-RU"/>
        </a:p>
      </dgm:t>
    </dgm:pt>
    <dgm:pt modelId="{4CBC8394-C969-4968-913D-0580233B5741}" type="sibTrans" cxnId="{AA6AE8C6-87D8-4110-AD60-31B97C1989E6}">
      <dgm:prSet/>
      <dgm:spPr/>
      <dgm:t>
        <a:bodyPr/>
        <a:lstStyle/>
        <a:p>
          <a:endParaRPr lang="ru-RU"/>
        </a:p>
      </dgm:t>
    </dgm:pt>
    <dgm:pt modelId="{7D2C62EA-7038-4678-9D7E-BDA314311AB2}">
      <dgm:prSet phldrT="[Текст]" custT="1"/>
      <dgm:spPr/>
      <dgm:t>
        <a:bodyPr/>
        <a:lstStyle/>
        <a:p>
          <a:r>
            <a:rPr lang="ru-RU" sz="1800" dirty="0" smtClean="0"/>
            <a:t>состояние свободы или несвободы </a:t>
          </a:r>
          <a:endParaRPr lang="ru-RU" sz="1800" dirty="0"/>
        </a:p>
      </dgm:t>
    </dgm:pt>
    <dgm:pt modelId="{2369C5FD-77DF-4DFF-94FA-6ECF05A96FB2}" type="parTrans" cxnId="{66AA7781-FBC8-47B8-B184-BEF4BB3080A2}">
      <dgm:prSet/>
      <dgm:spPr/>
      <dgm:t>
        <a:bodyPr/>
        <a:lstStyle/>
        <a:p>
          <a:endParaRPr lang="ru-RU"/>
        </a:p>
      </dgm:t>
    </dgm:pt>
    <dgm:pt modelId="{52333DA2-825B-4087-B34D-3DB4C07A871D}" type="sibTrans" cxnId="{66AA7781-FBC8-47B8-B184-BEF4BB3080A2}">
      <dgm:prSet/>
      <dgm:spPr/>
      <dgm:t>
        <a:bodyPr/>
        <a:lstStyle/>
        <a:p>
          <a:endParaRPr lang="ru-RU"/>
        </a:p>
      </dgm:t>
    </dgm:pt>
    <dgm:pt modelId="{7C2AE994-20C0-467D-BB94-F9CB3633CDDF}">
      <dgm:prSet phldrT="[Текст]" custT="1"/>
      <dgm:spPr/>
      <dgm:t>
        <a:bodyPr/>
        <a:lstStyle/>
        <a:p>
          <a:r>
            <a:rPr lang="en-US" sz="2000" b="0" dirty="0" smtClean="0"/>
            <a:t>status </a:t>
          </a:r>
          <a:r>
            <a:rPr lang="en-US" sz="2000" b="0" dirty="0" err="1" smtClean="0"/>
            <a:t>familiae</a:t>
          </a:r>
          <a:endParaRPr lang="ru-RU" sz="2000" b="0" dirty="0"/>
        </a:p>
      </dgm:t>
    </dgm:pt>
    <dgm:pt modelId="{568FCCC4-4AB4-4DDF-9AAF-EA7956CE8412}" type="parTrans" cxnId="{6B127B6F-7293-4B75-B420-669683C3A7C6}">
      <dgm:prSet/>
      <dgm:spPr/>
      <dgm:t>
        <a:bodyPr/>
        <a:lstStyle/>
        <a:p>
          <a:endParaRPr lang="ru-RU"/>
        </a:p>
      </dgm:t>
    </dgm:pt>
    <dgm:pt modelId="{FB5AEAF9-5CB0-4E87-B1C8-5D5EA047014E}" type="sibTrans" cxnId="{6B127B6F-7293-4B75-B420-669683C3A7C6}">
      <dgm:prSet/>
      <dgm:spPr/>
      <dgm:t>
        <a:bodyPr/>
        <a:lstStyle/>
        <a:p>
          <a:endParaRPr lang="ru-RU"/>
        </a:p>
      </dgm:t>
    </dgm:pt>
    <dgm:pt modelId="{33922648-D88D-4929-A724-1EA55C0FE9CF}">
      <dgm:prSet phldrT="[Текст]" custT="1"/>
      <dgm:spPr/>
      <dgm:t>
        <a:bodyPr/>
        <a:lstStyle/>
        <a:p>
          <a:r>
            <a:rPr lang="ru-RU" sz="1800" dirty="0" smtClean="0"/>
            <a:t>состояние гражданства</a:t>
          </a:r>
          <a:endParaRPr lang="ru-RU" sz="1800" dirty="0"/>
        </a:p>
      </dgm:t>
    </dgm:pt>
    <dgm:pt modelId="{74AAFF4C-69E9-4E92-9CE2-9089C8D65E5D}" type="parTrans" cxnId="{3205F078-DB4E-49E8-8982-DAA437864336}">
      <dgm:prSet/>
      <dgm:spPr/>
      <dgm:t>
        <a:bodyPr/>
        <a:lstStyle/>
        <a:p>
          <a:endParaRPr lang="ru-RU"/>
        </a:p>
      </dgm:t>
    </dgm:pt>
    <dgm:pt modelId="{6F526370-56B6-4AF8-9344-64CF48B483F0}" type="sibTrans" cxnId="{3205F078-DB4E-49E8-8982-DAA437864336}">
      <dgm:prSet/>
      <dgm:spPr/>
      <dgm:t>
        <a:bodyPr/>
        <a:lstStyle/>
        <a:p>
          <a:endParaRPr lang="ru-RU"/>
        </a:p>
      </dgm:t>
    </dgm:pt>
    <dgm:pt modelId="{2B2959A9-1944-4DB6-8C54-7315DC3C37BF}" type="pres">
      <dgm:prSet presAssocID="{552F971C-AA26-486F-9EDC-D6146B0F536C}" presName="cycleMatrixDiagram" presStyleCnt="0">
        <dgm:presLayoutVars>
          <dgm:chMax val="1"/>
          <dgm:dir/>
          <dgm:animLvl val="lvl"/>
          <dgm:resizeHandles val="exact"/>
        </dgm:presLayoutVars>
      </dgm:prSet>
      <dgm:spPr/>
      <dgm:t>
        <a:bodyPr/>
        <a:lstStyle/>
        <a:p>
          <a:endParaRPr lang="ru-RU"/>
        </a:p>
      </dgm:t>
    </dgm:pt>
    <dgm:pt modelId="{A9C49385-94B8-417C-B532-2FC0CFBC88EA}" type="pres">
      <dgm:prSet presAssocID="{552F971C-AA26-486F-9EDC-D6146B0F536C}" presName="children" presStyleCnt="0"/>
      <dgm:spPr/>
    </dgm:pt>
    <dgm:pt modelId="{A432ED31-2C3D-4815-8C06-AC19F3ECC1D1}" type="pres">
      <dgm:prSet presAssocID="{552F971C-AA26-486F-9EDC-D6146B0F536C}" presName="child1group" presStyleCnt="0"/>
      <dgm:spPr/>
    </dgm:pt>
    <dgm:pt modelId="{D5BD3389-5704-4165-8409-CCED0E5B237E}" type="pres">
      <dgm:prSet presAssocID="{552F971C-AA26-486F-9EDC-D6146B0F536C}" presName="child1" presStyleLbl="bgAcc1" presStyleIdx="0" presStyleCnt="3"/>
      <dgm:spPr/>
      <dgm:t>
        <a:bodyPr/>
        <a:lstStyle/>
        <a:p>
          <a:endParaRPr lang="ru-RU"/>
        </a:p>
      </dgm:t>
    </dgm:pt>
    <dgm:pt modelId="{F3290007-F56C-4D9D-8D06-F0FCBCCA6250}" type="pres">
      <dgm:prSet presAssocID="{552F971C-AA26-486F-9EDC-D6146B0F536C}" presName="child1Text" presStyleLbl="bgAcc1" presStyleIdx="0" presStyleCnt="3">
        <dgm:presLayoutVars>
          <dgm:bulletEnabled val="1"/>
        </dgm:presLayoutVars>
      </dgm:prSet>
      <dgm:spPr/>
      <dgm:t>
        <a:bodyPr/>
        <a:lstStyle/>
        <a:p>
          <a:endParaRPr lang="ru-RU"/>
        </a:p>
      </dgm:t>
    </dgm:pt>
    <dgm:pt modelId="{AD4837E6-183E-4D8A-BBF5-64546BC48A78}" type="pres">
      <dgm:prSet presAssocID="{552F971C-AA26-486F-9EDC-D6146B0F536C}" presName="child2group" presStyleCnt="0"/>
      <dgm:spPr/>
    </dgm:pt>
    <dgm:pt modelId="{CC530375-9192-4B38-897B-61AF677F04A2}" type="pres">
      <dgm:prSet presAssocID="{552F971C-AA26-486F-9EDC-D6146B0F536C}" presName="child2" presStyleLbl="bgAcc1" presStyleIdx="1" presStyleCnt="3" custScaleX="105701" custLinFactNeighborX="20445" custLinFactNeighborY="-1849"/>
      <dgm:spPr/>
      <dgm:t>
        <a:bodyPr/>
        <a:lstStyle/>
        <a:p>
          <a:endParaRPr lang="ru-RU"/>
        </a:p>
      </dgm:t>
    </dgm:pt>
    <dgm:pt modelId="{3604E6DE-2B95-48BC-902D-4781887550CD}" type="pres">
      <dgm:prSet presAssocID="{552F971C-AA26-486F-9EDC-D6146B0F536C}" presName="child2Text" presStyleLbl="bgAcc1" presStyleIdx="1" presStyleCnt="3">
        <dgm:presLayoutVars>
          <dgm:bulletEnabled val="1"/>
        </dgm:presLayoutVars>
      </dgm:prSet>
      <dgm:spPr/>
      <dgm:t>
        <a:bodyPr/>
        <a:lstStyle/>
        <a:p>
          <a:endParaRPr lang="ru-RU"/>
        </a:p>
      </dgm:t>
    </dgm:pt>
    <dgm:pt modelId="{23ED4D17-DFB6-4F2D-9B0D-2F99D539FAC6}" type="pres">
      <dgm:prSet presAssocID="{552F971C-AA26-486F-9EDC-D6146B0F536C}" presName="child3group" presStyleCnt="0"/>
      <dgm:spPr/>
    </dgm:pt>
    <dgm:pt modelId="{5F1427F5-C8DA-411C-9A1A-481DA19249F5}" type="pres">
      <dgm:prSet presAssocID="{552F971C-AA26-486F-9EDC-D6146B0F536C}" presName="child3" presStyleLbl="bgAcc1" presStyleIdx="2" presStyleCnt="3" custScaleX="114974" custScaleY="115969" custLinFactNeighborX="20306" custLinFactNeighborY="-11826"/>
      <dgm:spPr/>
      <dgm:t>
        <a:bodyPr/>
        <a:lstStyle/>
        <a:p>
          <a:endParaRPr lang="ru-RU"/>
        </a:p>
      </dgm:t>
    </dgm:pt>
    <dgm:pt modelId="{807D2562-EDE5-4AA5-846B-0FFE5C4CC337}" type="pres">
      <dgm:prSet presAssocID="{552F971C-AA26-486F-9EDC-D6146B0F536C}" presName="child3Text" presStyleLbl="bgAcc1" presStyleIdx="2" presStyleCnt="3">
        <dgm:presLayoutVars>
          <dgm:bulletEnabled val="1"/>
        </dgm:presLayoutVars>
      </dgm:prSet>
      <dgm:spPr/>
      <dgm:t>
        <a:bodyPr/>
        <a:lstStyle/>
        <a:p>
          <a:endParaRPr lang="ru-RU"/>
        </a:p>
      </dgm:t>
    </dgm:pt>
    <dgm:pt modelId="{F727ECBB-295C-4596-98D3-D2466A31C0F0}" type="pres">
      <dgm:prSet presAssocID="{552F971C-AA26-486F-9EDC-D6146B0F536C}" presName="childPlaceholder" presStyleCnt="0"/>
      <dgm:spPr/>
    </dgm:pt>
    <dgm:pt modelId="{868D59F1-F847-4E3A-BE22-A51FE043C761}" type="pres">
      <dgm:prSet presAssocID="{552F971C-AA26-486F-9EDC-D6146B0F536C}" presName="circle" presStyleCnt="0"/>
      <dgm:spPr/>
    </dgm:pt>
    <dgm:pt modelId="{FD6DED39-B48F-4A1B-A899-979BC4B346D0}" type="pres">
      <dgm:prSet presAssocID="{552F971C-AA26-486F-9EDC-D6146B0F536C}" presName="quadrant1" presStyleLbl="node1" presStyleIdx="0" presStyleCnt="4">
        <dgm:presLayoutVars>
          <dgm:chMax val="1"/>
          <dgm:bulletEnabled val="1"/>
        </dgm:presLayoutVars>
      </dgm:prSet>
      <dgm:spPr/>
      <dgm:t>
        <a:bodyPr/>
        <a:lstStyle/>
        <a:p>
          <a:endParaRPr lang="ru-RU"/>
        </a:p>
      </dgm:t>
    </dgm:pt>
    <dgm:pt modelId="{2F101485-2852-4CB9-9C86-3D364AA88397}" type="pres">
      <dgm:prSet presAssocID="{552F971C-AA26-486F-9EDC-D6146B0F536C}" presName="quadrant2" presStyleLbl="node1" presStyleIdx="1" presStyleCnt="4">
        <dgm:presLayoutVars>
          <dgm:chMax val="1"/>
          <dgm:bulletEnabled val="1"/>
        </dgm:presLayoutVars>
      </dgm:prSet>
      <dgm:spPr/>
      <dgm:t>
        <a:bodyPr/>
        <a:lstStyle/>
        <a:p>
          <a:endParaRPr lang="ru-RU"/>
        </a:p>
      </dgm:t>
    </dgm:pt>
    <dgm:pt modelId="{EF1E289D-C449-43CF-A02B-31F86947CE06}" type="pres">
      <dgm:prSet presAssocID="{552F971C-AA26-486F-9EDC-D6146B0F536C}" presName="quadrant3" presStyleLbl="node1" presStyleIdx="2" presStyleCnt="4">
        <dgm:presLayoutVars>
          <dgm:chMax val="1"/>
          <dgm:bulletEnabled val="1"/>
        </dgm:presLayoutVars>
      </dgm:prSet>
      <dgm:spPr/>
      <dgm:t>
        <a:bodyPr/>
        <a:lstStyle/>
        <a:p>
          <a:endParaRPr lang="ru-RU"/>
        </a:p>
      </dgm:t>
    </dgm:pt>
    <dgm:pt modelId="{3212A7BD-9801-4DFA-9993-F0D64385A53E}" type="pres">
      <dgm:prSet presAssocID="{552F971C-AA26-486F-9EDC-D6146B0F536C}" presName="quadrant4" presStyleLbl="node1" presStyleIdx="3" presStyleCnt="4">
        <dgm:presLayoutVars>
          <dgm:chMax val="1"/>
          <dgm:bulletEnabled val="1"/>
        </dgm:presLayoutVars>
      </dgm:prSet>
      <dgm:spPr/>
      <dgm:t>
        <a:bodyPr/>
        <a:lstStyle/>
        <a:p>
          <a:endParaRPr lang="ru-RU"/>
        </a:p>
      </dgm:t>
    </dgm:pt>
    <dgm:pt modelId="{1A375A12-F764-4DF8-B800-7CE6592F22E8}" type="pres">
      <dgm:prSet presAssocID="{552F971C-AA26-486F-9EDC-D6146B0F536C}" presName="quadrantPlaceholder" presStyleCnt="0"/>
      <dgm:spPr/>
    </dgm:pt>
    <dgm:pt modelId="{ABECB42A-CDB4-4D1A-BCD9-19EB58F94DF1}" type="pres">
      <dgm:prSet presAssocID="{552F971C-AA26-486F-9EDC-D6146B0F536C}" presName="center1" presStyleLbl="fgShp" presStyleIdx="0" presStyleCnt="2"/>
      <dgm:spPr/>
    </dgm:pt>
    <dgm:pt modelId="{C2A4CE58-F433-4F53-86E1-90C210701A52}" type="pres">
      <dgm:prSet presAssocID="{552F971C-AA26-486F-9EDC-D6146B0F536C}" presName="center2" presStyleLbl="fgShp" presStyleIdx="1" presStyleCnt="2"/>
      <dgm:spPr/>
    </dgm:pt>
  </dgm:ptLst>
  <dgm:cxnLst>
    <dgm:cxn modelId="{AA6AE8C6-87D8-4110-AD60-31B97C1989E6}" srcId="{552F971C-AA26-486F-9EDC-D6146B0F536C}" destId="{542287A6-C129-4C43-AC85-CBB20D28B5A3}" srcOrd="1" destOrd="0" parTransId="{6E250F47-BAE2-4125-B454-8FAB18376353}" sibTransId="{4CBC8394-C969-4968-913D-0580233B5741}"/>
    <dgm:cxn modelId="{47365E21-DB58-4C0A-ADB3-FA69A38DFD03}" type="presOf" srcId="{33922648-D88D-4929-A724-1EA55C0FE9CF}" destId="{807D2562-EDE5-4AA5-846B-0FFE5C4CC337}" srcOrd="1" destOrd="0" presId="urn:microsoft.com/office/officeart/2005/8/layout/cycle4"/>
    <dgm:cxn modelId="{66AA7781-FBC8-47B8-B184-BEF4BB3080A2}" srcId="{542287A6-C129-4C43-AC85-CBB20D28B5A3}" destId="{7D2C62EA-7038-4678-9D7E-BDA314311AB2}" srcOrd="0" destOrd="0" parTransId="{2369C5FD-77DF-4DFF-94FA-6ECF05A96FB2}" sibTransId="{52333DA2-825B-4087-B34D-3DB4C07A871D}"/>
    <dgm:cxn modelId="{CECB5DDC-1CE6-41EF-B280-E81529475318}" type="presOf" srcId="{7D2C62EA-7038-4678-9D7E-BDA314311AB2}" destId="{3604E6DE-2B95-48BC-902D-4781887550CD}" srcOrd="1" destOrd="0" presId="urn:microsoft.com/office/officeart/2005/8/layout/cycle4"/>
    <dgm:cxn modelId="{BA2C511D-797A-478A-8A56-02BD76758C49}" type="presOf" srcId="{63581482-283A-47A8-A6C8-A7CFD4DFD446}" destId="{F3290007-F56C-4D9D-8D06-F0FCBCCA6250}" srcOrd="1" destOrd="0" presId="urn:microsoft.com/office/officeart/2005/8/layout/cycle4"/>
    <dgm:cxn modelId="{618A5AA3-9623-4F7C-BD39-3AD4794266BC}" srcId="{552F971C-AA26-486F-9EDC-D6146B0F536C}" destId="{C9DA614A-455A-4676-B8ED-FF70E3B658B8}" srcOrd="0" destOrd="0" parTransId="{44B06331-4FEE-450D-B41C-EC5006498C9C}" sibTransId="{E122A16A-33A3-4310-AAA0-D42DB8DBC8FD}"/>
    <dgm:cxn modelId="{DEC761A2-4AD0-4BAD-A8DD-9FE8EA6DF187}" type="presOf" srcId="{33922648-D88D-4929-A724-1EA55C0FE9CF}" destId="{5F1427F5-C8DA-411C-9A1A-481DA19249F5}" srcOrd="0" destOrd="0" presId="urn:microsoft.com/office/officeart/2005/8/layout/cycle4"/>
    <dgm:cxn modelId="{8D2AD473-C2A9-4940-A710-F5A205138A83}" type="presOf" srcId="{63581482-283A-47A8-A6C8-A7CFD4DFD446}" destId="{D5BD3389-5704-4165-8409-CCED0E5B237E}" srcOrd="0" destOrd="0" presId="urn:microsoft.com/office/officeart/2005/8/layout/cycle4"/>
    <dgm:cxn modelId="{3C9B1A6A-FF6D-483E-AE8B-9DCAB1FF3483}" type="presOf" srcId="{552F971C-AA26-486F-9EDC-D6146B0F536C}" destId="{2B2959A9-1944-4DB6-8C54-7315DC3C37BF}" srcOrd="0" destOrd="0" presId="urn:microsoft.com/office/officeart/2005/8/layout/cycle4"/>
    <dgm:cxn modelId="{7C4F5EC8-DD19-45F0-A76F-BD7C31E989A3}" type="presOf" srcId="{542287A6-C129-4C43-AC85-CBB20D28B5A3}" destId="{2F101485-2852-4CB9-9C86-3D364AA88397}" srcOrd="0" destOrd="0" presId="urn:microsoft.com/office/officeart/2005/8/layout/cycle4"/>
    <dgm:cxn modelId="{35723713-F131-4F1B-AF7B-A476C6229EA4}" srcId="{C9DA614A-455A-4676-B8ED-FF70E3B658B8}" destId="{63581482-283A-47A8-A6C8-A7CFD4DFD446}" srcOrd="0" destOrd="0" parTransId="{8726A7B0-0AE6-4FE9-8783-04C4F6718E13}" sibTransId="{89F1D7B6-8056-4351-959E-40D33EDC9821}"/>
    <dgm:cxn modelId="{6B127B6F-7293-4B75-B420-669683C3A7C6}" srcId="{552F971C-AA26-486F-9EDC-D6146B0F536C}" destId="{7C2AE994-20C0-467D-BB94-F9CB3633CDDF}" srcOrd="2" destOrd="0" parTransId="{568FCCC4-4AB4-4DDF-9AAF-EA7956CE8412}" sibTransId="{FB5AEAF9-5CB0-4E87-B1C8-5D5EA047014E}"/>
    <dgm:cxn modelId="{05EADA02-20BC-4449-9801-57AA738D391E}" type="presOf" srcId="{C9DA614A-455A-4676-B8ED-FF70E3B658B8}" destId="{FD6DED39-B48F-4A1B-A899-979BC4B346D0}" srcOrd="0" destOrd="0" presId="urn:microsoft.com/office/officeart/2005/8/layout/cycle4"/>
    <dgm:cxn modelId="{3205F078-DB4E-49E8-8982-DAA437864336}" srcId="{7C2AE994-20C0-467D-BB94-F9CB3633CDDF}" destId="{33922648-D88D-4929-A724-1EA55C0FE9CF}" srcOrd="0" destOrd="0" parTransId="{74AAFF4C-69E9-4E92-9CE2-9089C8D65E5D}" sibTransId="{6F526370-56B6-4AF8-9344-64CF48B483F0}"/>
    <dgm:cxn modelId="{A9C5514D-F77B-4008-A135-58763AC71337}" type="presOf" srcId="{7D2C62EA-7038-4678-9D7E-BDA314311AB2}" destId="{CC530375-9192-4B38-897B-61AF677F04A2}" srcOrd="0" destOrd="0" presId="urn:microsoft.com/office/officeart/2005/8/layout/cycle4"/>
    <dgm:cxn modelId="{3FF8F500-D95B-4021-972E-6616E15CDA9A}" type="presOf" srcId="{7C2AE994-20C0-467D-BB94-F9CB3633CDDF}" destId="{EF1E289D-C449-43CF-A02B-31F86947CE06}" srcOrd="0" destOrd="0" presId="urn:microsoft.com/office/officeart/2005/8/layout/cycle4"/>
    <dgm:cxn modelId="{2816CD7B-5260-4D67-8C74-2C708613451C}" type="presParOf" srcId="{2B2959A9-1944-4DB6-8C54-7315DC3C37BF}" destId="{A9C49385-94B8-417C-B532-2FC0CFBC88EA}" srcOrd="0" destOrd="0" presId="urn:microsoft.com/office/officeart/2005/8/layout/cycle4"/>
    <dgm:cxn modelId="{C1510EEE-9B43-49C3-9BB4-230346E7D120}" type="presParOf" srcId="{A9C49385-94B8-417C-B532-2FC0CFBC88EA}" destId="{A432ED31-2C3D-4815-8C06-AC19F3ECC1D1}" srcOrd="0" destOrd="0" presId="urn:microsoft.com/office/officeart/2005/8/layout/cycle4"/>
    <dgm:cxn modelId="{44CB6EC1-746F-44FD-BAE1-1CC9DBD65272}" type="presParOf" srcId="{A432ED31-2C3D-4815-8C06-AC19F3ECC1D1}" destId="{D5BD3389-5704-4165-8409-CCED0E5B237E}" srcOrd="0" destOrd="0" presId="urn:microsoft.com/office/officeart/2005/8/layout/cycle4"/>
    <dgm:cxn modelId="{8A98D0DC-8A30-49E1-8648-88C4837D1A67}" type="presParOf" srcId="{A432ED31-2C3D-4815-8C06-AC19F3ECC1D1}" destId="{F3290007-F56C-4D9D-8D06-F0FCBCCA6250}" srcOrd="1" destOrd="0" presId="urn:microsoft.com/office/officeart/2005/8/layout/cycle4"/>
    <dgm:cxn modelId="{ACD525F2-ADEC-4A8E-8CF8-4281C92F85F6}" type="presParOf" srcId="{A9C49385-94B8-417C-B532-2FC0CFBC88EA}" destId="{AD4837E6-183E-4D8A-BBF5-64546BC48A78}" srcOrd="1" destOrd="0" presId="urn:microsoft.com/office/officeart/2005/8/layout/cycle4"/>
    <dgm:cxn modelId="{2009C837-1427-4158-A271-BA32F30A440C}" type="presParOf" srcId="{AD4837E6-183E-4D8A-BBF5-64546BC48A78}" destId="{CC530375-9192-4B38-897B-61AF677F04A2}" srcOrd="0" destOrd="0" presId="urn:microsoft.com/office/officeart/2005/8/layout/cycle4"/>
    <dgm:cxn modelId="{3766D2B5-C7A1-41DF-AD50-D4A68F98686E}" type="presParOf" srcId="{AD4837E6-183E-4D8A-BBF5-64546BC48A78}" destId="{3604E6DE-2B95-48BC-902D-4781887550CD}" srcOrd="1" destOrd="0" presId="urn:microsoft.com/office/officeart/2005/8/layout/cycle4"/>
    <dgm:cxn modelId="{037CB17C-5F4D-4E65-B159-964B739E1903}" type="presParOf" srcId="{A9C49385-94B8-417C-B532-2FC0CFBC88EA}" destId="{23ED4D17-DFB6-4F2D-9B0D-2F99D539FAC6}" srcOrd="2" destOrd="0" presId="urn:microsoft.com/office/officeart/2005/8/layout/cycle4"/>
    <dgm:cxn modelId="{6A426D52-80C4-413D-9284-1ECF9C38BA25}" type="presParOf" srcId="{23ED4D17-DFB6-4F2D-9B0D-2F99D539FAC6}" destId="{5F1427F5-C8DA-411C-9A1A-481DA19249F5}" srcOrd="0" destOrd="0" presId="urn:microsoft.com/office/officeart/2005/8/layout/cycle4"/>
    <dgm:cxn modelId="{2874E6BF-50CE-4A9B-BF21-E637B9CEE295}" type="presParOf" srcId="{23ED4D17-DFB6-4F2D-9B0D-2F99D539FAC6}" destId="{807D2562-EDE5-4AA5-846B-0FFE5C4CC337}" srcOrd="1" destOrd="0" presId="urn:microsoft.com/office/officeart/2005/8/layout/cycle4"/>
    <dgm:cxn modelId="{5E8426CC-5382-4B8E-9FF2-A5960390764B}" type="presParOf" srcId="{A9C49385-94B8-417C-B532-2FC0CFBC88EA}" destId="{F727ECBB-295C-4596-98D3-D2466A31C0F0}" srcOrd="3" destOrd="0" presId="urn:microsoft.com/office/officeart/2005/8/layout/cycle4"/>
    <dgm:cxn modelId="{78984046-4C9A-4EBB-9818-21A0339C425F}" type="presParOf" srcId="{2B2959A9-1944-4DB6-8C54-7315DC3C37BF}" destId="{868D59F1-F847-4E3A-BE22-A51FE043C761}" srcOrd="1" destOrd="0" presId="urn:microsoft.com/office/officeart/2005/8/layout/cycle4"/>
    <dgm:cxn modelId="{1EEE21B1-6BBB-4CFA-83E3-3D37FE6E034B}" type="presParOf" srcId="{868D59F1-F847-4E3A-BE22-A51FE043C761}" destId="{FD6DED39-B48F-4A1B-A899-979BC4B346D0}" srcOrd="0" destOrd="0" presId="urn:microsoft.com/office/officeart/2005/8/layout/cycle4"/>
    <dgm:cxn modelId="{4FF06A6F-A6C5-4875-9F4E-AFB97EBDBBDE}" type="presParOf" srcId="{868D59F1-F847-4E3A-BE22-A51FE043C761}" destId="{2F101485-2852-4CB9-9C86-3D364AA88397}" srcOrd="1" destOrd="0" presId="urn:microsoft.com/office/officeart/2005/8/layout/cycle4"/>
    <dgm:cxn modelId="{46D75776-9E6C-4735-B0CF-B1167342F071}" type="presParOf" srcId="{868D59F1-F847-4E3A-BE22-A51FE043C761}" destId="{EF1E289D-C449-43CF-A02B-31F86947CE06}" srcOrd="2" destOrd="0" presId="urn:microsoft.com/office/officeart/2005/8/layout/cycle4"/>
    <dgm:cxn modelId="{321C8202-37AE-499C-A7C6-B7AA6521B2D9}" type="presParOf" srcId="{868D59F1-F847-4E3A-BE22-A51FE043C761}" destId="{3212A7BD-9801-4DFA-9993-F0D64385A53E}" srcOrd="3" destOrd="0" presId="urn:microsoft.com/office/officeart/2005/8/layout/cycle4"/>
    <dgm:cxn modelId="{785EEC27-9FB1-4A35-8911-0B36F5E65A34}" type="presParOf" srcId="{868D59F1-F847-4E3A-BE22-A51FE043C761}" destId="{1A375A12-F764-4DF8-B800-7CE6592F22E8}" srcOrd="4" destOrd="0" presId="urn:microsoft.com/office/officeart/2005/8/layout/cycle4"/>
    <dgm:cxn modelId="{7B436F65-6177-4B1A-8E3E-1BE2D91BB52E}" type="presParOf" srcId="{2B2959A9-1944-4DB6-8C54-7315DC3C37BF}" destId="{ABECB42A-CDB4-4D1A-BCD9-19EB58F94DF1}" srcOrd="2" destOrd="0" presId="urn:microsoft.com/office/officeart/2005/8/layout/cycle4"/>
    <dgm:cxn modelId="{E4DCDF93-92CD-4404-82AD-A2AB9713832D}" type="presParOf" srcId="{2B2959A9-1944-4DB6-8C54-7315DC3C37BF}" destId="{C2A4CE58-F433-4F53-86E1-90C210701A52}"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52F971C-AA26-486F-9EDC-D6146B0F536C}" type="doc">
      <dgm:prSet loTypeId="urn:microsoft.com/office/officeart/2005/8/layout/cycle4" loCatId="relationship" qsTypeId="urn:microsoft.com/office/officeart/2005/8/quickstyle/simple5" qsCatId="simple" csTypeId="urn:microsoft.com/office/officeart/2005/8/colors/accent3_2" csCatId="accent3" phldr="1"/>
      <dgm:spPr/>
      <dgm:t>
        <a:bodyPr/>
        <a:lstStyle/>
        <a:p>
          <a:endParaRPr lang="ru-RU"/>
        </a:p>
      </dgm:t>
    </dgm:pt>
    <dgm:pt modelId="{C9DA614A-455A-4676-B8ED-FF70E3B658B8}">
      <dgm:prSet phldrT="[Текст]" custT="1"/>
      <dgm:spPr/>
      <dgm:t>
        <a:bodyPr/>
        <a:lstStyle/>
        <a:p>
          <a:r>
            <a:rPr lang="en-US" sz="2000" b="0" dirty="0" smtClean="0"/>
            <a:t>status </a:t>
          </a:r>
          <a:r>
            <a:rPr lang="en-US" sz="2000" b="0" dirty="0" err="1" smtClean="0"/>
            <a:t>libertatis</a:t>
          </a:r>
          <a:endParaRPr lang="ru-RU" sz="2000" b="0" dirty="0"/>
        </a:p>
      </dgm:t>
    </dgm:pt>
    <dgm:pt modelId="{44B06331-4FEE-450D-B41C-EC5006498C9C}" type="parTrans" cxnId="{618A5AA3-9623-4F7C-BD39-3AD4794266BC}">
      <dgm:prSet/>
      <dgm:spPr/>
      <dgm:t>
        <a:bodyPr/>
        <a:lstStyle/>
        <a:p>
          <a:endParaRPr lang="ru-RU"/>
        </a:p>
      </dgm:t>
    </dgm:pt>
    <dgm:pt modelId="{E122A16A-33A3-4310-AAA0-D42DB8DBC8FD}" type="sibTrans" cxnId="{618A5AA3-9623-4F7C-BD39-3AD4794266BC}">
      <dgm:prSet/>
      <dgm:spPr/>
      <dgm:t>
        <a:bodyPr/>
        <a:lstStyle/>
        <a:p>
          <a:endParaRPr lang="ru-RU"/>
        </a:p>
      </dgm:t>
    </dgm:pt>
    <dgm:pt modelId="{63581482-283A-47A8-A6C8-A7CFD4DFD446}">
      <dgm:prSet phldrT="[Текст]" custT="1"/>
      <dgm:spPr/>
      <dgm:t>
        <a:bodyPr/>
        <a:lstStyle/>
        <a:p>
          <a:r>
            <a:rPr lang="ru-RU" sz="1600" dirty="0" smtClean="0"/>
            <a:t>состояние свободы или несвободы </a:t>
          </a:r>
          <a:endParaRPr lang="ru-RU" sz="1600" dirty="0"/>
        </a:p>
      </dgm:t>
    </dgm:pt>
    <dgm:pt modelId="{8726A7B0-0AE6-4FE9-8783-04C4F6718E13}" type="parTrans" cxnId="{35723713-F131-4F1B-AF7B-A476C6229EA4}">
      <dgm:prSet/>
      <dgm:spPr/>
      <dgm:t>
        <a:bodyPr/>
        <a:lstStyle/>
        <a:p>
          <a:endParaRPr lang="ru-RU"/>
        </a:p>
      </dgm:t>
    </dgm:pt>
    <dgm:pt modelId="{89F1D7B6-8056-4351-959E-40D33EDC9821}" type="sibTrans" cxnId="{35723713-F131-4F1B-AF7B-A476C6229EA4}">
      <dgm:prSet/>
      <dgm:spPr/>
      <dgm:t>
        <a:bodyPr/>
        <a:lstStyle/>
        <a:p>
          <a:endParaRPr lang="ru-RU"/>
        </a:p>
      </dgm:t>
    </dgm:pt>
    <dgm:pt modelId="{542287A6-C129-4C43-AC85-CBB20D28B5A3}">
      <dgm:prSet phldrT="[Текст]" custT="1"/>
      <dgm:spPr/>
      <dgm:t>
        <a:bodyPr/>
        <a:lstStyle/>
        <a:p>
          <a:r>
            <a:rPr lang="en-US" sz="2000" b="0" dirty="0" smtClean="0"/>
            <a:t>status </a:t>
          </a:r>
          <a:r>
            <a:rPr lang="en-US" sz="2000" b="0" dirty="0" err="1" smtClean="0"/>
            <a:t>civitatis</a:t>
          </a:r>
          <a:endParaRPr lang="ru-RU" sz="2000" b="0" dirty="0"/>
        </a:p>
      </dgm:t>
    </dgm:pt>
    <dgm:pt modelId="{6E250F47-BAE2-4125-B454-8FAB18376353}" type="parTrans" cxnId="{AA6AE8C6-87D8-4110-AD60-31B97C1989E6}">
      <dgm:prSet/>
      <dgm:spPr/>
      <dgm:t>
        <a:bodyPr/>
        <a:lstStyle/>
        <a:p>
          <a:endParaRPr lang="ru-RU"/>
        </a:p>
      </dgm:t>
    </dgm:pt>
    <dgm:pt modelId="{4CBC8394-C969-4968-913D-0580233B5741}" type="sibTrans" cxnId="{AA6AE8C6-87D8-4110-AD60-31B97C1989E6}">
      <dgm:prSet/>
      <dgm:spPr/>
      <dgm:t>
        <a:bodyPr/>
        <a:lstStyle/>
        <a:p>
          <a:endParaRPr lang="ru-RU"/>
        </a:p>
      </dgm:t>
    </dgm:pt>
    <dgm:pt modelId="{7D2C62EA-7038-4678-9D7E-BDA314311AB2}">
      <dgm:prSet phldrT="[Текст]" custT="1"/>
      <dgm:spPr/>
      <dgm:t>
        <a:bodyPr/>
        <a:lstStyle/>
        <a:p>
          <a:r>
            <a:rPr lang="ru-RU" sz="1500" dirty="0" smtClean="0"/>
            <a:t>состояние гражданства</a:t>
          </a:r>
          <a:endParaRPr lang="ru-RU" sz="1500" dirty="0"/>
        </a:p>
      </dgm:t>
    </dgm:pt>
    <dgm:pt modelId="{2369C5FD-77DF-4DFF-94FA-6ECF05A96FB2}" type="parTrans" cxnId="{66AA7781-FBC8-47B8-B184-BEF4BB3080A2}">
      <dgm:prSet/>
      <dgm:spPr/>
      <dgm:t>
        <a:bodyPr/>
        <a:lstStyle/>
        <a:p>
          <a:endParaRPr lang="ru-RU"/>
        </a:p>
      </dgm:t>
    </dgm:pt>
    <dgm:pt modelId="{52333DA2-825B-4087-B34D-3DB4C07A871D}" type="sibTrans" cxnId="{66AA7781-FBC8-47B8-B184-BEF4BB3080A2}">
      <dgm:prSet/>
      <dgm:spPr/>
      <dgm:t>
        <a:bodyPr/>
        <a:lstStyle/>
        <a:p>
          <a:endParaRPr lang="ru-RU"/>
        </a:p>
      </dgm:t>
    </dgm:pt>
    <dgm:pt modelId="{7C2AE994-20C0-467D-BB94-F9CB3633CDDF}">
      <dgm:prSet phldrT="[Текст]" custT="1"/>
      <dgm:spPr/>
      <dgm:t>
        <a:bodyPr/>
        <a:lstStyle/>
        <a:p>
          <a:r>
            <a:rPr lang="en-US" sz="2000" b="0" dirty="0" smtClean="0"/>
            <a:t>status </a:t>
          </a:r>
          <a:r>
            <a:rPr lang="en-US" sz="2000" b="0" dirty="0" err="1" smtClean="0"/>
            <a:t>familiae</a:t>
          </a:r>
          <a:endParaRPr lang="ru-RU" sz="2000" b="0" dirty="0"/>
        </a:p>
      </dgm:t>
    </dgm:pt>
    <dgm:pt modelId="{568FCCC4-4AB4-4DDF-9AAF-EA7956CE8412}" type="parTrans" cxnId="{6B127B6F-7293-4B75-B420-669683C3A7C6}">
      <dgm:prSet/>
      <dgm:spPr/>
      <dgm:t>
        <a:bodyPr/>
        <a:lstStyle/>
        <a:p>
          <a:endParaRPr lang="ru-RU"/>
        </a:p>
      </dgm:t>
    </dgm:pt>
    <dgm:pt modelId="{FB5AEAF9-5CB0-4E87-B1C8-5D5EA047014E}" type="sibTrans" cxnId="{6B127B6F-7293-4B75-B420-669683C3A7C6}">
      <dgm:prSet/>
      <dgm:spPr/>
      <dgm:t>
        <a:bodyPr/>
        <a:lstStyle/>
        <a:p>
          <a:endParaRPr lang="ru-RU"/>
        </a:p>
      </dgm:t>
    </dgm:pt>
    <dgm:pt modelId="{33922648-D88D-4929-A724-1EA55C0FE9CF}">
      <dgm:prSet phldrT="[Текст]" custT="1"/>
      <dgm:spPr/>
      <dgm:t>
        <a:bodyPr/>
        <a:lstStyle/>
        <a:p>
          <a:r>
            <a:rPr lang="ru-RU" sz="1600" dirty="0" smtClean="0"/>
            <a:t>положение в римской семье</a:t>
          </a:r>
          <a:endParaRPr lang="ru-RU" sz="1600" dirty="0"/>
        </a:p>
      </dgm:t>
    </dgm:pt>
    <dgm:pt modelId="{74AAFF4C-69E9-4E92-9CE2-9089C8D65E5D}" type="parTrans" cxnId="{3205F078-DB4E-49E8-8982-DAA437864336}">
      <dgm:prSet/>
      <dgm:spPr/>
      <dgm:t>
        <a:bodyPr/>
        <a:lstStyle/>
        <a:p>
          <a:endParaRPr lang="ru-RU"/>
        </a:p>
      </dgm:t>
    </dgm:pt>
    <dgm:pt modelId="{6F526370-56B6-4AF8-9344-64CF48B483F0}" type="sibTrans" cxnId="{3205F078-DB4E-49E8-8982-DAA437864336}">
      <dgm:prSet/>
      <dgm:spPr/>
      <dgm:t>
        <a:bodyPr/>
        <a:lstStyle/>
        <a:p>
          <a:endParaRPr lang="ru-RU"/>
        </a:p>
      </dgm:t>
    </dgm:pt>
    <dgm:pt modelId="{338D3A09-160D-477B-B9B8-4E6F28BE4A20}">
      <dgm:prSet phldrT="[Текст]" custT="1"/>
      <dgm:spPr/>
      <dgm:t>
        <a:bodyPr/>
        <a:lstStyle/>
        <a:p>
          <a:r>
            <a:rPr lang="en-US" sz="2000" dirty="0" smtClean="0"/>
            <a:t>status </a:t>
          </a:r>
          <a:r>
            <a:rPr lang="en-US" sz="2000" dirty="0" err="1" smtClean="0"/>
            <a:t>dignitatis</a:t>
          </a:r>
          <a:r>
            <a:rPr lang="ru-RU" sz="2000" dirty="0" smtClean="0"/>
            <a:t> </a:t>
          </a:r>
          <a:endParaRPr lang="ru-RU" sz="2000" dirty="0"/>
        </a:p>
      </dgm:t>
    </dgm:pt>
    <dgm:pt modelId="{ECA8E71D-0FD2-4FB4-9BEB-66B3CC3F5272}" type="parTrans" cxnId="{51B13FEE-6015-471E-B284-F95FB9735D8F}">
      <dgm:prSet/>
      <dgm:spPr/>
      <dgm:t>
        <a:bodyPr/>
        <a:lstStyle/>
        <a:p>
          <a:endParaRPr lang="ru-RU"/>
        </a:p>
      </dgm:t>
    </dgm:pt>
    <dgm:pt modelId="{99ACA3ED-2399-42FD-98A0-5525E33DF61F}" type="sibTrans" cxnId="{51B13FEE-6015-471E-B284-F95FB9735D8F}">
      <dgm:prSet/>
      <dgm:spPr/>
      <dgm:t>
        <a:bodyPr/>
        <a:lstStyle/>
        <a:p>
          <a:endParaRPr lang="ru-RU"/>
        </a:p>
      </dgm:t>
    </dgm:pt>
    <dgm:pt modelId="{5B01FF8A-6C11-4A5D-A8D2-114CEB7A3359}">
      <dgm:prSet phldrT="[Текст]" custT="1"/>
      <dgm:spPr/>
      <dgm:t>
        <a:bodyPr/>
        <a:lstStyle/>
        <a:p>
          <a:r>
            <a:rPr lang="ru-RU" sz="1500" dirty="0" smtClean="0"/>
            <a:t>состояние гражданской чести </a:t>
          </a:r>
          <a:endParaRPr lang="ru-RU" sz="1500" dirty="0"/>
        </a:p>
      </dgm:t>
    </dgm:pt>
    <dgm:pt modelId="{AD8A82E9-2C18-4535-AE89-59C45D5E4DBA}" type="parTrans" cxnId="{6AA4ACD5-6944-4307-A9D0-9577926F510E}">
      <dgm:prSet/>
      <dgm:spPr/>
      <dgm:t>
        <a:bodyPr/>
        <a:lstStyle/>
        <a:p>
          <a:endParaRPr lang="ru-RU"/>
        </a:p>
      </dgm:t>
    </dgm:pt>
    <dgm:pt modelId="{3F229CB4-7738-4C19-B1D9-13937FE0BFA4}" type="sibTrans" cxnId="{6AA4ACD5-6944-4307-A9D0-9577926F510E}">
      <dgm:prSet/>
      <dgm:spPr/>
      <dgm:t>
        <a:bodyPr/>
        <a:lstStyle/>
        <a:p>
          <a:endParaRPr lang="ru-RU"/>
        </a:p>
      </dgm:t>
    </dgm:pt>
    <dgm:pt modelId="{2B2959A9-1944-4DB6-8C54-7315DC3C37BF}" type="pres">
      <dgm:prSet presAssocID="{552F971C-AA26-486F-9EDC-D6146B0F536C}" presName="cycleMatrixDiagram" presStyleCnt="0">
        <dgm:presLayoutVars>
          <dgm:chMax val="1"/>
          <dgm:dir/>
          <dgm:animLvl val="lvl"/>
          <dgm:resizeHandles val="exact"/>
        </dgm:presLayoutVars>
      </dgm:prSet>
      <dgm:spPr/>
      <dgm:t>
        <a:bodyPr/>
        <a:lstStyle/>
        <a:p>
          <a:endParaRPr lang="ru-RU"/>
        </a:p>
      </dgm:t>
    </dgm:pt>
    <dgm:pt modelId="{A9C49385-94B8-417C-B532-2FC0CFBC88EA}" type="pres">
      <dgm:prSet presAssocID="{552F971C-AA26-486F-9EDC-D6146B0F536C}" presName="children" presStyleCnt="0"/>
      <dgm:spPr/>
    </dgm:pt>
    <dgm:pt modelId="{A432ED31-2C3D-4815-8C06-AC19F3ECC1D1}" type="pres">
      <dgm:prSet presAssocID="{552F971C-AA26-486F-9EDC-D6146B0F536C}" presName="child1group" presStyleCnt="0"/>
      <dgm:spPr/>
    </dgm:pt>
    <dgm:pt modelId="{D5BD3389-5704-4165-8409-CCED0E5B237E}" type="pres">
      <dgm:prSet presAssocID="{552F971C-AA26-486F-9EDC-D6146B0F536C}" presName="child1" presStyleLbl="bgAcc1" presStyleIdx="0" presStyleCnt="4"/>
      <dgm:spPr/>
      <dgm:t>
        <a:bodyPr/>
        <a:lstStyle/>
        <a:p>
          <a:endParaRPr lang="ru-RU"/>
        </a:p>
      </dgm:t>
    </dgm:pt>
    <dgm:pt modelId="{F3290007-F56C-4D9D-8D06-F0FCBCCA6250}" type="pres">
      <dgm:prSet presAssocID="{552F971C-AA26-486F-9EDC-D6146B0F536C}" presName="child1Text" presStyleLbl="bgAcc1" presStyleIdx="0" presStyleCnt="4">
        <dgm:presLayoutVars>
          <dgm:bulletEnabled val="1"/>
        </dgm:presLayoutVars>
      </dgm:prSet>
      <dgm:spPr/>
      <dgm:t>
        <a:bodyPr/>
        <a:lstStyle/>
        <a:p>
          <a:endParaRPr lang="ru-RU"/>
        </a:p>
      </dgm:t>
    </dgm:pt>
    <dgm:pt modelId="{AD4837E6-183E-4D8A-BBF5-64546BC48A78}" type="pres">
      <dgm:prSet presAssocID="{552F971C-AA26-486F-9EDC-D6146B0F536C}" presName="child2group" presStyleCnt="0"/>
      <dgm:spPr/>
    </dgm:pt>
    <dgm:pt modelId="{CC530375-9192-4B38-897B-61AF677F04A2}" type="pres">
      <dgm:prSet presAssocID="{552F971C-AA26-486F-9EDC-D6146B0F536C}" presName="child2" presStyleLbl="bgAcc1" presStyleIdx="1" presStyleCnt="4"/>
      <dgm:spPr/>
      <dgm:t>
        <a:bodyPr/>
        <a:lstStyle/>
        <a:p>
          <a:endParaRPr lang="ru-RU"/>
        </a:p>
      </dgm:t>
    </dgm:pt>
    <dgm:pt modelId="{3604E6DE-2B95-48BC-902D-4781887550CD}" type="pres">
      <dgm:prSet presAssocID="{552F971C-AA26-486F-9EDC-D6146B0F536C}" presName="child2Text" presStyleLbl="bgAcc1" presStyleIdx="1" presStyleCnt="4">
        <dgm:presLayoutVars>
          <dgm:bulletEnabled val="1"/>
        </dgm:presLayoutVars>
      </dgm:prSet>
      <dgm:spPr/>
      <dgm:t>
        <a:bodyPr/>
        <a:lstStyle/>
        <a:p>
          <a:endParaRPr lang="ru-RU"/>
        </a:p>
      </dgm:t>
    </dgm:pt>
    <dgm:pt modelId="{23ED4D17-DFB6-4F2D-9B0D-2F99D539FAC6}" type="pres">
      <dgm:prSet presAssocID="{552F971C-AA26-486F-9EDC-D6146B0F536C}" presName="child3group" presStyleCnt="0"/>
      <dgm:spPr/>
    </dgm:pt>
    <dgm:pt modelId="{5F1427F5-C8DA-411C-9A1A-481DA19249F5}" type="pres">
      <dgm:prSet presAssocID="{552F971C-AA26-486F-9EDC-D6146B0F536C}" presName="child3" presStyleLbl="bgAcc1" presStyleIdx="2" presStyleCnt="4" custScaleX="104756" custScaleY="103469" custLinFactNeighborX="6851" custLinFactNeighborY="-10191"/>
      <dgm:spPr/>
      <dgm:t>
        <a:bodyPr/>
        <a:lstStyle/>
        <a:p>
          <a:endParaRPr lang="ru-RU"/>
        </a:p>
      </dgm:t>
    </dgm:pt>
    <dgm:pt modelId="{807D2562-EDE5-4AA5-846B-0FFE5C4CC337}" type="pres">
      <dgm:prSet presAssocID="{552F971C-AA26-486F-9EDC-D6146B0F536C}" presName="child3Text" presStyleLbl="bgAcc1" presStyleIdx="2" presStyleCnt="4">
        <dgm:presLayoutVars>
          <dgm:bulletEnabled val="1"/>
        </dgm:presLayoutVars>
      </dgm:prSet>
      <dgm:spPr/>
      <dgm:t>
        <a:bodyPr/>
        <a:lstStyle/>
        <a:p>
          <a:endParaRPr lang="ru-RU"/>
        </a:p>
      </dgm:t>
    </dgm:pt>
    <dgm:pt modelId="{8C52C992-1157-4D1E-8CC9-DA8487E705A2}" type="pres">
      <dgm:prSet presAssocID="{552F971C-AA26-486F-9EDC-D6146B0F536C}" presName="child4group" presStyleCnt="0"/>
      <dgm:spPr/>
    </dgm:pt>
    <dgm:pt modelId="{C0D6A60D-41D8-40F3-804B-784429334A96}" type="pres">
      <dgm:prSet presAssocID="{552F971C-AA26-486F-9EDC-D6146B0F536C}" presName="child4" presStyleLbl="bgAcc1" presStyleIdx="3" presStyleCnt="4"/>
      <dgm:spPr/>
      <dgm:t>
        <a:bodyPr/>
        <a:lstStyle/>
        <a:p>
          <a:endParaRPr lang="ru-RU"/>
        </a:p>
      </dgm:t>
    </dgm:pt>
    <dgm:pt modelId="{14099A0B-15C2-4AD0-95B0-624FD58A1D35}" type="pres">
      <dgm:prSet presAssocID="{552F971C-AA26-486F-9EDC-D6146B0F536C}" presName="child4Text" presStyleLbl="bgAcc1" presStyleIdx="3" presStyleCnt="4">
        <dgm:presLayoutVars>
          <dgm:bulletEnabled val="1"/>
        </dgm:presLayoutVars>
      </dgm:prSet>
      <dgm:spPr/>
      <dgm:t>
        <a:bodyPr/>
        <a:lstStyle/>
        <a:p>
          <a:endParaRPr lang="ru-RU"/>
        </a:p>
      </dgm:t>
    </dgm:pt>
    <dgm:pt modelId="{F727ECBB-295C-4596-98D3-D2466A31C0F0}" type="pres">
      <dgm:prSet presAssocID="{552F971C-AA26-486F-9EDC-D6146B0F536C}" presName="childPlaceholder" presStyleCnt="0"/>
      <dgm:spPr/>
    </dgm:pt>
    <dgm:pt modelId="{868D59F1-F847-4E3A-BE22-A51FE043C761}" type="pres">
      <dgm:prSet presAssocID="{552F971C-AA26-486F-9EDC-D6146B0F536C}" presName="circle" presStyleCnt="0"/>
      <dgm:spPr/>
    </dgm:pt>
    <dgm:pt modelId="{FD6DED39-B48F-4A1B-A899-979BC4B346D0}" type="pres">
      <dgm:prSet presAssocID="{552F971C-AA26-486F-9EDC-D6146B0F536C}" presName="quadrant1" presStyleLbl="node1" presStyleIdx="0" presStyleCnt="4">
        <dgm:presLayoutVars>
          <dgm:chMax val="1"/>
          <dgm:bulletEnabled val="1"/>
        </dgm:presLayoutVars>
      </dgm:prSet>
      <dgm:spPr/>
      <dgm:t>
        <a:bodyPr/>
        <a:lstStyle/>
        <a:p>
          <a:endParaRPr lang="ru-RU"/>
        </a:p>
      </dgm:t>
    </dgm:pt>
    <dgm:pt modelId="{2F101485-2852-4CB9-9C86-3D364AA88397}" type="pres">
      <dgm:prSet presAssocID="{552F971C-AA26-486F-9EDC-D6146B0F536C}" presName="quadrant2" presStyleLbl="node1" presStyleIdx="1" presStyleCnt="4">
        <dgm:presLayoutVars>
          <dgm:chMax val="1"/>
          <dgm:bulletEnabled val="1"/>
        </dgm:presLayoutVars>
      </dgm:prSet>
      <dgm:spPr/>
      <dgm:t>
        <a:bodyPr/>
        <a:lstStyle/>
        <a:p>
          <a:endParaRPr lang="ru-RU"/>
        </a:p>
      </dgm:t>
    </dgm:pt>
    <dgm:pt modelId="{EF1E289D-C449-43CF-A02B-31F86947CE06}" type="pres">
      <dgm:prSet presAssocID="{552F971C-AA26-486F-9EDC-D6146B0F536C}" presName="quadrant3" presStyleLbl="node1" presStyleIdx="2" presStyleCnt="4">
        <dgm:presLayoutVars>
          <dgm:chMax val="1"/>
          <dgm:bulletEnabled val="1"/>
        </dgm:presLayoutVars>
      </dgm:prSet>
      <dgm:spPr/>
      <dgm:t>
        <a:bodyPr/>
        <a:lstStyle/>
        <a:p>
          <a:endParaRPr lang="ru-RU"/>
        </a:p>
      </dgm:t>
    </dgm:pt>
    <dgm:pt modelId="{3212A7BD-9801-4DFA-9993-F0D64385A53E}" type="pres">
      <dgm:prSet presAssocID="{552F971C-AA26-486F-9EDC-D6146B0F536C}" presName="quadrant4" presStyleLbl="node1" presStyleIdx="3" presStyleCnt="4">
        <dgm:presLayoutVars>
          <dgm:chMax val="1"/>
          <dgm:bulletEnabled val="1"/>
        </dgm:presLayoutVars>
      </dgm:prSet>
      <dgm:spPr/>
      <dgm:t>
        <a:bodyPr/>
        <a:lstStyle/>
        <a:p>
          <a:endParaRPr lang="ru-RU"/>
        </a:p>
      </dgm:t>
    </dgm:pt>
    <dgm:pt modelId="{1A375A12-F764-4DF8-B800-7CE6592F22E8}" type="pres">
      <dgm:prSet presAssocID="{552F971C-AA26-486F-9EDC-D6146B0F536C}" presName="quadrantPlaceholder" presStyleCnt="0"/>
      <dgm:spPr/>
    </dgm:pt>
    <dgm:pt modelId="{ABECB42A-CDB4-4D1A-BCD9-19EB58F94DF1}" type="pres">
      <dgm:prSet presAssocID="{552F971C-AA26-486F-9EDC-D6146B0F536C}" presName="center1" presStyleLbl="fgShp" presStyleIdx="0" presStyleCnt="2"/>
      <dgm:spPr/>
    </dgm:pt>
    <dgm:pt modelId="{C2A4CE58-F433-4F53-86E1-90C210701A52}" type="pres">
      <dgm:prSet presAssocID="{552F971C-AA26-486F-9EDC-D6146B0F536C}" presName="center2" presStyleLbl="fgShp" presStyleIdx="1" presStyleCnt="2"/>
      <dgm:spPr/>
    </dgm:pt>
  </dgm:ptLst>
  <dgm:cxnLst>
    <dgm:cxn modelId="{3D16729C-684E-4CBF-AAE6-DE0C1E86162D}" type="presOf" srcId="{7D2C62EA-7038-4678-9D7E-BDA314311AB2}" destId="{CC530375-9192-4B38-897B-61AF677F04A2}" srcOrd="0" destOrd="0" presId="urn:microsoft.com/office/officeart/2005/8/layout/cycle4"/>
    <dgm:cxn modelId="{F0D8003F-F739-4695-A814-81F8FC030DE8}" type="presOf" srcId="{33922648-D88D-4929-A724-1EA55C0FE9CF}" destId="{807D2562-EDE5-4AA5-846B-0FFE5C4CC337}" srcOrd="1" destOrd="0" presId="urn:microsoft.com/office/officeart/2005/8/layout/cycle4"/>
    <dgm:cxn modelId="{3205F078-DB4E-49E8-8982-DAA437864336}" srcId="{7C2AE994-20C0-467D-BB94-F9CB3633CDDF}" destId="{33922648-D88D-4929-A724-1EA55C0FE9CF}" srcOrd="0" destOrd="0" parTransId="{74AAFF4C-69E9-4E92-9CE2-9089C8D65E5D}" sibTransId="{6F526370-56B6-4AF8-9344-64CF48B483F0}"/>
    <dgm:cxn modelId="{51B13FEE-6015-471E-B284-F95FB9735D8F}" srcId="{552F971C-AA26-486F-9EDC-D6146B0F536C}" destId="{338D3A09-160D-477B-B9B8-4E6F28BE4A20}" srcOrd="3" destOrd="0" parTransId="{ECA8E71D-0FD2-4FB4-9BEB-66B3CC3F5272}" sibTransId="{99ACA3ED-2399-42FD-98A0-5525E33DF61F}"/>
    <dgm:cxn modelId="{8D8B13B8-F5BA-46E3-AD93-8B12D1C8E17E}" type="presOf" srcId="{338D3A09-160D-477B-B9B8-4E6F28BE4A20}" destId="{3212A7BD-9801-4DFA-9993-F0D64385A53E}" srcOrd="0" destOrd="0" presId="urn:microsoft.com/office/officeart/2005/8/layout/cycle4"/>
    <dgm:cxn modelId="{6B127B6F-7293-4B75-B420-669683C3A7C6}" srcId="{552F971C-AA26-486F-9EDC-D6146B0F536C}" destId="{7C2AE994-20C0-467D-BB94-F9CB3633CDDF}" srcOrd="2" destOrd="0" parTransId="{568FCCC4-4AB4-4DDF-9AAF-EA7956CE8412}" sibTransId="{FB5AEAF9-5CB0-4E87-B1C8-5D5EA047014E}"/>
    <dgm:cxn modelId="{0D3361C2-8B6F-413A-9B72-B1A778F6EB16}" type="presOf" srcId="{5B01FF8A-6C11-4A5D-A8D2-114CEB7A3359}" destId="{C0D6A60D-41D8-40F3-804B-784429334A96}" srcOrd="0" destOrd="0" presId="urn:microsoft.com/office/officeart/2005/8/layout/cycle4"/>
    <dgm:cxn modelId="{ABBB1D0B-9D5A-4543-BB71-2650263683AF}" type="presOf" srcId="{C9DA614A-455A-4676-B8ED-FF70E3B658B8}" destId="{FD6DED39-B48F-4A1B-A899-979BC4B346D0}" srcOrd="0" destOrd="0" presId="urn:microsoft.com/office/officeart/2005/8/layout/cycle4"/>
    <dgm:cxn modelId="{66AA7781-FBC8-47B8-B184-BEF4BB3080A2}" srcId="{542287A6-C129-4C43-AC85-CBB20D28B5A3}" destId="{7D2C62EA-7038-4678-9D7E-BDA314311AB2}" srcOrd="0" destOrd="0" parTransId="{2369C5FD-77DF-4DFF-94FA-6ECF05A96FB2}" sibTransId="{52333DA2-825B-4087-B34D-3DB4C07A871D}"/>
    <dgm:cxn modelId="{90C89288-595B-4D8C-8A58-6D13F88AD6ED}" type="presOf" srcId="{552F971C-AA26-486F-9EDC-D6146B0F536C}" destId="{2B2959A9-1944-4DB6-8C54-7315DC3C37BF}" srcOrd="0" destOrd="0" presId="urn:microsoft.com/office/officeart/2005/8/layout/cycle4"/>
    <dgm:cxn modelId="{1E872B9D-6F2D-4CF0-BBA6-4084B274E2F4}" type="presOf" srcId="{63581482-283A-47A8-A6C8-A7CFD4DFD446}" destId="{D5BD3389-5704-4165-8409-CCED0E5B237E}" srcOrd="0" destOrd="0" presId="urn:microsoft.com/office/officeart/2005/8/layout/cycle4"/>
    <dgm:cxn modelId="{5FA10476-CC05-4195-A764-D9385E0F4D3E}" type="presOf" srcId="{33922648-D88D-4929-A724-1EA55C0FE9CF}" destId="{5F1427F5-C8DA-411C-9A1A-481DA19249F5}" srcOrd="0" destOrd="0" presId="urn:microsoft.com/office/officeart/2005/8/layout/cycle4"/>
    <dgm:cxn modelId="{940A3BF5-BD86-4136-88FB-7828353F82C9}" type="presOf" srcId="{542287A6-C129-4C43-AC85-CBB20D28B5A3}" destId="{2F101485-2852-4CB9-9C86-3D364AA88397}" srcOrd="0" destOrd="0" presId="urn:microsoft.com/office/officeart/2005/8/layout/cycle4"/>
    <dgm:cxn modelId="{AA6AE8C6-87D8-4110-AD60-31B97C1989E6}" srcId="{552F971C-AA26-486F-9EDC-D6146B0F536C}" destId="{542287A6-C129-4C43-AC85-CBB20D28B5A3}" srcOrd="1" destOrd="0" parTransId="{6E250F47-BAE2-4125-B454-8FAB18376353}" sibTransId="{4CBC8394-C969-4968-913D-0580233B5741}"/>
    <dgm:cxn modelId="{35723713-F131-4F1B-AF7B-A476C6229EA4}" srcId="{C9DA614A-455A-4676-B8ED-FF70E3B658B8}" destId="{63581482-283A-47A8-A6C8-A7CFD4DFD446}" srcOrd="0" destOrd="0" parTransId="{8726A7B0-0AE6-4FE9-8783-04C4F6718E13}" sibTransId="{89F1D7B6-8056-4351-959E-40D33EDC9821}"/>
    <dgm:cxn modelId="{6AA4ACD5-6944-4307-A9D0-9577926F510E}" srcId="{338D3A09-160D-477B-B9B8-4E6F28BE4A20}" destId="{5B01FF8A-6C11-4A5D-A8D2-114CEB7A3359}" srcOrd="0" destOrd="0" parTransId="{AD8A82E9-2C18-4535-AE89-59C45D5E4DBA}" sibTransId="{3F229CB4-7738-4C19-B1D9-13937FE0BFA4}"/>
    <dgm:cxn modelId="{97DF5995-77AD-4A75-8B5E-4E86E6FD21E5}" type="presOf" srcId="{7C2AE994-20C0-467D-BB94-F9CB3633CDDF}" destId="{EF1E289D-C449-43CF-A02B-31F86947CE06}" srcOrd="0" destOrd="0" presId="urn:microsoft.com/office/officeart/2005/8/layout/cycle4"/>
    <dgm:cxn modelId="{618A5AA3-9623-4F7C-BD39-3AD4794266BC}" srcId="{552F971C-AA26-486F-9EDC-D6146B0F536C}" destId="{C9DA614A-455A-4676-B8ED-FF70E3B658B8}" srcOrd="0" destOrd="0" parTransId="{44B06331-4FEE-450D-B41C-EC5006498C9C}" sibTransId="{E122A16A-33A3-4310-AAA0-D42DB8DBC8FD}"/>
    <dgm:cxn modelId="{25FFAD96-138F-4AA2-8D0B-E55A9DAB57BB}" type="presOf" srcId="{7D2C62EA-7038-4678-9D7E-BDA314311AB2}" destId="{3604E6DE-2B95-48BC-902D-4781887550CD}" srcOrd="1" destOrd="0" presId="urn:microsoft.com/office/officeart/2005/8/layout/cycle4"/>
    <dgm:cxn modelId="{F48E74A6-C0C5-4AA4-B892-917DE72733DF}" type="presOf" srcId="{63581482-283A-47A8-A6C8-A7CFD4DFD446}" destId="{F3290007-F56C-4D9D-8D06-F0FCBCCA6250}" srcOrd="1" destOrd="0" presId="urn:microsoft.com/office/officeart/2005/8/layout/cycle4"/>
    <dgm:cxn modelId="{A8B7641F-84EE-4D03-BD3B-6B8F68F8E72B}" type="presOf" srcId="{5B01FF8A-6C11-4A5D-A8D2-114CEB7A3359}" destId="{14099A0B-15C2-4AD0-95B0-624FD58A1D35}" srcOrd="1" destOrd="0" presId="urn:microsoft.com/office/officeart/2005/8/layout/cycle4"/>
    <dgm:cxn modelId="{BD0EFE53-F66B-4EC2-9CF8-0A87775C1A55}" type="presParOf" srcId="{2B2959A9-1944-4DB6-8C54-7315DC3C37BF}" destId="{A9C49385-94B8-417C-B532-2FC0CFBC88EA}" srcOrd="0" destOrd="0" presId="urn:microsoft.com/office/officeart/2005/8/layout/cycle4"/>
    <dgm:cxn modelId="{F571A804-47EA-4B45-86F0-AFD72F2DDFA3}" type="presParOf" srcId="{A9C49385-94B8-417C-B532-2FC0CFBC88EA}" destId="{A432ED31-2C3D-4815-8C06-AC19F3ECC1D1}" srcOrd="0" destOrd="0" presId="urn:microsoft.com/office/officeart/2005/8/layout/cycle4"/>
    <dgm:cxn modelId="{AEF97A01-7C3D-40C8-A291-75A43E85604D}" type="presParOf" srcId="{A432ED31-2C3D-4815-8C06-AC19F3ECC1D1}" destId="{D5BD3389-5704-4165-8409-CCED0E5B237E}" srcOrd="0" destOrd="0" presId="urn:microsoft.com/office/officeart/2005/8/layout/cycle4"/>
    <dgm:cxn modelId="{20CB355C-5749-4706-9A6B-E46436A02378}" type="presParOf" srcId="{A432ED31-2C3D-4815-8C06-AC19F3ECC1D1}" destId="{F3290007-F56C-4D9D-8D06-F0FCBCCA6250}" srcOrd="1" destOrd="0" presId="urn:microsoft.com/office/officeart/2005/8/layout/cycle4"/>
    <dgm:cxn modelId="{DB1FDD6F-D489-4AE2-B850-EA22F6F88AFE}" type="presParOf" srcId="{A9C49385-94B8-417C-B532-2FC0CFBC88EA}" destId="{AD4837E6-183E-4D8A-BBF5-64546BC48A78}" srcOrd="1" destOrd="0" presId="urn:microsoft.com/office/officeart/2005/8/layout/cycle4"/>
    <dgm:cxn modelId="{0285013E-121C-4A5E-84F4-2938990D700E}" type="presParOf" srcId="{AD4837E6-183E-4D8A-BBF5-64546BC48A78}" destId="{CC530375-9192-4B38-897B-61AF677F04A2}" srcOrd="0" destOrd="0" presId="urn:microsoft.com/office/officeart/2005/8/layout/cycle4"/>
    <dgm:cxn modelId="{5EB2E4E7-154B-4F11-A43A-EADA792E3DF9}" type="presParOf" srcId="{AD4837E6-183E-4D8A-BBF5-64546BC48A78}" destId="{3604E6DE-2B95-48BC-902D-4781887550CD}" srcOrd="1" destOrd="0" presId="urn:microsoft.com/office/officeart/2005/8/layout/cycle4"/>
    <dgm:cxn modelId="{F6B8088E-FD09-4AF9-B8F2-07A171CD4BCD}" type="presParOf" srcId="{A9C49385-94B8-417C-B532-2FC0CFBC88EA}" destId="{23ED4D17-DFB6-4F2D-9B0D-2F99D539FAC6}" srcOrd="2" destOrd="0" presId="urn:microsoft.com/office/officeart/2005/8/layout/cycle4"/>
    <dgm:cxn modelId="{18250379-B8B8-441F-8BA4-DF3518D58667}" type="presParOf" srcId="{23ED4D17-DFB6-4F2D-9B0D-2F99D539FAC6}" destId="{5F1427F5-C8DA-411C-9A1A-481DA19249F5}" srcOrd="0" destOrd="0" presId="urn:microsoft.com/office/officeart/2005/8/layout/cycle4"/>
    <dgm:cxn modelId="{A4314878-B2DF-4ABB-B6BF-7FD025C2BC85}" type="presParOf" srcId="{23ED4D17-DFB6-4F2D-9B0D-2F99D539FAC6}" destId="{807D2562-EDE5-4AA5-846B-0FFE5C4CC337}" srcOrd="1" destOrd="0" presId="urn:microsoft.com/office/officeart/2005/8/layout/cycle4"/>
    <dgm:cxn modelId="{A07BD2C4-B43F-4C96-A3F0-DC07ED4D629B}" type="presParOf" srcId="{A9C49385-94B8-417C-B532-2FC0CFBC88EA}" destId="{8C52C992-1157-4D1E-8CC9-DA8487E705A2}" srcOrd="3" destOrd="0" presId="urn:microsoft.com/office/officeart/2005/8/layout/cycle4"/>
    <dgm:cxn modelId="{9D12E995-9113-49B1-8748-3F9C17983658}" type="presParOf" srcId="{8C52C992-1157-4D1E-8CC9-DA8487E705A2}" destId="{C0D6A60D-41D8-40F3-804B-784429334A96}" srcOrd="0" destOrd="0" presId="urn:microsoft.com/office/officeart/2005/8/layout/cycle4"/>
    <dgm:cxn modelId="{8A4851D4-69D6-4C6A-8C63-8AE2EB3E0F25}" type="presParOf" srcId="{8C52C992-1157-4D1E-8CC9-DA8487E705A2}" destId="{14099A0B-15C2-4AD0-95B0-624FD58A1D35}" srcOrd="1" destOrd="0" presId="urn:microsoft.com/office/officeart/2005/8/layout/cycle4"/>
    <dgm:cxn modelId="{B1F8BFC3-5A6D-4F6C-85A1-9520D77A9C5F}" type="presParOf" srcId="{A9C49385-94B8-417C-B532-2FC0CFBC88EA}" destId="{F727ECBB-295C-4596-98D3-D2466A31C0F0}" srcOrd="4" destOrd="0" presId="urn:microsoft.com/office/officeart/2005/8/layout/cycle4"/>
    <dgm:cxn modelId="{F9662DA2-C061-4FDA-9B87-143796840677}" type="presParOf" srcId="{2B2959A9-1944-4DB6-8C54-7315DC3C37BF}" destId="{868D59F1-F847-4E3A-BE22-A51FE043C761}" srcOrd="1" destOrd="0" presId="urn:microsoft.com/office/officeart/2005/8/layout/cycle4"/>
    <dgm:cxn modelId="{19F2A499-F940-4C86-A832-2FD9B60A3A6E}" type="presParOf" srcId="{868D59F1-F847-4E3A-BE22-A51FE043C761}" destId="{FD6DED39-B48F-4A1B-A899-979BC4B346D0}" srcOrd="0" destOrd="0" presId="urn:microsoft.com/office/officeart/2005/8/layout/cycle4"/>
    <dgm:cxn modelId="{C76B8E2B-15D1-46FC-A654-57D5E9BF21CF}" type="presParOf" srcId="{868D59F1-F847-4E3A-BE22-A51FE043C761}" destId="{2F101485-2852-4CB9-9C86-3D364AA88397}" srcOrd="1" destOrd="0" presId="urn:microsoft.com/office/officeart/2005/8/layout/cycle4"/>
    <dgm:cxn modelId="{45E34DE4-33E7-4F4F-ABEE-EC248221C5D2}" type="presParOf" srcId="{868D59F1-F847-4E3A-BE22-A51FE043C761}" destId="{EF1E289D-C449-43CF-A02B-31F86947CE06}" srcOrd="2" destOrd="0" presId="urn:microsoft.com/office/officeart/2005/8/layout/cycle4"/>
    <dgm:cxn modelId="{B508392F-B84A-4FA7-B27D-CD054591D2D0}" type="presParOf" srcId="{868D59F1-F847-4E3A-BE22-A51FE043C761}" destId="{3212A7BD-9801-4DFA-9993-F0D64385A53E}" srcOrd="3" destOrd="0" presId="urn:microsoft.com/office/officeart/2005/8/layout/cycle4"/>
    <dgm:cxn modelId="{71A615D2-ABB7-49B9-B8DC-A13CC0710D79}" type="presParOf" srcId="{868D59F1-F847-4E3A-BE22-A51FE043C761}" destId="{1A375A12-F764-4DF8-B800-7CE6592F22E8}" srcOrd="4" destOrd="0" presId="urn:microsoft.com/office/officeart/2005/8/layout/cycle4"/>
    <dgm:cxn modelId="{910E4E3A-7E00-4073-AAF2-F0EE575071A9}" type="presParOf" srcId="{2B2959A9-1944-4DB6-8C54-7315DC3C37BF}" destId="{ABECB42A-CDB4-4D1A-BCD9-19EB58F94DF1}" srcOrd="2" destOrd="0" presId="urn:microsoft.com/office/officeart/2005/8/layout/cycle4"/>
    <dgm:cxn modelId="{9CCEEE83-AE0A-4F5C-B092-8B0FAAE9150C}" type="presParOf" srcId="{2B2959A9-1944-4DB6-8C54-7315DC3C37BF}" destId="{C2A4CE58-F433-4F53-86E1-90C210701A52}"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CD5DF97-1F59-4172-9175-056AB9D62C15}" type="doc">
      <dgm:prSet loTypeId="urn:microsoft.com/office/officeart/2005/8/layout/cycle7" loCatId="cycle" qsTypeId="urn:microsoft.com/office/officeart/2005/8/quickstyle/simple5" qsCatId="simple" csTypeId="urn:microsoft.com/office/officeart/2005/8/colors/accent5_2" csCatId="accent5" phldr="1"/>
      <dgm:spPr/>
      <dgm:t>
        <a:bodyPr/>
        <a:lstStyle/>
        <a:p>
          <a:endParaRPr lang="ru-RU"/>
        </a:p>
      </dgm:t>
    </dgm:pt>
    <dgm:pt modelId="{69F9AEA0-6EEB-4775-BAA6-EFFD4F13D413}">
      <dgm:prSet phldrT="[Текст]" custT="1"/>
      <dgm:spPr/>
      <dgm:t>
        <a:bodyPr/>
        <a:lstStyle/>
        <a:p>
          <a:r>
            <a:rPr lang="ru-RU" sz="1800" dirty="0" smtClean="0"/>
            <a:t>Прекращение правоспособности</a:t>
          </a:r>
          <a:endParaRPr lang="ru-RU" sz="1800" dirty="0"/>
        </a:p>
      </dgm:t>
    </dgm:pt>
    <dgm:pt modelId="{9E79EB50-B143-48A7-A324-C3F815BBAFC9}" type="parTrans" cxnId="{628452BD-8B74-4F2E-9960-6770A681F1F0}">
      <dgm:prSet/>
      <dgm:spPr/>
      <dgm:t>
        <a:bodyPr/>
        <a:lstStyle/>
        <a:p>
          <a:endParaRPr lang="ru-RU"/>
        </a:p>
      </dgm:t>
    </dgm:pt>
    <dgm:pt modelId="{97700F33-3FD4-4596-8571-6B51BBDD6276}" type="sibTrans" cxnId="{628452BD-8B74-4F2E-9960-6770A681F1F0}">
      <dgm:prSet/>
      <dgm:spPr/>
      <dgm:t>
        <a:bodyPr/>
        <a:lstStyle/>
        <a:p>
          <a:endParaRPr lang="ru-RU"/>
        </a:p>
      </dgm:t>
    </dgm:pt>
    <dgm:pt modelId="{AA349F46-9547-4734-86A2-B2248E61CA34}">
      <dgm:prSet phldrT="[Текст]"/>
      <dgm:spPr/>
      <dgm:t>
        <a:bodyPr/>
        <a:lstStyle/>
        <a:p>
          <a:r>
            <a:rPr lang="ru-RU" dirty="0" smtClean="0"/>
            <a:t>признание умершим</a:t>
          </a:r>
          <a:endParaRPr lang="ru-RU" dirty="0"/>
        </a:p>
      </dgm:t>
    </dgm:pt>
    <dgm:pt modelId="{7945C4C4-78B0-4788-A084-C10A08615318}" type="parTrans" cxnId="{A70EB12B-1DBE-4CC0-AD92-CCE3BD920AA2}">
      <dgm:prSet/>
      <dgm:spPr/>
      <dgm:t>
        <a:bodyPr/>
        <a:lstStyle/>
        <a:p>
          <a:endParaRPr lang="ru-RU"/>
        </a:p>
      </dgm:t>
    </dgm:pt>
    <dgm:pt modelId="{2A787C8A-4363-4126-A7DB-0FED331E763D}" type="sibTrans" cxnId="{A70EB12B-1DBE-4CC0-AD92-CCE3BD920AA2}">
      <dgm:prSet/>
      <dgm:spPr/>
      <dgm:t>
        <a:bodyPr/>
        <a:lstStyle/>
        <a:p>
          <a:endParaRPr lang="ru-RU"/>
        </a:p>
      </dgm:t>
    </dgm:pt>
    <dgm:pt modelId="{FC609373-75DC-4E33-914C-27FFE28E0D77}">
      <dgm:prSet phldrT="[Текст]"/>
      <dgm:spPr/>
      <dgm:t>
        <a:bodyPr/>
        <a:lstStyle/>
        <a:p>
          <a:r>
            <a:rPr lang="ru-RU" dirty="0" smtClean="0"/>
            <a:t>смерть</a:t>
          </a:r>
          <a:endParaRPr lang="ru-RU" dirty="0"/>
        </a:p>
      </dgm:t>
    </dgm:pt>
    <dgm:pt modelId="{1BD72D7B-5601-4468-8C93-FC2629924CEB}" type="parTrans" cxnId="{31AA0947-7887-434B-A0CE-B6B340D4082F}">
      <dgm:prSet/>
      <dgm:spPr/>
      <dgm:t>
        <a:bodyPr/>
        <a:lstStyle/>
        <a:p>
          <a:endParaRPr lang="ru-RU"/>
        </a:p>
      </dgm:t>
    </dgm:pt>
    <dgm:pt modelId="{18136D47-1883-49B5-BF88-9E576C2986B6}" type="sibTrans" cxnId="{31AA0947-7887-434B-A0CE-B6B340D4082F}">
      <dgm:prSet/>
      <dgm:spPr/>
      <dgm:t>
        <a:bodyPr/>
        <a:lstStyle/>
        <a:p>
          <a:endParaRPr lang="ru-RU"/>
        </a:p>
      </dgm:t>
    </dgm:pt>
    <dgm:pt modelId="{9C064E02-B42B-4E9B-A547-75D3907C3172}" type="pres">
      <dgm:prSet presAssocID="{BCD5DF97-1F59-4172-9175-056AB9D62C15}" presName="Name0" presStyleCnt="0">
        <dgm:presLayoutVars>
          <dgm:dir/>
          <dgm:resizeHandles val="exact"/>
        </dgm:presLayoutVars>
      </dgm:prSet>
      <dgm:spPr/>
      <dgm:t>
        <a:bodyPr/>
        <a:lstStyle/>
        <a:p>
          <a:endParaRPr lang="ru-RU"/>
        </a:p>
      </dgm:t>
    </dgm:pt>
    <dgm:pt modelId="{1A608C7B-0548-4D75-B9D3-1697650D4E26}" type="pres">
      <dgm:prSet presAssocID="{69F9AEA0-6EEB-4775-BAA6-EFFD4F13D413}" presName="node" presStyleLbl="node1" presStyleIdx="0" presStyleCnt="3" custScaleX="115584">
        <dgm:presLayoutVars>
          <dgm:bulletEnabled val="1"/>
        </dgm:presLayoutVars>
      </dgm:prSet>
      <dgm:spPr/>
      <dgm:t>
        <a:bodyPr/>
        <a:lstStyle/>
        <a:p>
          <a:endParaRPr lang="ru-RU"/>
        </a:p>
      </dgm:t>
    </dgm:pt>
    <dgm:pt modelId="{D447A69C-DFB5-431C-89F4-29810ED5DBD4}" type="pres">
      <dgm:prSet presAssocID="{97700F33-3FD4-4596-8571-6B51BBDD6276}" presName="sibTrans" presStyleLbl="sibTrans2D1" presStyleIdx="0" presStyleCnt="3"/>
      <dgm:spPr/>
      <dgm:t>
        <a:bodyPr/>
        <a:lstStyle/>
        <a:p>
          <a:endParaRPr lang="ru-RU"/>
        </a:p>
      </dgm:t>
    </dgm:pt>
    <dgm:pt modelId="{3F2CB4CF-99B2-4756-9351-9852B997585B}" type="pres">
      <dgm:prSet presAssocID="{97700F33-3FD4-4596-8571-6B51BBDD6276}" presName="connectorText" presStyleLbl="sibTrans2D1" presStyleIdx="0" presStyleCnt="3"/>
      <dgm:spPr/>
      <dgm:t>
        <a:bodyPr/>
        <a:lstStyle/>
        <a:p>
          <a:endParaRPr lang="ru-RU"/>
        </a:p>
      </dgm:t>
    </dgm:pt>
    <dgm:pt modelId="{D7DF84A8-88F2-4301-9581-D8D74BC3DC67}" type="pres">
      <dgm:prSet presAssocID="{AA349F46-9547-4734-86A2-B2248E61CA34}" presName="node" presStyleLbl="node1" presStyleIdx="1" presStyleCnt="3">
        <dgm:presLayoutVars>
          <dgm:bulletEnabled val="1"/>
        </dgm:presLayoutVars>
      </dgm:prSet>
      <dgm:spPr/>
      <dgm:t>
        <a:bodyPr/>
        <a:lstStyle/>
        <a:p>
          <a:endParaRPr lang="ru-RU"/>
        </a:p>
      </dgm:t>
    </dgm:pt>
    <dgm:pt modelId="{854E4D24-B7DE-4B9F-BC34-57E64B240404}" type="pres">
      <dgm:prSet presAssocID="{2A787C8A-4363-4126-A7DB-0FED331E763D}" presName="sibTrans" presStyleLbl="sibTrans2D1" presStyleIdx="1" presStyleCnt="3"/>
      <dgm:spPr/>
      <dgm:t>
        <a:bodyPr/>
        <a:lstStyle/>
        <a:p>
          <a:endParaRPr lang="ru-RU"/>
        </a:p>
      </dgm:t>
    </dgm:pt>
    <dgm:pt modelId="{D0DB8906-969C-4670-AA38-EC07859DD57F}" type="pres">
      <dgm:prSet presAssocID="{2A787C8A-4363-4126-A7DB-0FED331E763D}" presName="connectorText" presStyleLbl="sibTrans2D1" presStyleIdx="1" presStyleCnt="3"/>
      <dgm:spPr/>
      <dgm:t>
        <a:bodyPr/>
        <a:lstStyle/>
        <a:p>
          <a:endParaRPr lang="ru-RU"/>
        </a:p>
      </dgm:t>
    </dgm:pt>
    <dgm:pt modelId="{D8E481A4-1E22-4540-9BBA-BFF79E91E1C6}" type="pres">
      <dgm:prSet presAssocID="{FC609373-75DC-4E33-914C-27FFE28E0D77}" presName="node" presStyleLbl="node1" presStyleIdx="2" presStyleCnt="3">
        <dgm:presLayoutVars>
          <dgm:bulletEnabled val="1"/>
        </dgm:presLayoutVars>
      </dgm:prSet>
      <dgm:spPr/>
      <dgm:t>
        <a:bodyPr/>
        <a:lstStyle/>
        <a:p>
          <a:endParaRPr lang="ru-RU"/>
        </a:p>
      </dgm:t>
    </dgm:pt>
    <dgm:pt modelId="{640EE96B-AE7B-463F-AD2E-1A9EBE609AEB}" type="pres">
      <dgm:prSet presAssocID="{18136D47-1883-49B5-BF88-9E576C2986B6}" presName="sibTrans" presStyleLbl="sibTrans2D1" presStyleIdx="2" presStyleCnt="3"/>
      <dgm:spPr/>
      <dgm:t>
        <a:bodyPr/>
        <a:lstStyle/>
        <a:p>
          <a:endParaRPr lang="ru-RU"/>
        </a:p>
      </dgm:t>
    </dgm:pt>
    <dgm:pt modelId="{A6913A6D-939B-4072-A4C5-86FFC939D82F}" type="pres">
      <dgm:prSet presAssocID="{18136D47-1883-49B5-BF88-9E576C2986B6}" presName="connectorText" presStyleLbl="sibTrans2D1" presStyleIdx="2" presStyleCnt="3"/>
      <dgm:spPr/>
      <dgm:t>
        <a:bodyPr/>
        <a:lstStyle/>
        <a:p>
          <a:endParaRPr lang="ru-RU"/>
        </a:p>
      </dgm:t>
    </dgm:pt>
  </dgm:ptLst>
  <dgm:cxnLst>
    <dgm:cxn modelId="{A70EB12B-1DBE-4CC0-AD92-CCE3BD920AA2}" srcId="{BCD5DF97-1F59-4172-9175-056AB9D62C15}" destId="{AA349F46-9547-4734-86A2-B2248E61CA34}" srcOrd="1" destOrd="0" parTransId="{7945C4C4-78B0-4788-A084-C10A08615318}" sibTransId="{2A787C8A-4363-4126-A7DB-0FED331E763D}"/>
    <dgm:cxn modelId="{2DE60B70-210F-40D1-A0B6-1C8192B92AEF}" type="presOf" srcId="{2A787C8A-4363-4126-A7DB-0FED331E763D}" destId="{D0DB8906-969C-4670-AA38-EC07859DD57F}" srcOrd="1" destOrd="0" presId="urn:microsoft.com/office/officeart/2005/8/layout/cycle7"/>
    <dgm:cxn modelId="{CBC87E60-C4CD-4F63-8F88-913D4FEF9644}" type="presOf" srcId="{18136D47-1883-49B5-BF88-9E576C2986B6}" destId="{640EE96B-AE7B-463F-AD2E-1A9EBE609AEB}" srcOrd="0" destOrd="0" presId="urn:microsoft.com/office/officeart/2005/8/layout/cycle7"/>
    <dgm:cxn modelId="{D6DF9409-DF0E-48F3-B6EF-B017C15A05E8}" type="presOf" srcId="{BCD5DF97-1F59-4172-9175-056AB9D62C15}" destId="{9C064E02-B42B-4E9B-A547-75D3907C3172}" srcOrd="0" destOrd="0" presId="urn:microsoft.com/office/officeart/2005/8/layout/cycle7"/>
    <dgm:cxn modelId="{D4A8285B-B71D-4D56-98F5-6F10E834F9D5}" type="presOf" srcId="{2A787C8A-4363-4126-A7DB-0FED331E763D}" destId="{854E4D24-B7DE-4B9F-BC34-57E64B240404}" srcOrd="0" destOrd="0" presId="urn:microsoft.com/office/officeart/2005/8/layout/cycle7"/>
    <dgm:cxn modelId="{4E4064A2-80D8-41AA-BB32-D38E8D02A2E0}" type="presOf" srcId="{97700F33-3FD4-4596-8571-6B51BBDD6276}" destId="{3F2CB4CF-99B2-4756-9351-9852B997585B}" srcOrd="1" destOrd="0" presId="urn:microsoft.com/office/officeart/2005/8/layout/cycle7"/>
    <dgm:cxn modelId="{56B86BE9-5B4C-49E7-A607-7AC5F7AC2F6C}" type="presOf" srcId="{69F9AEA0-6EEB-4775-BAA6-EFFD4F13D413}" destId="{1A608C7B-0548-4D75-B9D3-1697650D4E26}" srcOrd="0" destOrd="0" presId="urn:microsoft.com/office/officeart/2005/8/layout/cycle7"/>
    <dgm:cxn modelId="{AAED69D9-25A4-4861-AD6B-B0081B1A6FDC}" type="presOf" srcId="{18136D47-1883-49B5-BF88-9E576C2986B6}" destId="{A6913A6D-939B-4072-A4C5-86FFC939D82F}" srcOrd="1" destOrd="0" presId="urn:microsoft.com/office/officeart/2005/8/layout/cycle7"/>
    <dgm:cxn modelId="{628452BD-8B74-4F2E-9960-6770A681F1F0}" srcId="{BCD5DF97-1F59-4172-9175-056AB9D62C15}" destId="{69F9AEA0-6EEB-4775-BAA6-EFFD4F13D413}" srcOrd="0" destOrd="0" parTransId="{9E79EB50-B143-48A7-A324-C3F815BBAFC9}" sibTransId="{97700F33-3FD4-4596-8571-6B51BBDD6276}"/>
    <dgm:cxn modelId="{0D5D43F2-515D-4300-AD01-677DB9E75241}" type="presOf" srcId="{FC609373-75DC-4E33-914C-27FFE28E0D77}" destId="{D8E481A4-1E22-4540-9BBA-BFF79E91E1C6}" srcOrd="0" destOrd="0" presId="urn:microsoft.com/office/officeart/2005/8/layout/cycle7"/>
    <dgm:cxn modelId="{C8D782B3-495C-4072-98C8-E56F512EDCA0}" type="presOf" srcId="{97700F33-3FD4-4596-8571-6B51BBDD6276}" destId="{D447A69C-DFB5-431C-89F4-29810ED5DBD4}" srcOrd="0" destOrd="0" presId="urn:microsoft.com/office/officeart/2005/8/layout/cycle7"/>
    <dgm:cxn modelId="{31AA0947-7887-434B-A0CE-B6B340D4082F}" srcId="{BCD5DF97-1F59-4172-9175-056AB9D62C15}" destId="{FC609373-75DC-4E33-914C-27FFE28E0D77}" srcOrd="2" destOrd="0" parTransId="{1BD72D7B-5601-4468-8C93-FC2629924CEB}" sibTransId="{18136D47-1883-49B5-BF88-9E576C2986B6}"/>
    <dgm:cxn modelId="{F7EE94C7-5326-4825-8048-1EAA510B57B2}" type="presOf" srcId="{AA349F46-9547-4734-86A2-B2248E61CA34}" destId="{D7DF84A8-88F2-4301-9581-D8D74BC3DC67}" srcOrd="0" destOrd="0" presId="urn:microsoft.com/office/officeart/2005/8/layout/cycle7"/>
    <dgm:cxn modelId="{F49E0351-E240-4B6E-9BED-EC38DB53BE78}" type="presParOf" srcId="{9C064E02-B42B-4E9B-A547-75D3907C3172}" destId="{1A608C7B-0548-4D75-B9D3-1697650D4E26}" srcOrd="0" destOrd="0" presId="urn:microsoft.com/office/officeart/2005/8/layout/cycle7"/>
    <dgm:cxn modelId="{9006F817-4CFB-4141-8266-DB06F4875C3D}" type="presParOf" srcId="{9C064E02-B42B-4E9B-A547-75D3907C3172}" destId="{D447A69C-DFB5-431C-89F4-29810ED5DBD4}" srcOrd="1" destOrd="0" presId="urn:microsoft.com/office/officeart/2005/8/layout/cycle7"/>
    <dgm:cxn modelId="{55EC0E62-0F67-41DF-8A31-3F07ACF4685B}" type="presParOf" srcId="{D447A69C-DFB5-431C-89F4-29810ED5DBD4}" destId="{3F2CB4CF-99B2-4756-9351-9852B997585B}" srcOrd="0" destOrd="0" presId="urn:microsoft.com/office/officeart/2005/8/layout/cycle7"/>
    <dgm:cxn modelId="{B692307D-9C9F-4AA9-8B4F-366DE9AD9A58}" type="presParOf" srcId="{9C064E02-B42B-4E9B-A547-75D3907C3172}" destId="{D7DF84A8-88F2-4301-9581-D8D74BC3DC67}" srcOrd="2" destOrd="0" presId="urn:microsoft.com/office/officeart/2005/8/layout/cycle7"/>
    <dgm:cxn modelId="{CD2F7D98-0D31-4279-8B0A-3E20858A9C88}" type="presParOf" srcId="{9C064E02-B42B-4E9B-A547-75D3907C3172}" destId="{854E4D24-B7DE-4B9F-BC34-57E64B240404}" srcOrd="3" destOrd="0" presId="urn:microsoft.com/office/officeart/2005/8/layout/cycle7"/>
    <dgm:cxn modelId="{7C61EA9D-B736-4091-8E36-F1EE2F8B4F6C}" type="presParOf" srcId="{854E4D24-B7DE-4B9F-BC34-57E64B240404}" destId="{D0DB8906-969C-4670-AA38-EC07859DD57F}" srcOrd="0" destOrd="0" presId="urn:microsoft.com/office/officeart/2005/8/layout/cycle7"/>
    <dgm:cxn modelId="{2C5F83C9-442B-45DA-8F4C-4C67B28EABFE}" type="presParOf" srcId="{9C064E02-B42B-4E9B-A547-75D3907C3172}" destId="{D8E481A4-1E22-4540-9BBA-BFF79E91E1C6}" srcOrd="4" destOrd="0" presId="urn:microsoft.com/office/officeart/2005/8/layout/cycle7"/>
    <dgm:cxn modelId="{413853DE-8903-4F16-AE12-5D4EA543366E}" type="presParOf" srcId="{9C064E02-B42B-4E9B-A547-75D3907C3172}" destId="{640EE96B-AE7B-463F-AD2E-1A9EBE609AEB}" srcOrd="5" destOrd="0" presId="urn:microsoft.com/office/officeart/2005/8/layout/cycle7"/>
    <dgm:cxn modelId="{B15D618B-E59B-4132-A370-4DE4B1F4F188}" type="presParOf" srcId="{640EE96B-AE7B-463F-AD2E-1A9EBE609AEB}" destId="{A6913A6D-939B-4072-A4C5-86FFC939D82F}"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D3C221D-28CF-48E5-AA54-1078AE845E76}" type="doc">
      <dgm:prSet loTypeId="urn:microsoft.com/office/officeart/2005/8/layout/vList5" loCatId="list" qsTypeId="urn:microsoft.com/office/officeart/2005/8/quickstyle/simple5" qsCatId="simple" csTypeId="urn:microsoft.com/office/officeart/2005/8/colors/accent2_2" csCatId="accent2" phldr="1"/>
      <dgm:spPr/>
      <dgm:t>
        <a:bodyPr/>
        <a:lstStyle/>
        <a:p>
          <a:endParaRPr lang="ru-RU"/>
        </a:p>
      </dgm:t>
    </dgm:pt>
    <dgm:pt modelId="{08702EDF-F3A1-482E-AA11-AAAAB8C1A170}">
      <dgm:prSet phldrT="[Текст]"/>
      <dgm:spPr/>
      <dgm:t>
        <a:bodyPr/>
        <a:lstStyle/>
        <a:p>
          <a:r>
            <a:rPr lang="ru-RU" dirty="0" smtClean="0"/>
            <a:t>вследствие утраты свободы</a:t>
          </a:r>
          <a:endParaRPr lang="ru-RU" dirty="0"/>
        </a:p>
      </dgm:t>
    </dgm:pt>
    <dgm:pt modelId="{F906E0DF-D22B-44F2-A0F2-734CD794AF37}" type="parTrans" cxnId="{63FD232D-E2A7-4DA2-A696-9770C4386A60}">
      <dgm:prSet/>
      <dgm:spPr/>
      <dgm:t>
        <a:bodyPr/>
        <a:lstStyle/>
        <a:p>
          <a:endParaRPr lang="ru-RU"/>
        </a:p>
      </dgm:t>
    </dgm:pt>
    <dgm:pt modelId="{9ECD53CA-1719-49D3-B234-9C32A642FFF5}" type="sibTrans" cxnId="{63FD232D-E2A7-4DA2-A696-9770C4386A60}">
      <dgm:prSet/>
      <dgm:spPr/>
      <dgm:t>
        <a:bodyPr/>
        <a:lstStyle/>
        <a:p>
          <a:endParaRPr lang="ru-RU"/>
        </a:p>
      </dgm:t>
    </dgm:pt>
    <dgm:pt modelId="{4A9BCCAB-F046-4121-AAC1-C8A55E707701}">
      <dgm:prSet phldrT="[Текст]"/>
      <dgm:spPr/>
      <dgm:t>
        <a:bodyPr/>
        <a:lstStyle/>
        <a:p>
          <a:r>
            <a:rPr lang="ru-RU" dirty="0" smtClean="0"/>
            <a:t>утрата римского гражданства и положения в своей семье</a:t>
          </a:r>
          <a:endParaRPr lang="ru-RU" dirty="0"/>
        </a:p>
      </dgm:t>
    </dgm:pt>
    <dgm:pt modelId="{BEC8010F-E89F-45C2-9731-BF7C98442C2F}" type="parTrans" cxnId="{9263A5E6-5201-4A9B-89FF-0260B50F338D}">
      <dgm:prSet/>
      <dgm:spPr/>
      <dgm:t>
        <a:bodyPr/>
        <a:lstStyle/>
        <a:p>
          <a:endParaRPr lang="ru-RU"/>
        </a:p>
      </dgm:t>
    </dgm:pt>
    <dgm:pt modelId="{68EAF194-D272-4D6B-BADF-0CE9747FAF62}" type="sibTrans" cxnId="{9263A5E6-5201-4A9B-89FF-0260B50F338D}">
      <dgm:prSet/>
      <dgm:spPr/>
      <dgm:t>
        <a:bodyPr/>
        <a:lstStyle/>
        <a:p>
          <a:endParaRPr lang="ru-RU"/>
        </a:p>
      </dgm:t>
    </dgm:pt>
    <dgm:pt modelId="{BB5DADE5-3F63-4F50-BFF6-64C86F594A24}">
      <dgm:prSet phldrT="[Текст]"/>
      <dgm:spPr/>
      <dgm:t>
        <a:bodyPr/>
        <a:lstStyle/>
        <a:p>
          <a:r>
            <a:rPr lang="be-BY" b="1" dirty="0" smtClean="0"/>
            <a:t>С</a:t>
          </a:r>
          <a:r>
            <a:rPr lang="en-US" b="1" dirty="0" err="1" smtClean="0"/>
            <a:t>apitis</a:t>
          </a:r>
          <a:r>
            <a:rPr lang="en-US" b="1" dirty="0" smtClean="0"/>
            <a:t> </a:t>
          </a:r>
          <a:r>
            <a:rPr lang="en-US" b="1" dirty="0" err="1" smtClean="0"/>
            <a:t>deminutio</a:t>
          </a:r>
          <a:r>
            <a:rPr lang="en-US" b="1" dirty="0" smtClean="0"/>
            <a:t> media</a:t>
          </a:r>
          <a:endParaRPr lang="ru-RU" dirty="0"/>
        </a:p>
      </dgm:t>
    </dgm:pt>
    <dgm:pt modelId="{AF1B667F-D316-4332-8945-508730E5E09C}" type="parTrans" cxnId="{EF0D0572-52A3-4751-A25E-2EE6C857719F}">
      <dgm:prSet/>
      <dgm:spPr/>
      <dgm:t>
        <a:bodyPr/>
        <a:lstStyle/>
        <a:p>
          <a:endParaRPr lang="ru-RU"/>
        </a:p>
      </dgm:t>
    </dgm:pt>
    <dgm:pt modelId="{4734EED8-6FEA-4759-BCD1-A5EC16A632E0}" type="sibTrans" cxnId="{EF0D0572-52A3-4751-A25E-2EE6C857719F}">
      <dgm:prSet/>
      <dgm:spPr/>
      <dgm:t>
        <a:bodyPr/>
        <a:lstStyle/>
        <a:p>
          <a:endParaRPr lang="ru-RU"/>
        </a:p>
      </dgm:t>
    </dgm:pt>
    <dgm:pt modelId="{44146EFF-B46E-476D-A204-6638A3794337}">
      <dgm:prSet phldrT="[Текст]"/>
      <dgm:spPr/>
      <dgm:t>
        <a:bodyPr/>
        <a:lstStyle/>
        <a:p>
          <a:r>
            <a:rPr lang="ru-RU" dirty="0" smtClean="0"/>
            <a:t>сохранение свободы </a:t>
          </a:r>
          <a:endParaRPr lang="ru-RU" dirty="0"/>
        </a:p>
      </dgm:t>
    </dgm:pt>
    <dgm:pt modelId="{AF719DA2-6FEA-4B8A-87A4-93BE1DE0ADAF}" type="parTrans" cxnId="{A5E44BA0-F958-40E6-847A-F783191A85F0}">
      <dgm:prSet/>
      <dgm:spPr/>
      <dgm:t>
        <a:bodyPr/>
        <a:lstStyle/>
        <a:p>
          <a:endParaRPr lang="ru-RU"/>
        </a:p>
      </dgm:t>
    </dgm:pt>
    <dgm:pt modelId="{E45F2598-34E2-4FCE-9D98-5BFAFF3C3CC8}" type="sibTrans" cxnId="{A5E44BA0-F958-40E6-847A-F783191A85F0}">
      <dgm:prSet/>
      <dgm:spPr/>
      <dgm:t>
        <a:bodyPr/>
        <a:lstStyle/>
        <a:p>
          <a:endParaRPr lang="ru-RU"/>
        </a:p>
      </dgm:t>
    </dgm:pt>
    <dgm:pt modelId="{84C7E268-D968-42EF-8B11-36B6260C98FC}">
      <dgm:prSet phldrT="[Текст]"/>
      <dgm:spPr/>
      <dgm:t>
        <a:bodyPr/>
        <a:lstStyle/>
        <a:p>
          <a:r>
            <a:rPr lang="ru-RU" dirty="0" smtClean="0"/>
            <a:t>утрата римского гражданства (статус </a:t>
          </a:r>
          <a:r>
            <a:rPr lang="ru-RU" dirty="0" err="1" smtClean="0"/>
            <a:t>перегрина</a:t>
          </a:r>
          <a:r>
            <a:rPr lang="ru-RU" dirty="0" smtClean="0"/>
            <a:t>)</a:t>
          </a:r>
          <a:endParaRPr lang="ru-RU" dirty="0"/>
        </a:p>
      </dgm:t>
    </dgm:pt>
    <dgm:pt modelId="{404F449C-C474-4494-99A0-DC0D34C33A48}" type="parTrans" cxnId="{0C4CB380-FAA9-4DB1-8B75-D8F947C686A9}">
      <dgm:prSet/>
      <dgm:spPr/>
      <dgm:t>
        <a:bodyPr/>
        <a:lstStyle/>
        <a:p>
          <a:endParaRPr lang="ru-RU"/>
        </a:p>
      </dgm:t>
    </dgm:pt>
    <dgm:pt modelId="{0642ACA3-85FD-48DA-8D17-25C4E3D70CD4}" type="sibTrans" cxnId="{0C4CB380-FAA9-4DB1-8B75-D8F947C686A9}">
      <dgm:prSet/>
      <dgm:spPr/>
      <dgm:t>
        <a:bodyPr/>
        <a:lstStyle/>
        <a:p>
          <a:endParaRPr lang="ru-RU"/>
        </a:p>
      </dgm:t>
    </dgm:pt>
    <dgm:pt modelId="{DF3748DD-257F-4F16-BDFE-A6046DAA7A77}">
      <dgm:prSet phldrT="[Текст]"/>
      <dgm:spPr/>
      <dgm:t>
        <a:bodyPr/>
        <a:lstStyle/>
        <a:p>
          <a:r>
            <a:rPr lang="ru-RU" b="1" dirty="0" smtClean="0"/>
            <a:t>С</a:t>
          </a:r>
          <a:r>
            <a:rPr lang="en-US" b="1" dirty="0" err="1" smtClean="0"/>
            <a:t>apitis</a:t>
          </a:r>
          <a:r>
            <a:rPr lang="en-US" b="1" dirty="0" smtClean="0"/>
            <a:t> </a:t>
          </a:r>
          <a:r>
            <a:rPr lang="en-US" b="1" dirty="0" err="1" smtClean="0"/>
            <a:t>deminutio</a:t>
          </a:r>
          <a:r>
            <a:rPr lang="en-US" b="1" dirty="0" smtClean="0"/>
            <a:t> minima</a:t>
          </a:r>
          <a:endParaRPr lang="ru-RU" dirty="0"/>
        </a:p>
      </dgm:t>
    </dgm:pt>
    <dgm:pt modelId="{49A5AA8C-CEF9-49AB-B002-AD658022FBB2}" type="parTrans" cxnId="{20CE25F7-53F7-48BE-996E-86D046612D17}">
      <dgm:prSet/>
      <dgm:spPr/>
      <dgm:t>
        <a:bodyPr/>
        <a:lstStyle/>
        <a:p>
          <a:endParaRPr lang="ru-RU"/>
        </a:p>
      </dgm:t>
    </dgm:pt>
    <dgm:pt modelId="{265D129D-80A6-463D-ADB9-52AA38085AB4}" type="sibTrans" cxnId="{20CE25F7-53F7-48BE-996E-86D046612D17}">
      <dgm:prSet/>
      <dgm:spPr/>
      <dgm:t>
        <a:bodyPr/>
        <a:lstStyle/>
        <a:p>
          <a:endParaRPr lang="ru-RU"/>
        </a:p>
      </dgm:t>
    </dgm:pt>
    <dgm:pt modelId="{CA5DC6FE-EEBD-4DC7-8F70-D85C11667FE1}">
      <dgm:prSet phldrT="[Текст]"/>
      <dgm:spPr/>
      <dgm:t>
        <a:bodyPr/>
        <a:lstStyle/>
        <a:p>
          <a:r>
            <a:rPr lang="ru-RU" dirty="0" smtClean="0"/>
            <a:t>сохранение свободы и гражданства</a:t>
          </a:r>
          <a:endParaRPr lang="ru-RU" dirty="0"/>
        </a:p>
      </dgm:t>
    </dgm:pt>
    <dgm:pt modelId="{51F60308-6AFE-4742-BCD1-E6118C66613F}" type="parTrans" cxnId="{49C68F7C-C860-41E6-AEC4-55BC7A328822}">
      <dgm:prSet/>
      <dgm:spPr/>
      <dgm:t>
        <a:bodyPr/>
        <a:lstStyle/>
        <a:p>
          <a:endParaRPr lang="ru-RU"/>
        </a:p>
      </dgm:t>
    </dgm:pt>
    <dgm:pt modelId="{5C62AA46-5637-4C05-9217-79E5112C8E57}" type="sibTrans" cxnId="{49C68F7C-C860-41E6-AEC4-55BC7A328822}">
      <dgm:prSet/>
      <dgm:spPr/>
      <dgm:t>
        <a:bodyPr/>
        <a:lstStyle/>
        <a:p>
          <a:endParaRPr lang="ru-RU"/>
        </a:p>
      </dgm:t>
    </dgm:pt>
    <dgm:pt modelId="{7947A808-4145-4BDF-B683-9C0386019DE9}">
      <dgm:prSet phldrT="[Текст]"/>
      <dgm:spPr/>
      <dgm:t>
        <a:bodyPr/>
        <a:lstStyle/>
        <a:p>
          <a:r>
            <a:rPr lang="ru-RU" dirty="0" smtClean="0"/>
            <a:t>изменением семейного положения из самовластного в подвластное </a:t>
          </a:r>
          <a:endParaRPr lang="ru-RU" dirty="0"/>
        </a:p>
      </dgm:t>
    </dgm:pt>
    <dgm:pt modelId="{C2F8D814-05C4-430C-9A8D-5DAFFC1D54E8}" type="parTrans" cxnId="{3195266D-656C-4DBC-AA09-B1166C1B46CA}">
      <dgm:prSet/>
      <dgm:spPr/>
      <dgm:t>
        <a:bodyPr/>
        <a:lstStyle/>
        <a:p>
          <a:endParaRPr lang="ru-RU"/>
        </a:p>
      </dgm:t>
    </dgm:pt>
    <dgm:pt modelId="{8931A160-0FBB-4160-A6F9-AE2AC01D9B58}" type="sibTrans" cxnId="{3195266D-656C-4DBC-AA09-B1166C1B46CA}">
      <dgm:prSet/>
      <dgm:spPr/>
      <dgm:t>
        <a:bodyPr/>
        <a:lstStyle/>
        <a:p>
          <a:endParaRPr lang="ru-RU"/>
        </a:p>
      </dgm:t>
    </dgm:pt>
    <dgm:pt modelId="{7DB3F5E0-C1BF-44FF-B80F-9B0CA56C1AE7}">
      <dgm:prSet phldrT="[Текст]"/>
      <dgm:spPr/>
      <dgm:t>
        <a:bodyPr/>
        <a:lstStyle/>
        <a:p>
          <a:r>
            <a:rPr lang="ru-RU" dirty="0" smtClean="0"/>
            <a:t>утрата семейного статуса</a:t>
          </a:r>
          <a:endParaRPr lang="ru-RU" dirty="0"/>
        </a:p>
      </dgm:t>
    </dgm:pt>
    <dgm:pt modelId="{B3AF62DC-98CB-417F-BB9F-9D1CC59EC225}" type="parTrans" cxnId="{3F771588-7446-4D65-8C94-6C21B6875F29}">
      <dgm:prSet/>
      <dgm:spPr/>
      <dgm:t>
        <a:bodyPr/>
        <a:lstStyle/>
        <a:p>
          <a:endParaRPr lang="ru-RU"/>
        </a:p>
      </dgm:t>
    </dgm:pt>
    <dgm:pt modelId="{0BC8038A-193C-408E-A808-68CC7F83836D}" type="sibTrans" cxnId="{3F771588-7446-4D65-8C94-6C21B6875F29}">
      <dgm:prSet/>
      <dgm:spPr/>
      <dgm:t>
        <a:bodyPr/>
        <a:lstStyle/>
        <a:p>
          <a:endParaRPr lang="ru-RU"/>
        </a:p>
      </dgm:t>
    </dgm:pt>
    <dgm:pt modelId="{BDCE4E67-C92A-45E8-B9AC-D55C124B18DC}">
      <dgm:prSet phldrT="[Текст]"/>
      <dgm:spPr/>
      <dgm:t>
        <a:bodyPr/>
        <a:lstStyle/>
        <a:p>
          <a:r>
            <a:rPr lang="en-US" b="1" dirty="0" err="1" smtClean="0"/>
            <a:t>Capitis</a:t>
          </a:r>
          <a:r>
            <a:rPr lang="en-US" b="1" dirty="0" smtClean="0"/>
            <a:t> </a:t>
          </a:r>
          <a:r>
            <a:rPr lang="en-US" b="1" dirty="0" err="1" smtClean="0"/>
            <a:t>deminutio</a:t>
          </a:r>
          <a:r>
            <a:rPr lang="en-US" b="1" dirty="0" smtClean="0"/>
            <a:t> maxima</a:t>
          </a:r>
          <a:endParaRPr lang="ru-RU" b="1" dirty="0"/>
        </a:p>
      </dgm:t>
    </dgm:pt>
    <dgm:pt modelId="{5D504772-B779-47FF-9852-36B6346AE3AA}" type="sibTrans" cxnId="{EFAEFC40-734D-455B-814A-C20BED898DB1}">
      <dgm:prSet/>
      <dgm:spPr/>
      <dgm:t>
        <a:bodyPr/>
        <a:lstStyle/>
        <a:p>
          <a:endParaRPr lang="ru-RU"/>
        </a:p>
      </dgm:t>
    </dgm:pt>
    <dgm:pt modelId="{5C5B00D0-B6E9-4F7B-AFBB-49FD4723A94C}" type="parTrans" cxnId="{EFAEFC40-734D-455B-814A-C20BED898DB1}">
      <dgm:prSet/>
      <dgm:spPr/>
      <dgm:t>
        <a:bodyPr/>
        <a:lstStyle/>
        <a:p>
          <a:endParaRPr lang="ru-RU"/>
        </a:p>
      </dgm:t>
    </dgm:pt>
    <dgm:pt modelId="{8CEC9BB3-FBEC-4422-97F2-FD1018C0F3E9}" type="pres">
      <dgm:prSet presAssocID="{1D3C221D-28CF-48E5-AA54-1078AE845E76}" presName="Name0" presStyleCnt="0">
        <dgm:presLayoutVars>
          <dgm:dir/>
          <dgm:animLvl val="lvl"/>
          <dgm:resizeHandles val="exact"/>
        </dgm:presLayoutVars>
      </dgm:prSet>
      <dgm:spPr/>
      <dgm:t>
        <a:bodyPr/>
        <a:lstStyle/>
        <a:p>
          <a:endParaRPr lang="ru-RU"/>
        </a:p>
      </dgm:t>
    </dgm:pt>
    <dgm:pt modelId="{D9F43E69-74FF-41F1-AE48-A5E52A943323}" type="pres">
      <dgm:prSet presAssocID="{BDCE4E67-C92A-45E8-B9AC-D55C124B18DC}" presName="linNode" presStyleCnt="0"/>
      <dgm:spPr/>
    </dgm:pt>
    <dgm:pt modelId="{4D5B8EE5-0804-4175-BC61-58B4F09105DD}" type="pres">
      <dgm:prSet presAssocID="{BDCE4E67-C92A-45E8-B9AC-D55C124B18DC}" presName="parentText" presStyleLbl="node1" presStyleIdx="0" presStyleCnt="3">
        <dgm:presLayoutVars>
          <dgm:chMax val="1"/>
          <dgm:bulletEnabled val="1"/>
        </dgm:presLayoutVars>
      </dgm:prSet>
      <dgm:spPr/>
      <dgm:t>
        <a:bodyPr/>
        <a:lstStyle/>
        <a:p>
          <a:endParaRPr lang="ru-RU"/>
        </a:p>
      </dgm:t>
    </dgm:pt>
    <dgm:pt modelId="{80C324A7-EFBC-4A9E-9FBD-5785AEAC702E}" type="pres">
      <dgm:prSet presAssocID="{BDCE4E67-C92A-45E8-B9AC-D55C124B18DC}" presName="descendantText" presStyleLbl="alignAccFollowNode1" presStyleIdx="0" presStyleCnt="3">
        <dgm:presLayoutVars>
          <dgm:bulletEnabled val="1"/>
        </dgm:presLayoutVars>
      </dgm:prSet>
      <dgm:spPr/>
      <dgm:t>
        <a:bodyPr/>
        <a:lstStyle/>
        <a:p>
          <a:endParaRPr lang="ru-RU"/>
        </a:p>
      </dgm:t>
    </dgm:pt>
    <dgm:pt modelId="{5159C58A-3FB8-48C1-8DE1-28DCF538CED9}" type="pres">
      <dgm:prSet presAssocID="{5D504772-B779-47FF-9852-36B6346AE3AA}" presName="sp" presStyleCnt="0"/>
      <dgm:spPr/>
    </dgm:pt>
    <dgm:pt modelId="{0C85ADF4-36A7-4A67-9BC8-7A02E7573BFD}" type="pres">
      <dgm:prSet presAssocID="{BB5DADE5-3F63-4F50-BFF6-64C86F594A24}" presName="linNode" presStyleCnt="0"/>
      <dgm:spPr/>
    </dgm:pt>
    <dgm:pt modelId="{177EC7F8-F262-4FB0-A7B3-F2E53636216A}" type="pres">
      <dgm:prSet presAssocID="{BB5DADE5-3F63-4F50-BFF6-64C86F594A24}" presName="parentText" presStyleLbl="node1" presStyleIdx="1" presStyleCnt="3">
        <dgm:presLayoutVars>
          <dgm:chMax val="1"/>
          <dgm:bulletEnabled val="1"/>
        </dgm:presLayoutVars>
      </dgm:prSet>
      <dgm:spPr/>
      <dgm:t>
        <a:bodyPr/>
        <a:lstStyle/>
        <a:p>
          <a:endParaRPr lang="ru-RU"/>
        </a:p>
      </dgm:t>
    </dgm:pt>
    <dgm:pt modelId="{6A07CEF9-0044-4ECC-953F-F202E2AACF8C}" type="pres">
      <dgm:prSet presAssocID="{BB5DADE5-3F63-4F50-BFF6-64C86F594A24}" presName="descendantText" presStyleLbl="alignAccFollowNode1" presStyleIdx="1" presStyleCnt="3">
        <dgm:presLayoutVars>
          <dgm:bulletEnabled val="1"/>
        </dgm:presLayoutVars>
      </dgm:prSet>
      <dgm:spPr/>
      <dgm:t>
        <a:bodyPr/>
        <a:lstStyle/>
        <a:p>
          <a:endParaRPr lang="ru-RU"/>
        </a:p>
      </dgm:t>
    </dgm:pt>
    <dgm:pt modelId="{A9E07639-821E-4A72-923B-DFB7B5A1ED7A}" type="pres">
      <dgm:prSet presAssocID="{4734EED8-6FEA-4759-BCD1-A5EC16A632E0}" presName="sp" presStyleCnt="0"/>
      <dgm:spPr/>
    </dgm:pt>
    <dgm:pt modelId="{7537F002-FC2F-471F-87AE-548E618B48B4}" type="pres">
      <dgm:prSet presAssocID="{DF3748DD-257F-4F16-BDFE-A6046DAA7A77}" presName="linNode" presStyleCnt="0"/>
      <dgm:spPr/>
    </dgm:pt>
    <dgm:pt modelId="{C81BAA8B-C679-43FF-AE3F-F2A2CE2B2358}" type="pres">
      <dgm:prSet presAssocID="{DF3748DD-257F-4F16-BDFE-A6046DAA7A77}" presName="parentText" presStyleLbl="node1" presStyleIdx="2" presStyleCnt="3">
        <dgm:presLayoutVars>
          <dgm:chMax val="1"/>
          <dgm:bulletEnabled val="1"/>
        </dgm:presLayoutVars>
      </dgm:prSet>
      <dgm:spPr/>
      <dgm:t>
        <a:bodyPr/>
        <a:lstStyle/>
        <a:p>
          <a:endParaRPr lang="ru-RU"/>
        </a:p>
      </dgm:t>
    </dgm:pt>
    <dgm:pt modelId="{15EF59F7-9426-4B5D-8984-7D819FC7048B}" type="pres">
      <dgm:prSet presAssocID="{DF3748DD-257F-4F16-BDFE-A6046DAA7A77}" presName="descendantText" presStyleLbl="alignAccFollowNode1" presStyleIdx="2" presStyleCnt="3">
        <dgm:presLayoutVars>
          <dgm:bulletEnabled val="1"/>
        </dgm:presLayoutVars>
      </dgm:prSet>
      <dgm:spPr/>
      <dgm:t>
        <a:bodyPr/>
        <a:lstStyle/>
        <a:p>
          <a:endParaRPr lang="ru-RU"/>
        </a:p>
      </dgm:t>
    </dgm:pt>
  </dgm:ptLst>
  <dgm:cxnLst>
    <dgm:cxn modelId="{767627A4-0D44-4AC0-B03B-32E40FE42EAA}" type="presOf" srcId="{DF3748DD-257F-4F16-BDFE-A6046DAA7A77}" destId="{C81BAA8B-C679-43FF-AE3F-F2A2CE2B2358}" srcOrd="0" destOrd="0" presId="urn:microsoft.com/office/officeart/2005/8/layout/vList5"/>
    <dgm:cxn modelId="{9DFCCA5E-2F76-4E4D-A9B9-25971B68731B}" type="presOf" srcId="{44146EFF-B46E-476D-A204-6638A3794337}" destId="{6A07CEF9-0044-4ECC-953F-F202E2AACF8C}" srcOrd="0" destOrd="0" presId="urn:microsoft.com/office/officeart/2005/8/layout/vList5"/>
    <dgm:cxn modelId="{C3AF3AF6-D87E-480E-A47D-D40CF03DC48B}" type="presOf" srcId="{7DB3F5E0-C1BF-44FF-B80F-9B0CA56C1AE7}" destId="{6A07CEF9-0044-4ECC-953F-F202E2AACF8C}" srcOrd="0" destOrd="2" presId="urn:microsoft.com/office/officeart/2005/8/layout/vList5"/>
    <dgm:cxn modelId="{506DA76E-0E09-45B9-8B5D-6CD0B3FBD60D}" type="presOf" srcId="{7947A808-4145-4BDF-B683-9C0386019DE9}" destId="{15EF59F7-9426-4B5D-8984-7D819FC7048B}" srcOrd="0" destOrd="1" presId="urn:microsoft.com/office/officeart/2005/8/layout/vList5"/>
    <dgm:cxn modelId="{B31CB55D-02FF-4A93-8ADD-D5D8A582F7B4}" type="presOf" srcId="{BB5DADE5-3F63-4F50-BFF6-64C86F594A24}" destId="{177EC7F8-F262-4FB0-A7B3-F2E53636216A}" srcOrd="0" destOrd="0" presId="urn:microsoft.com/office/officeart/2005/8/layout/vList5"/>
    <dgm:cxn modelId="{49C68F7C-C860-41E6-AEC4-55BC7A328822}" srcId="{DF3748DD-257F-4F16-BDFE-A6046DAA7A77}" destId="{CA5DC6FE-EEBD-4DC7-8F70-D85C11667FE1}" srcOrd="0" destOrd="0" parTransId="{51F60308-6AFE-4742-BCD1-E6118C66613F}" sibTransId="{5C62AA46-5637-4C05-9217-79E5112C8E57}"/>
    <dgm:cxn modelId="{EF0D0572-52A3-4751-A25E-2EE6C857719F}" srcId="{1D3C221D-28CF-48E5-AA54-1078AE845E76}" destId="{BB5DADE5-3F63-4F50-BFF6-64C86F594A24}" srcOrd="1" destOrd="0" parTransId="{AF1B667F-D316-4332-8945-508730E5E09C}" sibTransId="{4734EED8-6FEA-4759-BCD1-A5EC16A632E0}"/>
    <dgm:cxn modelId="{20CE25F7-53F7-48BE-996E-86D046612D17}" srcId="{1D3C221D-28CF-48E5-AA54-1078AE845E76}" destId="{DF3748DD-257F-4F16-BDFE-A6046DAA7A77}" srcOrd="2" destOrd="0" parTransId="{49A5AA8C-CEF9-49AB-B002-AD658022FBB2}" sibTransId="{265D129D-80A6-463D-ADB9-52AA38085AB4}"/>
    <dgm:cxn modelId="{594B098E-EAA6-44EE-9E94-FD5E1BC2A06E}" type="presOf" srcId="{4A9BCCAB-F046-4121-AAC1-C8A55E707701}" destId="{80C324A7-EFBC-4A9E-9FBD-5785AEAC702E}" srcOrd="0" destOrd="1" presId="urn:microsoft.com/office/officeart/2005/8/layout/vList5"/>
    <dgm:cxn modelId="{36E69682-4613-42B4-A210-705C1E43FA2D}" type="presOf" srcId="{1D3C221D-28CF-48E5-AA54-1078AE845E76}" destId="{8CEC9BB3-FBEC-4422-97F2-FD1018C0F3E9}" srcOrd="0" destOrd="0" presId="urn:microsoft.com/office/officeart/2005/8/layout/vList5"/>
    <dgm:cxn modelId="{0C4CB380-FAA9-4DB1-8B75-D8F947C686A9}" srcId="{BB5DADE5-3F63-4F50-BFF6-64C86F594A24}" destId="{84C7E268-D968-42EF-8B11-36B6260C98FC}" srcOrd="1" destOrd="0" parTransId="{404F449C-C474-4494-99A0-DC0D34C33A48}" sibTransId="{0642ACA3-85FD-48DA-8D17-25C4E3D70CD4}"/>
    <dgm:cxn modelId="{EFAEFC40-734D-455B-814A-C20BED898DB1}" srcId="{1D3C221D-28CF-48E5-AA54-1078AE845E76}" destId="{BDCE4E67-C92A-45E8-B9AC-D55C124B18DC}" srcOrd="0" destOrd="0" parTransId="{5C5B00D0-B6E9-4F7B-AFBB-49FD4723A94C}" sibTransId="{5D504772-B779-47FF-9852-36B6346AE3AA}"/>
    <dgm:cxn modelId="{3195266D-656C-4DBC-AA09-B1166C1B46CA}" srcId="{DF3748DD-257F-4F16-BDFE-A6046DAA7A77}" destId="{7947A808-4145-4BDF-B683-9C0386019DE9}" srcOrd="1" destOrd="0" parTransId="{C2F8D814-05C4-430C-9A8D-5DAFFC1D54E8}" sibTransId="{8931A160-0FBB-4160-A6F9-AE2AC01D9B58}"/>
    <dgm:cxn modelId="{3F771588-7446-4D65-8C94-6C21B6875F29}" srcId="{BB5DADE5-3F63-4F50-BFF6-64C86F594A24}" destId="{7DB3F5E0-C1BF-44FF-B80F-9B0CA56C1AE7}" srcOrd="2" destOrd="0" parTransId="{B3AF62DC-98CB-417F-BB9F-9D1CC59EC225}" sibTransId="{0BC8038A-193C-408E-A808-68CC7F83836D}"/>
    <dgm:cxn modelId="{63FD232D-E2A7-4DA2-A696-9770C4386A60}" srcId="{BDCE4E67-C92A-45E8-B9AC-D55C124B18DC}" destId="{08702EDF-F3A1-482E-AA11-AAAAB8C1A170}" srcOrd="0" destOrd="0" parTransId="{F906E0DF-D22B-44F2-A0F2-734CD794AF37}" sibTransId="{9ECD53CA-1719-49D3-B234-9C32A642FFF5}"/>
    <dgm:cxn modelId="{27B5C281-FA12-4B1A-BDCC-7BF6B7B445BF}" type="presOf" srcId="{CA5DC6FE-EEBD-4DC7-8F70-D85C11667FE1}" destId="{15EF59F7-9426-4B5D-8984-7D819FC7048B}" srcOrd="0" destOrd="0" presId="urn:microsoft.com/office/officeart/2005/8/layout/vList5"/>
    <dgm:cxn modelId="{54692E44-403F-4C1E-9D38-69D0C83D6240}" type="presOf" srcId="{BDCE4E67-C92A-45E8-B9AC-D55C124B18DC}" destId="{4D5B8EE5-0804-4175-BC61-58B4F09105DD}" srcOrd="0" destOrd="0" presId="urn:microsoft.com/office/officeart/2005/8/layout/vList5"/>
    <dgm:cxn modelId="{9C81B27F-4A93-41B7-A925-3B714267025E}" type="presOf" srcId="{84C7E268-D968-42EF-8B11-36B6260C98FC}" destId="{6A07CEF9-0044-4ECC-953F-F202E2AACF8C}" srcOrd="0" destOrd="1" presId="urn:microsoft.com/office/officeart/2005/8/layout/vList5"/>
    <dgm:cxn modelId="{9263A5E6-5201-4A9B-89FF-0260B50F338D}" srcId="{BDCE4E67-C92A-45E8-B9AC-D55C124B18DC}" destId="{4A9BCCAB-F046-4121-AAC1-C8A55E707701}" srcOrd="1" destOrd="0" parTransId="{BEC8010F-E89F-45C2-9731-BF7C98442C2F}" sibTransId="{68EAF194-D272-4D6B-BADF-0CE9747FAF62}"/>
    <dgm:cxn modelId="{A5E44BA0-F958-40E6-847A-F783191A85F0}" srcId="{BB5DADE5-3F63-4F50-BFF6-64C86F594A24}" destId="{44146EFF-B46E-476D-A204-6638A3794337}" srcOrd="0" destOrd="0" parTransId="{AF719DA2-6FEA-4B8A-87A4-93BE1DE0ADAF}" sibTransId="{E45F2598-34E2-4FCE-9D98-5BFAFF3C3CC8}"/>
    <dgm:cxn modelId="{3C0332AD-79ED-4F7A-8AD5-26FA3DDA7180}" type="presOf" srcId="{08702EDF-F3A1-482E-AA11-AAAAB8C1A170}" destId="{80C324A7-EFBC-4A9E-9FBD-5785AEAC702E}" srcOrd="0" destOrd="0" presId="urn:microsoft.com/office/officeart/2005/8/layout/vList5"/>
    <dgm:cxn modelId="{480034E1-F532-4CED-8EA4-EC1DEA0CEEA1}" type="presParOf" srcId="{8CEC9BB3-FBEC-4422-97F2-FD1018C0F3E9}" destId="{D9F43E69-74FF-41F1-AE48-A5E52A943323}" srcOrd="0" destOrd="0" presId="urn:microsoft.com/office/officeart/2005/8/layout/vList5"/>
    <dgm:cxn modelId="{BE270CC5-0DE3-4D5F-B49A-9BC9CBDA8A24}" type="presParOf" srcId="{D9F43E69-74FF-41F1-AE48-A5E52A943323}" destId="{4D5B8EE5-0804-4175-BC61-58B4F09105DD}" srcOrd="0" destOrd="0" presId="urn:microsoft.com/office/officeart/2005/8/layout/vList5"/>
    <dgm:cxn modelId="{CD208F60-C0A3-47DD-B094-1F76F8A22037}" type="presParOf" srcId="{D9F43E69-74FF-41F1-AE48-A5E52A943323}" destId="{80C324A7-EFBC-4A9E-9FBD-5785AEAC702E}" srcOrd="1" destOrd="0" presId="urn:microsoft.com/office/officeart/2005/8/layout/vList5"/>
    <dgm:cxn modelId="{99C5A83F-87BC-4B22-AFD2-E58D56921F73}" type="presParOf" srcId="{8CEC9BB3-FBEC-4422-97F2-FD1018C0F3E9}" destId="{5159C58A-3FB8-48C1-8DE1-28DCF538CED9}" srcOrd="1" destOrd="0" presId="urn:microsoft.com/office/officeart/2005/8/layout/vList5"/>
    <dgm:cxn modelId="{A7CA1098-3E3F-4555-BBE0-E9967D4F5F7E}" type="presParOf" srcId="{8CEC9BB3-FBEC-4422-97F2-FD1018C0F3E9}" destId="{0C85ADF4-36A7-4A67-9BC8-7A02E7573BFD}" srcOrd="2" destOrd="0" presId="urn:microsoft.com/office/officeart/2005/8/layout/vList5"/>
    <dgm:cxn modelId="{CC420179-FE79-46A9-B3E4-34CA927DA1D7}" type="presParOf" srcId="{0C85ADF4-36A7-4A67-9BC8-7A02E7573BFD}" destId="{177EC7F8-F262-4FB0-A7B3-F2E53636216A}" srcOrd="0" destOrd="0" presId="urn:microsoft.com/office/officeart/2005/8/layout/vList5"/>
    <dgm:cxn modelId="{A8255B2F-D4D6-4B87-A15A-34EEBEF8ADC4}" type="presParOf" srcId="{0C85ADF4-36A7-4A67-9BC8-7A02E7573BFD}" destId="{6A07CEF9-0044-4ECC-953F-F202E2AACF8C}" srcOrd="1" destOrd="0" presId="urn:microsoft.com/office/officeart/2005/8/layout/vList5"/>
    <dgm:cxn modelId="{A188B4CE-5E1A-4E0B-BC0E-EAFB77DE180F}" type="presParOf" srcId="{8CEC9BB3-FBEC-4422-97F2-FD1018C0F3E9}" destId="{A9E07639-821E-4A72-923B-DFB7B5A1ED7A}" srcOrd="3" destOrd="0" presId="urn:microsoft.com/office/officeart/2005/8/layout/vList5"/>
    <dgm:cxn modelId="{B9217643-990D-4F62-A965-B9171FE017D0}" type="presParOf" srcId="{8CEC9BB3-FBEC-4422-97F2-FD1018C0F3E9}" destId="{7537F002-FC2F-471F-87AE-548E618B48B4}" srcOrd="4" destOrd="0" presId="urn:microsoft.com/office/officeart/2005/8/layout/vList5"/>
    <dgm:cxn modelId="{31DCD103-A577-462F-9438-C89C6B5E4F74}" type="presParOf" srcId="{7537F002-FC2F-471F-87AE-548E618B48B4}" destId="{C81BAA8B-C679-43FF-AE3F-F2A2CE2B2358}" srcOrd="0" destOrd="0" presId="urn:microsoft.com/office/officeart/2005/8/layout/vList5"/>
    <dgm:cxn modelId="{FDC4FCBF-4B80-4A56-A217-5932705B8987}" type="presParOf" srcId="{7537F002-FC2F-471F-87AE-548E618B48B4}" destId="{15EF59F7-9426-4B5D-8984-7D819FC7048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D6E7B091-82B4-41CC-9B3F-5BA34E86B745}" type="doc">
      <dgm:prSet loTypeId="urn:microsoft.com/office/officeart/2005/8/layout/vList5" loCatId="list" qsTypeId="urn:microsoft.com/office/officeart/2005/8/quickstyle/simple1" qsCatId="simple" csTypeId="urn:microsoft.com/office/officeart/2005/8/colors/accent5_2" csCatId="accent5" phldr="1"/>
      <dgm:spPr/>
      <dgm:t>
        <a:bodyPr/>
        <a:lstStyle/>
        <a:p>
          <a:endParaRPr lang="ru-RU"/>
        </a:p>
      </dgm:t>
    </dgm:pt>
    <dgm:pt modelId="{528E99F8-1B30-4A43-A920-92EB5E831318}">
      <dgm:prSet phldrT="[Текст]"/>
      <dgm:spPr/>
      <dgm:t>
        <a:bodyPr/>
        <a:lstStyle/>
        <a:p>
          <a:r>
            <a:rPr lang="en-US" b="1" dirty="0" err="1" smtClean="0"/>
            <a:t>Infamia</a:t>
          </a:r>
          <a:endParaRPr lang="ru-RU" b="1" dirty="0"/>
        </a:p>
      </dgm:t>
    </dgm:pt>
    <dgm:pt modelId="{C2B9D056-D8F8-4CD9-8F13-12D72CE741CF}" type="parTrans" cxnId="{FE552B48-1E8F-4BE4-BAA0-83234971877B}">
      <dgm:prSet/>
      <dgm:spPr/>
      <dgm:t>
        <a:bodyPr/>
        <a:lstStyle/>
        <a:p>
          <a:endParaRPr lang="ru-RU"/>
        </a:p>
      </dgm:t>
    </dgm:pt>
    <dgm:pt modelId="{893C0B13-976A-4496-BCED-7C882A2735C6}" type="sibTrans" cxnId="{FE552B48-1E8F-4BE4-BAA0-83234971877B}">
      <dgm:prSet/>
      <dgm:spPr/>
      <dgm:t>
        <a:bodyPr/>
        <a:lstStyle/>
        <a:p>
          <a:endParaRPr lang="ru-RU"/>
        </a:p>
      </dgm:t>
    </dgm:pt>
    <dgm:pt modelId="{F61B52B1-0380-4518-AE9D-209F89E570D5}">
      <dgm:prSet phldrT="[Текст]" custT="1"/>
      <dgm:spPr/>
      <dgm:t>
        <a:bodyPr/>
        <a:lstStyle/>
        <a:p>
          <a:r>
            <a:rPr lang="ru-RU" sz="1600" dirty="0" smtClean="0"/>
            <a:t>в результате предосудительного поведения: бесславное удаление из легиона, лжесвидетельство, воровство, грабеж, насилие и т.п. </a:t>
          </a:r>
          <a:endParaRPr lang="ru-RU" sz="1600" dirty="0"/>
        </a:p>
      </dgm:t>
    </dgm:pt>
    <dgm:pt modelId="{E706C410-64F0-408E-89A7-FCB7391D44F1}" type="parTrans" cxnId="{1A70B824-A87D-4B32-A757-7EBE8996CEF6}">
      <dgm:prSet/>
      <dgm:spPr/>
      <dgm:t>
        <a:bodyPr/>
        <a:lstStyle/>
        <a:p>
          <a:endParaRPr lang="ru-RU"/>
        </a:p>
      </dgm:t>
    </dgm:pt>
    <dgm:pt modelId="{4697A45D-F5DA-42EB-8F68-43F56C05EF1C}" type="sibTrans" cxnId="{1A70B824-A87D-4B32-A757-7EBE8996CEF6}">
      <dgm:prSet/>
      <dgm:spPr/>
      <dgm:t>
        <a:bodyPr/>
        <a:lstStyle/>
        <a:p>
          <a:endParaRPr lang="ru-RU"/>
        </a:p>
      </dgm:t>
    </dgm:pt>
    <dgm:pt modelId="{E6BBBD37-FEA6-4089-A328-F809C8AEE803}">
      <dgm:prSet phldrT="[Текст]"/>
      <dgm:spPr/>
      <dgm:t>
        <a:bodyPr/>
        <a:lstStyle/>
        <a:p>
          <a:r>
            <a:rPr lang="en-US" b="1" dirty="0" err="1" smtClean="0"/>
            <a:t>Intestabilitas</a:t>
          </a:r>
          <a:endParaRPr lang="ru-RU" b="1" dirty="0"/>
        </a:p>
      </dgm:t>
    </dgm:pt>
    <dgm:pt modelId="{D752CFD7-D54D-40C7-AEA3-0D79D58107F7}" type="parTrans" cxnId="{102A07D1-1A9D-4F48-97EE-8F7027340BDE}">
      <dgm:prSet/>
      <dgm:spPr/>
      <dgm:t>
        <a:bodyPr/>
        <a:lstStyle/>
        <a:p>
          <a:endParaRPr lang="ru-RU"/>
        </a:p>
      </dgm:t>
    </dgm:pt>
    <dgm:pt modelId="{5BDA6C10-18D7-40DC-A2F0-8915657C90A5}" type="sibTrans" cxnId="{102A07D1-1A9D-4F48-97EE-8F7027340BDE}">
      <dgm:prSet/>
      <dgm:spPr/>
      <dgm:t>
        <a:bodyPr/>
        <a:lstStyle/>
        <a:p>
          <a:endParaRPr lang="ru-RU"/>
        </a:p>
      </dgm:t>
    </dgm:pt>
    <dgm:pt modelId="{5E240FEF-66A5-4226-9ACD-9A31C4102F64}">
      <dgm:prSet phldrT="[Текст]" custT="1"/>
      <dgm:spPr/>
      <dgm:t>
        <a:bodyPr/>
        <a:lstStyle/>
        <a:p>
          <a:r>
            <a:rPr lang="ru-RU" sz="1800" dirty="0" smtClean="0"/>
            <a:t>недобросовестное исполнение обязанностей свидетеля</a:t>
          </a:r>
          <a:endParaRPr lang="ru-RU" sz="1800" dirty="0"/>
        </a:p>
      </dgm:t>
    </dgm:pt>
    <dgm:pt modelId="{29DAF776-2BB8-4C9F-BD7B-58295A528C34}" type="parTrans" cxnId="{9E75B188-5B1A-409F-8815-5246F35DF5C0}">
      <dgm:prSet/>
      <dgm:spPr/>
      <dgm:t>
        <a:bodyPr/>
        <a:lstStyle/>
        <a:p>
          <a:endParaRPr lang="ru-RU"/>
        </a:p>
      </dgm:t>
    </dgm:pt>
    <dgm:pt modelId="{A3846965-90EF-47B7-93FA-ABE0E44697D7}" type="sibTrans" cxnId="{9E75B188-5B1A-409F-8815-5246F35DF5C0}">
      <dgm:prSet/>
      <dgm:spPr/>
      <dgm:t>
        <a:bodyPr/>
        <a:lstStyle/>
        <a:p>
          <a:endParaRPr lang="ru-RU"/>
        </a:p>
      </dgm:t>
    </dgm:pt>
    <dgm:pt modelId="{0797223B-31A7-43EC-813A-5220F96A3A3C}">
      <dgm:prSet phldrT="[Текст]"/>
      <dgm:spPr/>
      <dgm:t>
        <a:bodyPr/>
        <a:lstStyle/>
        <a:p>
          <a:r>
            <a:rPr lang="en-US" b="1" dirty="0" err="1" smtClean="0"/>
            <a:t>Turpitudo</a:t>
          </a:r>
          <a:endParaRPr lang="ru-RU" b="1" dirty="0"/>
        </a:p>
      </dgm:t>
    </dgm:pt>
    <dgm:pt modelId="{93546C4E-D90F-42FD-B576-B33DC396C98D}" type="parTrans" cxnId="{22382738-783A-48A3-B85B-7899FACF1A2D}">
      <dgm:prSet/>
      <dgm:spPr/>
      <dgm:t>
        <a:bodyPr/>
        <a:lstStyle/>
        <a:p>
          <a:endParaRPr lang="ru-RU"/>
        </a:p>
      </dgm:t>
    </dgm:pt>
    <dgm:pt modelId="{414BF2B7-DAFB-4CB8-94E5-0E5D1C876902}" type="sibTrans" cxnId="{22382738-783A-48A3-B85B-7899FACF1A2D}">
      <dgm:prSet/>
      <dgm:spPr/>
      <dgm:t>
        <a:bodyPr/>
        <a:lstStyle/>
        <a:p>
          <a:endParaRPr lang="ru-RU"/>
        </a:p>
      </dgm:t>
    </dgm:pt>
    <dgm:pt modelId="{B426ED16-F418-4E97-BEBA-D174A930897D}">
      <dgm:prSet phldrT="[Текст]" custT="1"/>
      <dgm:spPr/>
      <dgm:t>
        <a:bodyPr/>
        <a:lstStyle/>
        <a:p>
          <a:r>
            <a:rPr lang="ru-RU" sz="1800" dirty="0" smtClean="0"/>
            <a:t>результат презренного образа жизни с точки зрения общины (актерское ремесло, сводничество, проституция)</a:t>
          </a:r>
          <a:endParaRPr lang="ru-RU" sz="1800" dirty="0"/>
        </a:p>
      </dgm:t>
    </dgm:pt>
    <dgm:pt modelId="{6B1BCAB3-1631-4A84-88BA-68C5574925A1}" type="parTrans" cxnId="{46A302CA-7CC9-4E1E-9B03-E39462FF00D9}">
      <dgm:prSet/>
      <dgm:spPr/>
      <dgm:t>
        <a:bodyPr/>
        <a:lstStyle/>
        <a:p>
          <a:endParaRPr lang="ru-RU"/>
        </a:p>
      </dgm:t>
    </dgm:pt>
    <dgm:pt modelId="{151E6937-AD2A-4807-9BC1-B44F2EEEF67A}" type="sibTrans" cxnId="{46A302CA-7CC9-4E1E-9B03-E39462FF00D9}">
      <dgm:prSet/>
      <dgm:spPr/>
      <dgm:t>
        <a:bodyPr/>
        <a:lstStyle/>
        <a:p>
          <a:endParaRPr lang="ru-RU"/>
        </a:p>
      </dgm:t>
    </dgm:pt>
    <dgm:pt modelId="{4460656F-E97F-45F3-928A-8846CF50C74F}" type="pres">
      <dgm:prSet presAssocID="{D6E7B091-82B4-41CC-9B3F-5BA34E86B745}" presName="Name0" presStyleCnt="0">
        <dgm:presLayoutVars>
          <dgm:dir/>
          <dgm:animLvl val="lvl"/>
          <dgm:resizeHandles val="exact"/>
        </dgm:presLayoutVars>
      </dgm:prSet>
      <dgm:spPr/>
      <dgm:t>
        <a:bodyPr/>
        <a:lstStyle/>
        <a:p>
          <a:endParaRPr lang="ru-RU"/>
        </a:p>
      </dgm:t>
    </dgm:pt>
    <dgm:pt modelId="{14560DF7-F83A-483A-A675-2342340F28FA}" type="pres">
      <dgm:prSet presAssocID="{528E99F8-1B30-4A43-A920-92EB5E831318}" presName="linNode" presStyleCnt="0"/>
      <dgm:spPr/>
      <dgm:t>
        <a:bodyPr/>
        <a:lstStyle/>
        <a:p>
          <a:endParaRPr lang="ru-RU"/>
        </a:p>
      </dgm:t>
    </dgm:pt>
    <dgm:pt modelId="{6C3E2CE4-E898-4BF6-B886-C3C9D615E807}" type="pres">
      <dgm:prSet presAssocID="{528E99F8-1B30-4A43-A920-92EB5E831318}" presName="parentText" presStyleLbl="node1" presStyleIdx="0" presStyleCnt="3">
        <dgm:presLayoutVars>
          <dgm:chMax val="1"/>
          <dgm:bulletEnabled val="1"/>
        </dgm:presLayoutVars>
      </dgm:prSet>
      <dgm:spPr/>
      <dgm:t>
        <a:bodyPr/>
        <a:lstStyle/>
        <a:p>
          <a:endParaRPr lang="ru-RU"/>
        </a:p>
      </dgm:t>
    </dgm:pt>
    <dgm:pt modelId="{A280B4F2-98CA-4F7F-9A9D-B7FD24CE329D}" type="pres">
      <dgm:prSet presAssocID="{528E99F8-1B30-4A43-A920-92EB5E831318}" presName="descendantText" presStyleLbl="alignAccFollowNode1" presStyleIdx="0" presStyleCnt="3">
        <dgm:presLayoutVars>
          <dgm:bulletEnabled val="1"/>
        </dgm:presLayoutVars>
      </dgm:prSet>
      <dgm:spPr/>
      <dgm:t>
        <a:bodyPr/>
        <a:lstStyle/>
        <a:p>
          <a:endParaRPr lang="ru-RU"/>
        </a:p>
      </dgm:t>
    </dgm:pt>
    <dgm:pt modelId="{1C8B1099-E754-4E62-84DD-43256BE763CF}" type="pres">
      <dgm:prSet presAssocID="{893C0B13-976A-4496-BCED-7C882A2735C6}" presName="sp" presStyleCnt="0"/>
      <dgm:spPr/>
      <dgm:t>
        <a:bodyPr/>
        <a:lstStyle/>
        <a:p>
          <a:endParaRPr lang="ru-RU"/>
        </a:p>
      </dgm:t>
    </dgm:pt>
    <dgm:pt modelId="{92D26E6C-CE7E-44FB-B92A-E70593AED865}" type="pres">
      <dgm:prSet presAssocID="{E6BBBD37-FEA6-4089-A328-F809C8AEE803}" presName="linNode" presStyleCnt="0"/>
      <dgm:spPr/>
      <dgm:t>
        <a:bodyPr/>
        <a:lstStyle/>
        <a:p>
          <a:endParaRPr lang="ru-RU"/>
        </a:p>
      </dgm:t>
    </dgm:pt>
    <dgm:pt modelId="{5A60AC71-B4ED-4B75-902B-4C5258517103}" type="pres">
      <dgm:prSet presAssocID="{E6BBBD37-FEA6-4089-A328-F809C8AEE803}" presName="parentText" presStyleLbl="node1" presStyleIdx="1" presStyleCnt="3">
        <dgm:presLayoutVars>
          <dgm:chMax val="1"/>
          <dgm:bulletEnabled val="1"/>
        </dgm:presLayoutVars>
      </dgm:prSet>
      <dgm:spPr/>
      <dgm:t>
        <a:bodyPr/>
        <a:lstStyle/>
        <a:p>
          <a:endParaRPr lang="ru-RU"/>
        </a:p>
      </dgm:t>
    </dgm:pt>
    <dgm:pt modelId="{4F4AD7B2-72A6-468C-91FE-0BC4330FD8E9}" type="pres">
      <dgm:prSet presAssocID="{E6BBBD37-FEA6-4089-A328-F809C8AEE803}" presName="descendantText" presStyleLbl="alignAccFollowNode1" presStyleIdx="1" presStyleCnt="3">
        <dgm:presLayoutVars>
          <dgm:bulletEnabled val="1"/>
        </dgm:presLayoutVars>
      </dgm:prSet>
      <dgm:spPr/>
      <dgm:t>
        <a:bodyPr/>
        <a:lstStyle/>
        <a:p>
          <a:endParaRPr lang="ru-RU"/>
        </a:p>
      </dgm:t>
    </dgm:pt>
    <dgm:pt modelId="{EE94C9CA-885E-4E14-843A-75EB0CEF6324}" type="pres">
      <dgm:prSet presAssocID="{5BDA6C10-18D7-40DC-A2F0-8915657C90A5}" presName="sp" presStyleCnt="0"/>
      <dgm:spPr/>
      <dgm:t>
        <a:bodyPr/>
        <a:lstStyle/>
        <a:p>
          <a:endParaRPr lang="ru-RU"/>
        </a:p>
      </dgm:t>
    </dgm:pt>
    <dgm:pt modelId="{0D46138C-C1A0-4A2F-B355-1BC3E8E7905A}" type="pres">
      <dgm:prSet presAssocID="{0797223B-31A7-43EC-813A-5220F96A3A3C}" presName="linNode" presStyleCnt="0"/>
      <dgm:spPr/>
      <dgm:t>
        <a:bodyPr/>
        <a:lstStyle/>
        <a:p>
          <a:endParaRPr lang="ru-RU"/>
        </a:p>
      </dgm:t>
    </dgm:pt>
    <dgm:pt modelId="{3937058D-5198-441B-814C-75AE3191398F}" type="pres">
      <dgm:prSet presAssocID="{0797223B-31A7-43EC-813A-5220F96A3A3C}" presName="parentText" presStyleLbl="node1" presStyleIdx="2" presStyleCnt="3">
        <dgm:presLayoutVars>
          <dgm:chMax val="1"/>
          <dgm:bulletEnabled val="1"/>
        </dgm:presLayoutVars>
      </dgm:prSet>
      <dgm:spPr/>
      <dgm:t>
        <a:bodyPr/>
        <a:lstStyle/>
        <a:p>
          <a:endParaRPr lang="ru-RU"/>
        </a:p>
      </dgm:t>
    </dgm:pt>
    <dgm:pt modelId="{7F22A7E6-6270-4F0E-B49F-455E507F32DF}" type="pres">
      <dgm:prSet presAssocID="{0797223B-31A7-43EC-813A-5220F96A3A3C}" presName="descendantText" presStyleLbl="alignAccFollowNode1" presStyleIdx="2" presStyleCnt="3">
        <dgm:presLayoutVars>
          <dgm:bulletEnabled val="1"/>
        </dgm:presLayoutVars>
      </dgm:prSet>
      <dgm:spPr/>
      <dgm:t>
        <a:bodyPr/>
        <a:lstStyle/>
        <a:p>
          <a:endParaRPr lang="ru-RU"/>
        </a:p>
      </dgm:t>
    </dgm:pt>
  </dgm:ptLst>
  <dgm:cxnLst>
    <dgm:cxn modelId="{FE552B48-1E8F-4BE4-BAA0-83234971877B}" srcId="{D6E7B091-82B4-41CC-9B3F-5BA34E86B745}" destId="{528E99F8-1B30-4A43-A920-92EB5E831318}" srcOrd="0" destOrd="0" parTransId="{C2B9D056-D8F8-4CD9-8F13-12D72CE741CF}" sibTransId="{893C0B13-976A-4496-BCED-7C882A2735C6}"/>
    <dgm:cxn modelId="{22382738-783A-48A3-B85B-7899FACF1A2D}" srcId="{D6E7B091-82B4-41CC-9B3F-5BA34E86B745}" destId="{0797223B-31A7-43EC-813A-5220F96A3A3C}" srcOrd="2" destOrd="0" parTransId="{93546C4E-D90F-42FD-B576-B33DC396C98D}" sibTransId="{414BF2B7-DAFB-4CB8-94E5-0E5D1C876902}"/>
    <dgm:cxn modelId="{9E75B188-5B1A-409F-8815-5246F35DF5C0}" srcId="{E6BBBD37-FEA6-4089-A328-F809C8AEE803}" destId="{5E240FEF-66A5-4226-9ACD-9A31C4102F64}" srcOrd="0" destOrd="0" parTransId="{29DAF776-2BB8-4C9F-BD7B-58295A528C34}" sibTransId="{A3846965-90EF-47B7-93FA-ABE0E44697D7}"/>
    <dgm:cxn modelId="{D2D6D949-621A-4DC0-BCCB-07CF1C14BA65}" type="presOf" srcId="{F61B52B1-0380-4518-AE9D-209F89E570D5}" destId="{A280B4F2-98CA-4F7F-9A9D-B7FD24CE329D}" srcOrd="0" destOrd="0" presId="urn:microsoft.com/office/officeart/2005/8/layout/vList5"/>
    <dgm:cxn modelId="{65B77AFE-0598-486F-A86A-3731EE141913}" type="presOf" srcId="{0797223B-31A7-43EC-813A-5220F96A3A3C}" destId="{3937058D-5198-441B-814C-75AE3191398F}" srcOrd="0" destOrd="0" presId="urn:microsoft.com/office/officeart/2005/8/layout/vList5"/>
    <dgm:cxn modelId="{102A07D1-1A9D-4F48-97EE-8F7027340BDE}" srcId="{D6E7B091-82B4-41CC-9B3F-5BA34E86B745}" destId="{E6BBBD37-FEA6-4089-A328-F809C8AEE803}" srcOrd="1" destOrd="0" parTransId="{D752CFD7-D54D-40C7-AEA3-0D79D58107F7}" sibTransId="{5BDA6C10-18D7-40DC-A2F0-8915657C90A5}"/>
    <dgm:cxn modelId="{233573ED-72C7-4287-A8F2-BCFE7F858989}" type="presOf" srcId="{E6BBBD37-FEA6-4089-A328-F809C8AEE803}" destId="{5A60AC71-B4ED-4B75-902B-4C5258517103}" srcOrd="0" destOrd="0" presId="urn:microsoft.com/office/officeart/2005/8/layout/vList5"/>
    <dgm:cxn modelId="{6D861A76-F1BA-4A96-A486-6CD40EF6E50C}" type="presOf" srcId="{D6E7B091-82B4-41CC-9B3F-5BA34E86B745}" destId="{4460656F-E97F-45F3-928A-8846CF50C74F}" srcOrd="0" destOrd="0" presId="urn:microsoft.com/office/officeart/2005/8/layout/vList5"/>
    <dgm:cxn modelId="{46A302CA-7CC9-4E1E-9B03-E39462FF00D9}" srcId="{0797223B-31A7-43EC-813A-5220F96A3A3C}" destId="{B426ED16-F418-4E97-BEBA-D174A930897D}" srcOrd="0" destOrd="0" parTransId="{6B1BCAB3-1631-4A84-88BA-68C5574925A1}" sibTransId="{151E6937-AD2A-4807-9BC1-B44F2EEEF67A}"/>
    <dgm:cxn modelId="{1A70B824-A87D-4B32-A757-7EBE8996CEF6}" srcId="{528E99F8-1B30-4A43-A920-92EB5E831318}" destId="{F61B52B1-0380-4518-AE9D-209F89E570D5}" srcOrd="0" destOrd="0" parTransId="{E706C410-64F0-408E-89A7-FCB7391D44F1}" sibTransId="{4697A45D-F5DA-42EB-8F68-43F56C05EF1C}"/>
    <dgm:cxn modelId="{1DC90070-14DB-47B6-BC45-BF2453562235}" type="presOf" srcId="{5E240FEF-66A5-4226-9ACD-9A31C4102F64}" destId="{4F4AD7B2-72A6-468C-91FE-0BC4330FD8E9}" srcOrd="0" destOrd="0" presId="urn:microsoft.com/office/officeart/2005/8/layout/vList5"/>
    <dgm:cxn modelId="{061F75F1-9537-4AFF-8C37-57E64BCFA065}" type="presOf" srcId="{528E99F8-1B30-4A43-A920-92EB5E831318}" destId="{6C3E2CE4-E898-4BF6-B886-C3C9D615E807}" srcOrd="0" destOrd="0" presId="urn:microsoft.com/office/officeart/2005/8/layout/vList5"/>
    <dgm:cxn modelId="{56918D57-6151-45AF-B303-1772D35A2419}" type="presOf" srcId="{B426ED16-F418-4E97-BEBA-D174A930897D}" destId="{7F22A7E6-6270-4F0E-B49F-455E507F32DF}" srcOrd="0" destOrd="0" presId="urn:microsoft.com/office/officeart/2005/8/layout/vList5"/>
    <dgm:cxn modelId="{3D410B46-A177-4802-8C7D-39871C54F91B}" type="presParOf" srcId="{4460656F-E97F-45F3-928A-8846CF50C74F}" destId="{14560DF7-F83A-483A-A675-2342340F28FA}" srcOrd="0" destOrd="0" presId="urn:microsoft.com/office/officeart/2005/8/layout/vList5"/>
    <dgm:cxn modelId="{BC0A20B2-6E35-426E-8524-4ABE35096514}" type="presParOf" srcId="{14560DF7-F83A-483A-A675-2342340F28FA}" destId="{6C3E2CE4-E898-4BF6-B886-C3C9D615E807}" srcOrd="0" destOrd="0" presId="urn:microsoft.com/office/officeart/2005/8/layout/vList5"/>
    <dgm:cxn modelId="{048A080C-3FE0-4EE7-A78A-79770DDF27D7}" type="presParOf" srcId="{14560DF7-F83A-483A-A675-2342340F28FA}" destId="{A280B4F2-98CA-4F7F-9A9D-B7FD24CE329D}" srcOrd="1" destOrd="0" presId="urn:microsoft.com/office/officeart/2005/8/layout/vList5"/>
    <dgm:cxn modelId="{40A5F402-8887-46D9-9ED0-CE715D7F165B}" type="presParOf" srcId="{4460656F-E97F-45F3-928A-8846CF50C74F}" destId="{1C8B1099-E754-4E62-84DD-43256BE763CF}" srcOrd="1" destOrd="0" presId="urn:microsoft.com/office/officeart/2005/8/layout/vList5"/>
    <dgm:cxn modelId="{6FA78101-3F9A-4580-9342-346FC725CD2F}" type="presParOf" srcId="{4460656F-E97F-45F3-928A-8846CF50C74F}" destId="{92D26E6C-CE7E-44FB-B92A-E70593AED865}" srcOrd="2" destOrd="0" presId="urn:microsoft.com/office/officeart/2005/8/layout/vList5"/>
    <dgm:cxn modelId="{25F5B25C-7D71-4F49-9346-9FF8849258AA}" type="presParOf" srcId="{92D26E6C-CE7E-44FB-B92A-E70593AED865}" destId="{5A60AC71-B4ED-4B75-902B-4C5258517103}" srcOrd="0" destOrd="0" presId="urn:microsoft.com/office/officeart/2005/8/layout/vList5"/>
    <dgm:cxn modelId="{063E4ED0-5C6B-43A5-B004-AE38DD208F55}" type="presParOf" srcId="{92D26E6C-CE7E-44FB-B92A-E70593AED865}" destId="{4F4AD7B2-72A6-468C-91FE-0BC4330FD8E9}" srcOrd="1" destOrd="0" presId="urn:microsoft.com/office/officeart/2005/8/layout/vList5"/>
    <dgm:cxn modelId="{D3C26288-BDB9-421C-89D2-1F700337F2F5}" type="presParOf" srcId="{4460656F-E97F-45F3-928A-8846CF50C74F}" destId="{EE94C9CA-885E-4E14-843A-75EB0CEF6324}" srcOrd="3" destOrd="0" presId="urn:microsoft.com/office/officeart/2005/8/layout/vList5"/>
    <dgm:cxn modelId="{5E05DFEA-7B4C-4FF0-972E-D008C691CF5F}" type="presParOf" srcId="{4460656F-E97F-45F3-928A-8846CF50C74F}" destId="{0D46138C-C1A0-4A2F-B355-1BC3E8E7905A}" srcOrd="4" destOrd="0" presId="urn:microsoft.com/office/officeart/2005/8/layout/vList5"/>
    <dgm:cxn modelId="{5410B851-ED35-48C2-9365-552FFB27B233}" type="presParOf" srcId="{0D46138C-C1A0-4A2F-B355-1BC3E8E7905A}" destId="{3937058D-5198-441B-814C-75AE3191398F}" srcOrd="0" destOrd="0" presId="urn:microsoft.com/office/officeart/2005/8/layout/vList5"/>
    <dgm:cxn modelId="{599C0CC6-8211-4DB4-BEDE-D8E9D5080C99}" type="presParOf" srcId="{0D46138C-C1A0-4A2F-B355-1BC3E8E7905A}" destId="{7F22A7E6-6270-4F0E-B49F-455E507F32D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BBAB55F-164A-40CF-9C9F-20BD5353369E}"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ru-RU"/>
        </a:p>
      </dgm:t>
    </dgm:pt>
    <dgm:pt modelId="{33C8D67A-7396-4BD0-845E-A84E8C65D623}">
      <dgm:prSet phldrT="[Текст]">
        <dgm:style>
          <a:lnRef idx="1">
            <a:schemeClr val="accent4"/>
          </a:lnRef>
          <a:fillRef idx="3">
            <a:schemeClr val="accent4"/>
          </a:fillRef>
          <a:effectRef idx="2">
            <a:schemeClr val="accent4"/>
          </a:effectRef>
          <a:fontRef idx="minor">
            <a:schemeClr val="lt1"/>
          </a:fontRef>
        </dgm:style>
      </dgm:prSet>
      <dgm:spPr/>
      <dgm:t>
        <a:bodyPr/>
        <a:lstStyle/>
        <a:p>
          <a:r>
            <a:rPr lang="en-US" dirty="0" smtClean="0"/>
            <a:t>Caput</a:t>
          </a:r>
          <a:endParaRPr lang="ru-RU" dirty="0"/>
        </a:p>
      </dgm:t>
    </dgm:pt>
    <dgm:pt modelId="{41C13C47-2B46-41DD-93FF-D497F00D040D}" type="parTrans" cxnId="{2FE3D071-8B10-4459-98C2-7D7B769830C0}">
      <dgm:prSet/>
      <dgm:spPr/>
      <dgm:t>
        <a:bodyPr/>
        <a:lstStyle/>
        <a:p>
          <a:endParaRPr lang="ru-RU"/>
        </a:p>
      </dgm:t>
    </dgm:pt>
    <dgm:pt modelId="{1CA0983B-E9B8-4561-9FB7-68D059701926}" type="sibTrans" cxnId="{2FE3D071-8B10-4459-98C2-7D7B769830C0}">
      <dgm:prSet/>
      <dgm:spPr/>
      <dgm:t>
        <a:bodyPr/>
        <a:lstStyle/>
        <a:p>
          <a:endParaRPr lang="ru-RU"/>
        </a:p>
      </dgm:t>
    </dgm:pt>
    <dgm:pt modelId="{2DCD46A0-D4FB-4E34-BF57-FA5948F3D112}">
      <dgm:prSet phldrT="[Текст]" custT="1"/>
      <dgm:spPr/>
      <dgm:t>
        <a:bodyPr/>
        <a:lstStyle/>
        <a:p>
          <a:r>
            <a:rPr lang="en-US" sz="1800" dirty="0" smtClean="0"/>
            <a:t>Homo</a:t>
          </a:r>
          <a:endParaRPr lang="ru-RU" sz="1800" dirty="0"/>
        </a:p>
      </dgm:t>
    </dgm:pt>
    <dgm:pt modelId="{CE774896-3D22-4C22-8E11-38A44644B382}" type="parTrans" cxnId="{C446820A-FB2E-4A3C-94F7-561751D2E3C2}">
      <dgm:prSet/>
      <dgm:spPr/>
      <dgm:t>
        <a:bodyPr/>
        <a:lstStyle/>
        <a:p>
          <a:endParaRPr lang="ru-RU"/>
        </a:p>
      </dgm:t>
    </dgm:pt>
    <dgm:pt modelId="{ADE89069-E700-41E0-BFEA-AE73D315F7D9}" type="sibTrans" cxnId="{C446820A-FB2E-4A3C-94F7-561751D2E3C2}">
      <dgm:prSet/>
      <dgm:spPr/>
      <dgm:t>
        <a:bodyPr/>
        <a:lstStyle/>
        <a:p>
          <a:endParaRPr lang="ru-RU"/>
        </a:p>
      </dgm:t>
    </dgm:pt>
    <dgm:pt modelId="{7D860E39-068B-48C6-B782-94182CAAD2E0}">
      <dgm:prSet phldrT="[Текст]" custT="1">
        <dgm:style>
          <a:lnRef idx="1">
            <a:schemeClr val="accent1"/>
          </a:lnRef>
          <a:fillRef idx="3">
            <a:schemeClr val="accent1"/>
          </a:fillRef>
          <a:effectRef idx="2">
            <a:schemeClr val="accent1"/>
          </a:effectRef>
          <a:fontRef idx="minor">
            <a:schemeClr val="lt1"/>
          </a:fontRef>
        </dgm:style>
      </dgm:prSet>
      <dgm:spPr/>
      <dgm:t>
        <a:bodyPr/>
        <a:lstStyle/>
        <a:p>
          <a:r>
            <a:rPr lang="en-US" sz="1800" dirty="0" smtClean="0"/>
            <a:t>Persona</a:t>
          </a:r>
          <a:endParaRPr lang="ru-RU" sz="1800" dirty="0"/>
        </a:p>
      </dgm:t>
    </dgm:pt>
    <dgm:pt modelId="{95392B31-5F37-44D3-9774-4DE525921AF3}" type="sibTrans" cxnId="{00E36347-A237-4449-A900-50A252578DD5}">
      <dgm:prSet/>
      <dgm:spPr/>
      <dgm:t>
        <a:bodyPr/>
        <a:lstStyle/>
        <a:p>
          <a:endParaRPr lang="ru-RU"/>
        </a:p>
      </dgm:t>
    </dgm:pt>
    <dgm:pt modelId="{A7B86A16-E19F-42A7-BD5D-CCD4ADBAC4BA}" type="parTrans" cxnId="{00E36347-A237-4449-A900-50A252578DD5}">
      <dgm:prSet/>
      <dgm:spPr/>
      <dgm:t>
        <a:bodyPr/>
        <a:lstStyle/>
        <a:p>
          <a:endParaRPr lang="ru-RU"/>
        </a:p>
      </dgm:t>
    </dgm:pt>
    <dgm:pt modelId="{3B973B56-8501-4E47-A3E5-6B01FBE9BA17}" type="pres">
      <dgm:prSet presAssocID="{2BBAB55F-164A-40CF-9C9F-20BD5353369E}" presName="Name0" presStyleCnt="0">
        <dgm:presLayoutVars>
          <dgm:chMax val="1"/>
          <dgm:dir/>
          <dgm:animLvl val="ctr"/>
          <dgm:resizeHandles val="exact"/>
        </dgm:presLayoutVars>
      </dgm:prSet>
      <dgm:spPr/>
      <dgm:t>
        <a:bodyPr/>
        <a:lstStyle/>
        <a:p>
          <a:endParaRPr lang="ru-RU"/>
        </a:p>
      </dgm:t>
    </dgm:pt>
    <dgm:pt modelId="{03E6CB8F-D39B-4D50-BEAB-0E492BD1448A}" type="pres">
      <dgm:prSet presAssocID="{33C8D67A-7396-4BD0-845E-A84E8C65D623}" presName="centerShape" presStyleLbl="node0" presStyleIdx="0" presStyleCnt="1"/>
      <dgm:spPr/>
      <dgm:t>
        <a:bodyPr/>
        <a:lstStyle/>
        <a:p>
          <a:endParaRPr lang="ru-RU"/>
        </a:p>
      </dgm:t>
    </dgm:pt>
    <dgm:pt modelId="{9FEF6A90-26AF-4DD2-A37C-80837454FBE8}" type="pres">
      <dgm:prSet presAssocID="{2DCD46A0-D4FB-4E34-BF57-FA5948F3D112}" presName="node" presStyleLbl="node1" presStyleIdx="0" presStyleCnt="2" custScaleX="117884" custScaleY="96105">
        <dgm:presLayoutVars>
          <dgm:bulletEnabled val="1"/>
        </dgm:presLayoutVars>
      </dgm:prSet>
      <dgm:spPr/>
      <dgm:t>
        <a:bodyPr/>
        <a:lstStyle/>
        <a:p>
          <a:endParaRPr lang="ru-RU"/>
        </a:p>
      </dgm:t>
    </dgm:pt>
    <dgm:pt modelId="{863D970A-D9CF-453D-898B-38CF5F898A69}" type="pres">
      <dgm:prSet presAssocID="{2DCD46A0-D4FB-4E34-BF57-FA5948F3D112}" presName="dummy" presStyleCnt="0"/>
      <dgm:spPr/>
    </dgm:pt>
    <dgm:pt modelId="{85FD19E7-2DE6-4222-B8D2-CE29A51061FC}" type="pres">
      <dgm:prSet presAssocID="{ADE89069-E700-41E0-BFEA-AE73D315F7D9}" presName="sibTrans" presStyleLbl="sibTrans2D1" presStyleIdx="0" presStyleCnt="2"/>
      <dgm:spPr/>
      <dgm:t>
        <a:bodyPr/>
        <a:lstStyle/>
        <a:p>
          <a:endParaRPr lang="ru-RU"/>
        </a:p>
      </dgm:t>
    </dgm:pt>
    <dgm:pt modelId="{820C30DA-5696-442C-944A-EBD743F418B7}" type="pres">
      <dgm:prSet presAssocID="{7D860E39-068B-48C6-B782-94182CAAD2E0}" presName="node" presStyleLbl="node1" presStyleIdx="1" presStyleCnt="2" custScaleX="117884" custScaleY="108313">
        <dgm:presLayoutVars>
          <dgm:bulletEnabled val="1"/>
        </dgm:presLayoutVars>
      </dgm:prSet>
      <dgm:spPr/>
      <dgm:t>
        <a:bodyPr/>
        <a:lstStyle/>
        <a:p>
          <a:endParaRPr lang="ru-RU"/>
        </a:p>
      </dgm:t>
    </dgm:pt>
    <dgm:pt modelId="{EABF35E1-1750-4797-BDCB-2D3DCC1416F4}" type="pres">
      <dgm:prSet presAssocID="{7D860E39-068B-48C6-B782-94182CAAD2E0}" presName="dummy" presStyleCnt="0"/>
      <dgm:spPr/>
    </dgm:pt>
    <dgm:pt modelId="{5BDBE9E0-A932-4D95-9AB9-8CF2DA159943}" type="pres">
      <dgm:prSet presAssocID="{95392B31-5F37-44D3-9774-4DE525921AF3}" presName="sibTrans" presStyleLbl="sibTrans2D1" presStyleIdx="1" presStyleCnt="2"/>
      <dgm:spPr/>
      <dgm:t>
        <a:bodyPr/>
        <a:lstStyle/>
        <a:p>
          <a:endParaRPr lang="ru-RU"/>
        </a:p>
      </dgm:t>
    </dgm:pt>
  </dgm:ptLst>
  <dgm:cxnLst>
    <dgm:cxn modelId="{20AA7ED7-72A7-4C61-A849-8B4D58D12339}" type="presOf" srcId="{7D860E39-068B-48C6-B782-94182CAAD2E0}" destId="{820C30DA-5696-442C-944A-EBD743F418B7}" srcOrd="0" destOrd="0" presId="urn:microsoft.com/office/officeart/2005/8/layout/radial6"/>
    <dgm:cxn modelId="{10BBD1E5-F418-42CD-8AED-7F0FA489493E}" type="presOf" srcId="{95392B31-5F37-44D3-9774-4DE525921AF3}" destId="{5BDBE9E0-A932-4D95-9AB9-8CF2DA159943}" srcOrd="0" destOrd="0" presId="urn:microsoft.com/office/officeart/2005/8/layout/radial6"/>
    <dgm:cxn modelId="{00E36347-A237-4449-A900-50A252578DD5}" srcId="{33C8D67A-7396-4BD0-845E-A84E8C65D623}" destId="{7D860E39-068B-48C6-B782-94182CAAD2E0}" srcOrd="1" destOrd="0" parTransId="{A7B86A16-E19F-42A7-BD5D-CCD4ADBAC4BA}" sibTransId="{95392B31-5F37-44D3-9774-4DE525921AF3}"/>
    <dgm:cxn modelId="{C628AF3E-85F0-47E9-A6B5-25C20B7141D3}" type="presOf" srcId="{2DCD46A0-D4FB-4E34-BF57-FA5948F3D112}" destId="{9FEF6A90-26AF-4DD2-A37C-80837454FBE8}" srcOrd="0" destOrd="0" presId="urn:microsoft.com/office/officeart/2005/8/layout/radial6"/>
    <dgm:cxn modelId="{EE47A9F6-DBA8-4D32-8A4F-22F2E5D0841C}" type="presOf" srcId="{ADE89069-E700-41E0-BFEA-AE73D315F7D9}" destId="{85FD19E7-2DE6-4222-B8D2-CE29A51061FC}" srcOrd="0" destOrd="0" presId="urn:microsoft.com/office/officeart/2005/8/layout/radial6"/>
    <dgm:cxn modelId="{C446820A-FB2E-4A3C-94F7-561751D2E3C2}" srcId="{33C8D67A-7396-4BD0-845E-A84E8C65D623}" destId="{2DCD46A0-D4FB-4E34-BF57-FA5948F3D112}" srcOrd="0" destOrd="0" parTransId="{CE774896-3D22-4C22-8E11-38A44644B382}" sibTransId="{ADE89069-E700-41E0-BFEA-AE73D315F7D9}"/>
    <dgm:cxn modelId="{60F6D608-285B-4CC2-B89D-C1EA889869B4}" type="presOf" srcId="{2BBAB55F-164A-40CF-9C9F-20BD5353369E}" destId="{3B973B56-8501-4E47-A3E5-6B01FBE9BA17}" srcOrd="0" destOrd="0" presId="urn:microsoft.com/office/officeart/2005/8/layout/radial6"/>
    <dgm:cxn modelId="{2FE3D071-8B10-4459-98C2-7D7B769830C0}" srcId="{2BBAB55F-164A-40CF-9C9F-20BD5353369E}" destId="{33C8D67A-7396-4BD0-845E-A84E8C65D623}" srcOrd="0" destOrd="0" parTransId="{41C13C47-2B46-41DD-93FF-D497F00D040D}" sibTransId="{1CA0983B-E9B8-4561-9FB7-68D059701926}"/>
    <dgm:cxn modelId="{A339A184-3B8E-4162-B973-5A4895186D8E}" type="presOf" srcId="{33C8D67A-7396-4BD0-845E-A84E8C65D623}" destId="{03E6CB8F-D39B-4D50-BEAB-0E492BD1448A}" srcOrd="0" destOrd="0" presId="urn:microsoft.com/office/officeart/2005/8/layout/radial6"/>
    <dgm:cxn modelId="{362A1D58-38D3-4E90-8019-5297712398CF}" type="presParOf" srcId="{3B973B56-8501-4E47-A3E5-6B01FBE9BA17}" destId="{03E6CB8F-D39B-4D50-BEAB-0E492BD1448A}" srcOrd="0" destOrd="0" presId="urn:microsoft.com/office/officeart/2005/8/layout/radial6"/>
    <dgm:cxn modelId="{3B354892-D011-4804-A4DC-75B05D015C34}" type="presParOf" srcId="{3B973B56-8501-4E47-A3E5-6B01FBE9BA17}" destId="{9FEF6A90-26AF-4DD2-A37C-80837454FBE8}" srcOrd="1" destOrd="0" presId="urn:microsoft.com/office/officeart/2005/8/layout/radial6"/>
    <dgm:cxn modelId="{F72331C5-5C62-46AA-8194-F13CD2D1965D}" type="presParOf" srcId="{3B973B56-8501-4E47-A3E5-6B01FBE9BA17}" destId="{863D970A-D9CF-453D-898B-38CF5F898A69}" srcOrd="2" destOrd="0" presId="urn:microsoft.com/office/officeart/2005/8/layout/radial6"/>
    <dgm:cxn modelId="{869134A2-4754-4852-9978-C29DD59E32D6}" type="presParOf" srcId="{3B973B56-8501-4E47-A3E5-6B01FBE9BA17}" destId="{85FD19E7-2DE6-4222-B8D2-CE29A51061FC}" srcOrd="3" destOrd="0" presId="urn:microsoft.com/office/officeart/2005/8/layout/radial6"/>
    <dgm:cxn modelId="{D2CB9D08-C58F-44CF-897F-208109C9062C}" type="presParOf" srcId="{3B973B56-8501-4E47-A3E5-6B01FBE9BA17}" destId="{820C30DA-5696-442C-944A-EBD743F418B7}" srcOrd="4" destOrd="0" presId="urn:microsoft.com/office/officeart/2005/8/layout/radial6"/>
    <dgm:cxn modelId="{305E01CD-3EE3-4ADD-AC3C-5F2BA282E716}" type="presParOf" srcId="{3B973B56-8501-4E47-A3E5-6B01FBE9BA17}" destId="{EABF35E1-1750-4797-BDCB-2D3DCC1416F4}" srcOrd="5" destOrd="0" presId="urn:microsoft.com/office/officeart/2005/8/layout/radial6"/>
    <dgm:cxn modelId="{7E3D005D-8FAE-466C-B2C0-7AC1029A632E}" type="presParOf" srcId="{3B973B56-8501-4E47-A3E5-6B01FBE9BA17}" destId="{5BDBE9E0-A932-4D95-9AB9-8CF2DA159943}"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92614B5-C658-49E5-AC92-EBA78FAF64E3}"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ru-RU"/>
        </a:p>
      </dgm:t>
    </dgm:pt>
    <dgm:pt modelId="{89F31E4D-AA91-45F3-8F3A-A363D5A37730}">
      <dgm:prSet phldrT="[Текст]"/>
      <dgm:spPr/>
      <dgm:t>
        <a:bodyPr/>
        <a:lstStyle/>
        <a:p>
          <a:r>
            <a:rPr lang="en-US" dirty="0" smtClean="0"/>
            <a:t>jus… </a:t>
          </a:r>
          <a:r>
            <a:rPr lang="en-US" dirty="0" err="1" smtClean="0"/>
            <a:t>actio</a:t>
          </a:r>
          <a:r>
            <a:rPr lang="en-US" dirty="0" smtClean="0"/>
            <a:t>… </a:t>
          </a:r>
          <a:br>
            <a:rPr lang="en-US" dirty="0" smtClean="0"/>
          </a:br>
          <a:r>
            <a:rPr lang="en-US" dirty="0" err="1" smtClean="0"/>
            <a:t>factio</a:t>
          </a:r>
          <a:r>
            <a:rPr lang="en-US" dirty="0" smtClean="0"/>
            <a:t>…</a:t>
          </a:r>
          <a:endParaRPr lang="ru-RU" dirty="0"/>
        </a:p>
      </dgm:t>
    </dgm:pt>
    <dgm:pt modelId="{558018D9-745B-4581-8E5B-E33BBBBA6A3C}" type="parTrans" cxnId="{2F97AA87-EF2B-4B2B-A9D8-AFD5FA22FCDB}">
      <dgm:prSet/>
      <dgm:spPr/>
      <dgm:t>
        <a:bodyPr/>
        <a:lstStyle/>
        <a:p>
          <a:endParaRPr lang="ru-RU"/>
        </a:p>
      </dgm:t>
    </dgm:pt>
    <dgm:pt modelId="{AB08E164-026F-4AF9-91FC-2170EB70DD8B}" type="sibTrans" cxnId="{2F97AA87-EF2B-4B2B-A9D8-AFD5FA22FCDB}">
      <dgm:prSet/>
      <dgm:spPr/>
      <dgm:t>
        <a:bodyPr/>
        <a:lstStyle/>
        <a:p>
          <a:endParaRPr lang="ru-RU"/>
        </a:p>
      </dgm:t>
    </dgm:pt>
    <dgm:pt modelId="{1EDA7947-93F0-4A1E-858B-C972D72687A6}">
      <dgm:prSet phldrT="[Текст]"/>
      <dgm:spPr/>
      <dgm:t>
        <a:bodyPr/>
        <a:lstStyle/>
        <a:p>
          <a:r>
            <a:rPr lang="be-BY" dirty="0" smtClean="0"/>
            <a:t>Способность быть </a:t>
          </a:r>
          <a:r>
            <a:rPr lang="ru-RU" dirty="0" smtClean="0"/>
            <a:t>носителем субъективных юридических прав и обязанностей</a:t>
          </a:r>
          <a:endParaRPr lang="ru-RU" dirty="0"/>
        </a:p>
      </dgm:t>
    </dgm:pt>
    <dgm:pt modelId="{CA456CB7-3E9E-4B2A-A39D-BCB7F9B92FCF}" type="parTrans" cxnId="{653F9BE1-F6EA-4584-B43D-C5E94BEB0FAC}">
      <dgm:prSet/>
      <dgm:spPr/>
      <dgm:t>
        <a:bodyPr/>
        <a:lstStyle/>
        <a:p>
          <a:endParaRPr lang="ru-RU"/>
        </a:p>
      </dgm:t>
    </dgm:pt>
    <dgm:pt modelId="{D592E825-3472-4ED0-B577-B61CCF04516A}" type="sibTrans" cxnId="{653F9BE1-F6EA-4584-B43D-C5E94BEB0FAC}">
      <dgm:prSet/>
      <dgm:spPr/>
      <dgm:t>
        <a:bodyPr/>
        <a:lstStyle/>
        <a:p>
          <a:endParaRPr lang="ru-RU"/>
        </a:p>
      </dgm:t>
    </dgm:pt>
    <dgm:pt modelId="{1FF5E6C4-73D5-43D9-8A42-1854ACDA5E20}">
      <dgm:prSet/>
      <dgm:spPr/>
      <dgm:t>
        <a:bodyPr/>
        <a:lstStyle/>
        <a:p>
          <a:r>
            <a:rPr lang="en-US" dirty="0" smtClean="0"/>
            <a:t>Caput</a:t>
          </a:r>
          <a:endParaRPr lang="ru-RU" dirty="0"/>
        </a:p>
      </dgm:t>
    </dgm:pt>
    <dgm:pt modelId="{4384CDFB-B397-423F-9552-A5600B9AB0E7}" type="parTrans" cxnId="{6F6165E3-85CC-4B87-B496-6E5079B986A5}">
      <dgm:prSet/>
      <dgm:spPr/>
      <dgm:t>
        <a:bodyPr/>
        <a:lstStyle/>
        <a:p>
          <a:endParaRPr lang="ru-RU"/>
        </a:p>
      </dgm:t>
    </dgm:pt>
    <dgm:pt modelId="{3B4AFA53-7EFF-4F69-A863-A39EBBC11EAC}" type="sibTrans" cxnId="{6F6165E3-85CC-4B87-B496-6E5079B986A5}">
      <dgm:prSet/>
      <dgm:spPr/>
      <dgm:t>
        <a:bodyPr/>
        <a:lstStyle/>
        <a:p>
          <a:endParaRPr lang="ru-RU"/>
        </a:p>
      </dgm:t>
    </dgm:pt>
    <dgm:pt modelId="{76F209D8-9C74-459D-B03C-2E525F7AA38D}">
      <dgm:prSet/>
      <dgm:spPr/>
      <dgm:t>
        <a:bodyPr/>
        <a:lstStyle/>
        <a:p>
          <a:r>
            <a:rPr lang="be-BY" b="1" dirty="0" smtClean="0"/>
            <a:t>ПРАВОСПОСОБНОСТЬ</a:t>
          </a:r>
          <a:endParaRPr lang="ru-RU" b="1" dirty="0"/>
        </a:p>
      </dgm:t>
    </dgm:pt>
    <dgm:pt modelId="{A5D1259A-04D0-4796-9A67-8AA68798733E}" type="parTrans" cxnId="{40BEE1FD-4DBA-4ED4-A520-893DDBBB08E4}">
      <dgm:prSet/>
      <dgm:spPr/>
      <dgm:t>
        <a:bodyPr/>
        <a:lstStyle/>
        <a:p>
          <a:endParaRPr lang="ru-RU"/>
        </a:p>
      </dgm:t>
    </dgm:pt>
    <dgm:pt modelId="{24848892-06DB-4CC5-A5B2-4C585B2C74D3}" type="sibTrans" cxnId="{40BEE1FD-4DBA-4ED4-A520-893DDBBB08E4}">
      <dgm:prSet/>
      <dgm:spPr/>
      <dgm:t>
        <a:bodyPr/>
        <a:lstStyle/>
        <a:p>
          <a:endParaRPr lang="ru-RU"/>
        </a:p>
      </dgm:t>
    </dgm:pt>
    <dgm:pt modelId="{76C004BB-E07E-44BB-8FD1-304F9BF2E05D}" type="pres">
      <dgm:prSet presAssocID="{992614B5-C658-49E5-AC92-EBA78FAF64E3}" presName="Name0" presStyleCnt="0">
        <dgm:presLayoutVars>
          <dgm:dir/>
          <dgm:animOne val="branch"/>
          <dgm:animLvl val="lvl"/>
        </dgm:presLayoutVars>
      </dgm:prSet>
      <dgm:spPr/>
      <dgm:t>
        <a:bodyPr/>
        <a:lstStyle/>
        <a:p>
          <a:endParaRPr lang="ru-RU"/>
        </a:p>
      </dgm:t>
    </dgm:pt>
    <dgm:pt modelId="{F7F67C31-3025-48E1-865F-5F4BEC8BB0FA}" type="pres">
      <dgm:prSet presAssocID="{89F31E4D-AA91-45F3-8F3A-A363D5A37730}" presName="chaos" presStyleCnt="0"/>
      <dgm:spPr/>
    </dgm:pt>
    <dgm:pt modelId="{8A4EB2B2-8700-4C53-9EB7-F3DE24ECE8B9}" type="pres">
      <dgm:prSet presAssocID="{89F31E4D-AA91-45F3-8F3A-A363D5A37730}" presName="parTx1" presStyleLbl="revTx" presStyleIdx="0" presStyleCnt="3"/>
      <dgm:spPr/>
      <dgm:t>
        <a:bodyPr/>
        <a:lstStyle/>
        <a:p>
          <a:endParaRPr lang="ru-RU"/>
        </a:p>
      </dgm:t>
    </dgm:pt>
    <dgm:pt modelId="{07987E09-67DA-4F09-980F-9B932E7B4FA2}" type="pres">
      <dgm:prSet presAssocID="{89F31E4D-AA91-45F3-8F3A-A363D5A37730}" presName="desTx1" presStyleLbl="revTx" presStyleIdx="1" presStyleCnt="3">
        <dgm:presLayoutVars>
          <dgm:bulletEnabled val="1"/>
        </dgm:presLayoutVars>
      </dgm:prSet>
      <dgm:spPr/>
      <dgm:t>
        <a:bodyPr/>
        <a:lstStyle/>
        <a:p>
          <a:endParaRPr lang="ru-RU"/>
        </a:p>
      </dgm:t>
    </dgm:pt>
    <dgm:pt modelId="{42DB9C0B-82BB-4A6A-BED5-ECD4A3814239}" type="pres">
      <dgm:prSet presAssocID="{89F31E4D-AA91-45F3-8F3A-A363D5A37730}" presName="c1" presStyleLbl="node1" presStyleIdx="0" presStyleCnt="19"/>
      <dgm:spPr/>
    </dgm:pt>
    <dgm:pt modelId="{108CF9A4-8E4E-453A-90A6-A9D047E50590}" type="pres">
      <dgm:prSet presAssocID="{89F31E4D-AA91-45F3-8F3A-A363D5A37730}" presName="c2" presStyleLbl="node1" presStyleIdx="1" presStyleCnt="19"/>
      <dgm:spPr/>
    </dgm:pt>
    <dgm:pt modelId="{EB5C7F50-AB7F-4B1A-B28E-452600E6A976}" type="pres">
      <dgm:prSet presAssocID="{89F31E4D-AA91-45F3-8F3A-A363D5A37730}" presName="c3" presStyleLbl="node1" presStyleIdx="2" presStyleCnt="19"/>
      <dgm:spPr/>
    </dgm:pt>
    <dgm:pt modelId="{AA7FDE8E-BB35-4A3D-BED2-1A42349D7DF6}" type="pres">
      <dgm:prSet presAssocID="{89F31E4D-AA91-45F3-8F3A-A363D5A37730}" presName="c4" presStyleLbl="node1" presStyleIdx="3" presStyleCnt="19"/>
      <dgm:spPr/>
    </dgm:pt>
    <dgm:pt modelId="{9904B5D9-F757-4762-B0B6-CF31C06225AE}" type="pres">
      <dgm:prSet presAssocID="{89F31E4D-AA91-45F3-8F3A-A363D5A37730}" presName="c5" presStyleLbl="node1" presStyleIdx="4" presStyleCnt="19"/>
      <dgm:spPr/>
    </dgm:pt>
    <dgm:pt modelId="{6C01030B-F8C2-41D0-AE78-41C1CAABD015}" type="pres">
      <dgm:prSet presAssocID="{89F31E4D-AA91-45F3-8F3A-A363D5A37730}" presName="c6" presStyleLbl="node1" presStyleIdx="5" presStyleCnt="19"/>
      <dgm:spPr/>
    </dgm:pt>
    <dgm:pt modelId="{0AF6277C-AF64-4601-9500-6F35C5B0189D}" type="pres">
      <dgm:prSet presAssocID="{89F31E4D-AA91-45F3-8F3A-A363D5A37730}" presName="c7" presStyleLbl="node1" presStyleIdx="6" presStyleCnt="19"/>
      <dgm:spPr/>
    </dgm:pt>
    <dgm:pt modelId="{D7E4E18D-B8C0-45A1-9E7D-AEACC8A5D20C}" type="pres">
      <dgm:prSet presAssocID="{89F31E4D-AA91-45F3-8F3A-A363D5A37730}" presName="c8" presStyleLbl="node1" presStyleIdx="7" presStyleCnt="19"/>
      <dgm:spPr/>
    </dgm:pt>
    <dgm:pt modelId="{5BBD5103-EFD3-4847-9E2F-0CB21C082FDD}" type="pres">
      <dgm:prSet presAssocID="{89F31E4D-AA91-45F3-8F3A-A363D5A37730}" presName="c9" presStyleLbl="node1" presStyleIdx="8" presStyleCnt="19"/>
      <dgm:spPr/>
    </dgm:pt>
    <dgm:pt modelId="{AA4D2A51-76E9-42A5-9702-99F0F7C102A0}" type="pres">
      <dgm:prSet presAssocID="{89F31E4D-AA91-45F3-8F3A-A363D5A37730}" presName="c10" presStyleLbl="node1" presStyleIdx="9" presStyleCnt="19"/>
      <dgm:spPr/>
    </dgm:pt>
    <dgm:pt modelId="{8DF271DB-980F-49A1-83F5-EB9DF77D0982}" type="pres">
      <dgm:prSet presAssocID="{89F31E4D-AA91-45F3-8F3A-A363D5A37730}" presName="c11" presStyleLbl="node1" presStyleIdx="10" presStyleCnt="19"/>
      <dgm:spPr/>
    </dgm:pt>
    <dgm:pt modelId="{7B4CADB1-1943-4E3D-AC77-F44B62C8851E}" type="pres">
      <dgm:prSet presAssocID="{89F31E4D-AA91-45F3-8F3A-A363D5A37730}" presName="c12" presStyleLbl="node1" presStyleIdx="11" presStyleCnt="19"/>
      <dgm:spPr/>
    </dgm:pt>
    <dgm:pt modelId="{56755FE7-6CD7-4DD7-9070-F3D97FF45034}" type="pres">
      <dgm:prSet presAssocID="{89F31E4D-AA91-45F3-8F3A-A363D5A37730}" presName="c13" presStyleLbl="node1" presStyleIdx="12" presStyleCnt="19"/>
      <dgm:spPr/>
    </dgm:pt>
    <dgm:pt modelId="{574DF921-DBB8-4163-98A3-C469EB1FC6BD}" type="pres">
      <dgm:prSet presAssocID="{89F31E4D-AA91-45F3-8F3A-A363D5A37730}" presName="c14" presStyleLbl="node1" presStyleIdx="13" presStyleCnt="19"/>
      <dgm:spPr/>
    </dgm:pt>
    <dgm:pt modelId="{48BD0F50-1E05-4C6A-9A48-0F7001899FBE}" type="pres">
      <dgm:prSet presAssocID="{89F31E4D-AA91-45F3-8F3A-A363D5A37730}" presName="c15" presStyleLbl="node1" presStyleIdx="14" presStyleCnt="19"/>
      <dgm:spPr/>
    </dgm:pt>
    <dgm:pt modelId="{5F6F1AF8-7668-414A-917B-80E668436D82}" type="pres">
      <dgm:prSet presAssocID="{89F31E4D-AA91-45F3-8F3A-A363D5A37730}" presName="c16" presStyleLbl="node1" presStyleIdx="15" presStyleCnt="19"/>
      <dgm:spPr/>
    </dgm:pt>
    <dgm:pt modelId="{0F73E9A6-4A92-42D5-9B79-BE79BF69F4B4}" type="pres">
      <dgm:prSet presAssocID="{89F31E4D-AA91-45F3-8F3A-A363D5A37730}" presName="c17" presStyleLbl="node1" presStyleIdx="16" presStyleCnt="19"/>
      <dgm:spPr/>
    </dgm:pt>
    <dgm:pt modelId="{8A94FB09-1E84-42C6-B72F-48C0CF55C816}" type="pres">
      <dgm:prSet presAssocID="{89F31E4D-AA91-45F3-8F3A-A363D5A37730}" presName="c18" presStyleLbl="node1" presStyleIdx="17" presStyleCnt="19"/>
      <dgm:spPr/>
    </dgm:pt>
    <dgm:pt modelId="{D103599C-C8D8-46C7-8737-34B18E27C02D}" type="pres">
      <dgm:prSet presAssocID="{AB08E164-026F-4AF9-91FC-2170EB70DD8B}" presName="chevronComposite1" presStyleCnt="0"/>
      <dgm:spPr/>
    </dgm:pt>
    <dgm:pt modelId="{861FB29A-9753-48E0-A701-CD2EABDF495B}" type="pres">
      <dgm:prSet presAssocID="{AB08E164-026F-4AF9-91FC-2170EB70DD8B}" presName="chevron1" presStyleLbl="sibTrans2D1" presStyleIdx="0" presStyleCnt="2"/>
      <dgm:spPr/>
    </dgm:pt>
    <dgm:pt modelId="{A1FD7D53-B757-4F76-94D7-29A5C092FE5F}" type="pres">
      <dgm:prSet presAssocID="{AB08E164-026F-4AF9-91FC-2170EB70DD8B}" presName="spChevron1" presStyleCnt="0"/>
      <dgm:spPr/>
    </dgm:pt>
    <dgm:pt modelId="{4165BAE0-A68D-4275-81A2-F3435C16FC13}" type="pres">
      <dgm:prSet presAssocID="{AB08E164-026F-4AF9-91FC-2170EB70DD8B}" presName="overlap" presStyleCnt="0"/>
      <dgm:spPr/>
    </dgm:pt>
    <dgm:pt modelId="{E71715D4-9FB1-4012-9CC3-4D586D2D3B13}" type="pres">
      <dgm:prSet presAssocID="{AB08E164-026F-4AF9-91FC-2170EB70DD8B}" presName="chevronComposite2" presStyleCnt="0"/>
      <dgm:spPr/>
    </dgm:pt>
    <dgm:pt modelId="{1EE5E406-CF42-4188-8A87-0C95DF3C2AE6}" type="pres">
      <dgm:prSet presAssocID="{AB08E164-026F-4AF9-91FC-2170EB70DD8B}" presName="chevron2" presStyleLbl="sibTrans2D1" presStyleIdx="1" presStyleCnt="2"/>
      <dgm:spPr/>
    </dgm:pt>
    <dgm:pt modelId="{8C082BC7-AD3F-4307-96B6-40EB3ED554C4}" type="pres">
      <dgm:prSet presAssocID="{AB08E164-026F-4AF9-91FC-2170EB70DD8B}" presName="spChevron2" presStyleCnt="0"/>
      <dgm:spPr/>
    </dgm:pt>
    <dgm:pt modelId="{16289116-D33A-43F3-90FA-F8E3A793D7F6}" type="pres">
      <dgm:prSet presAssocID="{1FF5E6C4-73D5-43D9-8A42-1854ACDA5E20}" presName="last" presStyleCnt="0"/>
      <dgm:spPr/>
    </dgm:pt>
    <dgm:pt modelId="{0E3B9F63-9EF5-4567-BDBF-6B5B17C328F1}" type="pres">
      <dgm:prSet presAssocID="{1FF5E6C4-73D5-43D9-8A42-1854ACDA5E20}" presName="circleTx" presStyleLbl="node1" presStyleIdx="18" presStyleCnt="19"/>
      <dgm:spPr/>
      <dgm:t>
        <a:bodyPr/>
        <a:lstStyle/>
        <a:p>
          <a:endParaRPr lang="ru-RU"/>
        </a:p>
      </dgm:t>
    </dgm:pt>
    <dgm:pt modelId="{F984D15E-93C4-4979-A049-4E79A5B1B55B}" type="pres">
      <dgm:prSet presAssocID="{1FF5E6C4-73D5-43D9-8A42-1854ACDA5E20}" presName="desTxN" presStyleLbl="revTx" presStyleIdx="2" presStyleCnt="3">
        <dgm:presLayoutVars>
          <dgm:bulletEnabled val="1"/>
        </dgm:presLayoutVars>
      </dgm:prSet>
      <dgm:spPr/>
      <dgm:t>
        <a:bodyPr/>
        <a:lstStyle/>
        <a:p>
          <a:endParaRPr lang="ru-RU"/>
        </a:p>
      </dgm:t>
    </dgm:pt>
    <dgm:pt modelId="{681602A6-D6D4-463E-9E3C-115AA8D04B88}" type="pres">
      <dgm:prSet presAssocID="{1FF5E6C4-73D5-43D9-8A42-1854ACDA5E20}" presName="spN" presStyleCnt="0"/>
      <dgm:spPr/>
    </dgm:pt>
  </dgm:ptLst>
  <dgm:cxnLst>
    <dgm:cxn modelId="{40BEE1FD-4DBA-4ED4-A520-893DDBBB08E4}" srcId="{1FF5E6C4-73D5-43D9-8A42-1854ACDA5E20}" destId="{76F209D8-9C74-459D-B03C-2E525F7AA38D}" srcOrd="0" destOrd="0" parTransId="{A5D1259A-04D0-4796-9A67-8AA68798733E}" sibTransId="{24848892-06DB-4CC5-A5B2-4C585B2C74D3}"/>
    <dgm:cxn modelId="{6F6165E3-85CC-4B87-B496-6E5079B986A5}" srcId="{992614B5-C658-49E5-AC92-EBA78FAF64E3}" destId="{1FF5E6C4-73D5-43D9-8A42-1854ACDA5E20}" srcOrd="1" destOrd="0" parTransId="{4384CDFB-B397-423F-9552-A5600B9AB0E7}" sibTransId="{3B4AFA53-7EFF-4F69-A863-A39EBBC11EAC}"/>
    <dgm:cxn modelId="{653F9BE1-F6EA-4584-B43D-C5E94BEB0FAC}" srcId="{89F31E4D-AA91-45F3-8F3A-A363D5A37730}" destId="{1EDA7947-93F0-4A1E-858B-C972D72687A6}" srcOrd="0" destOrd="0" parTransId="{CA456CB7-3E9E-4B2A-A39D-BCB7F9B92FCF}" sibTransId="{D592E825-3472-4ED0-B577-B61CCF04516A}"/>
    <dgm:cxn modelId="{2D278B2C-CF91-4CB2-8C1B-E46B562724D5}" type="presOf" srcId="{89F31E4D-AA91-45F3-8F3A-A363D5A37730}" destId="{8A4EB2B2-8700-4C53-9EB7-F3DE24ECE8B9}" srcOrd="0" destOrd="0" presId="urn:microsoft.com/office/officeart/2009/3/layout/RandomtoResultProcess"/>
    <dgm:cxn modelId="{AB3A6A45-5B8E-43C1-A755-A7CE37C85487}" type="presOf" srcId="{992614B5-C658-49E5-AC92-EBA78FAF64E3}" destId="{76C004BB-E07E-44BB-8FD1-304F9BF2E05D}" srcOrd="0" destOrd="0" presId="urn:microsoft.com/office/officeart/2009/3/layout/RandomtoResultProcess"/>
    <dgm:cxn modelId="{D15BB985-9441-467B-897B-C538427B2BCA}" type="presOf" srcId="{1FF5E6C4-73D5-43D9-8A42-1854ACDA5E20}" destId="{0E3B9F63-9EF5-4567-BDBF-6B5B17C328F1}" srcOrd="0" destOrd="0" presId="urn:microsoft.com/office/officeart/2009/3/layout/RandomtoResultProcess"/>
    <dgm:cxn modelId="{2F97AA87-EF2B-4B2B-A9D8-AFD5FA22FCDB}" srcId="{992614B5-C658-49E5-AC92-EBA78FAF64E3}" destId="{89F31E4D-AA91-45F3-8F3A-A363D5A37730}" srcOrd="0" destOrd="0" parTransId="{558018D9-745B-4581-8E5B-E33BBBBA6A3C}" sibTransId="{AB08E164-026F-4AF9-91FC-2170EB70DD8B}"/>
    <dgm:cxn modelId="{15BD7D8B-DEA8-4665-B1B3-577A36187F85}" type="presOf" srcId="{76F209D8-9C74-459D-B03C-2E525F7AA38D}" destId="{F984D15E-93C4-4979-A049-4E79A5B1B55B}" srcOrd="0" destOrd="0" presId="urn:microsoft.com/office/officeart/2009/3/layout/RandomtoResultProcess"/>
    <dgm:cxn modelId="{88339CDC-5441-4EC2-BA86-E7F3F3BD47C1}" type="presOf" srcId="{1EDA7947-93F0-4A1E-858B-C972D72687A6}" destId="{07987E09-67DA-4F09-980F-9B932E7B4FA2}" srcOrd="0" destOrd="0" presId="urn:microsoft.com/office/officeart/2009/3/layout/RandomtoResultProcess"/>
    <dgm:cxn modelId="{CEA5ADE4-3505-4244-BDA1-73FC8AACA2BC}" type="presParOf" srcId="{76C004BB-E07E-44BB-8FD1-304F9BF2E05D}" destId="{F7F67C31-3025-48E1-865F-5F4BEC8BB0FA}" srcOrd="0" destOrd="0" presId="urn:microsoft.com/office/officeart/2009/3/layout/RandomtoResultProcess"/>
    <dgm:cxn modelId="{C63F5420-BA0D-4CE5-B9F5-30A0936C3417}" type="presParOf" srcId="{F7F67C31-3025-48E1-865F-5F4BEC8BB0FA}" destId="{8A4EB2B2-8700-4C53-9EB7-F3DE24ECE8B9}" srcOrd="0" destOrd="0" presId="urn:microsoft.com/office/officeart/2009/3/layout/RandomtoResultProcess"/>
    <dgm:cxn modelId="{FF942247-3B27-4FE3-B9CA-DD8B12B9BE41}" type="presParOf" srcId="{F7F67C31-3025-48E1-865F-5F4BEC8BB0FA}" destId="{07987E09-67DA-4F09-980F-9B932E7B4FA2}" srcOrd="1" destOrd="0" presId="urn:microsoft.com/office/officeart/2009/3/layout/RandomtoResultProcess"/>
    <dgm:cxn modelId="{2D599677-0A4A-47C0-973D-B3692797C6E8}" type="presParOf" srcId="{F7F67C31-3025-48E1-865F-5F4BEC8BB0FA}" destId="{42DB9C0B-82BB-4A6A-BED5-ECD4A3814239}" srcOrd="2" destOrd="0" presId="urn:microsoft.com/office/officeart/2009/3/layout/RandomtoResultProcess"/>
    <dgm:cxn modelId="{F3AED5E2-C068-40D9-A45B-96B7F61C74EB}" type="presParOf" srcId="{F7F67C31-3025-48E1-865F-5F4BEC8BB0FA}" destId="{108CF9A4-8E4E-453A-90A6-A9D047E50590}" srcOrd="3" destOrd="0" presId="urn:microsoft.com/office/officeart/2009/3/layout/RandomtoResultProcess"/>
    <dgm:cxn modelId="{284BFD86-F3E2-4C31-BE1F-B9D90C4FF0FA}" type="presParOf" srcId="{F7F67C31-3025-48E1-865F-5F4BEC8BB0FA}" destId="{EB5C7F50-AB7F-4B1A-B28E-452600E6A976}" srcOrd="4" destOrd="0" presId="urn:microsoft.com/office/officeart/2009/3/layout/RandomtoResultProcess"/>
    <dgm:cxn modelId="{E5594AF1-EF9C-488C-B38B-E07E2514BF01}" type="presParOf" srcId="{F7F67C31-3025-48E1-865F-5F4BEC8BB0FA}" destId="{AA7FDE8E-BB35-4A3D-BED2-1A42349D7DF6}" srcOrd="5" destOrd="0" presId="urn:microsoft.com/office/officeart/2009/3/layout/RandomtoResultProcess"/>
    <dgm:cxn modelId="{1699AB4B-7884-42D2-9164-28CE64021DB2}" type="presParOf" srcId="{F7F67C31-3025-48E1-865F-5F4BEC8BB0FA}" destId="{9904B5D9-F757-4762-B0B6-CF31C06225AE}" srcOrd="6" destOrd="0" presId="urn:microsoft.com/office/officeart/2009/3/layout/RandomtoResultProcess"/>
    <dgm:cxn modelId="{719A0BFA-FDA0-4619-BB4F-6A5355B61A30}" type="presParOf" srcId="{F7F67C31-3025-48E1-865F-5F4BEC8BB0FA}" destId="{6C01030B-F8C2-41D0-AE78-41C1CAABD015}" srcOrd="7" destOrd="0" presId="urn:microsoft.com/office/officeart/2009/3/layout/RandomtoResultProcess"/>
    <dgm:cxn modelId="{CFCB29A7-5776-406C-842F-DFBBAF6EBE02}" type="presParOf" srcId="{F7F67C31-3025-48E1-865F-5F4BEC8BB0FA}" destId="{0AF6277C-AF64-4601-9500-6F35C5B0189D}" srcOrd="8" destOrd="0" presId="urn:microsoft.com/office/officeart/2009/3/layout/RandomtoResultProcess"/>
    <dgm:cxn modelId="{5B205F2E-63A9-4CDA-BEEA-8297BEAF1D0C}" type="presParOf" srcId="{F7F67C31-3025-48E1-865F-5F4BEC8BB0FA}" destId="{D7E4E18D-B8C0-45A1-9E7D-AEACC8A5D20C}" srcOrd="9" destOrd="0" presId="urn:microsoft.com/office/officeart/2009/3/layout/RandomtoResultProcess"/>
    <dgm:cxn modelId="{29C97348-B832-49D7-A3AC-84C3DDDC004A}" type="presParOf" srcId="{F7F67C31-3025-48E1-865F-5F4BEC8BB0FA}" destId="{5BBD5103-EFD3-4847-9E2F-0CB21C082FDD}" srcOrd="10" destOrd="0" presId="urn:microsoft.com/office/officeart/2009/3/layout/RandomtoResultProcess"/>
    <dgm:cxn modelId="{64B52712-05AE-452A-81BC-46895EB0EEB4}" type="presParOf" srcId="{F7F67C31-3025-48E1-865F-5F4BEC8BB0FA}" destId="{AA4D2A51-76E9-42A5-9702-99F0F7C102A0}" srcOrd="11" destOrd="0" presId="urn:microsoft.com/office/officeart/2009/3/layout/RandomtoResultProcess"/>
    <dgm:cxn modelId="{D90BE2BA-7C1B-44C7-8C29-8B9087CC52D6}" type="presParOf" srcId="{F7F67C31-3025-48E1-865F-5F4BEC8BB0FA}" destId="{8DF271DB-980F-49A1-83F5-EB9DF77D0982}" srcOrd="12" destOrd="0" presId="urn:microsoft.com/office/officeart/2009/3/layout/RandomtoResultProcess"/>
    <dgm:cxn modelId="{9B421951-6EFB-45E8-9770-C43E0D1C0C88}" type="presParOf" srcId="{F7F67C31-3025-48E1-865F-5F4BEC8BB0FA}" destId="{7B4CADB1-1943-4E3D-AC77-F44B62C8851E}" srcOrd="13" destOrd="0" presId="urn:microsoft.com/office/officeart/2009/3/layout/RandomtoResultProcess"/>
    <dgm:cxn modelId="{458B68A5-D106-4E0C-A080-53D187088C88}" type="presParOf" srcId="{F7F67C31-3025-48E1-865F-5F4BEC8BB0FA}" destId="{56755FE7-6CD7-4DD7-9070-F3D97FF45034}" srcOrd="14" destOrd="0" presId="urn:microsoft.com/office/officeart/2009/3/layout/RandomtoResultProcess"/>
    <dgm:cxn modelId="{AE7C55DC-9929-4CC3-A709-48D3F6597572}" type="presParOf" srcId="{F7F67C31-3025-48E1-865F-5F4BEC8BB0FA}" destId="{574DF921-DBB8-4163-98A3-C469EB1FC6BD}" srcOrd="15" destOrd="0" presId="urn:microsoft.com/office/officeart/2009/3/layout/RandomtoResultProcess"/>
    <dgm:cxn modelId="{38D43F04-2978-4E8D-8210-CB4E8C4D03E3}" type="presParOf" srcId="{F7F67C31-3025-48E1-865F-5F4BEC8BB0FA}" destId="{48BD0F50-1E05-4C6A-9A48-0F7001899FBE}" srcOrd="16" destOrd="0" presId="urn:microsoft.com/office/officeart/2009/3/layout/RandomtoResultProcess"/>
    <dgm:cxn modelId="{3CC65E4A-2802-4E81-BB66-CD1062AF1A65}" type="presParOf" srcId="{F7F67C31-3025-48E1-865F-5F4BEC8BB0FA}" destId="{5F6F1AF8-7668-414A-917B-80E668436D82}" srcOrd="17" destOrd="0" presId="urn:microsoft.com/office/officeart/2009/3/layout/RandomtoResultProcess"/>
    <dgm:cxn modelId="{3A02A838-E5E7-4548-BDC0-41858AAC5FEB}" type="presParOf" srcId="{F7F67C31-3025-48E1-865F-5F4BEC8BB0FA}" destId="{0F73E9A6-4A92-42D5-9B79-BE79BF69F4B4}" srcOrd="18" destOrd="0" presId="urn:microsoft.com/office/officeart/2009/3/layout/RandomtoResultProcess"/>
    <dgm:cxn modelId="{80661130-36AC-49CF-BC13-E8D590115728}" type="presParOf" srcId="{F7F67C31-3025-48E1-865F-5F4BEC8BB0FA}" destId="{8A94FB09-1E84-42C6-B72F-48C0CF55C816}" srcOrd="19" destOrd="0" presId="urn:microsoft.com/office/officeart/2009/3/layout/RandomtoResultProcess"/>
    <dgm:cxn modelId="{F885EA33-2540-4BE8-AAE7-1962BEC87E8A}" type="presParOf" srcId="{76C004BB-E07E-44BB-8FD1-304F9BF2E05D}" destId="{D103599C-C8D8-46C7-8737-34B18E27C02D}" srcOrd="1" destOrd="0" presId="urn:microsoft.com/office/officeart/2009/3/layout/RandomtoResultProcess"/>
    <dgm:cxn modelId="{09F4BA82-8212-45BF-891A-88835AA57058}" type="presParOf" srcId="{D103599C-C8D8-46C7-8737-34B18E27C02D}" destId="{861FB29A-9753-48E0-A701-CD2EABDF495B}" srcOrd="0" destOrd="0" presId="urn:microsoft.com/office/officeart/2009/3/layout/RandomtoResultProcess"/>
    <dgm:cxn modelId="{E19348CE-A18C-4796-8029-B8C13D64C24B}" type="presParOf" srcId="{D103599C-C8D8-46C7-8737-34B18E27C02D}" destId="{A1FD7D53-B757-4F76-94D7-29A5C092FE5F}" srcOrd="1" destOrd="0" presId="urn:microsoft.com/office/officeart/2009/3/layout/RandomtoResultProcess"/>
    <dgm:cxn modelId="{1B3F04D1-E3D5-436F-85B0-99ADD7D45485}" type="presParOf" srcId="{76C004BB-E07E-44BB-8FD1-304F9BF2E05D}" destId="{4165BAE0-A68D-4275-81A2-F3435C16FC13}" srcOrd="2" destOrd="0" presId="urn:microsoft.com/office/officeart/2009/3/layout/RandomtoResultProcess"/>
    <dgm:cxn modelId="{DCD932FD-8E2A-48E8-A15C-9FDCCE238CC4}" type="presParOf" srcId="{76C004BB-E07E-44BB-8FD1-304F9BF2E05D}" destId="{E71715D4-9FB1-4012-9CC3-4D586D2D3B13}" srcOrd="3" destOrd="0" presId="urn:microsoft.com/office/officeart/2009/3/layout/RandomtoResultProcess"/>
    <dgm:cxn modelId="{EB96A97D-DAEF-43D3-A70E-AEBA8C36F0F0}" type="presParOf" srcId="{E71715D4-9FB1-4012-9CC3-4D586D2D3B13}" destId="{1EE5E406-CF42-4188-8A87-0C95DF3C2AE6}" srcOrd="0" destOrd="0" presId="urn:microsoft.com/office/officeart/2009/3/layout/RandomtoResultProcess"/>
    <dgm:cxn modelId="{8C52DA58-DAD4-47F6-B0E4-0995BFE9394B}" type="presParOf" srcId="{E71715D4-9FB1-4012-9CC3-4D586D2D3B13}" destId="{8C082BC7-AD3F-4307-96B6-40EB3ED554C4}" srcOrd="1" destOrd="0" presId="urn:microsoft.com/office/officeart/2009/3/layout/RandomtoResultProcess"/>
    <dgm:cxn modelId="{6FABBE3A-207C-421B-97D8-99C30D50F238}" type="presParOf" srcId="{76C004BB-E07E-44BB-8FD1-304F9BF2E05D}" destId="{16289116-D33A-43F3-90FA-F8E3A793D7F6}" srcOrd="4" destOrd="0" presId="urn:microsoft.com/office/officeart/2009/3/layout/RandomtoResultProcess"/>
    <dgm:cxn modelId="{1CA0B0AC-EC51-43ED-BE87-045DE167868C}" type="presParOf" srcId="{16289116-D33A-43F3-90FA-F8E3A793D7F6}" destId="{0E3B9F63-9EF5-4567-BDBF-6B5B17C328F1}" srcOrd="0" destOrd="0" presId="urn:microsoft.com/office/officeart/2009/3/layout/RandomtoResultProcess"/>
    <dgm:cxn modelId="{3796A43D-B4F0-4EA9-A84A-40C7B6ED1007}" type="presParOf" srcId="{16289116-D33A-43F3-90FA-F8E3A793D7F6}" destId="{F984D15E-93C4-4979-A049-4E79A5B1B55B}" srcOrd="1" destOrd="0" presId="urn:microsoft.com/office/officeart/2009/3/layout/RandomtoResultProcess"/>
    <dgm:cxn modelId="{25BA91A3-8D49-4C34-B99B-39DE6D2952D7}" type="presParOf" srcId="{16289116-D33A-43F3-90FA-F8E3A793D7F6}" destId="{681602A6-D6D4-463E-9E3C-115AA8D04B88}"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6C2EC34-575A-4C3A-B55C-962A40ABB84B}" type="doc">
      <dgm:prSet loTypeId="urn:microsoft.com/office/officeart/2008/layout/VerticalCurvedList" loCatId="list" qsTypeId="urn:microsoft.com/office/officeart/2005/8/quickstyle/simple5" qsCatId="simple" csTypeId="urn:microsoft.com/office/officeart/2005/8/colors/colorful1" csCatId="colorful" phldr="1"/>
      <dgm:spPr/>
      <dgm:t>
        <a:bodyPr/>
        <a:lstStyle/>
        <a:p>
          <a:endParaRPr lang="ru-RU"/>
        </a:p>
      </dgm:t>
    </dgm:pt>
    <dgm:pt modelId="{DCE2B414-FD51-45B2-B2DF-5B2880671C01}">
      <dgm:prSet phldrT="[Текст]" custT="1"/>
      <dgm:spPr/>
      <dgm:t>
        <a:bodyPr/>
        <a:lstStyle/>
        <a:p>
          <a:r>
            <a:rPr lang="en-US" sz="2800" b="1" dirty="0" smtClean="0">
              <a:solidFill>
                <a:schemeClr val="tx1">
                  <a:lumMod val="85000"/>
                  <a:lumOff val="15000"/>
                </a:schemeClr>
              </a:solidFill>
            </a:rPr>
            <a:t>jus </a:t>
          </a:r>
          <a:r>
            <a:rPr lang="en-US" sz="2800" b="1" dirty="0" err="1" smtClean="0">
              <a:solidFill>
                <a:schemeClr val="tx1">
                  <a:lumMod val="85000"/>
                  <a:lumOff val="15000"/>
                </a:schemeClr>
              </a:solidFill>
            </a:rPr>
            <a:t>conubii</a:t>
          </a:r>
          <a:endParaRPr lang="ru-RU" sz="2800" dirty="0">
            <a:solidFill>
              <a:schemeClr val="tx1">
                <a:lumMod val="85000"/>
                <a:lumOff val="15000"/>
              </a:schemeClr>
            </a:solidFill>
          </a:endParaRPr>
        </a:p>
      </dgm:t>
    </dgm:pt>
    <dgm:pt modelId="{10006E99-5ADF-4966-B6CF-47988C704BA8}" type="parTrans" cxnId="{F01524F5-D37E-421B-9E2A-ADE5536722E3}">
      <dgm:prSet/>
      <dgm:spPr/>
      <dgm:t>
        <a:bodyPr/>
        <a:lstStyle/>
        <a:p>
          <a:endParaRPr lang="ru-RU"/>
        </a:p>
      </dgm:t>
    </dgm:pt>
    <dgm:pt modelId="{EBC733B5-A25B-4B4A-B680-47BEE9FCC094}" type="sibTrans" cxnId="{F01524F5-D37E-421B-9E2A-ADE5536722E3}">
      <dgm:prSet/>
      <dgm:spPr/>
      <dgm:t>
        <a:bodyPr/>
        <a:lstStyle/>
        <a:p>
          <a:endParaRPr lang="ru-RU"/>
        </a:p>
      </dgm:t>
    </dgm:pt>
    <dgm:pt modelId="{5BB65B9B-DA87-4039-AAE0-31CAB846ED30}">
      <dgm:prSet phldrT="[Текст]" custT="1"/>
      <dgm:spPr/>
      <dgm:t>
        <a:bodyPr/>
        <a:lstStyle/>
        <a:p>
          <a:r>
            <a:rPr lang="en-US" sz="2800" b="1" dirty="0" smtClean="0">
              <a:solidFill>
                <a:schemeClr val="tx1">
                  <a:lumMod val="85000"/>
                  <a:lumOff val="15000"/>
                </a:schemeClr>
              </a:solidFill>
            </a:rPr>
            <a:t>jus </a:t>
          </a:r>
          <a:r>
            <a:rPr lang="en-US" sz="2800" b="1" dirty="0" err="1" smtClean="0">
              <a:solidFill>
                <a:schemeClr val="tx1">
                  <a:lumMod val="85000"/>
                  <a:lumOff val="15000"/>
                </a:schemeClr>
              </a:solidFill>
            </a:rPr>
            <a:t>commercii</a:t>
          </a:r>
          <a:endParaRPr lang="ru-RU" sz="2800" dirty="0">
            <a:solidFill>
              <a:schemeClr val="tx1">
                <a:lumMod val="85000"/>
                <a:lumOff val="15000"/>
              </a:schemeClr>
            </a:solidFill>
          </a:endParaRPr>
        </a:p>
      </dgm:t>
    </dgm:pt>
    <dgm:pt modelId="{E81DC74C-D6EA-4D3E-AB5F-6C2D86ACA812}" type="parTrans" cxnId="{68645DF2-A956-4D34-86E6-598F403CC74C}">
      <dgm:prSet/>
      <dgm:spPr/>
      <dgm:t>
        <a:bodyPr/>
        <a:lstStyle/>
        <a:p>
          <a:endParaRPr lang="ru-RU"/>
        </a:p>
      </dgm:t>
    </dgm:pt>
    <dgm:pt modelId="{FADF138C-3E33-4198-B814-28315869751A}" type="sibTrans" cxnId="{68645DF2-A956-4D34-86E6-598F403CC74C}">
      <dgm:prSet/>
      <dgm:spPr/>
      <dgm:t>
        <a:bodyPr/>
        <a:lstStyle/>
        <a:p>
          <a:endParaRPr lang="ru-RU"/>
        </a:p>
      </dgm:t>
    </dgm:pt>
    <dgm:pt modelId="{E360850B-FD33-4C42-84E6-97EAFE381BC7}">
      <dgm:prSet phldrT="[Текст]" custT="1"/>
      <dgm:spPr/>
      <dgm:t>
        <a:bodyPr/>
        <a:lstStyle/>
        <a:p>
          <a:r>
            <a:rPr lang="en-US" sz="2800" b="1" dirty="0" err="1" smtClean="0">
              <a:solidFill>
                <a:schemeClr val="tx1">
                  <a:lumMod val="85000"/>
                  <a:lumOff val="15000"/>
                </a:schemeClr>
              </a:solidFill>
            </a:rPr>
            <a:t>testamenti</a:t>
          </a:r>
          <a:r>
            <a:rPr lang="en-US" sz="2800" b="1" dirty="0" smtClean="0">
              <a:solidFill>
                <a:schemeClr val="tx1">
                  <a:lumMod val="85000"/>
                  <a:lumOff val="15000"/>
                </a:schemeClr>
              </a:solidFill>
            </a:rPr>
            <a:t> </a:t>
          </a:r>
          <a:r>
            <a:rPr lang="en-US" sz="2800" b="1" dirty="0" err="1" smtClean="0">
              <a:solidFill>
                <a:schemeClr val="tx1">
                  <a:lumMod val="85000"/>
                  <a:lumOff val="15000"/>
                </a:schemeClr>
              </a:solidFill>
            </a:rPr>
            <a:t>factio</a:t>
          </a:r>
          <a:endParaRPr lang="ru-RU" sz="2800" dirty="0">
            <a:solidFill>
              <a:schemeClr val="tx1">
                <a:lumMod val="85000"/>
                <a:lumOff val="15000"/>
              </a:schemeClr>
            </a:solidFill>
          </a:endParaRPr>
        </a:p>
      </dgm:t>
    </dgm:pt>
    <dgm:pt modelId="{1C8DD0E1-A09A-4620-929A-B52AFB53267D}" type="parTrans" cxnId="{92C82312-6400-4A8F-BED7-68724A2DD258}">
      <dgm:prSet/>
      <dgm:spPr/>
      <dgm:t>
        <a:bodyPr/>
        <a:lstStyle/>
        <a:p>
          <a:endParaRPr lang="ru-RU"/>
        </a:p>
      </dgm:t>
    </dgm:pt>
    <dgm:pt modelId="{BB21E7ED-C00C-423B-B923-FCEA2755B955}" type="sibTrans" cxnId="{92C82312-6400-4A8F-BED7-68724A2DD258}">
      <dgm:prSet/>
      <dgm:spPr/>
      <dgm:t>
        <a:bodyPr/>
        <a:lstStyle/>
        <a:p>
          <a:endParaRPr lang="ru-RU"/>
        </a:p>
      </dgm:t>
    </dgm:pt>
    <dgm:pt modelId="{A733EFC9-BFB5-4219-B335-B8846ADF1E38}">
      <dgm:prSet phldrT="[Текст]" custT="1"/>
      <dgm:spPr/>
      <dgm:t>
        <a:bodyPr/>
        <a:lstStyle/>
        <a:p>
          <a:r>
            <a:rPr lang="en-US" sz="2800" b="1" dirty="0" err="1" smtClean="0">
              <a:solidFill>
                <a:schemeClr val="tx1">
                  <a:lumMod val="85000"/>
                  <a:lumOff val="15000"/>
                </a:schemeClr>
              </a:solidFill>
            </a:rPr>
            <a:t>legis</a:t>
          </a:r>
          <a:r>
            <a:rPr lang="en-US" sz="2800" b="1" dirty="0" smtClean="0">
              <a:solidFill>
                <a:schemeClr val="tx1">
                  <a:lumMod val="85000"/>
                  <a:lumOff val="15000"/>
                </a:schemeClr>
              </a:solidFill>
            </a:rPr>
            <a:t> </a:t>
          </a:r>
          <a:r>
            <a:rPr lang="en-US" sz="2800" b="1" dirty="0" err="1" smtClean="0">
              <a:solidFill>
                <a:schemeClr val="tx1">
                  <a:lumMod val="85000"/>
                  <a:lumOff val="15000"/>
                </a:schemeClr>
              </a:solidFill>
            </a:rPr>
            <a:t>actio</a:t>
          </a:r>
          <a:endParaRPr lang="ru-RU" sz="2800" dirty="0">
            <a:solidFill>
              <a:schemeClr val="tx1">
                <a:lumMod val="85000"/>
                <a:lumOff val="15000"/>
              </a:schemeClr>
            </a:solidFill>
          </a:endParaRPr>
        </a:p>
      </dgm:t>
    </dgm:pt>
    <dgm:pt modelId="{EA0A8475-E9E3-4914-8BB7-4A19DD8A508E}" type="parTrans" cxnId="{22596E74-4CA3-49AC-9167-F0A957166C3F}">
      <dgm:prSet/>
      <dgm:spPr/>
      <dgm:t>
        <a:bodyPr/>
        <a:lstStyle/>
        <a:p>
          <a:endParaRPr lang="ru-RU"/>
        </a:p>
      </dgm:t>
    </dgm:pt>
    <dgm:pt modelId="{68DECA2D-920A-4467-8B96-4B200586461D}" type="sibTrans" cxnId="{22596E74-4CA3-49AC-9167-F0A957166C3F}">
      <dgm:prSet/>
      <dgm:spPr/>
      <dgm:t>
        <a:bodyPr/>
        <a:lstStyle/>
        <a:p>
          <a:endParaRPr lang="ru-RU"/>
        </a:p>
      </dgm:t>
    </dgm:pt>
    <dgm:pt modelId="{3E8EA634-8D90-4FC4-A5AE-B7CDBAA7CA5F}" type="pres">
      <dgm:prSet presAssocID="{46C2EC34-575A-4C3A-B55C-962A40ABB84B}" presName="Name0" presStyleCnt="0">
        <dgm:presLayoutVars>
          <dgm:chMax val="7"/>
          <dgm:chPref val="7"/>
          <dgm:dir/>
        </dgm:presLayoutVars>
      </dgm:prSet>
      <dgm:spPr/>
      <dgm:t>
        <a:bodyPr/>
        <a:lstStyle/>
        <a:p>
          <a:endParaRPr lang="ru-RU"/>
        </a:p>
      </dgm:t>
    </dgm:pt>
    <dgm:pt modelId="{E50BA1F8-3819-413A-8609-7081459BCE11}" type="pres">
      <dgm:prSet presAssocID="{46C2EC34-575A-4C3A-B55C-962A40ABB84B}" presName="Name1" presStyleCnt="0"/>
      <dgm:spPr/>
    </dgm:pt>
    <dgm:pt modelId="{67264F11-69E1-4FEF-B55D-5AEDE6B2641C}" type="pres">
      <dgm:prSet presAssocID="{46C2EC34-575A-4C3A-B55C-962A40ABB84B}" presName="cycle" presStyleCnt="0"/>
      <dgm:spPr/>
    </dgm:pt>
    <dgm:pt modelId="{97DBE453-86E5-40E8-AF3D-252352940EC6}" type="pres">
      <dgm:prSet presAssocID="{46C2EC34-575A-4C3A-B55C-962A40ABB84B}" presName="srcNode" presStyleLbl="node1" presStyleIdx="0" presStyleCnt="4"/>
      <dgm:spPr/>
    </dgm:pt>
    <dgm:pt modelId="{B5A7E118-F573-45E2-A795-C161A1630E11}" type="pres">
      <dgm:prSet presAssocID="{46C2EC34-575A-4C3A-B55C-962A40ABB84B}" presName="conn" presStyleLbl="parChTrans1D2" presStyleIdx="0" presStyleCnt="1"/>
      <dgm:spPr/>
      <dgm:t>
        <a:bodyPr/>
        <a:lstStyle/>
        <a:p>
          <a:endParaRPr lang="ru-RU"/>
        </a:p>
      </dgm:t>
    </dgm:pt>
    <dgm:pt modelId="{D5E55766-9DC9-4903-8722-05E55D2B1662}" type="pres">
      <dgm:prSet presAssocID="{46C2EC34-575A-4C3A-B55C-962A40ABB84B}" presName="extraNode" presStyleLbl="node1" presStyleIdx="0" presStyleCnt="4"/>
      <dgm:spPr/>
    </dgm:pt>
    <dgm:pt modelId="{25B6A6AC-5C4A-4072-8798-E4E1BCD0CD5C}" type="pres">
      <dgm:prSet presAssocID="{46C2EC34-575A-4C3A-B55C-962A40ABB84B}" presName="dstNode" presStyleLbl="node1" presStyleIdx="0" presStyleCnt="4"/>
      <dgm:spPr/>
    </dgm:pt>
    <dgm:pt modelId="{89B8971C-A482-4B75-92BB-168A5E5CA9A7}" type="pres">
      <dgm:prSet presAssocID="{DCE2B414-FD51-45B2-B2DF-5B2880671C01}" presName="text_1" presStyleLbl="node1" presStyleIdx="0" presStyleCnt="4">
        <dgm:presLayoutVars>
          <dgm:bulletEnabled val="1"/>
        </dgm:presLayoutVars>
      </dgm:prSet>
      <dgm:spPr/>
      <dgm:t>
        <a:bodyPr/>
        <a:lstStyle/>
        <a:p>
          <a:endParaRPr lang="ru-RU"/>
        </a:p>
      </dgm:t>
    </dgm:pt>
    <dgm:pt modelId="{E80B9832-F7C1-4F60-98DF-B689487DB19F}" type="pres">
      <dgm:prSet presAssocID="{DCE2B414-FD51-45B2-B2DF-5B2880671C01}" presName="accent_1" presStyleCnt="0"/>
      <dgm:spPr/>
    </dgm:pt>
    <dgm:pt modelId="{47584C99-0FDC-49C5-8333-E9A2824674BE}" type="pres">
      <dgm:prSet presAssocID="{DCE2B414-FD51-45B2-B2DF-5B2880671C01}" presName="accentRepeatNode" presStyleLbl="solidFgAcc1" presStyleIdx="0" presStyleCnt="4"/>
      <dgm:spPr/>
    </dgm:pt>
    <dgm:pt modelId="{89C0B690-1F5B-4400-9866-2944E263906D}" type="pres">
      <dgm:prSet presAssocID="{5BB65B9B-DA87-4039-AAE0-31CAB846ED30}" presName="text_2" presStyleLbl="node1" presStyleIdx="1" presStyleCnt="4">
        <dgm:presLayoutVars>
          <dgm:bulletEnabled val="1"/>
        </dgm:presLayoutVars>
      </dgm:prSet>
      <dgm:spPr/>
      <dgm:t>
        <a:bodyPr/>
        <a:lstStyle/>
        <a:p>
          <a:endParaRPr lang="ru-RU"/>
        </a:p>
      </dgm:t>
    </dgm:pt>
    <dgm:pt modelId="{D929DD73-41D3-4C6D-A5ED-AA0ED3943779}" type="pres">
      <dgm:prSet presAssocID="{5BB65B9B-DA87-4039-AAE0-31CAB846ED30}" presName="accent_2" presStyleCnt="0"/>
      <dgm:spPr/>
    </dgm:pt>
    <dgm:pt modelId="{AC403A6D-6B87-47E2-BCE9-B91F4A73303C}" type="pres">
      <dgm:prSet presAssocID="{5BB65B9B-DA87-4039-AAE0-31CAB846ED30}" presName="accentRepeatNode" presStyleLbl="solidFgAcc1" presStyleIdx="1" presStyleCnt="4"/>
      <dgm:spPr/>
    </dgm:pt>
    <dgm:pt modelId="{6432E7D3-8834-42EC-ABBF-42F7C5A6FB9D}" type="pres">
      <dgm:prSet presAssocID="{E360850B-FD33-4C42-84E6-97EAFE381BC7}" presName="text_3" presStyleLbl="node1" presStyleIdx="2" presStyleCnt="4">
        <dgm:presLayoutVars>
          <dgm:bulletEnabled val="1"/>
        </dgm:presLayoutVars>
      </dgm:prSet>
      <dgm:spPr/>
      <dgm:t>
        <a:bodyPr/>
        <a:lstStyle/>
        <a:p>
          <a:endParaRPr lang="ru-RU"/>
        </a:p>
      </dgm:t>
    </dgm:pt>
    <dgm:pt modelId="{359EBF50-1530-4AC0-A7A7-47DAD4341DA5}" type="pres">
      <dgm:prSet presAssocID="{E360850B-FD33-4C42-84E6-97EAFE381BC7}" presName="accent_3" presStyleCnt="0"/>
      <dgm:spPr/>
    </dgm:pt>
    <dgm:pt modelId="{15AF35E8-109F-4C7D-9137-1ECDEEE4270B}" type="pres">
      <dgm:prSet presAssocID="{E360850B-FD33-4C42-84E6-97EAFE381BC7}" presName="accentRepeatNode" presStyleLbl="solidFgAcc1" presStyleIdx="2" presStyleCnt="4"/>
      <dgm:spPr/>
    </dgm:pt>
    <dgm:pt modelId="{61619A0F-6BC3-4A8F-986A-D0EEDDA9B45D}" type="pres">
      <dgm:prSet presAssocID="{A733EFC9-BFB5-4219-B335-B8846ADF1E38}" presName="text_4" presStyleLbl="node1" presStyleIdx="3" presStyleCnt="4">
        <dgm:presLayoutVars>
          <dgm:bulletEnabled val="1"/>
        </dgm:presLayoutVars>
      </dgm:prSet>
      <dgm:spPr/>
      <dgm:t>
        <a:bodyPr/>
        <a:lstStyle/>
        <a:p>
          <a:endParaRPr lang="ru-RU"/>
        </a:p>
      </dgm:t>
    </dgm:pt>
    <dgm:pt modelId="{4468BEF9-F511-42D2-A9D9-A389EC6809EB}" type="pres">
      <dgm:prSet presAssocID="{A733EFC9-BFB5-4219-B335-B8846ADF1E38}" presName="accent_4" presStyleCnt="0"/>
      <dgm:spPr/>
    </dgm:pt>
    <dgm:pt modelId="{D22B3FCB-A306-4257-8F40-196F01A35C77}" type="pres">
      <dgm:prSet presAssocID="{A733EFC9-BFB5-4219-B335-B8846ADF1E38}" presName="accentRepeatNode" presStyleLbl="solidFgAcc1" presStyleIdx="3" presStyleCnt="4"/>
      <dgm:spPr/>
    </dgm:pt>
  </dgm:ptLst>
  <dgm:cxnLst>
    <dgm:cxn modelId="{7CBC2BCE-6E3E-454E-A298-E3AD9922F7A6}" type="presOf" srcId="{DCE2B414-FD51-45B2-B2DF-5B2880671C01}" destId="{89B8971C-A482-4B75-92BB-168A5E5CA9A7}" srcOrd="0" destOrd="0" presId="urn:microsoft.com/office/officeart/2008/layout/VerticalCurvedList"/>
    <dgm:cxn modelId="{92C82312-6400-4A8F-BED7-68724A2DD258}" srcId="{46C2EC34-575A-4C3A-B55C-962A40ABB84B}" destId="{E360850B-FD33-4C42-84E6-97EAFE381BC7}" srcOrd="2" destOrd="0" parTransId="{1C8DD0E1-A09A-4620-929A-B52AFB53267D}" sibTransId="{BB21E7ED-C00C-423B-B923-FCEA2755B955}"/>
    <dgm:cxn modelId="{68645DF2-A956-4D34-86E6-598F403CC74C}" srcId="{46C2EC34-575A-4C3A-B55C-962A40ABB84B}" destId="{5BB65B9B-DA87-4039-AAE0-31CAB846ED30}" srcOrd="1" destOrd="0" parTransId="{E81DC74C-D6EA-4D3E-AB5F-6C2D86ACA812}" sibTransId="{FADF138C-3E33-4198-B814-28315869751A}"/>
    <dgm:cxn modelId="{F01524F5-D37E-421B-9E2A-ADE5536722E3}" srcId="{46C2EC34-575A-4C3A-B55C-962A40ABB84B}" destId="{DCE2B414-FD51-45B2-B2DF-5B2880671C01}" srcOrd="0" destOrd="0" parTransId="{10006E99-5ADF-4966-B6CF-47988C704BA8}" sibTransId="{EBC733B5-A25B-4B4A-B680-47BEE9FCC094}"/>
    <dgm:cxn modelId="{D276B09F-CAF8-47F0-AAA7-EEBDC4A930D3}" type="presOf" srcId="{EBC733B5-A25B-4B4A-B680-47BEE9FCC094}" destId="{B5A7E118-F573-45E2-A795-C161A1630E11}" srcOrd="0" destOrd="0" presId="urn:microsoft.com/office/officeart/2008/layout/VerticalCurvedList"/>
    <dgm:cxn modelId="{22596E74-4CA3-49AC-9167-F0A957166C3F}" srcId="{46C2EC34-575A-4C3A-B55C-962A40ABB84B}" destId="{A733EFC9-BFB5-4219-B335-B8846ADF1E38}" srcOrd="3" destOrd="0" parTransId="{EA0A8475-E9E3-4914-8BB7-4A19DD8A508E}" sibTransId="{68DECA2D-920A-4467-8B96-4B200586461D}"/>
    <dgm:cxn modelId="{694ECCBA-E07F-4593-8BA0-62D52C292404}" type="presOf" srcId="{A733EFC9-BFB5-4219-B335-B8846ADF1E38}" destId="{61619A0F-6BC3-4A8F-986A-D0EEDDA9B45D}" srcOrd="0" destOrd="0" presId="urn:microsoft.com/office/officeart/2008/layout/VerticalCurvedList"/>
    <dgm:cxn modelId="{DF7A4E3B-E266-4DDB-A595-496BD897F3C7}" type="presOf" srcId="{5BB65B9B-DA87-4039-AAE0-31CAB846ED30}" destId="{89C0B690-1F5B-4400-9866-2944E263906D}" srcOrd="0" destOrd="0" presId="urn:microsoft.com/office/officeart/2008/layout/VerticalCurvedList"/>
    <dgm:cxn modelId="{AFAAFE8C-3736-4B58-9675-BEC558826ACC}" type="presOf" srcId="{E360850B-FD33-4C42-84E6-97EAFE381BC7}" destId="{6432E7D3-8834-42EC-ABBF-42F7C5A6FB9D}" srcOrd="0" destOrd="0" presId="urn:microsoft.com/office/officeart/2008/layout/VerticalCurvedList"/>
    <dgm:cxn modelId="{02F1FDC0-F47E-4124-8BA2-E703E2C688C2}" type="presOf" srcId="{46C2EC34-575A-4C3A-B55C-962A40ABB84B}" destId="{3E8EA634-8D90-4FC4-A5AE-B7CDBAA7CA5F}" srcOrd="0" destOrd="0" presId="urn:microsoft.com/office/officeart/2008/layout/VerticalCurvedList"/>
    <dgm:cxn modelId="{D14822F5-C381-41F4-997B-E7E352FA1711}" type="presParOf" srcId="{3E8EA634-8D90-4FC4-A5AE-B7CDBAA7CA5F}" destId="{E50BA1F8-3819-413A-8609-7081459BCE11}" srcOrd="0" destOrd="0" presId="urn:microsoft.com/office/officeart/2008/layout/VerticalCurvedList"/>
    <dgm:cxn modelId="{58CF414A-FB1C-455E-AF23-815068F46720}" type="presParOf" srcId="{E50BA1F8-3819-413A-8609-7081459BCE11}" destId="{67264F11-69E1-4FEF-B55D-5AEDE6B2641C}" srcOrd="0" destOrd="0" presId="urn:microsoft.com/office/officeart/2008/layout/VerticalCurvedList"/>
    <dgm:cxn modelId="{E843051B-2832-40F1-849D-7EC769272FE9}" type="presParOf" srcId="{67264F11-69E1-4FEF-B55D-5AEDE6B2641C}" destId="{97DBE453-86E5-40E8-AF3D-252352940EC6}" srcOrd="0" destOrd="0" presId="urn:microsoft.com/office/officeart/2008/layout/VerticalCurvedList"/>
    <dgm:cxn modelId="{C227B73D-8524-4C7D-BC8B-422D0AB19031}" type="presParOf" srcId="{67264F11-69E1-4FEF-B55D-5AEDE6B2641C}" destId="{B5A7E118-F573-45E2-A795-C161A1630E11}" srcOrd="1" destOrd="0" presId="urn:microsoft.com/office/officeart/2008/layout/VerticalCurvedList"/>
    <dgm:cxn modelId="{D8660D96-B7BF-459C-B549-D226B22F69A9}" type="presParOf" srcId="{67264F11-69E1-4FEF-B55D-5AEDE6B2641C}" destId="{D5E55766-9DC9-4903-8722-05E55D2B1662}" srcOrd="2" destOrd="0" presId="urn:microsoft.com/office/officeart/2008/layout/VerticalCurvedList"/>
    <dgm:cxn modelId="{242E32AA-8CA4-4A40-B6AB-1D8F12C13F29}" type="presParOf" srcId="{67264F11-69E1-4FEF-B55D-5AEDE6B2641C}" destId="{25B6A6AC-5C4A-4072-8798-E4E1BCD0CD5C}" srcOrd="3" destOrd="0" presId="urn:microsoft.com/office/officeart/2008/layout/VerticalCurvedList"/>
    <dgm:cxn modelId="{BD5234E1-E53F-454B-916D-969F94746513}" type="presParOf" srcId="{E50BA1F8-3819-413A-8609-7081459BCE11}" destId="{89B8971C-A482-4B75-92BB-168A5E5CA9A7}" srcOrd="1" destOrd="0" presId="urn:microsoft.com/office/officeart/2008/layout/VerticalCurvedList"/>
    <dgm:cxn modelId="{37272E62-CBF6-421C-B81D-BD45055BC13B}" type="presParOf" srcId="{E50BA1F8-3819-413A-8609-7081459BCE11}" destId="{E80B9832-F7C1-4F60-98DF-B689487DB19F}" srcOrd="2" destOrd="0" presId="urn:microsoft.com/office/officeart/2008/layout/VerticalCurvedList"/>
    <dgm:cxn modelId="{7D0939AE-A38C-4185-8E8A-02130A0B10E7}" type="presParOf" srcId="{E80B9832-F7C1-4F60-98DF-B689487DB19F}" destId="{47584C99-0FDC-49C5-8333-E9A2824674BE}" srcOrd="0" destOrd="0" presId="urn:microsoft.com/office/officeart/2008/layout/VerticalCurvedList"/>
    <dgm:cxn modelId="{5F2A397B-D994-4495-A49A-8048DC785190}" type="presParOf" srcId="{E50BA1F8-3819-413A-8609-7081459BCE11}" destId="{89C0B690-1F5B-4400-9866-2944E263906D}" srcOrd="3" destOrd="0" presId="urn:microsoft.com/office/officeart/2008/layout/VerticalCurvedList"/>
    <dgm:cxn modelId="{0E517841-EE69-4DE7-B612-4DB6359EE06B}" type="presParOf" srcId="{E50BA1F8-3819-413A-8609-7081459BCE11}" destId="{D929DD73-41D3-4C6D-A5ED-AA0ED3943779}" srcOrd="4" destOrd="0" presId="urn:microsoft.com/office/officeart/2008/layout/VerticalCurvedList"/>
    <dgm:cxn modelId="{B3F98961-F6D6-49F5-8D39-0A4A20598B95}" type="presParOf" srcId="{D929DD73-41D3-4C6D-A5ED-AA0ED3943779}" destId="{AC403A6D-6B87-47E2-BCE9-B91F4A73303C}" srcOrd="0" destOrd="0" presId="urn:microsoft.com/office/officeart/2008/layout/VerticalCurvedList"/>
    <dgm:cxn modelId="{67F54744-B29B-48E8-9BD7-245480AE312C}" type="presParOf" srcId="{E50BA1F8-3819-413A-8609-7081459BCE11}" destId="{6432E7D3-8834-42EC-ABBF-42F7C5A6FB9D}" srcOrd="5" destOrd="0" presId="urn:microsoft.com/office/officeart/2008/layout/VerticalCurvedList"/>
    <dgm:cxn modelId="{72674FD5-42A7-4F45-BF87-8540DA433AA2}" type="presParOf" srcId="{E50BA1F8-3819-413A-8609-7081459BCE11}" destId="{359EBF50-1530-4AC0-A7A7-47DAD4341DA5}" srcOrd="6" destOrd="0" presId="urn:microsoft.com/office/officeart/2008/layout/VerticalCurvedList"/>
    <dgm:cxn modelId="{EA23F58E-C6AB-41EC-87B5-CAF4EABA3E9D}" type="presParOf" srcId="{359EBF50-1530-4AC0-A7A7-47DAD4341DA5}" destId="{15AF35E8-109F-4C7D-9137-1ECDEEE4270B}" srcOrd="0" destOrd="0" presId="urn:microsoft.com/office/officeart/2008/layout/VerticalCurvedList"/>
    <dgm:cxn modelId="{373DCE34-B7EE-49C4-A88B-6E92EE1D8348}" type="presParOf" srcId="{E50BA1F8-3819-413A-8609-7081459BCE11}" destId="{61619A0F-6BC3-4A8F-986A-D0EEDDA9B45D}" srcOrd="7" destOrd="0" presId="urn:microsoft.com/office/officeart/2008/layout/VerticalCurvedList"/>
    <dgm:cxn modelId="{23F7950E-C023-42AD-A388-77EF671B8AC6}" type="presParOf" srcId="{E50BA1F8-3819-413A-8609-7081459BCE11}" destId="{4468BEF9-F511-42D2-A9D9-A389EC6809EB}" srcOrd="8" destOrd="0" presId="urn:microsoft.com/office/officeart/2008/layout/VerticalCurvedList"/>
    <dgm:cxn modelId="{A112312D-79CB-4207-B8DB-13C8BE7F348E}" type="presParOf" srcId="{4468BEF9-F511-42D2-A9D9-A389EC6809EB}" destId="{D22B3FCB-A306-4257-8F40-196F01A35C7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B866A74-48EB-42EE-B83C-795E8C567F4C}" type="doc">
      <dgm:prSet loTypeId="urn:microsoft.com/office/officeart/2009/3/layout/FramedTextPicture" loCatId="picture" qsTypeId="urn:microsoft.com/office/officeart/2005/8/quickstyle/simple5" qsCatId="simple" csTypeId="urn:microsoft.com/office/officeart/2005/8/colors/accent1_2" csCatId="accent1" phldr="1"/>
      <dgm:spPr/>
      <dgm:t>
        <a:bodyPr/>
        <a:lstStyle/>
        <a:p>
          <a:endParaRPr lang="ru-RU"/>
        </a:p>
      </dgm:t>
    </dgm:pt>
    <dgm:pt modelId="{9D0383E2-D4EE-4321-A4BA-D66FB5003CB8}">
      <dgm:prSet phldrT="[Текст]" custT="1"/>
      <dgm:spPr/>
      <dgm:t>
        <a:bodyPr/>
        <a:lstStyle/>
        <a:p>
          <a:r>
            <a:rPr lang="ru-RU" sz="1800" dirty="0" smtClean="0"/>
            <a:t>лицо, обладающее по праву способностью осуществлять права </a:t>
          </a:r>
          <a:br>
            <a:rPr lang="ru-RU" sz="1800" dirty="0" smtClean="0"/>
          </a:br>
          <a:r>
            <a:rPr lang="ru-RU" sz="1800" dirty="0" smtClean="0"/>
            <a:t>и юридические обязанности</a:t>
          </a:r>
          <a:endParaRPr lang="ru-RU" sz="1800" dirty="0"/>
        </a:p>
      </dgm:t>
    </dgm:pt>
    <dgm:pt modelId="{81E5954E-9887-4328-8794-F965A69ED272}" type="parTrans" cxnId="{DFF168DF-4A68-40AC-804C-32C7BBA1CABA}">
      <dgm:prSet/>
      <dgm:spPr/>
      <dgm:t>
        <a:bodyPr/>
        <a:lstStyle/>
        <a:p>
          <a:endParaRPr lang="ru-RU"/>
        </a:p>
      </dgm:t>
    </dgm:pt>
    <dgm:pt modelId="{F60C5588-9B1E-4508-B5CC-E5940162AC19}" type="sibTrans" cxnId="{DFF168DF-4A68-40AC-804C-32C7BBA1CABA}">
      <dgm:prSet/>
      <dgm:spPr/>
      <dgm:t>
        <a:bodyPr/>
        <a:lstStyle/>
        <a:p>
          <a:endParaRPr lang="ru-RU"/>
        </a:p>
      </dgm:t>
    </dgm:pt>
    <dgm:pt modelId="{C66044BE-5273-401A-9322-1D79AD5BA80E}" type="pres">
      <dgm:prSet presAssocID="{FB866A74-48EB-42EE-B83C-795E8C567F4C}" presName="Name0" presStyleCnt="0">
        <dgm:presLayoutVars>
          <dgm:chMax/>
          <dgm:chPref/>
          <dgm:dir/>
        </dgm:presLayoutVars>
      </dgm:prSet>
      <dgm:spPr/>
      <dgm:t>
        <a:bodyPr/>
        <a:lstStyle/>
        <a:p>
          <a:endParaRPr lang="ru-RU"/>
        </a:p>
      </dgm:t>
    </dgm:pt>
    <dgm:pt modelId="{61149713-AFA7-476F-B5E9-120F6998D1CB}" type="pres">
      <dgm:prSet presAssocID="{9D0383E2-D4EE-4321-A4BA-D66FB5003CB8}" presName="composite" presStyleCnt="0">
        <dgm:presLayoutVars>
          <dgm:chMax/>
          <dgm:chPref/>
        </dgm:presLayoutVars>
      </dgm:prSet>
      <dgm:spPr/>
      <dgm:t>
        <a:bodyPr/>
        <a:lstStyle/>
        <a:p>
          <a:endParaRPr lang="ru-RU"/>
        </a:p>
      </dgm:t>
    </dgm:pt>
    <dgm:pt modelId="{F3EC7BEA-DE00-4C6C-957A-DDDDB5D40494}" type="pres">
      <dgm:prSet presAssocID="{9D0383E2-D4EE-4321-A4BA-D66FB5003CB8}" presName="Image" presStyleLbl="bgImgPlace1" presStyleIdx="0" presStyleCnt="1" custScaleX="131013" custScaleY="144783" custLinFactNeighborX="1007" custLinFactNeighborY="-522"/>
      <dgm:spPr>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a:solidFill>
            <a:srgbClr val="C00000"/>
          </a:solidFill>
        </a:ln>
      </dgm:spPr>
      <dgm:t>
        <a:bodyPr/>
        <a:lstStyle/>
        <a:p>
          <a:endParaRPr lang="ru-RU"/>
        </a:p>
      </dgm:t>
    </dgm:pt>
    <dgm:pt modelId="{D5843F39-BA75-4E9D-9FA6-1C96C2AC565C}" type="pres">
      <dgm:prSet presAssocID="{9D0383E2-D4EE-4321-A4BA-D66FB5003CB8}" presName="ParentText" presStyleLbl="revTx" presStyleIdx="0" presStyleCnt="1">
        <dgm:presLayoutVars>
          <dgm:chMax val="0"/>
          <dgm:chPref val="0"/>
          <dgm:bulletEnabled val="1"/>
        </dgm:presLayoutVars>
      </dgm:prSet>
      <dgm:spPr/>
      <dgm:t>
        <a:bodyPr/>
        <a:lstStyle/>
        <a:p>
          <a:endParaRPr lang="ru-RU"/>
        </a:p>
      </dgm:t>
    </dgm:pt>
    <dgm:pt modelId="{86063354-CD68-4558-9AE0-CB31E79BF92A}" type="pres">
      <dgm:prSet presAssocID="{9D0383E2-D4EE-4321-A4BA-D66FB5003CB8}" presName="tlFrame" presStyleLbl="node1" presStyleIdx="0" presStyleCnt="4"/>
      <dgm:spPr/>
      <dgm:t>
        <a:bodyPr/>
        <a:lstStyle/>
        <a:p>
          <a:endParaRPr lang="ru-RU"/>
        </a:p>
      </dgm:t>
    </dgm:pt>
    <dgm:pt modelId="{6735D0B5-516F-4419-B5AC-C681BBDEC077}" type="pres">
      <dgm:prSet presAssocID="{9D0383E2-D4EE-4321-A4BA-D66FB5003CB8}" presName="trFrame" presStyleLbl="node1" presStyleIdx="1" presStyleCnt="4"/>
      <dgm:spPr/>
      <dgm:t>
        <a:bodyPr/>
        <a:lstStyle/>
        <a:p>
          <a:endParaRPr lang="ru-RU"/>
        </a:p>
      </dgm:t>
    </dgm:pt>
    <dgm:pt modelId="{707036CD-6407-4577-8608-203DC1AD0438}" type="pres">
      <dgm:prSet presAssocID="{9D0383E2-D4EE-4321-A4BA-D66FB5003CB8}" presName="blFrame" presStyleLbl="node1" presStyleIdx="2" presStyleCnt="4"/>
      <dgm:spPr/>
      <dgm:t>
        <a:bodyPr/>
        <a:lstStyle/>
        <a:p>
          <a:endParaRPr lang="ru-RU"/>
        </a:p>
      </dgm:t>
    </dgm:pt>
    <dgm:pt modelId="{3A894E71-68F6-4C68-A474-D2834B973A27}" type="pres">
      <dgm:prSet presAssocID="{9D0383E2-D4EE-4321-A4BA-D66FB5003CB8}" presName="brFrame" presStyleLbl="node1" presStyleIdx="3" presStyleCnt="4"/>
      <dgm:spPr/>
      <dgm:t>
        <a:bodyPr/>
        <a:lstStyle/>
        <a:p>
          <a:endParaRPr lang="ru-RU"/>
        </a:p>
      </dgm:t>
    </dgm:pt>
  </dgm:ptLst>
  <dgm:cxnLst>
    <dgm:cxn modelId="{DFF168DF-4A68-40AC-804C-32C7BBA1CABA}" srcId="{FB866A74-48EB-42EE-B83C-795E8C567F4C}" destId="{9D0383E2-D4EE-4321-A4BA-D66FB5003CB8}" srcOrd="0" destOrd="0" parTransId="{81E5954E-9887-4328-8794-F965A69ED272}" sibTransId="{F60C5588-9B1E-4508-B5CC-E5940162AC19}"/>
    <dgm:cxn modelId="{C6162890-DCCD-4322-996F-2394ECEADA65}" type="presOf" srcId="{FB866A74-48EB-42EE-B83C-795E8C567F4C}" destId="{C66044BE-5273-401A-9322-1D79AD5BA80E}" srcOrd="0" destOrd="0" presId="urn:microsoft.com/office/officeart/2009/3/layout/FramedTextPicture"/>
    <dgm:cxn modelId="{1A7B833B-96AF-4C3D-AFBB-4B9D84ADB37D}" type="presOf" srcId="{9D0383E2-D4EE-4321-A4BA-D66FB5003CB8}" destId="{D5843F39-BA75-4E9D-9FA6-1C96C2AC565C}" srcOrd="0" destOrd="0" presId="urn:microsoft.com/office/officeart/2009/3/layout/FramedTextPicture"/>
    <dgm:cxn modelId="{0DA5D29E-D326-446C-A6FA-5C4077704D47}" type="presParOf" srcId="{C66044BE-5273-401A-9322-1D79AD5BA80E}" destId="{61149713-AFA7-476F-B5E9-120F6998D1CB}" srcOrd="0" destOrd="0" presId="urn:microsoft.com/office/officeart/2009/3/layout/FramedTextPicture"/>
    <dgm:cxn modelId="{0EE59978-C93B-495A-83A8-1044BBB753D2}" type="presParOf" srcId="{61149713-AFA7-476F-B5E9-120F6998D1CB}" destId="{F3EC7BEA-DE00-4C6C-957A-DDDDB5D40494}" srcOrd="0" destOrd="0" presId="urn:microsoft.com/office/officeart/2009/3/layout/FramedTextPicture"/>
    <dgm:cxn modelId="{E067BDF7-FA30-438D-ADA5-BA2956FF5B94}" type="presParOf" srcId="{61149713-AFA7-476F-B5E9-120F6998D1CB}" destId="{D5843F39-BA75-4E9D-9FA6-1C96C2AC565C}" srcOrd="1" destOrd="0" presId="urn:microsoft.com/office/officeart/2009/3/layout/FramedTextPicture"/>
    <dgm:cxn modelId="{A43D7F94-CE11-4759-BB08-B7176F781218}" type="presParOf" srcId="{61149713-AFA7-476F-B5E9-120F6998D1CB}" destId="{86063354-CD68-4558-9AE0-CB31E79BF92A}" srcOrd="2" destOrd="0" presId="urn:microsoft.com/office/officeart/2009/3/layout/FramedTextPicture"/>
    <dgm:cxn modelId="{9C2FFDFD-65B6-4EBF-BD6C-A290C3ABB34A}" type="presParOf" srcId="{61149713-AFA7-476F-B5E9-120F6998D1CB}" destId="{6735D0B5-516F-4419-B5AC-C681BBDEC077}" srcOrd="3" destOrd="0" presId="urn:microsoft.com/office/officeart/2009/3/layout/FramedTextPicture"/>
    <dgm:cxn modelId="{FA67F7DD-62E5-4903-B11C-F1EB5BBA542F}" type="presParOf" srcId="{61149713-AFA7-476F-B5E9-120F6998D1CB}" destId="{707036CD-6407-4577-8608-203DC1AD0438}" srcOrd="4" destOrd="0" presId="urn:microsoft.com/office/officeart/2009/3/layout/FramedTextPicture"/>
    <dgm:cxn modelId="{F7D00589-3072-40DE-876E-613DCB777207}" type="presParOf" srcId="{61149713-AFA7-476F-B5E9-120F6998D1CB}" destId="{3A894E71-68F6-4C68-A474-D2834B973A27}" srcOrd="5" destOrd="0" presId="urn:microsoft.com/office/officeart/2009/3/layout/FramedTextPicture"/>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F150C7A-66F8-4393-BA0F-047FF33906E3}" type="doc">
      <dgm:prSet loTypeId="urn:microsoft.com/office/officeart/2005/8/layout/default" loCatId="list" qsTypeId="urn:microsoft.com/office/officeart/2005/8/quickstyle/simple5" qsCatId="simple" csTypeId="urn:microsoft.com/office/officeart/2005/8/colors/accent0_3" csCatId="mainScheme" phldr="1"/>
      <dgm:spPr/>
      <dgm:t>
        <a:bodyPr/>
        <a:lstStyle/>
        <a:p>
          <a:endParaRPr lang="ru-RU"/>
        </a:p>
      </dgm:t>
    </dgm:pt>
    <dgm:pt modelId="{F0945B34-4482-4C18-BACB-057A354C8688}">
      <dgm:prSet phldrT="[Текст]"/>
      <dgm:spPr/>
      <dgm:t>
        <a:bodyPr/>
        <a:lstStyle/>
        <a:p>
          <a:r>
            <a:rPr lang="ru-RU" dirty="0" smtClean="0"/>
            <a:t>Категории лиц в зависимости от определенного статуса</a:t>
          </a:r>
          <a:endParaRPr lang="ru-RU" dirty="0"/>
        </a:p>
      </dgm:t>
    </dgm:pt>
    <dgm:pt modelId="{A6B8D8E3-D1A5-487A-9796-7D4D7CA4292E}" type="parTrans" cxnId="{EE798280-BF68-4BD4-A029-282F4F7ECBDE}">
      <dgm:prSet/>
      <dgm:spPr/>
      <dgm:t>
        <a:bodyPr/>
        <a:lstStyle/>
        <a:p>
          <a:endParaRPr lang="ru-RU"/>
        </a:p>
      </dgm:t>
    </dgm:pt>
    <dgm:pt modelId="{A41BBA00-A6A7-4687-A67A-246221763B5C}" type="sibTrans" cxnId="{EE798280-BF68-4BD4-A029-282F4F7ECBDE}">
      <dgm:prSet/>
      <dgm:spPr/>
      <dgm:t>
        <a:bodyPr/>
        <a:lstStyle/>
        <a:p>
          <a:endParaRPr lang="ru-RU"/>
        </a:p>
      </dgm:t>
    </dgm:pt>
    <dgm:pt modelId="{46FFAA51-CAE7-4D88-AA99-E76D18E9D86D}">
      <dgm:prSet phldrT="[Текст]"/>
      <dgm:spPr/>
      <dgm:t>
        <a:bodyPr/>
        <a:lstStyle/>
        <a:p>
          <a:r>
            <a:rPr lang="ru-RU" dirty="0" smtClean="0"/>
            <a:t>Юридические лица в римском частном праве</a:t>
          </a:r>
          <a:endParaRPr lang="ru-RU" dirty="0"/>
        </a:p>
      </dgm:t>
    </dgm:pt>
    <dgm:pt modelId="{85689714-1516-4A86-8323-FE57E61B7055}" type="parTrans" cxnId="{E27365E5-E4E5-469A-8080-EC9CE56A74A3}">
      <dgm:prSet/>
      <dgm:spPr/>
      <dgm:t>
        <a:bodyPr/>
        <a:lstStyle/>
        <a:p>
          <a:endParaRPr lang="ru-RU"/>
        </a:p>
      </dgm:t>
    </dgm:pt>
    <dgm:pt modelId="{7C00FC90-468F-435C-B9DB-852CFEA8E409}" type="sibTrans" cxnId="{E27365E5-E4E5-469A-8080-EC9CE56A74A3}">
      <dgm:prSet/>
      <dgm:spPr/>
      <dgm:t>
        <a:bodyPr/>
        <a:lstStyle/>
        <a:p>
          <a:endParaRPr lang="ru-RU"/>
        </a:p>
      </dgm:t>
    </dgm:pt>
    <dgm:pt modelId="{E630C305-8046-40FA-91B5-B7B70499281B}">
      <dgm:prSet phldrT="[Текст]"/>
      <dgm:spPr/>
      <dgm:t>
        <a:bodyPr/>
        <a:lstStyle/>
        <a:p>
          <a:r>
            <a:rPr lang="ru-RU" dirty="0" smtClean="0"/>
            <a:t>Опека и попечительство</a:t>
          </a:r>
          <a:endParaRPr lang="ru-RU" dirty="0"/>
        </a:p>
      </dgm:t>
    </dgm:pt>
    <dgm:pt modelId="{64F3FE3E-0F2E-47D6-A7FA-0AE532CF1A2C}" type="parTrans" cxnId="{1F8BA2D9-CBBB-4494-9354-8099027C320D}">
      <dgm:prSet/>
      <dgm:spPr/>
      <dgm:t>
        <a:bodyPr/>
        <a:lstStyle/>
        <a:p>
          <a:endParaRPr lang="ru-RU"/>
        </a:p>
      </dgm:t>
    </dgm:pt>
    <dgm:pt modelId="{B942DB99-8C69-4203-AE19-BA6BE3C6E0A8}" type="sibTrans" cxnId="{1F8BA2D9-CBBB-4494-9354-8099027C320D}">
      <dgm:prSet/>
      <dgm:spPr/>
      <dgm:t>
        <a:bodyPr/>
        <a:lstStyle/>
        <a:p>
          <a:endParaRPr lang="ru-RU"/>
        </a:p>
      </dgm:t>
    </dgm:pt>
    <dgm:pt modelId="{A8184BA2-FBCE-4985-AF90-585323A0498C}" type="pres">
      <dgm:prSet presAssocID="{7F150C7A-66F8-4393-BA0F-047FF33906E3}" presName="diagram" presStyleCnt="0">
        <dgm:presLayoutVars>
          <dgm:dir/>
          <dgm:resizeHandles val="exact"/>
        </dgm:presLayoutVars>
      </dgm:prSet>
      <dgm:spPr/>
      <dgm:t>
        <a:bodyPr/>
        <a:lstStyle/>
        <a:p>
          <a:endParaRPr lang="ru-RU"/>
        </a:p>
      </dgm:t>
    </dgm:pt>
    <dgm:pt modelId="{646FD9F0-27AD-424B-BDA1-D98B11C60033}" type="pres">
      <dgm:prSet presAssocID="{F0945B34-4482-4C18-BACB-057A354C8688}" presName="node" presStyleLbl="node1" presStyleIdx="0" presStyleCnt="3">
        <dgm:presLayoutVars>
          <dgm:bulletEnabled val="1"/>
        </dgm:presLayoutVars>
      </dgm:prSet>
      <dgm:spPr/>
      <dgm:t>
        <a:bodyPr/>
        <a:lstStyle/>
        <a:p>
          <a:endParaRPr lang="ru-RU"/>
        </a:p>
      </dgm:t>
    </dgm:pt>
    <dgm:pt modelId="{97FF9028-ECA8-466E-909D-32A7EED8714F}" type="pres">
      <dgm:prSet presAssocID="{A41BBA00-A6A7-4687-A67A-246221763B5C}" presName="sibTrans" presStyleCnt="0"/>
      <dgm:spPr/>
      <dgm:t>
        <a:bodyPr/>
        <a:lstStyle/>
        <a:p>
          <a:endParaRPr lang="ru-RU"/>
        </a:p>
      </dgm:t>
    </dgm:pt>
    <dgm:pt modelId="{52D908F4-2C0B-470A-B2D4-0E8EE100FAA4}" type="pres">
      <dgm:prSet presAssocID="{46FFAA51-CAE7-4D88-AA99-E76D18E9D86D}" presName="node" presStyleLbl="node1" presStyleIdx="1" presStyleCnt="3">
        <dgm:presLayoutVars>
          <dgm:bulletEnabled val="1"/>
        </dgm:presLayoutVars>
      </dgm:prSet>
      <dgm:spPr/>
      <dgm:t>
        <a:bodyPr/>
        <a:lstStyle/>
        <a:p>
          <a:endParaRPr lang="ru-RU"/>
        </a:p>
      </dgm:t>
    </dgm:pt>
    <dgm:pt modelId="{945BBFC3-7152-4C94-B38C-196CDA39F1E4}" type="pres">
      <dgm:prSet presAssocID="{7C00FC90-468F-435C-B9DB-852CFEA8E409}" presName="sibTrans" presStyleCnt="0"/>
      <dgm:spPr/>
      <dgm:t>
        <a:bodyPr/>
        <a:lstStyle/>
        <a:p>
          <a:endParaRPr lang="ru-RU"/>
        </a:p>
      </dgm:t>
    </dgm:pt>
    <dgm:pt modelId="{A80D1A27-0296-4C85-A556-7D980C1FB675}" type="pres">
      <dgm:prSet presAssocID="{E630C305-8046-40FA-91B5-B7B70499281B}" presName="node" presStyleLbl="node1" presStyleIdx="2" presStyleCnt="3">
        <dgm:presLayoutVars>
          <dgm:bulletEnabled val="1"/>
        </dgm:presLayoutVars>
      </dgm:prSet>
      <dgm:spPr/>
      <dgm:t>
        <a:bodyPr/>
        <a:lstStyle/>
        <a:p>
          <a:endParaRPr lang="ru-RU"/>
        </a:p>
      </dgm:t>
    </dgm:pt>
  </dgm:ptLst>
  <dgm:cxnLst>
    <dgm:cxn modelId="{BC1548A9-06B8-4144-A0E2-7A6CFEBE1E4B}" type="presOf" srcId="{46FFAA51-CAE7-4D88-AA99-E76D18E9D86D}" destId="{52D908F4-2C0B-470A-B2D4-0E8EE100FAA4}" srcOrd="0" destOrd="0" presId="urn:microsoft.com/office/officeart/2005/8/layout/default"/>
    <dgm:cxn modelId="{EE798280-BF68-4BD4-A029-282F4F7ECBDE}" srcId="{7F150C7A-66F8-4393-BA0F-047FF33906E3}" destId="{F0945B34-4482-4C18-BACB-057A354C8688}" srcOrd="0" destOrd="0" parTransId="{A6B8D8E3-D1A5-487A-9796-7D4D7CA4292E}" sibTransId="{A41BBA00-A6A7-4687-A67A-246221763B5C}"/>
    <dgm:cxn modelId="{E27365E5-E4E5-469A-8080-EC9CE56A74A3}" srcId="{7F150C7A-66F8-4393-BA0F-047FF33906E3}" destId="{46FFAA51-CAE7-4D88-AA99-E76D18E9D86D}" srcOrd="1" destOrd="0" parTransId="{85689714-1516-4A86-8323-FE57E61B7055}" sibTransId="{7C00FC90-468F-435C-B9DB-852CFEA8E409}"/>
    <dgm:cxn modelId="{24E3B74A-E942-484C-AE6A-99D80069FF09}" type="presOf" srcId="{7F150C7A-66F8-4393-BA0F-047FF33906E3}" destId="{A8184BA2-FBCE-4985-AF90-585323A0498C}" srcOrd="0" destOrd="0" presId="urn:microsoft.com/office/officeart/2005/8/layout/default"/>
    <dgm:cxn modelId="{39C9769B-54C2-40D6-A4F7-28EFA2254927}" type="presOf" srcId="{E630C305-8046-40FA-91B5-B7B70499281B}" destId="{A80D1A27-0296-4C85-A556-7D980C1FB675}" srcOrd="0" destOrd="0" presId="urn:microsoft.com/office/officeart/2005/8/layout/default"/>
    <dgm:cxn modelId="{1F8BA2D9-CBBB-4494-9354-8099027C320D}" srcId="{7F150C7A-66F8-4393-BA0F-047FF33906E3}" destId="{E630C305-8046-40FA-91B5-B7B70499281B}" srcOrd="2" destOrd="0" parTransId="{64F3FE3E-0F2E-47D6-A7FA-0AE532CF1A2C}" sibTransId="{B942DB99-8C69-4203-AE19-BA6BE3C6E0A8}"/>
    <dgm:cxn modelId="{624B004F-F07B-400B-9A04-39705F9142C8}" type="presOf" srcId="{F0945B34-4482-4C18-BACB-057A354C8688}" destId="{646FD9F0-27AD-424B-BDA1-D98B11C60033}" srcOrd="0" destOrd="0" presId="urn:microsoft.com/office/officeart/2005/8/layout/default"/>
    <dgm:cxn modelId="{F6C7232D-241B-437E-9A43-AFB4F59B6CA7}" type="presParOf" srcId="{A8184BA2-FBCE-4985-AF90-585323A0498C}" destId="{646FD9F0-27AD-424B-BDA1-D98B11C60033}" srcOrd="0" destOrd="0" presId="urn:microsoft.com/office/officeart/2005/8/layout/default"/>
    <dgm:cxn modelId="{E22B2674-192A-42A6-8358-84E1F2AC9F24}" type="presParOf" srcId="{A8184BA2-FBCE-4985-AF90-585323A0498C}" destId="{97FF9028-ECA8-466E-909D-32A7EED8714F}" srcOrd="1" destOrd="0" presId="urn:microsoft.com/office/officeart/2005/8/layout/default"/>
    <dgm:cxn modelId="{9EDBCC70-E5C3-4BD4-BD31-9330B71340BD}" type="presParOf" srcId="{A8184BA2-FBCE-4985-AF90-585323A0498C}" destId="{52D908F4-2C0B-470A-B2D4-0E8EE100FAA4}" srcOrd="2" destOrd="0" presId="urn:microsoft.com/office/officeart/2005/8/layout/default"/>
    <dgm:cxn modelId="{0FFD8B43-9380-4EFF-A73C-A9957E8246AF}" type="presParOf" srcId="{A8184BA2-FBCE-4985-AF90-585323A0498C}" destId="{945BBFC3-7152-4C94-B38C-196CDA39F1E4}" srcOrd="3" destOrd="0" presId="urn:microsoft.com/office/officeart/2005/8/layout/default"/>
    <dgm:cxn modelId="{17118524-9AE6-45CA-BFEB-88B3BC975F61}" type="presParOf" srcId="{A8184BA2-FBCE-4985-AF90-585323A0498C}" destId="{A80D1A27-0296-4C85-A556-7D980C1FB675}"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ED431CE-46BA-4DF4-B26A-453CC5667061}" type="doc">
      <dgm:prSet loTypeId="urn:microsoft.com/office/officeart/2005/8/layout/list1" loCatId="list" qsTypeId="urn:microsoft.com/office/officeart/2005/8/quickstyle/simple1" qsCatId="simple" csTypeId="urn:microsoft.com/office/officeart/2005/8/colors/accent3_2" csCatId="accent3" phldr="1"/>
      <dgm:spPr/>
      <dgm:t>
        <a:bodyPr/>
        <a:lstStyle/>
        <a:p>
          <a:endParaRPr lang="ru-RU"/>
        </a:p>
      </dgm:t>
    </dgm:pt>
    <dgm:pt modelId="{67CBE671-EFB9-48E5-B2E0-1A87142012BA}">
      <dgm:prSet phldrT="[Текст]"/>
      <dgm:spPr/>
      <dgm:t>
        <a:bodyPr/>
        <a:lstStyle/>
        <a:p>
          <a:r>
            <a:rPr lang="ru-RU" dirty="0" smtClean="0">
              <a:solidFill>
                <a:schemeClr val="tx1">
                  <a:lumMod val="85000"/>
                  <a:lumOff val="15000"/>
                </a:schemeClr>
              </a:solidFill>
            </a:rPr>
            <a:t>способность совершать юридически значимые действия проявлять волю, имеющую юридические последствия</a:t>
          </a:r>
          <a:endParaRPr lang="ru-RU" dirty="0"/>
        </a:p>
      </dgm:t>
    </dgm:pt>
    <dgm:pt modelId="{F0028B1E-90D6-4F29-8EA4-12914AB47C5C}" type="parTrans" cxnId="{6DEB4151-4A66-4BDB-8724-0FB7294F54BA}">
      <dgm:prSet/>
      <dgm:spPr/>
      <dgm:t>
        <a:bodyPr/>
        <a:lstStyle/>
        <a:p>
          <a:endParaRPr lang="ru-RU"/>
        </a:p>
      </dgm:t>
    </dgm:pt>
    <dgm:pt modelId="{5A1B9290-B963-413C-BD19-95887A047DF9}" type="sibTrans" cxnId="{6DEB4151-4A66-4BDB-8724-0FB7294F54BA}">
      <dgm:prSet/>
      <dgm:spPr/>
      <dgm:t>
        <a:bodyPr/>
        <a:lstStyle/>
        <a:p>
          <a:endParaRPr lang="ru-RU"/>
        </a:p>
      </dgm:t>
    </dgm:pt>
    <dgm:pt modelId="{DA37765B-5C71-48C4-B933-95F4DB800C5C}">
      <dgm:prSet phldrT="[Текст]"/>
      <dgm:spPr/>
      <dgm:t>
        <a:bodyPr/>
        <a:lstStyle/>
        <a:p>
          <a:r>
            <a:rPr lang="be-BY" dirty="0" smtClean="0"/>
            <a:t>Дееспособность</a:t>
          </a:r>
          <a:endParaRPr lang="ru-RU" dirty="0"/>
        </a:p>
      </dgm:t>
    </dgm:pt>
    <dgm:pt modelId="{6F83EFA7-C0E0-4C30-850A-6801143F1022}" type="sibTrans" cxnId="{0E6A61E8-4AB6-4809-B2A8-219DC9F9F8FF}">
      <dgm:prSet/>
      <dgm:spPr/>
      <dgm:t>
        <a:bodyPr/>
        <a:lstStyle/>
        <a:p>
          <a:endParaRPr lang="ru-RU"/>
        </a:p>
      </dgm:t>
    </dgm:pt>
    <dgm:pt modelId="{7D9185AA-650E-4089-9FD5-B9E125E038DA}" type="parTrans" cxnId="{0E6A61E8-4AB6-4809-B2A8-219DC9F9F8FF}">
      <dgm:prSet/>
      <dgm:spPr/>
      <dgm:t>
        <a:bodyPr/>
        <a:lstStyle/>
        <a:p>
          <a:endParaRPr lang="ru-RU"/>
        </a:p>
      </dgm:t>
    </dgm:pt>
    <dgm:pt modelId="{6B7F2EB6-8C8A-4769-B4E7-6F7510FA31D8}" type="pres">
      <dgm:prSet presAssocID="{FED431CE-46BA-4DF4-B26A-453CC5667061}" presName="linear" presStyleCnt="0">
        <dgm:presLayoutVars>
          <dgm:dir/>
          <dgm:animLvl val="lvl"/>
          <dgm:resizeHandles val="exact"/>
        </dgm:presLayoutVars>
      </dgm:prSet>
      <dgm:spPr/>
      <dgm:t>
        <a:bodyPr/>
        <a:lstStyle/>
        <a:p>
          <a:endParaRPr lang="ru-RU"/>
        </a:p>
      </dgm:t>
    </dgm:pt>
    <dgm:pt modelId="{920F7282-C0AE-40BD-9E44-5C1BAE9E1FE9}" type="pres">
      <dgm:prSet presAssocID="{DA37765B-5C71-48C4-B933-95F4DB800C5C}" presName="parentLin" presStyleCnt="0"/>
      <dgm:spPr/>
    </dgm:pt>
    <dgm:pt modelId="{698618E1-3F9E-45BA-BD95-B125792E71F5}" type="pres">
      <dgm:prSet presAssocID="{DA37765B-5C71-48C4-B933-95F4DB800C5C}" presName="parentLeftMargin" presStyleLbl="node1" presStyleIdx="0" presStyleCnt="1"/>
      <dgm:spPr/>
      <dgm:t>
        <a:bodyPr/>
        <a:lstStyle/>
        <a:p>
          <a:endParaRPr lang="ru-RU"/>
        </a:p>
      </dgm:t>
    </dgm:pt>
    <dgm:pt modelId="{37DB34DA-DD3E-476D-9628-727636F0A428}" type="pres">
      <dgm:prSet presAssocID="{DA37765B-5C71-48C4-B933-95F4DB800C5C}" presName="parentText" presStyleLbl="node1" presStyleIdx="0" presStyleCnt="1">
        <dgm:presLayoutVars>
          <dgm:chMax val="0"/>
          <dgm:bulletEnabled val="1"/>
        </dgm:presLayoutVars>
      </dgm:prSet>
      <dgm:spPr/>
      <dgm:t>
        <a:bodyPr/>
        <a:lstStyle/>
        <a:p>
          <a:endParaRPr lang="ru-RU"/>
        </a:p>
      </dgm:t>
    </dgm:pt>
    <dgm:pt modelId="{67D277A0-A887-450F-9350-06D65923A80C}" type="pres">
      <dgm:prSet presAssocID="{DA37765B-5C71-48C4-B933-95F4DB800C5C}" presName="negativeSpace" presStyleCnt="0"/>
      <dgm:spPr/>
    </dgm:pt>
    <dgm:pt modelId="{D4B81552-BA96-42A9-A66A-D8B3D0001034}" type="pres">
      <dgm:prSet presAssocID="{DA37765B-5C71-48C4-B933-95F4DB800C5C}" presName="childText" presStyleLbl="conFgAcc1" presStyleIdx="0" presStyleCnt="1">
        <dgm:presLayoutVars>
          <dgm:bulletEnabled val="1"/>
        </dgm:presLayoutVars>
      </dgm:prSet>
      <dgm:spPr/>
      <dgm:t>
        <a:bodyPr/>
        <a:lstStyle/>
        <a:p>
          <a:endParaRPr lang="ru-RU"/>
        </a:p>
      </dgm:t>
    </dgm:pt>
  </dgm:ptLst>
  <dgm:cxnLst>
    <dgm:cxn modelId="{80CE8449-D613-4923-BEF8-64FBDB50BD63}" type="presOf" srcId="{67CBE671-EFB9-48E5-B2E0-1A87142012BA}" destId="{D4B81552-BA96-42A9-A66A-D8B3D0001034}" srcOrd="0" destOrd="0" presId="urn:microsoft.com/office/officeart/2005/8/layout/list1"/>
    <dgm:cxn modelId="{6DEB4151-4A66-4BDB-8724-0FB7294F54BA}" srcId="{DA37765B-5C71-48C4-B933-95F4DB800C5C}" destId="{67CBE671-EFB9-48E5-B2E0-1A87142012BA}" srcOrd="0" destOrd="0" parTransId="{F0028B1E-90D6-4F29-8EA4-12914AB47C5C}" sibTransId="{5A1B9290-B963-413C-BD19-95887A047DF9}"/>
    <dgm:cxn modelId="{0B844F16-A6C9-4B12-B701-6493DCBD74A9}" type="presOf" srcId="{DA37765B-5C71-48C4-B933-95F4DB800C5C}" destId="{698618E1-3F9E-45BA-BD95-B125792E71F5}" srcOrd="0" destOrd="0" presId="urn:microsoft.com/office/officeart/2005/8/layout/list1"/>
    <dgm:cxn modelId="{6B6FF632-32C6-4F49-A9DB-918BC17AA2A8}" type="presOf" srcId="{DA37765B-5C71-48C4-B933-95F4DB800C5C}" destId="{37DB34DA-DD3E-476D-9628-727636F0A428}" srcOrd="1" destOrd="0" presId="urn:microsoft.com/office/officeart/2005/8/layout/list1"/>
    <dgm:cxn modelId="{4B2CB205-21B7-4AF2-9725-043C32635CCB}" type="presOf" srcId="{FED431CE-46BA-4DF4-B26A-453CC5667061}" destId="{6B7F2EB6-8C8A-4769-B4E7-6F7510FA31D8}" srcOrd="0" destOrd="0" presId="urn:microsoft.com/office/officeart/2005/8/layout/list1"/>
    <dgm:cxn modelId="{0E6A61E8-4AB6-4809-B2A8-219DC9F9F8FF}" srcId="{FED431CE-46BA-4DF4-B26A-453CC5667061}" destId="{DA37765B-5C71-48C4-B933-95F4DB800C5C}" srcOrd="0" destOrd="0" parTransId="{7D9185AA-650E-4089-9FD5-B9E125E038DA}" sibTransId="{6F83EFA7-C0E0-4C30-850A-6801143F1022}"/>
    <dgm:cxn modelId="{D9DBD388-7CC7-4119-BCEA-4F4CEC04A717}" type="presParOf" srcId="{6B7F2EB6-8C8A-4769-B4E7-6F7510FA31D8}" destId="{920F7282-C0AE-40BD-9E44-5C1BAE9E1FE9}" srcOrd="0" destOrd="0" presId="urn:microsoft.com/office/officeart/2005/8/layout/list1"/>
    <dgm:cxn modelId="{B1E300FC-84E8-44F3-A2FE-4B330D49763B}" type="presParOf" srcId="{920F7282-C0AE-40BD-9E44-5C1BAE9E1FE9}" destId="{698618E1-3F9E-45BA-BD95-B125792E71F5}" srcOrd="0" destOrd="0" presId="urn:microsoft.com/office/officeart/2005/8/layout/list1"/>
    <dgm:cxn modelId="{6B480A85-682A-459C-9D54-868686782A17}" type="presParOf" srcId="{920F7282-C0AE-40BD-9E44-5C1BAE9E1FE9}" destId="{37DB34DA-DD3E-476D-9628-727636F0A428}" srcOrd="1" destOrd="0" presId="urn:microsoft.com/office/officeart/2005/8/layout/list1"/>
    <dgm:cxn modelId="{87A026E6-0A60-48BE-91E6-47B4208D2165}" type="presParOf" srcId="{6B7F2EB6-8C8A-4769-B4E7-6F7510FA31D8}" destId="{67D277A0-A887-450F-9350-06D65923A80C}" srcOrd="1" destOrd="0" presId="urn:microsoft.com/office/officeart/2005/8/layout/list1"/>
    <dgm:cxn modelId="{129D9F16-CD22-41CE-8232-59E6162A7A1C}" type="presParOf" srcId="{6B7F2EB6-8C8A-4769-B4E7-6F7510FA31D8}" destId="{D4B81552-BA96-42A9-A66A-D8B3D0001034}"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5E597ED-1230-41FD-A0E6-35BA699A14D5}" type="doc">
      <dgm:prSet loTypeId="urn:microsoft.com/office/officeart/2005/8/layout/hProcess4" loCatId="process" qsTypeId="urn:microsoft.com/office/officeart/2005/8/quickstyle/simple5" qsCatId="simple" csTypeId="urn:microsoft.com/office/officeart/2005/8/colors/accent2_2" csCatId="accent2" phldr="1"/>
      <dgm:spPr/>
      <dgm:t>
        <a:bodyPr/>
        <a:lstStyle/>
        <a:p>
          <a:endParaRPr lang="ru-RU"/>
        </a:p>
      </dgm:t>
    </dgm:pt>
    <dgm:pt modelId="{4C0E9045-432C-41FF-9092-0A626ACF9415}">
      <dgm:prSet phldrT="[Текст]" custT="1"/>
      <dgm:spPr/>
      <dgm:t>
        <a:bodyPr/>
        <a:lstStyle/>
        <a:p>
          <a:r>
            <a:rPr lang="ru-RU" sz="1600" dirty="0" smtClean="0"/>
            <a:t>ВОЗРАСТ</a:t>
          </a:r>
          <a:endParaRPr lang="ru-RU" sz="1600" dirty="0"/>
        </a:p>
      </dgm:t>
    </dgm:pt>
    <dgm:pt modelId="{40D964A6-D2F0-4A4D-AE0C-E0078A5D5074}" type="parTrans" cxnId="{8BA17437-5938-4507-9F36-304FF0C32903}">
      <dgm:prSet/>
      <dgm:spPr/>
      <dgm:t>
        <a:bodyPr/>
        <a:lstStyle/>
        <a:p>
          <a:endParaRPr lang="ru-RU"/>
        </a:p>
      </dgm:t>
    </dgm:pt>
    <dgm:pt modelId="{6654834A-4B8B-4BBE-9B49-4AB7C2C595F2}" type="sibTrans" cxnId="{8BA17437-5938-4507-9F36-304FF0C32903}">
      <dgm:prSet/>
      <dgm:spPr/>
      <dgm:t>
        <a:bodyPr/>
        <a:lstStyle/>
        <a:p>
          <a:endParaRPr lang="ru-RU"/>
        </a:p>
      </dgm:t>
    </dgm:pt>
    <dgm:pt modelId="{EF141D74-56A2-4835-897D-84FDDBF5FC94}">
      <dgm:prSet phldrT="[Текст]" custT="1"/>
      <dgm:spPr/>
      <dgm:t>
        <a:bodyPr/>
        <a:lstStyle/>
        <a:p>
          <a:r>
            <a:rPr lang="ru-RU" sz="1200" dirty="0" smtClean="0"/>
            <a:t>Определялось в каждом конкретном случае на основании того, как выглядит тело</a:t>
          </a:r>
          <a:endParaRPr lang="ru-RU" sz="1200" dirty="0"/>
        </a:p>
      </dgm:t>
    </dgm:pt>
    <dgm:pt modelId="{118B0601-BAB0-4ABF-A8C9-4643F362897F}" type="parTrans" cxnId="{8C062884-5812-4813-94DC-E676822BEB20}">
      <dgm:prSet/>
      <dgm:spPr/>
      <dgm:t>
        <a:bodyPr/>
        <a:lstStyle/>
        <a:p>
          <a:endParaRPr lang="ru-RU"/>
        </a:p>
      </dgm:t>
    </dgm:pt>
    <dgm:pt modelId="{054527E8-4FEA-4D03-97E5-CF877F1D3CE7}" type="sibTrans" cxnId="{8C062884-5812-4813-94DC-E676822BEB20}">
      <dgm:prSet/>
      <dgm:spPr/>
      <dgm:t>
        <a:bodyPr/>
        <a:lstStyle/>
        <a:p>
          <a:endParaRPr lang="ru-RU"/>
        </a:p>
      </dgm:t>
    </dgm:pt>
    <dgm:pt modelId="{42713F20-4029-4984-9B0F-94728549A131}">
      <dgm:prSet phldrT="[Текст]" custT="1"/>
      <dgm:spPr/>
      <dgm:t>
        <a:bodyPr/>
        <a:lstStyle/>
        <a:p>
          <a:r>
            <a:rPr lang="ru-RU" sz="1200" dirty="0" smtClean="0"/>
            <a:t>14 лет для мужчин, 12 лет для женщин </a:t>
          </a:r>
          <a:endParaRPr lang="ru-RU" sz="1200" dirty="0"/>
        </a:p>
      </dgm:t>
    </dgm:pt>
    <dgm:pt modelId="{6F789EA7-6F11-4A3A-82E0-8BFAB76F61CB}" type="parTrans" cxnId="{518269EF-911B-4E49-B9E5-FDED8A36FEDD}">
      <dgm:prSet/>
      <dgm:spPr/>
      <dgm:t>
        <a:bodyPr/>
        <a:lstStyle/>
        <a:p>
          <a:endParaRPr lang="ru-RU"/>
        </a:p>
      </dgm:t>
    </dgm:pt>
    <dgm:pt modelId="{A3CED866-5F20-4490-9C47-DD0F1A5C3BBF}" type="sibTrans" cxnId="{518269EF-911B-4E49-B9E5-FDED8A36FEDD}">
      <dgm:prSet/>
      <dgm:spPr/>
      <dgm:t>
        <a:bodyPr/>
        <a:lstStyle/>
        <a:p>
          <a:endParaRPr lang="ru-RU"/>
        </a:p>
      </dgm:t>
    </dgm:pt>
    <dgm:pt modelId="{2F1867C8-43A7-49D2-B6D3-27DA7E4BE3D0}">
      <dgm:prSet phldrT="[Текст]" custT="1"/>
      <dgm:spPr/>
      <dgm:t>
        <a:bodyPr/>
        <a:lstStyle/>
        <a:p>
          <a:r>
            <a:rPr lang="ru-RU" sz="1600" dirty="0" smtClean="0"/>
            <a:t>ПОЛ</a:t>
          </a:r>
          <a:endParaRPr lang="ru-RU" sz="1600" dirty="0"/>
        </a:p>
      </dgm:t>
    </dgm:pt>
    <dgm:pt modelId="{1185DEAB-D03E-4112-80B4-E80210A721AE}" type="parTrans" cxnId="{43E177AA-7824-4AE7-9232-0EDBC46854D6}">
      <dgm:prSet/>
      <dgm:spPr/>
      <dgm:t>
        <a:bodyPr/>
        <a:lstStyle/>
        <a:p>
          <a:endParaRPr lang="ru-RU"/>
        </a:p>
      </dgm:t>
    </dgm:pt>
    <dgm:pt modelId="{0514CBBF-C291-4684-BBD4-C40AE3DD84A3}" type="sibTrans" cxnId="{43E177AA-7824-4AE7-9232-0EDBC46854D6}">
      <dgm:prSet/>
      <dgm:spPr/>
      <dgm:t>
        <a:bodyPr/>
        <a:lstStyle/>
        <a:p>
          <a:endParaRPr lang="ru-RU"/>
        </a:p>
      </dgm:t>
    </dgm:pt>
    <dgm:pt modelId="{81A9DE9F-15C8-477F-91F6-B17B86FB3B5D}">
      <dgm:prSet phldrT="[Текст]" custT="1"/>
      <dgm:spPr/>
      <dgm:t>
        <a:bodyPr/>
        <a:lstStyle/>
        <a:p>
          <a:r>
            <a:rPr lang="ru-RU" sz="1200" dirty="0" smtClean="0"/>
            <a:t>Женщина – «легкомысленна», поэтому попадала под специальную опеку после достижения половой зрелости</a:t>
          </a:r>
          <a:endParaRPr lang="ru-RU" sz="1200" dirty="0"/>
        </a:p>
      </dgm:t>
    </dgm:pt>
    <dgm:pt modelId="{1FCCB5F5-DE47-42B2-9034-AB22D6C62631}" type="parTrans" cxnId="{C2FF1644-87B4-4FCB-AF70-3A73210AF443}">
      <dgm:prSet/>
      <dgm:spPr/>
      <dgm:t>
        <a:bodyPr/>
        <a:lstStyle/>
        <a:p>
          <a:endParaRPr lang="ru-RU"/>
        </a:p>
      </dgm:t>
    </dgm:pt>
    <dgm:pt modelId="{11D1004B-627C-45FF-B249-85E262FC3BD7}" type="sibTrans" cxnId="{C2FF1644-87B4-4FCB-AF70-3A73210AF443}">
      <dgm:prSet/>
      <dgm:spPr/>
      <dgm:t>
        <a:bodyPr/>
        <a:lstStyle/>
        <a:p>
          <a:endParaRPr lang="ru-RU"/>
        </a:p>
      </dgm:t>
    </dgm:pt>
    <dgm:pt modelId="{5C5F7265-0DE2-47CA-B982-FC7AD96A3BC4}">
      <dgm:prSet phldrT="[Текст]"/>
      <dgm:spPr/>
      <dgm:t>
        <a:bodyPr/>
        <a:lstStyle/>
        <a:p>
          <a:r>
            <a:rPr lang="ru-RU" dirty="0" smtClean="0"/>
            <a:t>ПСИХИЧЕСКОЕ И ФИЗИЧЕСКОЕ СОСТОЯНИЕ</a:t>
          </a:r>
          <a:endParaRPr lang="ru-RU" dirty="0"/>
        </a:p>
      </dgm:t>
    </dgm:pt>
    <dgm:pt modelId="{8597E776-EB18-4CEB-9C46-177FF1D75BB5}" type="parTrans" cxnId="{AEB83C49-0EC0-4646-9263-2C91707FFC80}">
      <dgm:prSet/>
      <dgm:spPr/>
      <dgm:t>
        <a:bodyPr/>
        <a:lstStyle/>
        <a:p>
          <a:endParaRPr lang="ru-RU"/>
        </a:p>
      </dgm:t>
    </dgm:pt>
    <dgm:pt modelId="{6EE743BD-77D3-44AC-9A8D-8F8D37BB0476}" type="sibTrans" cxnId="{AEB83C49-0EC0-4646-9263-2C91707FFC80}">
      <dgm:prSet/>
      <dgm:spPr/>
      <dgm:t>
        <a:bodyPr/>
        <a:lstStyle/>
        <a:p>
          <a:endParaRPr lang="ru-RU"/>
        </a:p>
      </dgm:t>
    </dgm:pt>
    <dgm:pt modelId="{9BC43439-22CB-4C20-93E9-0CC068D74CEA}">
      <dgm:prSet phldrT="[Текст]"/>
      <dgm:spPr/>
      <dgm:t>
        <a:bodyPr/>
        <a:lstStyle/>
        <a:p>
          <a:r>
            <a:rPr lang="ru-RU" dirty="0" smtClean="0"/>
            <a:t>Недееспособны душевнобольные, немые, глухие, слепые и пр.</a:t>
          </a:r>
          <a:endParaRPr lang="ru-RU" dirty="0"/>
        </a:p>
      </dgm:t>
    </dgm:pt>
    <dgm:pt modelId="{0DA8D674-6B1C-4DD7-BDA7-DA037DFD43FC}" type="parTrans" cxnId="{72A7D2E5-0F54-460B-91DD-A5944B73A5C4}">
      <dgm:prSet/>
      <dgm:spPr/>
      <dgm:t>
        <a:bodyPr/>
        <a:lstStyle/>
        <a:p>
          <a:endParaRPr lang="ru-RU"/>
        </a:p>
      </dgm:t>
    </dgm:pt>
    <dgm:pt modelId="{02304E75-F125-4E9B-B0A9-3FC8F9A8177F}" type="sibTrans" cxnId="{72A7D2E5-0F54-460B-91DD-A5944B73A5C4}">
      <dgm:prSet/>
      <dgm:spPr/>
      <dgm:t>
        <a:bodyPr/>
        <a:lstStyle/>
        <a:p>
          <a:endParaRPr lang="ru-RU"/>
        </a:p>
      </dgm:t>
    </dgm:pt>
    <dgm:pt modelId="{7EC6618B-704D-428A-BFB7-E00131613FCB}">
      <dgm:prSet phldrT="[Текст]"/>
      <dgm:spPr/>
      <dgm:t>
        <a:bodyPr/>
        <a:lstStyle/>
        <a:p>
          <a:r>
            <a:rPr lang="ru-RU" dirty="0" smtClean="0"/>
            <a:t>НЕТ СКЛОННОСТИ К РАСТОЧИТЕЛЬСТВУ</a:t>
          </a:r>
          <a:endParaRPr lang="ru-RU" dirty="0"/>
        </a:p>
      </dgm:t>
    </dgm:pt>
    <dgm:pt modelId="{5DA1C4DC-F92A-413E-B269-7507B4714F6C}" type="parTrans" cxnId="{093C81F8-DF6A-460A-9E2C-13EF8676B731}">
      <dgm:prSet/>
      <dgm:spPr/>
      <dgm:t>
        <a:bodyPr/>
        <a:lstStyle/>
        <a:p>
          <a:endParaRPr lang="ru-RU"/>
        </a:p>
      </dgm:t>
    </dgm:pt>
    <dgm:pt modelId="{B136A287-01FF-4C47-A46E-830F00E2E4BA}" type="sibTrans" cxnId="{093C81F8-DF6A-460A-9E2C-13EF8676B731}">
      <dgm:prSet/>
      <dgm:spPr/>
      <dgm:t>
        <a:bodyPr/>
        <a:lstStyle/>
        <a:p>
          <a:endParaRPr lang="ru-RU"/>
        </a:p>
      </dgm:t>
    </dgm:pt>
    <dgm:pt modelId="{7605BBE5-F66C-4945-804E-08F2EC997403}">
      <dgm:prSet phldrT="[Текст]"/>
      <dgm:spPr/>
      <dgm:t>
        <a:bodyPr/>
        <a:lstStyle/>
        <a:p>
          <a:r>
            <a:rPr lang="ru-RU" dirty="0" smtClean="0"/>
            <a:t>Недееспособны склонные к расточительству</a:t>
          </a:r>
          <a:endParaRPr lang="ru-RU" dirty="0"/>
        </a:p>
      </dgm:t>
    </dgm:pt>
    <dgm:pt modelId="{D6498D82-8EAA-4D1C-9257-DF599D92AC49}" type="parTrans" cxnId="{5D83E21C-EF4C-4B57-9C3D-C8AA4E3B7E8A}">
      <dgm:prSet/>
      <dgm:spPr/>
      <dgm:t>
        <a:bodyPr/>
        <a:lstStyle/>
        <a:p>
          <a:endParaRPr lang="ru-RU"/>
        </a:p>
      </dgm:t>
    </dgm:pt>
    <dgm:pt modelId="{3FE4A753-5333-4432-9AC9-5A9919AD69C8}" type="sibTrans" cxnId="{5D83E21C-EF4C-4B57-9C3D-C8AA4E3B7E8A}">
      <dgm:prSet/>
      <dgm:spPr/>
      <dgm:t>
        <a:bodyPr/>
        <a:lstStyle/>
        <a:p>
          <a:endParaRPr lang="ru-RU"/>
        </a:p>
      </dgm:t>
    </dgm:pt>
    <dgm:pt modelId="{156F6C33-3EF3-4F1E-9938-0C40127D17CC}" type="pres">
      <dgm:prSet presAssocID="{A5E597ED-1230-41FD-A0E6-35BA699A14D5}" presName="Name0" presStyleCnt="0">
        <dgm:presLayoutVars>
          <dgm:dir/>
          <dgm:animLvl val="lvl"/>
          <dgm:resizeHandles val="exact"/>
        </dgm:presLayoutVars>
      </dgm:prSet>
      <dgm:spPr/>
      <dgm:t>
        <a:bodyPr/>
        <a:lstStyle/>
        <a:p>
          <a:endParaRPr lang="ru-RU"/>
        </a:p>
      </dgm:t>
    </dgm:pt>
    <dgm:pt modelId="{C511A14A-EB8F-485B-8278-9863657E2BE7}" type="pres">
      <dgm:prSet presAssocID="{A5E597ED-1230-41FD-A0E6-35BA699A14D5}" presName="tSp" presStyleCnt="0"/>
      <dgm:spPr/>
    </dgm:pt>
    <dgm:pt modelId="{5BB4C2D7-88B6-4EF0-83B4-840BCD85FBCF}" type="pres">
      <dgm:prSet presAssocID="{A5E597ED-1230-41FD-A0E6-35BA699A14D5}" presName="bSp" presStyleCnt="0"/>
      <dgm:spPr/>
    </dgm:pt>
    <dgm:pt modelId="{A943A1EE-0596-49F7-8A3E-06F2695064EF}" type="pres">
      <dgm:prSet presAssocID="{A5E597ED-1230-41FD-A0E6-35BA699A14D5}" presName="process" presStyleCnt="0"/>
      <dgm:spPr/>
    </dgm:pt>
    <dgm:pt modelId="{5D8EE5CA-47F5-4411-8F5B-34C6E6F8D852}" type="pres">
      <dgm:prSet presAssocID="{4C0E9045-432C-41FF-9092-0A626ACF9415}" presName="composite1" presStyleCnt="0"/>
      <dgm:spPr/>
    </dgm:pt>
    <dgm:pt modelId="{B05C24BC-417B-4FF4-90AC-8F22318EB299}" type="pres">
      <dgm:prSet presAssocID="{4C0E9045-432C-41FF-9092-0A626ACF9415}" presName="dummyNode1" presStyleLbl="node1" presStyleIdx="0" presStyleCnt="4"/>
      <dgm:spPr/>
    </dgm:pt>
    <dgm:pt modelId="{BDDD6B6A-E9BB-47E7-A694-09CDF94CBDD2}" type="pres">
      <dgm:prSet presAssocID="{4C0E9045-432C-41FF-9092-0A626ACF9415}" presName="childNode1" presStyleLbl="bgAcc1" presStyleIdx="0" presStyleCnt="4">
        <dgm:presLayoutVars>
          <dgm:bulletEnabled val="1"/>
        </dgm:presLayoutVars>
      </dgm:prSet>
      <dgm:spPr/>
      <dgm:t>
        <a:bodyPr/>
        <a:lstStyle/>
        <a:p>
          <a:endParaRPr lang="ru-RU"/>
        </a:p>
      </dgm:t>
    </dgm:pt>
    <dgm:pt modelId="{A23DDB7C-FACA-4ECA-93B9-29214DE97432}" type="pres">
      <dgm:prSet presAssocID="{4C0E9045-432C-41FF-9092-0A626ACF9415}" presName="childNode1tx" presStyleLbl="bgAcc1" presStyleIdx="0" presStyleCnt="4">
        <dgm:presLayoutVars>
          <dgm:bulletEnabled val="1"/>
        </dgm:presLayoutVars>
      </dgm:prSet>
      <dgm:spPr/>
      <dgm:t>
        <a:bodyPr/>
        <a:lstStyle/>
        <a:p>
          <a:endParaRPr lang="ru-RU"/>
        </a:p>
      </dgm:t>
    </dgm:pt>
    <dgm:pt modelId="{4885F2E3-82CB-48E3-9AFB-185098A3565B}" type="pres">
      <dgm:prSet presAssocID="{4C0E9045-432C-41FF-9092-0A626ACF9415}" presName="parentNode1" presStyleLbl="node1" presStyleIdx="0" presStyleCnt="4">
        <dgm:presLayoutVars>
          <dgm:chMax val="1"/>
          <dgm:bulletEnabled val="1"/>
        </dgm:presLayoutVars>
      </dgm:prSet>
      <dgm:spPr/>
      <dgm:t>
        <a:bodyPr/>
        <a:lstStyle/>
        <a:p>
          <a:endParaRPr lang="ru-RU"/>
        </a:p>
      </dgm:t>
    </dgm:pt>
    <dgm:pt modelId="{229C969C-1D1F-4C92-87E9-7E8DCA9CE34F}" type="pres">
      <dgm:prSet presAssocID="{4C0E9045-432C-41FF-9092-0A626ACF9415}" presName="connSite1" presStyleCnt="0"/>
      <dgm:spPr/>
    </dgm:pt>
    <dgm:pt modelId="{2DC2D8DD-A883-46C3-AA68-E96B5EF4C379}" type="pres">
      <dgm:prSet presAssocID="{6654834A-4B8B-4BBE-9B49-4AB7C2C595F2}" presName="Name9" presStyleLbl="sibTrans2D1" presStyleIdx="0" presStyleCnt="3"/>
      <dgm:spPr/>
      <dgm:t>
        <a:bodyPr/>
        <a:lstStyle/>
        <a:p>
          <a:endParaRPr lang="ru-RU"/>
        </a:p>
      </dgm:t>
    </dgm:pt>
    <dgm:pt modelId="{BCCA3816-3BB9-4D8C-956B-92651A9C9441}" type="pres">
      <dgm:prSet presAssocID="{2F1867C8-43A7-49D2-B6D3-27DA7E4BE3D0}" presName="composite2" presStyleCnt="0"/>
      <dgm:spPr/>
    </dgm:pt>
    <dgm:pt modelId="{CED9D33D-C4B2-4AF6-82D4-3EF28DF156C7}" type="pres">
      <dgm:prSet presAssocID="{2F1867C8-43A7-49D2-B6D3-27DA7E4BE3D0}" presName="dummyNode2" presStyleLbl="node1" presStyleIdx="0" presStyleCnt="4"/>
      <dgm:spPr/>
    </dgm:pt>
    <dgm:pt modelId="{32CB4051-B2A6-4505-97A2-180D71B7CDD2}" type="pres">
      <dgm:prSet presAssocID="{2F1867C8-43A7-49D2-B6D3-27DA7E4BE3D0}" presName="childNode2" presStyleLbl="bgAcc1" presStyleIdx="1" presStyleCnt="4">
        <dgm:presLayoutVars>
          <dgm:bulletEnabled val="1"/>
        </dgm:presLayoutVars>
      </dgm:prSet>
      <dgm:spPr/>
      <dgm:t>
        <a:bodyPr/>
        <a:lstStyle/>
        <a:p>
          <a:endParaRPr lang="ru-RU"/>
        </a:p>
      </dgm:t>
    </dgm:pt>
    <dgm:pt modelId="{D84878C4-3232-482C-B7B6-00730AA7B21F}" type="pres">
      <dgm:prSet presAssocID="{2F1867C8-43A7-49D2-B6D3-27DA7E4BE3D0}" presName="childNode2tx" presStyleLbl="bgAcc1" presStyleIdx="1" presStyleCnt="4">
        <dgm:presLayoutVars>
          <dgm:bulletEnabled val="1"/>
        </dgm:presLayoutVars>
      </dgm:prSet>
      <dgm:spPr/>
      <dgm:t>
        <a:bodyPr/>
        <a:lstStyle/>
        <a:p>
          <a:endParaRPr lang="ru-RU"/>
        </a:p>
      </dgm:t>
    </dgm:pt>
    <dgm:pt modelId="{760A4D31-1DBF-409E-AEFA-E7FE1B5D1BF8}" type="pres">
      <dgm:prSet presAssocID="{2F1867C8-43A7-49D2-B6D3-27DA7E4BE3D0}" presName="parentNode2" presStyleLbl="node1" presStyleIdx="1" presStyleCnt="4">
        <dgm:presLayoutVars>
          <dgm:chMax val="0"/>
          <dgm:bulletEnabled val="1"/>
        </dgm:presLayoutVars>
      </dgm:prSet>
      <dgm:spPr/>
      <dgm:t>
        <a:bodyPr/>
        <a:lstStyle/>
        <a:p>
          <a:endParaRPr lang="ru-RU"/>
        </a:p>
      </dgm:t>
    </dgm:pt>
    <dgm:pt modelId="{55CEDE45-365B-4E9C-9016-227B6CB039A8}" type="pres">
      <dgm:prSet presAssocID="{2F1867C8-43A7-49D2-B6D3-27DA7E4BE3D0}" presName="connSite2" presStyleCnt="0"/>
      <dgm:spPr/>
    </dgm:pt>
    <dgm:pt modelId="{83C62559-2C19-455E-B5FA-0F17F18A40AC}" type="pres">
      <dgm:prSet presAssocID="{0514CBBF-C291-4684-BBD4-C40AE3DD84A3}" presName="Name18" presStyleLbl="sibTrans2D1" presStyleIdx="1" presStyleCnt="3"/>
      <dgm:spPr/>
      <dgm:t>
        <a:bodyPr/>
        <a:lstStyle/>
        <a:p>
          <a:endParaRPr lang="ru-RU"/>
        </a:p>
      </dgm:t>
    </dgm:pt>
    <dgm:pt modelId="{43F353FA-34EF-40BA-9435-DE0C4AC828B1}" type="pres">
      <dgm:prSet presAssocID="{5C5F7265-0DE2-47CA-B982-FC7AD96A3BC4}" presName="composite1" presStyleCnt="0"/>
      <dgm:spPr/>
    </dgm:pt>
    <dgm:pt modelId="{B480DF15-71FB-46E8-8C1D-15EC5A2DB665}" type="pres">
      <dgm:prSet presAssocID="{5C5F7265-0DE2-47CA-B982-FC7AD96A3BC4}" presName="dummyNode1" presStyleLbl="node1" presStyleIdx="1" presStyleCnt="4"/>
      <dgm:spPr/>
    </dgm:pt>
    <dgm:pt modelId="{659A37A3-BC65-48C9-9211-647372949266}" type="pres">
      <dgm:prSet presAssocID="{5C5F7265-0DE2-47CA-B982-FC7AD96A3BC4}" presName="childNode1" presStyleLbl="bgAcc1" presStyleIdx="2" presStyleCnt="4">
        <dgm:presLayoutVars>
          <dgm:bulletEnabled val="1"/>
        </dgm:presLayoutVars>
      </dgm:prSet>
      <dgm:spPr/>
      <dgm:t>
        <a:bodyPr/>
        <a:lstStyle/>
        <a:p>
          <a:endParaRPr lang="ru-RU"/>
        </a:p>
      </dgm:t>
    </dgm:pt>
    <dgm:pt modelId="{CF83A5DB-0A1E-4C9C-9121-123EC340087E}" type="pres">
      <dgm:prSet presAssocID="{5C5F7265-0DE2-47CA-B982-FC7AD96A3BC4}" presName="childNode1tx" presStyleLbl="bgAcc1" presStyleIdx="2" presStyleCnt="4">
        <dgm:presLayoutVars>
          <dgm:bulletEnabled val="1"/>
        </dgm:presLayoutVars>
      </dgm:prSet>
      <dgm:spPr/>
      <dgm:t>
        <a:bodyPr/>
        <a:lstStyle/>
        <a:p>
          <a:endParaRPr lang="ru-RU"/>
        </a:p>
      </dgm:t>
    </dgm:pt>
    <dgm:pt modelId="{0AB850A8-DE36-475E-A1B4-D048C0B0F248}" type="pres">
      <dgm:prSet presAssocID="{5C5F7265-0DE2-47CA-B982-FC7AD96A3BC4}" presName="parentNode1" presStyleLbl="node1" presStyleIdx="2" presStyleCnt="4">
        <dgm:presLayoutVars>
          <dgm:chMax val="1"/>
          <dgm:bulletEnabled val="1"/>
        </dgm:presLayoutVars>
      </dgm:prSet>
      <dgm:spPr/>
      <dgm:t>
        <a:bodyPr/>
        <a:lstStyle/>
        <a:p>
          <a:endParaRPr lang="ru-RU"/>
        </a:p>
      </dgm:t>
    </dgm:pt>
    <dgm:pt modelId="{745A6904-D030-4AC4-92A2-C743C2679A84}" type="pres">
      <dgm:prSet presAssocID="{5C5F7265-0DE2-47CA-B982-FC7AD96A3BC4}" presName="connSite1" presStyleCnt="0"/>
      <dgm:spPr/>
    </dgm:pt>
    <dgm:pt modelId="{B793A2FE-512B-4745-8B57-E8E88B96771C}" type="pres">
      <dgm:prSet presAssocID="{6EE743BD-77D3-44AC-9A8D-8F8D37BB0476}" presName="Name9" presStyleLbl="sibTrans2D1" presStyleIdx="2" presStyleCnt="3"/>
      <dgm:spPr/>
      <dgm:t>
        <a:bodyPr/>
        <a:lstStyle/>
        <a:p>
          <a:endParaRPr lang="ru-RU"/>
        </a:p>
      </dgm:t>
    </dgm:pt>
    <dgm:pt modelId="{219907EC-F59D-4EA6-A673-7350AF513E1D}" type="pres">
      <dgm:prSet presAssocID="{7EC6618B-704D-428A-BFB7-E00131613FCB}" presName="composite2" presStyleCnt="0"/>
      <dgm:spPr/>
    </dgm:pt>
    <dgm:pt modelId="{D77278E2-E81C-42FF-9461-531AEEA889D7}" type="pres">
      <dgm:prSet presAssocID="{7EC6618B-704D-428A-BFB7-E00131613FCB}" presName="dummyNode2" presStyleLbl="node1" presStyleIdx="2" presStyleCnt="4"/>
      <dgm:spPr/>
    </dgm:pt>
    <dgm:pt modelId="{ABA930DA-2D49-436A-93EF-9E9D2C3DDB31}" type="pres">
      <dgm:prSet presAssocID="{7EC6618B-704D-428A-BFB7-E00131613FCB}" presName="childNode2" presStyleLbl="bgAcc1" presStyleIdx="3" presStyleCnt="4">
        <dgm:presLayoutVars>
          <dgm:bulletEnabled val="1"/>
        </dgm:presLayoutVars>
      </dgm:prSet>
      <dgm:spPr/>
      <dgm:t>
        <a:bodyPr/>
        <a:lstStyle/>
        <a:p>
          <a:endParaRPr lang="ru-RU"/>
        </a:p>
      </dgm:t>
    </dgm:pt>
    <dgm:pt modelId="{6A1FE8CC-B8A9-469C-BF68-44B15B4A9F18}" type="pres">
      <dgm:prSet presAssocID="{7EC6618B-704D-428A-BFB7-E00131613FCB}" presName="childNode2tx" presStyleLbl="bgAcc1" presStyleIdx="3" presStyleCnt="4">
        <dgm:presLayoutVars>
          <dgm:bulletEnabled val="1"/>
        </dgm:presLayoutVars>
      </dgm:prSet>
      <dgm:spPr/>
      <dgm:t>
        <a:bodyPr/>
        <a:lstStyle/>
        <a:p>
          <a:endParaRPr lang="ru-RU"/>
        </a:p>
      </dgm:t>
    </dgm:pt>
    <dgm:pt modelId="{1321952D-28CA-486F-8AEE-01B470708982}" type="pres">
      <dgm:prSet presAssocID="{7EC6618B-704D-428A-BFB7-E00131613FCB}" presName="parentNode2" presStyleLbl="node1" presStyleIdx="3" presStyleCnt="4">
        <dgm:presLayoutVars>
          <dgm:chMax val="0"/>
          <dgm:bulletEnabled val="1"/>
        </dgm:presLayoutVars>
      </dgm:prSet>
      <dgm:spPr/>
      <dgm:t>
        <a:bodyPr/>
        <a:lstStyle/>
        <a:p>
          <a:endParaRPr lang="ru-RU"/>
        </a:p>
      </dgm:t>
    </dgm:pt>
    <dgm:pt modelId="{D741E423-124C-4153-9EDD-19892C308D8E}" type="pres">
      <dgm:prSet presAssocID="{7EC6618B-704D-428A-BFB7-E00131613FCB}" presName="connSite2" presStyleCnt="0"/>
      <dgm:spPr/>
    </dgm:pt>
  </dgm:ptLst>
  <dgm:cxnLst>
    <dgm:cxn modelId="{B5E3C9C9-4D99-4E2C-9E03-8F692DD67FB6}" type="presOf" srcId="{EF141D74-56A2-4835-897D-84FDDBF5FC94}" destId="{A23DDB7C-FACA-4ECA-93B9-29214DE97432}" srcOrd="1" destOrd="0" presId="urn:microsoft.com/office/officeart/2005/8/layout/hProcess4"/>
    <dgm:cxn modelId="{46731633-5CD1-4698-9396-977B334E692F}" type="presOf" srcId="{42713F20-4029-4984-9B0F-94728549A131}" destId="{BDDD6B6A-E9BB-47E7-A694-09CDF94CBDD2}" srcOrd="0" destOrd="1" presId="urn:microsoft.com/office/officeart/2005/8/layout/hProcess4"/>
    <dgm:cxn modelId="{6387D75D-B1A5-43DF-ADC4-1B0CCAFE1C5A}" type="presOf" srcId="{A5E597ED-1230-41FD-A0E6-35BA699A14D5}" destId="{156F6C33-3EF3-4F1E-9938-0C40127D17CC}" srcOrd="0" destOrd="0" presId="urn:microsoft.com/office/officeart/2005/8/layout/hProcess4"/>
    <dgm:cxn modelId="{5E8C17F8-DEE9-47B5-AD01-4DE88291F687}" type="presOf" srcId="{7EC6618B-704D-428A-BFB7-E00131613FCB}" destId="{1321952D-28CA-486F-8AEE-01B470708982}" srcOrd="0" destOrd="0" presId="urn:microsoft.com/office/officeart/2005/8/layout/hProcess4"/>
    <dgm:cxn modelId="{878E7048-F5E7-4638-9E55-9DF6B263EAEF}" type="presOf" srcId="{0514CBBF-C291-4684-BBD4-C40AE3DD84A3}" destId="{83C62559-2C19-455E-B5FA-0F17F18A40AC}" srcOrd="0" destOrd="0" presId="urn:microsoft.com/office/officeart/2005/8/layout/hProcess4"/>
    <dgm:cxn modelId="{F06B2A09-8090-429E-97A7-76953CD2673A}" type="presOf" srcId="{6EE743BD-77D3-44AC-9A8D-8F8D37BB0476}" destId="{B793A2FE-512B-4745-8B57-E8E88B96771C}" srcOrd="0" destOrd="0" presId="urn:microsoft.com/office/officeart/2005/8/layout/hProcess4"/>
    <dgm:cxn modelId="{499FCB3D-0ADD-4313-8601-0124F53AC6A5}" type="presOf" srcId="{9BC43439-22CB-4C20-93E9-0CC068D74CEA}" destId="{CF83A5DB-0A1E-4C9C-9121-123EC340087E}" srcOrd="1" destOrd="0" presId="urn:microsoft.com/office/officeart/2005/8/layout/hProcess4"/>
    <dgm:cxn modelId="{C789CD2F-868B-4E03-921D-DB1EA2B850E5}" type="presOf" srcId="{81A9DE9F-15C8-477F-91F6-B17B86FB3B5D}" destId="{32CB4051-B2A6-4505-97A2-180D71B7CDD2}" srcOrd="0" destOrd="0" presId="urn:microsoft.com/office/officeart/2005/8/layout/hProcess4"/>
    <dgm:cxn modelId="{0D35C476-9AEF-4F47-AA8D-37C6A2B8C1BB}" type="presOf" srcId="{5C5F7265-0DE2-47CA-B982-FC7AD96A3BC4}" destId="{0AB850A8-DE36-475E-A1B4-D048C0B0F248}" srcOrd="0" destOrd="0" presId="urn:microsoft.com/office/officeart/2005/8/layout/hProcess4"/>
    <dgm:cxn modelId="{AEB83C49-0EC0-4646-9263-2C91707FFC80}" srcId="{A5E597ED-1230-41FD-A0E6-35BA699A14D5}" destId="{5C5F7265-0DE2-47CA-B982-FC7AD96A3BC4}" srcOrd="2" destOrd="0" parTransId="{8597E776-EB18-4CEB-9C46-177FF1D75BB5}" sibTransId="{6EE743BD-77D3-44AC-9A8D-8F8D37BB0476}"/>
    <dgm:cxn modelId="{68A9F6E9-FA26-4632-84A6-CAED1C951DEB}" type="presOf" srcId="{7605BBE5-F66C-4945-804E-08F2EC997403}" destId="{ABA930DA-2D49-436A-93EF-9E9D2C3DDB31}" srcOrd="0" destOrd="0" presId="urn:microsoft.com/office/officeart/2005/8/layout/hProcess4"/>
    <dgm:cxn modelId="{8BA17437-5938-4507-9F36-304FF0C32903}" srcId="{A5E597ED-1230-41FD-A0E6-35BA699A14D5}" destId="{4C0E9045-432C-41FF-9092-0A626ACF9415}" srcOrd="0" destOrd="0" parTransId="{40D964A6-D2F0-4A4D-AE0C-E0078A5D5074}" sibTransId="{6654834A-4B8B-4BBE-9B49-4AB7C2C595F2}"/>
    <dgm:cxn modelId="{84BBACFC-F43F-4314-9137-AC28DE50F1FC}" type="presOf" srcId="{EF141D74-56A2-4835-897D-84FDDBF5FC94}" destId="{BDDD6B6A-E9BB-47E7-A694-09CDF94CBDD2}" srcOrd="0" destOrd="0" presId="urn:microsoft.com/office/officeart/2005/8/layout/hProcess4"/>
    <dgm:cxn modelId="{093C81F8-DF6A-460A-9E2C-13EF8676B731}" srcId="{A5E597ED-1230-41FD-A0E6-35BA699A14D5}" destId="{7EC6618B-704D-428A-BFB7-E00131613FCB}" srcOrd="3" destOrd="0" parTransId="{5DA1C4DC-F92A-413E-B269-7507B4714F6C}" sibTransId="{B136A287-01FF-4C47-A46E-830F00E2E4BA}"/>
    <dgm:cxn modelId="{B51F4E96-DF69-414E-B45E-0A9F2DA6116F}" type="presOf" srcId="{2F1867C8-43A7-49D2-B6D3-27DA7E4BE3D0}" destId="{760A4D31-1DBF-409E-AEFA-E7FE1B5D1BF8}" srcOrd="0" destOrd="0" presId="urn:microsoft.com/office/officeart/2005/8/layout/hProcess4"/>
    <dgm:cxn modelId="{61C4030D-C100-4E3A-A801-09E25BC1AB5D}" type="presOf" srcId="{42713F20-4029-4984-9B0F-94728549A131}" destId="{A23DDB7C-FACA-4ECA-93B9-29214DE97432}" srcOrd="1" destOrd="1" presId="urn:microsoft.com/office/officeart/2005/8/layout/hProcess4"/>
    <dgm:cxn modelId="{C2FF1644-87B4-4FCB-AF70-3A73210AF443}" srcId="{2F1867C8-43A7-49D2-B6D3-27DA7E4BE3D0}" destId="{81A9DE9F-15C8-477F-91F6-B17B86FB3B5D}" srcOrd="0" destOrd="0" parTransId="{1FCCB5F5-DE47-42B2-9034-AB22D6C62631}" sibTransId="{11D1004B-627C-45FF-B249-85E262FC3BD7}"/>
    <dgm:cxn modelId="{C35229D4-3E73-419F-B16A-9ABC1C48109B}" type="presOf" srcId="{9BC43439-22CB-4C20-93E9-0CC068D74CEA}" destId="{659A37A3-BC65-48C9-9211-647372949266}" srcOrd="0" destOrd="0" presId="urn:microsoft.com/office/officeart/2005/8/layout/hProcess4"/>
    <dgm:cxn modelId="{72A7D2E5-0F54-460B-91DD-A5944B73A5C4}" srcId="{5C5F7265-0DE2-47CA-B982-FC7AD96A3BC4}" destId="{9BC43439-22CB-4C20-93E9-0CC068D74CEA}" srcOrd="0" destOrd="0" parTransId="{0DA8D674-6B1C-4DD7-BDA7-DA037DFD43FC}" sibTransId="{02304E75-F125-4E9B-B0A9-3FC8F9A8177F}"/>
    <dgm:cxn modelId="{518269EF-911B-4E49-B9E5-FDED8A36FEDD}" srcId="{4C0E9045-432C-41FF-9092-0A626ACF9415}" destId="{42713F20-4029-4984-9B0F-94728549A131}" srcOrd="1" destOrd="0" parTransId="{6F789EA7-6F11-4A3A-82E0-8BFAB76F61CB}" sibTransId="{A3CED866-5F20-4490-9C47-DD0F1A5C3BBF}"/>
    <dgm:cxn modelId="{8C062884-5812-4813-94DC-E676822BEB20}" srcId="{4C0E9045-432C-41FF-9092-0A626ACF9415}" destId="{EF141D74-56A2-4835-897D-84FDDBF5FC94}" srcOrd="0" destOrd="0" parTransId="{118B0601-BAB0-4ABF-A8C9-4643F362897F}" sibTransId="{054527E8-4FEA-4D03-97E5-CF877F1D3CE7}"/>
    <dgm:cxn modelId="{43E177AA-7824-4AE7-9232-0EDBC46854D6}" srcId="{A5E597ED-1230-41FD-A0E6-35BA699A14D5}" destId="{2F1867C8-43A7-49D2-B6D3-27DA7E4BE3D0}" srcOrd="1" destOrd="0" parTransId="{1185DEAB-D03E-4112-80B4-E80210A721AE}" sibTransId="{0514CBBF-C291-4684-BBD4-C40AE3DD84A3}"/>
    <dgm:cxn modelId="{6BACCCF8-98E8-4CA4-A97A-C82ECFAA0D05}" type="presOf" srcId="{81A9DE9F-15C8-477F-91F6-B17B86FB3B5D}" destId="{D84878C4-3232-482C-B7B6-00730AA7B21F}" srcOrd="1" destOrd="0" presId="urn:microsoft.com/office/officeart/2005/8/layout/hProcess4"/>
    <dgm:cxn modelId="{5D83E21C-EF4C-4B57-9C3D-C8AA4E3B7E8A}" srcId="{7EC6618B-704D-428A-BFB7-E00131613FCB}" destId="{7605BBE5-F66C-4945-804E-08F2EC997403}" srcOrd="0" destOrd="0" parTransId="{D6498D82-8EAA-4D1C-9257-DF599D92AC49}" sibTransId="{3FE4A753-5333-4432-9AC9-5A9919AD69C8}"/>
    <dgm:cxn modelId="{F816C000-A804-4750-8908-BF0E74E9B07B}" type="presOf" srcId="{4C0E9045-432C-41FF-9092-0A626ACF9415}" destId="{4885F2E3-82CB-48E3-9AFB-185098A3565B}" srcOrd="0" destOrd="0" presId="urn:microsoft.com/office/officeart/2005/8/layout/hProcess4"/>
    <dgm:cxn modelId="{5000830B-367E-49E3-B708-41B777A2EE88}" type="presOf" srcId="{6654834A-4B8B-4BBE-9B49-4AB7C2C595F2}" destId="{2DC2D8DD-A883-46C3-AA68-E96B5EF4C379}" srcOrd="0" destOrd="0" presId="urn:microsoft.com/office/officeart/2005/8/layout/hProcess4"/>
    <dgm:cxn modelId="{805285A7-4F45-473E-8B20-E59A470F46F6}" type="presOf" srcId="{7605BBE5-F66C-4945-804E-08F2EC997403}" destId="{6A1FE8CC-B8A9-469C-BF68-44B15B4A9F18}" srcOrd="1" destOrd="0" presId="urn:microsoft.com/office/officeart/2005/8/layout/hProcess4"/>
    <dgm:cxn modelId="{8E6A6CDF-6343-4F88-8C02-85328AD1AA2C}" type="presParOf" srcId="{156F6C33-3EF3-4F1E-9938-0C40127D17CC}" destId="{C511A14A-EB8F-485B-8278-9863657E2BE7}" srcOrd="0" destOrd="0" presId="urn:microsoft.com/office/officeart/2005/8/layout/hProcess4"/>
    <dgm:cxn modelId="{63BF4006-D519-433F-9034-A6562DA1630B}" type="presParOf" srcId="{156F6C33-3EF3-4F1E-9938-0C40127D17CC}" destId="{5BB4C2D7-88B6-4EF0-83B4-840BCD85FBCF}" srcOrd="1" destOrd="0" presId="urn:microsoft.com/office/officeart/2005/8/layout/hProcess4"/>
    <dgm:cxn modelId="{5B0A9470-45E8-457B-A778-1C8D90FBE717}" type="presParOf" srcId="{156F6C33-3EF3-4F1E-9938-0C40127D17CC}" destId="{A943A1EE-0596-49F7-8A3E-06F2695064EF}" srcOrd="2" destOrd="0" presId="urn:microsoft.com/office/officeart/2005/8/layout/hProcess4"/>
    <dgm:cxn modelId="{10FA4668-2C7D-4325-AEED-0C4460A7D08F}" type="presParOf" srcId="{A943A1EE-0596-49F7-8A3E-06F2695064EF}" destId="{5D8EE5CA-47F5-4411-8F5B-34C6E6F8D852}" srcOrd="0" destOrd="0" presId="urn:microsoft.com/office/officeart/2005/8/layout/hProcess4"/>
    <dgm:cxn modelId="{2E217592-7660-403F-8187-24C52D7EC4C3}" type="presParOf" srcId="{5D8EE5CA-47F5-4411-8F5B-34C6E6F8D852}" destId="{B05C24BC-417B-4FF4-90AC-8F22318EB299}" srcOrd="0" destOrd="0" presId="urn:microsoft.com/office/officeart/2005/8/layout/hProcess4"/>
    <dgm:cxn modelId="{20B9B391-AF60-43AC-9D29-C9FC67D2A35B}" type="presParOf" srcId="{5D8EE5CA-47F5-4411-8F5B-34C6E6F8D852}" destId="{BDDD6B6A-E9BB-47E7-A694-09CDF94CBDD2}" srcOrd="1" destOrd="0" presId="urn:microsoft.com/office/officeart/2005/8/layout/hProcess4"/>
    <dgm:cxn modelId="{D56E3863-C814-4807-8532-E285AC614D83}" type="presParOf" srcId="{5D8EE5CA-47F5-4411-8F5B-34C6E6F8D852}" destId="{A23DDB7C-FACA-4ECA-93B9-29214DE97432}" srcOrd="2" destOrd="0" presId="urn:microsoft.com/office/officeart/2005/8/layout/hProcess4"/>
    <dgm:cxn modelId="{026A895F-5FE8-4B57-B91C-4A1D62C0D37E}" type="presParOf" srcId="{5D8EE5CA-47F5-4411-8F5B-34C6E6F8D852}" destId="{4885F2E3-82CB-48E3-9AFB-185098A3565B}" srcOrd="3" destOrd="0" presId="urn:microsoft.com/office/officeart/2005/8/layout/hProcess4"/>
    <dgm:cxn modelId="{2F29C34A-251B-4287-82A4-BC40A85CD203}" type="presParOf" srcId="{5D8EE5CA-47F5-4411-8F5B-34C6E6F8D852}" destId="{229C969C-1D1F-4C92-87E9-7E8DCA9CE34F}" srcOrd="4" destOrd="0" presId="urn:microsoft.com/office/officeart/2005/8/layout/hProcess4"/>
    <dgm:cxn modelId="{64E341E1-D26B-4575-ADC7-84D5E8A32C36}" type="presParOf" srcId="{A943A1EE-0596-49F7-8A3E-06F2695064EF}" destId="{2DC2D8DD-A883-46C3-AA68-E96B5EF4C379}" srcOrd="1" destOrd="0" presId="urn:microsoft.com/office/officeart/2005/8/layout/hProcess4"/>
    <dgm:cxn modelId="{2F8CD659-09E1-496C-950F-11597DEE7EE6}" type="presParOf" srcId="{A943A1EE-0596-49F7-8A3E-06F2695064EF}" destId="{BCCA3816-3BB9-4D8C-956B-92651A9C9441}" srcOrd="2" destOrd="0" presId="urn:microsoft.com/office/officeart/2005/8/layout/hProcess4"/>
    <dgm:cxn modelId="{111C8A37-F6F1-40E7-951A-427283EDF5CB}" type="presParOf" srcId="{BCCA3816-3BB9-4D8C-956B-92651A9C9441}" destId="{CED9D33D-C4B2-4AF6-82D4-3EF28DF156C7}" srcOrd="0" destOrd="0" presId="urn:microsoft.com/office/officeart/2005/8/layout/hProcess4"/>
    <dgm:cxn modelId="{44FA7190-3CBC-4AF5-BBF7-C5C38501FFA1}" type="presParOf" srcId="{BCCA3816-3BB9-4D8C-956B-92651A9C9441}" destId="{32CB4051-B2A6-4505-97A2-180D71B7CDD2}" srcOrd="1" destOrd="0" presId="urn:microsoft.com/office/officeart/2005/8/layout/hProcess4"/>
    <dgm:cxn modelId="{B8F9A1E7-A96E-4ED8-8F45-7CD9FD03E423}" type="presParOf" srcId="{BCCA3816-3BB9-4D8C-956B-92651A9C9441}" destId="{D84878C4-3232-482C-B7B6-00730AA7B21F}" srcOrd="2" destOrd="0" presId="urn:microsoft.com/office/officeart/2005/8/layout/hProcess4"/>
    <dgm:cxn modelId="{DC67F2D6-6248-4596-8474-62E24DDB4634}" type="presParOf" srcId="{BCCA3816-3BB9-4D8C-956B-92651A9C9441}" destId="{760A4D31-1DBF-409E-AEFA-E7FE1B5D1BF8}" srcOrd="3" destOrd="0" presId="urn:microsoft.com/office/officeart/2005/8/layout/hProcess4"/>
    <dgm:cxn modelId="{38F6C3A1-0AE7-4AFA-AFF0-0AFF1AE05E3E}" type="presParOf" srcId="{BCCA3816-3BB9-4D8C-956B-92651A9C9441}" destId="{55CEDE45-365B-4E9C-9016-227B6CB039A8}" srcOrd="4" destOrd="0" presId="urn:microsoft.com/office/officeart/2005/8/layout/hProcess4"/>
    <dgm:cxn modelId="{B1195A84-B348-44DB-AB79-6627890A1DE2}" type="presParOf" srcId="{A943A1EE-0596-49F7-8A3E-06F2695064EF}" destId="{83C62559-2C19-455E-B5FA-0F17F18A40AC}" srcOrd="3" destOrd="0" presId="urn:microsoft.com/office/officeart/2005/8/layout/hProcess4"/>
    <dgm:cxn modelId="{E759A99B-6B63-4259-95A2-4EA40469D4A6}" type="presParOf" srcId="{A943A1EE-0596-49F7-8A3E-06F2695064EF}" destId="{43F353FA-34EF-40BA-9435-DE0C4AC828B1}" srcOrd="4" destOrd="0" presId="urn:microsoft.com/office/officeart/2005/8/layout/hProcess4"/>
    <dgm:cxn modelId="{7A25F35D-AC6A-41CB-B6F1-04715383B793}" type="presParOf" srcId="{43F353FA-34EF-40BA-9435-DE0C4AC828B1}" destId="{B480DF15-71FB-46E8-8C1D-15EC5A2DB665}" srcOrd="0" destOrd="0" presId="urn:microsoft.com/office/officeart/2005/8/layout/hProcess4"/>
    <dgm:cxn modelId="{4DCF7A7E-1E7D-4A4C-B606-668B82A57C5D}" type="presParOf" srcId="{43F353FA-34EF-40BA-9435-DE0C4AC828B1}" destId="{659A37A3-BC65-48C9-9211-647372949266}" srcOrd="1" destOrd="0" presId="urn:microsoft.com/office/officeart/2005/8/layout/hProcess4"/>
    <dgm:cxn modelId="{1974DCBA-F8DE-48B5-AFF0-B09FE5110B79}" type="presParOf" srcId="{43F353FA-34EF-40BA-9435-DE0C4AC828B1}" destId="{CF83A5DB-0A1E-4C9C-9121-123EC340087E}" srcOrd="2" destOrd="0" presId="urn:microsoft.com/office/officeart/2005/8/layout/hProcess4"/>
    <dgm:cxn modelId="{6E02F6E3-30A0-480F-A60F-93317D8EC5E0}" type="presParOf" srcId="{43F353FA-34EF-40BA-9435-DE0C4AC828B1}" destId="{0AB850A8-DE36-475E-A1B4-D048C0B0F248}" srcOrd="3" destOrd="0" presId="urn:microsoft.com/office/officeart/2005/8/layout/hProcess4"/>
    <dgm:cxn modelId="{7BD474DC-164E-4074-8296-662CD71AF9C8}" type="presParOf" srcId="{43F353FA-34EF-40BA-9435-DE0C4AC828B1}" destId="{745A6904-D030-4AC4-92A2-C743C2679A84}" srcOrd="4" destOrd="0" presId="urn:microsoft.com/office/officeart/2005/8/layout/hProcess4"/>
    <dgm:cxn modelId="{8AD32FF6-94A8-4441-A4EB-9CDD904BF9C7}" type="presParOf" srcId="{A943A1EE-0596-49F7-8A3E-06F2695064EF}" destId="{B793A2FE-512B-4745-8B57-E8E88B96771C}" srcOrd="5" destOrd="0" presId="urn:microsoft.com/office/officeart/2005/8/layout/hProcess4"/>
    <dgm:cxn modelId="{B4C8739D-5D2A-44CB-88F5-81C848DA8221}" type="presParOf" srcId="{A943A1EE-0596-49F7-8A3E-06F2695064EF}" destId="{219907EC-F59D-4EA6-A673-7350AF513E1D}" srcOrd="6" destOrd="0" presId="urn:microsoft.com/office/officeart/2005/8/layout/hProcess4"/>
    <dgm:cxn modelId="{AF80376E-9E2A-43A2-939B-D7D680736308}" type="presParOf" srcId="{219907EC-F59D-4EA6-A673-7350AF513E1D}" destId="{D77278E2-E81C-42FF-9461-531AEEA889D7}" srcOrd="0" destOrd="0" presId="urn:microsoft.com/office/officeart/2005/8/layout/hProcess4"/>
    <dgm:cxn modelId="{64642B26-9F49-428E-BB1C-AAFBF4AB8D73}" type="presParOf" srcId="{219907EC-F59D-4EA6-A673-7350AF513E1D}" destId="{ABA930DA-2D49-436A-93EF-9E9D2C3DDB31}" srcOrd="1" destOrd="0" presId="urn:microsoft.com/office/officeart/2005/8/layout/hProcess4"/>
    <dgm:cxn modelId="{7D4F269D-30B7-4AEC-912E-8AC0E8E63693}" type="presParOf" srcId="{219907EC-F59D-4EA6-A673-7350AF513E1D}" destId="{6A1FE8CC-B8A9-469C-BF68-44B15B4A9F18}" srcOrd="2" destOrd="0" presId="urn:microsoft.com/office/officeart/2005/8/layout/hProcess4"/>
    <dgm:cxn modelId="{D1E89F9A-BF6C-4B2D-8321-1C911EDF2170}" type="presParOf" srcId="{219907EC-F59D-4EA6-A673-7350AF513E1D}" destId="{1321952D-28CA-486F-8AEE-01B470708982}" srcOrd="3" destOrd="0" presId="urn:microsoft.com/office/officeart/2005/8/layout/hProcess4"/>
    <dgm:cxn modelId="{FCACA41C-0780-4C6C-96B6-0C801C932A20}" type="presParOf" srcId="{219907EC-F59D-4EA6-A673-7350AF513E1D}" destId="{D741E423-124C-4153-9EDD-19892C308D8E}"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B7EB657-C25A-401E-A58B-55FAEAE39713}" type="doc">
      <dgm:prSet loTypeId="urn:microsoft.com/office/officeart/2005/8/layout/hProcess9" loCatId="process" qsTypeId="urn:microsoft.com/office/officeart/2005/8/quickstyle/simple5" qsCatId="simple" csTypeId="urn:microsoft.com/office/officeart/2005/8/colors/accent1_2" csCatId="accent1" phldr="1"/>
      <dgm:spPr/>
      <dgm:t>
        <a:bodyPr/>
        <a:lstStyle/>
        <a:p>
          <a:endParaRPr lang="ru-RU"/>
        </a:p>
      </dgm:t>
    </dgm:pt>
    <dgm:pt modelId="{124F260C-9BCA-4AF6-A0FB-DF2597FA2CAF}">
      <dgm:prSet/>
      <dgm:spPr/>
      <dgm:t>
        <a:bodyPr/>
        <a:lstStyle/>
        <a:p>
          <a:pPr rtl="0"/>
          <a:r>
            <a:rPr lang="en-US" b="1" dirty="0" err="1" smtClean="0"/>
            <a:t>impuberes</a:t>
          </a:r>
          <a:r>
            <a:rPr lang="en-US" b="1" dirty="0" smtClean="0"/>
            <a:t> </a:t>
          </a:r>
          <a:r>
            <a:rPr lang="ru-RU" b="1" dirty="0" smtClean="0"/>
            <a:t>(неполовозрелые)</a:t>
          </a:r>
          <a:endParaRPr lang="ru-RU" dirty="0"/>
        </a:p>
      </dgm:t>
    </dgm:pt>
    <dgm:pt modelId="{0F6B45AB-C64E-4227-8633-393D497185FE}" type="parTrans" cxnId="{46530078-168E-4DC7-B0DD-2106FB674C21}">
      <dgm:prSet/>
      <dgm:spPr/>
      <dgm:t>
        <a:bodyPr/>
        <a:lstStyle/>
        <a:p>
          <a:endParaRPr lang="ru-RU"/>
        </a:p>
      </dgm:t>
    </dgm:pt>
    <dgm:pt modelId="{CD1231B0-0DF1-4A77-A0EF-0CD6B3411383}" type="sibTrans" cxnId="{46530078-168E-4DC7-B0DD-2106FB674C21}">
      <dgm:prSet/>
      <dgm:spPr/>
      <dgm:t>
        <a:bodyPr/>
        <a:lstStyle/>
        <a:p>
          <a:endParaRPr lang="ru-RU"/>
        </a:p>
      </dgm:t>
    </dgm:pt>
    <dgm:pt modelId="{5806AA80-CC08-45EA-8789-8C5719BD0C17}">
      <dgm:prSet/>
      <dgm:spPr/>
      <dgm:t>
        <a:bodyPr/>
        <a:lstStyle/>
        <a:p>
          <a:r>
            <a:rPr lang="en-US" b="1" dirty="0" err="1" smtClean="0"/>
            <a:t>puberes</a:t>
          </a:r>
          <a:r>
            <a:rPr lang="ru-RU" b="1" dirty="0" smtClean="0"/>
            <a:t> (половозрелые)</a:t>
          </a:r>
          <a:endParaRPr lang="ru-RU" dirty="0"/>
        </a:p>
      </dgm:t>
    </dgm:pt>
    <dgm:pt modelId="{04E7C35C-EBEB-4AC7-9861-D4111112D8EF}" type="parTrans" cxnId="{6345E136-F478-4E9A-B3D9-A7CA8C8067B8}">
      <dgm:prSet/>
      <dgm:spPr/>
      <dgm:t>
        <a:bodyPr/>
        <a:lstStyle/>
        <a:p>
          <a:endParaRPr lang="ru-RU"/>
        </a:p>
      </dgm:t>
    </dgm:pt>
    <dgm:pt modelId="{A5337E71-528A-445D-8EEC-41845D7F13F9}" type="sibTrans" cxnId="{6345E136-F478-4E9A-B3D9-A7CA8C8067B8}">
      <dgm:prSet/>
      <dgm:spPr/>
      <dgm:t>
        <a:bodyPr/>
        <a:lstStyle/>
        <a:p>
          <a:endParaRPr lang="ru-RU"/>
        </a:p>
      </dgm:t>
    </dgm:pt>
    <dgm:pt modelId="{92E9CE00-7754-4506-9FC2-77D8C767396D}" type="pres">
      <dgm:prSet presAssocID="{0B7EB657-C25A-401E-A58B-55FAEAE39713}" presName="CompostProcess" presStyleCnt="0">
        <dgm:presLayoutVars>
          <dgm:dir/>
          <dgm:resizeHandles val="exact"/>
        </dgm:presLayoutVars>
      </dgm:prSet>
      <dgm:spPr/>
      <dgm:t>
        <a:bodyPr/>
        <a:lstStyle/>
        <a:p>
          <a:endParaRPr lang="ru-RU"/>
        </a:p>
      </dgm:t>
    </dgm:pt>
    <dgm:pt modelId="{A7D73C9B-EA14-4CB9-A1F4-FCC29960719A}" type="pres">
      <dgm:prSet presAssocID="{0B7EB657-C25A-401E-A58B-55FAEAE39713}" presName="arrow" presStyleLbl="bgShp" presStyleIdx="0" presStyleCnt="1"/>
      <dgm:spPr/>
    </dgm:pt>
    <dgm:pt modelId="{2EEC2D87-B940-423F-8937-88B78F862895}" type="pres">
      <dgm:prSet presAssocID="{0B7EB657-C25A-401E-A58B-55FAEAE39713}" presName="linearProcess" presStyleCnt="0"/>
      <dgm:spPr/>
    </dgm:pt>
    <dgm:pt modelId="{54E9AEAF-AB71-48E2-B622-167001DFDC03}" type="pres">
      <dgm:prSet presAssocID="{124F260C-9BCA-4AF6-A0FB-DF2597FA2CAF}" presName="textNode" presStyleLbl="node1" presStyleIdx="0" presStyleCnt="2">
        <dgm:presLayoutVars>
          <dgm:bulletEnabled val="1"/>
        </dgm:presLayoutVars>
      </dgm:prSet>
      <dgm:spPr/>
      <dgm:t>
        <a:bodyPr/>
        <a:lstStyle/>
        <a:p>
          <a:endParaRPr lang="ru-RU"/>
        </a:p>
      </dgm:t>
    </dgm:pt>
    <dgm:pt modelId="{C74D1B60-D089-46C5-A9BA-1CEFDB35D20D}" type="pres">
      <dgm:prSet presAssocID="{CD1231B0-0DF1-4A77-A0EF-0CD6B3411383}" presName="sibTrans" presStyleCnt="0"/>
      <dgm:spPr/>
    </dgm:pt>
    <dgm:pt modelId="{419E5A87-0D66-4701-A62E-97BC7E0CEDC1}" type="pres">
      <dgm:prSet presAssocID="{5806AA80-CC08-45EA-8789-8C5719BD0C17}" presName="textNode" presStyleLbl="node1" presStyleIdx="1" presStyleCnt="2">
        <dgm:presLayoutVars>
          <dgm:bulletEnabled val="1"/>
        </dgm:presLayoutVars>
      </dgm:prSet>
      <dgm:spPr/>
      <dgm:t>
        <a:bodyPr/>
        <a:lstStyle/>
        <a:p>
          <a:endParaRPr lang="ru-RU"/>
        </a:p>
      </dgm:t>
    </dgm:pt>
  </dgm:ptLst>
  <dgm:cxnLst>
    <dgm:cxn modelId="{972CD007-9AD4-4582-A9F7-413EB3497F1F}" type="presOf" srcId="{0B7EB657-C25A-401E-A58B-55FAEAE39713}" destId="{92E9CE00-7754-4506-9FC2-77D8C767396D}" srcOrd="0" destOrd="0" presId="urn:microsoft.com/office/officeart/2005/8/layout/hProcess9"/>
    <dgm:cxn modelId="{6345E136-F478-4E9A-B3D9-A7CA8C8067B8}" srcId="{0B7EB657-C25A-401E-A58B-55FAEAE39713}" destId="{5806AA80-CC08-45EA-8789-8C5719BD0C17}" srcOrd="1" destOrd="0" parTransId="{04E7C35C-EBEB-4AC7-9861-D4111112D8EF}" sibTransId="{A5337E71-528A-445D-8EEC-41845D7F13F9}"/>
    <dgm:cxn modelId="{0A02F8E7-49C3-47FD-A6A3-5956AE028CFC}" type="presOf" srcId="{124F260C-9BCA-4AF6-A0FB-DF2597FA2CAF}" destId="{54E9AEAF-AB71-48E2-B622-167001DFDC03}" srcOrd="0" destOrd="0" presId="urn:microsoft.com/office/officeart/2005/8/layout/hProcess9"/>
    <dgm:cxn modelId="{6C5273D3-BA3D-426E-88E6-331F1DD7CD03}" type="presOf" srcId="{5806AA80-CC08-45EA-8789-8C5719BD0C17}" destId="{419E5A87-0D66-4701-A62E-97BC7E0CEDC1}" srcOrd="0" destOrd="0" presId="urn:microsoft.com/office/officeart/2005/8/layout/hProcess9"/>
    <dgm:cxn modelId="{46530078-168E-4DC7-B0DD-2106FB674C21}" srcId="{0B7EB657-C25A-401E-A58B-55FAEAE39713}" destId="{124F260C-9BCA-4AF6-A0FB-DF2597FA2CAF}" srcOrd="0" destOrd="0" parTransId="{0F6B45AB-C64E-4227-8633-393D497185FE}" sibTransId="{CD1231B0-0DF1-4A77-A0EF-0CD6B3411383}"/>
    <dgm:cxn modelId="{CB5F0A2E-731B-4328-B7BA-FF271BBA28F8}" type="presParOf" srcId="{92E9CE00-7754-4506-9FC2-77D8C767396D}" destId="{A7D73C9B-EA14-4CB9-A1F4-FCC29960719A}" srcOrd="0" destOrd="0" presId="urn:microsoft.com/office/officeart/2005/8/layout/hProcess9"/>
    <dgm:cxn modelId="{6767229F-9CD6-4C71-9AF7-337B10C19A6E}" type="presParOf" srcId="{92E9CE00-7754-4506-9FC2-77D8C767396D}" destId="{2EEC2D87-B940-423F-8937-88B78F862895}" srcOrd="1" destOrd="0" presId="urn:microsoft.com/office/officeart/2005/8/layout/hProcess9"/>
    <dgm:cxn modelId="{CE1D758A-81A2-4511-830C-D8074FE6199C}" type="presParOf" srcId="{2EEC2D87-B940-423F-8937-88B78F862895}" destId="{54E9AEAF-AB71-48E2-B622-167001DFDC03}" srcOrd="0" destOrd="0" presId="urn:microsoft.com/office/officeart/2005/8/layout/hProcess9"/>
    <dgm:cxn modelId="{C3CA713D-EC0B-41EC-A63C-C285C4D46EAC}" type="presParOf" srcId="{2EEC2D87-B940-423F-8937-88B78F862895}" destId="{C74D1B60-D089-46C5-A9BA-1CEFDB35D20D}" srcOrd="1" destOrd="0" presId="urn:microsoft.com/office/officeart/2005/8/layout/hProcess9"/>
    <dgm:cxn modelId="{A65AE7F7-B35C-472A-B6B7-007B08E4078F}" type="presParOf" srcId="{2EEC2D87-B940-423F-8937-88B78F862895}" destId="{419E5A87-0D66-4701-A62E-97BC7E0CEDC1}"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EAAB5FCE-AA76-49D1-AB67-7A0EB9F8B86D}" type="doc">
      <dgm:prSet loTypeId="urn:microsoft.com/office/officeart/2008/layout/AlternatingPictureBlocks" loCatId="list" qsTypeId="urn:microsoft.com/office/officeart/2005/8/quickstyle/simple5" qsCatId="simple" csTypeId="urn:microsoft.com/office/officeart/2005/8/colors/accent3_2" csCatId="accent3" phldr="1"/>
      <dgm:spPr/>
    </dgm:pt>
    <dgm:pt modelId="{15956B1C-6508-47C5-A892-4261421AF038}">
      <dgm:prSet phldrT="[Текст]"/>
      <dgm:spPr/>
      <dgm:t>
        <a:bodyPr/>
        <a:lstStyle/>
        <a:p>
          <a:r>
            <a:rPr lang="en-US" b="1" dirty="0" err="1" smtClean="0"/>
            <a:t>Infans</a:t>
          </a:r>
          <a:r>
            <a:rPr lang="en-US" b="1" dirty="0" smtClean="0"/>
            <a:t/>
          </a:r>
          <a:br>
            <a:rPr lang="en-US" b="1" dirty="0" smtClean="0"/>
          </a:br>
          <a:r>
            <a:rPr lang="en-US" b="0" dirty="0" smtClean="0"/>
            <a:t>(</a:t>
          </a:r>
          <a:r>
            <a:rPr lang="ru-RU" b="0" dirty="0" smtClean="0"/>
            <a:t>малолетний,</a:t>
          </a:r>
        </a:p>
        <a:p>
          <a:r>
            <a:rPr lang="ru-RU" b="0" dirty="0" smtClean="0"/>
            <a:t>тот, кто «</a:t>
          </a:r>
          <a:r>
            <a:rPr lang="en-US" b="0" dirty="0" err="1" smtClean="0"/>
            <a:t>fari</a:t>
          </a:r>
          <a:r>
            <a:rPr lang="en-US" b="0" dirty="0" smtClean="0"/>
            <a:t> non </a:t>
          </a:r>
          <a:r>
            <a:rPr lang="en-US" b="0" dirty="0" err="1" smtClean="0"/>
            <a:t>potest</a:t>
          </a:r>
          <a:r>
            <a:rPr lang="ru-RU" b="0" dirty="0" smtClean="0"/>
            <a:t>» ),</a:t>
          </a:r>
        </a:p>
        <a:p>
          <a:r>
            <a:rPr lang="ru-RU" b="1" dirty="0" smtClean="0"/>
            <a:t>полностью под опекой</a:t>
          </a:r>
          <a:endParaRPr lang="ru-RU" b="1" dirty="0"/>
        </a:p>
      </dgm:t>
    </dgm:pt>
    <dgm:pt modelId="{83746CAF-4D9E-4BD8-9292-F2F54D31F7FB}" type="parTrans" cxnId="{101D9CE3-123E-48E4-825C-01A7E2FDF6E9}">
      <dgm:prSet/>
      <dgm:spPr/>
      <dgm:t>
        <a:bodyPr/>
        <a:lstStyle/>
        <a:p>
          <a:endParaRPr lang="ru-RU"/>
        </a:p>
      </dgm:t>
    </dgm:pt>
    <dgm:pt modelId="{0FA28BCE-127E-4EF0-A5C8-339DF0D09EBA}" type="sibTrans" cxnId="{101D9CE3-123E-48E4-825C-01A7E2FDF6E9}">
      <dgm:prSet/>
      <dgm:spPr/>
      <dgm:t>
        <a:bodyPr/>
        <a:lstStyle/>
        <a:p>
          <a:endParaRPr lang="ru-RU"/>
        </a:p>
      </dgm:t>
    </dgm:pt>
    <dgm:pt modelId="{2EAA679E-18E7-4E16-A914-A69D1BAAE9D2}">
      <dgm:prSet phldrT="[Текст]"/>
      <dgm:spPr/>
      <dgm:t>
        <a:bodyPr/>
        <a:lstStyle/>
        <a:p>
          <a:r>
            <a:rPr lang="en-US" b="1" dirty="0" err="1" smtClean="0"/>
            <a:t>infantia</a:t>
          </a:r>
          <a:r>
            <a:rPr lang="en-US" b="1" dirty="0" smtClean="0"/>
            <a:t> major </a:t>
          </a:r>
          <a:r>
            <a:rPr lang="ru-RU" dirty="0" smtClean="0"/>
            <a:t>(превзошедший малолетство, старше младенческого возраста),</a:t>
          </a:r>
          <a:br>
            <a:rPr lang="ru-RU" dirty="0" smtClean="0"/>
          </a:br>
          <a:r>
            <a:rPr lang="ru-RU" b="1" dirty="0" smtClean="0"/>
            <a:t>частично под опекой</a:t>
          </a:r>
        </a:p>
      </dgm:t>
    </dgm:pt>
    <dgm:pt modelId="{1FB72467-D564-4702-AE0E-674DC1ACCF2C}" type="parTrans" cxnId="{D941FF3D-504F-449B-A9D9-2A029A8EA3BE}">
      <dgm:prSet/>
      <dgm:spPr/>
      <dgm:t>
        <a:bodyPr/>
        <a:lstStyle/>
        <a:p>
          <a:endParaRPr lang="ru-RU"/>
        </a:p>
      </dgm:t>
    </dgm:pt>
    <dgm:pt modelId="{722B085E-976D-401A-92C6-C0AA26B92D5B}" type="sibTrans" cxnId="{D941FF3D-504F-449B-A9D9-2A029A8EA3BE}">
      <dgm:prSet/>
      <dgm:spPr/>
      <dgm:t>
        <a:bodyPr/>
        <a:lstStyle/>
        <a:p>
          <a:endParaRPr lang="ru-RU"/>
        </a:p>
      </dgm:t>
    </dgm:pt>
    <dgm:pt modelId="{EB8516F7-D654-427F-A4FD-F7C60CB89975}" type="pres">
      <dgm:prSet presAssocID="{EAAB5FCE-AA76-49D1-AB67-7A0EB9F8B86D}" presName="linearFlow" presStyleCnt="0">
        <dgm:presLayoutVars>
          <dgm:dir/>
          <dgm:resizeHandles val="exact"/>
        </dgm:presLayoutVars>
      </dgm:prSet>
      <dgm:spPr/>
    </dgm:pt>
    <dgm:pt modelId="{3A1DE739-5BAD-4325-8A9C-573A7FBA3ABA}" type="pres">
      <dgm:prSet presAssocID="{15956B1C-6508-47C5-A892-4261421AF038}" presName="comp" presStyleCnt="0"/>
      <dgm:spPr/>
    </dgm:pt>
    <dgm:pt modelId="{EDB75266-74F5-48C0-81F8-B6D2BF7866C3}" type="pres">
      <dgm:prSet presAssocID="{15956B1C-6508-47C5-A892-4261421AF038}" presName="rect2" presStyleLbl="node1" presStyleIdx="0" presStyleCnt="2">
        <dgm:presLayoutVars>
          <dgm:bulletEnabled val="1"/>
        </dgm:presLayoutVars>
      </dgm:prSet>
      <dgm:spPr/>
      <dgm:t>
        <a:bodyPr/>
        <a:lstStyle/>
        <a:p>
          <a:endParaRPr lang="ru-RU"/>
        </a:p>
      </dgm:t>
    </dgm:pt>
    <dgm:pt modelId="{D63738DD-6705-41C8-914B-FF4548EAF229}" type="pres">
      <dgm:prSet presAssocID="{15956B1C-6508-47C5-A892-4261421AF038}" presName="rect1" presStyleLbl="lnNode1" presStyleIdx="0" presStyleCnt="2"/>
      <dgm:spPr/>
    </dgm:pt>
    <dgm:pt modelId="{2C0449BE-3C7B-41F3-A555-2B96C275A81E}" type="pres">
      <dgm:prSet presAssocID="{0FA28BCE-127E-4EF0-A5C8-339DF0D09EBA}" presName="sibTrans" presStyleCnt="0"/>
      <dgm:spPr/>
    </dgm:pt>
    <dgm:pt modelId="{2B8AEA83-9A90-451A-BC30-9F64A8384422}" type="pres">
      <dgm:prSet presAssocID="{2EAA679E-18E7-4E16-A914-A69D1BAAE9D2}" presName="comp" presStyleCnt="0"/>
      <dgm:spPr/>
    </dgm:pt>
    <dgm:pt modelId="{75688CE0-2E3A-429D-ABDC-241F1FA0C9A1}" type="pres">
      <dgm:prSet presAssocID="{2EAA679E-18E7-4E16-A914-A69D1BAAE9D2}" presName="rect2" presStyleLbl="node1" presStyleIdx="1" presStyleCnt="2">
        <dgm:presLayoutVars>
          <dgm:bulletEnabled val="1"/>
        </dgm:presLayoutVars>
      </dgm:prSet>
      <dgm:spPr/>
      <dgm:t>
        <a:bodyPr/>
        <a:lstStyle/>
        <a:p>
          <a:endParaRPr lang="ru-RU"/>
        </a:p>
      </dgm:t>
    </dgm:pt>
    <dgm:pt modelId="{62B66DAD-6084-459D-AC2A-DB5901470C08}" type="pres">
      <dgm:prSet presAssocID="{2EAA679E-18E7-4E16-A914-A69D1BAAE9D2}" presName="rect1" presStyleLbl="lnNode1" presStyleIdx="1" presStyleCnt="2"/>
      <dgm:spPr/>
    </dgm:pt>
  </dgm:ptLst>
  <dgm:cxnLst>
    <dgm:cxn modelId="{0E9DAC3A-3309-49DB-83DC-00F6FEA0F3A8}" type="presOf" srcId="{2EAA679E-18E7-4E16-A914-A69D1BAAE9D2}" destId="{75688CE0-2E3A-429D-ABDC-241F1FA0C9A1}" srcOrd="0" destOrd="0" presId="urn:microsoft.com/office/officeart/2008/layout/AlternatingPictureBlocks"/>
    <dgm:cxn modelId="{45FFF804-5AF7-4A57-8EC1-C92272A07BF1}" type="presOf" srcId="{15956B1C-6508-47C5-A892-4261421AF038}" destId="{EDB75266-74F5-48C0-81F8-B6D2BF7866C3}" srcOrd="0" destOrd="0" presId="urn:microsoft.com/office/officeart/2008/layout/AlternatingPictureBlocks"/>
    <dgm:cxn modelId="{D941FF3D-504F-449B-A9D9-2A029A8EA3BE}" srcId="{EAAB5FCE-AA76-49D1-AB67-7A0EB9F8B86D}" destId="{2EAA679E-18E7-4E16-A914-A69D1BAAE9D2}" srcOrd="1" destOrd="0" parTransId="{1FB72467-D564-4702-AE0E-674DC1ACCF2C}" sibTransId="{722B085E-976D-401A-92C6-C0AA26B92D5B}"/>
    <dgm:cxn modelId="{47F58B14-AB8E-4906-B0DA-11DF5CB9681E}" type="presOf" srcId="{EAAB5FCE-AA76-49D1-AB67-7A0EB9F8B86D}" destId="{EB8516F7-D654-427F-A4FD-F7C60CB89975}" srcOrd="0" destOrd="0" presId="urn:microsoft.com/office/officeart/2008/layout/AlternatingPictureBlocks"/>
    <dgm:cxn modelId="{101D9CE3-123E-48E4-825C-01A7E2FDF6E9}" srcId="{EAAB5FCE-AA76-49D1-AB67-7A0EB9F8B86D}" destId="{15956B1C-6508-47C5-A892-4261421AF038}" srcOrd="0" destOrd="0" parTransId="{83746CAF-4D9E-4BD8-9292-F2F54D31F7FB}" sibTransId="{0FA28BCE-127E-4EF0-A5C8-339DF0D09EBA}"/>
    <dgm:cxn modelId="{F7A789EE-53A1-426D-954B-D303BB4CDA8F}" type="presParOf" srcId="{EB8516F7-D654-427F-A4FD-F7C60CB89975}" destId="{3A1DE739-5BAD-4325-8A9C-573A7FBA3ABA}" srcOrd="0" destOrd="0" presId="urn:microsoft.com/office/officeart/2008/layout/AlternatingPictureBlocks"/>
    <dgm:cxn modelId="{6B0635BC-560F-41F6-90C1-4F10E92CEF32}" type="presParOf" srcId="{3A1DE739-5BAD-4325-8A9C-573A7FBA3ABA}" destId="{EDB75266-74F5-48C0-81F8-B6D2BF7866C3}" srcOrd="0" destOrd="0" presId="urn:microsoft.com/office/officeart/2008/layout/AlternatingPictureBlocks"/>
    <dgm:cxn modelId="{97C2CDE4-5FC9-4C66-93CD-4559053EADD5}" type="presParOf" srcId="{3A1DE739-5BAD-4325-8A9C-573A7FBA3ABA}" destId="{D63738DD-6705-41C8-914B-FF4548EAF229}" srcOrd="1" destOrd="0" presId="urn:microsoft.com/office/officeart/2008/layout/AlternatingPictureBlocks"/>
    <dgm:cxn modelId="{68DD2445-8D8F-412D-B519-C1768016BD7D}" type="presParOf" srcId="{EB8516F7-D654-427F-A4FD-F7C60CB89975}" destId="{2C0449BE-3C7B-41F3-A555-2B96C275A81E}" srcOrd="1" destOrd="0" presId="urn:microsoft.com/office/officeart/2008/layout/AlternatingPictureBlocks"/>
    <dgm:cxn modelId="{B6AFEC4D-617A-4F3E-8309-A41B0B350BB5}" type="presParOf" srcId="{EB8516F7-D654-427F-A4FD-F7C60CB89975}" destId="{2B8AEA83-9A90-451A-BC30-9F64A8384422}" srcOrd="2" destOrd="0" presId="urn:microsoft.com/office/officeart/2008/layout/AlternatingPictureBlocks"/>
    <dgm:cxn modelId="{738EABFF-C5C5-4519-9064-C9C94DB9F909}" type="presParOf" srcId="{2B8AEA83-9A90-451A-BC30-9F64A8384422}" destId="{75688CE0-2E3A-429D-ABDC-241F1FA0C9A1}" srcOrd="0" destOrd="0" presId="urn:microsoft.com/office/officeart/2008/layout/AlternatingPictureBlocks"/>
    <dgm:cxn modelId="{9076EA8F-DD9E-42FD-8070-A04F7CC14421}" type="presParOf" srcId="{2B8AEA83-9A90-451A-BC30-9F64A8384422}" destId="{62B66DAD-6084-459D-AC2A-DB5901470C08}" srcOrd="1" destOrd="0" presId="urn:microsoft.com/office/officeart/2008/layout/AlternatingPictureBlock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A7B8F36C-8427-49EA-93EC-E9E744637C7E}"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ru-RU"/>
        </a:p>
      </dgm:t>
    </dgm:pt>
    <dgm:pt modelId="{811DD790-6255-4243-B3A8-64E8D058EF87}">
      <dgm:prSet/>
      <dgm:spPr/>
      <dgm:t>
        <a:bodyPr/>
        <a:lstStyle/>
        <a:p>
          <a:pPr rtl="0"/>
          <a:r>
            <a:rPr lang="ru-RU" b="1" dirty="0" smtClean="0"/>
            <a:t>свободное состояние</a:t>
          </a:r>
          <a:endParaRPr lang="ru-RU" dirty="0"/>
        </a:p>
      </dgm:t>
    </dgm:pt>
    <dgm:pt modelId="{F21E6CED-586D-4D36-8339-FF9553239D58}" type="parTrans" cxnId="{1165CF72-2C36-402D-863C-02794A2E4D65}">
      <dgm:prSet/>
      <dgm:spPr/>
      <dgm:t>
        <a:bodyPr/>
        <a:lstStyle/>
        <a:p>
          <a:endParaRPr lang="ru-RU"/>
        </a:p>
      </dgm:t>
    </dgm:pt>
    <dgm:pt modelId="{5B47235A-5917-470A-9847-B2889ACCD563}" type="sibTrans" cxnId="{1165CF72-2C36-402D-863C-02794A2E4D65}">
      <dgm:prSet/>
      <dgm:spPr/>
      <dgm:t>
        <a:bodyPr/>
        <a:lstStyle/>
        <a:p>
          <a:endParaRPr lang="ru-RU"/>
        </a:p>
      </dgm:t>
    </dgm:pt>
    <dgm:pt modelId="{0B7F8CA7-6332-44C7-8DD0-C793036AD566}">
      <dgm:prSet/>
      <dgm:spPr/>
      <dgm:t>
        <a:bodyPr/>
        <a:lstStyle/>
        <a:p>
          <a:pPr rtl="0"/>
          <a:r>
            <a:rPr lang="ru-RU" b="1" dirty="0" smtClean="0"/>
            <a:t>римское гражданство </a:t>
          </a:r>
          <a:endParaRPr lang="ru-RU" dirty="0"/>
        </a:p>
      </dgm:t>
    </dgm:pt>
    <dgm:pt modelId="{10619B8A-25B1-418B-9F73-29AFD54D63C5}" type="parTrans" cxnId="{CD1446E4-491A-4B57-B6B1-BD1CBEFDF050}">
      <dgm:prSet/>
      <dgm:spPr/>
      <dgm:t>
        <a:bodyPr/>
        <a:lstStyle/>
        <a:p>
          <a:endParaRPr lang="ru-RU"/>
        </a:p>
      </dgm:t>
    </dgm:pt>
    <dgm:pt modelId="{4030AA0F-C84F-4804-9AA0-7981C6BAE5CE}" type="sibTrans" cxnId="{CD1446E4-491A-4B57-B6B1-BD1CBEFDF050}">
      <dgm:prSet/>
      <dgm:spPr/>
      <dgm:t>
        <a:bodyPr/>
        <a:lstStyle/>
        <a:p>
          <a:endParaRPr lang="ru-RU"/>
        </a:p>
      </dgm:t>
    </dgm:pt>
    <dgm:pt modelId="{789DB263-9D0F-45F0-8A50-358C0A8A8D8F}">
      <dgm:prSet/>
      <dgm:spPr/>
      <dgm:t>
        <a:bodyPr/>
        <a:lstStyle/>
        <a:p>
          <a:pPr rtl="0"/>
          <a:r>
            <a:rPr lang="ru-RU" b="1" dirty="0" smtClean="0"/>
            <a:t>особое положение в римской семье (</a:t>
          </a:r>
          <a:r>
            <a:rPr lang="be-BY" b="1" dirty="0" smtClean="0"/>
            <a:t>«отец семейства»</a:t>
          </a:r>
          <a:r>
            <a:rPr lang="ru-RU" b="1" dirty="0" smtClean="0"/>
            <a:t>) </a:t>
          </a:r>
          <a:endParaRPr lang="ru-RU" dirty="0"/>
        </a:p>
      </dgm:t>
    </dgm:pt>
    <dgm:pt modelId="{E2D7A45A-91D6-4CDE-8C7A-1F37F60FBDBE}" type="parTrans" cxnId="{2A402E62-DCB5-4003-ADD0-E47CCC54BF96}">
      <dgm:prSet/>
      <dgm:spPr/>
      <dgm:t>
        <a:bodyPr/>
        <a:lstStyle/>
        <a:p>
          <a:endParaRPr lang="ru-RU"/>
        </a:p>
      </dgm:t>
    </dgm:pt>
    <dgm:pt modelId="{653C4090-B523-4BEF-A706-6706D83853B6}" type="sibTrans" cxnId="{2A402E62-DCB5-4003-ADD0-E47CCC54BF96}">
      <dgm:prSet/>
      <dgm:spPr/>
      <dgm:t>
        <a:bodyPr/>
        <a:lstStyle/>
        <a:p>
          <a:endParaRPr lang="ru-RU"/>
        </a:p>
      </dgm:t>
    </dgm:pt>
    <dgm:pt modelId="{AE8B93A7-56E5-4FD4-96E7-C8D43ADA2D5D}">
      <dgm:prSet/>
      <dgm:spPr/>
      <dgm:t>
        <a:bodyPr/>
        <a:lstStyle/>
        <a:p>
          <a:pPr rtl="0"/>
          <a:r>
            <a:rPr lang="ru-RU" b="1" dirty="0" smtClean="0"/>
            <a:t>состояние гражданской чести</a:t>
          </a:r>
          <a:endParaRPr lang="ru-RU" dirty="0"/>
        </a:p>
      </dgm:t>
    </dgm:pt>
    <dgm:pt modelId="{F9884BCD-7068-43EB-B027-DE777EB3C949}" type="parTrans" cxnId="{82ECBFA0-7ECE-4919-BB5B-29FF933ED231}">
      <dgm:prSet/>
      <dgm:spPr/>
      <dgm:t>
        <a:bodyPr/>
        <a:lstStyle/>
        <a:p>
          <a:endParaRPr lang="ru-RU"/>
        </a:p>
      </dgm:t>
    </dgm:pt>
    <dgm:pt modelId="{CD77DA3B-17DE-4F63-B938-D5B29EB598D4}" type="sibTrans" cxnId="{82ECBFA0-7ECE-4919-BB5B-29FF933ED231}">
      <dgm:prSet/>
      <dgm:spPr/>
      <dgm:t>
        <a:bodyPr/>
        <a:lstStyle/>
        <a:p>
          <a:endParaRPr lang="ru-RU"/>
        </a:p>
      </dgm:t>
    </dgm:pt>
    <dgm:pt modelId="{CC394749-7DCD-4665-953B-18E36963EB94}">
      <dgm:prSet/>
      <dgm:spPr/>
      <dgm:t>
        <a:bodyPr/>
        <a:lstStyle/>
        <a:p>
          <a:pPr rtl="0"/>
          <a:r>
            <a:rPr lang="ru-RU" b="1" dirty="0" smtClean="0"/>
            <a:t>завершенная дееспособность</a:t>
          </a:r>
          <a:endParaRPr lang="ru-RU" dirty="0"/>
        </a:p>
      </dgm:t>
    </dgm:pt>
    <dgm:pt modelId="{F7C99937-4E19-4E9F-B472-B3904D89E918}" type="parTrans" cxnId="{73B5D0D5-3598-47F6-BA4E-4BAAC8A52215}">
      <dgm:prSet/>
      <dgm:spPr/>
      <dgm:t>
        <a:bodyPr/>
        <a:lstStyle/>
        <a:p>
          <a:endParaRPr lang="ru-RU"/>
        </a:p>
      </dgm:t>
    </dgm:pt>
    <dgm:pt modelId="{59A52F62-A2C2-4442-B829-7ED5477F222F}" type="sibTrans" cxnId="{73B5D0D5-3598-47F6-BA4E-4BAAC8A52215}">
      <dgm:prSet/>
      <dgm:spPr/>
      <dgm:t>
        <a:bodyPr/>
        <a:lstStyle/>
        <a:p>
          <a:endParaRPr lang="ru-RU"/>
        </a:p>
      </dgm:t>
    </dgm:pt>
    <dgm:pt modelId="{AE9DEA69-857C-40DC-BC15-F8500EB3B37F}">
      <dgm:prSet/>
      <dgm:spPr/>
      <dgm:t>
        <a:bodyPr/>
        <a:lstStyle/>
        <a:p>
          <a:pPr rtl="0"/>
          <a:r>
            <a:rPr lang="ru-RU" dirty="0" smtClean="0"/>
            <a:t>Субъект гражданского права</a:t>
          </a:r>
          <a:endParaRPr lang="ru-RU" dirty="0"/>
        </a:p>
      </dgm:t>
    </dgm:pt>
    <dgm:pt modelId="{00005505-E3CD-4445-99B4-58E3B7E936D2}" type="parTrans" cxnId="{886163A3-8963-477C-8849-1302064AE6FC}">
      <dgm:prSet/>
      <dgm:spPr/>
      <dgm:t>
        <a:bodyPr/>
        <a:lstStyle/>
        <a:p>
          <a:endParaRPr lang="ru-RU"/>
        </a:p>
      </dgm:t>
    </dgm:pt>
    <dgm:pt modelId="{6673A485-FBA6-4879-8356-B164D626F828}" type="sibTrans" cxnId="{886163A3-8963-477C-8849-1302064AE6FC}">
      <dgm:prSet/>
      <dgm:spPr/>
      <dgm:t>
        <a:bodyPr/>
        <a:lstStyle/>
        <a:p>
          <a:endParaRPr lang="ru-RU"/>
        </a:p>
      </dgm:t>
    </dgm:pt>
    <dgm:pt modelId="{F06B9049-7522-4892-84E4-B1DE3C71B7AD}" type="pres">
      <dgm:prSet presAssocID="{A7B8F36C-8427-49EA-93EC-E9E744637C7E}" presName="cycle" presStyleCnt="0">
        <dgm:presLayoutVars>
          <dgm:chMax val="1"/>
          <dgm:dir/>
          <dgm:animLvl val="ctr"/>
          <dgm:resizeHandles val="exact"/>
        </dgm:presLayoutVars>
      </dgm:prSet>
      <dgm:spPr/>
      <dgm:t>
        <a:bodyPr/>
        <a:lstStyle/>
        <a:p>
          <a:endParaRPr lang="ru-RU"/>
        </a:p>
      </dgm:t>
    </dgm:pt>
    <dgm:pt modelId="{095CBDB8-522F-41E8-B5F0-0EEB369F113D}" type="pres">
      <dgm:prSet presAssocID="{AE9DEA69-857C-40DC-BC15-F8500EB3B37F}" presName="centerShape" presStyleLbl="node0" presStyleIdx="0" presStyleCnt="1"/>
      <dgm:spPr/>
      <dgm:t>
        <a:bodyPr/>
        <a:lstStyle/>
        <a:p>
          <a:endParaRPr lang="ru-RU"/>
        </a:p>
      </dgm:t>
    </dgm:pt>
    <dgm:pt modelId="{82BABBB8-142B-4E5D-8A0E-27196E68180F}" type="pres">
      <dgm:prSet presAssocID="{F21E6CED-586D-4D36-8339-FF9553239D58}" presName="parTrans" presStyleLbl="bgSibTrans2D1" presStyleIdx="0" presStyleCnt="5"/>
      <dgm:spPr/>
      <dgm:t>
        <a:bodyPr/>
        <a:lstStyle/>
        <a:p>
          <a:endParaRPr lang="ru-RU"/>
        </a:p>
      </dgm:t>
    </dgm:pt>
    <dgm:pt modelId="{5C96CF06-9E8A-49F5-BCEE-D224DBF32B2B}" type="pres">
      <dgm:prSet presAssocID="{811DD790-6255-4243-B3A8-64E8D058EF87}" presName="node" presStyleLbl="node1" presStyleIdx="0" presStyleCnt="5">
        <dgm:presLayoutVars>
          <dgm:bulletEnabled val="1"/>
        </dgm:presLayoutVars>
      </dgm:prSet>
      <dgm:spPr/>
      <dgm:t>
        <a:bodyPr/>
        <a:lstStyle/>
        <a:p>
          <a:endParaRPr lang="ru-RU"/>
        </a:p>
      </dgm:t>
    </dgm:pt>
    <dgm:pt modelId="{2D3FFB4B-CB54-4735-98D7-1AB2ACB02768}" type="pres">
      <dgm:prSet presAssocID="{10619B8A-25B1-418B-9F73-29AFD54D63C5}" presName="parTrans" presStyleLbl="bgSibTrans2D1" presStyleIdx="1" presStyleCnt="5"/>
      <dgm:spPr/>
      <dgm:t>
        <a:bodyPr/>
        <a:lstStyle/>
        <a:p>
          <a:endParaRPr lang="ru-RU"/>
        </a:p>
      </dgm:t>
    </dgm:pt>
    <dgm:pt modelId="{0E405ACB-B1D0-401D-8397-3866F93B0A89}" type="pres">
      <dgm:prSet presAssocID="{0B7F8CA7-6332-44C7-8DD0-C793036AD566}" presName="node" presStyleLbl="node1" presStyleIdx="1" presStyleCnt="5">
        <dgm:presLayoutVars>
          <dgm:bulletEnabled val="1"/>
        </dgm:presLayoutVars>
      </dgm:prSet>
      <dgm:spPr/>
      <dgm:t>
        <a:bodyPr/>
        <a:lstStyle/>
        <a:p>
          <a:endParaRPr lang="ru-RU"/>
        </a:p>
      </dgm:t>
    </dgm:pt>
    <dgm:pt modelId="{1080D8FA-A969-478F-AF95-EFA3FE0488C2}" type="pres">
      <dgm:prSet presAssocID="{E2D7A45A-91D6-4CDE-8C7A-1F37F60FBDBE}" presName="parTrans" presStyleLbl="bgSibTrans2D1" presStyleIdx="2" presStyleCnt="5"/>
      <dgm:spPr/>
      <dgm:t>
        <a:bodyPr/>
        <a:lstStyle/>
        <a:p>
          <a:endParaRPr lang="ru-RU"/>
        </a:p>
      </dgm:t>
    </dgm:pt>
    <dgm:pt modelId="{44F41550-A8D6-4709-B8F3-2405A75C9A0A}" type="pres">
      <dgm:prSet presAssocID="{789DB263-9D0F-45F0-8A50-358C0A8A8D8F}" presName="node" presStyleLbl="node1" presStyleIdx="2" presStyleCnt="5">
        <dgm:presLayoutVars>
          <dgm:bulletEnabled val="1"/>
        </dgm:presLayoutVars>
      </dgm:prSet>
      <dgm:spPr/>
      <dgm:t>
        <a:bodyPr/>
        <a:lstStyle/>
        <a:p>
          <a:endParaRPr lang="ru-RU"/>
        </a:p>
      </dgm:t>
    </dgm:pt>
    <dgm:pt modelId="{65BAB488-194A-4568-9E08-EF8DAD01172A}" type="pres">
      <dgm:prSet presAssocID="{F9884BCD-7068-43EB-B027-DE777EB3C949}" presName="parTrans" presStyleLbl="bgSibTrans2D1" presStyleIdx="3" presStyleCnt="5"/>
      <dgm:spPr/>
      <dgm:t>
        <a:bodyPr/>
        <a:lstStyle/>
        <a:p>
          <a:endParaRPr lang="ru-RU"/>
        </a:p>
      </dgm:t>
    </dgm:pt>
    <dgm:pt modelId="{9D1A507F-A585-4470-BAE8-1DD90D0C6BB6}" type="pres">
      <dgm:prSet presAssocID="{AE8B93A7-56E5-4FD4-96E7-C8D43ADA2D5D}" presName="node" presStyleLbl="node1" presStyleIdx="3" presStyleCnt="5">
        <dgm:presLayoutVars>
          <dgm:bulletEnabled val="1"/>
        </dgm:presLayoutVars>
      </dgm:prSet>
      <dgm:spPr/>
      <dgm:t>
        <a:bodyPr/>
        <a:lstStyle/>
        <a:p>
          <a:endParaRPr lang="ru-RU"/>
        </a:p>
      </dgm:t>
    </dgm:pt>
    <dgm:pt modelId="{79529F4D-66A0-491D-8586-D846D05822D2}" type="pres">
      <dgm:prSet presAssocID="{F7C99937-4E19-4E9F-B472-B3904D89E918}" presName="parTrans" presStyleLbl="bgSibTrans2D1" presStyleIdx="4" presStyleCnt="5"/>
      <dgm:spPr/>
      <dgm:t>
        <a:bodyPr/>
        <a:lstStyle/>
        <a:p>
          <a:endParaRPr lang="ru-RU"/>
        </a:p>
      </dgm:t>
    </dgm:pt>
    <dgm:pt modelId="{FF0CF77B-55FF-460C-AC09-A0B9F7230F8C}" type="pres">
      <dgm:prSet presAssocID="{CC394749-7DCD-4665-953B-18E36963EB94}" presName="node" presStyleLbl="node1" presStyleIdx="4" presStyleCnt="5">
        <dgm:presLayoutVars>
          <dgm:bulletEnabled val="1"/>
        </dgm:presLayoutVars>
      </dgm:prSet>
      <dgm:spPr/>
      <dgm:t>
        <a:bodyPr/>
        <a:lstStyle/>
        <a:p>
          <a:endParaRPr lang="ru-RU"/>
        </a:p>
      </dgm:t>
    </dgm:pt>
  </dgm:ptLst>
  <dgm:cxnLst>
    <dgm:cxn modelId="{98020A1B-0CAE-4C67-B05C-0179D7B2D0B7}" type="presOf" srcId="{0B7F8CA7-6332-44C7-8DD0-C793036AD566}" destId="{0E405ACB-B1D0-401D-8397-3866F93B0A89}" srcOrd="0" destOrd="0" presId="urn:microsoft.com/office/officeart/2005/8/layout/radial4"/>
    <dgm:cxn modelId="{1165CF72-2C36-402D-863C-02794A2E4D65}" srcId="{AE9DEA69-857C-40DC-BC15-F8500EB3B37F}" destId="{811DD790-6255-4243-B3A8-64E8D058EF87}" srcOrd="0" destOrd="0" parTransId="{F21E6CED-586D-4D36-8339-FF9553239D58}" sibTransId="{5B47235A-5917-470A-9847-B2889ACCD563}"/>
    <dgm:cxn modelId="{DE8CCA28-8969-4CF4-A0A2-0D016E0ED62D}" type="presOf" srcId="{811DD790-6255-4243-B3A8-64E8D058EF87}" destId="{5C96CF06-9E8A-49F5-BCEE-D224DBF32B2B}" srcOrd="0" destOrd="0" presId="urn:microsoft.com/office/officeart/2005/8/layout/radial4"/>
    <dgm:cxn modelId="{2A402E62-DCB5-4003-ADD0-E47CCC54BF96}" srcId="{AE9DEA69-857C-40DC-BC15-F8500EB3B37F}" destId="{789DB263-9D0F-45F0-8A50-358C0A8A8D8F}" srcOrd="2" destOrd="0" parTransId="{E2D7A45A-91D6-4CDE-8C7A-1F37F60FBDBE}" sibTransId="{653C4090-B523-4BEF-A706-6706D83853B6}"/>
    <dgm:cxn modelId="{6D648947-EFB2-4FE4-9B4D-5EC3D687C94C}" type="presOf" srcId="{10619B8A-25B1-418B-9F73-29AFD54D63C5}" destId="{2D3FFB4B-CB54-4735-98D7-1AB2ACB02768}" srcOrd="0" destOrd="0" presId="urn:microsoft.com/office/officeart/2005/8/layout/radial4"/>
    <dgm:cxn modelId="{430E5A9E-D872-48EC-8EF4-1BF7E220FCEB}" type="presOf" srcId="{AE9DEA69-857C-40DC-BC15-F8500EB3B37F}" destId="{095CBDB8-522F-41E8-B5F0-0EEB369F113D}" srcOrd="0" destOrd="0" presId="urn:microsoft.com/office/officeart/2005/8/layout/radial4"/>
    <dgm:cxn modelId="{2C25BCA9-0A05-4118-9E3F-14779C2DBFF9}" type="presOf" srcId="{AE8B93A7-56E5-4FD4-96E7-C8D43ADA2D5D}" destId="{9D1A507F-A585-4470-BAE8-1DD90D0C6BB6}" srcOrd="0" destOrd="0" presId="urn:microsoft.com/office/officeart/2005/8/layout/radial4"/>
    <dgm:cxn modelId="{42CDBC13-2829-4807-8E41-B7A1E1FF6090}" type="presOf" srcId="{A7B8F36C-8427-49EA-93EC-E9E744637C7E}" destId="{F06B9049-7522-4892-84E4-B1DE3C71B7AD}" srcOrd="0" destOrd="0" presId="urn:microsoft.com/office/officeart/2005/8/layout/radial4"/>
    <dgm:cxn modelId="{92F47E25-5775-4692-A3F9-27CEB1FDAD89}" type="presOf" srcId="{789DB263-9D0F-45F0-8A50-358C0A8A8D8F}" destId="{44F41550-A8D6-4709-B8F3-2405A75C9A0A}" srcOrd="0" destOrd="0" presId="urn:microsoft.com/office/officeart/2005/8/layout/radial4"/>
    <dgm:cxn modelId="{6A259421-5FA8-43D7-AB08-2BC997954627}" type="presOf" srcId="{E2D7A45A-91D6-4CDE-8C7A-1F37F60FBDBE}" destId="{1080D8FA-A969-478F-AF95-EFA3FE0488C2}" srcOrd="0" destOrd="0" presId="urn:microsoft.com/office/officeart/2005/8/layout/radial4"/>
    <dgm:cxn modelId="{82ECBFA0-7ECE-4919-BB5B-29FF933ED231}" srcId="{AE9DEA69-857C-40DC-BC15-F8500EB3B37F}" destId="{AE8B93A7-56E5-4FD4-96E7-C8D43ADA2D5D}" srcOrd="3" destOrd="0" parTransId="{F9884BCD-7068-43EB-B027-DE777EB3C949}" sibTransId="{CD77DA3B-17DE-4F63-B938-D5B29EB598D4}"/>
    <dgm:cxn modelId="{73B5D0D5-3598-47F6-BA4E-4BAAC8A52215}" srcId="{AE9DEA69-857C-40DC-BC15-F8500EB3B37F}" destId="{CC394749-7DCD-4665-953B-18E36963EB94}" srcOrd="4" destOrd="0" parTransId="{F7C99937-4E19-4E9F-B472-B3904D89E918}" sibTransId="{59A52F62-A2C2-4442-B829-7ED5477F222F}"/>
    <dgm:cxn modelId="{FA6B11DB-BD3A-48BE-8DE6-F59DBF0DF567}" type="presOf" srcId="{CC394749-7DCD-4665-953B-18E36963EB94}" destId="{FF0CF77B-55FF-460C-AC09-A0B9F7230F8C}" srcOrd="0" destOrd="0" presId="urn:microsoft.com/office/officeart/2005/8/layout/radial4"/>
    <dgm:cxn modelId="{CD1446E4-491A-4B57-B6B1-BD1CBEFDF050}" srcId="{AE9DEA69-857C-40DC-BC15-F8500EB3B37F}" destId="{0B7F8CA7-6332-44C7-8DD0-C793036AD566}" srcOrd="1" destOrd="0" parTransId="{10619B8A-25B1-418B-9F73-29AFD54D63C5}" sibTransId="{4030AA0F-C84F-4804-9AA0-7981C6BAE5CE}"/>
    <dgm:cxn modelId="{3678A796-6BDC-4CD2-AFF2-71690E89B910}" type="presOf" srcId="{F21E6CED-586D-4D36-8339-FF9553239D58}" destId="{82BABBB8-142B-4E5D-8A0E-27196E68180F}" srcOrd="0" destOrd="0" presId="urn:microsoft.com/office/officeart/2005/8/layout/radial4"/>
    <dgm:cxn modelId="{6E95A4DC-D5A7-4E69-95E0-0D2C173EC46D}" type="presOf" srcId="{F9884BCD-7068-43EB-B027-DE777EB3C949}" destId="{65BAB488-194A-4568-9E08-EF8DAD01172A}" srcOrd="0" destOrd="0" presId="urn:microsoft.com/office/officeart/2005/8/layout/radial4"/>
    <dgm:cxn modelId="{D82C300A-9B88-45A4-844A-EC38CFDC5846}" type="presOf" srcId="{F7C99937-4E19-4E9F-B472-B3904D89E918}" destId="{79529F4D-66A0-491D-8586-D846D05822D2}" srcOrd="0" destOrd="0" presId="urn:microsoft.com/office/officeart/2005/8/layout/radial4"/>
    <dgm:cxn modelId="{886163A3-8963-477C-8849-1302064AE6FC}" srcId="{A7B8F36C-8427-49EA-93EC-E9E744637C7E}" destId="{AE9DEA69-857C-40DC-BC15-F8500EB3B37F}" srcOrd="0" destOrd="0" parTransId="{00005505-E3CD-4445-99B4-58E3B7E936D2}" sibTransId="{6673A485-FBA6-4879-8356-B164D626F828}"/>
    <dgm:cxn modelId="{F9F6E361-D1B5-404E-BDC6-744DDFA39A4F}" type="presParOf" srcId="{F06B9049-7522-4892-84E4-B1DE3C71B7AD}" destId="{095CBDB8-522F-41E8-B5F0-0EEB369F113D}" srcOrd="0" destOrd="0" presId="urn:microsoft.com/office/officeart/2005/8/layout/radial4"/>
    <dgm:cxn modelId="{DA210531-C694-489D-81A0-F42FA3465A69}" type="presParOf" srcId="{F06B9049-7522-4892-84E4-B1DE3C71B7AD}" destId="{82BABBB8-142B-4E5D-8A0E-27196E68180F}" srcOrd="1" destOrd="0" presId="urn:microsoft.com/office/officeart/2005/8/layout/radial4"/>
    <dgm:cxn modelId="{76AD8D64-8F07-4116-A3C8-255AB7FD9CB5}" type="presParOf" srcId="{F06B9049-7522-4892-84E4-B1DE3C71B7AD}" destId="{5C96CF06-9E8A-49F5-BCEE-D224DBF32B2B}" srcOrd="2" destOrd="0" presId="urn:microsoft.com/office/officeart/2005/8/layout/radial4"/>
    <dgm:cxn modelId="{6E52F162-5880-4BAD-95F2-D0A3363E5FBE}" type="presParOf" srcId="{F06B9049-7522-4892-84E4-B1DE3C71B7AD}" destId="{2D3FFB4B-CB54-4735-98D7-1AB2ACB02768}" srcOrd="3" destOrd="0" presId="urn:microsoft.com/office/officeart/2005/8/layout/radial4"/>
    <dgm:cxn modelId="{A4F51081-673E-4D1C-A684-554BA42FD417}" type="presParOf" srcId="{F06B9049-7522-4892-84E4-B1DE3C71B7AD}" destId="{0E405ACB-B1D0-401D-8397-3866F93B0A89}" srcOrd="4" destOrd="0" presId="urn:microsoft.com/office/officeart/2005/8/layout/radial4"/>
    <dgm:cxn modelId="{FBC0D7F9-8302-4CDB-8C1B-A1FF38F1EBF6}" type="presParOf" srcId="{F06B9049-7522-4892-84E4-B1DE3C71B7AD}" destId="{1080D8FA-A969-478F-AF95-EFA3FE0488C2}" srcOrd="5" destOrd="0" presId="urn:microsoft.com/office/officeart/2005/8/layout/radial4"/>
    <dgm:cxn modelId="{69EC4B1D-824F-4EF8-A029-022C9B648EB4}" type="presParOf" srcId="{F06B9049-7522-4892-84E4-B1DE3C71B7AD}" destId="{44F41550-A8D6-4709-B8F3-2405A75C9A0A}" srcOrd="6" destOrd="0" presId="urn:microsoft.com/office/officeart/2005/8/layout/radial4"/>
    <dgm:cxn modelId="{F0B4B544-DA38-4E4D-B55F-8F086FB4D334}" type="presParOf" srcId="{F06B9049-7522-4892-84E4-B1DE3C71B7AD}" destId="{65BAB488-194A-4568-9E08-EF8DAD01172A}" srcOrd="7" destOrd="0" presId="urn:microsoft.com/office/officeart/2005/8/layout/radial4"/>
    <dgm:cxn modelId="{C5A5AD91-E1A1-4A8B-9ABE-DCC94C9CD657}" type="presParOf" srcId="{F06B9049-7522-4892-84E4-B1DE3C71B7AD}" destId="{9D1A507F-A585-4470-BAE8-1DD90D0C6BB6}" srcOrd="8" destOrd="0" presId="urn:microsoft.com/office/officeart/2005/8/layout/radial4"/>
    <dgm:cxn modelId="{1C763B32-2478-47E8-A4B4-76C5CC4F2049}" type="presParOf" srcId="{F06B9049-7522-4892-84E4-B1DE3C71B7AD}" destId="{79529F4D-66A0-491D-8586-D846D05822D2}" srcOrd="9" destOrd="0" presId="urn:microsoft.com/office/officeart/2005/8/layout/radial4"/>
    <dgm:cxn modelId="{3557F9B1-8EA0-449E-8DB6-28843645CBA5}" type="presParOf" srcId="{F06B9049-7522-4892-84E4-B1DE3C71B7AD}" destId="{FF0CF77B-55FF-460C-AC09-A0B9F7230F8C}"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FB866A74-48EB-42EE-B83C-795E8C567F4C}" type="doc">
      <dgm:prSet loTypeId="urn:microsoft.com/office/officeart/2009/3/layout/FramedTextPicture" loCatId="picture" qsTypeId="urn:microsoft.com/office/officeart/2005/8/quickstyle/simple5" qsCatId="simple" csTypeId="urn:microsoft.com/office/officeart/2005/8/colors/accent1_2" csCatId="accent1" phldr="1"/>
      <dgm:spPr/>
      <dgm:t>
        <a:bodyPr/>
        <a:lstStyle/>
        <a:p>
          <a:endParaRPr lang="ru-RU"/>
        </a:p>
      </dgm:t>
    </dgm:pt>
    <dgm:pt modelId="{9D0383E2-D4EE-4321-A4BA-D66FB5003CB8}">
      <dgm:prSet phldrT="[Текст]" custT="1"/>
      <dgm:spPr/>
      <dgm:t>
        <a:bodyPr/>
        <a:lstStyle/>
        <a:p>
          <a:r>
            <a:rPr lang="ru-RU" sz="2400" dirty="0" smtClean="0"/>
            <a:t>определенная принадлежащая внешнему миру сущность, на которую обращается интерес, признаваемый юридической нормой</a:t>
          </a:r>
          <a:endParaRPr lang="ru-RU" sz="2400" dirty="0"/>
        </a:p>
      </dgm:t>
    </dgm:pt>
    <dgm:pt modelId="{81E5954E-9887-4328-8794-F965A69ED272}" type="parTrans" cxnId="{DFF168DF-4A68-40AC-804C-32C7BBA1CABA}">
      <dgm:prSet/>
      <dgm:spPr/>
      <dgm:t>
        <a:bodyPr/>
        <a:lstStyle/>
        <a:p>
          <a:endParaRPr lang="ru-RU"/>
        </a:p>
      </dgm:t>
    </dgm:pt>
    <dgm:pt modelId="{F60C5588-9B1E-4508-B5CC-E5940162AC19}" type="sibTrans" cxnId="{DFF168DF-4A68-40AC-804C-32C7BBA1CABA}">
      <dgm:prSet/>
      <dgm:spPr/>
      <dgm:t>
        <a:bodyPr/>
        <a:lstStyle/>
        <a:p>
          <a:endParaRPr lang="ru-RU"/>
        </a:p>
      </dgm:t>
    </dgm:pt>
    <dgm:pt modelId="{C66044BE-5273-401A-9322-1D79AD5BA80E}" type="pres">
      <dgm:prSet presAssocID="{FB866A74-48EB-42EE-B83C-795E8C567F4C}" presName="Name0" presStyleCnt="0">
        <dgm:presLayoutVars>
          <dgm:chMax/>
          <dgm:chPref/>
          <dgm:dir/>
        </dgm:presLayoutVars>
      </dgm:prSet>
      <dgm:spPr/>
      <dgm:t>
        <a:bodyPr/>
        <a:lstStyle/>
        <a:p>
          <a:endParaRPr lang="ru-RU"/>
        </a:p>
      </dgm:t>
    </dgm:pt>
    <dgm:pt modelId="{61149713-AFA7-476F-B5E9-120F6998D1CB}" type="pres">
      <dgm:prSet presAssocID="{9D0383E2-D4EE-4321-A4BA-D66FB5003CB8}" presName="composite" presStyleCnt="0">
        <dgm:presLayoutVars>
          <dgm:chMax/>
          <dgm:chPref/>
        </dgm:presLayoutVars>
      </dgm:prSet>
      <dgm:spPr/>
    </dgm:pt>
    <dgm:pt modelId="{F3EC7BEA-DE00-4C6C-957A-DDDDB5D40494}" type="pres">
      <dgm:prSet presAssocID="{9D0383E2-D4EE-4321-A4BA-D66FB5003CB8}" presName="Image" presStyleLbl="bgImgPlace1" presStyleIdx="0" presStyleCnt="1" custLinFactNeighborX="1007" custLinFactNeighborY="-522"/>
      <dgm:spPr>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dgm:spPr>
    </dgm:pt>
    <dgm:pt modelId="{D5843F39-BA75-4E9D-9FA6-1C96C2AC565C}" type="pres">
      <dgm:prSet presAssocID="{9D0383E2-D4EE-4321-A4BA-D66FB5003CB8}" presName="ParentText" presStyleLbl="revTx" presStyleIdx="0" presStyleCnt="1">
        <dgm:presLayoutVars>
          <dgm:chMax val="0"/>
          <dgm:chPref val="0"/>
          <dgm:bulletEnabled val="1"/>
        </dgm:presLayoutVars>
      </dgm:prSet>
      <dgm:spPr/>
      <dgm:t>
        <a:bodyPr/>
        <a:lstStyle/>
        <a:p>
          <a:endParaRPr lang="ru-RU"/>
        </a:p>
      </dgm:t>
    </dgm:pt>
    <dgm:pt modelId="{86063354-CD68-4558-9AE0-CB31E79BF92A}" type="pres">
      <dgm:prSet presAssocID="{9D0383E2-D4EE-4321-A4BA-D66FB5003CB8}" presName="tlFrame" presStyleLbl="node1" presStyleIdx="0" presStyleCnt="4"/>
      <dgm:spPr/>
    </dgm:pt>
    <dgm:pt modelId="{6735D0B5-516F-4419-B5AC-C681BBDEC077}" type="pres">
      <dgm:prSet presAssocID="{9D0383E2-D4EE-4321-A4BA-D66FB5003CB8}" presName="trFrame" presStyleLbl="node1" presStyleIdx="1" presStyleCnt="4"/>
      <dgm:spPr/>
    </dgm:pt>
    <dgm:pt modelId="{707036CD-6407-4577-8608-203DC1AD0438}" type="pres">
      <dgm:prSet presAssocID="{9D0383E2-D4EE-4321-A4BA-D66FB5003CB8}" presName="blFrame" presStyleLbl="node1" presStyleIdx="2" presStyleCnt="4"/>
      <dgm:spPr/>
    </dgm:pt>
    <dgm:pt modelId="{3A894E71-68F6-4C68-A474-D2834B973A27}" type="pres">
      <dgm:prSet presAssocID="{9D0383E2-D4EE-4321-A4BA-D66FB5003CB8}" presName="brFrame" presStyleLbl="node1" presStyleIdx="3" presStyleCnt="4"/>
      <dgm:spPr/>
    </dgm:pt>
  </dgm:ptLst>
  <dgm:cxnLst>
    <dgm:cxn modelId="{DFF168DF-4A68-40AC-804C-32C7BBA1CABA}" srcId="{FB866A74-48EB-42EE-B83C-795E8C567F4C}" destId="{9D0383E2-D4EE-4321-A4BA-D66FB5003CB8}" srcOrd="0" destOrd="0" parTransId="{81E5954E-9887-4328-8794-F965A69ED272}" sibTransId="{F60C5588-9B1E-4508-B5CC-E5940162AC19}"/>
    <dgm:cxn modelId="{DB42D645-950A-40D4-AED8-608F73599A03}" type="presOf" srcId="{9D0383E2-D4EE-4321-A4BA-D66FB5003CB8}" destId="{D5843F39-BA75-4E9D-9FA6-1C96C2AC565C}" srcOrd="0" destOrd="0" presId="urn:microsoft.com/office/officeart/2009/3/layout/FramedTextPicture"/>
    <dgm:cxn modelId="{5AB7635C-054D-4B79-9125-7FFA11C295AB}" type="presOf" srcId="{FB866A74-48EB-42EE-B83C-795E8C567F4C}" destId="{C66044BE-5273-401A-9322-1D79AD5BA80E}" srcOrd="0" destOrd="0" presId="urn:microsoft.com/office/officeart/2009/3/layout/FramedTextPicture"/>
    <dgm:cxn modelId="{0DD5F741-C04C-4984-A5BC-9E547AFE668B}" type="presParOf" srcId="{C66044BE-5273-401A-9322-1D79AD5BA80E}" destId="{61149713-AFA7-476F-B5E9-120F6998D1CB}" srcOrd="0" destOrd="0" presId="urn:microsoft.com/office/officeart/2009/3/layout/FramedTextPicture"/>
    <dgm:cxn modelId="{659284A0-CF1D-42A9-903A-F016B3D526F8}" type="presParOf" srcId="{61149713-AFA7-476F-B5E9-120F6998D1CB}" destId="{F3EC7BEA-DE00-4C6C-957A-DDDDB5D40494}" srcOrd="0" destOrd="0" presId="urn:microsoft.com/office/officeart/2009/3/layout/FramedTextPicture"/>
    <dgm:cxn modelId="{448E7AC2-197C-43F5-8616-3C4EFEACFC1D}" type="presParOf" srcId="{61149713-AFA7-476F-B5E9-120F6998D1CB}" destId="{D5843F39-BA75-4E9D-9FA6-1C96C2AC565C}" srcOrd="1" destOrd="0" presId="urn:microsoft.com/office/officeart/2009/3/layout/FramedTextPicture"/>
    <dgm:cxn modelId="{E1023A86-49EC-463F-9DB9-B8B5FF28FE42}" type="presParOf" srcId="{61149713-AFA7-476F-B5E9-120F6998D1CB}" destId="{86063354-CD68-4558-9AE0-CB31E79BF92A}" srcOrd="2" destOrd="0" presId="urn:microsoft.com/office/officeart/2009/3/layout/FramedTextPicture"/>
    <dgm:cxn modelId="{FF0B5BF3-B76F-4EEF-8DC9-7C25217DA7F3}" type="presParOf" srcId="{61149713-AFA7-476F-B5E9-120F6998D1CB}" destId="{6735D0B5-516F-4419-B5AC-C681BBDEC077}" srcOrd="3" destOrd="0" presId="urn:microsoft.com/office/officeart/2009/3/layout/FramedTextPicture"/>
    <dgm:cxn modelId="{F488FE56-39C7-4E72-AD4F-ABE9CF3424A9}" type="presParOf" srcId="{61149713-AFA7-476F-B5E9-120F6998D1CB}" destId="{707036CD-6407-4577-8608-203DC1AD0438}" srcOrd="4" destOrd="0" presId="urn:microsoft.com/office/officeart/2009/3/layout/FramedTextPicture"/>
    <dgm:cxn modelId="{5FF53F9A-1403-4897-901A-C69746090496}" type="presParOf" srcId="{61149713-AFA7-476F-B5E9-120F6998D1CB}" destId="{3A894E71-68F6-4C68-A474-D2834B973A27}" srcOrd="5" destOrd="0" presId="urn:microsoft.com/office/officeart/2009/3/layout/FramedTextPi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0EDAADF7-730E-417A-9EBB-ED1BEDB33F3E}" type="doc">
      <dgm:prSet loTypeId="urn:microsoft.com/office/officeart/2005/8/layout/hierarchy2" loCatId="hierarchy" qsTypeId="urn:microsoft.com/office/officeart/2005/8/quickstyle/simple5" qsCatId="simple" csTypeId="urn:microsoft.com/office/officeart/2005/8/colors/accent5_2" csCatId="accent5" phldr="1"/>
      <dgm:spPr/>
      <dgm:t>
        <a:bodyPr/>
        <a:lstStyle/>
        <a:p>
          <a:endParaRPr lang="ru-RU"/>
        </a:p>
      </dgm:t>
    </dgm:pt>
    <dgm:pt modelId="{BAA900EA-3CB0-4245-9ABE-801010E3CAFB}">
      <dgm:prSet phldrT="[Текст]"/>
      <dgm:spPr/>
      <dgm:t>
        <a:bodyPr/>
        <a:lstStyle/>
        <a:p>
          <a:r>
            <a:rPr lang="ru-RU" b="1" dirty="0" smtClean="0"/>
            <a:t>ВЕЩЬ</a:t>
          </a:r>
        </a:p>
        <a:p>
          <a:r>
            <a:rPr lang="ru-RU" b="1" dirty="0" smtClean="0"/>
            <a:t>(</a:t>
          </a:r>
          <a:r>
            <a:rPr lang="en-US" b="1" dirty="0" smtClean="0"/>
            <a:t>RES)</a:t>
          </a:r>
          <a:endParaRPr lang="ru-RU" b="1" dirty="0"/>
        </a:p>
      </dgm:t>
    </dgm:pt>
    <dgm:pt modelId="{D48E048A-3023-40F8-AA0F-3D77255772A7}" type="parTrans" cxnId="{EBDA6E89-86F8-4EB5-B0DF-665E973BFE79}">
      <dgm:prSet/>
      <dgm:spPr/>
      <dgm:t>
        <a:bodyPr/>
        <a:lstStyle/>
        <a:p>
          <a:endParaRPr lang="ru-RU"/>
        </a:p>
      </dgm:t>
    </dgm:pt>
    <dgm:pt modelId="{5855D471-97F0-4392-AA5F-8E21C99BD0F5}" type="sibTrans" cxnId="{EBDA6E89-86F8-4EB5-B0DF-665E973BFE79}">
      <dgm:prSet/>
      <dgm:spPr/>
      <dgm:t>
        <a:bodyPr/>
        <a:lstStyle/>
        <a:p>
          <a:endParaRPr lang="ru-RU"/>
        </a:p>
      </dgm:t>
    </dgm:pt>
    <dgm:pt modelId="{EEE33F40-5942-46A2-A3DD-1651DF113978}">
      <dgm:prSet phldrT="[Текст]"/>
      <dgm:spPr/>
      <dgm:t>
        <a:bodyPr/>
        <a:lstStyle/>
        <a:p>
          <a:r>
            <a:rPr lang="ru-RU" dirty="0" smtClean="0"/>
            <a:t>отдельная материальная вещь с четкими пространственными границами</a:t>
          </a:r>
          <a:endParaRPr lang="ru-RU" dirty="0"/>
        </a:p>
      </dgm:t>
    </dgm:pt>
    <dgm:pt modelId="{B0DC372C-82E5-4445-A840-31382629341E}" type="parTrans" cxnId="{69FA145E-3C21-4A72-9AF2-D94DE92DA1A9}">
      <dgm:prSet/>
      <dgm:spPr/>
      <dgm:t>
        <a:bodyPr/>
        <a:lstStyle/>
        <a:p>
          <a:endParaRPr lang="ru-RU"/>
        </a:p>
      </dgm:t>
    </dgm:pt>
    <dgm:pt modelId="{2B1B01BE-37E9-4B2E-8030-BD8CBAE3F094}" type="sibTrans" cxnId="{69FA145E-3C21-4A72-9AF2-D94DE92DA1A9}">
      <dgm:prSet/>
      <dgm:spPr/>
      <dgm:t>
        <a:bodyPr/>
        <a:lstStyle/>
        <a:p>
          <a:endParaRPr lang="ru-RU"/>
        </a:p>
      </dgm:t>
    </dgm:pt>
    <dgm:pt modelId="{42ED0528-7477-4684-89CB-3A1EB74C1EB3}">
      <dgm:prSet phldrT="[Текст]"/>
      <dgm:spPr/>
      <dgm:t>
        <a:bodyPr/>
        <a:lstStyle/>
        <a:p>
          <a:r>
            <a:rPr lang="ru-RU" dirty="0" smtClean="0"/>
            <a:t>юридические отношения и субъективные имущественные права</a:t>
          </a:r>
          <a:endParaRPr lang="ru-RU" dirty="0"/>
        </a:p>
      </dgm:t>
    </dgm:pt>
    <dgm:pt modelId="{5C8FD38F-4CF0-4373-90BE-717A2A944FDE}" type="parTrans" cxnId="{B4E51A6A-4B9F-4CC4-A231-0FB40E9E2995}">
      <dgm:prSet/>
      <dgm:spPr/>
      <dgm:t>
        <a:bodyPr/>
        <a:lstStyle/>
        <a:p>
          <a:endParaRPr lang="ru-RU"/>
        </a:p>
      </dgm:t>
    </dgm:pt>
    <dgm:pt modelId="{BE65DEE7-AF03-4F01-8198-32788029FC33}" type="sibTrans" cxnId="{B4E51A6A-4B9F-4CC4-A231-0FB40E9E2995}">
      <dgm:prSet/>
      <dgm:spPr/>
      <dgm:t>
        <a:bodyPr/>
        <a:lstStyle/>
        <a:p>
          <a:endParaRPr lang="ru-RU"/>
        </a:p>
      </dgm:t>
    </dgm:pt>
    <dgm:pt modelId="{95D62696-60B7-44A2-A5B2-4BA3D1D571F5}" type="pres">
      <dgm:prSet presAssocID="{0EDAADF7-730E-417A-9EBB-ED1BEDB33F3E}" presName="diagram" presStyleCnt="0">
        <dgm:presLayoutVars>
          <dgm:chPref val="1"/>
          <dgm:dir/>
          <dgm:animOne val="branch"/>
          <dgm:animLvl val="lvl"/>
          <dgm:resizeHandles val="exact"/>
        </dgm:presLayoutVars>
      </dgm:prSet>
      <dgm:spPr/>
      <dgm:t>
        <a:bodyPr/>
        <a:lstStyle/>
        <a:p>
          <a:endParaRPr lang="ru-RU"/>
        </a:p>
      </dgm:t>
    </dgm:pt>
    <dgm:pt modelId="{F9020165-61DF-4621-BEB8-663F6E1E4FCA}" type="pres">
      <dgm:prSet presAssocID="{BAA900EA-3CB0-4245-9ABE-801010E3CAFB}" presName="root1" presStyleCnt="0"/>
      <dgm:spPr/>
    </dgm:pt>
    <dgm:pt modelId="{1DFB705B-5725-4C7C-9A58-6674C7954148}" type="pres">
      <dgm:prSet presAssocID="{BAA900EA-3CB0-4245-9ABE-801010E3CAFB}" presName="LevelOneTextNode" presStyleLbl="node0" presStyleIdx="0" presStyleCnt="1">
        <dgm:presLayoutVars>
          <dgm:chPref val="3"/>
        </dgm:presLayoutVars>
      </dgm:prSet>
      <dgm:spPr/>
      <dgm:t>
        <a:bodyPr/>
        <a:lstStyle/>
        <a:p>
          <a:endParaRPr lang="ru-RU"/>
        </a:p>
      </dgm:t>
    </dgm:pt>
    <dgm:pt modelId="{8CFC271F-505E-466C-9591-FE07EEE937D1}" type="pres">
      <dgm:prSet presAssocID="{BAA900EA-3CB0-4245-9ABE-801010E3CAFB}" presName="level2hierChild" presStyleCnt="0"/>
      <dgm:spPr/>
    </dgm:pt>
    <dgm:pt modelId="{62EDB1B0-1708-4C64-ADA8-AE33D7CE6FD6}" type="pres">
      <dgm:prSet presAssocID="{B0DC372C-82E5-4445-A840-31382629341E}" presName="conn2-1" presStyleLbl="parChTrans1D2" presStyleIdx="0" presStyleCnt="2"/>
      <dgm:spPr/>
      <dgm:t>
        <a:bodyPr/>
        <a:lstStyle/>
        <a:p>
          <a:endParaRPr lang="ru-RU"/>
        </a:p>
      </dgm:t>
    </dgm:pt>
    <dgm:pt modelId="{19FB2F43-F07B-402A-A1AA-6263CCCF0FAE}" type="pres">
      <dgm:prSet presAssocID="{B0DC372C-82E5-4445-A840-31382629341E}" presName="connTx" presStyleLbl="parChTrans1D2" presStyleIdx="0" presStyleCnt="2"/>
      <dgm:spPr/>
      <dgm:t>
        <a:bodyPr/>
        <a:lstStyle/>
        <a:p>
          <a:endParaRPr lang="ru-RU"/>
        </a:p>
      </dgm:t>
    </dgm:pt>
    <dgm:pt modelId="{3760EF1F-29D4-4928-99E6-A3016B4C226C}" type="pres">
      <dgm:prSet presAssocID="{EEE33F40-5942-46A2-A3DD-1651DF113978}" presName="root2" presStyleCnt="0"/>
      <dgm:spPr/>
    </dgm:pt>
    <dgm:pt modelId="{0FD805AB-314D-48AD-8F74-770AE715E275}" type="pres">
      <dgm:prSet presAssocID="{EEE33F40-5942-46A2-A3DD-1651DF113978}" presName="LevelTwoTextNode" presStyleLbl="node2" presStyleIdx="0" presStyleCnt="2">
        <dgm:presLayoutVars>
          <dgm:chPref val="3"/>
        </dgm:presLayoutVars>
      </dgm:prSet>
      <dgm:spPr/>
      <dgm:t>
        <a:bodyPr/>
        <a:lstStyle/>
        <a:p>
          <a:endParaRPr lang="ru-RU"/>
        </a:p>
      </dgm:t>
    </dgm:pt>
    <dgm:pt modelId="{93313B63-6AD7-4C9A-8641-47EC4EB9F609}" type="pres">
      <dgm:prSet presAssocID="{EEE33F40-5942-46A2-A3DD-1651DF113978}" presName="level3hierChild" presStyleCnt="0"/>
      <dgm:spPr/>
    </dgm:pt>
    <dgm:pt modelId="{B19672DD-8889-447C-B5FF-9B8FAA8E8BD6}" type="pres">
      <dgm:prSet presAssocID="{5C8FD38F-4CF0-4373-90BE-717A2A944FDE}" presName="conn2-1" presStyleLbl="parChTrans1D2" presStyleIdx="1" presStyleCnt="2"/>
      <dgm:spPr/>
      <dgm:t>
        <a:bodyPr/>
        <a:lstStyle/>
        <a:p>
          <a:endParaRPr lang="ru-RU"/>
        </a:p>
      </dgm:t>
    </dgm:pt>
    <dgm:pt modelId="{3DC43F9E-2A1B-438E-AB6F-9039E8632F5F}" type="pres">
      <dgm:prSet presAssocID="{5C8FD38F-4CF0-4373-90BE-717A2A944FDE}" presName="connTx" presStyleLbl="parChTrans1D2" presStyleIdx="1" presStyleCnt="2"/>
      <dgm:spPr/>
      <dgm:t>
        <a:bodyPr/>
        <a:lstStyle/>
        <a:p>
          <a:endParaRPr lang="ru-RU"/>
        </a:p>
      </dgm:t>
    </dgm:pt>
    <dgm:pt modelId="{BF076B09-9CE1-4BC8-AABD-366869B59A94}" type="pres">
      <dgm:prSet presAssocID="{42ED0528-7477-4684-89CB-3A1EB74C1EB3}" presName="root2" presStyleCnt="0"/>
      <dgm:spPr/>
    </dgm:pt>
    <dgm:pt modelId="{0AAD5E7F-8AC4-4364-8884-81AB2596579B}" type="pres">
      <dgm:prSet presAssocID="{42ED0528-7477-4684-89CB-3A1EB74C1EB3}" presName="LevelTwoTextNode" presStyleLbl="node2" presStyleIdx="1" presStyleCnt="2">
        <dgm:presLayoutVars>
          <dgm:chPref val="3"/>
        </dgm:presLayoutVars>
      </dgm:prSet>
      <dgm:spPr/>
      <dgm:t>
        <a:bodyPr/>
        <a:lstStyle/>
        <a:p>
          <a:endParaRPr lang="ru-RU"/>
        </a:p>
      </dgm:t>
    </dgm:pt>
    <dgm:pt modelId="{4620A084-D7B7-487E-9B39-C5DA2F17578C}" type="pres">
      <dgm:prSet presAssocID="{42ED0528-7477-4684-89CB-3A1EB74C1EB3}" presName="level3hierChild" presStyleCnt="0"/>
      <dgm:spPr/>
    </dgm:pt>
  </dgm:ptLst>
  <dgm:cxnLst>
    <dgm:cxn modelId="{2C4093B6-2956-49D4-9595-16AB689EAB29}" type="presOf" srcId="{42ED0528-7477-4684-89CB-3A1EB74C1EB3}" destId="{0AAD5E7F-8AC4-4364-8884-81AB2596579B}" srcOrd="0" destOrd="0" presId="urn:microsoft.com/office/officeart/2005/8/layout/hierarchy2"/>
    <dgm:cxn modelId="{69FA145E-3C21-4A72-9AF2-D94DE92DA1A9}" srcId="{BAA900EA-3CB0-4245-9ABE-801010E3CAFB}" destId="{EEE33F40-5942-46A2-A3DD-1651DF113978}" srcOrd="0" destOrd="0" parTransId="{B0DC372C-82E5-4445-A840-31382629341E}" sibTransId="{2B1B01BE-37E9-4B2E-8030-BD8CBAE3F094}"/>
    <dgm:cxn modelId="{A2578044-B368-4225-8B85-9C87B959F73D}" type="presOf" srcId="{0EDAADF7-730E-417A-9EBB-ED1BEDB33F3E}" destId="{95D62696-60B7-44A2-A5B2-4BA3D1D571F5}" srcOrd="0" destOrd="0" presId="urn:microsoft.com/office/officeart/2005/8/layout/hierarchy2"/>
    <dgm:cxn modelId="{DBB1B066-D60F-4A0D-9AD4-01988E239EB7}" type="presOf" srcId="{EEE33F40-5942-46A2-A3DD-1651DF113978}" destId="{0FD805AB-314D-48AD-8F74-770AE715E275}" srcOrd="0" destOrd="0" presId="urn:microsoft.com/office/officeart/2005/8/layout/hierarchy2"/>
    <dgm:cxn modelId="{B4E51A6A-4B9F-4CC4-A231-0FB40E9E2995}" srcId="{BAA900EA-3CB0-4245-9ABE-801010E3CAFB}" destId="{42ED0528-7477-4684-89CB-3A1EB74C1EB3}" srcOrd="1" destOrd="0" parTransId="{5C8FD38F-4CF0-4373-90BE-717A2A944FDE}" sibTransId="{BE65DEE7-AF03-4F01-8198-32788029FC33}"/>
    <dgm:cxn modelId="{EBDA6E89-86F8-4EB5-B0DF-665E973BFE79}" srcId="{0EDAADF7-730E-417A-9EBB-ED1BEDB33F3E}" destId="{BAA900EA-3CB0-4245-9ABE-801010E3CAFB}" srcOrd="0" destOrd="0" parTransId="{D48E048A-3023-40F8-AA0F-3D77255772A7}" sibTransId="{5855D471-97F0-4392-AA5F-8E21C99BD0F5}"/>
    <dgm:cxn modelId="{A4B87400-9E65-4C80-86C7-65E0073F10C3}" type="presOf" srcId="{5C8FD38F-4CF0-4373-90BE-717A2A944FDE}" destId="{B19672DD-8889-447C-B5FF-9B8FAA8E8BD6}" srcOrd="0" destOrd="0" presId="urn:microsoft.com/office/officeart/2005/8/layout/hierarchy2"/>
    <dgm:cxn modelId="{9030CF10-1A21-45B7-BB4C-8DCB14A63369}" type="presOf" srcId="{B0DC372C-82E5-4445-A840-31382629341E}" destId="{62EDB1B0-1708-4C64-ADA8-AE33D7CE6FD6}" srcOrd="0" destOrd="0" presId="urn:microsoft.com/office/officeart/2005/8/layout/hierarchy2"/>
    <dgm:cxn modelId="{67478208-F2D2-45F4-8927-732169343033}" type="presOf" srcId="{BAA900EA-3CB0-4245-9ABE-801010E3CAFB}" destId="{1DFB705B-5725-4C7C-9A58-6674C7954148}" srcOrd="0" destOrd="0" presId="urn:microsoft.com/office/officeart/2005/8/layout/hierarchy2"/>
    <dgm:cxn modelId="{DC91E997-97DF-4F2E-8400-6E092C86FED8}" type="presOf" srcId="{5C8FD38F-4CF0-4373-90BE-717A2A944FDE}" destId="{3DC43F9E-2A1B-438E-AB6F-9039E8632F5F}" srcOrd="1" destOrd="0" presId="urn:microsoft.com/office/officeart/2005/8/layout/hierarchy2"/>
    <dgm:cxn modelId="{5E2F2B10-3480-4455-B2C1-56A878CD8C59}" type="presOf" srcId="{B0DC372C-82E5-4445-A840-31382629341E}" destId="{19FB2F43-F07B-402A-A1AA-6263CCCF0FAE}" srcOrd="1" destOrd="0" presId="urn:microsoft.com/office/officeart/2005/8/layout/hierarchy2"/>
    <dgm:cxn modelId="{ECE77B27-3C55-4824-BDAD-D8078DB627B3}" type="presParOf" srcId="{95D62696-60B7-44A2-A5B2-4BA3D1D571F5}" destId="{F9020165-61DF-4621-BEB8-663F6E1E4FCA}" srcOrd="0" destOrd="0" presId="urn:microsoft.com/office/officeart/2005/8/layout/hierarchy2"/>
    <dgm:cxn modelId="{BE63F104-06BE-4A53-937E-2687290DDAD2}" type="presParOf" srcId="{F9020165-61DF-4621-BEB8-663F6E1E4FCA}" destId="{1DFB705B-5725-4C7C-9A58-6674C7954148}" srcOrd="0" destOrd="0" presId="urn:microsoft.com/office/officeart/2005/8/layout/hierarchy2"/>
    <dgm:cxn modelId="{23EA6A97-0298-41D4-93CB-F73A81B3CAF8}" type="presParOf" srcId="{F9020165-61DF-4621-BEB8-663F6E1E4FCA}" destId="{8CFC271F-505E-466C-9591-FE07EEE937D1}" srcOrd="1" destOrd="0" presId="urn:microsoft.com/office/officeart/2005/8/layout/hierarchy2"/>
    <dgm:cxn modelId="{7E249984-C470-4F24-95F4-DD5A9097616F}" type="presParOf" srcId="{8CFC271F-505E-466C-9591-FE07EEE937D1}" destId="{62EDB1B0-1708-4C64-ADA8-AE33D7CE6FD6}" srcOrd="0" destOrd="0" presId="urn:microsoft.com/office/officeart/2005/8/layout/hierarchy2"/>
    <dgm:cxn modelId="{B2D4287E-72CB-4991-9271-09D71996F502}" type="presParOf" srcId="{62EDB1B0-1708-4C64-ADA8-AE33D7CE6FD6}" destId="{19FB2F43-F07B-402A-A1AA-6263CCCF0FAE}" srcOrd="0" destOrd="0" presId="urn:microsoft.com/office/officeart/2005/8/layout/hierarchy2"/>
    <dgm:cxn modelId="{DD303F39-C2EB-4989-BF4B-055DE6B92704}" type="presParOf" srcId="{8CFC271F-505E-466C-9591-FE07EEE937D1}" destId="{3760EF1F-29D4-4928-99E6-A3016B4C226C}" srcOrd="1" destOrd="0" presId="urn:microsoft.com/office/officeart/2005/8/layout/hierarchy2"/>
    <dgm:cxn modelId="{22FA9CF3-842A-424C-A079-0DA3B3508DD4}" type="presParOf" srcId="{3760EF1F-29D4-4928-99E6-A3016B4C226C}" destId="{0FD805AB-314D-48AD-8F74-770AE715E275}" srcOrd="0" destOrd="0" presId="urn:microsoft.com/office/officeart/2005/8/layout/hierarchy2"/>
    <dgm:cxn modelId="{AFB068EB-CBA0-49DB-AF0E-93005795C1EA}" type="presParOf" srcId="{3760EF1F-29D4-4928-99E6-A3016B4C226C}" destId="{93313B63-6AD7-4C9A-8641-47EC4EB9F609}" srcOrd="1" destOrd="0" presId="urn:microsoft.com/office/officeart/2005/8/layout/hierarchy2"/>
    <dgm:cxn modelId="{62F5EB8D-A094-4D7C-BD08-09C5173486DE}" type="presParOf" srcId="{8CFC271F-505E-466C-9591-FE07EEE937D1}" destId="{B19672DD-8889-447C-B5FF-9B8FAA8E8BD6}" srcOrd="2" destOrd="0" presId="urn:microsoft.com/office/officeart/2005/8/layout/hierarchy2"/>
    <dgm:cxn modelId="{28AD2882-CA7E-4898-96DD-7A72E4098CD8}" type="presParOf" srcId="{B19672DD-8889-447C-B5FF-9B8FAA8E8BD6}" destId="{3DC43F9E-2A1B-438E-AB6F-9039E8632F5F}" srcOrd="0" destOrd="0" presId="urn:microsoft.com/office/officeart/2005/8/layout/hierarchy2"/>
    <dgm:cxn modelId="{B4CB363D-D4F2-42B0-B536-90094D5F5643}" type="presParOf" srcId="{8CFC271F-505E-466C-9591-FE07EEE937D1}" destId="{BF076B09-9CE1-4BC8-AABD-366869B59A94}" srcOrd="3" destOrd="0" presId="urn:microsoft.com/office/officeart/2005/8/layout/hierarchy2"/>
    <dgm:cxn modelId="{2FE6D492-1628-4097-8428-EEF0659876EB}" type="presParOf" srcId="{BF076B09-9CE1-4BC8-AABD-366869B59A94}" destId="{0AAD5E7F-8AC4-4364-8884-81AB2596579B}" srcOrd="0" destOrd="0" presId="urn:microsoft.com/office/officeart/2005/8/layout/hierarchy2"/>
    <dgm:cxn modelId="{3BD2B18C-B83F-40CA-842F-5B9E04B157E8}" type="presParOf" srcId="{BF076B09-9CE1-4BC8-AABD-366869B59A94}" destId="{4620A084-D7B7-487E-9B39-C5DA2F17578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BC5FCA7F-3238-4F5C-AB6F-5AB82CD843E9}" type="doc">
      <dgm:prSet loTypeId="urn:microsoft.com/office/officeart/2005/8/layout/hierarchy2" loCatId="hierarchy" qsTypeId="urn:microsoft.com/office/officeart/2005/8/quickstyle/simple5" qsCatId="simple" csTypeId="urn:microsoft.com/office/officeart/2005/8/colors/accent5_2" csCatId="accent5" phldr="1"/>
      <dgm:spPr/>
      <dgm:t>
        <a:bodyPr/>
        <a:lstStyle/>
        <a:p>
          <a:endParaRPr lang="ru-RU"/>
        </a:p>
      </dgm:t>
    </dgm:pt>
    <dgm:pt modelId="{672F61D7-E645-437C-A547-F3A023F9723E}">
      <dgm:prSet phldrT="[Текст]"/>
      <dgm:spPr/>
      <dgm:t>
        <a:bodyPr/>
        <a:lstStyle/>
        <a:p>
          <a:r>
            <a:rPr lang="en-US" dirty="0" err="1" smtClean="0"/>
            <a:t>matrimonium</a:t>
          </a:r>
          <a:endParaRPr lang="ru-RU" dirty="0"/>
        </a:p>
      </dgm:t>
    </dgm:pt>
    <dgm:pt modelId="{8443F5D7-150E-47CE-A44D-977186192CA7}" type="parTrans" cxnId="{F8ED3522-BEDF-46CD-A550-FB47B6EFF0F8}">
      <dgm:prSet/>
      <dgm:spPr/>
      <dgm:t>
        <a:bodyPr/>
        <a:lstStyle/>
        <a:p>
          <a:endParaRPr lang="ru-RU"/>
        </a:p>
      </dgm:t>
    </dgm:pt>
    <dgm:pt modelId="{64EEAE6A-C801-44D0-AF94-20AFB0DC407C}" type="sibTrans" cxnId="{F8ED3522-BEDF-46CD-A550-FB47B6EFF0F8}">
      <dgm:prSet/>
      <dgm:spPr/>
      <dgm:t>
        <a:bodyPr/>
        <a:lstStyle/>
        <a:p>
          <a:endParaRPr lang="ru-RU"/>
        </a:p>
      </dgm:t>
    </dgm:pt>
    <dgm:pt modelId="{FB8154A5-113F-4849-9FC5-CBA3EC44CAF9}">
      <dgm:prSet phldrT="[Текст]"/>
      <dgm:spPr/>
      <dgm:t>
        <a:bodyPr/>
        <a:lstStyle/>
        <a:p>
          <a:r>
            <a:rPr lang="en-US" b="1" dirty="0" smtClean="0"/>
            <a:t>res </a:t>
          </a:r>
          <a:r>
            <a:rPr lang="en-US" b="1" dirty="0" err="1" smtClean="0"/>
            <a:t>corporales</a:t>
          </a:r>
          <a:r>
            <a:rPr lang="ru-RU" dirty="0" smtClean="0"/>
            <a:t> </a:t>
          </a:r>
          <a:r>
            <a:rPr lang="ru-RU" i="0" dirty="0" smtClean="0"/>
            <a:t>(телесные вещи)</a:t>
          </a:r>
          <a:endParaRPr lang="ru-RU" i="0" dirty="0"/>
        </a:p>
      </dgm:t>
    </dgm:pt>
    <dgm:pt modelId="{F10EFC48-121D-4617-AF2B-61844B23994F}" type="parTrans" cxnId="{3AAF6EDE-EB29-4B6A-A236-A9ABE6A0454D}">
      <dgm:prSet/>
      <dgm:spPr/>
      <dgm:t>
        <a:bodyPr/>
        <a:lstStyle/>
        <a:p>
          <a:endParaRPr lang="ru-RU"/>
        </a:p>
      </dgm:t>
    </dgm:pt>
    <dgm:pt modelId="{C9DDE135-4598-4BDB-9367-E077C00D461A}" type="sibTrans" cxnId="{3AAF6EDE-EB29-4B6A-A236-A9ABE6A0454D}">
      <dgm:prSet/>
      <dgm:spPr/>
      <dgm:t>
        <a:bodyPr/>
        <a:lstStyle/>
        <a:p>
          <a:endParaRPr lang="ru-RU"/>
        </a:p>
      </dgm:t>
    </dgm:pt>
    <dgm:pt modelId="{BB11C6AA-65B9-4503-B45E-2DC3DF047026}">
      <dgm:prSet phldrT="[Текст]"/>
      <dgm:spPr/>
      <dgm:t>
        <a:bodyPr/>
        <a:lstStyle/>
        <a:p>
          <a:r>
            <a:rPr lang="en-US" b="1" dirty="0" smtClean="0"/>
            <a:t>res </a:t>
          </a:r>
          <a:r>
            <a:rPr lang="en-US" b="1" dirty="0" err="1" smtClean="0"/>
            <a:t>incorporales</a:t>
          </a:r>
          <a:r>
            <a:rPr lang="be-BY" dirty="0" smtClean="0"/>
            <a:t> </a:t>
          </a:r>
          <a:r>
            <a:rPr lang="be-BY" i="0" dirty="0" smtClean="0"/>
            <a:t>(бестелесные вещи) </a:t>
          </a:r>
          <a:endParaRPr lang="ru-RU" i="0" dirty="0"/>
        </a:p>
      </dgm:t>
    </dgm:pt>
    <dgm:pt modelId="{3039F252-E3DB-48EA-9FCB-4EE433060361}" type="parTrans" cxnId="{0654884B-8C7D-451C-A742-743D6FA18AE9}">
      <dgm:prSet/>
      <dgm:spPr/>
      <dgm:t>
        <a:bodyPr/>
        <a:lstStyle/>
        <a:p>
          <a:endParaRPr lang="ru-RU"/>
        </a:p>
      </dgm:t>
    </dgm:pt>
    <dgm:pt modelId="{E455AC31-EDC8-4604-AC28-62774690C8CB}" type="sibTrans" cxnId="{0654884B-8C7D-451C-A742-743D6FA18AE9}">
      <dgm:prSet/>
      <dgm:spPr/>
      <dgm:t>
        <a:bodyPr/>
        <a:lstStyle/>
        <a:p>
          <a:endParaRPr lang="ru-RU"/>
        </a:p>
      </dgm:t>
    </dgm:pt>
    <dgm:pt modelId="{BD233224-20B9-44D1-834A-AFAE3AA6EDB2}" type="pres">
      <dgm:prSet presAssocID="{BC5FCA7F-3238-4F5C-AB6F-5AB82CD843E9}" presName="diagram" presStyleCnt="0">
        <dgm:presLayoutVars>
          <dgm:chPref val="1"/>
          <dgm:dir/>
          <dgm:animOne val="branch"/>
          <dgm:animLvl val="lvl"/>
          <dgm:resizeHandles val="exact"/>
        </dgm:presLayoutVars>
      </dgm:prSet>
      <dgm:spPr/>
      <dgm:t>
        <a:bodyPr/>
        <a:lstStyle/>
        <a:p>
          <a:endParaRPr lang="ru-RU"/>
        </a:p>
      </dgm:t>
    </dgm:pt>
    <dgm:pt modelId="{0BAE8110-F22E-431A-B8EB-2CF64E9384DE}" type="pres">
      <dgm:prSet presAssocID="{672F61D7-E645-437C-A547-F3A023F9723E}" presName="root1" presStyleCnt="0"/>
      <dgm:spPr/>
    </dgm:pt>
    <dgm:pt modelId="{388EAF7B-8776-4901-8272-2EE97786C19C}" type="pres">
      <dgm:prSet presAssocID="{672F61D7-E645-437C-A547-F3A023F9723E}" presName="LevelOneTextNode" presStyleLbl="node0" presStyleIdx="0" presStyleCnt="1">
        <dgm:presLayoutVars>
          <dgm:chPref val="3"/>
        </dgm:presLayoutVars>
      </dgm:prSet>
      <dgm:spPr/>
      <dgm:t>
        <a:bodyPr/>
        <a:lstStyle/>
        <a:p>
          <a:endParaRPr lang="ru-RU"/>
        </a:p>
      </dgm:t>
    </dgm:pt>
    <dgm:pt modelId="{B1C62673-EBF5-42CE-8FC4-19D31211DED5}" type="pres">
      <dgm:prSet presAssocID="{672F61D7-E645-437C-A547-F3A023F9723E}" presName="level2hierChild" presStyleCnt="0"/>
      <dgm:spPr/>
    </dgm:pt>
    <dgm:pt modelId="{47F7D9E3-96FC-468E-ABEE-0BFD655D98FD}" type="pres">
      <dgm:prSet presAssocID="{F10EFC48-121D-4617-AF2B-61844B23994F}" presName="conn2-1" presStyleLbl="parChTrans1D2" presStyleIdx="0" presStyleCnt="2"/>
      <dgm:spPr/>
      <dgm:t>
        <a:bodyPr/>
        <a:lstStyle/>
        <a:p>
          <a:endParaRPr lang="ru-RU"/>
        </a:p>
      </dgm:t>
    </dgm:pt>
    <dgm:pt modelId="{DB12C839-93DF-4FFF-AB99-AF936F48221E}" type="pres">
      <dgm:prSet presAssocID="{F10EFC48-121D-4617-AF2B-61844B23994F}" presName="connTx" presStyleLbl="parChTrans1D2" presStyleIdx="0" presStyleCnt="2"/>
      <dgm:spPr/>
      <dgm:t>
        <a:bodyPr/>
        <a:lstStyle/>
        <a:p>
          <a:endParaRPr lang="ru-RU"/>
        </a:p>
      </dgm:t>
    </dgm:pt>
    <dgm:pt modelId="{27AAE6ED-E279-43F8-BF25-A22568927746}" type="pres">
      <dgm:prSet presAssocID="{FB8154A5-113F-4849-9FC5-CBA3EC44CAF9}" presName="root2" presStyleCnt="0"/>
      <dgm:spPr/>
    </dgm:pt>
    <dgm:pt modelId="{9BEDC7AA-986D-40A5-8115-277C5DD993ED}" type="pres">
      <dgm:prSet presAssocID="{FB8154A5-113F-4849-9FC5-CBA3EC44CAF9}" presName="LevelTwoTextNode" presStyleLbl="node2" presStyleIdx="0" presStyleCnt="2">
        <dgm:presLayoutVars>
          <dgm:chPref val="3"/>
        </dgm:presLayoutVars>
      </dgm:prSet>
      <dgm:spPr/>
      <dgm:t>
        <a:bodyPr/>
        <a:lstStyle/>
        <a:p>
          <a:endParaRPr lang="ru-RU"/>
        </a:p>
      </dgm:t>
    </dgm:pt>
    <dgm:pt modelId="{67761765-3C6F-4589-A9FA-B9AB87D4C89B}" type="pres">
      <dgm:prSet presAssocID="{FB8154A5-113F-4849-9FC5-CBA3EC44CAF9}" presName="level3hierChild" presStyleCnt="0"/>
      <dgm:spPr/>
    </dgm:pt>
    <dgm:pt modelId="{650D53EE-703B-4C08-B829-5F08512BBB20}" type="pres">
      <dgm:prSet presAssocID="{3039F252-E3DB-48EA-9FCB-4EE433060361}" presName="conn2-1" presStyleLbl="parChTrans1D2" presStyleIdx="1" presStyleCnt="2"/>
      <dgm:spPr/>
      <dgm:t>
        <a:bodyPr/>
        <a:lstStyle/>
        <a:p>
          <a:endParaRPr lang="ru-RU"/>
        </a:p>
      </dgm:t>
    </dgm:pt>
    <dgm:pt modelId="{16764EFB-58B2-49DE-BB90-219D4AA9E374}" type="pres">
      <dgm:prSet presAssocID="{3039F252-E3DB-48EA-9FCB-4EE433060361}" presName="connTx" presStyleLbl="parChTrans1D2" presStyleIdx="1" presStyleCnt="2"/>
      <dgm:spPr/>
      <dgm:t>
        <a:bodyPr/>
        <a:lstStyle/>
        <a:p>
          <a:endParaRPr lang="ru-RU"/>
        </a:p>
      </dgm:t>
    </dgm:pt>
    <dgm:pt modelId="{B28F186F-461B-4D60-AAAD-452F702BF4CE}" type="pres">
      <dgm:prSet presAssocID="{BB11C6AA-65B9-4503-B45E-2DC3DF047026}" presName="root2" presStyleCnt="0"/>
      <dgm:spPr/>
    </dgm:pt>
    <dgm:pt modelId="{2C7DB753-F43E-40B2-82E6-573CFD44B0EF}" type="pres">
      <dgm:prSet presAssocID="{BB11C6AA-65B9-4503-B45E-2DC3DF047026}" presName="LevelTwoTextNode" presStyleLbl="node2" presStyleIdx="1" presStyleCnt="2">
        <dgm:presLayoutVars>
          <dgm:chPref val="3"/>
        </dgm:presLayoutVars>
      </dgm:prSet>
      <dgm:spPr/>
      <dgm:t>
        <a:bodyPr/>
        <a:lstStyle/>
        <a:p>
          <a:endParaRPr lang="ru-RU"/>
        </a:p>
      </dgm:t>
    </dgm:pt>
    <dgm:pt modelId="{B8AECB66-EA28-4135-9837-CB3B8445D5AF}" type="pres">
      <dgm:prSet presAssocID="{BB11C6AA-65B9-4503-B45E-2DC3DF047026}" presName="level3hierChild" presStyleCnt="0"/>
      <dgm:spPr/>
    </dgm:pt>
  </dgm:ptLst>
  <dgm:cxnLst>
    <dgm:cxn modelId="{8B24E405-691D-4392-8A97-80F76CA3B75F}" type="presOf" srcId="{3039F252-E3DB-48EA-9FCB-4EE433060361}" destId="{650D53EE-703B-4C08-B829-5F08512BBB20}" srcOrd="0" destOrd="0" presId="urn:microsoft.com/office/officeart/2005/8/layout/hierarchy2"/>
    <dgm:cxn modelId="{00FB28C4-E4C3-4679-B9D0-EABE374F4534}" type="presOf" srcId="{BB11C6AA-65B9-4503-B45E-2DC3DF047026}" destId="{2C7DB753-F43E-40B2-82E6-573CFD44B0EF}" srcOrd="0" destOrd="0" presId="urn:microsoft.com/office/officeart/2005/8/layout/hierarchy2"/>
    <dgm:cxn modelId="{0654884B-8C7D-451C-A742-743D6FA18AE9}" srcId="{672F61D7-E645-437C-A547-F3A023F9723E}" destId="{BB11C6AA-65B9-4503-B45E-2DC3DF047026}" srcOrd="1" destOrd="0" parTransId="{3039F252-E3DB-48EA-9FCB-4EE433060361}" sibTransId="{E455AC31-EDC8-4604-AC28-62774690C8CB}"/>
    <dgm:cxn modelId="{F8ED3522-BEDF-46CD-A550-FB47B6EFF0F8}" srcId="{BC5FCA7F-3238-4F5C-AB6F-5AB82CD843E9}" destId="{672F61D7-E645-437C-A547-F3A023F9723E}" srcOrd="0" destOrd="0" parTransId="{8443F5D7-150E-47CE-A44D-977186192CA7}" sibTransId="{64EEAE6A-C801-44D0-AF94-20AFB0DC407C}"/>
    <dgm:cxn modelId="{BE8CF52F-5A00-4AB9-98DC-8D3E6E07191B}" type="presOf" srcId="{BC5FCA7F-3238-4F5C-AB6F-5AB82CD843E9}" destId="{BD233224-20B9-44D1-834A-AFAE3AA6EDB2}" srcOrd="0" destOrd="0" presId="urn:microsoft.com/office/officeart/2005/8/layout/hierarchy2"/>
    <dgm:cxn modelId="{58BEB2BD-F332-4823-AC14-0A5290684548}" type="presOf" srcId="{3039F252-E3DB-48EA-9FCB-4EE433060361}" destId="{16764EFB-58B2-49DE-BB90-219D4AA9E374}" srcOrd="1" destOrd="0" presId="urn:microsoft.com/office/officeart/2005/8/layout/hierarchy2"/>
    <dgm:cxn modelId="{3AAF6EDE-EB29-4B6A-A236-A9ABE6A0454D}" srcId="{672F61D7-E645-437C-A547-F3A023F9723E}" destId="{FB8154A5-113F-4849-9FC5-CBA3EC44CAF9}" srcOrd="0" destOrd="0" parTransId="{F10EFC48-121D-4617-AF2B-61844B23994F}" sibTransId="{C9DDE135-4598-4BDB-9367-E077C00D461A}"/>
    <dgm:cxn modelId="{E30BAA79-EE54-489A-9EA6-2C8CAA98B679}" type="presOf" srcId="{FB8154A5-113F-4849-9FC5-CBA3EC44CAF9}" destId="{9BEDC7AA-986D-40A5-8115-277C5DD993ED}" srcOrd="0" destOrd="0" presId="urn:microsoft.com/office/officeart/2005/8/layout/hierarchy2"/>
    <dgm:cxn modelId="{18BA8B6A-4506-498B-BA6C-83158C361E6B}" type="presOf" srcId="{672F61D7-E645-437C-A547-F3A023F9723E}" destId="{388EAF7B-8776-4901-8272-2EE97786C19C}" srcOrd="0" destOrd="0" presId="urn:microsoft.com/office/officeart/2005/8/layout/hierarchy2"/>
    <dgm:cxn modelId="{6F0519E0-BE22-4B1B-BE95-F3D953B52C2F}" type="presOf" srcId="{F10EFC48-121D-4617-AF2B-61844B23994F}" destId="{DB12C839-93DF-4FFF-AB99-AF936F48221E}" srcOrd="1" destOrd="0" presId="urn:microsoft.com/office/officeart/2005/8/layout/hierarchy2"/>
    <dgm:cxn modelId="{8D804745-DFE1-4A19-9DF8-470C545C29E9}" type="presOf" srcId="{F10EFC48-121D-4617-AF2B-61844B23994F}" destId="{47F7D9E3-96FC-468E-ABEE-0BFD655D98FD}" srcOrd="0" destOrd="0" presId="urn:microsoft.com/office/officeart/2005/8/layout/hierarchy2"/>
    <dgm:cxn modelId="{CC2F0A79-36E5-42AE-A4B9-6A9D8A7DB162}" type="presParOf" srcId="{BD233224-20B9-44D1-834A-AFAE3AA6EDB2}" destId="{0BAE8110-F22E-431A-B8EB-2CF64E9384DE}" srcOrd="0" destOrd="0" presId="urn:microsoft.com/office/officeart/2005/8/layout/hierarchy2"/>
    <dgm:cxn modelId="{536DC848-FD71-4E90-BAD7-A4654E145938}" type="presParOf" srcId="{0BAE8110-F22E-431A-B8EB-2CF64E9384DE}" destId="{388EAF7B-8776-4901-8272-2EE97786C19C}" srcOrd="0" destOrd="0" presId="urn:microsoft.com/office/officeart/2005/8/layout/hierarchy2"/>
    <dgm:cxn modelId="{75F31070-A183-49B6-87E0-3B1FAF49E29C}" type="presParOf" srcId="{0BAE8110-F22E-431A-B8EB-2CF64E9384DE}" destId="{B1C62673-EBF5-42CE-8FC4-19D31211DED5}" srcOrd="1" destOrd="0" presId="urn:microsoft.com/office/officeart/2005/8/layout/hierarchy2"/>
    <dgm:cxn modelId="{47422FB8-EEA5-4527-99EF-47B30D5BEA21}" type="presParOf" srcId="{B1C62673-EBF5-42CE-8FC4-19D31211DED5}" destId="{47F7D9E3-96FC-468E-ABEE-0BFD655D98FD}" srcOrd="0" destOrd="0" presId="urn:microsoft.com/office/officeart/2005/8/layout/hierarchy2"/>
    <dgm:cxn modelId="{7A346FD6-FBF6-4D4F-8DF9-ED7DADE04AC0}" type="presParOf" srcId="{47F7D9E3-96FC-468E-ABEE-0BFD655D98FD}" destId="{DB12C839-93DF-4FFF-AB99-AF936F48221E}" srcOrd="0" destOrd="0" presId="urn:microsoft.com/office/officeart/2005/8/layout/hierarchy2"/>
    <dgm:cxn modelId="{F4D58F3E-0532-4B6A-833B-A03C11B6B2E5}" type="presParOf" srcId="{B1C62673-EBF5-42CE-8FC4-19D31211DED5}" destId="{27AAE6ED-E279-43F8-BF25-A22568927746}" srcOrd="1" destOrd="0" presId="urn:microsoft.com/office/officeart/2005/8/layout/hierarchy2"/>
    <dgm:cxn modelId="{74ED9ADF-FC4A-4BB6-941F-6115092FD7D9}" type="presParOf" srcId="{27AAE6ED-E279-43F8-BF25-A22568927746}" destId="{9BEDC7AA-986D-40A5-8115-277C5DD993ED}" srcOrd="0" destOrd="0" presId="urn:microsoft.com/office/officeart/2005/8/layout/hierarchy2"/>
    <dgm:cxn modelId="{90EEE5E1-91CC-4AA8-ABA0-D1BA166B4475}" type="presParOf" srcId="{27AAE6ED-E279-43F8-BF25-A22568927746}" destId="{67761765-3C6F-4589-A9FA-B9AB87D4C89B}" srcOrd="1" destOrd="0" presId="urn:microsoft.com/office/officeart/2005/8/layout/hierarchy2"/>
    <dgm:cxn modelId="{56267B8B-7A5C-4817-B597-5D795CB272CB}" type="presParOf" srcId="{B1C62673-EBF5-42CE-8FC4-19D31211DED5}" destId="{650D53EE-703B-4C08-B829-5F08512BBB20}" srcOrd="2" destOrd="0" presId="urn:microsoft.com/office/officeart/2005/8/layout/hierarchy2"/>
    <dgm:cxn modelId="{5C74DA33-DF95-4A61-9C4D-A097252C00D4}" type="presParOf" srcId="{650D53EE-703B-4C08-B829-5F08512BBB20}" destId="{16764EFB-58B2-49DE-BB90-219D4AA9E374}" srcOrd="0" destOrd="0" presId="urn:microsoft.com/office/officeart/2005/8/layout/hierarchy2"/>
    <dgm:cxn modelId="{55B825D1-9E99-42FC-825C-2797C70CDFF1}" type="presParOf" srcId="{B1C62673-EBF5-42CE-8FC4-19D31211DED5}" destId="{B28F186F-461B-4D60-AAAD-452F702BF4CE}" srcOrd="3" destOrd="0" presId="urn:microsoft.com/office/officeart/2005/8/layout/hierarchy2"/>
    <dgm:cxn modelId="{4C773E51-3C04-4175-95D2-90B2076CEA4C}" type="presParOf" srcId="{B28F186F-461B-4D60-AAAD-452F702BF4CE}" destId="{2C7DB753-F43E-40B2-82E6-573CFD44B0EF}" srcOrd="0" destOrd="0" presId="urn:microsoft.com/office/officeart/2005/8/layout/hierarchy2"/>
    <dgm:cxn modelId="{8A28927A-38AC-4902-9F66-28E075C35AAD}" type="presParOf" srcId="{B28F186F-461B-4D60-AAAD-452F702BF4CE}" destId="{B8AECB66-EA28-4135-9837-CB3B8445D5A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64F729F7-80EB-4A9C-B6D9-9384BCDDA2EE}" type="doc">
      <dgm:prSet loTypeId="urn:microsoft.com/office/officeart/2005/8/layout/default" loCatId="list" qsTypeId="urn:microsoft.com/office/officeart/2005/8/quickstyle/simple3" qsCatId="simple" csTypeId="urn:microsoft.com/office/officeart/2005/8/colors/accent6_2" csCatId="accent6" phldr="1"/>
      <dgm:spPr/>
      <dgm:t>
        <a:bodyPr/>
        <a:lstStyle/>
        <a:p>
          <a:endParaRPr lang="ru-RU"/>
        </a:p>
      </dgm:t>
    </dgm:pt>
    <dgm:pt modelId="{E4A440F8-12F5-45D4-AB5D-73A5D58FDCAC}">
      <dgm:prSet phldrT="[Текст]"/>
      <dgm:spPr/>
      <dgm:t>
        <a:bodyPr/>
        <a:lstStyle/>
        <a:p>
          <a:r>
            <a:rPr lang="ru-RU" dirty="0" smtClean="0"/>
            <a:t>Классификация вещей</a:t>
          </a:r>
          <a:endParaRPr lang="ru-RU" dirty="0"/>
        </a:p>
      </dgm:t>
    </dgm:pt>
    <dgm:pt modelId="{33B0DC4B-5C9C-436D-B7C3-875A231BB876}" type="parTrans" cxnId="{67673E3F-2497-4ED2-90FA-DDFCE540FC85}">
      <dgm:prSet/>
      <dgm:spPr/>
      <dgm:t>
        <a:bodyPr/>
        <a:lstStyle/>
        <a:p>
          <a:endParaRPr lang="ru-RU"/>
        </a:p>
      </dgm:t>
    </dgm:pt>
    <dgm:pt modelId="{618F3474-D173-43EA-8C6D-286C48E67F0D}" type="sibTrans" cxnId="{67673E3F-2497-4ED2-90FA-DDFCE540FC85}">
      <dgm:prSet/>
      <dgm:spPr/>
      <dgm:t>
        <a:bodyPr/>
        <a:lstStyle/>
        <a:p>
          <a:endParaRPr lang="ru-RU"/>
        </a:p>
      </dgm:t>
    </dgm:pt>
    <dgm:pt modelId="{E1C1A807-9D3B-4993-9419-A9F99CE75277}" type="pres">
      <dgm:prSet presAssocID="{64F729F7-80EB-4A9C-B6D9-9384BCDDA2EE}" presName="diagram" presStyleCnt="0">
        <dgm:presLayoutVars>
          <dgm:dir/>
          <dgm:resizeHandles val="exact"/>
        </dgm:presLayoutVars>
      </dgm:prSet>
      <dgm:spPr/>
      <dgm:t>
        <a:bodyPr/>
        <a:lstStyle/>
        <a:p>
          <a:endParaRPr lang="ru-RU"/>
        </a:p>
      </dgm:t>
    </dgm:pt>
    <dgm:pt modelId="{C793E2C1-A573-4C33-B7ED-755C53A1AEA1}" type="pres">
      <dgm:prSet presAssocID="{E4A440F8-12F5-45D4-AB5D-73A5D58FDCAC}" presName="node" presStyleLbl="node1" presStyleIdx="0" presStyleCnt="1" custLinFactNeighborX="-48" custLinFactNeighborY="22791">
        <dgm:presLayoutVars>
          <dgm:bulletEnabled val="1"/>
        </dgm:presLayoutVars>
      </dgm:prSet>
      <dgm:spPr/>
      <dgm:t>
        <a:bodyPr/>
        <a:lstStyle/>
        <a:p>
          <a:endParaRPr lang="ru-RU"/>
        </a:p>
      </dgm:t>
    </dgm:pt>
  </dgm:ptLst>
  <dgm:cxnLst>
    <dgm:cxn modelId="{DA990223-1243-480F-8D56-9F3202717859}" type="presOf" srcId="{E4A440F8-12F5-45D4-AB5D-73A5D58FDCAC}" destId="{C793E2C1-A573-4C33-B7ED-755C53A1AEA1}" srcOrd="0" destOrd="0" presId="urn:microsoft.com/office/officeart/2005/8/layout/default"/>
    <dgm:cxn modelId="{67673E3F-2497-4ED2-90FA-DDFCE540FC85}" srcId="{64F729F7-80EB-4A9C-B6D9-9384BCDDA2EE}" destId="{E4A440F8-12F5-45D4-AB5D-73A5D58FDCAC}" srcOrd="0" destOrd="0" parTransId="{33B0DC4B-5C9C-436D-B7C3-875A231BB876}" sibTransId="{618F3474-D173-43EA-8C6D-286C48E67F0D}"/>
    <dgm:cxn modelId="{2F8AC69C-2B7E-4A9F-902B-849249461284}" type="presOf" srcId="{64F729F7-80EB-4A9C-B6D9-9384BCDDA2EE}" destId="{E1C1A807-9D3B-4993-9419-A9F99CE75277}" srcOrd="0" destOrd="0" presId="urn:microsoft.com/office/officeart/2005/8/layout/default"/>
    <dgm:cxn modelId="{413BF24A-6C9B-48F4-A2A7-297AFCA84C3C}" type="presParOf" srcId="{E1C1A807-9D3B-4993-9419-A9F99CE75277}" destId="{C793E2C1-A573-4C33-B7ED-755C53A1AEA1}"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BAB55F-164A-40CF-9C9F-20BD5353369E}" type="doc">
      <dgm:prSet loTypeId="urn:microsoft.com/office/officeart/2005/8/layout/radial6" loCatId="relationship" qsTypeId="urn:microsoft.com/office/officeart/2005/8/quickstyle/simple5" qsCatId="simple" csTypeId="urn:microsoft.com/office/officeart/2005/8/colors/accent2_2" csCatId="accent2" phldr="1"/>
      <dgm:spPr/>
      <dgm:t>
        <a:bodyPr/>
        <a:lstStyle/>
        <a:p>
          <a:endParaRPr lang="ru-RU"/>
        </a:p>
      </dgm:t>
    </dgm:pt>
    <dgm:pt modelId="{33C8D67A-7396-4BD0-845E-A84E8C65D623}">
      <dgm:prSet phldrT="[Текст]"/>
      <dgm:spPr/>
      <dgm:t>
        <a:bodyPr/>
        <a:lstStyle/>
        <a:p>
          <a:r>
            <a:rPr lang="en-US" dirty="0" smtClean="0"/>
            <a:t>Caput</a:t>
          </a:r>
          <a:endParaRPr lang="ru-RU" dirty="0"/>
        </a:p>
      </dgm:t>
    </dgm:pt>
    <dgm:pt modelId="{41C13C47-2B46-41DD-93FF-D497F00D040D}" type="parTrans" cxnId="{2FE3D071-8B10-4459-98C2-7D7B769830C0}">
      <dgm:prSet/>
      <dgm:spPr/>
      <dgm:t>
        <a:bodyPr/>
        <a:lstStyle/>
        <a:p>
          <a:endParaRPr lang="ru-RU"/>
        </a:p>
      </dgm:t>
    </dgm:pt>
    <dgm:pt modelId="{1CA0983B-E9B8-4561-9FB7-68D059701926}" type="sibTrans" cxnId="{2FE3D071-8B10-4459-98C2-7D7B769830C0}">
      <dgm:prSet/>
      <dgm:spPr/>
      <dgm:t>
        <a:bodyPr/>
        <a:lstStyle/>
        <a:p>
          <a:endParaRPr lang="ru-RU"/>
        </a:p>
      </dgm:t>
    </dgm:pt>
    <dgm:pt modelId="{2DCD46A0-D4FB-4E34-BF57-FA5948F3D112}">
      <dgm:prSet phldrT="[Текст]" custT="1"/>
      <dgm:spPr/>
      <dgm:t>
        <a:bodyPr/>
        <a:lstStyle/>
        <a:p>
          <a:r>
            <a:rPr lang="en-US" sz="1800" dirty="0" smtClean="0"/>
            <a:t>Homo</a:t>
          </a:r>
          <a:endParaRPr lang="ru-RU" sz="1800" dirty="0"/>
        </a:p>
      </dgm:t>
    </dgm:pt>
    <dgm:pt modelId="{CE774896-3D22-4C22-8E11-38A44644B382}" type="parTrans" cxnId="{C446820A-FB2E-4A3C-94F7-561751D2E3C2}">
      <dgm:prSet/>
      <dgm:spPr/>
      <dgm:t>
        <a:bodyPr/>
        <a:lstStyle/>
        <a:p>
          <a:endParaRPr lang="ru-RU"/>
        </a:p>
      </dgm:t>
    </dgm:pt>
    <dgm:pt modelId="{ADE89069-E700-41E0-BFEA-AE73D315F7D9}" type="sibTrans" cxnId="{C446820A-FB2E-4A3C-94F7-561751D2E3C2}">
      <dgm:prSet/>
      <dgm:spPr/>
      <dgm:t>
        <a:bodyPr/>
        <a:lstStyle/>
        <a:p>
          <a:endParaRPr lang="ru-RU"/>
        </a:p>
      </dgm:t>
    </dgm:pt>
    <dgm:pt modelId="{7D860E39-068B-48C6-B782-94182CAAD2E0}">
      <dgm:prSet phldrT="[Текст]" custT="1"/>
      <dgm:spPr/>
      <dgm:t>
        <a:bodyPr/>
        <a:lstStyle/>
        <a:p>
          <a:r>
            <a:rPr lang="en-US" sz="1800" dirty="0" smtClean="0"/>
            <a:t>Persona</a:t>
          </a:r>
          <a:endParaRPr lang="ru-RU" sz="1800" dirty="0"/>
        </a:p>
      </dgm:t>
    </dgm:pt>
    <dgm:pt modelId="{95392B31-5F37-44D3-9774-4DE525921AF3}" type="sibTrans" cxnId="{00E36347-A237-4449-A900-50A252578DD5}">
      <dgm:prSet/>
      <dgm:spPr/>
      <dgm:t>
        <a:bodyPr/>
        <a:lstStyle/>
        <a:p>
          <a:endParaRPr lang="ru-RU"/>
        </a:p>
      </dgm:t>
    </dgm:pt>
    <dgm:pt modelId="{A7B86A16-E19F-42A7-BD5D-CCD4ADBAC4BA}" type="parTrans" cxnId="{00E36347-A237-4449-A900-50A252578DD5}">
      <dgm:prSet/>
      <dgm:spPr/>
      <dgm:t>
        <a:bodyPr/>
        <a:lstStyle/>
        <a:p>
          <a:endParaRPr lang="ru-RU"/>
        </a:p>
      </dgm:t>
    </dgm:pt>
    <dgm:pt modelId="{3B973B56-8501-4E47-A3E5-6B01FBE9BA17}" type="pres">
      <dgm:prSet presAssocID="{2BBAB55F-164A-40CF-9C9F-20BD5353369E}" presName="Name0" presStyleCnt="0">
        <dgm:presLayoutVars>
          <dgm:chMax val="1"/>
          <dgm:dir/>
          <dgm:animLvl val="ctr"/>
          <dgm:resizeHandles val="exact"/>
        </dgm:presLayoutVars>
      </dgm:prSet>
      <dgm:spPr/>
      <dgm:t>
        <a:bodyPr/>
        <a:lstStyle/>
        <a:p>
          <a:endParaRPr lang="ru-RU"/>
        </a:p>
      </dgm:t>
    </dgm:pt>
    <dgm:pt modelId="{03E6CB8F-D39B-4D50-BEAB-0E492BD1448A}" type="pres">
      <dgm:prSet presAssocID="{33C8D67A-7396-4BD0-845E-A84E8C65D623}" presName="centerShape" presStyleLbl="node0" presStyleIdx="0" presStyleCnt="1"/>
      <dgm:spPr/>
      <dgm:t>
        <a:bodyPr/>
        <a:lstStyle/>
        <a:p>
          <a:endParaRPr lang="ru-RU"/>
        </a:p>
      </dgm:t>
    </dgm:pt>
    <dgm:pt modelId="{9FEF6A90-26AF-4DD2-A37C-80837454FBE8}" type="pres">
      <dgm:prSet presAssocID="{2DCD46A0-D4FB-4E34-BF57-FA5948F3D112}" presName="node" presStyleLbl="node1" presStyleIdx="0" presStyleCnt="2" custScaleX="117884" custScaleY="96105">
        <dgm:presLayoutVars>
          <dgm:bulletEnabled val="1"/>
        </dgm:presLayoutVars>
      </dgm:prSet>
      <dgm:spPr/>
      <dgm:t>
        <a:bodyPr/>
        <a:lstStyle/>
        <a:p>
          <a:endParaRPr lang="ru-RU"/>
        </a:p>
      </dgm:t>
    </dgm:pt>
    <dgm:pt modelId="{863D970A-D9CF-453D-898B-38CF5F898A69}" type="pres">
      <dgm:prSet presAssocID="{2DCD46A0-D4FB-4E34-BF57-FA5948F3D112}" presName="dummy" presStyleCnt="0"/>
      <dgm:spPr/>
      <dgm:t>
        <a:bodyPr/>
        <a:lstStyle/>
        <a:p>
          <a:endParaRPr lang="ru-RU"/>
        </a:p>
      </dgm:t>
    </dgm:pt>
    <dgm:pt modelId="{85FD19E7-2DE6-4222-B8D2-CE29A51061FC}" type="pres">
      <dgm:prSet presAssocID="{ADE89069-E700-41E0-BFEA-AE73D315F7D9}" presName="sibTrans" presStyleLbl="sibTrans2D1" presStyleIdx="0" presStyleCnt="2"/>
      <dgm:spPr/>
      <dgm:t>
        <a:bodyPr/>
        <a:lstStyle/>
        <a:p>
          <a:endParaRPr lang="ru-RU"/>
        </a:p>
      </dgm:t>
    </dgm:pt>
    <dgm:pt modelId="{820C30DA-5696-442C-944A-EBD743F418B7}" type="pres">
      <dgm:prSet presAssocID="{7D860E39-068B-48C6-B782-94182CAAD2E0}" presName="node" presStyleLbl="node1" presStyleIdx="1" presStyleCnt="2" custScaleX="117884" custScaleY="108313">
        <dgm:presLayoutVars>
          <dgm:bulletEnabled val="1"/>
        </dgm:presLayoutVars>
      </dgm:prSet>
      <dgm:spPr/>
      <dgm:t>
        <a:bodyPr/>
        <a:lstStyle/>
        <a:p>
          <a:endParaRPr lang="ru-RU"/>
        </a:p>
      </dgm:t>
    </dgm:pt>
    <dgm:pt modelId="{EABF35E1-1750-4797-BDCB-2D3DCC1416F4}" type="pres">
      <dgm:prSet presAssocID="{7D860E39-068B-48C6-B782-94182CAAD2E0}" presName="dummy" presStyleCnt="0"/>
      <dgm:spPr/>
      <dgm:t>
        <a:bodyPr/>
        <a:lstStyle/>
        <a:p>
          <a:endParaRPr lang="ru-RU"/>
        </a:p>
      </dgm:t>
    </dgm:pt>
    <dgm:pt modelId="{5BDBE9E0-A932-4D95-9AB9-8CF2DA159943}" type="pres">
      <dgm:prSet presAssocID="{95392B31-5F37-44D3-9774-4DE525921AF3}" presName="sibTrans" presStyleLbl="sibTrans2D1" presStyleIdx="1" presStyleCnt="2"/>
      <dgm:spPr/>
      <dgm:t>
        <a:bodyPr/>
        <a:lstStyle/>
        <a:p>
          <a:endParaRPr lang="ru-RU"/>
        </a:p>
      </dgm:t>
    </dgm:pt>
  </dgm:ptLst>
  <dgm:cxnLst>
    <dgm:cxn modelId="{90495076-2055-409A-A76F-3D9EF0A79002}" type="presOf" srcId="{2DCD46A0-D4FB-4E34-BF57-FA5948F3D112}" destId="{9FEF6A90-26AF-4DD2-A37C-80837454FBE8}" srcOrd="0" destOrd="0" presId="urn:microsoft.com/office/officeart/2005/8/layout/radial6"/>
    <dgm:cxn modelId="{00E36347-A237-4449-A900-50A252578DD5}" srcId="{33C8D67A-7396-4BD0-845E-A84E8C65D623}" destId="{7D860E39-068B-48C6-B782-94182CAAD2E0}" srcOrd="1" destOrd="0" parTransId="{A7B86A16-E19F-42A7-BD5D-CCD4ADBAC4BA}" sibTransId="{95392B31-5F37-44D3-9774-4DE525921AF3}"/>
    <dgm:cxn modelId="{B64019E2-31E9-44AE-800C-7CC74C3A491E}" type="presOf" srcId="{7D860E39-068B-48C6-B782-94182CAAD2E0}" destId="{820C30DA-5696-442C-944A-EBD743F418B7}" srcOrd="0" destOrd="0" presId="urn:microsoft.com/office/officeart/2005/8/layout/radial6"/>
    <dgm:cxn modelId="{C446820A-FB2E-4A3C-94F7-561751D2E3C2}" srcId="{33C8D67A-7396-4BD0-845E-A84E8C65D623}" destId="{2DCD46A0-D4FB-4E34-BF57-FA5948F3D112}" srcOrd="0" destOrd="0" parTransId="{CE774896-3D22-4C22-8E11-38A44644B382}" sibTransId="{ADE89069-E700-41E0-BFEA-AE73D315F7D9}"/>
    <dgm:cxn modelId="{2FE3D071-8B10-4459-98C2-7D7B769830C0}" srcId="{2BBAB55F-164A-40CF-9C9F-20BD5353369E}" destId="{33C8D67A-7396-4BD0-845E-A84E8C65D623}" srcOrd="0" destOrd="0" parTransId="{41C13C47-2B46-41DD-93FF-D497F00D040D}" sibTransId="{1CA0983B-E9B8-4561-9FB7-68D059701926}"/>
    <dgm:cxn modelId="{E79F2918-C763-4E06-B869-9AE396B37699}" type="presOf" srcId="{ADE89069-E700-41E0-BFEA-AE73D315F7D9}" destId="{85FD19E7-2DE6-4222-B8D2-CE29A51061FC}" srcOrd="0" destOrd="0" presId="urn:microsoft.com/office/officeart/2005/8/layout/radial6"/>
    <dgm:cxn modelId="{5A47E082-8928-41B6-A599-A471D59CB398}" type="presOf" srcId="{2BBAB55F-164A-40CF-9C9F-20BD5353369E}" destId="{3B973B56-8501-4E47-A3E5-6B01FBE9BA17}" srcOrd="0" destOrd="0" presId="urn:microsoft.com/office/officeart/2005/8/layout/radial6"/>
    <dgm:cxn modelId="{63957652-9281-457A-89BF-15AF0FB68599}" type="presOf" srcId="{33C8D67A-7396-4BD0-845E-A84E8C65D623}" destId="{03E6CB8F-D39B-4D50-BEAB-0E492BD1448A}" srcOrd="0" destOrd="0" presId="urn:microsoft.com/office/officeart/2005/8/layout/radial6"/>
    <dgm:cxn modelId="{F2196A6D-7E84-4DEF-BCAA-12BF795F69B9}" type="presOf" srcId="{95392B31-5F37-44D3-9774-4DE525921AF3}" destId="{5BDBE9E0-A932-4D95-9AB9-8CF2DA159943}" srcOrd="0" destOrd="0" presId="urn:microsoft.com/office/officeart/2005/8/layout/radial6"/>
    <dgm:cxn modelId="{03B420CC-99A4-4709-B28A-DAC4FDB6216C}" type="presParOf" srcId="{3B973B56-8501-4E47-A3E5-6B01FBE9BA17}" destId="{03E6CB8F-D39B-4D50-BEAB-0E492BD1448A}" srcOrd="0" destOrd="0" presId="urn:microsoft.com/office/officeart/2005/8/layout/radial6"/>
    <dgm:cxn modelId="{2D907ADD-8E0E-4574-852D-7AED88277B0A}" type="presParOf" srcId="{3B973B56-8501-4E47-A3E5-6B01FBE9BA17}" destId="{9FEF6A90-26AF-4DD2-A37C-80837454FBE8}" srcOrd="1" destOrd="0" presId="urn:microsoft.com/office/officeart/2005/8/layout/radial6"/>
    <dgm:cxn modelId="{8AA23B99-DF82-48FE-8958-0E53A9856A51}" type="presParOf" srcId="{3B973B56-8501-4E47-A3E5-6B01FBE9BA17}" destId="{863D970A-D9CF-453D-898B-38CF5F898A69}" srcOrd="2" destOrd="0" presId="urn:microsoft.com/office/officeart/2005/8/layout/radial6"/>
    <dgm:cxn modelId="{D7382B65-319A-4C5E-BE71-8E0D9320359E}" type="presParOf" srcId="{3B973B56-8501-4E47-A3E5-6B01FBE9BA17}" destId="{85FD19E7-2DE6-4222-B8D2-CE29A51061FC}" srcOrd="3" destOrd="0" presId="urn:microsoft.com/office/officeart/2005/8/layout/radial6"/>
    <dgm:cxn modelId="{7B23C101-D8D9-4A2B-996A-45EA3FC1C9BB}" type="presParOf" srcId="{3B973B56-8501-4E47-A3E5-6B01FBE9BA17}" destId="{820C30DA-5696-442C-944A-EBD743F418B7}" srcOrd="4" destOrd="0" presId="urn:microsoft.com/office/officeart/2005/8/layout/radial6"/>
    <dgm:cxn modelId="{5F677BED-CE02-4A4C-A5C4-8651678F87A9}" type="presParOf" srcId="{3B973B56-8501-4E47-A3E5-6B01FBE9BA17}" destId="{EABF35E1-1750-4797-BDCB-2D3DCC1416F4}" srcOrd="5" destOrd="0" presId="urn:microsoft.com/office/officeart/2005/8/layout/radial6"/>
    <dgm:cxn modelId="{3F1EC6CB-21EF-41AD-9319-74CA50610AD8}" type="presParOf" srcId="{3B973B56-8501-4E47-A3E5-6B01FBE9BA17}" destId="{5BDBE9E0-A932-4D95-9AB9-8CF2DA159943}"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77F077CA-8996-4893-ADB9-963CF399B82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ru-RU"/>
        </a:p>
      </dgm:t>
    </dgm:pt>
    <dgm:pt modelId="{D991DB69-AC18-4758-8B0C-B0B95B8F71A5}">
      <dgm:prSet phldrT="[Текст]"/>
      <dgm:spPr/>
      <dgm:t>
        <a:bodyPr/>
        <a:lstStyle/>
        <a:p>
          <a:r>
            <a:rPr lang="ru-RU" dirty="0" smtClean="0"/>
            <a:t>В зависимости от </a:t>
          </a:r>
          <a:r>
            <a:rPr lang="ru-RU" b="1" dirty="0" smtClean="0"/>
            <a:t>социального предназначения</a:t>
          </a:r>
          <a:endParaRPr lang="ru-RU" b="1" dirty="0"/>
        </a:p>
      </dgm:t>
    </dgm:pt>
    <dgm:pt modelId="{D06B03FC-E6B3-44CD-84E5-24EF89BE4959}" type="parTrans" cxnId="{12E947F0-7FE6-406F-B3DC-893677628981}">
      <dgm:prSet/>
      <dgm:spPr/>
      <dgm:t>
        <a:bodyPr/>
        <a:lstStyle/>
        <a:p>
          <a:endParaRPr lang="ru-RU"/>
        </a:p>
      </dgm:t>
    </dgm:pt>
    <dgm:pt modelId="{D9F79394-710D-45B4-B79D-292376AA9724}" type="sibTrans" cxnId="{12E947F0-7FE6-406F-B3DC-893677628981}">
      <dgm:prSet/>
      <dgm:spPr/>
      <dgm:t>
        <a:bodyPr/>
        <a:lstStyle/>
        <a:p>
          <a:endParaRPr lang="ru-RU"/>
        </a:p>
      </dgm:t>
    </dgm:pt>
    <dgm:pt modelId="{E319C622-53EA-464F-A475-E2EEDC21A070}">
      <dgm:prSet phldrT="[Текст]"/>
      <dgm:spPr/>
      <dgm:t>
        <a:bodyPr/>
        <a:lstStyle/>
        <a:p>
          <a:r>
            <a:rPr lang="en-US" b="1" dirty="0" smtClean="0"/>
            <a:t>res </a:t>
          </a:r>
          <a:r>
            <a:rPr lang="en-US" b="1" dirty="0" err="1" smtClean="0"/>
            <a:t>divini</a:t>
          </a:r>
          <a:r>
            <a:rPr lang="en-US" b="1" dirty="0" smtClean="0"/>
            <a:t> </a:t>
          </a:r>
          <a:r>
            <a:rPr lang="en-US" b="1" dirty="0" err="1" smtClean="0"/>
            <a:t>juris</a:t>
          </a:r>
          <a:r>
            <a:rPr lang="en-US" dirty="0" smtClean="0"/>
            <a:t> – </a:t>
          </a:r>
          <a:endParaRPr lang="ru-RU" dirty="0" smtClean="0"/>
        </a:p>
        <a:p>
          <a:r>
            <a:rPr lang="ru-RU" dirty="0" smtClean="0"/>
            <a:t>вещи божественного права</a:t>
          </a:r>
          <a:endParaRPr lang="ru-RU" dirty="0"/>
        </a:p>
      </dgm:t>
    </dgm:pt>
    <dgm:pt modelId="{2E92E12B-8AE2-4D01-BEE8-FF08BC97DF5F}" type="parTrans" cxnId="{8C9C15F7-AD91-4E96-B5E2-C873CF0BD0C7}">
      <dgm:prSet/>
      <dgm:spPr/>
      <dgm:t>
        <a:bodyPr/>
        <a:lstStyle/>
        <a:p>
          <a:endParaRPr lang="ru-RU"/>
        </a:p>
      </dgm:t>
    </dgm:pt>
    <dgm:pt modelId="{063FD2A1-B60A-4212-857C-180288750CB6}" type="sibTrans" cxnId="{8C9C15F7-AD91-4E96-B5E2-C873CF0BD0C7}">
      <dgm:prSet/>
      <dgm:spPr/>
      <dgm:t>
        <a:bodyPr/>
        <a:lstStyle/>
        <a:p>
          <a:endParaRPr lang="ru-RU"/>
        </a:p>
      </dgm:t>
    </dgm:pt>
    <dgm:pt modelId="{2637198C-0E10-4D7F-B633-6EBB8E46BF0F}">
      <dgm:prSet phldrT="[Текст]"/>
      <dgm:spPr/>
      <dgm:t>
        <a:bodyPr/>
        <a:lstStyle/>
        <a:p>
          <a:r>
            <a:rPr lang="en-US" b="1" dirty="0" smtClean="0"/>
            <a:t>Res </a:t>
          </a:r>
          <a:r>
            <a:rPr lang="en-US" b="1" dirty="0" err="1" smtClean="0"/>
            <a:t>sacrae</a:t>
          </a:r>
          <a:r>
            <a:rPr lang="en-US" b="1" dirty="0" smtClean="0"/>
            <a:t> </a:t>
          </a:r>
          <a:endParaRPr lang="ru-RU" b="1" dirty="0" smtClean="0"/>
        </a:p>
        <a:p>
          <a:r>
            <a:rPr lang="be-BY" dirty="0" smtClean="0"/>
            <a:t>(</a:t>
          </a:r>
          <a:r>
            <a:rPr lang="ru-RU" dirty="0" smtClean="0"/>
            <a:t>священные предметы)</a:t>
          </a:r>
          <a:endParaRPr lang="ru-RU" dirty="0"/>
        </a:p>
      </dgm:t>
    </dgm:pt>
    <dgm:pt modelId="{3E929502-1383-4AC6-BF43-A0E35D88BD45}" type="parTrans" cxnId="{6365845E-068C-435D-8A13-ED2558371CE5}">
      <dgm:prSet/>
      <dgm:spPr/>
      <dgm:t>
        <a:bodyPr/>
        <a:lstStyle/>
        <a:p>
          <a:endParaRPr lang="ru-RU"/>
        </a:p>
      </dgm:t>
    </dgm:pt>
    <dgm:pt modelId="{54BBD4E0-860D-4B56-B650-F067FFC38FAF}" type="sibTrans" cxnId="{6365845E-068C-435D-8A13-ED2558371CE5}">
      <dgm:prSet/>
      <dgm:spPr/>
      <dgm:t>
        <a:bodyPr/>
        <a:lstStyle/>
        <a:p>
          <a:endParaRPr lang="ru-RU"/>
        </a:p>
      </dgm:t>
    </dgm:pt>
    <dgm:pt modelId="{391A3372-F567-4C28-88CD-B2F7B4FE9EB8}">
      <dgm:prSet phldrT="[Текст]"/>
      <dgm:spPr/>
      <dgm:t>
        <a:bodyPr/>
        <a:lstStyle/>
        <a:p>
          <a:r>
            <a:rPr lang="en-US" b="1" dirty="0" smtClean="0"/>
            <a:t>Res </a:t>
          </a:r>
          <a:r>
            <a:rPr lang="en-US" b="1" dirty="0" err="1" smtClean="0"/>
            <a:t>religiosae</a:t>
          </a:r>
          <a:r>
            <a:rPr lang="en-US" b="1" dirty="0" smtClean="0"/>
            <a:t> </a:t>
          </a:r>
          <a:endParaRPr lang="ru-RU" b="1" dirty="0" smtClean="0"/>
        </a:p>
        <a:p>
          <a:r>
            <a:rPr lang="en-US" dirty="0" smtClean="0"/>
            <a:t>(</a:t>
          </a:r>
          <a:r>
            <a:rPr lang="ru-RU" dirty="0" smtClean="0"/>
            <a:t>предметы поклонения)</a:t>
          </a:r>
          <a:endParaRPr lang="ru-RU" dirty="0"/>
        </a:p>
      </dgm:t>
    </dgm:pt>
    <dgm:pt modelId="{9E21298B-EA69-470F-9693-ED4250768709}" type="parTrans" cxnId="{A0503D52-78A1-43BC-BC66-0ADDE5C86F81}">
      <dgm:prSet/>
      <dgm:spPr/>
      <dgm:t>
        <a:bodyPr/>
        <a:lstStyle/>
        <a:p>
          <a:endParaRPr lang="ru-RU"/>
        </a:p>
      </dgm:t>
    </dgm:pt>
    <dgm:pt modelId="{32AFF7B9-C9B0-4C50-BC96-67862A6A6D27}" type="sibTrans" cxnId="{A0503D52-78A1-43BC-BC66-0ADDE5C86F81}">
      <dgm:prSet/>
      <dgm:spPr/>
      <dgm:t>
        <a:bodyPr/>
        <a:lstStyle/>
        <a:p>
          <a:endParaRPr lang="ru-RU"/>
        </a:p>
      </dgm:t>
    </dgm:pt>
    <dgm:pt modelId="{84B4AC1F-5B26-4E41-BE55-C928E0D57992}">
      <dgm:prSet phldrT="[Текст]"/>
      <dgm:spPr/>
      <dgm:t>
        <a:bodyPr/>
        <a:lstStyle/>
        <a:p>
          <a:r>
            <a:rPr lang="en-US" b="1" dirty="0" smtClean="0"/>
            <a:t>res </a:t>
          </a:r>
          <a:r>
            <a:rPr lang="en-US" b="1" dirty="0" err="1" smtClean="0"/>
            <a:t>humani</a:t>
          </a:r>
          <a:r>
            <a:rPr lang="en-US" b="1" dirty="0" smtClean="0"/>
            <a:t> </a:t>
          </a:r>
          <a:r>
            <a:rPr lang="en-US" b="1" dirty="0" err="1" smtClean="0"/>
            <a:t>juris</a:t>
          </a:r>
          <a:r>
            <a:rPr lang="en-US" dirty="0" smtClean="0"/>
            <a:t> – </a:t>
          </a:r>
          <a:endParaRPr lang="ru-RU" dirty="0" smtClean="0"/>
        </a:p>
        <a:p>
          <a:r>
            <a:rPr lang="ru-RU" dirty="0" smtClean="0"/>
            <a:t>вещи человеческого права</a:t>
          </a:r>
          <a:endParaRPr lang="ru-RU" b="1" dirty="0"/>
        </a:p>
      </dgm:t>
    </dgm:pt>
    <dgm:pt modelId="{E19645BE-7811-4EC5-A8CD-56A8E259E951}" type="parTrans" cxnId="{02BF9C3E-6B98-4C86-9BF7-904F92B20252}">
      <dgm:prSet/>
      <dgm:spPr/>
      <dgm:t>
        <a:bodyPr/>
        <a:lstStyle/>
        <a:p>
          <a:endParaRPr lang="ru-RU"/>
        </a:p>
      </dgm:t>
    </dgm:pt>
    <dgm:pt modelId="{49350D0A-B60B-45B0-8246-3CFED3127129}" type="sibTrans" cxnId="{02BF9C3E-6B98-4C86-9BF7-904F92B20252}">
      <dgm:prSet/>
      <dgm:spPr/>
      <dgm:t>
        <a:bodyPr/>
        <a:lstStyle/>
        <a:p>
          <a:endParaRPr lang="ru-RU"/>
        </a:p>
      </dgm:t>
    </dgm:pt>
    <dgm:pt modelId="{28280BC0-1E59-4725-88FC-C0CFB1484325}">
      <dgm:prSet phldrT="[Текст]"/>
      <dgm:spPr/>
      <dgm:t>
        <a:bodyPr/>
        <a:lstStyle/>
        <a:p>
          <a:r>
            <a:rPr lang="en-US" b="1" dirty="0" smtClean="0"/>
            <a:t>Res </a:t>
          </a:r>
          <a:r>
            <a:rPr lang="en-US" b="1" dirty="0" err="1" smtClean="0"/>
            <a:t>publicae</a:t>
          </a:r>
          <a:r>
            <a:rPr lang="en-US" b="1" dirty="0" smtClean="0"/>
            <a:t> </a:t>
          </a:r>
          <a:r>
            <a:rPr lang="en-US" dirty="0" smtClean="0"/>
            <a:t>(</a:t>
          </a:r>
          <a:r>
            <a:rPr lang="ru-RU" dirty="0" smtClean="0"/>
            <a:t>публичные вещи)</a:t>
          </a:r>
          <a:endParaRPr lang="ru-RU" dirty="0"/>
        </a:p>
      </dgm:t>
    </dgm:pt>
    <dgm:pt modelId="{09601F48-5EDB-4686-A71A-92108AD1D170}" type="parTrans" cxnId="{FD7319AF-E99D-470A-8E88-F1A444B3C756}">
      <dgm:prSet/>
      <dgm:spPr/>
      <dgm:t>
        <a:bodyPr/>
        <a:lstStyle/>
        <a:p>
          <a:endParaRPr lang="ru-RU"/>
        </a:p>
      </dgm:t>
    </dgm:pt>
    <dgm:pt modelId="{09098518-8B20-421A-A668-AD6392604CE8}" type="sibTrans" cxnId="{FD7319AF-E99D-470A-8E88-F1A444B3C756}">
      <dgm:prSet/>
      <dgm:spPr/>
      <dgm:t>
        <a:bodyPr/>
        <a:lstStyle/>
        <a:p>
          <a:endParaRPr lang="ru-RU"/>
        </a:p>
      </dgm:t>
    </dgm:pt>
    <dgm:pt modelId="{53B99B8D-B25C-4B66-979A-9653F8865CFC}">
      <dgm:prSet phldrT="[Текст]"/>
      <dgm:spPr/>
      <dgm:t>
        <a:bodyPr/>
        <a:lstStyle/>
        <a:p>
          <a:r>
            <a:rPr lang="en-US" b="1" dirty="0" smtClean="0"/>
            <a:t>Res </a:t>
          </a:r>
          <a:r>
            <a:rPr lang="en-US" b="1" dirty="0" err="1" smtClean="0"/>
            <a:t>sanctae</a:t>
          </a:r>
          <a:r>
            <a:rPr lang="en-US" b="1" dirty="0" smtClean="0"/>
            <a:t> </a:t>
          </a:r>
          <a:r>
            <a:rPr lang="en-US" dirty="0" smtClean="0"/>
            <a:t>(</a:t>
          </a:r>
          <a:r>
            <a:rPr lang="ru-RU" dirty="0" smtClean="0"/>
            <a:t>посвященные предметы)</a:t>
          </a:r>
          <a:endParaRPr lang="ru-RU" dirty="0"/>
        </a:p>
      </dgm:t>
    </dgm:pt>
    <dgm:pt modelId="{74F8B16E-A4BC-49F4-8C6F-B99820DA2A46}" type="parTrans" cxnId="{09F69058-F402-423F-8313-3099BD3BEF9E}">
      <dgm:prSet/>
      <dgm:spPr/>
      <dgm:t>
        <a:bodyPr/>
        <a:lstStyle/>
        <a:p>
          <a:endParaRPr lang="ru-RU"/>
        </a:p>
      </dgm:t>
    </dgm:pt>
    <dgm:pt modelId="{61922DD5-41E9-42E4-A6EE-9985F2047C50}" type="sibTrans" cxnId="{09F69058-F402-423F-8313-3099BD3BEF9E}">
      <dgm:prSet/>
      <dgm:spPr/>
      <dgm:t>
        <a:bodyPr/>
        <a:lstStyle/>
        <a:p>
          <a:endParaRPr lang="ru-RU"/>
        </a:p>
      </dgm:t>
    </dgm:pt>
    <dgm:pt modelId="{AF111D16-161E-4989-B0FE-A326649531D2}">
      <dgm:prSet phldrT="[Текст]"/>
      <dgm:spPr/>
      <dgm:t>
        <a:bodyPr/>
        <a:lstStyle/>
        <a:p>
          <a:r>
            <a:rPr lang="en-US" b="1" smtClean="0"/>
            <a:t>Res privatae </a:t>
          </a:r>
          <a:r>
            <a:rPr lang="en-US" smtClean="0"/>
            <a:t>(</a:t>
          </a:r>
          <a:r>
            <a:rPr lang="ru-RU" smtClean="0"/>
            <a:t>частные вещи)</a:t>
          </a:r>
          <a:endParaRPr lang="ru-RU" dirty="0"/>
        </a:p>
      </dgm:t>
    </dgm:pt>
    <dgm:pt modelId="{E21BDBEE-54A1-42D2-85E7-267496C4C934}" type="parTrans" cxnId="{E24B5486-5E61-4CBF-A72E-02E20CE0B347}">
      <dgm:prSet/>
      <dgm:spPr/>
      <dgm:t>
        <a:bodyPr/>
        <a:lstStyle/>
        <a:p>
          <a:endParaRPr lang="ru-RU"/>
        </a:p>
      </dgm:t>
    </dgm:pt>
    <dgm:pt modelId="{783E60B1-3C71-44C5-B726-C6EE17A2C68D}" type="sibTrans" cxnId="{E24B5486-5E61-4CBF-A72E-02E20CE0B347}">
      <dgm:prSet/>
      <dgm:spPr/>
      <dgm:t>
        <a:bodyPr/>
        <a:lstStyle/>
        <a:p>
          <a:endParaRPr lang="ru-RU"/>
        </a:p>
      </dgm:t>
    </dgm:pt>
    <dgm:pt modelId="{9ABFFF7C-524F-4100-8CFB-EB55919AD53D}" type="pres">
      <dgm:prSet presAssocID="{77F077CA-8996-4893-ADB9-963CF399B821}" presName="hierChild1" presStyleCnt="0">
        <dgm:presLayoutVars>
          <dgm:chPref val="1"/>
          <dgm:dir/>
          <dgm:animOne val="branch"/>
          <dgm:animLvl val="lvl"/>
          <dgm:resizeHandles/>
        </dgm:presLayoutVars>
      </dgm:prSet>
      <dgm:spPr/>
      <dgm:t>
        <a:bodyPr/>
        <a:lstStyle/>
        <a:p>
          <a:endParaRPr lang="ru-RU"/>
        </a:p>
      </dgm:t>
    </dgm:pt>
    <dgm:pt modelId="{786E9DE6-1A22-43AA-A954-398F65125B5D}" type="pres">
      <dgm:prSet presAssocID="{D991DB69-AC18-4758-8B0C-B0B95B8F71A5}" presName="hierRoot1" presStyleCnt="0"/>
      <dgm:spPr/>
    </dgm:pt>
    <dgm:pt modelId="{783A38ED-39A3-47AE-94BC-3C2B58998EC1}" type="pres">
      <dgm:prSet presAssocID="{D991DB69-AC18-4758-8B0C-B0B95B8F71A5}" presName="composite" presStyleCnt="0"/>
      <dgm:spPr/>
    </dgm:pt>
    <dgm:pt modelId="{FA16A07F-F3FB-45D5-BCAF-79437D431B74}" type="pres">
      <dgm:prSet presAssocID="{D991DB69-AC18-4758-8B0C-B0B95B8F71A5}" presName="background" presStyleLbl="node0" presStyleIdx="0" presStyleCnt="1"/>
      <dgm:spPr/>
    </dgm:pt>
    <dgm:pt modelId="{6065088B-1D05-4718-9B61-F427B161CAA7}" type="pres">
      <dgm:prSet presAssocID="{D991DB69-AC18-4758-8B0C-B0B95B8F71A5}" presName="text" presStyleLbl="fgAcc0" presStyleIdx="0" presStyleCnt="1">
        <dgm:presLayoutVars>
          <dgm:chPref val="3"/>
        </dgm:presLayoutVars>
      </dgm:prSet>
      <dgm:spPr/>
      <dgm:t>
        <a:bodyPr/>
        <a:lstStyle/>
        <a:p>
          <a:endParaRPr lang="ru-RU"/>
        </a:p>
      </dgm:t>
    </dgm:pt>
    <dgm:pt modelId="{01AE707F-A3D5-4E47-BC0A-025AB2B2E6C8}" type="pres">
      <dgm:prSet presAssocID="{D991DB69-AC18-4758-8B0C-B0B95B8F71A5}" presName="hierChild2" presStyleCnt="0"/>
      <dgm:spPr/>
    </dgm:pt>
    <dgm:pt modelId="{57CADE3E-E22F-4952-9B52-6B137AACD6C8}" type="pres">
      <dgm:prSet presAssocID="{2E92E12B-8AE2-4D01-BEE8-FF08BC97DF5F}" presName="Name10" presStyleLbl="parChTrans1D2" presStyleIdx="0" presStyleCnt="2"/>
      <dgm:spPr/>
      <dgm:t>
        <a:bodyPr/>
        <a:lstStyle/>
        <a:p>
          <a:endParaRPr lang="ru-RU"/>
        </a:p>
      </dgm:t>
    </dgm:pt>
    <dgm:pt modelId="{150CB7A9-55C6-4C93-8A20-DEE05F67F2F9}" type="pres">
      <dgm:prSet presAssocID="{E319C622-53EA-464F-A475-E2EEDC21A070}" presName="hierRoot2" presStyleCnt="0"/>
      <dgm:spPr/>
    </dgm:pt>
    <dgm:pt modelId="{9C2B39D9-F04C-4532-8648-0F3C8DA73E77}" type="pres">
      <dgm:prSet presAssocID="{E319C622-53EA-464F-A475-E2EEDC21A070}" presName="composite2" presStyleCnt="0"/>
      <dgm:spPr/>
    </dgm:pt>
    <dgm:pt modelId="{3A82ABED-BF7D-4159-BF14-A831049BDA52}" type="pres">
      <dgm:prSet presAssocID="{E319C622-53EA-464F-A475-E2EEDC21A070}" presName="background2" presStyleLbl="node2" presStyleIdx="0" presStyleCnt="2"/>
      <dgm:spPr/>
    </dgm:pt>
    <dgm:pt modelId="{FE4B3FC7-247F-42DE-8A57-9538CE89981D}" type="pres">
      <dgm:prSet presAssocID="{E319C622-53EA-464F-A475-E2EEDC21A070}" presName="text2" presStyleLbl="fgAcc2" presStyleIdx="0" presStyleCnt="2">
        <dgm:presLayoutVars>
          <dgm:chPref val="3"/>
        </dgm:presLayoutVars>
      </dgm:prSet>
      <dgm:spPr/>
      <dgm:t>
        <a:bodyPr/>
        <a:lstStyle/>
        <a:p>
          <a:endParaRPr lang="ru-RU"/>
        </a:p>
      </dgm:t>
    </dgm:pt>
    <dgm:pt modelId="{49131DF6-1F9B-4933-855F-A2604D298FCB}" type="pres">
      <dgm:prSet presAssocID="{E319C622-53EA-464F-A475-E2EEDC21A070}" presName="hierChild3" presStyleCnt="0"/>
      <dgm:spPr/>
    </dgm:pt>
    <dgm:pt modelId="{FBCC0077-7A0D-4906-B8ED-23405C3EEB6C}" type="pres">
      <dgm:prSet presAssocID="{3E929502-1383-4AC6-BF43-A0E35D88BD45}" presName="Name17" presStyleLbl="parChTrans1D3" presStyleIdx="0" presStyleCnt="5"/>
      <dgm:spPr/>
      <dgm:t>
        <a:bodyPr/>
        <a:lstStyle/>
        <a:p>
          <a:endParaRPr lang="ru-RU"/>
        </a:p>
      </dgm:t>
    </dgm:pt>
    <dgm:pt modelId="{63634215-3F10-43B8-8797-62C1A31ABBB4}" type="pres">
      <dgm:prSet presAssocID="{2637198C-0E10-4D7F-B633-6EBB8E46BF0F}" presName="hierRoot3" presStyleCnt="0"/>
      <dgm:spPr/>
    </dgm:pt>
    <dgm:pt modelId="{822BAC28-8FDA-4F6E-8706-8BC036314771}" type="pres">
      <dgm:prSet presAssocID="{2637198C-0E10-4D7F-B633-6EBB8E46BF0F}" presName="composite3" presStyleCnt="0"/>
      <dgm:spPr/>
    </dgm:pt>
    <dgm:pt modelId="{3B2B194E-A1ED-46E6-ACD3-7EE210CA0D7F}" type="pres">
      <dgm:prSet presAssocID="{2637198C-0E10-4D7F-B633-6EBB8E46BF0F}" presName="background3" presStyleLbl="node3" presStyleIdx="0" presStyleCnt="5"/>
      <dgm:spPr/>
    </dgm:pt>
    <dgm:pt modelId="{B12C8E03-77E4-410A-A653-1EF2A2DF9668}" type="pres">
      <dgm:prSet presAssocID="{2637198C-0E10-4D7F-B633-6EBB8E46BF0F}" presName="text3" presStyleLbl="fgAcc3" presStyleIdx="0" presStyleCnt="5">
        <dgm:presLayoutVars>
          <dgm:chPref val="3"/>
        </dgm:presLayoutVars>
      </dgm:prSet>
      <dgm:spPr/>
      <dgm:t>
        <a:bodyPr/>
        <a:lstStyle/>
        <a:p>
          <a:endParaRPr lang="ru-RU"/>
        </a:p>
      </dgm:t>
    </dgm:pt>
    <dgm:pt modelId="{0658274C-6453-45B5-B946-499455F18348}" type="pres">
      <dgm:prSet presAssocID="{2637198C-0E10-4D7F-B633-6EBB8E46BF0F}" presName="hierChild4" presStyleCnt="0"/>
      <dgm:spPr/>
    </dgm:pt>
    <dgm:pt modelId="{9408C9D1-2A7C-4621-BC3F-C79F038A2FB6}" type="pres">
      <dgm:prSet presAssocID="{9E21298B-EA69-470F-9693-ED4250768709}" presName="Name17" presStyleLbl="parChTrans1D3" presStyleIdx="1" presStyleCnt="5"/>
      <dgm:spPr/>
      <dgm:t>
        <a:bodyPr/>
        <a:lstStyle/>
        <a:p>
          <a:endParaRPr lang="ru-RU"/>
        </a:p>
      </dgm:t>
    </dgm:pt>
    <dgm:pt modelId="{CDA4FB43-3E4C-4A44-A6BD-70FAAF9B819D}" type="pres">
      <dgm:prSet presAssocID="{391A3372-F567-4C28-88CD-B2F7B4FE9EB8}" presName="hierRoot3" presStyleCnt="0"/>
      <dgm:spPr/>
    </dgm:pt>
    <dgm:pt modelId="{D15257D2-ECFE-4E61-A83E-512E2B3C152D}" type="pres">
      <dgm:prSet presAssocID="{391A3372-F567-4C28-88CD-B2F7B4FE9EB8}" presName="composite3" presStyleCnt="0"/>
      <dgm:spPr/>
    </dgm:pt>
    <dgm:pt modelId="{28331AD6-34D2-470D-BF6B-1BD5BDB7A210}" type="pres">
      <dgm:prSet presAssocID="{391A3372-F567-4C28-88CD-B2F7B4FE9EB8}" presName="background3" presStyleLbl="node3" presStyleIdx="1" presStyleCnt="5"/>
      <dgm:spPr/>
    </dgm:pt>
    <dgm:pt modelId="{3E7321D4-A1C4-4421-B469-C763BDD84B8F}" type="pres">
      <dgm:prSet presAssocID="{391A3372-F567-4C28-88CD-B2F7B4FE9EB8}" presName="text3" presStyleLbl="fgAcc3" presStyleIdx="1" presStyleCnt="5">
        <dgm:presLayoutVars>
          <dgm:chPref val="3"/>
        </dgm:presLayoutVars>
      </dgm:prSet>
      <dgm:spPr/>
      <dgm:t>
        <a:bodyPr/>
        <a:lstStyle/>
        <a:p>
          <a:endParaRPr lang="ru-RU"/>
        </a:p>
      </dgm:t>
    </dgm:pt>
    <dgm:pt modelId="{386973BF-6FEB-435B-872A-F1F7BB6D3E39}" type="pres">
      <dgm:prSet presAssocID="{391A3372-F567-4C28-88CD-B2F7B4FE9EB8}" presName="hierChild4" presStyleCnt="0"/>
      <dgm:spPr/>
    </dgm:pt>
    <dgm:pt modelId="{87748626-1935-41BF-932C-3E7FFA11C909}" type="pres">
      <dgm:prSet presAssocID="{74F8B16E-A4BC-49F4-8C6F-B99820DA2A46}" presName="Name17" presStyleLbl="parChTrans1D3" presStyleIdx="2" presStyleCnt="5"/>
      <dgm:spPr/>
      <dgm:t>
        <a:bodyPr/>
        <a:lstStyle/>
        <a:p>
          <a:endParaRPr lang="ru-RU"/>
        </a:p>
      </dgm:t>
    </dgm:pt>
    <dgm:pt modelId="{1D20922D-69C4-49CF-94A4-9D1EBC8BE60C}" type="pres">
      <dgm:prSet presAssocID="{53B99B8D-B25C-4B66-979A-9653F8865CFC}" presName="hierRoot3" presStyleCnt="0"/>
      <dgm:spPr/>
    </dgm:pt>
    <dgm:pt modelId="{E0956B58-584C-4338-9423-7D5968AAA166}" type="pres">
      <dgm:prSet presAssocID="{53B99B8D-B25C-4B66-979A-9653F8865CFC}" presName="composite3" presStyleCnt="0"/>
      <dgm:spPr/>
    </dgm:pt>
    <dgm:pt modelId="{DD3A48D7-9902-436A-9914-95F2FA57FAE1}" type="pres">
      <dgm:prSet presAssocID="{53B99B8D-B25C-4B66-979A-9653F8865CFC}" presName="background3" presStyleLbl="node3" presStyleIdx="2" presStyleCnt="5"/>
      <dgm:spPr/>
    </dgm:pt>
    <dgm:pt modelId="{239C63E7-9D7D-4CD7-9FEA-41CA1DCD59CE}" type="pres">
      <dgm:prSet presAssocID="{53B99B8D-B25C-4B66-979A-9653F8865CFC}" presName="text3" presStyleLbl="fgAcc3" presStyleIdx="2" presStyleCnt="5">
        <dgm:presLayoutVars>
          <dgm:chPref val="3"/>
        </dgm:presLayoutVars>
      </dgm:prSet>
      <dgm:spPr/>
      <dgm:t>
        <a:bodyPr/>
        <a:lstStyle/>
        <a:p>
          <a:endParaRPr lang="ru-RU"/>
        </a:p>
      </dgm:t>
    </dgm:pt>
    <dgm:pt modelId="{07A2F7F8-D6E9-497A-B114-3A747B0E7448}" type="pres">
      <dgm:prSet presAssocID="{53B99B8D-B25C-4B66-979A-9653F8865CFC}" presName="hierChild4" presStyleCnt="0"/>
      <dgm:spPr/>
    </dgm:pt>
    <dgm:pt modelId="{112C28D2-F119-4919-8631-335856AF94B4}" type="pres">
      <dgm:prSet presAssocID="{E19645BE-7811-4EC5-A8CD-56A8E259E951}" presName="Name10" presStyleLbl="parChTrans1D2" presStyleIdx="1" presStyleCnt="2"/>
      <dgm:spPr/>
      <dgm:t>
        <a:bodyPr/>
        <a:lstStyle/>
        <a:p>
          <a:endParaRPr lang="ru-RU"/>
        </a:p>
      </dgm:t>
    </dgm:pt>
    <dgm:pt modelId="{D98B0E71-6DAC-44DB-8C61-AA1720B599C5}" type="pres">
      <dgm:prSet presAssocID="{84B4AC1F-5B26-4E41-BE55-C928E0D57992}" presName="hierRoot2" presStyleCnt="0"/>
      <dgm:spPr/>
    </dgm:pt>
    <dgm:pt modelId="{4CBDE2D9-B920-4E78-8C69-EA6CA38405D6}" type="pres">
      <dgm:prSet presAssocID="{84B4AC1F-5B26-4E41-BE55-C928E0D57992}" presName="composite2" presStyleCnt="0"/>
      <dgm:spPr/>
    </dgm:pt>
    <dgm:pt modelId="{8E011FD8-2A91-46C2-9F98-F10DA9230542}" type="pres">
      <dgm:prSet presAssocID="{84B4AC1F-5B26-4E41-BE55-C928E0D57992}" presName="background2" presStyleLbl="node2" presStyleIdx="1" presStyleCnt="2"/>
      <dgm:spPr/>
    </dgm:pt>
    <dgm:pt modelId="{4C536FDF-44EF-4E7C-9395-ADFACA766CDD}" type="pres">
      <dgm:prSet presAssocID="{84B4AC1F-5B26-4E41-BE55-C928E0D57992}" presName="text2" presStyleLbl="fgAcc2" presStyleIdx="1" presStyleCnt="2">
        <dgm:presLayoutVars>
          <dgm:chPref val="3"/>
        </dgm:presLayoutVars>
      </dgm:prSet>
      <dgm:spPr/>
      <dgm:t>
        <a:bodyPr/>
        <a:lstStyle/>
        <a:p>
          <a:endParaRPr lang="ru-RU"/>
        </a:p>
      </dgm:t>
    </dgm:pt>
    <dgm:pt modelId="{E769AA80-E4F1-45FC-8E26-136A3247CC6A}" type="pres">
      <dgm:prSet presAssocID="{84B4AC1F-5B26-4E41-BE55-C928E0D57992}" presName="hierChild3" presStyleCnt="0"/>
      <dgm:spPr/>
    </dgm:pt>
    <dgm:pt modelId="{2D331407-5AC8-4488-B1CF-3849566223CD}" type="pres">
      <dgm:prSet presAssocID="{09601F48-5EDB-4686-A71A-92108AD1D170}" presName="Name17" presStyleLbl="parChTrans1D3" presStyleIdx="3" presStyleCnt="5"/>
      <dgm:spPr/>
      <dgm:t>
        <a:bodyPr/>
        <a:lstStyle/>
        <a:p>
          <a:endParaRPr lang="ru-RU"/>
        </a:p>
      </dgm:t>
    </dgm:pt>
    <dgm:pt modelId="{F5EB75B8-CB14-4F47-8A8E-33AD4E9AB5F6}" type="pres">
      <dgm:prSet presAssocID="{28280BC0-1E59-4725-88FC-C0CFB1484325}" presName="hierRoot3" presStyleCnt="0"/>
      <dgm:spPr/>
    </dgm:pt>
    <dgm:pt modelId="{747E1BB4-DD79-4513-A340-91D9247967ED}" type="pres">
      <dgm:prSet presAssocID="{28280BC0-1E59-4725-88FC-C0CFB1484325}" presName="composite3" presStyleCnt="0"/>
      <dgm:spPr/>
    </dgm:pt>
    <dgm:pt modelId="{89129040-FF45-44AD-9324-9D5CAC8A1527}" type="pres">
      <dgm:prSet presAssocID="{28280BC0-1E59-4725-88FC-C0CFB1484325}" presName="background3" presStyleLbl="node3" presStyleIdx="3" presStyleCnt="5"/>
      <dgm:spPr/>
    </dgm:pt>
    <dgm:pt modelId="{3135FFF1-B69E-440C-9469-580F095D9037}" type="pres">
      <dgm:prSet presAssocID="{28280BC0-1E59-4725-88FC-C0CFB1484325}" presName="text3" presStyleLbl="fgAcc3" presStyleIdx="3" presStyleCnt="5">
        <dgm:presLayoutVars>
          <dgm:chPref val="3"/>
        </dgm:presLayoutVars>
      </dgm:prSet>
      <dgm:spPr/>
      <dgm:t>
        <a:bodyPr/>
        <a:lstStyle/>
        <a:p>
          <a:endParaRPr lang="ru-RU"/>
        </a:p>
      </dgm:t>
    </dgm:pt>
    <dgm:pt modelId="{F8F8D78A-9BE0-490C-8069-9131B9669E8A}" type="pres">
      <dgm:prSet presAssocID="{28280BC0-1E59-4725-88FC-C0CFB1484325}" presName="hierChild4" presStyleCnt="0"/>
      <dgm:spPr/>
    </dgm:pt>
    <dgm:pt modelId="{673D0AF7-C661-4B56-9CF1-5936912564B4}" type="pres">
      <dgm:prSet presAssocID="{E21BDBEE-54A1-42D2-85E7-267496C4C934}" presName="Name17" presStyleLbl="parChTrans1D3" presStyleIdx="4" presStyleCnt="5"/>
      <dgm:spPr/>
      <dgm:t>
        <a:bodyPr/>
        <a:lstStyle/>
        <a:p>
          <a:endParaRPr lang="ru-RU"/>
        </a:p>
      </dgm:t>
    </dgm:pt>
    <dgm:pt modelId="{E1F0FE25-5A04-494F-ACD5-E86E5040E403}" type="pres">
      <dgm:prSet presAssocID="{AF111D16-161E-4989-B0FE-A326649531D2}" presName="hierRoot3" presStyleCnt="0"/>
      <dgm:spPr/>
    </dgm:pt>
    <dgm:pt modelId="{43642693-A588-4B37-A2E2-C3E9D3588523}" type="pres">
      <dgm:prSet presAssocID="{AF111D16-161E-4989-B0FE-A326649531D2}" presName="composite3" presStyleCnt="0"/>
      <dgm:spPr/>
    </dgm:pt>
    <dgm:pt modelId="{A8B90D3F-5CE0-4BFE-BB21-33A8D53E7C91}" type="pres">
      <dgm:prSet presAssocID="{AF111D16-161E-4989-B0FE-A326649531D2}" presName="background3" presStyleLbl="node3" presStyleIdx="4" presStyleCnt="5"/>
      <dgm:spPr/>
    </dgm:pt>
    <dgm:pt modelId="{62EDE9E4-7AF7-4FC8-B6D0-A7D6D048817F}" type="pres">
      <dgm:prSet presAssocID="{AF111D16-161E-4989-B0FE-A326649531D2}" presName="text3" presStyleLbl="fgAcc3" presStyleIdx="4" presStyleCnt="5">
        <dgm:presLayoutVars>
          <dgm:chPref val="3"/>
        </dgm:presLayoutVars>
      </dgm:prSet>
      <dgm:spPr/>
      <dgm:t>
        <a:bodyPr/>
        <a:lstStyle/>
        <a:p>
          <a:endParaRPr lang="ru-RU"/>
        </a:p>
      </dgm:t>
    </dgm:pt>
    <dgm:pt modelId="{8B5EEA0B-6FD9-476B-A423-7FEB96E89AD1}" type="pres">
      <dgm:prSet presAssocID="{AF111D16-161E-4989-B0FE-A326649531D2}" presName="hierChild4" presStyleCnt="0"/>
      <dgm:spPr/>
    </dgm:pt>
  </dgm:ptLst>
  <dgm:cxnLst>
    <dgm:cxn modelId="{50424432-9234-4077-B80C-0AB1E47E4DFA}" type="presOf" srcId="{2E92E12B-8AE2-4D01-BEE8-FF08BC97DF5F}" destId="{57CADE3E-E22F-4952-9B52-6B137AACD6C8}" srcOrd="0" destOrd="0" presId="urn:microsoft.com/office/officeart/2005/8/layout/hierarchy1"/>
    <dgm:cxn modelId="{8B1CF3E3-11F6-4B72-B858-0E374E513A55}" type="presOf" srcId="{9E21298B-EA69-470F-9693-ED4250768709}" destId="{9408C9D1-2A7C-4621-BC3F-C79F038A2FB6}" srcOrd="0" destOrd="0" presId="urn:microsoft.com/office/officeart/2005/8/layout/hierarchy1"/>
    <dgm:cxn modelId="{9B60DB63-1C50-4CE9-8FB8-97D8F094DDAF}" type="presOf" srcId="{AF111D16-161E-4989-B0FE-A326649531D2}" destId="{62EDE9E4-7AF7-4FC8-B6D0-A7D6D048817F}" srcOrd="0" destOrd="0" presId="urn:microsoft.com/office/officeart/2005/8/layout/hierarchy1"/>
    <dgm:cxn modelId="{FD7319AF-E99D-470A-8E88-F1A444B3C756}" srcId="{84B4AC1F-5B26-4E41-BE55-C928E0D57992}" destId="{28280BC0-1E59-4725-88FC-C0CFB1484325}" srcOrd="0" destOrd="0" parTransId="{09601F48-5EDB-4686-A71A-92108AD1D170}" sibTransId="{09098518-8B20-421A-A668-AD6392604CE8}"/>
    <dgm:cxn modelId="{A0503D52-78A1-43BC-BC66-0ADDE5C86F81}" srcId="{E319C622-53EA-464F-A475-E2EEDC21A070}" destId="{391A3372-F567-4C28-88CD-B2F7B4FE9EB8}" srcOrd="1" destOrd="0" parTransId="{9E21298B-EA69-470F-9693-ED4250768709}" sibTransId="{32AFF7B9-C9B0-4C50-BC96-67862A6A6D27}"/>
    <dgm:cxn modelId="{02048B73-898A-4B21-9468-799860062BB2}" type="presOf" srcId="{2637198C-0E10-4D7F-B633-6EBB8E46BF0F}" destId="{B12C8E03-77E4-410A-A653-1EF2A2DF9668}" srcOrd="0" destOrd="0" presId="urn:microsoft.com/office/officeart/2005/8/layout/hierarchy1"/>
    <dgm:cxn modelId="{02BF9C3E-6B98-4C86-9BF7-904F92B20252}" srcId="{D991DB69-AC18-4758-8B0C-B0B95B8F71A5}" destId="{84B4AC1F-5B26-4E41-BE55-C928E0D57992}" srcOrd="1" destOrd="0" parTransId="{E19645BE-7811-4EC5-A8CD-56A8E259E951}" sibTransId="{49350D0A-B60B-45B0-8246-3CFED3127129}"/>
    <dgm:cxn modelId="{0E6652D0-CDAB-4A41-A916-F212E391B87C}" type="presOf" srcId="{E19645BE-7811-4EC5-A8CD-56A8E259E951}" destId="{112C28D2-F119-4919-8631-335856AF94B4}" srcOrd="0" destOrd="0" presId="urn:microsoft.com/office/officeart/2005/8/layout/hierarchy1"/>
    <dgm:cxn modelId="{6365845E-068C-435D-8A13-ED2558371CE5}" srcId="{E319C622-53EA-464F-A475-E2EEDC21A070}" destId="{2637198C-0E10-4D7F-B633-6EBB8E46BF0F}" srcOrd="0" destOrd="0" parTransId="{3E929502-1383-4AC6-BF43-A0E35D88BD45}" sibTransId="{54BBD4E0-860D-4B56-B650-F067FFC38FAF}"/>
    <dgm:cxn modelId="{3FAABA69-B02C-472F-A7E5-6B1F0A70FAC2}" type="presOf" srcId="{E319C622-53EA-464F-A475-E2EEDC21A070}" destId="{FE4B3FC7-247F-42DE-8A57-9538CE89981D}" srcOrd="0" destOrd="0" presId="urn:microsoft.com/office/officeart/2005/8/layout/hierarchy1"/>
    <dgm:cxn modelId="{FC36BA4B-52D9-4C58-9CC2-10023A8EE52F}" type="presOf" srcId="{3E929502-1383-4AC6-BF43-A0E35D88BD45}" destId="{FBCC0077-7A0D-4906-B8ED-23405C3EEB6C}" srcOrd="0" destOrd="0" presId="urn:microsoft.com/office/officeart/2005/8/layout/hierarchy1"/>
    <dgm:cxn modelId="{09AFC38B-9DF6-4F7D-B278-2D9C0903E0D6}" type="presOf" srcId="{D991DB69-AC18-4758-8B0C-B0B95B8F71A5}" destId="{6065088B-1D05-4718-9B61-F427B161CAA7}" srcOrd="0" destOrd="0" presId="urn:microsoft.com/office/officeart/2005/8/layout/hierarchy1"/>
    <dgm:cxn modelId="{09F69058-F402-423F-8313-3099BD3BEF9E}" srcId="{E319C622-53EA-464F-A475-E2EEDC21A070}" destId="{53B99B8D-B25C-4B66-979A-9653F8865CFC}" srcOrd="2" destOrd="0" parTransId="{74F8B16E-A4BC-49F4-8C6F-B99820DA2A46}" sibTransId="{61922DD5-41E9-42E4-A6EE-9985F2047C50}"/>
    <dgm:cxn modelId="{E24B5486-5E61-4CBF-A72E-02E20CE0B347}" srcId="{84B4AC1F-5B26-4E41-BE55-C928E0D57992}" destId="{AF111D16-161E-4989-B0FE-A326649531D2}" srcOrd="1" destOrd="0" parTransId="{E21BDBEE-54A1-42D2-85E7-267496C4C934}" sibTransId="{783E60B1-3C71-44C5-B726-C6EE17A2C68D}"/>
    <dgm:cxn modelId="{EEFC9B9D-6B79-4BDB-A3E8-BFEF8FFDE8F4}" type="presOf" srcId="{77F077CA-8996-4893-ADB9-963CF399B821}" destId="{9ABFFF7C-524F-4100-8CFB-EB55919AD53D}" srcOrd="0" destOrd="0" presId="urn:microsoft.com/office/officeart/2005/8/layout/hierarchy1"/>
    <dgm:cxn modelId="{20AB1D6D-F836-4D2E-BAED-C4F131C6B0E1}" type="presOf" srcId="{53B99B8D-B25C-4B66-979A-9653F8865CFC}" destId="{239C63E7-9D7D-4CD7-9FEA-41CA1DCD59CE}" srcOrd="0" destOrd="0" presId="urn:microsoft.com/office/officeart/2005/8/layout/hierarchy1"/>
    <dgm:cxn modelId="{A37754C6-ACEE-4B44-8F1B-37EC2E42A230}" type="presOf" srcId="{09601F48-5EDB-4686-A71A-92108AD1D170}" destId="{2D331407-5AC8-4488-B1CF-3849566223CD}" srcOrd="0" destOrd="0" presId="urn:microsoft.com/office/officeart/2005/8/layout/hierarchy1"/>
    <dgm:cxn modelId="{12E947F0-7FE6-406F-B3DC-893677628981}" srcId="{77F077CA-8996-4893-ADB9-963CF399B821}" destId="{D991DB69-AC18-4758-8B0C-B0B95B8F71A5}" srcOrd="0" destOrd="0" parTransId="{D06B03FC-E6B3-44CD-84E5-24EF89BE4959}" sibTransId="{D9F79394-710D-45B4-B79D-292376AA9724}"/>
    <dgm:cxn modelId="{06E8EC67-CE9B-4FE3-851C-2667807BDE16}" type="presOf" srcId="{E21BDBEE-54A1-42D2-85E7-267496C4C934}" destId="{673D0AF7-C661-4B56-9CF1-5936912564B4}" srcOrd="0" destOrd="0" presId="urn:microsoft.com/office/officeart/2005/8/layout/hierarchy1"/>
    <dgm:cxn modelId="{3DDB16B3-28A6-4AC2-98FF-4EBEDB9F54BD}" type="presOf" srcId="{391A3372-F567-4C28-88CD-B2F7B4FE9EB8}" destId="{3E7321D4-A1C4-4421-B469-C763BDD84B8F}" srcOrd="0" destOrd="0" presId="urn:microsoft.com/office/officeart/2005/8/layout/hierarchy1"/>
    <dgm:cxn modelId="{38D814D6-3A8A-43A0-9C6A-D25A630FCA0F}" type="presOf" srcId="{74F8B16E-A4BC-49F4-8C6F-B99820DA2A46}" destId="{87748626-1935-41BF-932C-3E7FFA11C909}" srcOrd="0" destOrd="0" presId="urn:microsoft.com/office/officeart/2005/8/layout/hierarchy1"/>
    <dgm:cxn modelId="{3844497B-3453-49D7-819B-69F6D93F3C9A}" type="presOf" srcId="{84B4AC1F-5B26-4E41-BE55-C928E0D57992}" destId="{4C536FDF-44EF-4E7C-9395-ADFACA766CDD}" srcOrd="0" destOrd="0" presId="urn:microsoft.com/office/officeart/2005/8/layout/hierarchy1"/>
    <dgm:cxn modelId="{21844A0D-F2C8-493E-9E5E-0BCD65D0C33E}" type="presOf" srcId="{28280BC0-1E59-4725-88FC-C0CFB1484325}" destId="{3135FFF1-B69E-440C-9469-580F095D9037}" srcOrd="0" destOrd="0" presId="urn:microsoft.com/office/officeart/2005/8/layout/hierarchy1"/>
    <dgm:cxn modelId="{8C9C15F7-AD91-4E96-B5E2-C873CF0BD0C7}" srcId="{D991DB69-AC18-4758-8B0C-B0B95B8F71A5}" destId="{E319C622-53EA-464F-A475-E2EEDC21A070}" srcOrd="0" destOrd="0" parTransId="{2E92E12B-8AE2-4D01-BEE8-FF08BC97DF5F}" sibTransId="{063FD2A1-B60A-4212-857C-180288750CB6}"/>
    <dgm:cxn modelId="{D6C70BDB-B57D-4AF3-9DAC-23148BCE67FF}" type="presParOf" srcId="{9ABFFF7C-524F-4100-8CFB-EB55919AD53D}" destId="{786E9DE6-1A22-43AA-A954-398F65125B5D}" srcOrd="0" destOrd="0" presId="urn:microsoft.com/office/officeart/2005/8/layout/hierarchy1"/>
    <dgm:cxn modelId="{2CCC33F9-B094-440E-AC9B-CB67F79DB20A}" type="presParOf" srcId="{786E9DE6-1A22-43AA-A954-398F65125B5D}" destId="{783A38ED-39A3-47AE-94BC-3C2B58998EC1}" srcOrd="0" destOrd="0" presId="urn:microsoft.com/office/officeart/2005/8/layout/hierarchy1"/>
    <dgm:cxn modelId="{9DD6ED89-F8D7-4173-9A0E-06703A85B84C}" type="presParOf" srcId="{783A38ED-39A3-47AE-94BC-3C2B58998EC1}" destId="{FA16A07F-F3FB-45D5-BCAF-79437D431B74}" srcOrd="0" destOrd="0" presId="urn:microsoft.com/office/officeart/2005/8/layout/hierarchy1"/>
    <dgm:cxn modelId="{8E1DAFF8-4DD7-459C-ACE9-1A7A1531A983}" type="presParOf" srcId="{783A38ED-39A3-47AE-94BC-3C2B58998EC1}" destId="{6065088B-1D05-4718-9B61-F427B161CAA7}" srcOrd="1" destOrd="0" presId="urn:microsoft.com/office/officeart/2005/8/layout/hierarchy1"/>
    <dgm:cxn modelId="{FE5F9333-A4B3-4476-98DA-5FEB93271B17}" type="presParOf" srcId="{786E9DE6-1A22-43AA-A954-398F65125B5D}" destId="{01AE707F-A3D5-4E47-BC0A-025AB2B2E6C8}" srcOrd="1" destOrd="0" presId="urn:microsoft.com/office/officeart/2005/8/layout/hierarchy1"/>
    <dgm:cxn modelId="{8F180D53-A73A-488C-9E5E-0785269D7C34}" type="presParOf" srcId="{01AE707F-A3D5-4E47-BC0A-025AB2B2E6C8}" destId="{57CADE3E-E22F-4952-9B52-6B137AACD6C8}" srcOrd="0" destOrd="0" presId="urn:microsoft.com/office/officeart/2005/8/layout/hierarchy1"/>
    <dgm:cxn modelId="{24B9659A-399A-44F8-96D3-AC739524FB74}" type="presParOf" srcId="{01AE707F-A3D5-4E47-BC0A-025AB2B2E6C8}" destId="{150CB7A9-55C6-4C93-8A20-DEE05F67F2F9}" srcOrd="1" destOrd="0" presId="urn:microsoft.com/office/officeart/2005/8/layout/hierarchy1"/>
    <dgm:cxn modelId="{5A19D29E-B350-45E3-856E-FA5C6C1A5C21}" type="presParOf" srcId="{150CB7A9-55C6-4C93-8A20-DEE05F67F2F9}" destId="{9C2B39D9-F04C-4532-8648-0F3C8DA73E77}" srcOrd="0" destOrd="0" presId="urn:microsoft.com/office/officeart/2005/8/layout/hierarchy1"/>
    <dgm:cxn modelId="{68539AD6-3F05-4F8A-8674-27B64A695746}" type="presParOf" srcId="{9C2B39D9-F04C-4532-8648-0F3C8DA73E77}" destId="{3A82ABED-BF7D-4159-BF14-A831049BDA52}" srcOrd="0" destOrd="0" presId="urn:microsoft.com/office/officeart/2005/8/layout/hierarchy1"/>
    <dgm:cxn modelId="{EB9AB613-014C-4C62-BF29-171DA2274F5A}" type="presParOf" srcId="{9C2B39D9-F04C-4532-8648-0F3C8DA73E77}" destId="{FE4B3FC7-247F-42DE-8A57-9538CE89981D}" srcOrd="1" destOrd="0" presId="urn:microsoft.com/office/officeart/2005/8/layout/hierarchy1"/>
    <dgm:cxn modelId="{E011B621-2F48-4D01-9B45-AA019768E4C2}" type="presParOf" srcId="{150CB7A9-55C6-4C93-8A20-DEE05F67F2F9}" destId="{49131DF6-1F9B-4933-855F-A2604D298FCB}" srcOrd="1" destOrd="0" presId="urn:microsoft.com/office/officeart/2005/8/layout/hierarchy1"/>
    <dgm:cxn modelId="{70BEAAF6-9D31-4A9F-893E-3A8412B15CF0}" type="presParOf" srcId="{49131DF6-1F9B-4933-855F-A2604D298FCB}" destId="{FBCC0077-7A0D-4906-B8ED-23405C3EEB6C}" srcOrd="0" destOrd="0" presId="urn:microsoft.com/office/officeart/2005/8/layout/hierarchy1"/>
    <dgm:cxn modelId="{36F4DE41-BF16-405F-8D96-76D5312BED5F}" type="presParOf" srcId="{49131DF6-1F9B-4933-855F-A2604D298FCB}" destId="{63634215-3F10-43B8-8797-62C1A31ABBB4}" srcOrd="1" destOrd="0" presId="urn:microsoft.com/office/officeart/2005/8/layout/hierarchy1"/>
    <dgm:cxn modelId="{2C81884C-6820-4BA6-A28A-4A468E921025}" type="presParOf" srcId="{63634215-3F10-43B8-8797-62C1A31ABBB4}" destId="{822BAC28-8FDA-4F6E-8706-8BC036314771}" srcOrd="0" destOrd="0" presId="urn:microsoft.com/office/officeart/2005/8/layout/hierarchy1"/>
    <dgm:cxn modelId="{5E2BC943-A8AF-424B-A35C-AEFFECBF523E}" type="presParOf" srcId="{822BAC28-8FDA-4F6E-8706-8BC036314771}" destId="{3B2B194E-A1ED-46E6-ACD3-7EE210CA0D7F}" srcOrd="0" destOrd="0" presId="urn:microsoft.com/office/officeart/2005/8/layout/hierarchy1"/>
    <dgm:cxn modelId="{6CDC2F42-0F06-4C28-8DA0-E1001CF700AF}" type="presParOf" srcId="{822BAC28-8FDA-4F6E-8706-8BC036314771}" destId="{B12C8E03-77E4-410A-A653-1EF2A2DF9668}" srcOrd="1" destOrd="0" presId="urn:microsoft.com/office/officeart/2005/8/layout/hierarchy1"/>
    <dgm:cxn modelId="{5244DE9E-8D88-4837-8FAB-D646A28B798D}" type="presParOf" srcId="{63634215-3F10-43B8-8797-62C1A31ABBB4}" destId="{0658274C-6453-45B5-B946-499455F18348}" srcOrd="1" destOrd="0" presId="urn:microsoft.com/office/officeart/2005/8/layout/hierarchy1"/>
    <dgm:cxn modelId="{BB86F805-0FA0-4489-9D62-A53889E13647}" type="presParOf" srcId="{49131DF6-1F9B-4933-855F-A2604D298FCB}" destId="{9408C9D1-2A7C-4621-BC3F-C79F038A2FB6}" srcOrd="2" destOrd="0" presId="urn:microsoft.com/office/officeart/2005/8/layout/hierarchy1"/>
    <dgm:cxn modelId="{5C8116A0-B3EA-4F51-A14E-825A3116A216}" type="presParOf" srcId="{49131DF6-1F9B-4933-855F-A2604D298FCB}" destId="{CDA4FB43-3E4C-4A44-A6BD-70FAAF9B819D}" srcOrd="3" destOrd="0" presId="urn:microsoft.com/office/officeart/2005/8/layout/hierarchy1"/>
    <dgm:cxn modelId="{186C3D7B-41ED-4056-99DB-163FA62ADC65}" type="presParOf" srcId="{CDA4FB43-3E4C-4A44-A6BD-70FAAF9B819D}" destId="{D15257D2-ECFE-4E61-A83E-512E2B3C152D}" srcOrd="0" destOrd="0" presId="urn:microsoft.com/office/officeart/2005/8/layout/hierarchy1"/>
    <dgm:cxn modelId="{1F166629-B83C-4F2B-8D73-EF9FC2F55485}" type="presParOf" srcId="{D15257D2-ECFE-4E61-A83E-512E2B3C152D}" destId="{28331AD6-34D2-470D-BF6B-1BD5BDB7A210}" srcOrd="0" destOrd="0" presId="urn:microsoft.com/office/officeart/2005/8/layout/hierarchy1"/>
    <dgm:cxn modelId="{370EEF5D-D8F5-459F-BC7A-3A636997C313}" type="presParOf" srcId="{D15257D2-ECFE-4E61-A83E-512E2B3C152D}" destId="{3E7321D4-A1C4-4421-B469-C763BDD84B8F}" srcOrd="1" destOrd="0" presId="urn:microsoft.com/office/officeart/2005/8/layout/hierarchy1"/>
    <dgm:cxn modelId="{5A9662BA-843E-4EB7-BACF-D1D37C276E37}" type="presParOf" srcId="{CDA4FB43-3E4C-4A44-A6BD-70FAAF9B819D}" destId="{386973BF-6FEB-435B-872A-F1F7BB6D3E39}" srcOrd="1" destOrd="0" presId="urn:microsoft.com/office/officeart/2005/8/layout/hierarchy1"/>
    <dgm:cxn modelId="{DAC891C8-7EC6-4380-A76E-1501449A6DAE}" type="presParOf" srcId="{49131DF6-1F9B-4933-855F-A2604D298FCB}" destId="{87748626-1935-41BF-932C-3E7FFA11C909}" srcOrd="4" destOrd="0" presId="urn:microsoft.com/office/officeart/2005/8/layout/hierarchy1"/>
    <dgm:cxn modelId="{711891BD-9483-40EF-B1F9-387B254D4947}" type="presParOf" srcId="{49131DF6-1F9B-4933-855F-A2604D298FCB}" destId="{1D20922D-69C4-49CF-94A4-9D1EBC8BE60C}" srcOrd="5" destOrd="0" presId="urn:microsoft.com/office/officeart/2005/8/layout/hierarchy1"/>
    <dgm:cxn modelId="{2C474F02-C19B-4360-8561-2B004C1DC384}" type="presParOf" srcId="{1D20922D-69C4-49CF-94A4-9D1EBC8BE60C}" destId="{E0956B58-584C-4338-9423-7D5968AAA166}" srcOrd="0" destOrd="0" presId="urn:microsoft.com/office/officeart/2005/8/layout/hierarchy1"/>
    <dgm:cxn modelId="{C6F4BC57-CC3C-4782-834C-D7605FA35FED}" type="presParOf" srcId="{E0956B58-584C-4338-9423-7D5968AAA166}" destId="{DD3A48D7-9902-436A-9914-95F2FA57FAE1}" srcOrd="0" destOrd="0" presId="urn:microsoft.com/office/officeart/2005/8/layout/hierarchy1"/>
    <dgm:cxn modelId="{4D04F3C0-FE97-4336-8858-75FE4FAB5AC7}" type="presParOf" srcId="{E0956B58-584C-4338-9423-7D5968AAA166}" destId="{239C63E7-9D7D-4CD7-9FEA-41CA1DCD59CE}" srcOrd="1" destOrd="0" presId="urn:microsoft.com/office/officeart/2005/8/layout/hierarchy1"/>
    <dgm:cxn modelId="{6ACA3CE2-B280-46E6-BFC6-403D54FEAE8E}" type="presParOf" srcId="{1D20922D-69C4-49CF-94A4-9D1EBC8BE60C}" destId="{07A2F7F8-D6E9-497A-B114-3A747B0E7448}" srcOrd="1" destOrd="0" presId="urn:microsoft.com/office/officeart/2005/8/layout/hierarchy1"/>
    <dgm:cxn modelId="{392BB5AC-2C8E-4B74-8548-F036D328C4AD}" type="presParOf" srcId="{01AE707F-A3D5-4E47-BC0A-025AB2B2E6C8}" destId="{112C28D2-F119-4919-8631-335856AF94B4}" srcOrd="2" destOrd="0" presId="urn:microsoft.com/office/officeart/2005/8/layout/hierarchy1"/>
    <dgm:cxn modelId="{297C397A-C6E8-435B-BC21-2E015884C781}" type="presParOf" srcId="{01AE707F-A3D5-4E47-BC0A-025AB2B2E6C8}" destId="{D98B0E71-6DAC-44DB-8C61-AA1720B599C5}" srcOrd="3" destOrd="0" presId="urn:microsoft.com/office/officeart/2005/8/layout/hierarchy1"/>
    <dgm:cxn modelId="{8092A2E6-6483-448F-86F6-28FECC070CC0}" type="presParOf" srcId="{D98B0E71-6DAC-44DB-8C61-AA1720B599C5}" destId="{4CBDE2D9-B920-4E78-8C69-EA6CA38405D6}" srcOrd="0" destOrd="0" presId="urn:microsoft.com/office/officeart/2005/8/layout/hierarchy1"/>
    <dgm:cxn modelId="{B3213100-41A8-43C7-A1FA-14AA749C6E5B}" type="presParOf" srcId="{4CBDE2D9-B920-4E78-8C69-EA6CA38405D6}" destId="{8E011FD8-2A91-46C2-9F98-F10DA9230542}" srcOrd="0" destOrd="0" presId="urn:microsoft.com/office/officeart/2005/8/layout/hierarchy1"/>
    <dgm:cxn modelId="{4C107BEF-3813-4146-A67B-B93FB187972F}" type="presParOf" srcId="{4CBDE2D9-B920-4E78-8C69-EA6CA38405D6}" destId="{4C536FDF-44EF-4E7C-9395-ADFACA766CDD}" srcOrd="1" destOrd="0" presId="urn:microsoft.com/office/officeart/2005/8/layout/hierarchy1"/>
    <dgm:cxn modelId="{8309075F-AF15-4F57-A695-C0C558B8A02B}" type="presParOf" srcId="{D98B0E71-6DAC-44DB-8C61-AA1720B599C5}" destId="{E769AA80-E4F1-45FC-8E26-136A3247CC6A}" srcOrd="1" destOrd="0" presId="urn:microsoft.com/office/officeart/2005/8/layout/hierarchy1"/>
    <dgm:cxn modelId="{7F5D7B50-1086-4819-B1A7-22499C4801C1}" type="presParOf" srcId="{E769AA80-E4F1-45FC-8E26-136A3247CC6A}" destId="{2D331407-5AC8-4488-B1CF-3849566223CD}" srcOrd="0" destOrd="0" presId="urn:microsoft.com/office/officeart/2005/8/layout/hierarchy1"/>
    <dgm:cxn modelId="{BE4ED004-62AC-435A-AEF3-D3B052FB1F39}" type="presParOf" srcId="{E769AA80-E4F1-45FC-8E26-136A3247CC6A}" destId="{F5EB75B8-CB14-4F47-8A8E-33AD4E9AB5F6}" srcOrd="1" destOrd="0" presId="urn:microsoft.com/office/officeart/2005/8/layout/hierarchy1"/>
    <dgm:cxn modelId="{71FAF869-078B-4C81-B190-CE1FA5982A90}" type="presParOf" srcId="{F5EB75B8-CB14-4F47-8A8E-33AD4E9AB5F6}" destId="{747E1BB4-DD79-4513-A340-91D9247967ED}" srcOrd="0" destOrd="0" presId="urn:microsoft.com/office/officeart/2005/8/layout/hierarchy1"/>
    <dgm:cxn modelId="{FBB99184-D93D-4BF2-95CA-BF477A6B7FA4}" type="presParOf" srcId="{747E1BB4-DD79-4513-A340-91D9247967ED}" destId="{89129040-FF45-44AD-9324-9D5CAC8A1527}" srcOrd="0" destOrd="0" presId="urn:microsoft.com/office/officeart/2005/8/layout/hierarchy1"/>
    <dgm:cxn modelId="{DAC411EC-80B9-41D9-A9E4-2D106E0FCFAB}" type="presParOf" srcId="{747E1BB4-DD79-4513-A340-91D9247967ED}" destId="{3135FFF1-B69E-440C-9469-580F095D9037}" srcOrd="1" destOrd="0" presId="urn:microsoft.com/office/officeart/2005/8/layout/hierarchy1"/>
    <dgm:cxn modelId="{DFD1B7E2-3AD1-4C72-96CF-9830E573027F}" type="presParOf" srcId="{F5EB75B8-CB14-4F47-8A8E-33AD4E9AB5F6}" destId="{F8F8D78A-9BE0-490C-8069-9131B9669E8A}" srcOrd="1" destOrd="0" presId="urn:microsoft.com/office/officeart/2005/8/layout/hierarchy1"/>
    <dgm:cxn modelId="{9402F810-DB92-4B61-A314-A10C3F837857}" type="presParOf" srcId="{E769AA80-E4F1-45FC-8E26-136A3247CC6A}" destId="{673D0AF7-C661-4B56-9CF1-5936912564B4}" srcOrd="2" destOrd="0" presId="urn:microsoft.com/office/officeart/2005/8/layout/hierarchy1"/>
    <dgm:cxn modelId="{A3899531-C224-4C09-A4C7-CEDC2B633E8F}" type="presParOf" srcId="{E769AA80-E4F1-45FC-8E26-136A3247CC6A}" destId="{E1F0FE25-5A04-494F-ACD5-E86E5040E403}" srcOrd="3" destOrd="0" presId="urn:microsoft.com/office/officeart/2005/8/layout/hierarchy1"/>
    <dgm:cxn modelId="{CB6ECFF9-55A9-4FFD-AC0B-FA22ACF181A4}" type="presParOf" srcId="{E1F0FE25-5A04-494F-ACD5-E86E5040E403}" destId="{43642693-A588-4B37-A2E2-C3E9D3588523}" srcOrd="0" destOrd="0" presId="urn:microsoft.com/office/officeart/2005/8/layout/hierarchy1"/>
    <dgm:cxn modelId="{88484E6C-141E-40A4-A0E7-51947F9D890D}" type="presParOf" srcId="{43642693-A588-4B37-A2E2-C3E9D3588523}" destId="{A8B90D3F-5CE0-4BFE-BB21-33A8D53E7C91}" srcOrd="0" destOrd="0" presId="urn:microsoft.com/office/officeart/2005/8/layout/hierarchy1"/>
    <dgm:cxn modelId="{FFA8E7EE-7BC2-4377-AAD2-E5CE4FA50CD0}" type="presParOf" srcId="{43642693-A588-4B37-A2E2-C3E9D3588523}" destId="{62EDE9E4-7AF7-4FC8-B6D0-A7D6D048817F}" srcOrd="1" destOrd="0" presId="urn:microsoft.com/office/officeart/2005/8/layout/hierarchy1"/>
    <dgm:cxn modelId="{D158226E-509C-4517-A406-7C27FBF3AE20}" type="presParOf" srcId="{E1F0FE25-5A04-494F-ACD5-E86E5040E403}" destId="{8B5EEA0B-6FD9-476B-A423-7FEB96E89AD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D2C1F443-EBC0-41A0-8811-490DA0D624C3}" type="doc">
      <dgm:prSet loTypeId="urn:microsoft.com/office/officeart/2008/layout/HorizontalMultiLevelHierarchy" loCatId="hierarchy" qsTypeId="urn:microsoft.com/office/officeart/2005/8/quickstyle/simple2" qsCatId="simple" csTypeId="urn:microsoft.com/office/officeart/2005/8/colors/accent1_1" csCatId="accent1"/>
      <dgm:spPr/>
    </dgm:pt>
    <dgm:pt modelId="{CA86E117-A76F-4B4F-9242-BA5A3B686CF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smtClean="0">
              <a:ln/>
              <a:effectLst/>
              <a:latin typeface="Arial" panose="020B0604020202020204" pitchFamily="34" charset="0"/>
            </a:rPr>
            <a:t>res in commercio</a:t>
          </a:r>
          <a:endParaRPr kumimoji="0" lang="ru-RU" b="1" i="0" u="none" strike="noStrike" cap="none" normalizeH="0" baseline="0" smtClean="0">
            <a:ln/>
            <a:effectLst/>
            <a:latin typeface="Arial" panose="020B0604020202020204" pitchFamily="34" charset="0"/>
          </a:endParaRPr>
        </a:p>
      </dgm:t>
    </dgm:pt>
    <dgm:pt modelId="{3E74567B-0726-4F1E-BFCD-1F9621AA6F97}" type="parTrans" cxnId="{BFE6AC61-1E60-430D-850D-5A6F89E69B9A}">
      <dgm:prSet/>
      <dgm:spPr/>
      <dgm:t>
        <a:bodyPr/>
        <a:lstStyle/>
        <a:p>
          <a:endParaRPr lang="ru-RU"/>
        </a:p>
      </dgm:t>
    </dgm:pt>
    <dgm:pt modelId="{18D1DBAA-BE83-4D24-A0BC-0A090FCE3B28}" type="sibTrans" cxnId="{BFE6AC61-1E60-430D-850D-5A6F89E69B9A}">
      <dgm:prSet/>
      <dgm:spPr/>
      <dgm:t>
        <a:bodyPr/>
        <a:lstStyle/>
        <a:p>
          <a:endParaRPr lang="ru-RU"/>
        </a:p>
      </dgm:t>
    </dgm:pt>
    <dgm:pt modelId="{05B5CFAF-F42F-47FD-BC26-21C74DC7817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движимые и недвижимые вещи</a:t>
          </a:r>
          <a:r>
            <a:rPr kumimoji="0" lang="ru-RU" b="0" i="0" u="none" strike="noStrike" cap="none" normalizeH="0" baseline="0" smtClean="0">
              <a:ln/>
              <a:effectLst/>
              <a:latin typeface="Arial" panose="020B0604020202020204" pitchFamily="34" charset="0"/>
            </a:rPr>
            <a:t> </a:t>
          </a:r>
        </a:p>
      </dgm:t>
    </dgm:pt>
    <dgm:pt modelId="{CC6AC111-3E09-4339-BD51-96318691FA0D}" type="parTrans" cxnId="{147C9DFD-2C9E-44B9-96FE-2DB9DBE87E05}">
      <dgm:prSet/>
      <dgm:spPr/>
      <dgm:t>
        <a:bodyPr/>
        <a:lstStyle/>
        <a:p>
          <a:endParaRPr lang="ru-RU"/>
        </a:p>
      </dgm:t>
    </dgm:pt>
    <dgm:pt modelId="{C0C3E472-AA75-4371-B2DB-92A80EB2CB1A}" type="sibTrans" cxnId="{147C9DFD-2C9E-44B9-96FE-2DB9DBE87E05}">
      <dgm:prSet/>
      <dgm:spPr/>
      <dgm:t>
        <a:bodyPr/>
        <a:lstStyle/>
        <a:p>
          <a:endParaRPr lang="ru-RU"/>
        </a:p>
      </dgm:t>
    </dgm:pt>
    <dgm:pt modelId="{C6BED8E0-9A38-4D22-9F1E-2A563EB7EFC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effectLst/>
              <a:latin typeface="Arial" panose="020B0604020202020204" pitchFamily="34" charset="0"/>
            </a:rPr>
            <a:t>родовые и индивидуально определенные вещи</a:t>
          </a:r>
          <a:r>
            <a:rPr kumimoji="0" lang="ru-RU" b="0" i="0" u="none" strike="noStrike" cap="none" normalizeH="0" baseline="0" dirty="0" smtClean="0">
              <a:ln/>
              <a:effectLst/>
              <a:latin typeface="Arial" panose="020B0604020202020204" pitchFamily="34" charset="0"/>
            </a:rPr>
            <a:t> </a:t>
          </a:r>
        </a:p>
      </dgm:t>
    </dgm:pt>
    <dgm:pt modelId="{1A124318-3471-42CE-AF93-145647AC2973}" type="parTrans" cxnId="{1BFC7B54-BF74-4CE9-8178-5EC35DA25E7C}">
      <dgm:prSet/>
      <dgm:spPr/>
      <dgm:t>
        <a:bodyPr/>
        <a:lstStyle/>
        <a:p>
          <a:endParaRPr lang="ru-RU"/>
        </a:p>
      </dgm:t>
    </dgm:pt>
    <dgm:pt modelId="{244791A6-FAB5-47FE-A7DB-FF10F181E6F2}" type="sibTrans" cxnId="{1BFC7B54-BF74-4CE9-8178-5EC35DA25E7C}">
      <dgm:prSet/>
      <dgm:spPr/>
      <dgm:t>
        <a:bodyPr/>
        <a:lstStyle/>
        <a:p>
          <a:endParaRPr lang="ru-RU"/>
        </a:p>
      </dgm:t>
    </dgm:pt>
    <dgm:pt modelId="{E7656FA4-2401-4DAA-9C38-FFE90E94A65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заменимые и незаменимые вещи</a:t>
          </a:r>
          <a:r>
            <a:rPr kumimoji="0" lang="ru-RU" b="0" i="0" u="none" strike="noStrike" cap="none" normalizeH="0" baseline="0" smtClean="0">
              <a:ln/>
              <a:effectLst/>
              <a:latin typeface="Arial" panose="020B0604020202020204" pitchFamily="34" charset="0"/>
            </a:rPr>
            <a:t> </a:t>
          </a:r>
        </a:p>
      </dgm:t>
    </dgm:pt>
    <dgm:pt modelId="{0527335C-ADC5-4CBE-A4BA-E26A8E04FD03}" type="parTrans" cxnId="{747B5977-E3EA-4620-BBE4-EB3BA6647FF4}">
      <dgm:prSet/>
      <dgm:spPr/>
      <dgm:t>
        <a:bodyPr/>
        <a:lstStyle/>
        <a:p>
          <a:endParaRPr lang="ru-RU"/>
        </a:p>
      </dgm:t>
    </dgm:pt>
    <dgm:pt modelId="{B8EB333E-0F99-42E5-90E0-09D84E7A14C5}" type="sibTrans" cxnId="{747B5977-E3EA-4620-BBE4-EB3BA6647FF4}">
      <dgm:prSet/>
      <dgm:spPr/>
      <dgm:t>
        <a:bodyPr/>
        <a:lstStyle/>
        <a:p>
          <a:endParaRPr lang="ru-RU"/>
        </a:p>
      </dgm:t>
    </dgm:pt>
    <dgm:pt modelId="{CD520E15-7BA6-486A-96B5-EED500A9394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потребляемые и непотребляемые вещи</a:t>
          </a:r>
          <a:r>
            <a:rPr kumimoji="0" lang="ru-RU" b="0" i="0" u="none" strike="noStrike" cap="none" normalizeH="0" baseline="0" smtClean="0">
              <a:ln/>
              <a:effectLst/>
              <a:latin typeface="Arial" panose="020B0604020202020204" pitchFamily="34" charset="0"/>
            </a:rPr>
            <a:t> </a:t>
          </a:r>
        </a:p>
      </dgm:t>
    </dgm:pt>
    <dgm:pt modelId="{491AC94A-E0F2-4301-BEF0-42A703099441}" type="parTrans" cxnId="{40388DDE-9FA6-467A-9AFB-A52505B84262}">
      <dgm:prSet/>
      <dgm:spPr/>
      <dgm:t>
        <a:bodyPr/>
        <a:lstStyle/>
        <a:p>
          <a:endParaRPr lang="ru-RU"/>
        </a:p>
      </dgm:t>
    </dgm:pt>
    <dgm:pt modelId="{471D6947-B9D1-44AF-A2C8-6C9567CAF40B}" type="sibTrans" cxnId="{40388DDE-9FA6-467A-9AFB-A52505B84262}">
      <dgm:prSet/>
      <dgm:spPr/>
      <dgm:t>
        <a:bodyPr/>
        <a:lstStyle/>
        <a:p>
          <a:endParaRPr lang="ru-RU"/>
        </a:p>
      </dgm:t>
    </dgm:pt>
    <dgm:pt modelId="{AC267024-055B-4218-9966-AF7A7801931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делимые и неделимые вещи</a:t>
          </a:r>
          <a:r>
            <a:rPr kumimoji="0" lang="ru-RU" b="0" i="0" u="none" strike="noStrike" cap="none" normalizeH="0" baseline="0" smtClean="0">
              <a:ln/>
              <a:effectLst/>
              <a:latin typeface="Arial" panose="020B0604020202020204" pitchFamily="34" charset="0"/>
            </a:rPr>
            <a:t> </a:t>
          </a:r>
        </a:p>
      </dgm:t>
    </dgm:pt>
    <dgm:pt modelId="{EE9FF5A7-1E76-412A-A668-C7D14C0FE9C2}" type="parTrans" cxnId="{6246ADC3-467F-4CBB-9ADF-9EAE13B8CBE5}">
      <dgm:prSet/>
      <dgm:spPr/>
      <dgm:t>
        <a:bodyPr/>
        <a:lstStyle/>
        <a:p>
          <a:endParaRPr lang="ru-RU"/>
        </a:p>
      </dgm:t>
    </dgm:pt>
    <dgm:pt modelId="{D6D6F8DF-8C71-454C-8AAA-BCD2853EBFE2}" type="sibTrans" cxnId="{6246ADC3-467F-4CBB-9ADF-9EAE13B8CBE5}">
      <dgm:prSet/>
      <dgm:spPr/>
      <dgm:t>
        <a:bodyPr/>
        <a:lstStyle/>
        <a:p>
          <a:endParaRPr lang="ru-RU"/>
        </a:p>
      </dgm:t>
    </dgm:pt>
    <dgm:pt modelId="{89D5C73E-21B2-49C0-885E-F807D57C025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простые, составные и собирательные вещи</a:t>
          </a:r>
          <a:r>
            <a:rPr kumimoji="0" lang="ru-RU" b="0" i="0" u="none" strike="noStrike" cap="none" normalizeH="0" baseline="0" smtClean="0">
              <a:ln/>
              <a:effectLst/>
              <a:latin typeface="Arial" panose="020B0604020202020204" pitchFamily="34" charset="0"/>
            </a:rPr>
            <a:t> </a:t>
          </a:r>
        </a:p>
      </dgm:t>
    </dgm:pt>
    <dgm:pt modelId="{0F38BBFD-E271-4EA0-B71F-FDF33904C4AE}" type="parTrans" cxnId="{457EAFF8-8892-4FC1-9101-AFC9ED018AE8}">
      <dgm:prSet/>
      <dgm:spPr/>
      <dgm:t>
        <a:bodyPr/>
        <a:lstStyle/>
        <a:p>
          <a:endParaRPr lang="ru-RU"/>
        </a:p>
      </dgm:t>
    </dgm:pt>
    <dgm:pt modelId="{E97C7BE9-6505-451F-A7C0-4EE04B211DF6}" type="sibTrans" cxnId="{457EAFF8-8892-4FC1-9101-AFC9ED018AE8}">
      <dgm:prSet/>
      <dgm:spPr/>
      <dgm:t>
        <a:bodyPr/>
        <a:lstStyle/>
        <a:p>
          <a:endParaRPr lang="ru-RU"/>
        </a:p>
      </dgm:t>
    </dgm:pt>
    <dgm:pt modelId="{20D686AA-250E-4151-921F-F5623C3E6E04}">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главные и побочные вещи</a:t>
          </a:r>
          <a:r>
            <a:rPr kumimoji="0" lang="ru-RU" b="0" i="0" u="none" strike="noStrike" cap="none" normalizeH="0" baseline="0" smtClean="0">
              <a:ln/>
              <a:effectLst/>
              <a:latin typeface="Arial" panose="020B0604020202020204" pitchFamily="34" charset="0"/>
            </a:rPr>
            <a:t> </a:t>
          </a:r>
        </a:p>
      </dgm:t>
    </dgm:pt>
    <dgm:pt modelId="{9F347917-5E35-4DBD-9E56-CFA9BC5EE36E}" type="parTrans" cxnId="{6157D5C8-1EDB-469C-AD2A-704B9BD25F03}">
      <dgm:prSet/>
      <dgm:spPr/>
      <dgm:t>
        <a:bodyPr/>
        <a:lstStyle/>
        <a:p>
          <a:endParaRPr lang="ru-RU"/>
        </a:p>
      </dgm:t>
    </dgm:pt>
    <dgm:pt modelId="{255844B5-56C3-49F7-9346-35BB2885B865}" type="sibTrans" cxnId="{6157D5C8-1EDB-469C-AD2A-704B9BD25F03}">
      <dgm:prSet/>
      <dgm:spPr/>
      <dgm:t>
        <a:bodyPr/>
        <a:lstStyle/>
        <a:p>
          <a:endParaRPr lang="ru-RU"/>
        </a:p>
      </dgm:t>
    </dgm:pt>
    <dgm:pt modelId="{70B76CE6-4506-451D-B853-4E47CD53876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плодоносящие вещи и плоды</a:t>
          </a:r>
          <a:r>
            <a:rPr kumimoji="0" lang="ru-RU" b="0" i="0" u="none" strike="noStrike" cap="none" normalizeH="0" baseline="0" smtClean="0">
              <a:ln/>
              <a:effectLst/>
              <a:latin typeface="Arial" panose="020B0604020202020204" pitchFamily="34" charset="0"/>
            </a:rPr>
            <a:t> </a:t>
          </a:r>
        </a:p>
      </dgm:t>
    </dgm:pt>
    <dgm:pt modelId="{BAB28126-5CAD-4F7D-9445-1F03D5B01785}" type="parTrans" cxnId="{2149A745-71A8-410D-8215-0DD171E00D2C}">
      <dgm:prSet/>
      <dgm:spPr/>
      <dgm:t>
        <a:bodyPr/>
        <a:lstStyle/>
        <a:p>
          <a:endParaRPr lang="ru-RU"/>
        </a:p>
      </dgm:t>
    </dgm:pt>
    <dgm:pt modelId="{01F49D8F-249B-48B4-BE4B-ACAAA3754673}" type="sibTrans" cxnId="{2149A745-71A8-410D-8215-0DD171E00D2C}">
      <dgm:prSet/>
      <dgm:spPr/>
      <dgm:t>
        <a:bodyPr/>
        <a:lstStyle/>
        <a:p>
          <a:endParaRPr lang="ru-RU"/>
        </a:p>
      </dgm:t>
    </dgm:pt>
    <dgm:pt modelId="{A690B9BD-9913-4971-ADB1-401CD351F69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smtClean="0">
              <a:ln/>
              <a:effectLst/>
              <a:latin typeface="Arial" panose="020B0604020202020204" pitchFamily="34" charset="0"/>
            </a:rPr>
            <a:t>бесхозные вещи и вещи «под господством»</a:t>
          </a:r>
        </a:p>
      </dgm:t>
    </dgm:pt>
    <dgm:pt modelId="{2201E3F2-E128-4A40-B572-522C56623B54}" type="parTrans" cxnId="{285608A4-A63C-4D2E-8B84-DBC5E145D118}">
      <dgm:prSet/>
      <dgm:spPr/>
      <dgm:t>
        <a:bodyPr/>
        <a:lstStyle/>
        <a:p>
          <a:endParaRPr lang="ru-RU"/>
        </a:p>
      </dgm:t>
    </dgm:pt>
    <dgm:pt modelId="{B240ABB1-2B0F-4AE9-81D9-82C5EF9D49D2}" type="sibTrans" cxnId="{285608A4-A63C-4D2E-8B84-DBC5E145D118}">
      <dgm:prSet/>
      <dgm:spPr/>
      <dgm:t>
        <a:bodyPr/>
        <a:lstStyle/>
        <a:p>
          <a:endParaRPr lang="ru-RU"/>
        </a:p>
      </dgm:t>
    </dgm:pt>
    <dgm:pt modelId="{0324BC5C-3BAE-458D-ADEF-29C3B20DDE7D}" type="pres">
      <dgm:prSet presAssocID="{D2C1F443-EBC0-41A0-8811-490DA0D624C3}" presName="Name0" presStyleCnt="0">
        <dgm:presLayoutVars>
          <dgm:chPref val="1"/>
          <dgm:dir/>
          <dgm:animOne val="branch"/>
          <dgm:animLvl val="lvl"/>
          <dgm:resizeHandles val="exact"/>
        </dgm:presLayoutVars>
      </dgm:prSet>
      <dgm:spPr/>
    </dgm:pt>
    <dgm:pt modelId="{0EFD90F7-979C-44B1-908B-ECFD8810DFCD}" type="pres">
      <dgm:prSet presAssocID="{CA86E117-A76F-4B4F-9242-BA5A3B686CFF}" presName="root1" presStyleCnt="0"/>
      <dgm:spPr/>
    </dgm:pt>
    <dgm:pt modelId="{7E2F3B01-81D7-4072-9F83-3330DCD78556}" type="pres">
      <dgm:prSet presAssocID="{CA86E117-A76F-4B4F-9242-BA5A3B686CFF}" presName="LevelOneTextNode" presStyleLbl="node0" presStyleIdx="0" presStyleCnt="1">
        <dgm:presLayoutVars>
          <dgm:chPref val="3"/>
        </dgm:presLayoutVars>
      </dgm:prSet>
      <dgm:spPr/>
      <dgm:t>
        <a:bodyPr/>
        <a:lstStyle/>
        <a:p>
          <a:endParaRPr lang="ru-RU"/>
        </a:p>
      </dgm:t>
    </dgm:pt>
    <dgm:pt modelId="{F0201875-FD30-4B1B-A273-E46F408B61F7}" type="pres">
      <dgm:prSet presAssocID="{CA86E117-A76F-4B4F-9242-BA5A3B686CFF}" presName="level2hierChild" presStyleCnt="0"/>
      <dgm:spPr/>
    </dgm:pt>
    <dgm:pt modelId="{D457F915-FD8B-4DCC-81A2-1519617801F6}" type="pres">
      <dgm:prSet presAssocID="{CC6AC111-3E09-4339-BD51-96318691FA0D}" presName="conn2-1" presStyleLbl="parChTrans1D2" presStyleIdx="0" presStyleCnt="9"/>
      <dgm:spPr/>
      <dgm:t>
        <a:bodyPr/>
        <a:lstStyle/>
        <a:p>
          <a:endParaRPr lang="ru-RU"/>
        </a:p>
      </dgm:t>
    </dgm:pt>
    <dgm:pt modelId="{7CB540B5-1517-45A3-894D-FD82640E95B2}" type="pres">
      <dgm:prSet presAssocID="{CC6AC111-3E09-4339-BD51-96318691FA0D}" presName="connTx" presStyleLbl="parChTrans1D2" presStyleIdx="0" presStyleCnt="9"/>
      <dgm:spPr/>
      <dgm:t>
        <a:bodyPr/>
        <a:lstStyle/>
        <a:p>
          <a:endParaRPr lang="ru-RU"/>
        </a:p>
      </dgm:t>
    </dgm:pt>
    <dgm:pt modelId="{51B69A3B-A7A0-4252-A482-22B5566A9AC7}" type="pres">
      <dgm:prSet presAssocID="{05B5CFAF-F42F-47FD-BC26-21C74DC78178}" presName="root2" presStyleCnt="0"/>
      <dgm:spPr/>
    </dgm:pt>
    <dgm:pt modelId="{2C90BE18-2D73-4249-B8A8-A044C8CDF179}" type="pres">
      <dgm:prSet presAssocID="{05B5CFAF-F42F-47FD-BC26-21C74DC78178}" presName="LevelTwoTextNode" presStyleLbl="node2" presStyleIdx="0" presStyleCnt="9">
        <dgm:presLayoutVars>
          <dgm:chPref val="3"/>
        </dgm:presLayoutVars>
      </dgm:prSet>
      <dgm:spPr/>
      <dgm:t>
        <a:bodyPr/>
        <a:lstStyle/>
        <a:p>
          <a:endParaRPr lang="ru-RU"/>
        </a:p>
      </dgm:t>
    </dgm:pt>
    <dgm:pt modelId="{A7A2F47F-B92F-42E2-A65A-0BDC235B396A}" type="pres">
      <dgm:prSet presAssocID="{05B5CFAF-F42F-47FD-BC26-21C74DC78178}" presName="level3hierChild" presStyleCnt="0"/>
      <dgm:spPr/>
    </dgm:pt>
    <dgm:pt modelId="{E30CA215-463D-4998-8E3E-5789324D5BB7}" type="pres">
      <dgm:prSet presAssocID="{1A124318-3471-42CE-AF93-145647AC2973}" presName="conn2-1" presStyleLbl="parChTrans1D2" presStyleIdx="1" presStyleCnt="9"/>
      <dgm:spPr/>
      <dgm:t>
        <a:bodyPr/>
        <a:lstStyle/>
        <a:p>
          <a:endParaRPr lang="ru-RU"/>
        </a:p>
      </dgm:t>
    </dgm:pt>
    <dgm:pt modelId="{863F063F-70E4-4957-911B-3F46B0E1ECE5}" type="pres">
      <dgm:prSet presAssocID="{1A124318-3471-42CE-AF93-145647AC2973}" presName="connTx" presStyleLbl="parChTrans1D2" presStyleIdx="1" presStyleCnt="9"/>
      <dgm:spPr/>
      <dgm:t>
        <a:bodyPr/>
        <a:lstStyle/>
        <a:p>
          <a:endParaRPr lang="ru-RU"/>
        </a:p>
      </dgm:t>
    </dgm:pt>
    <dgm:pt modelId="{C63203AC-82FB-4E76-B2C8-BF1F84C10849}" type="pres">
      <dgm:prSet presAssocID="{C6BED8E0-9A38-4D22-9F1E-2A563EB7EFCD}" presName="root2" presStyleCnt="0"/>
      <dgm:spPr/>
    </dgm:pt>
    <dgm:pt modelId="{B46D4D59-27F1-46D2-AA05-B76C72C29385}" type="pres">
      <dgm:prSet presAssocID="{C6BED8E0-9A38-4D22-9F1E-2A563EB7EFCD}" presName="LevelTwoTextNode" presStyleLbl="node2" presStyleIdx="1" presStyleCnt="9">
        <dgm:presLayoutVars>
          <dgm:chPref val="3"/>
        </dgm:presLayoutVars>
      </dgm:prSet>
      <dgm:spPr/>
      <dgm:t>
        <a:bodyPr/>
        <a:lstStyle/>
        <a:p>
          <a:endParaRPr lang="ru-RU"/>
        </a:p>
      </dgm:t>
    </dgm:pt>
    <dgm:pt modelId="{A516CCA9-7ECE-497F-BE5D-6295FA382E51}" type="pres">
      <dgm:prSet presAssocID="{C6BED8E0-9A38-4D22-9F1E-2A563EB7EFCD}" presName="level3hierChild" presStyleCnt="0"/>
      <dgm:spPr/>
    </dgm:pt>
    <dgm:pt modelId="{5FD31155-A2A3-4B5F-8E51-F6C744C36A52}" type="pres">
      <dgm:prSet presAssocID="{0527335C-ADC5-4CBE-A4BA-E26A8E04FD03}" presName="conn2-1" presStyleLbl="parChTrans1D2" presStyleIdx="2" presStyleCnt="9"/>
      <dgm:spPr/>
      <dgm:t>
        <a:bodyPr/>
        <a:lstStyle/>
        <a:p>
          <a:endParaRPr lang="ru-RU"/>
        </a:p>
      </dgm:t>
    </dgm:pt>
    <dgm:pt modelId="{AE05C08C-F868-49EA-AF11-293B0E3D9A39}" type="pres">
      <dgm:prSet presAssocID="{0527335C-ADC5-4CBE-A4BA-E26A8E04FD03}" presName="connTx" presStyleLbl="parChTrans1D2" presStyleIdx="2" presStyleCnt="9"/>
      <dgm:spPr/>
      <dgm:t>
        <a:bodyPr/>
        <a:lstStyle/>
        <a:p>
          <a:endParaRPr lang="ru-RU"/>
        </a:p>
      </dgm:t>
    </dgm:pt>
    <dgm:pt modelId="{F7FB4B43-FE87-4434-B5C4-1CFF9257B50F}" type="pres">
      <dgm:prSet presAssocID="{E7656FA4-2401-4DAA-9C38-FFE90E94A656}" presName="root2" presStyleCnt="0"/>
      <dgm:spPr/>
    </dgm:pt>
    <dgm:pt modelId="{C84B54A1-BF8F-4CDD-879E-F801D882C4F1}" type="pres">
      <dgm:prSet presAssocID="{E7656FA4-2401-4DAA-9C38-FFE90E94A656}" presName="LevelTwoTextNode" presStyleLbl="node2" presStyleIdx="2" presStyleCnt="9">
        <dgm:presLayoutVars>
          <dgm:chPref val="3"/>
        </dgm:presLayoutVars>
      </dgm:prSet>
      <dgm:spPr/>
      <dgm:t>
        <a:bodyPr/>
        <a:lstStyle/>
        <a:p>
          <a:endParaRPr lang="ru-RU"/>
        </a:p>
      </dgm:t>
    </dgm:pt>
    <dgm:pt modelId="{478910BC-33F3-4B72-973A-BD854D53D2EF}" type="pres">
      <dgm:prSet presAssocID="{E7656FA4-2401-4DAA-9C38-FFE90E94A656}" presName="level3hierChild" presStyleCnt="0"/>
      <dgm:spPr/>
    </dgm:pt>
    <dgm:pt modelId="{EA488400-8DCF-4A4B-93DA-B48C4913243E}" type="pres">
      <dgm:prSet presAssocID="{491AC94A-E0F2-4301-BEF0-42A703099441}" presName="conn2-1" presStyleLbl="parChTrans1D2" presStyleIdx="3" presStyleCnt="9"/>
      <dgm:spPr/>
      <dgm:t>
        <a:bodyPr/>
        <a:lstStyle/>
        <a:p>
          <a:endParaRPr lang="ru-RU"/>
        </a:p>
      </dgm:t>
    </dgm:pt>
    <dgm:pt modelId="{BEEF9579-BD56-4CA5-AB04-64EB7B4C1988}" type="pres">
      <dgm:prSet presAssocID="{491AC94A-E0F2-4301-BEF0-42A703099441}" presName="connTx" presStyleLbl="parChTrans1D2" presStyleIdx="3" presStyleCnt="9"/>
      <dgm:spPr/>
      <dgm:t>
        <a:bodyPr/>
        <a:lstStyle/>
        <a:p>
          <a:endParaRPr lang="ru-RU"/>
        </a:p>
      </dgm:t>
    </dgm:pt>
    <dgm:pt modelId="{4E89941F-7550-41A9-A2B2-AD7687EDA80C}" type="pres">
      <dgm:prSet presAssocID="{CD520E15-7BA6-486A-96B5-EED500A93946}" presName="root2" presStyleCnt="0"/>
      <dgm:spPr/>
    </dgm:pt>
    <dgm:pt modelId="{8CE537C8-55CD-439F-918C-4C29DFEE5AC7}" type="pres">
      <dgm:prSet presAssocID="{CD520E15-7BA6-486A-96B5-EED500A93946}" presName="LevelTwoTextNode" presStyleLbl="node2" presStyleIdx="3" presStyleCnt="9">
        <dgm:presLayoutVars>
          <dgm:chPref val="3"/>
        </dgm:presLayoutVars>
      </dgm:prSet>
      <dgm:spPr/>
      <dgm:t>
        <a:bodyPr/>
        <a:lstStyle/>
        <a:p>
          <a:endParaRPr lang="ru-RU"/>
        </a:p>
      </dgm:t>
    </dgm:pt>
    <dgm:pt modelId="{DD3263E1-7BD1-42E5-BA8C-7276E0FA2865}" type="pres">
      <dgm:prSet presAssocID="{CD520E15-7BA6-486A-96B5-EED500A93946}" presName="level3hierChild" presStyleCnt="0"/>
      <dgm:spPr/>
    </dgm:pt>
    <dgm:pt modelId="{5F2AD412-C964-4A1D-A571-9AAC28CFA8C5}" type="pres">
      <dgm:prSet presAssocID="{EE9FF5A7-1E76-412A-A668-C7D14C0FE9C2}" presName="conn2-1" presStyleLbl="parChTrans1D2" presStyleIdx="4" presStyleCnt="9"/>
      <dgm:spPr/>
      <dgm:t>
        <a:bodyPr/>
        <a:lstStyle/>
        <a:p>
          <a:endParaRPr lang="ru-RU"/>
        </a:p>
      </dgm:t>
    </dgm:pt>
    <dgm:pt modelId="{EE017ECD-E1F1-4F8C-86A9-58C87F76E7FB}" type="pres">
      <dgm:prSet presAssocID="{EE9FF5A7-1E76-412A-A668-C7D14C0FE9C2}" presName="connTx" presStyleLbl="parChTrans1D2" presStyleIdx="4" presStyleCnt="9"/>
      <dgm:spPr/>
      <dgm:t>
        <a:bodyPr/>
        <a:lstStyle/>
        <a:p>
          <a:endParaRPr lang="ru-RU"/>
        </a:p>
      </dgm:t>
    </dgm:pt>
    <dgm:pt modelId="{576844D8-99EF-40D7-83A8-7020CA224C29}" type="pres">
      <dgm:prSet presAssocID="{AC267024-055B-4218-9966-AF7A7801931F}" presName="root2" presStyleCnt="0"/>
      <dgm:spPr/>
    </dgm:pt>
    <dgm:pt modelId="{30F4576E-7F6C-4203-B9C9-8B3632A7F961}" type="pres">
      <dgm:prSet presAssocID="{AC267024-055B-4218-9966-AF7A7801931F}" presName="LevelTwoTextNode" presStyleLbl="node2" presStyleIdx="4" presStyleCnt="9">
        <dgm:presLayoutVars>
          <dgm:chPref val="3"/>
        </dgm:presLayoutVars>
      </dgm:prSet>
      <dgm:spPr/>
      <dgm:t>
        <a:bodyPr/>
        <a:lstStyle/>
        <a:p>
          <a:endParaRPr lang="ru-RU"/>
        </a:p>
      </dgm:t>
    </dgm:pt>
    <dgm:pt modelId="{92562787-5118-4123-834E-BCD11D3CCFB5}" type="pres">
      <dgm:prSet presAssocID="{AC267024-055B-4218-9966-AF7A7801931F}" presName="level3hierChild" presStyleCnt="0"/>
      <dgm:spPr/>
    </dgm:pt>
    <dgm:pt modelId="{F2391C42-ED8E-4A58-BCE4-D053A2EC44F8}" type="pres">
      <dgm:prSet presAssocID="{0F38BBFD-E271-4EA0-B71F-FDF33904C4AE}" presName="conn2-1" presStyleLbl="parChTrans1D2" presStyleIdx="5" presStyleCnt="9"/>
      <dgm:spPr/>
      <dgm:t>
        <a:bodyPr/>
        <a:lstStyle/>
        <a:p>
          <a:endParaRPr lang="ru-RU"/>
        </a:p>
      </dgm:t>
    </dgm:pt>
    <dgm:pt modelId="{7870C68E-4A9D-4CF1-9586-2F666658A97B}" type="pres">
      <dgm:prSet presAssocID="{0F38BBFD-E271-4EA0-B71F-FDF33904C4AE}" presName="connTx" presStyleLbl="parChTrans1D2" presStyleIdx="5" presStyleCnt="9"/>
      <dgm:spPr/>
      <dgm:t>
        <a:bodyPr/>
        <a:lstStyle/>
        <a:p>
          <a:endParaRPr lang="ru-RU"/>
        </a:p>
      </dgm:t>
    </dgm:pt>
    <dgm:pt modelId="{81478BF0-C3B1-4553-B1BE-5546CEFAFB15}" type="pres">
      <dgm:prSet presAssocID="{89D5C73E-21B2-49C0-885E-F807D57C0259}" presName="root2" presStyleCnt="0"/>
      <dgm:spPr/>
    </dgm:pt>
    <dgm:pt modelId="{F5B25427-A1D7-466B-9360-7791773BE643}" type="pres">
      <dgm:prSet presAssocID="{89D5C73E-21B2-49C0-885E-F807D57C0259}" presName="LevelTwoTextNode" presStyleLbl="node2" presStyleIdx="5" presStyleCnt="9">
        <dgm:presLayoutVars>
          <dgm:chPref val="3"/>
        </dgm:presLayoutVars>
      </dgm:prSet>
      <dgm:spPr/>
      <dgm:t>
        <a:bodyPr/>
        <a:lstStyle/>
        <a:p>
          <a:endParaRPr lang="ru-RU"/>
        </a:p>
      </dgm:t>
    </dgm:pt>
    <dgm:pt modelId="{ABF2D918-A2DE-4495-A0B5-B4BA2C4C1471}" type="pres">
      <dgm:prSet presAssocID="{89D5C73E-21B2-49C0-885E-F807D57C0259}" presName="level3hierChild" presStyleCnt="0"/>
      <dgm:spPr/>
    </dgm:pt>
    <dgm:pt modelId="{7046F50A-49AD-47DE-B24F-2FAD27A1AF07}" type="pres">
      <dgm:prSet presAssocID="{9F347917-5E35-4DBD-9E56-CFA9BC5EE36E}" presName="conn2-1" presStyleLbl="parChTrans1D2" presStyleIdx="6" presStyleCnt="9"/>
      <dgm:spPr/>
      <dgm:t>
        <a:bodyPr/>
        <a:lstStyle/>
        <a:p>
          <a:endParaRPr lang="ru-RU"/>
        </a:p>
      </dgm:t>
    </dgm:pt>
    <dgm:pt modelId="{45BAD587-39C5-45BF-9380-E0FC758E7862}" type="pres">
      <dgm:prSet presAssocID="{9F347917-5E35-4DBD-9E56-CFA9BC5EE36E}" presName="connTx" presStyleLbl="parChTrans1D2" presStyleIdx="6" presStyleCnt="9"/>
      <dgm:spPr/>
      <dgm:t>
        <a:bodyPr/>
        <a:lstStyle/>
        <a:p>
          <a:endParaRPr lang="ru-RU"/>
        </a:p>
      </dgm:t>
    </dgm:pt>
    <dgm:pt modelId="{66C59882-9A6B-4F16-8AA1-B3DBF395194E}" type="pres">
      <dgm:prSet presAssocID="{20D686AA-250E-4151-921F-F5623C3E6E04}" presName="root2" presStyleCnt="0"/>
      <dgm:spPr/>
    </dgm:pt>
    <dgm:pt modelId="{AFB3E26F-3667-4E9F-8F89-8FD32B06006E}" type="pres">
      <dgm:prSet presAssocID="{20D686AA-250E-4151-921F-F5623C3E6E04}" presName="LevelTwoTextNode" presStyleLbl="node2" presStyleIdx="6" presStyleCnt="9">
        <dgm:presLayoutVars>
          <dgm:chPref val="3"/>
        </dgm:presLayoutVars>
      </dgm:prSet>
      <dgm:spPr/>
      <dgm:t>
        <a:bodyPr/>
        <a:lstStyle/>
        <a:p>
          <a:endParaRPr lang="ru-RU"/>
        </a:p>
      </dgm:t>
    </dgm:pt>
    <dgm:pt modelId="{8AB5F163-7D52-4811-90AF-5EFAFD5FA27D}" type="pres">
      <dgm:prSet presAssocID="{20D686AA-250E-4151-921F-F5623C3E6E04}" presName="level3hierChild" presStyleCnt="0"/>
      <dgm:spPr/>
    </dgm:pt>
    <dgm:pt modelId="{43EA74E5-E807-4BC0-850F-DAC44AFFE5E9}" type="pres">
      <dgm:prSet presAssocID="{BAB28126-5CAD-4F7D-9445-1F03D5B01785}" presName="conn2-1" presStyleLbl="parChTrans1D2" presStyleIdx="7" presStyleCnt="9"/>
      <dgm:spPr/>
      <dgm:t>
        <a:bodyPr/>
        <a:lstStyle/>
        <a:p>
          <a:endParaRPr lang="ru-RU"/>
        </a:p>
      </dgm:t>
    </dgm:pt>
    <dgm:pt modelId="{80ED6112-97FA-4645-A536-7B022E0D7324}" type="pres">
      <dgm:prSet presAssocID="{BAB28126-5CAD-4F7D-9445-1F03D5B01785}" presName="connTx" presStyleLbl="parChTrans1D2" presStyleIdx="7" presStyleCnt="9"/>
      <dgm:spPr/>
      <dgm:t>
        <a:bodyPr/>
        <a:lstStyle/>
        <a:p>
          <a:endParaRPr lang="ru-RU"/>
        </a:p>
      </dgm:t>
    </dgm:pt>
    <dgm:pt modelId="{4D6F81CF-309B-4434-B57B-A2517586F41F}" type="pres">
      <dgm:prSet presAssocID="{70B76CE6-4506-451D-B853-4E47CD53876F}" presName="root2" presStyleCnt="0"/>
      <dgm:spPr/>
    </dgm:pt>
    <dgm:pt modelId="{BCEAA28B-D9D2-446D-859E-AD229F09DB26}" type="pres">
      <dgm:prSet presAssocID="{70B76CE6-4506-451D-B853-4E47CD53876F}" presName="LevelTwoTextNode" presStyleLbl="node2" presStyleIdx="7" presStyleCnt="9">
        <dgm:presLayoutVars>
          <dgm:chPref val="3"/>
        </dgm:presLayoutVars>
      </dgm:prSet>
      <dgm:spPr/>
      <dgm:t>
        <a:bodyPr/>
        <a:lstStyle/>
        <a:p>
          <a:endParaRPr lang="ru-RU"/>
        </a:p>
      </dgm:t>
    </dgm:pt>
    <dgm:pt modelId="{C476CA8A-BF04-4787-92C9-E418A5FFC995}" type="pres">
      <dgm:prSet presAssocID="{70B76CE6-4506-451D-B853-4E47CD53876F}" presName="level3hierChild" presStyleCnt="0"/>
      <dgm:spPr/>
    </dgm:pt>
    <dgm:pt modelId="{9CEA85A7-DD29-426A-82EF-1948FE906B1F}" type="pres">
      <dgm:prSet presAssocID="{2201E3F2-E128-4A40-B572-522C56623B54}" presName="conn2-1" presStyleLbl="parChTrans1D2" presStyleIdx="8" presStyleCnt="9"/>
      <dgm:spPr/>
      <dgm:t>
        <a:bodyPr/>
        <a:lstStyle/>
        <a:p>
          <a:endParaRPr lang="ru-RU"/>
        </a:p>
      </dgm:t>
    </dgm:pt>
    <dgm:pt modelId="{FE92FF2C-B919-424A-B5C5-3D98FC5EE95F}" type="pres">
      <dgm:prSet presAssocID="{2201E3F2-E128-4A40-B572-522C56623B54}" presName="connTx" presStyleLbl="parChTrans1D2" presStyleIdx="8" presStyleCnt="9"/>
      <dgm:spPr/>
      <dgm:t>
        <a:bodyPr/>
        <a:lstStyle/>
        <a:p>
          <a:endParaRPr lang="ru-RU"/>
        </a:p>
      </dgm:t>
    </dgm:pt>
    <dgm:pt modelId="{F3B4AE2D-E130-4358-B22E-E59C27E51852}" type="pres">
      <dgm:prSet presAssocID="{A690B9BD-9913-4971-ADB1-401CD351F693}" presName="root2" presStyleCnt="0"/>
      <dgm:spPr/>
    </dgm:pt>
    <dgm:pt modelId="{54BFCF76-EED3-4F8E-AB55-32FFB7DA69BC}" type="pres">
      <dgm:prSet presAssocID="{A690B9BD-9913-4971-ADB1-401CD351F693}" presName="LevelTwoTextNode" presStyleLbl="node2" presStyleIdx="8" presStyleCnt="9">
        <dgm:presLayoutVars>
          <dgm:chPref val="3"/>
        </dgm:presLayoutVars>
      </dgm:prSet>
      <dgm:spPr/>
      <dgm:t>
        <a:bodyPr/>
        <a:lstStyle/>
        <a:p>
          <a:endParaRPr lang="ru-RU"/>
        </a:p>
      </dgm:t>
    </dgm:pt>
    <dgm:pt modelId="{646BCF95-6C79-4339-83B1-237E44B3D39E}" type="pres">
      <dgm:prSet presAssocID="{A690B9BD-9913-4971-ADB1-401CD351F693}" presName="level3hierChild" presStyleCnt="0"/>
      <dgm:spPr/>
    </dgm:pt>
  </dgm:ptLst>
  <dgm:cxnLst>
    <dgm:cxn modelId="{E3D5674F-9C10-4249-9CB8-9177F95BA34E}" type="presOf" srcId="{A690B9BD-9913-4971-ADB1-401CD351F693}" destId="{54BFCF76-EED3-4F8E-AB55-32FFB7DA69BC}" srcOrd="0" destOrd="0" presId="urn:microsoft.com/office/officeart/2008/layout/HorizontalMultiLevelHierarchy"/>
    <dgm:cxn modelId="{6246ADC3-467F-4CBB-9ADF-9EAE13B8CBE5}" srcId="{CA86E117-A76F-4B4F-9242-BA5A3B686CFF}" destId="{AC267024-055B-4218-9966-AF7A7801931F}" srcOrd="4" destOrd="0" parTransId="{EE9FF5A7-1E76-412A-A668-C7D14C0FE9C2}" sibTransId="{D6D6F8DF-8C71-454C-8AAA-BCD2853EBFE2}"/>
    <dgm:cxn modelId="{5ADD6782-613D-4A4C-9DE1-B1D509A91D53}" type="presOf" srcId="{AC267024-055B-4218-9966-AF7A7801931F}" destId="{30F4576E-7F6C-4203-B9C9-8B3632A7F961}" srcOrd="0" destOrd="0" presId="urn:microsoft.com/office/officeart/2008/layout/HorizontalMultiLevelHierarchy"/>
    <dgm:cxn modelId="{8036CE22-CCE6-42CD-A80E-B27297222C55}" type="presOf" srcId="{BAB28126-5CAD-4F7D-9445-1F03D5B01785}" destId="{43EA74E5-E807-4BC0-850F-DAC44AFFE5E9}" srcOrd="0" destOrd="0" presId="urn:microsoft.com/office/officeart/2008/layout/HorizontalMultiLevelHierarchy"/>
    <dgm:cxn modelId="{46BEB0CA-67B2-4327-A1C0-33CEF527034F}" type="presOf" srcId="{0F38BBFD-E271-4EA0-B71F-FDF33904C4AE}" destId="{7870C68E-4A9D-4CF1-9586-2F666658A97B}" srcOrd="1" destOrd="0" presId="urn:microsoft.com/office/officeart/2008/layout/HorizontalMultiLevelHierarchy"/>
    <dgm:cxn modelId="{873C3D35-51A1-47B5-8BEF-38F5DFC6D83F}" type="presOf" srcId="{EE9FF5A7-1E76-412A-A668-C7D14C0FE9C2}" destId="{EE017ECD-E1F1-4F8C-86A9-58C87F76E7FB}" srcOrd="1" destOrd="0" presId="urn:microsoft.com/office/officeart/2008/layout/HorizontalMultiLevelHierarchy"/>
    <dgm:cxn modelId="{7EC4A9C1-7A61-4659-927D-D1902F6222F7}" type="presOf" srcId="{70B76CE6-4506-451D-B853-4E47CD53876F}" destId="{BCEAA28B-D9D2-446D-859E-AD229F09DB26}" srcOrd="0" destOrd="0" presId="urn:microsoft.com/office/officeart/2008/layout/HorizontalMultiLevelHierarchy"/>
    <dgm:cxn modelId="{B21CF443-9E11-4C4C-90E7-112E1928A91A}" type="presOf" srcId="{1A124318-3471-42CE-AF93-145647AC2973}" destId="{E30CA215-463D-4998-8E3E-5789324D5BB7}" srcOrd="0" destOrd="0" presId="urn:microsoft.com/office/officeart/2008/layout/HorizontalMultiLevelHierarchy"/>
    <dgm:cxn modelId="{B6968E51-C19C-4D9E-9583-1E1E93C3F161}" type="presOf" srcId="{9F347917-5E35-4DBD-9E56-CFA9BC5EE36E}" destId="{45BAD587-39C5-45BF-9380-E0FC758E7862}" srcOrd="1" destOrd="0" presId="urn:microsoft.com/office/officeart/2008/layout/HorizontalMultiLevelHierarchy"/>
    <dgm:cxn modelId="{2149A745-71A8-410D-8215-0DD171E00D2C}" srcId="{CA86E117-A76F-4B4F-9242-BA5A3B686CFF}" destId="{70B76CE6-4506-451D-B853-4E47CD53876F}" srcOrd="7" destOrd="0" parTransId="{BAB28126-5CAD-4F7D-9445-1F03D5B01785}" sibTransId="{01F49D8F-249B-48B4-BE4B-ACAAA3754673}"/>
    <dgm:cxn modelId="{2EB3AE70-37C5-4F74-9227-9C3598A4F3C5}" type="presOf" srcId="{20D686AA-250E-4151-921F-F5623C3E6E04}" destId="{AFB3E26F-3667-4E9F-8F89-8FD32B06006E}" srcOrd="0" destOrd="0" presId="urn:microsoft.com/office/officeart/2008/layout/HorizontalMultiLevelHierarchy"/>
    <dgm:cxn modelId="{C968BD60-D8ED-4BB4-B6DA-2B56DBFD7AB8}" type="presOf" srcId="{2201E3F2-E128-4A40-B572-522C56623B54}" destId="{9CEA85A7-DD29-426A-82EF-1948FE906B1F}" srcOrd="0" destOrd="0" presId="urn:microsoft.com/office/officeart/2008/layout/HorizontalMultiLevelHierarchy"/>
    <dgm:cxn modelId="{8CC2D4F6-FFD4-4299-832B-27E1A9E3FD9B}" type="presOf" srcId="{CD520E15-7BA6-486A-96B5-EED500A93946}" destId="{8CE537C8-55CD-439F-918C-4C29DFEE5AC7}" srcOrd="0" destOrd="0" presId="urn:microsoft.com/office/officeart/2008/layout/HorizontalMultiLevelHierarchy"/>
    <dgm:cxn modelId="{224041C5-422E-427B-B124-E497A7EAF28C}" type="presOf" srcId="{05B5CFAF-F42F-47FD-BC26-21C74DC78178}" destId="{2C90BE18-2D73-4249-B8A8-A044C8CDF179}" srcOrd="0" destOrd="0" presId="urn:microsoft.com/office/officeart/2008/layout/HorizontalMultiLevelHierarchy"/>
    <dgm:cxn modelId="{C11F6BDA-1AB7-4754-9162-6D2207176E31}" type="presOf" srcId="{0527335C-ADC5-4CBE-A4BA-E26A8E04FD03}" destId="{AE05C08C-F868-49EA-AF11-293B0E3D9A39}" srcOrd="1" destOrd="0" presId="urn:microsoft.com/office/officeart/2008/layout/HorizontalMultiLevelHierarchy"/>
    <dgm:cxn modelId="{147C9DFD-2C9E-44B9-96FE-2DB9DBE87E05}" srcId="{CA86E117-A76F-4B4F-9242-BA5A3B686CFF}" destId="{05B5CFAF-F42F-47FD-BC26-21C74DC78178}" srcOrd="0" destOrd="0" parTransId="{CC6AC111-3E09-4339-BD51-96318691FA0D}" sibTransId="{C0C3E472-AA75-4371-B2DB-92A80EB2CB1A}"/>
    <dgm:cxn modelId="{D46C1250-EFEA-4876-916F-F2B1F0C07D87}" type="presOf" srcId="{2201E3F2-E128-4A40-B572-522C56623B54}" destId="{FE92FF2C-B919-424A-B5C5-3D98FC5EE95F}" srcOrd="1" destOrd="0" presId="urn:microsoft.com/office/officeart/2008/layout/HorizontalMultiLevelHierarchy"/>
    <dgm:cxn modelId="{70E083E8-53AD-474E-8BD3-225147C24219}" type="presOf" srcId="{491AC94A-E0F2-4301-BEF0-42A703099441}" destId="{EA488400-8DCF-4A4B-93DA-B48C4913243E}" srcOrd="0" destOrd="0" presId="urn:microsoft.com/office/officeart/2008/layout/HorizontalMultiLevelHierarchy"/>
    <dgm:cxn modelId="{BE5322B6-7CC4-465A-9B33-C320C0F55AE7}" type="presOf" srcId="{CA86E117-A76F-4B4F-9242-BA5A3B686CFF}" destId="{7E2F3B01-81D7-4072-9F83-3330DCD78556}" srcOrd="0" destOrd="0" presId="urn:microsoft.com/office/officeart/2008/layout/HorizontalMultiLevelHierarchy"/>
    <dgm:cxn modelId="{747B5977-E3EA-4620-BBE4-EB3BA6647FF4}" srcId="{CA86E117-A76F-4B4F-9242-BA5A3B686CFF}" destId="{E7656FA4-2401-4DAA-9C38-FFE90E94A656}" srcOrd="2" destOrd="0" parTransId="{0527335C-ADC5-4CBE-A4BA-E26A8E04FD03}" sibTransId="{B8EB333E-0F99-42E5-90E0-09D84E7A14C5}"/>
    <dgm:cxn modelId="{6F5B95EB-EBDD-4153-85B6-3944985570BD}" type="presOf" srcId="{CC6AC111-3E09-4339-BD51-96318691FA0D}" destId="{7CB540B5-1517-45A3-894D-FD82640E95B2}" srcOrd="1" destOrd="0" presId="urn:microsoft.com/office/officeart/2008/layout/HorizontalMultiLevelHierarchy"/>
    <dgm:cxn modelId="{C132B631-4660-4F65-AD78-D78566A083E6}" type="presOf" srcId="{CC6AC111-3E09-4339-BD51-96318691FA0D}" destId="{D457F915-FD8B-4DCC-81A2-1519617801F6}" srcOrd="0" destOrd="0" presId="urn:microsoft.com/office/officeart/2008/layout/HorizontalMultiLevelHierarchy"/>
    <dgm:cxn modelId="{47F150C9-4714-4FEF-8D36-1EC6614A0C8D}" type="presOf" srcId="{C6BED8E0-9A38-4D22-9F1E-2A563EB7EFCD}" destId="{B46D4D59-27F1-46D2-AA05-B76C72C29385}" srcOrd="0" destOrd="0" presId="urn:microsoft.com/office/officeart/2008/layout/HorizontalMultiLevelHierarchy"/>
    <dgm:cxn modelId="{457EAFF8-8892-4FC1-9101-AFC9ED018AE8}" srcId="{CA86E117-A76F-4B4F-9242-BA5A3B686CFF}" destId="{89D5C73E-21B2-49C0-885E-F807D57C0259}" srcOrd="5" destOrd="0" parTransId="{0F38BBFD-E271-4EA0-B71F-FDF33904C4AE}" sibTransId="{E97C7BE9-6505-451F-A7C0-4EE04B211DF6}"/>
    <dgm:cxn modelId="{D4324860-730E-4D1C-B3CA-B56B051C66E3}" type="presOf" srcId="{BAB28126-5CAD-4F7D-9445-1F03D5B01785}" destId="{80ED6112-97FA-4645-A536-7B022E0D7324}" srcOrd="1" destOrd="0" presId="urn:microsoft.com/office/officeart/2008/layout/HorizontalMultiLevelHierarchy"/>
    <dgm:cxn modelId="{591C506E-9EEC-4A7D-89E9-EC3430286B76}" type="presOf" srcId="{EE9FF5A7-1E76-412A-A668-C7D14C0FE9C2}" destId="{5F2AD412-C964-4A1D-A571-9AAC28CFA8C5}" srcOrd="0" destOrd="0" presId="urn:microsoft.com/office/officeart/2008/layout/HorizontalMultiLevelHierarchy"/>
    <dgm:cxn modelId="{1BFC7B54-BF74-4CE9-8178-5EC35DA25E7C}" srcId="{CA86E117-A76F-4B4F-9242-BA5A3B686CFF}" destId="{C6BED8E0-9A38-4D22-9F1E-2A563EB7EFCD}" srcOrd="1" destOrd="0" parTransId="{1A124318-3471-42CE-AF93-145647AC2973}" sibTransId="{244791A6-FAB5-47FE-A7DB-FF10F181E6F2}"/>
    <dgm:cxn modelId="{6157D5C8-1EDB-469C-AD2A-704B9BD25F03}" srcId="{CA86E117-A76F-4B4F-9242-BA5A3B686CFF}" destId="{20D686AA-250E-4151-921F-F5623C3E6E04}" srcOrd="6" destOrd="0" parTransId="{9F347917-5E35-4DBD-9E56-CFA9BC5EE36E}" sibTransId="{255844B5-56C3-49F7-9346-35BB2885B865}"/>
    <dgm:cxn modelId="{901CAC90-06C2-4830-BA0B-DCF9E4BF73D8}" type="presOf" srcId="{E7656FA4-2401-4DAA-9C38-FFE90E94A656}" destId="{C84B54A1-BF8F-4CDD-879E-F801D882C4F1}" srcOrd="0" destOrd="0" presId="urn:microsoft.com/office/officeart/2008/layout/HorizontalMultiLevelHierarchy"/>
    <dgm:cxn modelId="{73657B71-5857-4061-A3A0-2754948D4A3C}" type="presOf" srcId="{491AC94A-E0F2-4301-BEF0-42A703099441}" destId="{BEEF9579-BD56-4CA5-AB04-64EB7B4C1988}" srcOrd="1" destOrd="0" presId="urn:microsoft.com/office/officeart/2008/layout/HorizontalMultiLevelHierarchy"/>
    <dgm:cxn modelId="{41FA851E-A8B3-4495-8FC0-038D04D29767}" type="presOf" srcId="{0527335C-ADC5-4CBE-A4BA-E26A8E04FD03}" destId="{5FD31155-A2A3-4B5F-8E51-F6C744C36A52}" srcOrd="0" destOrd="0" presId="urn:microsoft.com/office/officeart/2008/layout/HorizontalMultiLevelHierarchy"/>
    <dgm:cxn modelId="{857A2C34-3548-49D4-8792-EBF5364B89AF}" type="presOf" srcId="{89D5C73E-21B2-49C0-885E-F807D57C0259}" destId="{F5B25427-A1D7-466B-9360-7791773BE643}" srcOrd="0" destOrd="0" presId="urn:microsoft.com/office/officeart/2008/layout/HorizontalMultiLevelHierarchy"/>
    <dgm:cxn modelId="{BFE6AC61-1E60-430D-850D-5A6F89E69B9A}" srcId="{D2C1F443-EBC0-41A0-8811-490DA0D624C3}" destId="{CA86E117-A76F-4B4F-9242-BA5A3B686CFF}" srcOrd="0" destOrd="0" parTransId="{3E74567B-0726-4F1E-BFCD-1F9621AA6F97}" sibTransId="{18D1DBAA-BE83-4D24-A0BC-0A090FCE3B28}"/>
    <dgm:cxn modelId="{E41FE57E-3660-462A-A8B3-62768EDD88C3}" type="presOf" srcId="{D2C1F443-EBC0-41A0-8811-490DA0D624C3}" destId="{0324BC5C-3BAE-458D-ADEF-29C3B20DDE7D}" srcOrd="0" destOrd="0" presId="urn:microsoft.com/office/officeart/2008/layout/HorizontalMultiLevelHierarchy"/>
    <dgm:cxn modelId="{5B7A5706-3A83-4E0B-A4B0-1CAAC05C6A28}" type="presOf" srcId="{0F38BBFD-E271-4EA0-B71F-FDF33904C4AE}" destId="{F2391C42-ED8E-4A58-BCE4-D053A2EC44F8}" srcOrd="0" destOrd="0" presId="urn:microsoft.com/office/officeart/2008/layout/HorizontalMultiLevelHierarchy"/>
    <dgm:cxn modelId="{285608A4-A63C-4D2E-8B84-DBC5E145D118}" srcId="{CA86E117-A76F-4B4F-9242-BA5A3B686CFF}" destId="{A690B9BD-9913-4971-ADB1-401CD351F693}" srcOrd="8" destOrd="0" parTransId="{2201E3F2-E128-4A40-B572-522C56623B54}" sibTransId="{B240ABB1-2B0F-4AE9-81D9-82C5EF9D49D2}"/>
    <dgm:cxn modelId="{40388DDE-9FA6-467A-9AFB-A52505B84262}" srcId="{CA86E117-A76F-4B4F-9242-BA5A3B686CFF}" destId="{CD520E15-7BA6-486A-96B5-EED500A93946}" srcOrd="3" destOrd="0" parTransId="{491AC94A-E0F2-4301-BEF0-42A703099441}" sibTransId="{471D6947-B9D1-44AF-A2C8-6C9567CAF40B}"/>
    <dgm:cxn modelId="{C3E8477D-CD63-435F-828E-E13E8C3A5BD5}" type="presOf" srcId="{1A124318-3471-42CE-AF93-145647AC2973}" destId="{863F063F-70E4-4957-911B-3F46B0E1ECE5}" srcOrd="1" destOrd="0" presId="urn:microsoft.com/office/officeart/2008/layout/HorizontalMultiLevelHierarchy"/>
    <dgm:cxn modelId="{2D8BFE18-0A1E-4A10-928C-FC18CDDBC629}" type="presOf" srcId="{9F347917-5E35-4DBD-9E56-CFA9BC5EE36E}" destId="{7046F50A-49AD-47DE-B24F-2FAD27A1AF07}" srcOrd="0" destOrd="0" presId="urn:microsoft.com/office/officeart/2008/layout/HorizontalMultiLevelHierarchy"/>
    <dgm:cxn modelId="{600A35ED-9E59-4BF3-BC3F-BD1986D3F86B}" type="presParOf" srcId="{0324BC5C-3BAE-458D-ADEF-29C3B20DDE7D}" destId="{0EFD90F7-979C-44B1-908B-ECFD8810DFCD}" srcOrd="0" destOrd="0" presId="urn:microsoft.com/office/officeart/2008/layout/HorizontalMultiLevelHierarchy"/>
    <dgm:cxn modelId="{4B64143A-6A96-446D-8818-5C971814AB07}" type="presParOf" srcId="{0EFD90F7-979C-44B1-908B-ECFD8810DFCD}" destId="{7E2F3B01-81D7-4072-9F83-3330DCD78556}" srcOrd="0" destOrd="0" presId="urn:microsoft.com/office/officeart/2008/layout/HorizontalMultiLevelHierarchy"/>
    <dgm:cxn modelId="{22A348A8-DBB4-437D-A9ED-F6FC20581EF2}" type="presParOf" srcId="{0EFD90F7-979C-44B1-908B-ECFD8810DFCD}" destId="{F0201875-FD30-4B1B-A273-E46F408B61F7}" srcOrd="1" destOrd="0" presId="urn:microsoft.com/office/officeart/2008/layout/HorizontalMultiLevelHierarchy"/>
    <dgm:cxn modelId="{30B4716B-15D0-418E-B107-9985251626FF}" type="presParOf" srcId="{F0201875-FD30-4B1B-A273-E46F408B61F7}" destId="{D457F915-FD8B-4DCC-81A2-1519617801F6}" srcOrd="0" destOrd="0" presId="urn:microsoft.com/office/officeart/2008/layout/HorizontalMultiLevelHierarchy"/>
    <dgm:cxn modelId="{BF3D59BD-0630-4103-8E6E-6A3575C6DF53}" type="presParOf" srcId="{D457F915-FD8B-4DCC-81A2-1519617801F6}" destId="{7CB540B5-1517-45A3-894D-FD82640E95B2}" srcOrd="0" destOrd="0" presId="urn:microsoft.com/office/officeart/2008/layout/HorizontalMultiLevelHierarchy"/>
    <dgm:cxn modelId="{4C48DFD3-73E8-418D-9554-127D98452B90}" type="presParOf" srcId="{F0201875-FD30-4B1B-A273-E46F408B61F7}" destId="{51B69A3B-A7A0-4252-A482-22B5566A9AC7}" srcOrd="1" destOrd="0" presId="urn:microsoft.com/office/officeart/2008/layout/HorizontalMultiLevelHierarchy"/>
    <dgm:cxn modelId="{2B9091CA-8BB9-435C-8F13-9E513990E601}" type="presParOf" srcId="{51B69A3B-A7A0-4252-A482-22B5566A9AC7}" destId="{2C90BE18-2D73-4249-B8A8-A044C8CDF179}" srcOrd="0" destOrd="0" presId="urn:microsoft.com/office/officeart/2008/layout/HorizontalMultiLevelHierarchy"/>
    <dgm:cxn modelId="{828DDF36-EB63-4078-B5E8-4813E50D2412}" type="presParOf" srcId="{51B69A3B-A7A0-4252-A482-22B5566A9AC7}" destId="{A7A2F47F-B92F-42E2-A65A-0BDC235B396A}" srcOrd="1" destOrd="0" presId="urn:microsoft.com/office/officeart/2008/layout/HorizontalMultiLevelHierarchy"/>
    <dgm:cxn modelId="{286C1281-5F24-405F-842A-1E53254B21B9}" type="presParOf" srcId="{F0201875-FD30-4B1B-A273-E46F408B61F7}" destId="{E30CA215-463D-4998-8E3E-5789324D5BB7}" srcOrd="2" destOrd="0" presId="urn:microsoft.com/office/officeart/2008/layout/HorizontalMultiLevelHierarchy"/>
    <dgm:cxn modelId="{5A4901F0-78DD-4E6B-82E9-F3260085C98E}" type="presParOf" srcId="{E30CA215-463D-4998-8E3E-5789324D5BB7}" destId="{863F063F-70E4-4957-911B-3F46B0E1ECE5}" srcOrd="0" destOrd="0" presId="urn:microsoft.com/office/officeart/2008/layout/HorizontalMultiLevelHierarchy"/>
    <dgm:cxn modelId="{BF8DC218-EEB0-462F-836F-FD616632F7E7}" type="presParOf" srcId="{F0201875-FD30-4B1B-A273-E46F408B61F7}" destId="{C63203AC-82FB-4E76-B2C8-BF1F84C10849}" srcOrd="3" destOrd="0" presId="urn:microsoft.com/office/officeart/2008/layout/HorizontalMultiLevelHierarchy"/>
    <dgm:cxn modelId="{DB1A731A-2C25-4151-BDFC-092EF3B9EDFE}" type="presParOf" srcId="{C63203AC-82FB-4E76-B2C8-BF1F84C10849}" destId="{B46D4D59-27F1-46D2-AA05-B76C72C29385}" srcOrd="0" destOrd="0" presId="urn:microsoft.com/office/officeart/2008/layout/HorizontalMultiLevelHierarchy"/>
    <dgm:cxn modelId="{680847F5-D5C7-40F1-9208-67047E01C648}" type="presParOf" srcId="{C63203AC-82FB-4E76-B2C8-BF1F84C10849}" destId="{A516CCA9-7ECE-497F-BE5D-6295FA382E51}" srcOrd="1" destOrd="0" presId="urn:microsoft.com/office/officeart/2008/layout/HorizontalMultiLevelHierarchy"/>
    <dgm:cxn modelId="{C7DA93CA-4D1A-4F35-85FB-6152C8B8B906}" type="presParOf" srcId="{F0201875-FD30-4B1B-A273-E46F408B61F7}" destId="{5FD31155-A2A3-4B5F-8E51-F6C744C36A52}" srcOrd="4" destOrd="0" presId="urn:microsoft.com/office/officeart/2008/layout/HorizontalMultiLevelHierarchy"/>
    <dgm:cxn modelId="{F8CEBD4E-9B05-46CA-AEF2-43CF0A29549A}" type="presParOf" srcId="{5FD31155-A2A3-4B5F-8E51-F6C744C36A52}" destId="{AE05C08C-F868-49EA-AF11-293B0E3D9A39}" srcOrd="0" destOrd="0" presId="urn:microsoft.com/office/officeart/2008/layout/HorizontalMultiLevelHierarchy"/>
    <dgm:cxn modelId="{3DEC1F95-77D0-400B-811A-3598951A0B01}" type="presParOf" srcId="{F0201875-FD30-4B1B-A273-E46F408B61F7}" destId="{F7FB4B43-FE87-4434-B5C4-1CFF9257B50F}" srcOrd="5" destOrd="0" presId="urn:microsoft.com/office/officeart/2008/layout/HorizontalMultiLevelHierarchy"/>
    <dgm:cxn modelId="{CCF07CA1-6ADE-4FB2-835F-C613DF947E05}" type="presParOf" srcId="{F7FB4B43-FE87-4434-B5C4-1CFF9257B50F}" destId="{C84B54A1-BF8F-4CDD-879E-F801D882C4F1}" srcOrd="0" destOrd="0" presId="urn:microsoft.com/office/officeart/2008/layout/HorizontalMultiLevelHierarchy"/>
    <dgm:cxn modelId="{8BA7E21C-ECD3-4604-AB94-487F65DF2A03}" type="presParOf" srcId="{F7FB4B43-FE87-4434-B5C4-1CFF9257B50F}" destId="{478910BC-33F3-4B72-973A-BD854D53D2EF}" srcOrd="1" destOrd="0" presId="urn:microsoft.com/office/officeart/2008/layout/HorizontalMultiLevelHierarchy"/>
    <dgm:cxn modelId="{872DB681-0574-42B0-8888-D27F07108B5B}" type="presParOf" srcId="{F0201875-FD30-4B1B-A273-E46F408B61F7}" destId="{EA488400-8DCF-4A4B-93DA-B48C4913243E}" srcOrd="6" destOrd="0" presId="urn:microsoft.com/office/officeart/2008/layout/HorizontalMultiLevelHierarchy"/>
    <dgm:cxn modelId="{181F594F-07EA-4A5B-8C96-C81C27EDC122}" type="presParOf" srcId="{EA488400-8DCF-4A4B-93DA-B48C4913243E}" destId="{BEEF9579-BD56-4CA5-AB04-64EB7B4C1988}" srcOrd="0" destOrd="0" presId="urn:microsoft.com/office/officeart/2008/layout/HorizontalMultiLevelHierarchy"/>
    <dgm:cxn modelId="{0B841A9B-EC24-4D8D-A140-733AF4EBF7CB}" type="presParOf" srcId="{F0201875-FD30-4B1B-A273-E46F408B61F7}" destId="{4E89941F-7550-41A9-A2B2-AD7687EDA80C}" srcOrd="7" destOrd="0" presId="urn:microsoft.com/office/officeart/2008/layout/HorizontalMultiLevelHierarchy"/>
    <dgm:cxn modelId="{9AB7A42D-466B-42FD-830E-A8C7947EDE4F}" type="presParOf" srcId="{4E89941F-7550-41A9-A2B2-AD7687EDA80C}" destId="{8CE537C8-55CD-439F-918C-4C29DFEE5AC7}" srcOrd="0" destOrd="0" presId="urn:microsoft.com/office/officeart/2008/layout/HorizontalMultiLevelHierarchy"/>
    <dgm:cxn modelId="{48B1EAB1-B754-440B-B311-C58184187A83}" type="presParOf" srcId="{4E89941F-7550-41A9-A2B2-AD7687EDA80C}" destId="{DD3263E1-7BD1-42E5-BA8C-7276E0FA2865}" srcOrd="1" destOrd="0" presId="urn:microsoft.com/office/officeart/2008/layout/HorizontalMultiLevelHierarchy"/>
    <dgm:cxn modelId="{E9E1B73B-2884-4EEF-AAC2-46B66F793F5C}" type="presParOf" srcId="{F0201875-FD30-4B1B-A273-E46F408B61F7}" destId="{5F2AD412-C964-4A1D-A571-9AAC28CFA8C5}" srcOrd="8" destOrd="0" presId="urn:microsoft.com/office/officeart/2008/layout/HorizontalMultiLevelHierarchy"/>
    <dgm:cxn modelId="{A65F4736-DC3A-4485-99E6-BB59082A9505}" type="presParOf" srcId="{5F2AD412-C964-4A1D-A571-9AAC28CFA8C5}" destId="{EE017ECD-E1F1-4F8C-86A9-58C87F76E7FB}" srcOrd="0" destOrd="0" presId="urn:microsoft.com/office/officeart/2008/layout/HorizontalMultiLevelHierarchy"/>
    <dgm:cxn modelId="{6286A2DE-551E-4B3A-8431-1D587DFD96FA}" type="presParOf" srcId="{F0201875-FD30-4B1B-A273-E46F408B61F7}" destId="{576844D8-99EF-40D7-83A8-7020CA224C29}" srcOrd="9" destOrd="0" presId="urn:microsoft.com/office/officeart/2008/layout/HorizontalMultiLevelHierarchy"/>
    <dgm:cxn modelId="{6CDAE593-88B4-4516-89C4-7BE7C4EE25FA}" type="presParOf" srcId="{576844D8-99EF-40D7-83A8-7020CA224C29}" destId="{30F4576E-7F6C-4203-B9C9-8B3632A7F961}" srcOrd="0" destOrd="0" presId="urn:microsoft.com/office/officeart/2008/layout/HorizontalMultiLevelHierarchy"/>
    <dgm:cxn modelId="{1228948C-14C2-47BB-A8B3-546081E8530E}" type="presParOf" srcId="{576844D8-99EF-40D7-83A8-7020CA224C29}" destId="{92562787-5118-4123-834E-BCD11D3CCFB5}" srcOrd="1" destOrd="0" presId="urn:microsoft.com/office/officeart/2008/layout/HorizontalMultiLevelHierarchy"/>
    <dgm:cxn modelId="{2CBD0E20-8D21-444E-BCCE-79B7BB43E6A8}" type="presParOf" srcId="{F0201875-FD30-4B1B-A273-E46F408B61F7}" destId="{F2391C42-ED8E-4A58-BCE4-D053A2EC44F8}" srcOrd="10" destOrd="0" presId="urn:microsoft.com/office/officeart/2008/layout/HorizontalMultiLevelHierarchy"/>
    <dgm:cxn modelId="{DFA52276-E64C-48D2-8144-7816C293AAC7}" type="presParOf" srcId="{F2391C42-ED8E-4A58-BCE4-D053A2EC44F8}" destId="{7870C68E-4A9D-4CF1-9586-2F666658A97B}" srcOrd="0" destOrd="0" presId="urn:microsoft.com/office/officeart/2008/layout/HorizontalMultiLevelHierarchy"/>
    <dgm:cxn modelId="{A4D1AC07-BE84-4F9F-B9AE-BADCD04C45BA}" type="presParOf" srcId="{F0201875-FD30-4B1B-A273-E46F408B61F7}" destId="{81478BF0-C3B1-4553-B1BE-5546CEFAFB15}" srcOrd="11" destOrd="0" presId="urn:microsoft.com/office/officeart/2008/layout/HorizontalMultiLevelHierarchy"/>
    <dgm:cxn modelId="{CE1D77E5-631B-452F-B60D-F18E506636FA}" type="presParOf" srcId="{81478BF0-C3B1-4553-B1BE-5546CEFAFB15}" destId="{F5B25427-A1D7-466B-9360-7791773BE643}" srcOrd="0" destOrd="0" presId="urn:microsoft.com/office/officeart/2008/layout/HorizontalMultiLevelHierarchy"/>
    <dgm:cxn modelId="{41079447-38A1-471A-8689-5F8D11A6F1BB}" type="presParOf" srcId="{81478BF0-C3B1-4553-B1BE-5546CEFAFB15}" destId="{ABF2D918-A2DE-4495-A0B5-B4BA2C4C1471}" srcOrd="1" destOrd="0" presId="urn:microsoft.com/office/officeart/2008/layout/HorizontalMultiLevelHierarchy"/>
    <dgm:cxn modelId="{21C9D270-31BD-49E6-AB78-8807652D8B8E}" type="presParOf" srcId="{F0201875-FD30-4B1B-A273-E46F408B61F7}" destId="{7046F50A-49AD-47DE-B24F-2FAD27A1AF07}" srcOrd="12" destOrd="0" presId="urn:microsoft.com/office/officeart/2008/layout/HorizontalMultiLevelHierarchy"/>
    <dgm:cxn modelId="{1F6F3A29-7F55-4626-9429-41FC61C79FBF}" type="presParOf" srcId="{7046F50A-49AD-47DE-B24F-2FAD27A1AF07}" destId="{45BAD587-39C5-45BF-9380-E0FC758E7862}" srcOrd="0" destOrd="0" presId="urn:microsoft.com/office/officeart/2008/layout/HorizontalMultiLevelHierarchy"/>
    <dgm:cxn modelId="{4F32250A-4F1A-48CF-9B2B-F328B679FB61}" type="presParOf" srcId="{F0201875-FD30-4B1B-A273-E46F408B61F7}" destId="{66C59882-9A6B-4F16-8AA1-B3DBF395194E}" srcOrd="13" destOrd="0" presId="urn:microsoft.com/office/officeart/2008/layout/HorizontalMultiLevelHierarchy"/>
    <dgm:cxn modelId="{C4B9C7D7-2AD0-43CA-A69E-6ACD063E71FF}" type="presParOf" srcId="{66C59882-9A6B-4F16-8AA1-B3DBF395194E}" destId="{AFB3E26F-3667-4E9F-8F89-8FD32B06006E}" srcOrd="0" destOrd="0" presId="urn:microsoft.com/office/officeart/2008/layout/HorizontalMultiLevelHierarchy"/>
    <dgm:cxn modelId="{C7E70C5B-905C-49A6-A96E-549C0E27AD1D}" type="presParOf" srcId="{66C59882-9A6B-4F16-8AA1-B3DBF395194E}" destId="{8AB5F163-7D52-4811-90AF-5EFAFD5FA27D}" srcOrd="1" destOrd="0" presId="urn:microsoft.com/office/officeart/2008/layout/HorizontalMultiLevelHierarchy"/>
    <dgm:cxn modelId="{979B2965-31AD-4476-A5B4-E6A81B8BA3FD}" type="presParOf" srcId="{F0201875-FD30-4B1B-A273-E46F408B61F7}" destId="{43EA74E5-E807-4BC0-850F-DAC44AFFE5E9}" srcOrd="14" destOrd="0" presId="urn:microsoft.com/office/officeart/2008/layout/HorizontalMultiLevelHierarchy"/>
    <dgm:cxn modelId="{0A213286-B7A4-40A4-B828-2081B945C29B}" type="presParOf" srcId="{43EA74E5-E807-4BC0-850F-DAC44AFFE5E9}" destId="{80ED6112-97FA-4645-A536-7B022E0D7324}" srcOrd="0" destOrd="0" presId="urn:microsoft.com/office/officeart/2008/layout/HorizontalMultiLevelHierarchy"/>
    <dgm:cxn modelId="{DC1C38BD-0FD3-4426-9235-2B7CBDF2538B}" type="presParOf" srcId="{F0201875-FD30-4B1B-A273-E46F408B61F7}" destId="{4D6F81CF-309B-4434-B57B-A2517586F41F}" srcOrd="15" destOrd="0" presId="urn:microsoft.com/office/officeart/2008/layout/HorizontalMultiLevelHierarchy"/>
    <dgm:cxn modelId="{084A0825-D23B-404A-A610-F45DD8A0C651}" type="presParOf" srcId="{4D6F81CF-309B-4434-B57B-A2517586F41F}" destId="{BCEAA28B-D9D2-446D-859E-AD229F09DB26}" srcOrd="0" destOrd="0" presId="urn:microsoft.com/office/officeart/2008/layout/HorizontalMultiLevelHierarchy"/>
    <dgm:cxn modelId="{F30CF912-0405-4582-9841-4D77CEF1AD11}" type="presParOf" srcId="{4D6F81CF-309B-4434-B57B-A2517586F41F}" destId="{C476CA8A-BF04-4787-92C9-E418A5FFC995}" srcOrd="1" destOrd="0" presId="urn:microsoft.com/office/officeart/2008/layout/HorizontalMultiLevelHierarchy"/>
    <dgm:cxn modelId="{A9D018D3-5D20-4F77-B073-D4703BAA554E}" type="presParOf" srcId="{F0201875-FD30-4B1B-A273-E46F408B61F7}" destId="{9CEA85A7-DD29-426A-82EF-1948FE906B1F}" srcOrd="16" destOrd="0" presId="urn:microsoft.com/office/officeart/2008/layout/HorizontalMultiLevelHierarchy"/>
    <dgm:cxn modelId="{ABD9165E-1AC5-4393-A66A-B50A0E63A7DB}" type="presParOf" srcId="{9CEA85A7-DD29-426A-82EF-1948FE906B1F}" destId="{FE92FF2C-B919-424A-B5C5-3D98FC5EE95F}" srcOrd="0" destOrd="0" presId="urn:microsoft.com/office/officeart/2008/layout/HorizontalMultiLevelHierarchy"/>
    <dgm:cxn modelId="{3B55A48E-D45C-41CC-8FEB-108C34AC7490}" type="presParOf" srcId="{F0201875-FD30-4B1B-A273-E46F408B61F7}" destId="{F3B4AE2D-E130-4358-B22E-E59C27E51852}" srcOrd="17" destOrd="0" presId="urn:microsoft.com/office/officeart/2008/layout/HorizontalMultiLevelHierarchy"/>
    <dgm:cxn modelId="{9FA3A863-5D77-45D4-AF9A-7D2BEEBCF22A}" type="presParOf" srcId="{F3B4AE2D-E130-4358-B22E-E59C27E51852}" destId="{54BFCF76-EED3-4F8E-AB55-32FFB7DA69BC}" srcOrd="0" destOrd="0" presId="urn:microsoft.com/office/officeart/2008/layout/HorizontalMultiLevelHierarchy"/>
    <dgm:cxn modelId="{B3B0C7ED-4281-48A4-B08C-694974E130D7}" type="presParOf" srcId="{F3B4AE2D-E130-4358-B22E-E59C27E51852}" destId="{646BCF95-6C79-4339-83B1-237E44B3D39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BBAB55F-164A-40CF-9C9F-20BD5353369E}" type="doc">
      <dgm:prSet loTypeId="urn:microsoft.com/office/officeart/2005/8/layout/radial6" loCatId="relationship" qsTypeId="urn:microsoft.com/office/officeart/2005/8/quickstyle/simple5" qsCatId="simple" csTypeId="urn:microsoft.com/office/officeart/2005/8/colors/accent2_2" csCatId="accent2" phldr="1"/>
      <dgm:spPr/>
      <dgm:t>
        <a:bodyPr/>
        <a:lstStyle/>
        <a:p>
          <a:endParaRPr lang="ru-RU"/>
        </a:p>
      </dgm:t>
    </dgm:pt>
    <dgm:pt modelId="{33C8D67A-7396-4BD0-845E-A84E8C65D623}">
      <dgm:prSet phldrT="[Текст]"/>
      <dgm:spPr/>
      <dgm:t>
        <a:bodyPr/>
        <a:lstStyle/>
        <a:p>
          <a:r>
            <a:rPr lang="en-US" dirty="0" smtClean="0"/>
            <a:t>Caput</a:t>
          </a:r>
          <a:endParaRPr lang="ru-RU" dirty="0"/>
        </a:p>
      </dgm:t>
    </dgm:pt>
    <dgm:pt modelId="{41C13C47-2B46-41DD-93FF-D497F00D040D}" type="parTrans" cxnId="{2FE3D071-8B10-4459-98C2-7D7B769830C0}">
      <dgm:prSet/>
      <dgm:spPr/>
      <dgm:t>
        <a:bodyPr/>
        <a:lstStyle/>
        <a:p>
          <a:endParaRPr lang="ru-RU"/>
        </a:p>
      </dgm:t>
    </dgm:pt>
    <dgm:pt modelId="{1CA0983B-E9B8-4561-9FB7-68D059701926}" type="sibTrans" cxnId="{2FE3D071-8B10-4459-98C2-7D7B769830C0}">
      <dgm:prSet/>
      <dgm:spPr/>
      <dgm:t>
        <a:bodyPr/>
        <a:lstStyle/>
        <a:p>
          <a:endParaRPr lang="ru-RU"/>
        </a:p>
      </dgm:t>
    </dgm:pt>
    <dgm:pt modelId="{2DCD46A0-D4FB-4E34-BF57-FA5948F3D112}">
      <dgm:prSet phldrT="[Текст]" custT="1"/>
      <dgm:spPr/>
      <dgm:t>
        <a:bodyPr/>
        <a:lstStyle/>
        <a:p>
          <a:r>
            <a:rPr lang="en-US" sz="1800" dirty="0" smtClean="0"/>
            <a:t>Homo</a:t>
          </a:r>
          <a:endParaRPr lang="ru-RU" sz="1800" dirty="0"/>
        </a:p>
      </dgm:t>
    </dgm:pt>
    <dgm:pt modelId="{CE774896-3D22-4C22-8E11-38A44644B382}" type="parTrans" cxnId="{C446820A-FB2E-4A3C-94F7-561751D2E3C2}">
      <dgm:prSet/>
      <dgm:spPr/>
      <dgm:t>
        <a:bodyPr/>
        <a:lstStyle/>
        <a:p>
          <a:endParaRPr lang="ru-RU"/>
        </a:p>
      </dgm:t>
    </dgm:pt>
    <dgm:pt modelId="{ADE89069-E700-41E0-BFEA-AE73D315F7D9}" type="sibTrans" cxnId="{C446820A-FB2E-4A3C-94F7-561751D2E3C2}">
      <dgm:prSet/>
      <dgm:spPr/>
      <dgm:t>
        <a:bodyPr/>
        <a:lstStyle/>
        <a:p>
          <a:endParaRPr lang="ru-RU"/>
        </a:p>
      </dgm:t>
    </dgm:pt>
    <dgm:pt modelId="{7D860E39-068B-48C6-B782-94182CAAD2E0}">
      <dgm:prSet phldrT="[Текст]"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t>Persona</a:t>
          </a:r>
          <a:endParaRPr lang="ru-RU" sz="1800" dirty="0"/>
        </a:p>
      </dgm:t>
    </dgm:pt>
    <dgm:pt modelId="{95392B31-5F37-44D3-9774-4DE525921AF3}" type="sibTrans" cxnId="{00E36347-A237-4449-A900-50A252578DD5}">
      <dgm:prSet/>
      <dgm:spPr/>
      <dgm:t>
        <a:bodyPr/>
        <a:lstStyle/>
        <a:p>
          <a:endParaRPr lang="ru-RU"/>
        </a:p>
      </dgm:t>
    </dgm:pt>
    <dgm:pt modelId="{A7B86A16-E19F-42A7-BD5D-CCD4ADBAC4BA}" type="parTrans" cxnId="{00E36347-A237-4449-A900-50A252578DD5}">
      <dgm:prSet/>
      <dgm:spPr/>
      <dgm:t>
        <a:bodyPr/>
        <a:lstStyle/>
        <a:p>
          <a:endParaRPr lang="ru-RU"/>
        </a:p>
      </dgm:t>
    </dgm:pt>
    <dgm:pt modelId="{3B973B56-8501-4E47-A3E5-6B01FBE9BA17}" type="pres">
      <dgm:prSet presAssocID="{2BBAB55F-164A-40CF-9C9F-20BD5353369E}" presName="Name0" presStyleCnt="0">
        <dgm:presLayoutVars>
          <dgm:chMax val="1"/>
          <dgm:dir/>
          <dgm:animLvl val="ctr"/>
          <dgm:resizeHandles val="exact"/>
        </dgm:presLayoutVars>
      </dgm:prSet>
      <dgm:spPr/>
      <dgm:t>
        <a:bodyPr/>
        <a:lstStyle/>
        <a:p>
          <a:endParaRPr lang="ru-RU"/>
        </a:p>
      </dgm:t>
    </dgm:pt>
    <dgm:pt modelId="{03E6CB8F-D39B-4D50-BEAB-0E492BD1448A}" type="pres">
      <dgm:prSet presAssocID="{33C8D67A-7396-4BD0-845E-A84E8C65D623}" presName="centerShape" presStyleLbl="node0" presStyleIdx="0" presStyleCnt="1"/>
      <dgm:spPr/>
      <dgm:t>
        <a:bodyPr/>
        <a:lstStyle/>
        <a:p>
          <a:endParaRPr lang="ru-RU"/>
        </a:p>
      </dgm:t>
    </dgm:pt>
    <dgm:pt modelId="{9FEF6A90-26AF-4DD2-A37C-80837454FBE8}" type="pres">
      <dgm:prSet presAssocID="{2DCD46A0-D4FB-4E34-BF57-FA5948F3D112}" presName="node" presStyleLbl="node1" presStyleIdx="0" presStyleCnt="2" custScaleX="117884" custScaleY="96105">
        <dgm:presLayoutVars>
          <dgm:bulletEnabled val="1"/>
        </dgm:presLayoutVars>
      </dgm:prSet>
      <dgm:spPr/>
      <dgm:t>
        <a:bodyPr/>
        <a:lstStyle/>
        <a:p>
          <a:endParaRPr lang="ru-RU"/>
        </a:p>
      </dgm:t>
    </dgm:pt>
    <dgm:pt modelId="{863D970A-D9CF-453D-898B-38CF5F898A69}" type="pres">
      <dgm:prSet presAssocID="{2DCD46A0-D4FB-4E34-BF57-FA5948F3D112}" presName="dummy" presStyleCnt="0"/>
      <dgm:spPr/>
      <dgm:t>
        <a:bodyPr/>
        <a:lstStyle/>
        <a:p>
          <a:endParaRPr lang="ru-RU"/>
        </a:p>
      </dgm:t>
    </dgm:pt>
    <dgm:pt modelId="{85FD19E7-2DE6-4222-B8D2-CE29A51061FC}" type="pres">
      <dgm:prSet presAssocID="{ADE89069-E700-41E0-BFEA-AE73D315F7D9}" presName="sibTrans" presStyleLbl="sibTrans2D1" presStyleIdx="0" presStyleCnt="2"/>
      <dgm:spPr/>
      <dgm:t>
        <a:bodyPr/>
        <a:lstStyle/>
        <a:p>
          <a:endParaRPr lang="ru-RU"/>
        </a:p>
      </dgm:t>
    </dgm:pt>
    <dgm:pt modelId="{820C30DA-5696-442C-944A-EBD743F418B7}" type="pres">
      <dgm:prSet presAssocID="{7D860E39-068B-48C6-B782-94182CAAD2E0}" presName="node" presStyleLbl="node1" presStyleIdx="1" presStyleCnt="2" custScaleX="117884" custScaleY="108313">
        <dgm:presLayoutVars>
          <dgm:bulletEnabled val="1"/>
        </dgm:presLayoutVars>
      </dgm:prSet>
      <dgm:spPr/>
      <dgm:t>
        <a:bodyPr/>
        <a:lstStyle/>
        <a:p>
          <a:endParaRPr lang="ru-RU"/>
        </a:p>
      </dgm:t>
    </dgm:pt>
    <dgm:pt modelId="{EABF35E1-1750-4797-BDCB-2D3DCC1416F4}" type="pres">
      <dgm:prSet presAssocID="{7D860E39-068B-48C6-B782-94182CAAD2E0}" presName="dummy" presStyleCnt="0"/>
      <dgm:spPr/>
      <dgm:t>
        <a:bodyPr/>
        <a:lstStyle/>
        <a:p>
          <a:endParaRPr lang="ru-RU"/>
        </a:p>
      </dgm:t>
    </dgm:pt>
    <dgm:pt modelId="{5BDBE9E0-A932-4D95-9AB9-8CF2DA159943}" type="pres">
      <dgm:prSet presAssocID="{95392B31-5F37-44D3-9774-4DE525921AF3}" presName="sibTrans" presStyleLbl="sibTrans2D1" presStyleIdx="1" presStyleCnt="2"/>
      <dgm:spPr/>
      <dgm:t>
        <a:bodyPr/>
        <a:lstStyle/>
        <a:p>
          <a:endParaRPr lang="ru-RU"/>
        </a:p>
      </dgm:t>
    </dgm:pt>
  </dgm:ptLst>
  <dgm:cxnLst>
    <dgm:cxn modelId="{00E36347-A237-4449-A900-50A252578DD5}" srcId="{33C8D67A-7396-4BD0-845E-A84E8C65D623}" destId="{7D860E39-068B-48C6-B782-94182CAAD2E0}" srcOrd="1" destOrd="0" parTransId="{A7B86A16-E19F-42A7-BD5D-CCD4ADBAC4BA}" sibTransId="{95392B31-5F37-44D3-9774-4DE525921AF3}"/>
    <dgm:cxn modelId="{2FE3D071-8B10-4459-98C2-7D7B769830C0}" srcId="{2BBAB55F-164A-40CF-9C9F-20BD5353369E}" destId="{33C8D67A-7396-4BD0-845E-A84E8C65D623}" srcOrd="0" destOrd="0" parTransId="{41C13C47-2B46-41DD-93FF-D497F00D040D}" sibTransId="{1CA0983B-E9B8-4561-9FB7-68D059701926}"/>
    <dgm:cxn modelId="{620F964C-F456-4019-9AD0-2CC9AD8E1C99}" type="presOf" srcId="{2BBAB55F-164A-40CF-9C9F-20BD5353369E}" destId="{3B973B56-8501-4E47-A3E5-6B01FBE9BA17}" srcOrd="0" destOrd="0" presId="urn:microsoft.com/office/officeart/2005/8/layout/radial6"/>
    <dgm:cxn modelId="{C446820A-FB2E-4A3C-94F7-561751D2E3C2}" srcId="{33C8D67A-7396-4BD0-845E-A84E8C65D623}" destId="{2DCD46A0-D4FB-4E34-BF57-FA5948F3D112}" srcOrd="0" destOrd="0" parTransId="{CE774896-3D22-4C22-8E11-38A44644B382}" sibTransId="{ADE89069-E700-41E0-BFEA-AE73D315F7D9}"/>
    <dgm:cxn modelId="{C3F5A978-FCDB-40FE-BD1B-187D93885BED}" type="presOf" srcId="{95392B31-5F37-44D3-9774-4DE525921AF3}" destId="{5BDBE9E0-A932-4D95-9AB9-8CF2DA159943}" srcOrd="0" destOrd="0" presId="urn:microsoft.com/office/officeart/2005/8/layout/radial6"/>
    <dgm:cxn modelId="{9AF54184-FF4D-46F3-8DE7-CE121B18CF67}" type="presOf" srcId="{7D860E39-068B-48C6-B782-94182CAAD2E0}" destId="{820C30DA-5696-442C-944A-EBD743F418B7}" srcOrd="0" destOrd="0" presId="urn:microsoft.com/office/officeart/2005/8/layout/radial6"/>
    <dgm:cxn modelId="{2DA87B3E-5860-4551-9F4B-5428E6617029}" type="presOf" srcId="{ADE89069-E700-41E0-BFEA-AE73D315F7D9}" destId="{85FD19E7-2DE6-4222-B8D2-CE29A51061FC}" srcOrd="0" destOrd="0" presId="urn:microsoft.com/office/officeart/2005/8/layout/radial6"/>
    <dgm:cxn modelId="{84F22259-830E-43D8-B984-737C98C47ED9}" type="presOf" srcId="{33C8D67A-7396-4BD0-845E-A84E8C65D623}" destId="{03E6CB8F-D39B-4D50-BEAB-0E492BD1448A}" srcOrd="0" destOrd="0" presId="urn:microsoft.com/office/officeart/2005/8/layout/radial6"/>
    <dgm:cxn modelId="{89190F9F-2D6A-4EBA-AA07-EF538D44C9DF}" type="presOf" srcId="{2DCD46A0-D4FB-4E34-BF57-FA5948F3D112}" destId="{9FEF6A90-26AF-4DD2-A37C-80837454FBE8}" srcOrd="0" destOrd="0" presId="urn:microsoft.com/office/officeart/2005/8/layout/radial6"/>
    <dgm:cxn modelId="{96939A65-F5EC-408E-9D79-3219776774A8}" type="presParOf" srcId="{3B973B56-8501-4E47-A3E5-6B01FBE9BA17}" destId="{03E6CB8F-D39B-4D50-BEAB-0E492BD1448A}" srcOrd="0" destOrd="0" presId="urn:microsoft.com/office/officeart/2005/8/layout/radial6"/>
    <dgm:cxn modelId="{F97B433C-EDEA-4BF3-A7E0-E6EF8064DECB}" type="presParOf" srcId="{3B973B56-8501-4E47-A3E5-6B01FBE9BA17}" destId="{9FEF6A90-26AF-4DD2-A37C-80837454FBE8}" srcOrd="1" destOrd="0" presId="urn:microsoft.com/office/officeart/2005/8/layout/radial6"/>
    <dgm:cxn modelId="{28080802-1ED9-4DC5-9E03-DDC94E0CAFA0}" type="presParOf" srcId="{3B973B56-8501-4E47-A3E5-6B01FBE9BA17}" destId="{863D970A-D9CF-453D-898B-38CF5F898A69}" srcOrd="2" destOrd="0" presId="urn:microsoft.com/office/officeart/2005/8/layout/radial6"/>
    <dgm:cxn modelId="{1102B9A0-D594-4FEE-AFFB-AB28BA171CD2}" type="presParOf" srcId="{3B973B56-8501-4E47-A3E5-6B01FBE9BA17}" destId="{85FD19E7-2DE6-4222-B8D2-CE29A51061FC}" srcOrd="3" destOrd="0" presId="urn:microsoft.com/office/officeart/2005/8/layout/radial6"/>
    <dgm:cxn modelId="{CA7D28E2-99BE-4FA4-A4BE-E88CDA8F9A8D}" type="presParOf" srcId="{3B973B56-8501-4E47-A3E5-6B01FBE9BA17}" destId="{820C30DA-5696-442C-944A-EBD743F418B7}" srcOrd="4" destOrd="0" presId="urn:microsoft.com/office/officeart/2005/8/layout/radial6"/>
    <dgm:cxn modelId="{91070ED1-9D97-4506-BA50-0EFC9C447080}" type="presParOf" srcId="{3B973B56-8501-4E47-A3E5-6B01FBE9BA17}" destId="{EABF35E1-1750-4797-BDCB-2D3DCC1416F4}" srcOrd="5" destOrd="0" presId="urn:microsoft.com/office/officeart/2005/8/layout/radial6"/>
    <dgm:cxn modelId="{9770D592-BC86-4987-B0DE-4614F7295835}" type="presParOf" srcId="{3B973B56-8501-4E47-A3E5-6B01FBE9BA17}" destId="{5BDBE9E0-A932-4D95-9AB9-8CF2DA159943}"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BBAB55F-164A-40CF-9C9F-20BD5353369E}" type="doc">
      <dgm:prSet loTypeId="urn:microsoft.com/office/officeart/2005/8/layout/radial6" loCatId="relationship" qsTypeId="urn:microsoft.com/office/officeart/2005/8/quickstyle/simple5" qsCatId="simple" csTypeId="urn:microsoft.com/office/officeart/2005/8/colors/accent2_2" csCatId="accent2" phldr="1"/>
      <dgm:spPr/>
      <dgm:t>
        <a:bodyPr/>
        <a:lstStyle/>
        <a:p>
          <a:endParaRPr lang="ru-RU"/>
        </a:p>
      </dgm:t>
    </dgm:pt>
    <dgm:pt modelId="{33C8D67A-7396-4BD0-845E-A84E8C65D623}">
      <dgm:prSet phldrT="[Текст]"/>
      <dgm:spPr/>
      <dgm:t>
        <a:bodyPr/>
        <a:lstStyle/>
        <a:p>
          <a:r>
            <a:rPr lang="en-US" dirty="0" smtClean="0"/>
            <a:t>Caput</a:t>
          </a:r>
          <a:endParaRPr lang="ru-RU" dirty="0"/>
        </a:p>
      </dgm:t>
    </dgm:pt>
    <dgm:pt modelId="{41C13C47-2B46-41DD-93FF-D497F00D040D}" type="parTrans" cxnId="{2FE3D071-8B10-4459-98C2-7D7B769830C0}">
      <dgm:prSet/>
      <dgm:spPr/>
      <dgm:t>
        <a:bodyPr/>
        <a:lstStyle/>
        <a:p>
          <a:endParaRPr lang="ru-RU"/>
        </a:p>
      </dgm:t>
    </dgm:pt>
    <dgm:pt modelId="{1CA0983B-E9B8-4561-9FB7-68D059701926}" type="sibTrans" cxnId="{2FE3D071-8B10-4459-98C2-7D7B769830C0}">
      <dgm:prSet/>
      <dgm:spPr/>
      <dgm:t>
        <a:bodyPr/>
        <a:lstStyle/>
        <a:p>
          <a:endParaRPr lang="ru-RU"/>
        </a:p>
      </dgm:t>
    </dgm:pt>
    <dgm:pt modelId="{2DCD46A0-D4FB-4E34-BF57-FA5948F3D112}">
      <dgm:prSet phldrT="[Текст]" custT="1"/>
      <dgm:spPr/>
      <dgm:t>
        <a:bodyPr/>
        <a:lstStyle/>
        <a:p>
          <a:r>
            <a:rPr lang="en-US" sz="1800" dirty="0" smtClean="0"/>
            <a:t>Homo</a:t>
          </a:r>
          <a:endParaRPr lang="ru-RU" sz="1800" dirty="0"/>
        </a:p>
      </dgm:t>
    </dgm:pt>
    <dgm:pt modelId="{CE774896-3D22-4C22-8E11-38A44644B382}" type="parTrans" cxnId="{C446820A-FB2E-4A3C-94F7-561751D2E3C2}">
      <dgm:prSet/>
      <dgm:spPr/>
      <dgm:t>
        <a:bodyPr/>
        <a:lstStyle/>
        <a:p>
          <a:endParaRPr lang="ru-RU"/>
        </a:p>
      </dgm:t>
    </dgm:pt>
    <dgm:pt modelId="{ADE89069-E700-41E0-BFEA-AE73D315F7D9}" type="sibTrans" cxnId="{C446820A-FB2E-4A3C-94F7-561751D2E3C2}">
      <dgm:prSet/>
      <dgm:spPr/>
      <dgm:t>
        <a:bodyPr/>
        <a:lstStyle/>
        <a:p>
          <a:endParaRPr lang="ru-RU"/>
        </a:p>
      </dgm:t>
    </dgm:pt>
    <dgm:pt modelId="{7D860E39-068B-48C6-B782-94182CAAD2E0}">
      <dgm:prSet phldrT="[Текст]" custT="1">
        <dgm:style>
          <a:lnRef idx="0">
            <a:schemeClr val="accent3"/>
          </a:lnRef>
          <a:fillRef idx="3">
            <a:schemeClr val="accent3"/>
          </a:fillRef>
          <a:effectRef idx="3">
            <a:schemeClr val="accent3"/>
          </a:effectRef>
          <a:fontRef idx="minor">
            <a:schemeClr val="lt1"/>
          </a:fontRef>
        </dgm:style>
      </dgm:prSet>
      <dgm:spPr/>
      <dgm:t>
        <a:bodyPr/>
        <a:lstStyle/>
        <a:p>
          <a:r>
            <a:rPr lang="en-US" sz="1800" dirty="0" smtClean="0"/>
            <a:t>Persona</a:t>
          </a:r>
          <a:endParaRPr lang="ru-RU" sz="1800" dirty="0"/>
        </a:p>
      </dgm:t>
    </dgm:pt>
    <dgm:pt modelId="{95392B31-5F37-44D3-9774-4DE525921AF3}" type="sibTrans" cxnId="{00E36347-A237-4449-A900-50A252578DD5}">
      <dgm:prSet/>
      <dgm:spPr/>
      <dgm:t>
        <a:bodyPr/>
        <a:lstStyle/>
        <a:p>
          <a:endParaRPr lang="ru-RU"/>
        </a:p>
      </dgm:t>
    </dgm:pt>
    <dgm:pt modelId="{A7B86A16-E19F-42A7-BD5D-CCD4ADBAC4BA}" type="parTrans" cxnId="{00E36347-A237-4449-A900-50A252578DD5}">
      <dgm:prSet/>
      <dgm:spPr/>
      <dgm:t>
        <a:bodyPr/>
        <a:lstStyle/>
        <a:p>
          <a:endParaRPr lang="ru-RU"/>
        </a:p>
      </dgm:t>
    </dgm:pt>
    <dgm:pt modelId="{3B973B56-8501-4E47-A3E5-6B01FBE9BA17}" type="pres">
      <dgm:prSet presAssocID="{2BBAB55F-164A-40CF-9C9F-20BD5353369E}" presName="Name0" presStyleCnt="0">
        <dgm:presLayoutVars>
          <dgm:chMax val="1"/>
          <dgm:dir/>
          <dgm:animLvl val="ctr"/>
          <dgm:resizeHandles val="exact"/>
        </dgm:presLayoutVars>
      </dgm:prSet>
      <dgm:spPr/>
      <dgm:t>
        <a:bodyPr/>
        <a:lstStyle/>
        <a:p>
          <a:endParaRPr lang="ru-RU"/>
        </a:p>
      </dgm:t>
    </dgm:pt>
    <dgm:pt modelId="{03E6CB8F-D39B-4D50-BEAB-0E492BD1448A}" type="pres">
      <dgm:prSet presAssocID="{33C8D67A-7396-4BD0-845E-A84E8C65D623}" presName="centerShape" presStyleLbl="node0" presStyleIdx="0" presStyleCnt="1"/>
      <dgm:spPr/>
      <dgm:t>
        <a:bodyPr/>
        <a:lstStyle/>
        <a:p>
          <a:endParaRPr lang="ru-RU"/>
        </a:p>
      </dgm:t>
    </dgm:pt>
    <dgm:pt modelId="{9FEF6A90-26AF-4DD2-A37C-80837454FBE8}" type="pres">
      <dgm:prSet presAssocID="{2DCD46A0-D4FB-4E34-BF57-FA5948F3D112}" presName="node" presStyleLbl="node1" presStyleIdx="0" presStyleCnt="2" custScaleX="117884" custScaleY="96105">
        <dgm:presLayoutVars>
          <dgm:bulletEnabled val="1"/>
        </dgm:presLayoutVars>
      </dgm:prSet>
      <dgm:spPr/>
      <dgm:t>
        <a:bodyPr/>
        <a:lstStyle/>
        <a:p>
          <a:endParaRPr lang="ru-RU"/>
        </a:p>
      </dgm:t>
    </dgm:pt>
    <dgm:pt modelId="{863D970A-D9CF-453D-898B-38CF5F898A69}" type="pres">
      <dgm:prSet presAssocID="{2DCD46A0-D4FB-4E34-BF57-FA5948F3D112}" presName="dummy" presStyleCnt="0"/>
      <dgm:spPr/>
      <dgm:t>
        <a:bodyPr/>
        <a:lstStyle/>
        <a:p>
          <a:endParaRPr lang="ru-RU"/>
        </a:p>
      </dgm:t>
    </dgm:pt>
    <dgm:pt modelId="{85FD19E7-2DE6-4222-B8D2-CE29A51061FC}" type="pres">
      <dgm:prSet presAssocID="{ADE89069-E700-41E0-BFEA-AE73D315F7D9}" presName="sibTrans" presStyleLbl="sibTrans2D1" presStyleIdx="0" presStyleCnt="2"/>
      <dgm:spPr/>
      <dgm:t>
        <a:bodyPr/>
        <a:lstStyle/>
        <a:p>
          <a:endParaRPr lang="ru-RU"/>
        </a:p>
      </dgm:t>
    </dgm:pt>
    <dgm:pt modelId="{820C30DA-5696-442C-944A-EBD743F418B7}" type="pres">
      <dgm:prSet presAssocID="{7D860E39-068B-48C6-B782-94182CAAD2E0}" presName="node" presStyleLbl="node1" presStyleIdx="1" presStyleCnt="2" custScaleX="117884" custScaleY="108313">
        <dgm:presLayoutVars>
          <dgm:bulletEnabled val="1"/>
        </dgm:presLayoutVars>
      </dgm:prSet>
      <dgm:spPr/>
      <dgm:t>
        <a:bodyPr/>
        <a:lstStyle/>
        <a:p>
          <a:endParaRPr lang="ru-RU"/>
        </a:p>
      </dgm:t>
    </dgm:pt>
    <dgm:pt modelId="{EABF35E1-1750-4797-BDCB-2D3DCC1416F4}" type="pres">
      <dgm:prSet presAssocID="{7D860E39-068B-48C6-B782-94182CAAD2E0}" presName="dummy" presStyleCnt="0"/>
      <dgm:spPr/>
      <dgm:t>
        <a:bodyPr/>
        <a:lstStyle/>
        <a:p>
          <a:endParaRPr lang="ru-RU"/>
        </a:p>
      </dgm:t>
    </dgm:pt>
    <dgm:pt modelId="{5BDBE9E0-A932-4D95-9AB9-8CF2DA159943}" type="pres">
      <dgm:prSet presAssocID="{95392B31-5F37-44D3-9774-4DE525921AF3}" presName="sibTrans" presStyleLbl="sibTrans2D1" presStyleIdx="1" presStyleCnt="2"/>
      <dgm:spPr/>
      <dgm:t>
        <a:bodyPr/>
        <a:lstStyle/>
        <a:p>
          <a:endParaRPr lang="ru-RU"/>
        </a:p>
      </dgm:t>
    </dgm:pt>
  </dgm:ptLst>
  <dgm:cxnLst>
    <dgm:cxn modelId="{00E36347-A237-4449-A900-50A252578DD5}" srcId="{33C8D67A-7396-4BD0-845E-A84E8C65D623}" destId="{7D860E39-068B-48C6-B782-94182CAAD2E0}" srcOrd="1" destOrd="0" parTransId="{A7B86A16-E19F-42A7-BD5D-CCD4ADBAC4BA}" sibTransId="{95392B31-5F37-44D3-9774-4DE525921AF3}"/>
    <dgm:cxn modelId="{C8252E5D-4174-4C9D-9F74-A64CE467EB43}" type="presOf" srcId="{33C8D67A-7396-4BD0-845E-A84E8C65D623}" destId="{03E6CB8F-D39B-4D50-BEAB-0E492BD1448A}" srcOrd="0" destOrd="0" presId="urn:microsoft.com/office/officeart/2005/8/layout/radial6"/>
    <dgm:cxn modelId="{464ABA03-6ABE-4D7B-A113-E7B45033A28A}" type="presOf" srcId="{ADE89069-E700-41E0-BFEA-AE73D315F7D9}" destId="{85FD19E7-2DE6-4222-B8D2-CE29A51061FC}" srcOrd="0" destOrd="0" presId="urn:microsoft.com/office/officeart/2005/8/layout/radial6"/>
    <dgm:cxn modelId="{2FE3D071-8B10-4459-98C2-7D7B769830C0}" srcId="{2BBAB55F-164A-40CF-9C9F-20BD5353369E}" destId="{33C8D67A-7396-4BD0-845E-A84E8C65D623}" srcOrd="0" destOrd="0" parTransId="{41C13C47-2B46-41DD-93FF-D497F00D040D}" sibTransId="{1CA0983B-E9B8-4561-9FB7-68D059701926}"/>
    <dgm:cxn modelId="{8B53F0ED-76BE-4998-B202-3F78A565B3F8}" type="presOf" srcId="{2DCD46A0-D4FB-4E34-BF57-FA5948F3D112}" destId="{9FEF6A90-26AF-4DD2-A37C-80837454FBE8}" srcOrd="0" destOrd="0" presId="urn:microsoft.com/office/officeart/2005/8/layout/radial6"/>
    <dgm:cxn modelId="{C304E382-9F5A-4D97-8A39-87A2934FDE11}" type="presOf" srcId="{7D860E39-068B-48C6-B782-94182CAAD2E0}" destId="{820C30DA-5696-442C-944A-EBD743F418B7}" srcOrd="0" destOrd="0" presId="urn:microsoft.com/office/officeart/2005/8/layout/radial6"/>
    <dgm:cxn modelId="{7DFF64F8-D012-4D14-8B01-3479A285EA33}" type="presOf" srcId="{2BBAB55F-164A-40CF-9C9F-20BD5353369E}" destId="{3B973B56-8501-4E47-A3E5-6B01FBE9BA17}" srcOrd="0" destOrd="0" presId="urn:microsoft.com/office/officeart/2005/8/layout/radial6"/>
    <dgm:cxn modelId="{C446820A-FB2E-4A3C-94F7-561751D2E3C2}" srcId="{33C8D67A-7396-4BD0-845E-A84E8C65D623}" destId="{2DCD46A0-D4FB-4E34-BF57-FA5948F3D112}" srcOrd="0" destOrd="0" parTransId="{CE774896-3D22-4C22-8E11-38A44644B382}" sibTransId="{ADE89069-E700-41E0-BFEA-AE73D315F7D9}"/>
    <dgm:cxn modelId="{BB7D3F50-E13C-41AE-8320-354D8621C817}" type="presOf" srcId="{95392B31-5F37-44D3-9774-4DE525921AF3}" destId="{5BDBE9E0-A932-4D95-9AB9-8CF2DA159943}" srcOrd="0" destOrd="0" presId="urn:microsoft.com/office/officeart/2005/8/layout/radial6"/>
    <dgm:cxn modelId="{A5FFD1FB-E79D-4D33-8646-3A19F7AE4F5F}" type="presParOf" srcId="{3B973B56-8501-4E47-A3E5-6B01FBE9BA17}" destId="{03E6CB8F-D39B-4D50-BEAB-0E492BD1448A}" srcOrd="0" destOrd="0" presId="urn:microsoft.com/office/officeart/2005/8/layout/radial6"/>
    <dgm:cxn modelId="{FE0BFD53-A306-422E-9064-A5ED60BCF710}" type="presParOf" srcId="{3B973B56-8501-4E47-A3E5-6B01FBE9BA17}" destId="{9FEF6A90-26AF-4DD2-A37C-80837454FBE8}" srcOrd="1" destOrd="0" presId="urn:microsoft.com/office/officeart/2005/8/layout/radial6"/>
    <dgm:cxn modelId="{319F8666-B00C-4E03-A36D-DA262B919727}" type="presParOf" srcId="{3B973B56-8501-4E47-A3E5-6B01FBE9BA17}" destId="{863D970A-D9CF-453D-898B-38CF5F898A69}" srcOrd="2" destOrd="0" presId="urn:microsoft.com/office/officeart/2005/8/layout/radial6"/>
    <dgm:cxn modelId="{A836EACA-14EF-45BD-8C08-8B343BFEA058}" type="presParOf" srcId="{3B973B56-8501-4E47-A3E5-6B01FBE9BA17}" destId="{85FD19E7-2DE6-4222-B8D2-CE29A51061FC}" srcOrd="3" destOrd="0" presId="urn:microsoft.com/office/officeart/2005/8/layout/radial6"/>
    <dgm:cxn modelId="{24E29358-B178-4947-842D-3EB6F6BE7ACE}" type="presParOf" srcId="{3B973B56-8501-4E47-A3E5-6B01FBE9BA17}" destId="{820C30DA-5696-442C-944A-EBD743F418B7}" srcOrd="4" destOrd="0" presId="urn:microsoft.com/office/officeart/2005/8/layout/radial6"/>
    <dgm:cxn modelId="{CBABDB1F-7317-4BDA-8216-56C794AFD511}" type="presParOf" srcId="{3B973B56-8501-4E47-A3E5-6B01FBE9BA17}" destId="{EABF35E1-1750-4797-BDCB-2D3DCC1416F4}" srcOrd="5" destOrd="0" presId="urn:microsoft.com/office/officeart/2005/8/layout/radial6"/>
    <dgm:cxn modelId="{192213C3-3D6E-43DA-AB29-4489A7ED0D66}" type="presParOf" srcId="{3B973B56-8501-4E47-A3E5-6B01FBE9BA17}" destId="{5BDBE9E0-A932-4D95-9AB9-8CF2DA159943}"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0B209D-A9DF-4E4B-96CA-A55CECA277B9}" type="doc">
      <dgm:prSet loTypeId="urn:microsoft.com/office/officeart/2005/8/layout/arrow1" loCatId="process" qsTypeId="urn:microsoft.com/office/officeart/2005/8/quickstyle/simple5" qsCatId="simple" csTypeId="urn:microsoft.com/office/officeart/2005/8/colors/colorful4" csCatId="colorful" phldr="1"/>
      <dgm:spPr/>
      <dgm:t>
        <a:bodyPr/>
        <a:lstStyle/>
        <a:p>
          <a:endParaRPr lang="ru-RU"/>
        </a:p>
      </dgm:t>
    </dgm:pt>
    <dgm:pt modelId="{45C0EBBC-808E-4BCA-A163-A05EE51C7398}">
      <dgm:prSet phldrT="[Текст]"/>
      <dgm:spPr/>
      <dgm:t>
        <a:bodyPr/>
        <a:lstStyle/>
        <a:p>
          <a:r>
            <a:rPr lang="en-US" dirty="0" smtClean="0"/>
            <a:t>Homo</a:t>
          </a:r>
          <a:r>
            <a:rPr lang="ru-RU" dirty="0" smtClean="0"/>
            <a:t/>
          </a:r>
          <a:br>
            <a:rPr lang="ru-RU" dirty="0" smtClean="0"/>
          </a:br>
          <a:r>
            <a:rPr lang="ru-RU" dirty="0" smtClean="0"/>
            <a:t>(человек)</a:t>
          </a:r>
          <a:endParaRPr lang="ru-RU" dirty="0"/>
        </a:p>
      </dgm:t>
    </dgm:pt>
    <dgm:pt modelId="{53C248D9-EEF4-48DF-AA54-38918A294A04}" type="parTrans" cxnId="{8F2AADBB-73D2-4833-BBDF-91407D4AD7BC}">
      <dgm:prSet/>
      <dgm:spPr/>
      <dgm:t>
        <a:bodyPr/>
        <a:lstStyle/>
        <a:p>
          <a:endParaRPr lang="ru-RU"/>
        </a:p>
      </dgm:t>
    </dgm:pt>
    <dgm:pt modelId="{C872D33C-1DDF-4688-9DBD-49F13D19116D}" type="sibTrans" cxnId="{8F2AADBB-73D2-4833-BBDF-91407D4AD7BC}">
      <dgm:prSet/>
      <dgm:spPr/>
      <dgm:t>
        <a:bodyPr/>
        <a:lstStyle/>
        <a:p>
          <a:endParaRPr lang="ru-RU"/>
        </a:p>
      </dgm:t>
    </dgm:pt>
    <dgm:pt modelId="{019BC4F8-7D40-4093-9AEC-F869A5E8F80A}">
      <dgm:prSet phldrT="[Текст]"/>
      <dgm:spPr/>
      <dgm:t>
        <a:bodyPr/>
        <a:lstStyle/>
        <a:p>
          <a:r>
            <a:rPr lang="en-US" dirty="0" smtClean="0"/>
            <a:t>Persona</a:t>
          </a:r>
          <a:r>
            <a:rPr lang="ru-RU" dirty="0" smtClean="0"/>
            <a:t/>
          </a:r>
          <a:br>
            <a:rPr lang="ru-RU" dirty="0" smtClean="0"/>
          </a:br>
          <a:r>
            <a:rPr lang="ru-RU" dirty="0" smtClean="0"/>
            <a:t>(лицо)</a:t>
          </a:r>
          <a:endParaRPr lang="ru-RU" dirty="0"/>
        </a:p>
      </dgm:t>
    </dgm:pt>
    <dgm:pt modelId="{5B440814-58AB-4A3D-95B7-CE8D7CCD21F2}" type="parTrans" cxnId="{353430D6-6E77-4BDB-A5A6-2E6294E062F4}">
      <dgm:prSet/>
      <dgm:spPr/>
      <dgm:t>
        <a:bodyPr/>
        <a:lstStyle/>
        <a:p>
          <a:endParaRPr lang="ru-RU"/>
        </a:p>
      </dgm:t>
    </dgm:pt>
    <dgm:pt modelId="{1534B5F5-28BA-46DA-89F5-11945E50DC1B}" type="sibTrans" cxnId="{353430D6-6E77-4BDB-A5A6-2E6294E062F4}">
      <dgm:prSet/>
      <dgm:spPr/>
      <dgm:t>
        <a:bodyPr/>
        <a:lstStyle/>
        <a:p>
          <a:endParaRPr lang="ru-RU"/>
        </a:p>
      </dgm:t>
    </dgm:pt>
    <dgm:pt modelId="{2438726D-89FD-4F2E-BB74-486A115C61BE}" type="pres">
      <dgm:prSet presAssocID="{350B209D-A9DF-4E4B-96CA-A55CECA277B9}" presName="cycle" presStyleCnt="0">
        <dgm:presLayoutVars>
          <dgm:dir/>
          <dgm:resizeHandles val="exact"/>
        </dgm:presLayoutVars>
      </dgm:prSet>
      <dgm:spPr/>
      <dgm:t>
        <a:bodyPr/>
        <a:lstStyle/>
        <a:p>
          <a:endParaRPr lang="ru-RU"/>
        </a:p>
      </dgm:t>
    </dgm:pt>
    <dgm:pt modelId="{DEB7CCDD-9B0D-42A9-8EEA-12CF977A8A03}" type="pres">
      <dgm:prSet presAssocID="{45C0EBBC-808E-4BCA-A163-A05EE51C7398}" presName="arrow" presStyleLbl="node1" presStyleIdx="0" presStyleCnt="2" custRadScaleRad="99430" custRadScaleInc="2">
        <dgm:presLayoutVars>
          <dgm:bulletEnabled val="1"/>
        </dgm:presLayoutVars>
      </dgm:prSet>
      <dgm:spPr/>
      <dgm:t>
        <a:bodyPr/>
        <a:lstStyle/>
        <a:p>
          <a:endParaRPr lang="ru-RU"/>
        </a:p>
      </dgm:t>
    </dgm:pt>
    <dgm:pt modelId="{5748A256-DE02-4A64-AABF-F190BB3BB959}" type="pres">
      <dgm:prSet presAssocID="{019BC4F8-7D40-4093-9AEC-F869A5E8F80A}" presName="arrow" presStyleLbl="node1" presStyleIdx="1" presStyleCnt="2">
        <dgm:presLayoutVars>
          <dgm:bulletEnabled val="1"/>
        </dgm:presLayoutVars>
      </dgm:prSet>
      <dgm:spPr/>
      <dgm:t>
        <a:bodyPr/>
        <a:lstStyle/>
        <a:p>
          <a:endParaRPr lang="ru-RU"/>
        </a:p>
      </dgm:t>
    </dgm:pt>
  </dgm:ptLst>
  <dgm:cxnLst>
    <dgm:cxn modelId="{8F2AADBB-73D2-4833-BBDF-91407D4AD7BC}" srcId="{350B209D-A9DF-4E4B-96CA-A55CECA277B9}" destId="{45C0EBBC-808E-4BCA-A163-A05EE51C7398}" srcOrd="0" destOrd="0" parTransId="{53C248D9-EEF4-48DF-AA54-38918A294A04}" sibTransId="{C872D33C-1DDF-4688-9DBD-49F13D19116D}"/>
    <dgm:cxn modelId="{353430D6-6E77-4BDB-A5A6-2E6294E062F4}" srcId="{350B209D-A9DF-4E4B-96CA-A55CECA277B9}" destId="{019BC4F8-7D40-4093-9AEC-F869A5E8F80A}" srcOrd="1" destOrd="0" parTransId="{5B440814-58AB-4A3D-95B7-CE8D7CCD21F2}" sibTransId="{1534B5F5-28BA-46DA-89F5-11945E50DC1B}"/>
    <dgm:cxn modelId="{3A82AD47-69EC-4CB0-808C-E970D92C8BED}" type="presOf" srcId="{019BC4F8-7D40-4093-9AEC-F869A5E8F80A}" destId="{5748A256-DE02-4A64-AABF-F190BB3BB959}" srcOrd="0" destOrd="0" presId="urn:microsoft.com/office/officeart/2005/8/layout/arrow1"/>
    <dgm:cxn modelId="{DCF81246-C416-4141-B3B0-91389AB3D425}" type="presOf" srcId="{45C0EBBC-808E-4BCA-A163-A05EE51C7398}" destId="{DEB7CCDD-9B0D-42A9-8EEA-12CF977A8A03}" srcOrd="0" destOrd="0" presId="urn:microsoft.com/office/officeart/2005/8/layout/arrow1"/>
    <dgm:cxn modelId="{71E4E4FD-FE0C-440D-9C63-C49C5AF4A5BC}" type="presOf" srcId="{350B209D-A9DF-4E4B-96CA-A55CECA277B9}" destId="{2438726D-89FD-4F2E-BB74-486A115C61BE}" srcOrd="0" destOrd="0" presId="urn:microsoft.com/office/officeart/2005/8/layout/arrow1"/>
    <dgm:cxn modelId="{6F5FAA3C-D97B-4CC6-A7CA-5C85DC9EADC3}" type="presParOf" srcId="{2438726D-89FD-4F2E-BB74-486A115C61BE}" destId="{DEB7CCDD-9B0D-42A9-8EEA-12CF977A8A03}" srcOrd="0" destOrd="0" presId="urn:microsoft.com/office/officeart/2005/8/layout/arrow1"/>
    <dgm:cxn modelId="{3C68AEDA-1CDC-41A2-8D80-3D48AA6D866B}" type="presParOf" srcId="{2438726D-89FD-4F2E-BB74-486A115C61BE}" destId="{5748A256-DE02-4A64-AABF-F190BB3BB959}"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BBAB55F-164A-40CF-9C9F-20BD5353369E}" type="doc">
      <dgm:prSet loTypeId="urn:microsoft.com/office/officeart/2005/8/layout/radial6" loCatId="relationship" qsTypeId="urn:microsoft.com/office/officeart/2005/8/quickstyle/simple5" qsCatId="simple" csTypeId="urn:microsoft.com/office/officeart/2005/8/colors/accent1_2" csCatId="accent1" phldr="1"/>
      <dgm:spPr/>
      <dgm:t>
        <a:bodyPr/>
        <a:lstStyle/>
        <a:p>
          <a:endParaRPr lang="ru-RU"/>
        </a:p>
      </dgm:t>
    </dgm:pt>
    <dgm:pt modelId="{33C8D67A-7396-4BD0-845E-A84E8C65D623}">
      <dgm:prSet phldrT="[Текст]"/>
      <dgm:spPr/>
      <dgm:t>
        <a:bodyPr/>
        <a:lstStyle/>
        <a:p>
          <a:r>
            <a:rPr lang="en-US" dirty="0" smtClean="0"/>
            <a:t>Caput</a:t>
          </a:r>
          <a:endParaRPr lang="ru-RU" dirty="0"/>
        </a:p>
      </dgm:t>
    </dgm:pt>
    <dgm:pt modelId="{41C13C47-2B46-41DD-93FF-D497F00D040D}" type="parTrans" cxnId="{2FE3D071-8B10-4459-98C2-7D7B769830C0}">
      <dgm:prSet/>
      <dgm:spPr/>
      <dgm:t>
        <a:bodyPr/>
        <a:lstStyle/>
        <a:p>
          <a:endParaRPr lang="ru-RU"/>
        </a:p>
      </dgm:t>
    </dgm:pt>
    <dgm:pt modelId="{1CA0983B-E9B8-4561-9FB7-68D059701926}" type="sibTrans" cxnId="{2FE3D071-8B10-4459-98C2-7D7B769830C0}">
      <dgm:prSet/>
      <dgm:spPr/>
      <dgm:t>
        <a:bodyPr/>
        <a:lstStyle/>
        <a:p>
          <a:endParaRPr lang="ru-RU"/>
        </a:p>
      </dgm:t>
    </dgm:pt>
    <dgm:pt modelId="{2DCD46A0-D4FB-4E34-BF57-FA5948F3D112}">
      <dgm:prSet phldrT="[Текст]" custT="1"/>
      <dgm:spPr>
        <a:solidFill>
          <a:schemeClr val="bg2"/>
        </a:solidFill>
      </dgm:spPr>
      <dgm:t>
        <a:bodyPr/>
        <a:lstStyle/>
        <a:p>
          <a:r>
            <a:rPr lang="en-US" sz="1800" dirty="0" smtClean="0"/>
            <a:t>Homo</a:t>
          </a:r>
          <a:endParaRPr lang="ru-RU" sz="1800" dirty="0"/>
        </a:p>
      </dgm:t>
    </dgm:pt>
    <dgm:pt modelId="{CE774896-3D22-4C22-8E11-38A44644B382}" type="parTrans" cxnId="{C446820A-FB2E-4A3C-94F7-561751D2E3C2}">
      <dgm:prSet/>
      <dgm:spPr/>
      <dgm:t>
        <a:bodyPr/>
        <a:lstStyle/>
        <a:p>
          <a:endParaRPr lang="ru-RU"/>
        </a:p>
      </dgm:t>
    </dgm:pt>
    <dgm:pt modelId="{ADE89069-E700-41E0-BFEA-AE73D315F7D9}" type="sibTrans" cxnId="{C446820A-FB2E-4A3C-94F7-561751D2E3C2}">
      <dgm:prSet/>
      <dgm:spPr/>
      <dgm:t>
        <a:bodyPr/>
        <a:lstStyle/>
        <a:p>
          <a:endParaRPr lang="ru-RU"/>
        </a:p>
      </dgm:t>
    </dgm:pt>
    <dgm:pt modelId="{7D860E39-068B-48C6-B782-94182CAAD2E0}">
      <dgm:prSet phldrT="[Текст]" custT="1"/>
      <dgm:spPr/>
      <dgm:t>
        <a:bodyPr/>
        <a:lstStyle/>
        <a:p>
          <a:r>
            <a:rPr lang="en-US" sz="1400" dirty="0" smtClean="0"/>
            <a:t>Persona</a:t>
          </a:r>
          <a:endParaRPr lang="ru-RU" sz="1400" dirty="0"/>
        </a:p>
      </dgm:t>
    </dgm:pt>
    <dgm:pt modelId="{95392B31-5F37-44D3-9774-4DE525921AF3}" type="sibTrans" cxnId="{00E36347-A237-4449-A900-50A252578DD5}">
      <dgm:prSet/>
      <dgm:spPr/>
      <dgm:t>
        <a:bodyPr/>
        <a:lstStyle/>
        <a:p>
          <a:endParaRPr lang="ru-RU"/>
        </a:p>
      </dgm:t>
    </dgm:pt>
    <dgm:pt modelId="{A7B86A16-E19F-42A7-BD5D-CCD4ADBAC4BA}" type="parTrans" cxnId="{00E36347-A237-4449-A900-50A252578DD5}">
      <dgm:prSet/>
      <dgm:spPr/>
      <dgm:t>
        <a:bodyPr/>
        <a:lstStyle/>
        <a:p>
          <a:endParaRPr lang="ru-RU"/>
        </a:p>
      </dgm:t>
    </dgm:pt>
    <dgm:pt modelId="{3B973B56-8501-4E47-A3E5-6B01FBE9BA17}" type="pres">
      <dgm:prSet presAssocID="{2BBAB55F-164A-40CF-9C9F-20BD5353369E}" presName="Name0" presStyleCnt="0">
        <dgm:presLayoutVars>
          <dgm:chMax val="1"/>
          <dgm:dir/>
          <dgm:animLvl val="ctr"/>
          <dgm:resizeHandles val="exact"/>
        </dgm:presLayoutVars>
      </dgm:prSet>
      <dgm:spPr/>
      <dgm:t>
        <a:bodyPr/>
        <a:lstStyle/>
        <a:p>
          <a:endParaRPr lang="ru-RU"/>
        </a:p>
      </dgm:t>
    </dgm:pt>
    <dgm:pt modelId="{03E6CB8F-D39B-4D50-BEAB-0E492BD1448A}" type="pres">
      <dgm:prSet presAssocID="{33C8D67A-7396-4BD0-845E-A84E8C65D623}" presName="centerShape" presStyleLbl="node0" presStyleIdx="0" presStyleCnt="1"/>
      <dgm:spPr/>
      <dgm:t>
        <a:bodyPr/>
        <a:lstStyle/>
        <a:p>
          <a:endParaRPr lang="ru-RU"/>
        </a:p>
      </dgm:t>
    </dgm:pt>
    <dgm:pt modelId="{9FEF6A90-26AF-4DD2-A37C-80837454FBE8}" type="pres">
      <dgm:prSet presAssocID="{2DCD46A0-D4FB-4E34-BF57-FA5948F3D112}" presName="node" presStyleLbl="node1" presStyleIdx="0" presStyleCnt="2" custScaleX="117884" custScaleY="96105">
        <dgm:presLayoutVars>
          <dgm:bulletEnabled val="1"/>
        </dgm:presLayoutVars>
      </dgm:prSet>
      <dgm:spPr/>
      <dgm:t>
        <a:bodyPr/>
        <a:lstStyle/>
        <a:p>
          <a:endParaRPr lang="ru-RU"/>
        </a:p>
      </dgm:t>
    </dgm:pt>
    <dgm:pt modelId="{863D970A-D9CF-453D-898B-38CF5F898A69}" type="pres">
      <dgm:prSet presAssocID="{2DCD46A0-D4FB-4E34-BF57-FA5948F3D112}" presName="dummy" presStyleCnt="0"/>
      <dgm:spPr/>
      <dgm:t>
        <a:bodyPr/>
        <a:lstStyle/>
        <a:p>
          <a:endParaRPr lang="ru-RU"/>
        </a:p>
      </dgm:t>
    </dgm:pt>
    <dgm:pt modelId="{85FD19E7-2DE6-4222-B8D2-CE29A51061FC}" type="pres">
      <dgm:prSet presAssocID="{ADE89069-E700-41E0-BFEA-AE73D315F7D9}" presName="sibTrans" presStyleLbl="sibTrans2D1" presStyleIdx="0" presStyleCnt="2"/>
      <dgm:spPr/>
      <dgm:t>
        <a:bodyPr/>
        <a:lstStyle/>
        <a:p>
          <a:endParaRPr lang="ru-RU"/>
        </a:p>
      </dgm:t>
    </dgm:pt>
    <dgm:pt modelId="{820C30DA-5696-442C-944A-EBD743F418B7}" type="pres">
      <dgm:prSet presAssocID="{7D860E39-068B-48C6-B782-94182CAAD2E0}" presName="node" presStyleLbl="node1" presStyleIdx="1" presStyleCnt="2" custScaleX="117884" custScaleY="108313">
        <dgm:presLayoutVars>
          <dgm:bulletEnabled val="1"/>
        </dgm:presLayoutVars>
      </dgm:prSet>
      <dgm:spPr/>
      <dgm:t>
        <a:bodyPr/>
        <a:lstStyle/>
        <a:p>
          <a:endParaRPr lang="ru-RU"/>
        </a:p>
      </dgm:t>
    </dgm:pt>
    <dgm:pt modelId="{EABF35E1-1750-4797-BDCB-2D3DCC1416F4}" type="pres">
      <dgm:prSet presAssocID="{7D860E39-068B-48C6-B782-94182CAAD2E0}" presName="dummy" presStyleCnt="0"/>
      <dgm:spPr/>
      <dgm:t>
        <a:bodyPr/>
        <a:lstStyle/>
        <a:p>
          <a:endParaRPr lang="ru-RU"/>
        </a:p>
      </dgm:t>
    </dgm:pt>
    <dgm:pt modelId="{5BDBE9E0-A932-4D95-9AB9-8CF2DA159943}" type="pres">
      <dgm:prSet presAssocID="{95392B31-5F37-44D3-9774-4DE525921AF3}" presName="sibTrans" presStyleLbl="sibTrans2D1" presStyleIdx="1" presStyleCnt="2"/>
      <dgm:spPr/>
      <dgm:t>
        <a:bodyPr/>
        <a:lstStyle/>
        <a:p>
          <a:endParaRPr lang="ru-RU"/>
        </a:p>
      </dgm:t>
    </dgm:pt>
  </dgm:ptLst>
  <dgm:cxnLst>
    <dgm:cxn modelId="{26B7D9B7-349D-437C-8907-5312D294739D}" type="presOf" srcId="{ADE89069-E700-41E0-BFEA-AE73D315F7D9}" destId="{85FD19E7-2DE6-4222-B8D2-CE29A51061FC}" srcOrd="0" destOrd="0" presId="urn:microsoft.com/office/officeart/2005/8/layout/radial6"/>
    <dgm:cxn modelId="{00E36347-A237-4449-A900-50A252578DD5}" srcId="{33C8D67A-7396-4BD0-845E-A84E8C65D623}" destId="{7D860E39-068B-48C6-B782-94182CAAD2E0}" srcOrd="1" destOrd="0" parTransId="{A7B86A16-E19F-42A7-BD5D-CCD4ADBAC4BA}" sibTransId="{95392B31-5F37-44D3-9774-4DE525921AF3}"/>
    <dgm:cxn modelId="{C446820A-FB2E-4A3C-94F7-561751D2E3C2}" srcId="{33C8D67A-7396-4BD0-845E-A84E8C65D623}" destId="{2DCD46A0-D4FB-4E34-BF57-FA5948F3D112}" srcOrd="0" destOrd="0" parTransId="{CE774896-3D22-4C22-8E11-38A44644B382}" sibTransId="{ADE89069-E700-41E0-BFEA-AE73D315F7D9}"/>
    <dgm:cxn modelId="{BA319B9A-7A7C-42C0-9F90-138F9F66B541}" type="presOf" srcId="{7D860E39-068B-48C6-B782-94182CAAD2E0}" destId="{820C30DA-5696-442C-944A-EBD743F418B7}" srcOrd="0" destOrd="0" presId="urn:microsoft.com/office/officeart/2005/8/layout/radial6"/>
    <dgm:cxn modelId="{2FE3D071-8B10-4459-98C2-7D7B769830C0}" srcId="{2BBAB55F-164A-40CF-9C9F-20BD5353369E}" destId="{33C8D67A-7396-4BD0-845E-A84E8C65D623}" srcOrd="0" destOrd="0" parTransId="{41C13C47-2B46-41DD-93FF-D497F00D040D}" sibTransId="{1CA0983B-E9B8-4561-9FB7-68D059701926}"/>
    <dgm:cxn modelId="{B076209C-F90F-40AE-9287-240E31737F46}" type="presOf" srcId="{2BBAB55F-164A-40CF-9C9F-20BD5353369E}" destId="{3B973B56-8501-4E47-A3E5-6B01FBE9BA17}" srcOrd="0" destOrd="0" presId="urn:microsoft.com/office/officeart/2005/8/layout/radial6"/>
    <dgm:cxn modelId="{0C2AF83B-5CA8-4458-B628-D845449469FB}" type="presOf" srcId="{2DCD46A0-D4FB-4E34-BF57-FA5948F3D112}" destId="{9FEF6A90-26AF-4DD2-A37C-80837454FBE8}" srcOrd="0" destOrd="0" presId="urn:microsoft.com/office/officeart/2005/8/layout/radial6"/>
    <dgm:cxn modelId="{666EA8B5-B532-40D1-95BC-27793AB89C24}" type="presOf" srcId="{95392B31-5F37-44D3-9774-4DE525921AF3}" destId="{5BDBE9E0-A932-4D95-9AB9-8CF2DA159943}" srcOrd="0" destOrd="0" presId="urn:microsoft.com/office/officeart/2005/8/layout/radial6"/>
    <dgm:cxn modelId="{AFD2FC74-F325-46E9-90D2-E356CE80A49A}" type="presOf" srcId="{33C8D67A-7396-4BD0-845E-A84E8C65D623}" destId="{03E6CB8F-D39B-4D50-BEAB-0E492BD1448A}" srcOrd="0" destOrd="0" presId="urn:microsoft.com/office/officeart/2005/8/layout/radial6"/>
    <dgm:cxn modelId="{A3CC0D3F-5A46-4066-8C4A-DA75DDAA6D14}" type="presParOf" srcId="{3B973B56-8501-4E47-A3E5-6B01FBE9BA17}" destId="{03E6CB8F-D39B-4D50-BEAB-0E492BD1448A}" srcOrd="0" destOrd="0" presId="urn:microsoft.com/office/officeart/2005/8/layout/radial6"/>
    <dgm:cxn modelId="{AABF0AA3-FBA3-452D-8ED3-F578B4C33D52}" type="presParOf" srcId="{3B973B56-8501-4E47-A3E5-6B01FBE9BA17}" destId="{9FEF6A90-26AF-4DD2-A37C-80837454FBE8}" srcOrd="1" destOrd="0" presId="urn:microsoft.com/office/officeart/2005/8/layout/radial6"/>
    <dgm:cxn modelId="{E4D5A186-2364-403D-972C-5F4DA99A20C8}" type="presParOf" srcId="{3B973B56-8501-4E47-A3E5-6B01FBE9BA17}" destId="{863D970A-D9CF-453D-898B-38CF5F898A69}" srcOrd="2" destOrd="0" presId="urn:microsoft.com/office/officeart/2005/8/layout/radial6"/>
    <dgm:cxn modelId="{90BA6689-A553-4EA9-99A6-79152DF06091}" type="presParOf" srcId="{3B973B56-8501-4E47-A3E5-6B01FBE9BA17}" destId="{85FD19E7-2DE6-4222-B8D2-CE29A51061FC}" srcOrd="3" destOrd="0" presId="urn:microsoft.com/office/officeart/2005/8/layout/radial6"/>
    <dgm:cxn modelId="{698217DF-E2B7-466E-B6C6-610626E09B66}" type="presParOf" srcId="{3B973B56-8501-4E47-A3E5-6B01FBE9BA17}" destId="{820C30DA-5696-442C-944A-EBD743F418B7}" srcOrd="4" destOrd="0" presId="urn:microsoft.com/office/officeart/2005/8/layout/radial6"/>
    <dgm:cxn modelId="{D5B40D7F-A597-4EB2-AB88-F0AEC31274FA}" type="presParOf" srcId="{3B973B56-8501-4E47-A3E5-6B01FBE9BA17}" destId="{EABF35E1-1750-4797-BDCB-2D3DCC1416F4}" srcOrd="5" destOrd="0" presId="urn:microsoft.com/office/officeart/2005/8/layout/radial6"/>
    <dgm:cxn modelId="{86EA8140-84CB-49CB-81A2-958BCB3B3F24}" type="presParOf" srcId="{3B973B56-8501-4E47-A3E5-6B01FBE9BA17}" destId="{5BDBE9E0-A932-4D95-9AB9-8CF2DA159943}" srcOrd="6"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88F055-43DA-4C6B-9E64-FA7753AD7D10}" type="doc">
      <dgm:prSet loTypeId="urn:microsoft.com/office/officeart/2005/8/layout/equation1" loCatId="relationship" qsTypeId="urn:microsoft.com/office/officeart/2005/8/quickstyle/simple5" qsCatId="simple" csTypeId="urn:microsoft.com/office/officeart/2005/8/colors/accent5_2" csCatId="accent5" phldr="1"/>
      <dgm:spPr/>
    </dgm:pt>
    <dgm:pt modelId="{FB6E52DE-4EBC-4BC2-9D27-F9B326D2B428}">
      <dgm:prSet phldrT="[Текст]"/>
      <dgm:spPr/>
      <dgm:t>
        <a:bodyPr/>
        <a:lstStyle/>
        <a:p>
          <a:r>
            <a:rPr lang="ru-RU" dirty="0" smtClean="0"/>
            <a:t>Фактически существует </a:t>
          </a:r>
        </a:p>
        <a:p>
          <a:r>
            <a:rPr lang="ru-RU" dirty="0" smtClean="0"/>
            <a:t>(</a:t>
          </a:r>
          <a:r>
            <a:rPr lang="ru-RU" b="1" dirty="0" smtClean="0"/>
            <a:t>рожден живым</a:t>
          </a:r>
          <a:r>
            <a:rPr lang="ru-RU" dirty="0" smtClean="0"/>
            <a:t>)</a:t>
          </a:r>
          <a:endParaRPr lang="ru-RU" dirty="0"/>
        </a:p>
      </dgm:t>
    </dgm:pt>
    <dgm:pt modelId="{58B9E6EC-BBDF-4A2A-828E-25A43AC894E7}" type="parTrans" cxnId="{500A5FB3-8E37-435A-B6C4-1D9120DA1F76}">
      <dgm:prSet/>
      <dgm:spPr/>
      <dgm:t>
        <a:bodyPr/>
        <a:lstStyle/>
        <a:p>
          <a:endParaRPr lang="ru-RU"/>
        </a:p>
      </dgm:t>
    </dgm:pt>
    <dgm:pt modelId="{3B184985-029F-496D-BF15-FC8293B31FD1}" type="sibTrans" cxnId="{500A5FB3-8E37-435A-B6C4-1D9120DA1F76}">
      <dgm:prSet/>
      <dgm:spPr/>
      <dgm:t>
        <a:bodyPr/>
        <a:lstStyle/>
        <a:p>
          <a:endParaRPr lang="ru-RU"/>
        </a:p>
      </dgm:t>
    </dgm:pt>
    <dgm:pt modelId="{284D734C-6A30-430B-B6EB-6D8C6DA32E22}">
      <dgm:prSet phldrT="[Текст]"/>
      <dgm:spPr/>
      <dgm:t>
        <a:bodyPr/>
        <a:lstStyle/>
        <a:p>
          <a:r>
            <a:rPr lang="ru-RU" dirty="0" smtClean="0"/>
            <a:t>Человек</a:t>
          </a:r>
        </a:p>
        <a:p>
          <a:r>
            <a:rPr lang="ru-RU" dirty="0" smtClean="0"/>
            <a:t>(</a:t>
          </a:r>
          <a:r>
            <a:rPr lang="en-US" b="1" dirty="0" smtClean="0"/>
            <a:t>Homo</a:t>
          </a:r>
          <a:r>
            <a:rPr lang="en-US" dirty="0" smtClean="0"/>
            <a:t>)</a:t>
          </a:r>
          <a:endParaRPr lang="ru-RU" dirty="0"/>
        </a:p>
      </dgm:t>
    </dgm:pt>
    <dgm:pt modelId="{B0DE679E-5B2F-4265-9EE1-770890B5BCCD}" type="sibTrans" cxnId="{6FBC6542-2DD5-4AD6-957F-C474D3D4D9EE}">
      <dgm:prSet/>
      <dgm:spPr/>
      <dgm:t>
        <a:bodyPr/>
        <a:lstStyle/>
        <a:p>
          <a:endParaRPr lang="ru-RU"/>
        </a:p>
      </dgm:t>
    </dgm:pt>
    <dgm:pt modelId="{940F326C-1261-43E4-9928-733CBFDE98DC}" type="parTrans" cxnId="{6FBC6542-2DD5-4AD6-957F-C474D3D4D9EE}">
      <dgm:prSet/>
      <dgm:spPr/>
      <dgm:t>
        <a:bodyPr/>
        <a:lstStyle/>
        <a:p>
          <a:endParaRPr lang="ru-RU"/>
        </a:p>
      </dgm:t>
    </dgm:pt>
    <dgm:pt modelId="{CC84E3EC-92D5-4DED-808F-30FBE16CBC35}" type="pres">
      <dgm:prSet presAssocID="{8988F055-43DA-4C6B-9E64-FA7753AD7D10}" presName="linearFlow" presStyleCnt="0">
        <dgm:presLayoutVars>
          <dgm:dir/>
          <dgm:resizeHandles val="exact"/>
        </dgm:presLayoutVars>
      </dgm:prSet>
      <dgm:spPr/>
    </dgm:pt>
    <dgm:pt modelId="{9C173406-C338-4144-9D49-89FF21A8FF26}" type="pres">
      <dgm:prSet presAssocID="{FB6E52DE-4EBC-4BC2-9D27-F9B326D2B428}" presName="node" presStyleLbl="node1" presStyleIdx="0" presStyleCnt="2">
        <dgm:presLayoutVars>
          <dgm:bulletEnabled val="1"/>
        </dgm:presLayoutVars>
      </dgm:prSet>
      <dgm:spPr/>
      <dgm:t>
        <a:bodyPr/>
        <a:lstStyle/>
        <a:p>
          <a:endParaRPr lang="ru-RU"/>
        </a:p>
      </dgm:t>
    </dgm:pt>
    <dgm:pt modelId="{35B0154B-7735-4AEE-9EE9-32718657CF6D}" type="pres">
      <dgm:prSet presAssocID="{3B184985-029F-496D-BF15-FC8293B31FD1}" presName="spacerL" presStyleCnt="0"/>
      <dgm:spPr/>
    </dgm:pt>
    <dgm:pt modelId="{22C8D620-CCA7-499B-B3CB-0611B7CD4AE0}" type="pres">
      <dgm:prSet presAssocID="{3B184985-029F-496D-BF15-FC8293B31FD1}" presName="sibTrans" presStyleLbl="sibTrans2D1" presStyleIdx="0" presStyleCnt="1"/>
      <dgm:spPr/>
      <dgm:t>
        <a:bodyPr/>
        <a:lstStyle/>
        <a:p>
          <a:endParaRPr lang="ru-RU"/>
        </a:p>
      </dgm:t>
    </dgm:pt>
    <dgm:pt modelId="{72570FEF-6B1C-4BE1-BC16-3D9B1816A1D5}" type="pres">
      <dgm:prSet presAssocID="{3B184985-029F-496D-BF15-FC8293B31FD1}" presName="spacerR" presStyleCnt="0"/>
      <dgm:spPr/>
    </dgm:pt>
    <dgm:pt modelId="{73DBB531-8376-47D0-B6AB-19212031AE61}" type="pres">
      <dgm:prSet presAssocID="{284D734C-6A30-430B-B6EB-6D8C6DA32E22}" presName="node" presStyleLbl="node1" presStyleIdx="1" presStyleCnt="2">
        <dgm:presLayoutVars>
          <dgm:bulletEnabled val="1"/>
        </dgm:presLayoutVars>
      </dgm:prSet>
      <dgm:spPr/>
      <dgm:t>
        <a:bodyPr/>
        <a:lstStyle/>
        <a:p>
          <a:endParaRPr lang="ru-RU"/>
        </a:p>
      </dgm:t>
    </dgm:pt>
  </dgm:ptLst>
  <dgm:cxnLst>
    <dgm:cxn modelId="{500A5FB3-8E37-435A-B6C4-1D9120DA1F76}" srcId="{8988F055-43DA-4C6B-9E64-FA7753AD7D10}" destId="{FB6E52DE-4EBC-4BC2-9D27-F9B326D2B428}" srcOrd="0" destOrd="0" parTransId="{58B9E6EC-BBDF-4A2A-828E-25A43AC894E7}" sibTransId="{3B184985-029F-496D-BF15-FC8293B31FD1}"/>
    <dgm:cxn modelId="{0DDDACA8-C993-4877-88C0-D2B2326F3F36}" type="presOf" srcId="{8988F055-43DA-4C6B-9E64-FA7753AD7D10}" destId="{CC84E3EC-92D5-4DED-808F-30FBE16CBC35}" srcOrd="0" destOrd="0" presId="urn:microsoft.com/office/officeart/2005/8/layout/equation1"/>
    <dgm:cxn modelId="{44CB1903-9D2C-4F7E-AA09-65AB29D6EEAA}" type="presOf" srcId="{284D734C-6A30-430B-B6EB-6D8C6DA32E22}" destId="{73DBB531-8376-47D0-B6AB-19212031AE61}" srcOrd="0" destOrd="0" presId="urn:microsoft.com/office/officeart/2005/8/layout/equation1"/>
    <dgm:cxn modelId="{8E31305A-E858-462E-9ACF-2F8D8AB0C1C8}" type="presOf" srcId="{FB6E52DE-4EBC-4BC2-9D27-F9B326D2B428}" destId="{9C173406-C338-4144-9D49-89FF21A8FF26}" srcOrd="0" destOrd="0" presId="urn:microsoft.com/office/officeart/2005/8/layout/equation1"/>
    <dgm:cxn modelId="{6E5D98C1-1E2C-4D34-A8DF-F310EA5B9A30}" type="presOf" srcId="{3B184985-029F-496D-BF15-FC8293B31FD1}" destId="{22C8D620-CCA7-499B-B3CB-0611B7CD4AE0}" srcOrd="0" destOrd="0" presId="urn:microsoft.com/office/officeart/2005/8/layout/equation1"/>
    <dgm:cxn modelId="{6FBC6542-2DD5-4AD6-957F-C474D3D4D9EE}" srcId="{8988F055-43DA-4C6B-9E64-FA7753AD7D10}" destId="{284D734C-6A30-430B-B6EB-6D8C6DA32E22}" srcOrd="1" destOrd="0" parTransId="{940F326C-1261-43E4-9928-733CBFDE98DC}" sibTransId="{B0DE679E-5B2F-4265-9EE1-770890B5BCCD}"/>
    <dgm:cxn modelId="{73D982EF-CDCF-4092-BF30-E3E86508B1AD}" type="presParOf" srcId="{CC84E3EC-92D5-4DED-808F-30FBE16CBC35}" destId="{9C173406-C338-4144-9D49-89FF21A8FF26}" srcOrd="0" destOrd="0" presId="urn:microsoft.com/office/officeart/2005/8/layout/equation1"/>
    <dgm:cxn modelId="{DB67548C-B692-4F9E-9209-65F67B48F731}" type="presParOf" srcId="{CC84E3EC-92D5-4DED-808F-30FBE16CBC35}" destId="{35B0154B-7735-4AEE-9EE9-32718657CF6D}" srcOrd="1" destOrd="0" presId="urn:microsoft.com/office/officeart/2005/8/layout/equation1"/>
    <dgm:cxn modelId="{79C4F777-F9B1-424B-B05C-A8827A8C0F14}" type="presParOf" srcId="{CC84E3EC-92D5-4DED-808F-30FBE16CBC35}" destId="{22C8D620-CCA7-499B-B3CB-0611B7CD4AE0}" srcOrd="2" destOrd="0" presId="urn:microsoft.com/office/officeart/2005/8/layout/equation1"/>
    <dgm:cxn modelId="{68FD8D83-AD81-479D-ACF0-723A66187742}" type="presParOf" srcId="{CC84E3EC-92D5-4DED-808F-30FBE16CBC35}" destId="{72570FEF-6B1C-4BE1-BC16-3D9B1816A1D5}" srcOrd="3" destOrd="0" presId="urn:microsoft.com/office/officeart/2005/8/layout/equation1"/>
    <dgm:cxn modelId="{8A6A4BEE-B161-41C5-BA61-893FB652E19E}" type="presParOf" srcId="{CC84E3EC-92D5-4DED-808F-30FBE16CBC35}" destId="{73DBB531-8376-47D0-B6AB-19212031AE61}" srcOrd="4"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C227432-DBE8-4469-88C2-2D8F311DB007}" type="doc">
      <dgm:prSet loTypeId="urn:microsoft.com/office/officeart/2005/8/layout/chevron2" loCatId="process" qsTypeId="urn:microsoft.com/office/officeart/2005/8/quickstyle/simple5" qsCatId="simple" csTypeId="urn:microsoft.com/office/officeart/2005/8/colors/accent1_2" csCatId="accent1" phldr="1"/>
      <dgm:spPr/>
      <dgm:t>
        <a:bodyPr/>
        <a:lstStyle/>
        <a:p>
          <a:endParaRPr lang="ru-RU"/>
        </a:p>
      </dgm:t>
    </dgm:pt>
    <dgm:pt modelId="{73395E8B-4491-42A6-8463-CC55F46141FA}">
      <dgm:prSet custT="1"/>
      <dgm:spPr/>
      <dgm:t>
        <a:bodyPr/>
        <a:lstStyle/>
        <a:p>
          <a:pPr rtl="0"/>
          <a:endParaRPr lang="ru-RU" sz="1700"/>
        </a:p>
      </dgm:t>
    </dgm:pt>
    <dgm:pt modelId="{F2C710DE-4ABD-44D2-ACBA-49DFFE4C4216}" type="parTrans" cxnId="{ECF29338-FB13-4F5F-93C1-CF871CBC32C6}">
      <dgm:prSet/>
      <dgm:spPr/>
      <dgm:t>
        <a:bodyPr/>
        <a:lstStyle/>
        <a:p>
          <a:endParaRPr lang="ru-RU"/>
        </a:p>
      </dgm:t>
    </dgm:pt>
    <dgm:pt modelId="{D469794D-562C-4D18-BBD9-7A09580D3A24}" type="sibTrans" cxnId="{ECF29338-FB13-4F5F-93C1-CF871CBC32C6}">
      <dgm:prSet/>
      <dgm:spPr/>
      <dgm:t>
        <a:bodyPr/>
        <a:lstStyle/>
        <a:p>
          <a:endParaRPr lang="ru-RU"/>
        </a:p>
      </dgm:t>
    </dgm:pt>
    <dgm:pt modelId="{08B04514-ECDA-4DA4-AD0E-BA5557682C7E}">
      <dgm:prSet custT="1"/>
      <dgm:spPr/>
      <dgm:t>
        <a:bodyPr/>
        <a:lstStyle/>
        <a:p>
          <a:pPr rtl="0"/>
          <a:r>
            <a:rPr lang="ru-RU" sz="1700" b="1" dirty="0" smtClean="0"/>
            <a:t>вполне отделился от чрева матери</a:t>
          </a:r>
          <a:endParaRPr lang="ru-RU" sz="1700" dirty="0"/>
        </a:p>
      </dgm:t>
    </dgm:pt>
    <dgm:pt modelId="{60E51E71-FF7E-4A60-B89D-8552FD022098}" type="parTrans" cxnId="{80EE5EFB-50C8-4890-B206-2DC548F82BDF}">
      <dgm:prSet/>
      <dgm:spPr/>
      <dgm:t>
        <a:bodyPr/>
        <a:lstStyle/>
        <a:p>
          <a:endParaRPr lang="ru-RU"/>
        </a:p>
      </dgm:t>
    </dgm:pt>
    <dgm:pt modelId="{F6FA075C-8F5B-4137-8C05-6B50AF113A55}" type="sibTrans" cxnId="{80EE5EFB-50C8-4890-B206-2DC548F82BDF}">
      <dgm:prSet/>
      <dgm:spPr/>
      <dgm:t>
        <a:bodyPr/>
        <a:lstStyle/>
        <a:p>
          <a:endParaRPr lang="ru-RU"/>
        </a:p>
      </dgm:t>
    </dgm:pt>
    <dgm:pt modelId="{ABF62117-9FDC-4F1F-824E-622A6CA287FB}">
      <dgm:prSet custT="1"/>
      <dgm:spPr/>
      <dgm:t>
        <a:bodyPr/>
        <a:lstStyle/>
        <a:p>
          <a:pPr rtl="0"/>
          <a:r>
            <a:rPr lang="ru-RU" sz="1700" b="1" dirty="0" smtClean="0"/>
            <a:t>родился естественным образом </a:t>
          </a:r>
          <a:br>
            <a:rPr lang="ru-RU" sz="1700" b="1" dirty="0" smtClean="0"/>
          </a:br>
          <a:r>
            <a:rPr lang="ru-RU" sz="1700" b="1" dirty="0" smtClean="0"/>
            <a:t>или путем хирургического вмешательством («кесарево сечение»)</a:t>
          </a:r>
          <a:endParaRPr lang="ru-RU" sz="1700" dirty="0"/>
        </a:p>
      </dgm:t>
    </dgm:pt>
    <dgm:pt modelId="{9C5E9232-B108-48A8-8E2B-7FAFEA53D78B}" type="parTrans" cxnId="{7E47CAF3-9A6F-461C-A55C-992745C7989C}">
      <dgm:prSet/>
      <dgm:spPr/>
      <dgm:t>
        <a:bodyPr/>
        <a:lstStyle/>
        <a:p>
          <a:endParaRPr lang="ru-RU"/>
        </a:p>
      </dgm:t>
    </dgm:pt>
    <dgm:pt modelId="{8C90DDDD-7CA4-4FC7-86B9-DD801D45D49B}" type="sibTrans" cxnId="{7E47CAF3-9A6F-461C-A55C-992745C7989C}">
      <dgm:prSet/>
      <dgm:spPr/>
      <dgm:t>
        <a:bodyPr/>
        <a:lstStyle/>
        <a:p>
          <a:endParaRPr lang="ru-RU"/>
        </a:p>
      </dgm:t>
    </dgm:pt>
    <dgm:pt modelId="{F2843CA9-9996-4A18-A1D4-3328F69A18C8}">
      <dgm:prSet custT="1"/>
      <dgm:spPr/>
      <dgm:t>
        <a:bodyPr/>
        <a:lstStyle/>
        <a:p>
          <a:pPr rtl="0"/>
          <a:r>
            <a:rPr lang="ru-RU" sz="1700" b="1" dirty="0" smtClean="0"/>
            <a:t>выношен  (родился в таком периоде развития, в котором возможна </a:t>
          </a:r>
          <a:r>
            <a:rPr lang="ru-RU" sz="1700" b="1" dirty="0" err="1" smtClean="0"/>
            <a:t>внеутробная</a:t>
          </a:r>
          <a:r>
            <a:rPr lang="ru-RU" sz="1700" b="1" dirty="0" smtClean="0"/>
            <a:t> жизнь)</a:t>
          </a:r>
          <a:endParaRPr lang="ru-RU" sz="1700" dirty="0"/>
        </a:p>
      </dgm:t>
    </dgm:pt>
    <dgm:pt modelId="{40422C12-48F4-4AD4-B4A7-C1C5BCFC6C15}" type="parTrans" cxnId="{BFAC7C47-F914-40BE-BC74-EC189DC88CA8}">
      <dgm:prSet/>
      <dgm:spPr/>
      <dgm:t>
        <a:bodyPr/>
        <a:lstStyle/>
        <a:p>
          <a:endParaRPr lang="ru-RU"/>
        </a:p>
      </dgm:t>
    </dgm:pt>
    <dgm:pt modelId="{69C8BCD1-3112-4924-A10E-A2D17E6CB2DC}" type="sibTrans" cxnId="{BFAC7C47-F914-40BE-BC74-EC189DC88CA8}">
      <dgm:prSet/>
      <dgm:spPr/>
      <dgm:t>
        <a:bodyPr/>
        <a:lstStyle/>
        <a:p>
          <a:endParaRPr lang="ru-RU"/>
        </a:p>
      </dgm:t>
    </dgm:pt>
    <dgm:pt modelId="{0C3EEF32-E271-4572-AF56-74AFC9D5906D}">
      <dgm:prSet custT="1"/>
      <dgm:spPr/>
      <dgm:t>
        <a:bodyPr/>
        <a:lstStyle/>
        <a:p>
          <a:pPr rtl="0"/>
          <a:r>
            <a:rPr lang="ru-RU" sz="1700" b="1" dirty="0" smtClean="0"/>
            <a:t>родился и жил «хотя бы мгновение» (мертворожденный = не существующий); </a:t>
          </a:r>
          <a:r>
            <a:rPr lang="ru-RU" sz="1600" b="1" dirty="0" smtClean="0"/>
            <a:t>доказательства наличия жизни:</a:t>
          </a:r>
          <a:br>
            <a:rPr lang="ru-RU" sz="1600" b="1" dirty="0" smtClean="0"/>
          </a:br>
          <a:r>
            <a:rPr lang="ru-RU" sz="1600" b="1" dirty="0" smtClean="0"/>
            <a:t>- достаточно, чтобы новорожденный подал какой-нибудь признак жизни;</a:t>
          </a:r>
          <a:br>
            <a:rPr lang="ru-RU" sz="1600" b="1" dirty="0" smtClean="0"/>
          </a:br>
          <a:r>
            <a:rPr lang="ru-RU" sz="1600" b="1" dirty="0" smtClean="0"/>
            <a:t>- необходимо, чтобы новорожденный закричал.</a:t>
          </a:r>
          <a:endParaRPr lang="ru-RU" sz="1700" dirty="0"/>
        </a:p>
      </dgm:t>
    </dgm:pt>
    <dgm:pt modelId="{6E9B48FB-F24C-4D28-8C71-2064331554DF}" type="parTrans" cxnId="{3A8F3425-6D13-4807-AFD0-D76E6FEA81F3}">
      <dgm:prSet/>
      <dgm:spPr/>
      <dgm:t>
        <a:bodyPr/>
        <a:lstStyle/>
        <a:p>
          <a:endParaRPr lang="ru-RU"/>
        </a:p>
      </dgm:t>
    </dgm:pt>
    <dgm:pt modelId="{626B7C21-8444-419F-8C35-2901354032C5}" type="sibTrans" cxnId="{3A8F3425-6D13-4807-AFD0-D76E6FEA81F3}">
      <dgm:prSet/>
      <dgm:spPr/>
      <dgm:t>
        <a:bodyPr/>
        <a:lstStyle/>
        <a:p>
          <a:endParaRPr lang="ru-RU"/>
        </a:p>
      </dgm:t>
    </dgm:pt>
    <dgm:pt modelId="{5F97A412-45CA-41E4-9196-1B11256981B3}">
      <dgm:prSet custT="1"/>
      <dgm:spPr/>
      <dgm:t>
        <a:bodyPr/>
        <a:lstStyle/>
        <a:p>
          <a:pPr rtl="0"/>
          <a:r>
            <a:rPr lang="ru-RU" sz="1700" b="1" dirty="0" smtClean="0"/>
            <a:t>должен иметь вид человека, не быть уродом (</a:t>
          </a:r>
          <a:r>
            <a:rPr lang="en-US" sz="1700" b="1" dirty="0" err="1" smtClean="0"/>
            <a:t>monstrum</a:t>
          </a:r>
          <a:r>
            <a:rPr lang="en-US" sz="1700" b="1" dirty="0" smtClean="0"/>
            <a:t> – contra </a:t>
          </a:r>
          <a:r>
            <a:rPr lang="en-US" sz="1700" b="1" dirty="0" err="1" smtClean="0"/>
            <a:t>naturam</a:t>
          </a:r>
          <a:r>
            <a:rPr lang="en-US" sz="1700" b="1" dirty="0" smtClean="0"/>
            <a:t> </a:t>
          </a:r>
          <a:r>
            <a:rPr lang="en-US" sz="1700" b="1" dirty="0" err="1" smtClean="0"/>
            <a:t>humani</a:t>
          </a:r>
          <a:r>
            <a:rPr lang="en-US" sz="1700" b="1" dirty="0" smtClean="0"/>
            <a:t> generic)</a:t>
          </a:r>
          <a:endParaRPr lang="ru-RU" sz="1700" dirty="0"/>
        </a:p>
      </dgm:t>
    </dgm:pt>
    <dgm:pt modelId="{597D8C39-C48B-4BA3-8AE9-A85FF1A63880}" type="parTrans" cxnId="{C994475E-0DCB-4EF5-AEEE-4879A80350D5}">
      <dgm:prSet/>
      <dgm:spPr/>
      <dgm:t>
        <a:bodyPr/>
        <a:lstStyle/>
        <a:p>
          <a:endParaRPr lang="ru-RU"/>
        </a:p>
      </dgm:t>
    </dgm:pt>
    <dgm:pt modelId="{F9686081-82A6-4869-99A2-31091C1BE9AD}" type="sibTrans" cxnId="{C994475E-0DCB-4EF5-AEEE-4879A80350D5}">
      <dgm:prSet/>
      <dgm:spPr/>
      <dgm:t>
        <a:bodyPr/>
        <a:lstStyle/>
        <a:p>
          <a:endParaRPr lang="ru-RU"/>
        </a:p>
      </dgm:t>
    </dgm:pt>
    <dgm:pt modelId="{28F6AC95-E692-4F5F-9921-91FC6A150FB1}">
      <dgm:prSet custT="1"/>
      <dgm:spPr/>
      <dgm:t>
        <a:bodyPr/>
        <a:lstStyle/>
        <a:p>
          <a:pPr rtl="0"/>
          <a:endParaRPr lang="ru-RU" sz="1700"/>
        </a:p>
      </dgm:t>
    </dgm:pt>
    <dgm:pt modelId="{7CC734B3-8FAB-4C92-9BF6-720C5DA4DC25}" type="parTrans" cxnId="{8245881A-7485-4804-88E7-E64519EF3B00}">
      <dgm:prSet/>
      <dgm:spPr/>
      <dgm:t>
        <a:bodyPr/>
        <a:lstStyle/>
        <a:p>
          <a:endParaRPr lang="ru-RU"/>
        </a:p>
      </dgm:t>
    </dgm:pt>
    <dgm:pt modelId="{F2F1F31E-9333-47FA-B76E-456A414F835D}" type="sibTrans" cxnId="{8245881A-7485-4804-88E7-E64519EF3B00}">
      <dgm:prSet/>
      <dgm:spPr/>
      <dgm:t>
        <a:bodyPr/>
        <a:lstStyle/>
        <a:p>
          <a:endParaRPr lang="ru-RU"/>
        </a:p>
      </dgm:t>
    </dgm:pt>
    <dgm:pt modelId="{2122DEEF-51AE-49F1-A732-9700FDEDDD02}">
      <dgm:prSet custT="1"/>
      <dgm:spPr/>
      <dgm:t>
        <a:bodyPr/>
        <a:lstStyle/>
        <a:p>
          <a:pPr rtl="0"/>
          <a:endParaRPr lang="ru-RU" sz="1700" dirty="0"/>
        </a:p>
      </dgm:t>
    </dgm:pt>
    <dgm:pt modelId="{31C3625C-83E7-4B43-9170-AD2DBFA5DDE5}" type="parTrans" cxnId="{3D197089-56F7-4202-ADD6-F1EE4F6E5F34}">
      <dgm:prSet/>
      <dgm:spPr/>
      <dgm:t>
        <a:bodyPr/>
        <a:lstStyle/>
        <a:p>
          <a:endParaRPr lang="ru-RU"/>
        </a:p>
      </dgm:t>
    </dgm:pt>
    <dgm:pt modelId="{D0BAD0C8-7406-4985-A777-161796C353D2}" type="sibTrans" cxnId="{3D197089-56F7-4202-ADD6-F1EE4F6E5F34}">
      <dgm:prSet/>
      <dgm:spPr/>
      <dgm:t>
        <a:bodyPr/>
        <a:lstStyle/>
        <a:p>
          <a:endParaRPr lang="ru-RU"/>
        </a:p>
      </dgm:t>
    </dgm:pt>
    <dgm:pt modelId="{EABA8E8C-0073-4270-943B-7BE7D11D455F}">
      <dgm:prSet custT="1"/>
      <dgm:spPr/>
      <dgm:t>
        <a:bodyPr/>
        <a:lstStyle/>
        <a:p>
          <a:pPr rtl="0"/>
          <a:endParaRPr lang="ru-RU" sz="1700" dirty="0"/>
        </a:p>
      </dgm:t>
    </dgm:pt>
    <dgm:pt modelId="{3572CC61-4D52-460F-AF51-248A2B8925A6}" type="parTrans" cxnId="{C0B5852C-BC05-48C6-A6CB-71E05F4D8D21}">
      <dgm:prSet/>
      <dgm:spPr/>
      <dgm:t>
        <a:bodyPr/>
        <a:lstStyle/>
        <a:p>
          <a:endParaRPr lang="ru-RU"/>
        </a:p>
      </dgm:t>
    </dgm:pt>
    <dgm:pt modelId="{915EF804-BB36-4260-9A99-37321D18DF7C}" type="sibTrans" cxnId="{C0B5852C-BC05-48C6-A6CB-71E05F4D8D21}">
      <dgm:prSet/>
      <dgm:spPr/>
      <dgm:t>
        <a:bodyPr/>
        <a:lstStyle/>
        <a:p>
          <a:endParaRPr lang="ru-RU"/>
        </a:p>
      </dgm:t>
    </dgm:pt>
    <dgm:pt modelId="{1628D5F3-8447-4B43-BA99-7301F089DB67}">
      <dgm:prSet custT="1"/>
      <dgm:spPr/>
      <dgm:t>
        <a:bodyPr/>
        <a:lstStyle/>
        <a:p>
          <a:pPr rtl="0"/>
          <a:endParaRPr lang="ru-RU" sz="1700" dirty="0"/>
        </a:p>
      </dgm:t>
    </dgm:pt>
    <dgm:pt modelId="{A5501FD0-76F2-485E-A071-16FCD0EAAF9C}" type="parTrans" cxnId="{D52CA36C-5A3C-44A0-9390-510FD713BE3F}">
      <dgm:prSet/>
      <dgm:spPr/>
      <dgm:t>
        <a:bodyPr/>
        <a:lstStyle/>
        <a:p>
          <a:endParaRPr lang="ru-RU"/>
        </a:p>
      </dgm:t>
    </dgm:pt>
    <dgm:pt modelId="{B02DFB5A-1BC9-49FC-8C4A-C3462DB7D422}" type="sibTrans" cxnId="{D52CA36C-5A3C-44A0-9390-510FD713BE3F}">
      <dgm:prSet/>
      <dgm:spPr/>
      <dgm:t>
        <a:bodyPr/>
        <a:lstStyle/>
        <a:p>
          <a:endParaRPr lang="ru-RU"/>
        </a:p>
      </dgm:t>
    </dgm:pt>
    <dgm:pt modelId="{31E215CC-55AF-4BDF-8F7D-D3D8202253EA}" type="pres">
      <dgm:prSet presAssocID="{6C227432-DBE8-4469-88C2-2D8F311DB007}" presName="linearFlow" presStyleCnt="0">
        <dgm:presLayoutVars>
          <dgm:dir/>
          <dgm:animLvl val="lvl"/>
          <dgm:resizeHandles val="exact"/>
        </dgm:presLayoutVars>
      </dgm:prSet>
      <dgm:spPr/>
      <dgm:t>
        <a:bodyPr/>
        <a:lstStyle/>
        <a:p>
          <a:endParaRPr lang="ru-RU"/>
        </a:p>
      </dgm:t>
    </dgm:pt>
    <dgm:pt modelId="{4305A1A2-5F8F-48E8-8CAB-40778582FA4F}" type="pres">
      <dgm:prSet presAssocID="{73395E8B-4491-42A6-8463-CC55F46141FA}" presName="composite" presStyleCnt="0"/>
      <dgm:spPr/>
    </dgm:pt>
    <dgm:pt modelId="{7FCC2AFD-A780-4FE3-83A0-ED9666A00163}" type="pres">
      <dgm:prSet presAssocID="{73395E8B-4491-42A6-8463-CC55F46141FA}" presName="parentText" presStyleLbl="alignNode1" presStyleIdx="0" presStyleCnt="5">
        <dgm:presLayoutVars>
          <dgm:chMax val="1"/>
          <dgm:bulletEnabled val="1"/>
        </dgm:presLayoutVars>
      </dgm:prSet>
      <dgm:spPr/>
      <dgm:t>
        <a:bodyPr/>
        <a:lstStyle/>
        <a:p>
          <a:endParaRPr lang="ru-RU"/>
        </a:p>
      </dgm:t>
    </dgm:pt>
    <dgm:pt modelId="{484EB98F-A426-456C-9386-55B58FA00F23}" type="pres">
      <dgm:prSet presAssocID="{73395E8B-4491-42A6-8463-CC55F46141FA}" presName="descendantText" presStyleLbl="alignAcc1" presStyleIdx="0" presStyleCnt="5">
        <dgm:presLayoutVars>
          <dgm:bulletEnabled val="1"/>
        </dgm:presLayoutVars>
      </dgm:prSet>
      <dgm:spPr/>
      <dgm:t>
        <a:bodyPr/>
        <a:lstStyle/>
        <a:p>
          <a:endParaRPr lang="ru-RU"/>
        </a:p>
      </dgm:t>
    </dgm:pt>
    <dgm:pt modelId="{DA1304D6-B748-4EAF-9514-E1F6AC70C56E}" type="pres">
      <dgm:prSet presAssocID="{D469794D-562C-4D18-BBD9-7A09580D3A24}" presName="sp" presStyleCnt="0"/>
      <dgm:spPr/>
    </dgm:pt>
    <dgm:pt modelId="{64B2A25E-9CEC-4649-933B-4410BA0B94D2}" type="pres">
      <dgm:prSet presAssocID="{28F6AC95-E692-4F5F-9921-91FC6A150FB1}" presName="composite" presStyleCnt="0"/>
      <dgm:spPr/>
    </dgm:pt>
    <dgm:pt modelId="{9CF2A513-82BA-45B7-8E1B-86D48AEA40FF}" type="pres">
      <dgm:prSet presAssocID="{28F6AC95-E692-4F5F-9921-91FC6A150FB1}" presName="parentText" presStyleLbl="alignNode1" presStyleIdx="1" presStyleCnt="5">
        <dgm:presLayoutVars>
          <dgm:chMax val="1"/>
          <dgm:bulletEnabled val="1"/>
        </dgm:presLayoutVars>
      </dgm:prSet>
      <dgm:spPr/>
      <dgm:t>
        <a:bodyPr/>
        <a:lstStyle/>
        <a:p>
          <a:endParaRPr lang="ru-RU"/>
        </a:p>
      </dgm:t>
    </dgm:pt>
    <dgm:pt modelId="{EB455C07-B360-4257-B477-B4DC3932E119}" type="pres">
      <dgm:prSet presAssocID="{28F6AC95-E692-4F5F-9921-91FC6A150FB1}" presName="descendantText" presStyleLbl="alignAcc1" presStyleIdx="1" presStyleCnt="5">
        <dgm:presLayoutVars>
          <dgm:bulletEnabled val="1"/>
        </dgm:presLayoutVars>
      </dgm:prSet>
      <dgm:spPr/>
      <dgm:t>
        <a:bodyPr/>
        <a:lstStyle/>
        <a:p>
          <a:endParaRPr lang="ru-RU"/>
        </a:p>
      </dgm:t>
    </dgm:pt>
    <dgm:pt modelId="{CF77E81E-2D4E-4D8F-A062-31D1E7985033}" type="pres">
      <dgm:prSet presAssocID="{F2F1F31E-9333-47FA-B76E-456A414F835D}" presName="sp" presStyleCnt="0"/>
      <dgm:spPr/>
    </dgm:pt>
    <dgm:pt modelId="{D3EB394C-9B5D-4FF9-8145-0E5B5075E6C3}" type="pres">
      <dgm:prSet presAssocID="{2122DEEF-51AE-49F1-A732-9700FDEDDD02}" presName="composite" presStyleCnt="0"/>
      <dgm:spPr/>
    </dgm:pt>
    <dgm:pt modelId="{AC95DC6F-706F-4C96-95FA-02E5BCF394AA}" type="pres">
      <dgm:prSet presAssocID="{2122DEEF-51AE-49F1-A732-9700FDEDDD02}" presName="parentText" presStyleLbl="alignNode1" presStyleIdx="2" presStyleCnt="5">
        <dgm:presLayoutVars>
          <dgm:chMax val="1"/>
          <dgm:bulletEnabled val="1"/>
        </dgm:presLayoutVars>
      </dgm:prSet>
      <dgm:spPr/>
      <dgm:t>
        <a:bodyPr/>
        <a:lstStyle/>
        <a:p>
          <a:endParaRPr lang="ru-RU"/>
        </a:p>
      </dgm:t>
    </dgm:pt>
    <dgm:pt modelId="{4B3E5D12-49F4-4EE2-876D-33F19E5D8BC8}" type="pres">
      <dgm:prSet presAssocID="{2122DEEF-51AE-49F1-A732-9700FDEDDD02}" presName="descendantText" presStyleLbl="alignAcc1" presStyleIdx="2" presStyleCnt="5">
        <dgm:presLayoutVars>
          <dgm:bulletEnabled val="1"/>
        </dgm:presLayoutVars>
      </dgm:prSet>
      <dgm:spPr/>
      <dgm:t>
        <a:bodyPr/>
        <a:lstStyle/>
        <a:p>
          <a:endParaRPr lang="ru-RU"/>
        </a:p>
      </dgm:t>
    </dgm:pt>
    <dgm:pt modelId="{43E78A74-8492-4267-98F8-C8FBCE4BB66D}" type="pres">
      <dgm:prSet presAssocID="{D0BAD0C8-7406-4985-A777-161796C353D2}" presName="sp" presStyleCnt="0"/>
      <dgm:spPr/>
    </dgm:pt>
    <dgm:pt modelId="{307B9143-300F-4A04-B032-D69116BF4804}" type="pres">
      <dgm:prSet presAssocID="{EABA8E8C-0073-4270-943B-7BE7D11D455F}" presName="composite" presStyleCnt="0"/>
      <dgm:spPr/>
    </dgm:pt>
    <dgm:pt modelId="{8F2E8A4A-7AC8-454A-9887-D89451EDF0E6}" type="pres">
      <dgm:prSet presAssocID="{EABA8E8C-0073-4270-943B-7BE7D11D455F}" presName="parentText" presStyleLbl="alignNode1" presStyleIdx="3" presStyleCnt="5">
        <dgm:presLayoutVars>
          <dgm:chMax val="1"/>
          <dgm:bulletEnabled val="1"/>
        </dgm:presLayoutVars>
      </dgm:prSet>
      <dgm:spPr/>
      <dgm:t>
        <a:bodyPr/>
        <a:lstStyle/>
        <a:p>
          <a:endParaRPr lang="ru-RU"/>
        </a:p>
      </dgm:t>
    </dgm:pt>
    <dgm:pt modelId="{A61A625A-01BF-4AF0-AC6B-76DD7B3E7971}" type="pres">
      <dgm:prSet presAssocID="{EABA8E8C-0073-4270-943B-7BE7D11D455F}" presName="descendantText" presStyleLbl="alignAcc1" presStyleIdx="3" presStyleCnt="5">
        <dgm:presLayoutVars>
          <dgm:bulletEnabled val="1"/>
        </dgm:presLayoutVars>
      </dgm:prSet>
      <dgm:spPr/>
      <dgm:t>
        <a:bodyPr/>
        <a:lstStyle/>
        <a:p>
          <a:endParaRPr lang="ru-RU"/>
        </a:p>
      </dgm:t>
    </dgm:pt>
    <dgm:pt modelId="{16758905-924F-4578-92B8-E51A87BEA84C}" type="pres">
      <dgm:prSet presAssocID="{915EF804-BB36-4260-9A99-37321D18DF7C}" presName="sp" presStyleCnt="0"/>
      <dgm:spPr/>
    </dgm:pt>
    <dgm:pt modelId="{FA42171A-B629-4013-9CAE-B0EB211CCEB5}" type="pres">
      <dgm:prSet presAssocID="{1628D5F3-8447-4B43-BA99-7301F089DB67}" presName="composite" presStyleCnt="0"/>
      <dgm:spPr/>
    </dgm:pt>
    <dgm:pt modelId="{CBFBFFB5-9850-4501-8EDA-6FFCFF21333B}" type="pres">
      <dgm:prSet presAssocID="{1628D5F3-8447-4B43-BA99-7301F089DB67}" presName="parentText" presStyleLbl="alignNode1" presStyleIdx="4" presStyleCnt="5">
        <dgm:presLayoutVars>
          <dgm:chMax val="1"/>
          <dgm:bulletEnabled val="1"/>
        </dgm:presLayoutVars>
      </dgm:prSet>
      <dgm:spPr/>
      <dgm:t>
        <a:bodyPr/>
        <a:lstStyle/>
        <a:p>
          <a:endParaRPr lang="ru-RU"/>
        </a:p>
      </dgm:t>
    </dgm:pt>
    <dgm:pt modelId="{EEF473DB-9486-4941-B396-3787CDE4FA3A}" type="pres">
      <dgm:prSet presAssocID="{1628D5F3-8447-4B43-BA99-7301F089DB67}" presName="descendantText" presStyleLbl="alignAcc1" presStyleIdx="4" presStyleCnt="5">
        <dgm:presLayoutVars>
          <dgm:bulletEnabled val="1"/>
        </dgm:presLayoutVars>
      </dgm:prSet>
      <dgm:spPr/>
      <dgm:t>
        <a:bodyPr/>
        <a:lstStyle/>
        <a:p>
          <a:endParaRPr lang="ru-RU"/>
        </a:p>
      </dgm:t>
    </dgm:pt>
  </dgm:ptLst>
  <dgm:cxnLst>
    <dgm:cxn modelId="{3A0ED2E4-9400-40BE-87FB-5B60535A371A}" type="presOf" srcId="{08B04514-ECDA-4DA4-AD0E-BA5557682C7E}" destId="{484EB98F-A426-456C-9386-55B58FA00F23}" srcOrd="0" destOrd="0" presId="urn:microsoft.com/office/officeart/2005/8/layout/chevron2"/>
    <dgm:cxn modelId="{ECF29338-FB13-4F5F-93C1-CF871CBC32C6}" srcId="{6C227432-DBE8-4469-88C2-2D8F311DB007}" destId="{73395E8B-4491-42A6-8463-CC55F46141FA}" srcOrd="0" destOrd="0" parTransId="{F2C710DE-4ABD-44D2-ACBA-49DFFE4C4216}" sibTransId="{D469794D-562C-4D18-BBD9-7A09580D3A24}"/>
    <dgm:cxn modelId="{BF64E602-F724-46A1-B77F-D3B3AECA4665}" type="presOf" srcId="{EABA8E8C-0073-4270-943B-7BE7D11D455F}" destId="{8F2E8A4A-7AC8-454A-9887-D89451EDF0E6}" srcOrd="0" destOrd="0" presId="urn:microsoft.com/office/officeart/2005/8/layout/chevron2"/>
    <dgm:cxn modelId="{3B36DAE5-C5F1-495B-99AE-C058616927A9}" type="presOf" srcId="{2122DEEF-51AE-49F1-A732-9700FDEDDD02}" destId="{AC95DC6F-706F-4C96-95FA-02E5BCF394AA}" srcOrd="0" destOrd="0" presId="urn:microsoft.com/office/officeart/2005/8/layout/chevron2"/>
    <dgm:cxn modelId="{989ACA45-D0CD-40CA-A53E-D73947B34BE5}" type="presOf" srcId="{F2843CA9-9996-4A18-A1D4-3328F69A18C8}" destId="{4B3E5D12-49F4-4EE2-876D-33F19E5D8BC8}" srcOrd="0" destOrd="0" presId="urn:microsoft.com/office/officeart/2005/8/layout/chevron2"/>
    <dgm:cxn modelId="{C994475E-0DCB-4EF5-AEEE-4879A80350D5}" srcId="{1628D5F3-8447-4B43-BA99-7301F089DB67}" destId="{5F97A412-45CA-41E4-9196-1B11256981B3}" srcOrd="0" destOrd="0" parTransId="{597D8C39-C48B-4BA3-8AE9-A85FF1A63880}" sibTransId="{F9686081-82A6-4869-99A2-31091C1BE9AD}"/>
    <dgm:cxn modelId="{D655A3A4-AD8B-45A6-9F89-EDAF9FFCF258}" type="presOf" srcId="{5F97A412-45CA-41E4-9196-1B11256981B3}" destId="{EEF473DB-9486-4941-B396-3787CDE4FA3A}" srcOrd="0" destOrd="0" presId="urn:microsoft.com/office/officeart/2005/8/layout/chevron2"/>
    <dgm:cxn modelId="{BFAC7C47-F914-40BE-BC74-EC189DC88CA8}" srcId="{2122DEEF-51AE-49F1-A732-9700FDEDDD02}" destId="{F2843CA9-9996-4A18-A1D4-3328F69A18C8}" srcOrd="0" destOrd="0" parTransId="{40422C12-48F4-4AD4-B4A7-C1C5BCFC6C15}" sibTransId="{69C8BCD1-3112-4924-A10E-A2D17E6CB2DC}"/>
    <dgm:cxn modelId="{D52CA36C-5A3C-44A0-9390-510FD713BE3F}" srcId="{6C227432-DBE8-4469-88C2-2D8F311DB007}" destId="{1628D5F3-8447-4B43-BA99-7301F089DB67}" srcOrd="4" destOrd="0" parTransId="{A5501FD0-76F2-485E-A071-16FCD0EAAF9C}" sibTransId="{B02DFB5A-1BC9-49FC-8C4A-C3462DB7D422}"/>
    <dgm:cxn modelId="{7E47CAF3-9A6F-461C-A55C-992745C7989C}" srcId="{28F6AC95-E692-4F5F-9921-91FC6A150FB1}" destId="{ABF62117-9FDC-4F1F-824E-622A6CA287FB}" srcOrd="0" destOrd="0" parTransId="{9C5E9232-B108-48A8-8E2B-7FAFEA53D78B}" sibTransId="{8C90DDDD-7CA4-4FC7-86B9-DD801D45D49B}"/>
    <dgm:cxn modelId="{EFBFE4A0-FFDC-4A70-A164-6A2E265D0903}" type="presOf" srcId="{1628D5F3-8447-4B43-BA99-7301F089DB67}" destId="{CBFBFFB5-9850-4501-8EDA-6FFCFF21333B}" srcOrd="0" destOrd="0" presId="urn:microsoft.com/office/officeart/2005/8/layout/chevron2"/>
    <dgm:cxn modelId="{D1A5AF07-4B91-4A2F-9EED-17D928A7FACA}" type="presOf" srcId="{6C227432-DBE8-4469-88C2-2D8F311DB007}" destId="{31E215CC-55AF-4BDF-8F7D-D3D8202253EA}" srcOrd="0" destOrd="0" presId="urn:microsoft.com/office/officeart/2005/8/layout/chevron2"/>
    <dgm:cxn modelId="{8245881A-7485-4804-88E7-E64519EF3B00}" srcId="{6C227432-DBE8-4469-88C2-2D8F311DB007}" destId="{28F6AC95-E692-4F5F-9921-91FC6A150FB1}" srcOrd="1" destOrd="0" parTransId="{7CC734B3-8FAB-4C92-9BF6-720C5DA4DC25}" sibTransId="{F2F1F31E-9333-47FA-B76E-456A414F835D}"/>
    <dgm:cxn modelId="{A175A3DF-EF7A-4A67-84B3-1EDB124E41C9}" type="presOf" srcId="{ABF62117-9FDC-4F1F-824E-622A6CA287FB}" destId="{EB455C07-B360-4257-B477-B4DC3932E119}" srcOrd="0" destOrd="0" presId="urn:microsoft.com/office/officeart/2005/8/layout/chevron2"/>
    <dgm:cxn modelId="{DF616C87-75AC-4FDD-9ED1-2ECDDF5845E8}" type="presOf" srcId="{28F6AC95-E692-4F5F-9921-91FC6A150FB1}" destId="{9CF2A513-82BA-45B7-8E1B-86D48AEA40FF}" srcOrd="0" destOrd="0" presId="urn:microsoft.com/office/officeart/2005/8/layout/chevron2"/>
    <dgm:cxn modelId="{80EE5EFB-50C8-4890-B206-2DC548F82BDF}" srcId="{73395E8B-4491-42A6-8463-CC55F46141FA}" destId="{08B04514-ECDA-4DA4-AD0E-BA5557682C7E}" srcOrd="0" destOrd="0" parTransId="{60E51E71-FF7E-4A60-B89D-8552FD022098}" sibTransId="{F6FA075C-8F5B-4137-8C05-6B50AF113A55}"/>
    <dgm:cxn modelId="{28430639-FC3D-4310-AF21-07ED6265559B}" type="presOf" srcId="{0C3EEF32-E271-4572-AF56-74AFC9D5906D}" destId="{A61A625A-01BF-4AF0-AC6B-76DD7B3E7971}" srcOrd="0" destOrd="0" presId="urn:microsoft.com/office/officeart/2005/8/layout/chevron2"/>
    <dgm:cxn modelId="{2CC27161-5151-4706-877C-6934537457FA}" type="presOf" srcId="{73395E8B-4491-42A6-8463-CC55F46141FA}" destId="{7FCC2AFD-A780-4FE3-83A0-ED9666A00163}" srcOrd="0" destOrd="0" presId="urn:microsoft.com/office/officeart/2005/8/layout/chevron2"/>
    <dgm:cxn modelId="{3D197089-56F7-4202-ADD6-F1EE4F6E5F34}" srcId="{6C227432-DBE8-4469-88C2-2D8F311DB007}" destId="{2122DEEF-51AE-49F1-A732-9700FDEDDD02}" srcOrd="2" destOrd="0" parTransId="{31C3625C-83E7-4B43-9170-AD2DBFA5DDE5}" sibTransId="{D0BAD0C8-7406-4985-A777-161796C353D2}"/>
    <dgm:cxn modelId="{C0B5852C-BC05-48C6-A6CB-71E05F4D8D21}" srcId="{6C227432-DBE8-4469-88C2-2D8F311DB007}" destId="{EABA8E8C-0073-4270-943B-7BE7D11D455F}" srcOrd="3" destOrd="0" parTransId="{3572CC61-4D52-460F-AF51-248A2B8925A6}" sibTransId="{915EF804-BB36-4260-9A99-37321D18DF7C}"/>
    <dgm:cxn modelId="{3A8F3425-6D13-4807-AFD0-D76E6FEA81F3}" srcId="{EABA8E8C-0073-4270-943B-7BE7D11D455F}" destId="{0C3EEF32-E271-4572-AF56-74AFC9D5906D}" srcOrd="0" destOrd="0" parTransId="{6E9B48FB-F24C-4D28-8C71-2064331554DF}" sibTransId="{626B7C21-8444-419F-8C35-2901354032C5}"/>
    <dgm:cxn modelId="{49292681-0B40-4FA9-940A-DC2C532F8298}" type="presParOf" srcId="{31E215CC-55AF-4BDF-8F7D-D3D8202253EA}" destId="{4305A1A2-5F8F-48E8-8CAB-40778582FA4F}" srcOrd="0" destOrd="0" presId="urn:microsoft.com/office/officeart/2005/8/layout/chevron2"/>
    <dgm:cxn modelId="{204620B8-3410-41E3-8E84-C30430A91B91}" type="presParOf" srcId="{4305A1A2-5F8F-48E8-8CAB-40778582FA4F}" destId="{7FCC2AFD-A780-4FE3-83A0-ED9666A00163}" srcOrd="0" destOrd="0" presId="urn:microsoft.com/office/officeart/2005/8/layout/chevron2"/>
    <dgm:cxn modelId="{6A406C45-EAE0-4075-A18A-DCB0AB572A22}" type="presParOf" srcId="{4305A1A2-5F8F-48E8-8CAB-40778582FA4F}" destId="{484EB98F-A426-456C-9386-55B58FA00F23}" srcOrd="1" destOrd="0" presId="urn:microsoft.com/office/officeart/2005/8/layout/chevron2"/>
    <dgm:cxn modelId="{844AE72E-02C6-4497-9665-FA02E07A913B}" type="presParOf" srcId="{31E215CC-55AF-4BDF-8F7D-D3D8202253EA}" destId="{DA1304D6-B748-4EAF-9514-E1F6AC70C56E}" srcOrd="1" destOrd="0" presId="urn:microsoft.com/office/officeart/2005/8/layout/chevron2"/>
    <dgm:cxn modelId="{0F4E152F-7144-453A-96FC-4E47BB08B364}" type="presParOf" srcId="{31E215CC-55AF-4BDF-8F7D-D3D8202253EA}" destId="{64B2A25E-9CEC-4649-933B-4410BA0B94D2}" srcOrd="2" destOrd="0" presId="urn:microsoft.com/office/officeart/2005/8/layout/chevron2"/>
    <dgm:cxn modelId="{11FB24A0-D879-476B-8AFB-CDA320857EF0}" type="presParOf" srcId="{64B2A25E-9CEC-4649-933B-4410BA0B94D2}" destId="{9CF2A513-82BA-45B7-8E1B-86D48AEA40FF}" srcOrd="0" destOrd="0" presId="urn:microsoft.com/office/officeart/2005/8/layout/chevron2"/>
    <dgm:cxn modelId="{F4F8C85D-2B8B-4E63-8D3D-2DF9896BA0D4}" type="presParOf" srcId="{64B2A25E-9CEC-4649-933B-4410BA0B94D2}" destId="{EB455C07-B360-4257-B477-B4DC3932E119}" srcOrd="1" destOrd="0" presId="urn:microsoft.com/office/officeart/2005/8/layout/chevron2"/>
    <dgm:cxn modelId="{7CB74EBE-57B8-4B2D-80D4-334D015EEB65}" type="presParOf" srcId="{31E215CC-55AF-4BDF-8F7D-D3D8202253EA}" destId="{CF77E81E-2D4E-4D8F-A062-31D1E7985033}" srcOrd="3" destOrd="0" presId="urn:microsoft.com/office/officeart/2005/8/layout/chevron2"/>
    <dgm:cxn modelId="{72DF1B06-3BEA-4E77-B9F4-874B43062739}" type="presParOf" srcId="{31E215CC-55AF-4BDF-8F7D-D3D8202253EA}" destId="{D3EB394C-9B5D-4FF9-8145-0E5B5075E6C3}" srcOrd="4" destOrd="0" presId="urn:microsoft.com/office/officeart/2005/8/layout/chevron2"/>
    <dgm:cxn modelId="{A103F40B-2D0A-4D0F-99FF-9B3D5D8DB226}" type="presParOf" srcId="{D3EB394C-9B5D-4FF9-8145-0E5B5075E6C3}" destId="{AC95DC6F-706F-4C96-95FA-02E5BCF394AA}" srcOrd="0" destOrd="0" presId="urn:microsoft.com/office/officeart/2005/8/layout/chevron2"/>
    <dgm:cxn modelId="{D11C06CD-A462-4856-B8CB-EAFF9D1DEF2A}" type="presParOf" srcId="{D3EB394C-9B5D-4FF9-8145-0E5B5075E6C3}" destId="{4B3E5D12-49F4-4EE2-876D-33F19E5D8BC8}" srcOrd="1" destOrd="0" presId="urn:microsoft.com/office/officeart/2005/8/layout/chevron2"/>
    <dgm:cxn modelId="{D14831FD-07EF-432C-AF97-779515400F83}" type="presParOf" srcId="{31E215CC-55AF-4BDF-8F7D-D3D8202253EA}" destId="{43E78A74-8492-4267-98F8-C8FBCE4BB66D}" srcOrd="5" destOrd="0" presId="urn:microsoft.com/office/officeart/2005/8/layout/chevron2"/>
    <dgm:cxn modelId="{52A1F8F5-AC74-4983-96DF-927D748FE2AB}" type="presParOf" srcId="{31E215CC-55AF-4BDF-8F7D-D3D8202253EA}" destId="{307B9143-300F-4A04-B032-D69116BF4804}" srcOrd="6" destOrd="0" presId="urn:microsoft.com/office/officeart/2005/8/layout/chevron2"/>
    <dgm:cxn modelId="{834C6682-15F5-4E9B-AC43-766C4086BFAB}" type="presParOf" srcId="{307B9143-300F-4A04-B032-D69116BF4804}" destId="{8F2E8A4A-7AC8-454A-9887-D89451EDF0E6}" srcOrd="0" destOrd="0" presId="urn:microsoft.com/office/officeart/2005/8/layout/chevron2"/>
    <dgm:cxn modelId="{D8FBA968-0B99-442D-BD6B-1E3BB68C7238}" type="presParOf" srcId="{307B9143-300F-4A04-B032-D69116BF4804}" destId="{A61A625A-01BF-4AF0-AC6B-76DD7B3E7971}" srcOrd="1" destOrd="0" presId="urn:microsoft.com/office/officeart/2005/8/layout/chevron2"/>
    <dgm:cxn modelId="{766BDB24-5560-4388-9789-FCF3B91BD567}" type="presParOf" srcId="{31E215CC-55AF-4BDF-8F7D-D3D8202253EA}" destId="{16758905-924F-4578-92B8-E51A87BEA84C}" srcOrd="7" destOrd="0" presId="urn:microsoft.com/office/officeart/2005/8/layout/chevron2"/>
    <dgm:cxn modelId="{3827CED6-A000-4C0F-BB36-7C93190DADF4}" type="presParOf" srcId="{31E215CC-55AF-4BDF-8F7D-D3D8202253EA}" destId="{FA42171A-B629-4013-9CAE-B0EB211CCEB5}" srcOrd="8" destOrd="0" presId="urn:microsoft.com/office/officeart/2005/8/layout/chevron2"/>
    <dgm:cxn modelId="{85129226-5483-45FB-9106-D809AAAD1060}" type="presParOf" srcId="{FA42171A-B629-4013-9CAE-B0EB211CCEB5}" destId="{CBFBFFB5-9850-4501-8EDA-6FFCFF21333B}" srcOrd="0" destOrd="0" presId="urn:microsoft.com/office/officeart/2005/8/layout/chevron2"/>
    <dgm:cxn modelId="{BDBCCBEE-7D92-4C10-AFB0-D95C68DBB2E7}" type="presParOf" srcId="{FA42171A-B629-4013-9CAE-B0EB211CCEB5}" destId="{EEF473DB-9486-4941-B396-3787CDE4FA3A}"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925F2D-4669-4ACD-AD39-F84C073DC440}">
      <dsp:nvSpPr>
        <dsp:cNvPr id="0" name=""/>
        <dsp:cNvSpPr/>
      </dsp:nvSpPr>
      <dsp:spPr>
        <a:xfrm>
          <a:off x="46323" y="2665"/>
          <a:ext cx="2098639" cy="2098639"/>
        </a:xfrm>
        <a:prstGeom prst="ellipse">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kern="1200" dirty="0" smtClean="0"/>
            <a:t>Физическое лицо </a:t>
          </a:r>
        </a:p>
        <a:p>
          <a:pPr lvl="0" algn="ctr" defTabSz="800100">
            <a:lnSpc>
              <a:spcPct val="90000"/>
            </a:lnSpc>
            <a:spcBef>
              <a:spcPct val="0"/>
            </a:spcBef>
            <a:spcAft>
              <a:spcPct val="35000"/>
            </a:spcAft>
          </a:pPr>
          <a:r>
            <a:rPr lang="ru-RU" sz="1800" kern="1200" dirty="0" smtClean="0"/>
            <a:t>=</a:t>
          </a:r>
        </a:p>
        <a:p>
          <a:pPr lvl="0" algn="ctr" defTabSz="800100">
            <a:lnSpc>
              <a:spcPct val="90000"/>
            </a:lnSpc>
            <a:spcBef>
              <a:spcPct val="0"/>
            </a:spcBef>
            <a:spcAft>
              <a:spcPct val="35000"/>
            </a:spcAft>
          </a:pPr>
          <a:r>
            <a:rPr lang="ru-RU" sz="1800" b="1" u="sng" kern="1200" dirty="0" smtClean="0"/>
            <a:t>ЧЕЛОВЕК</a:t>
          </a:r>
          <a:endParaRPr lang="ru-RU" sz="1800" kern="1200" dirty="0"/>
        </a:p>
      </dsp:txBody>
      <dsp:txXfrm>
        <a:off x="353662" y="310004"/>
        <a:ext cx="1483961" cy="1483961"/>
      </dsp:txXfrm>
    </dsp:sp>
    <dsp:sp modelId="{F3233692-92D6-4DB5-A015-AF3F66CA2D17}">
      <dsp:nvSpPr>
        <dsp:cNvPr id="0" name=""/>
        <dsp:cNvSpPr/>
      </dsp:nvSpPr>
      <dsp:spPr>
        <a:xfrm>
          <a:off x="487037" y="2271714"/>
          <a:ext cx="1217210" cy="1217210"/>
        </a:xfrm>
        <a:prstGeom prst="mathPlus">
          <a:avLst/>
        </a:prstGeom>
        <a:solidFill>
          <a:schemeClr val="accent5">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ru-RU" sz="2000" kern="1200"/>
        </a:p>
      </dsp:txBody>
      <dsp:txXfrm>
        <a:off x="648378" y="2737175"/>
        <a:ext cx="894528" cy="286288"/>
      </dsp:txXfrm>
    </dsp:sp>
    <dsp:sp modelId="{4A8024F9-F8B7-450D-AA91-72BE94AA4F20}">
      <dsp:nvSpPr>
        <dsp:cNvPr id="0" name=""/>
        <dsp:cNvSpPr/>
      </dsp:nvSpPr>
      <dsp:spPr>
        <a:xfrm>
          <a:off x="46323" y="3659334"/>
          <a:ext cx="2098639" cy="2098639"/>
        </a:xfrm>
        <a:prstGeom prst="ellipse">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ru-RU" sz="1800" kern="1200" dirty="0" smtClean="0"/>
            <a:t>Юридическое лицо  </a:t>
          </a:r>
        </a:p>
        <a:p>
          <a:pPr lvl="0" algn="ctr" defTabSz="800100">
            <a:lnSpc>
              <a:spcPct val="90000"/>
            </a:lnSpc>
            <a:spcBef>
              <a:spcPct val="0"/>
            </a:spcBef>
            <a:spcAft>
              <a:spcPct val="35000"/>
            </a:spcAft>
          </a:pPr>
          <a:r>
            <a:rPr lang="ru-RU" sz="1800" kern="1200" dirty="0" smtClean="0"/>
            <a:t>= </a:t>
          </a:r>
        </a:p>
        <a:p>
          <a:pPr lvl="0" algn="ctr" defTabSz="800100">
            <a:lnSpc>
              <a:spcPct val="90000"/>
            </a:lnSpc>
            <a:spcBef>
              <a:spcPct val="0"/>
            </a:spcBef>
            <a:spcAft>
              <a:spcPct val="35000"/>
            </a:spcAft>
          </a:pPr>
          <a:r>
            <a:rPr lang="ru-RU" sz="1400" b="1" u="sng" kern="1200" dirty="0" smtClean="0"/>
            <a:t>ОРГАНИЗАЦИЯ</a:t>
          </a:r>
          <a:endParaRPr lang="ru-RU" sz="1400" b="1" u="sng" kern="1200" dirty="0"/>
        </a:p>
      </dsp:txBody>
      <dsp:txXfrm>
        <a:off x="353662" y="3966673"/>
        <a:ext cx="1483961" cy="1483961"/>
      </dsp:txXfrm>
    </dsp:sp>
    <dsp:sp modelId="{5B5F0575-AA7A-440D-AD18-F21D53BD782E}">
      <dsp:nvSpPr>
        <dsp:cNvPr id="0" name=""/>
        <dsp:cNvSpPr/>
      </dsp:nvSpPr>
      <dsp:spPr>
        <a:xfrm>
          <a:off x="2160241" y="2508178"/>
          <a:ext cx="1122385" cy="780693"/>
        </a:xfrm>
        <a:prstGeom prst="rightArrow">
          <a:avLst>
            <a:gd name="adj1" fmla="val 60000"/>
            <a:gd name="adj2" fmla="val 50000"/>
          </a:avLst>
        </a:prstGeom>
        <a:solidFill>
          <a:schemeClr val="accent5">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endParaRPr lang="ru-RU" sz="3300" kern="1200"/>
        </a:p>
      </dsp:txBody>
      <dsp:txXfrm>
        <a:off x="2160241" y="2664317"/>
        <a:ext cx="888177" cy="468415"/>
      </dsp:txXfrm>
    </dsp:sp>
    <dsp:sp modelId="{3862C480-E886-4D1C-A252-475748431458}">
      <dsp:nvSpPr>
        <dsp:cNvPr id="0" name=""/>
        <dsp:cNvSpPr/>
      </dsp:nvSpPr>
      <dsp:spPr>
        <a:xfrm>
          <a:off x="3404146" y="2291378"/>
          <a:ext cx="1734105" cy="1177882"/>
        </a:xfrm>
        <a:prstGeom prst="flowChartProcess">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r>
            <a:rPr lang="ru-RU" sz="3600" kern="1200" dirty="0" smtClean="0"/>
            <a:t>Субъект права</a:t>
          </a:r>
          <a:endParaRPr lang="ru-RU" sz="3600" kern="1200" dirty="0"/>
        </a:p>
      </dsp:txBody>
      <dsp:txXfrm>
        <a:off x="3404146" y="2291378"/>
        <a:ext cx="1734105" cy="117788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A9315-EBE3-4D71-B48E-FFE1BFF2E7CA}">
      <dsp:nvSpPr>
        <dsp:cNvPr id="0" name=""/>
        <dsp:cNvSpPr/>
      </dsp:nvSpPr>
      <dsp:spPr>
        <a:xfrm rot="5400000">
          <a:off x="-196787" y="196787"/>
          <a:ext cx="1311920" cy="918344"/>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endParaRPr lang="ru-RU" sz="2300" kern="1200"/>
        </a:p>
      </dsp:txBody>
      <dsp:txXfrm rot="-5400000">
        <a:off x="1" y="459171"/>
        <a:ext cx="918344" cy="393576"/>
      </dsp:txXfrm>
    </dsp:sp>
    <dsp:sp modelId="{526E5EDD-9F39-483C-B265-34120728851F}">
      <dsp:nvSpPr>
        <dsp:cNvPr id="0" name=""/>
        <dsp:cNvSpPr/>
      </dsp:nvSpPr>
      <dsp:spPr>
        <a:xfrm rot="5400000">
          <a:off x="3849222" y="-2930878"/>
          <a:ext cx="852747" cy="6714504"/>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63576" tIns="14605" rIns="14605" bIns="14605" numCol="1" spcCol="1270" anchor="ctr" anchorCtr="0">
          <a:noAutofit/>
        </a:bodyPr>
        <a:lstStyle/>
        <a:p>
          <a:pPr marL="228600" lvl="1" indent="-228600" algn="l" defTabSz="1022350">
            <a:lnSpc>
              <a:spcPct val="90000"/>
            </a:lnSpc>
            <a:spcBef>
              <a:spcPct val="0"/>
            </a:spcBef>
            <a:spcAft>
              <a:spcPct val="15000"/>
            </a:spcAft>
            <a:buChar char="••"/>
          </a:pPr>
          <a:r>
            <a:rPr lang="ru-RU" sz="2300" kern="1200" dirty="0" smtClean="0"/>
            <a:t>ЗАЧАТ, ВЫНОШЕН и РОЖДЕН рабыней</a:t>
          </a:r>
          <a:r>
            <a:rPr lang="be-BY" sz="2300" kern="1200" dirty="0" smtClean="0"/>
            <a:t>, законный брак с которой являлся невозможным</a:t>
          </a:r>
          <a:endParaRPr lang="ru-RU" sz="2300" kern="1200" dirty="0"/>
        </a:p>
      </dsp:txBody>
      <dsp:txXfrm rot="-5400000">
        <a:off x="918344" y="41628"/>
        <a:ext cx="6672876" cy="76949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BE9E0-A932-4D95-9AB9-8CF2DA159943}">
      <dsp:nvSpPr>
        <dsp:cNvPr id="0" name=""/>
        <dsp:cNvSpPr/>
      </dsp:nvSpPr>
      <dsp:spPr>
        <a:xfrm>
          <a:off x="773225" y="551916"/>
          <a:ext cx="3939949" cy="3939949"/>
        </a:xfrm>
        <a:prstGeom prst="blockArc">
          <a:avLst>
            <a:gd name="adj1" fmla="val 5400000"/>
            <a:gd name="adj2" fmla="val 16200000"/>
            <a:gd name="adj3" fmla="val 4640"/>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85FD19E7-2DE6-4222-B8D2-CE29A51061FC}">
      <dsp:nvSpPr>
        <dsp:cNvPr id="0" name=""/>
        <dsp:cNvSpPr/>
      </dsp:nvSpPr>
      <dsp:spPr>
        <a:xfrm>
          <a:off x="773225" y="551916"/>
          <a:ext cx="3939949" cy="3939949"/>
        </a:xfrm>
        <a:prstGeom prst="blockArc">
          <a:avLst>
            <a:gd name="adj1" fmla="val 16200000"/>
            <a:gd name="adj2" fmla="val 5400000"/>
            <a:gd name="adj3" fmla="val 4640"/>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03E6CB8F-D39B-4D50-BEAB-0E492BD1448A}">
      <dsp:nvSpPr>
        <dsp:cNvPr id="0" name=""/>
        <dsp:cNvSpPr/>
      </dsp:nvSpPr>
      <dsp:spPr>
        <a:xfrm>
          <a:off x="1836390" y="1615081"/>
          <a:ext cx="1813619" cy="1813619"/>
        </a:xfrm>
        <a:prstGeom prst="ellipse">
          <a:avLst/>
        </a:prstGeom>
        <a:solidFill>
          <a:schemeClr val="accent3">
            <a:shade val="80000"/>
            <a:satMod val="150000"/>
          </a:schemeClr>
        </a:solidFill>
        <a:ln w="9525" cap="flat" cmpd="sng" algn="ctr">
          <a:solidFill>
            <a:schemeClr val="accent3"/>
          </a:solidFill>
          <a:prstDash val="solid"/>
        </a:ln>
        <a:effectLst/>
      </dsp:spPr>
      <dsp:style>
        <a:lnRef idx="1">
          <a:schemeClr val="accent3"/>
        </a:lnRef>
        <a:fillRef idx="3">
          <a:schemeClr val="accent3"/>
        </a:fillRef>
        <a:effectRef idx="2">
          <a:schemeClr val="accent3"/>
        </a:effectRef>
        <a:fontRef idx="minor">
          <a:schemeClr val="lt1"/>
        </a:fontRef>
      </dsp:style>
      <dsp:txBody>
        <a:bodyPr spcFirstLastPara="0" vert="horz" wrap="square" lIns="46990" tIns="46990" rIns="46990" bIns="46990" numCol="1" spcCol="1270" anchor="ctr" anchorCtr="0">
          <a:noAutofit/>
        </a:bodyPr>
        <a:lstStyle/>
        <a:p>
          <a:pPr lvl="0" algn="ctr" defTabSz="1644650">
            <a:lnSpc>
              <a:spcPct val="90000"/>
            </a:lnSpc>
            <a:spcBef>
              <a:spcPct val="0"/>
            </a:spcBef>
            <a:spcAft>
              <a:spcPct val="35000"/>
            </a:spcAft>
          </a:pPr>
          <a:r>
            <a:rPr lang="en-US" sz="3700" kern="1200" dirty="0" smtClean="0"/>
            <a:t>Caput</a:t>
          </a:r>
          <a:endParaRPr lang="ru-RU" sz="3700" kern="1200" dirty="0"/>
        </a:p>
      </dsp:txBody>
      <dsp:txXfrm>
        <a:off x="2101988" y="1880679"/>
        <a:ext cx="1282423" cy="1282423"/>
      </dsp:txXfrm>
    </dsp:sp>
    <dsp:sp modelId="{9FEF6A90-26AF-4DD2-A37C-80837454FBE8}">
      <dsp:nvSpPr>
        <dsp:cNvPr id="0" name=""/>
        <dsp:cNvSpPr/>
      </dsp:nvSpPr>
      <dsp:spPr>
        <a:xfrm>
          <a:off x="1994911" y="-12422"/>
          <a:ext cx="1496577" cy="1220085"/>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Homo</a:t>
          </a:r>
          <a:endParaRPr lang="ru-RU" sz="1800" kern="1200" dirty="0"/>
        </a:p>
      </dsp:txBody>
      <dsp:txXfrm>
        <a:off x="2214080" y="166255"/>
        <a:ext cx="1058239" cy="862731"/>
      </dsp:txXfrm>
    </dsp:sp>
    <dsp:sp modelId="{820C30DA-5696-442C-944A-EBD743F418B7}">
      <dsp:nvSpPr>
        <dsp:cNvPr id="0" name=""/>
        <dsp:cNvSpPr/>
      </dsp:nvSpPr>
      <dsp:spPr>
        <a:xfrm>
          <a:off x="1994911" y="3758627"/>
          <a:ext cx="1496577" cy="1375070"/>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Persona</a:t>
          </a:r>
          <a:endParaRPr lang="ru-RU" sz="1800" kern="1200" dirty="0"/>
        </a:p>
      </dsp:txBody>
      <dsp:txXfrm>
        <a:off x="2214080" y="3960001"/>
        <a:ext cx="1058239" cy="97232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427F5-C8DA-411C-9A1A-481DA19249F5}">
      <dsp:nvSpPr>
        <dsp:cNvPr id="0" name=""/>
        <dsp:cNvSpPr/>
      </dsp:nvSpPr>
      <dsp:spPr>
        <a:xfrm>
          <a:off x="4924048" y="2819623"/>
          <a:ext cx="2623337" cy="1714034"/>
        </a:xfrm>
        <a:prstGeom prst="roundRect">
          <a:avLst>
            <a:gd name="adj" fmla="val 10000"/>
          </a:avLst>
        </a:prstGeom>
        <a:solidFill>
          <a:schemeClr val="accent2">
            <a:alpha val="90000"/>
            <a:tint val="4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ru-RU" sz="1800" kern="1200" dirty="0" smtClean="0"/>
            <a:t>состояние гражданства</a:t>
          </a:r>
          <a:endParaRPr lang="ru-RU" sz="1800" kern="1200" dirty="0"/>
        </a:p>
      </dsp:txBody>
      <dsp:txXfrm>
        <a:off x="5748701" y="3285783"/>
        <a:ext cx="1761032" cy="1210221"/>
      </dsp:txXfrm>
    </dsp:sp>
    <dsp:sp modelId="{CC530375-9192-4B38-897B-61AF677F04A2}">
      <dsp:nvSpPr>
        <dsp:cNvPr id="0" name=""/>
        <dsp:cNvSpPr/>
      </dsp:nvSpPr>
      <dsp:spPr>
        <a:xfrm>
          <a:off x="5033009" y="-28348"/>
          <a:ext cx="2411757" cy="1478010"/>
        </a:xfrm>
        <a:prstGeom prst="roundRect">
          <a:avLst>
            <a:gd name="adj" fmla="val 10000"/>
          </a:avLst>
        </a:prstGeom>
        <a:solidFill>
          <a:schemeClr val="accent2">
            <a:alpha val="90000"/>
            <a:tint val="4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ru-RU" sz="1800" kern="1200" dirty="0" smtClean="0"/>
            <a:t>состояние свободы или несвободы </a:t>
          </a:r>
          <a:endParaRPr lang="ru-RU" sz="1800" kern="1200" dirty="0"/>
        </a:p>
      </dsp:txBody>
      <dsp:txXfrm>
        <a:off x="5789003" y="4119"/>
        <a:ext cx="1623296" cy="1043574"/>
      </dsp:txXfrm>
    </dsp:sp>
    <dsp:sp modelId="{D5BD3389-5704-4165-8409-CCED0E5B237E}">
      <dsp:nvSpPr>
        <dsp:cNvPr id="0" name=""/>
        <dsp:cNvSpPr/>
      </dsp:nvSpPr>
      <dsp:spPr>
        <a:xfrm>
          <a:off x="908819" y="-28348"/>
          <a:ext cx="2281679" cy="1478010"/>
        </a:xfrm>
        <a:prstGeom prst="roundRect">
          <a:avLst>
            <a:gd name="adj" fmla="val 10000"/>
          </a:avLst>
        </a:prstGeom>
        <a:solidFill>
          <a:schemeClr val="accent2">
            <a:alpha val="90000"/>
            <a:tint val="40000"/>
            <a:hueOff val="0"/>
            <a:satOff val="0"/>
            <a:lumOff val="0"/>
            <a:alphaOff val="0"/>
          </a:schemeClr>
        </a:solidFill>
        <a:ln w="1079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t" anchorCtr="0">
          <a:noAutofit/>
        </a:bodyPr>
        <a:lstStyle/>
        <a:p>
          <a:pPr marL="171450" lvl="1" indent="-171450" algn="l" defTabSz="800100">
            <a:lnSpc>
              <a:spcPct val="90000"/>
            </a:lnSpc>
            <a:spcBef>
              <a:spcPct val="0"/>
            </a:spcBef>
            <a:spcAft>
              <a:spcPct val="15000"/>
            </a:spcAft>
            <a:buChar char="••"/>
          </a:pPr>
          <a:r>
            <a:rPr lang="ru-RU" sz="1800" kern="1200" dirty="0" smtClean="0"/>
            <a:t>положение в римской семье </a:t>
          </a:r>
          <a:endParaRPr lang="ru-RU" sz="1800" kern="1200" dirty="0"/>
        </a:p>
      </dsp:txBody>
      <dsp:txXfrm>
        <a:off x="941286" y="4119"/>
        <a:ext cx="1532241" cy="1043574"/>
      </dsp:txXfrm>
    </dsp:sp>
    <dsp:sp modelId="{FD6DED39-B48F-4A1B-A899-979BC4B346D0}">
      <dsp:nvSpPr>
        <dsp:cNvPr id="0" name=""/>
        <dsp:cNvSpPr/>
      </dsp:nvSpPr>
      <dsp:spPr>
        <a:xfrm>
          <a:off x="1950322" y="293928"/>
          <a:ext cx="1999933" cy="1999933"/>
        </a:xfrm>
        <a:prstGeom prst="pieWedge">
          <a:avLst/>
        </a:prstGeom>
        <a:solidFill>
          <a:schemeClr val="dk1">
            <a:tint val="65000"/>
          </a:schemeClr>
        </a:solidFill>
        <a:ln w="9525" cap="flat" cmpd="sng" algn="ctr">
          <a:solidFill>
            <a:schemeClr val="dk1"/>
          </a:solidFill>
          <a:prstDash val="solid"/>
        </a:ln>
        <a:effectLst/>
      </dsp:spPr>
      <dsp:style>
        <a:lnRef idx="1">
          <a:schemeClr val="dk1"/>
        </a:lnRef>
        <a:fillRef idx="2">
          <a:schemeClr val="dk1"/>
        </a:fillRef>
        <a:effectRef idx="1">
          <a:schemeClr val="dk1"/>
        </a:effectRef>
        <a:fontRef idx="minor">
          <a:schemeClr val="dk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0" kern="1200" dirty="0" smtClean="0"/>
            <a:t>status </a:t>
          </a:r>
          <a:r>
            <a:rPr lang="en-US" sz="2000" b="0" kern="1200" dirty="0" err="1" smtClean="0"/>
            <a:t>libertatis</a:t>
          </a:r>
          <a:endParaRPr lang="ru-RU" sz="2000" b="0" kern="1200" dirty="0"/>
        </a:p>
      </dsp:txBody>
      <dsp:txXfrm>
        <a:off x="2536089" y="879695"/>
        <a:ext cx="1414166" cy="1414166"/>
      </dsp:txXfrm>
    </dsp:sp>
    <dsp:sp modelId="{2F101485-2852-4CB9-9C86-3D364AA88397}">
      <dsp:nvSpPr>
        <dsp:cNvPr id="0" name=""/>
        <dsp:cNvSpPr/>
      </dsp:nvSpPr>
      <dsp:spPr>
        <a:xfrm rot="5400000">
          <a:off x="4042631" y="293928"/>
          <a:ext cx="1999933" cy="1999933"/>
        </a:xfrm>
        <a:prstGeom prst="pieWedge">
          <a:avLst/>
        </a:prstGeom>
        <a:solidFill>
          <a:schemeClr val="lt1">
            <a:hueOff val="0"/>
            <a:satOff val="0"/>
            <a:lumOff val="0"/>
            <a:alphaOff val="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0" kern="1200" dirty="0" smtClean="0"/>
            <a:t>status </a:t>
          </a:r>
          <a:r>
            <a:rPr lang="en-US" sz="2000" b="0" kern="1200" dirty="0" err="1" smtClean="0"/>
            <a:t>civitatis</a:t>
          </a:r>
          <a:endParaRPr lang="ru-RU" sz="2000" b="0" kern="1200" dirty="0"/>
        </a:p>
      </dsp:txBody>
      <dsp:txXfrm rot="-5400000">
        <a:off x="4042631" y="879695"/>
        <a:ext cx="1414166" cy="1414166"/>
      </dsp:txXfrm>
    </dsp:sp>
    <dsp:sp modelId="{EF1E289D-C449-43CF-A02B-31F86947CE06}">
      <dsp:nvSpPr>
        <dsp:cNvPr id="0" name=""/>
        <dsp:cNvSpPr/>
      </dsp:nvSpPr>
      <dsp:spPr>
        <a:xfrm rot="10800000">
          <a:off x="4042631" y="2386237"/>
          <a:ext cx="1999933" cy="1999933"/>
        </a:xfrm>
        <a:prstGeom prst="pieWedge">
          <a:avLst/>
        </a:prstGeom>
        <a:solidFill>
          <a:schemeClr val="lt1">
            <a:hueOff val="0"/>
            <a:satOff val="0"/>
            <a:lumOff val="0"/>
            <a:alphaOff val="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0" kern="1200" dirty="0" smtClean="0"/>
            <a:t>status </a:t>
          </a:r>
          <a:r>
            <a:rPr lang="en-US" sz="2000" b="0" kern="1200" dirty="0" err="1" smtClean="0"/>
            <a:t>familiae</a:t>
          </a:r>
          <a:endParaRPr lang="ru-RU" sz="2000" b="0" kern="1200" dirty="0"/>
        </a:p>
      </dsp:txBody>
      <dsp:txXfrm rot="10800000">
        <a:off x="4042631" y="2386237"/>
        <a:ext cx="1414166" cy="1414166"/>
      </dsp:txXfrm>
    </dsp:sp>
    <dsp:sp modelId="{3212A7BD-9801-4DFA-9993-F0D64385A53E}">
      <dsp:nvSpPr>
        <dsp:cNvPr id="0" name=""/>
        <dsp:cNvSpPr/>
      </dsp:nvSpPr>
      <dsp:spPr>
        <a:xfrm rot="16200000">
          <a:off x="1950322" y="2386237"/>
          <a:ext cx="1999933" cy="1999933"/>
        </a:xfrm>
        <a:prstGeom prst="pieWedge">
          <a:avLst/>
        </a:prstGeom>
        <a:solidFill>
          <a:schemeClr val="lt1">
            <a:hueOff val="0"/>
            <a:satOff val="0"/>
            <a:lumOff val="0"/>
            <a:alphaOff val="0"/>
          </a:schemeClr>
        </a:solidFill>
        <a:ln w="17145" cap="flat" cmpd="sng" algn="ctr">
          <a:solidFill>
            <a:schemeClr val="accent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BECB42A-CDB4-4D1A-BCD9-19EB58F94DF1}">
      <dsp:nvSpPr>
        <dsp:cNvPr id="0" name=""/>
        <dsp:cNvSpPr/>
      </dsp:nvSpPr>
      <dsp:spPr>
        <a:xfrm>
          <a:off x="3651189" y="1924358"/>
          <a:ext cx="690508" cy="600441"/>
        </a:xfrm>
        <a:prstGeom prst="circularArrow">
          <a:avLst/>
        </a:prstGeom>
        <a:solidFill>
          <a:schemeClr val="accent2">
            <a:tint val="60000"/>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 modelId="{C2A4CE58-F433-4F53-86E1-90C210701A52}">
      <dsp:nvSpPr>
        <dsp:cNvPr id="0" name=""/>
        <dsp:cNvSpPr/>
      </dsp:nvSpPr>
      <dsp:spPr>
        <a:xfrm rot="10800000">
          <a:off x="3651189" y="2155298"/>
          <a:ext cx="690508" cy="600441"/>
        </a:xfrm>
        <a:prstGeom prst="circularArrow">
          <a:avLst/>
        </a:prstGeom>
        <a:solidFill>
          <a:schemeClr val="accent2">
            <a:tint val="60000"/>
            <a:hueOff val="0"/>
            <a:satOff val="0"/>
            <a:lumOff val="0"/>
            <a:alphaOff val="0"/>
          </a:schemeClr>
        </a:solidFill>
        <a:ln w="17145"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1427F5-C8DA-411C-9A1A-481DA19249F5}">
      <dsp:nvSpPr>
        <dsp:cNvPr id="0" name=""/>
        <dsp:cNvSpPr/>
      </dsp:nvSpPr>
      <dsp:spPr>
        <a:xfrm>
          <a:off x="4912042" y="2960621"/>
          <a:ext cx="2391296" cy="1529987"/>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t>положение в римской семье</a:t>
          </a:r>
          <a:endParaRPr lang="ru-RU" sz="1600" kern="1200" dirty="0"/>
        </a:p>
      </dsp:txBody>
      <dsp:txXfrm>
        <a:off x="5663040" y="3376726"/>
        <a:ext cx="1606689" cy="1080272"/>
      </dsp:txXfrm>
    </dsp:sp>
    <dsp:sp modelId="{C0D6A60D-41D8-40F3-804B-784429334A96}">
      <dsp:nvSpPr>
        <dsp:cNvPr id="0" name=""/>
        <dsp:cNvSpPr/>
      </dsp:nvSpPr>
      <dsp:spPr>
        <a:xfrm>
          <a:off x="1085481" y="3136962"/>
          <a:ext cx="2282729" cy="147869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114300" lvl="1" indent="-114300" algn="l" defTabSz="666750">
            <a:lnSpc>
              <a:spcPct val="90000"/>
            </a:lnSpc>
            <a:spcBef>
              <a:spcPct val="0"/>
            </a:spcBef>
            <a:spcAft>
              <a:spcPct val="15000"/>
            </a:spcAft>
            <a:buChar char="••"/>
          </a:pPr>
          <a:r>
            <a:rPr lang="ru-RU" sz="1500" kern="1200" dirty="0" smtClean="0"/>
            <a:t>состояние гражданской чести </a:t>
          </a:r>
          <a:endParaRPr lang="ru-RU" sz="1500" kern="1200" dirty="0"/>
        </a:p>
      </dsp:txBody>
      <dsp:txXfrm>
        <a:off x="1117963" y="3539117"/>
        <a:ext cx="1532946" cy="1044054"/>
      </dsp:txXfrm>
    </dsp:sp>
    <dsp:sp modelId="{CC530375-9192-4B38-897B-61AF677F04A2}">
      <dsp:nvSpPr>
        <dsp:cNvPr id="0" name=""/>
        <dsp:cNvSpPr/>
      </dsp:nvSpPr>
      <dsp:spPr>
        <a:xfrm>
          <a:off x="4809935" y="-5256"/>
          <a:ext cx="2282729" cy="147869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57150" tIns="57150" rIns="57150" bIns="57150" numCol="1" spcCol="1270" anchor="t" anchorCtr="0">
          <a:noAutofit/>
        </a:bodyPr>
        <a:lstStyle/>
        <a:p>
          <a:pPr marL="114300" lvl="1" indent="-114300" algn="l" defTabSz="666750">
            <a:lnSpc>
              <a:spcPct val="90000"/>
            </a:lnSpc>
            <a:spcBef>
              <a:spcPct val="0"/>
            </a:spcBef>
            <a:spcAft>
              <a:spcPct val="15000"/>
            </a:spcAft>
            <a:buChar char="••"/>
          </a:pPr>
          <a:r>
            <a:rPr lang="ru-RU" sz="1500" kern="1200" dirty="0" smtClean="0"/>
            <a:t>состояние гражданства</a:t>
          </a:r>
          <a:endParaRPr lang="ru-RU" sz="1500" kern="1200" dirty="0"/>
        </a:p>
      </dsp:txBody>
      <dsp:txXfrm>
        <a:off x="5527236" y="27226"/>
        <a:ext cx="1532946" cy="1044054"/>
      </dsp:txXfrm>
    </dsp:sp>
    <dsp:sp modelId="{D5BD3389-5704-4165-8409-CCED0E5B237E}">
      <dsp:nvSpPr>
        <dsp:cNvPr id="0" name=""/>
        <dsp:cNvSpPr/>
      </dsp:nvSpPr>
      <dsp:spPr>
        <a:xfrm>
          <a:off x="1085481" y="-5256"/>
          <a:ext cx="2282729" cy="147869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0960" tIns="60960" rIns="60960" bIns="60960" numCol="1" spcCol="1270" anchor="t" anchorCtr="0">
          <a:noAutofit/>
        </a:bodyPr>
        <a:lstStyle/>
        <a:p>
          <a:pPr marL="171450" lvl="1" indent="-171450" algn="l" defTabSz="711200">
            <a:lnSpc>
              <a:spcPct val="90000"/>
            </a:lnSpc>
            <a:spcBef>
              <a:spcPct val="0"/>
            </a:spcBef>
            <a:spcAft>
              <a:spcPct val="15000"/>
            </a:spcAft>
            <a:buChar char="••"/>
          </a:pPr>
          <a:r>
            <a:rPr lang="ru-RU" sz="1600" kern="1200" dirty="0" smtClean="0"/>
            <a:t>состояние свободы или несвободы </a:t>
          </a:r>
          <a:endParaRPr lang="ru-RU" sz="1600" kern="1200" dirty="0"/>
        </a:p>
      </dsp:txBody>
      <dsp:txXfrm>
        <a:off x="1117963" y="27226"/>
        <a:ext cx="1532946" cy="1044054"/>
      </dsp:txXfrm>
    </dsp:sp>
    <dsp:sp modelId="{FD6DED39-B48F-4A1B-A899-979BC4B346D0}">
      <dsp:nvSpPr>
        <dsp:cNvPr id="0" name=""/>
        <dsp:cNvSpPr/>
      </dsp:nvSpPr>
      <dsp:spPr>
        <a:xfrm>
          <a:off x="2069152" y="270959"/>
          <a:ext cx="2000854" cy="2000854"/>
        </a:xfrm>
        <a:prstGeom prst="pieWedge">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0" kern="1200" dirty="0" smtClean="0"/>
            <a:t>status </a:t>
          </a:r>
          <a:r>
            <a:rPr lang="en-US" sz="2000" b="0" kern="1200" dirty="0" err="1" smtClean="0"/>
            <a:t>libertatis</a:t>
          </a:r>
          <a:endParaRPr lang="ru-RU" sz="2000" b="0" kern="1200" dirty="0"/>
        </a:p>
      </dsp:txBody>
      <dsp:txXfrm>
        <a:off x="2655189" y="856996"/>
        <a:ext cx="1414817" cy="1414817"/>
      </dsp:txXfrm>
    </dsp:sp>
    <dsp:sp modelId="{2F101485-2852-4CB9-9C86-3D364AA88397}">
      <dsp:nvSpPr>
        <dsp:cNvPr id="0" name=""/>
        <dsp:cNvSpPr/>
      </dsp:nvSpPr>
      <dsp:spPr>
        <a:xfrm rot="5400000">
          <a:off x="4162424" y="270959"/>
          <a:ext cx="2000854" cy="2000854"/>
        </a:xfrm>
        <a:prstGeom prst="pieWedge">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0" kern="1200" dirty="0" smtClean="0"/>
            <a:t>status </a:t>
          </a:r>
          <a:r>
            <a:rPr lang="en-US" sz="2000" b="0" kern="1200" dirty="0" err="1" smtClean="0"/>
            <a:t>civitatis</a:t>
          </a:r>
          <a:endParaRPr lang="ru-RU" sz="2000" b="0" kern="1200" dirty="0"/>
        </a:p>
      </dsp:txBody>
      <dsp:txXfrm rot="-5400000">
        <a:off x="4162424" y="856996"/>
        <a:ext cx="1414817" cy="1414817"/>
      </dsp:txXfrm>
    </dsp:sp>
    <dsp:sp modelId="{EF1E289D-C449-43CF-A02B-31F86947CE06}">
      <dsp:nvSpPr>
        <dsp:cNvPr id="0" name=""/>
        <dsp:cNvSpPr/>
      </dsp:nvSpPr>
      <dsp:spPr>
        <a:xfrm rot="10800000">
          <a:off x="4162424" y="2364231"/>
          <a:ext cx="2000854" cy="2000854"/>
        </a:xfrm>
        <a:prstGeom prst="pieWedge">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0" kern="1200" dirty="0" smtClean="0"/>
            <a:t>status </a:t>
          </a:r>
          <a:r>
            <a:rPr lang="en-US" sz="2000" b="0" kern="1200" dirty="0" err="1" smtClean="0"/>
            <a:t>familiae</a:t>
          </a:r>
          <a:endParaRPr lang="ru-RU" sz="2000" b="0" kern="1200" dirty="0"/>
        </a:p>
      </dsp:txBody>
      <dsp:txXfrm rot="10800000">
        <a:off x="4162424" y="2364231"/>
        <a:ext cx="1414817" cy="1414817"/>
      </dsp:txXfrm>
    </dsp:sp>
    <dsp:sp modelId="{3212A7BD-9801-4DFA-9993-F0D64385A53E}">
      <dsp:nvSpPr>
        <dsp:cNvPr id="0" name=""/>
        <dsp:cNvSpPr/>
      </dsp:nvSpPr>
      <dsp:spPr>
        <a:xfrm rot="16200000">
          <a:off x="2069152" y="2364231"/>
          <a:ext cx="2000854" cy="2000854"/>
        </a:xfrm>
        <a:prstGeom prst="pieWedge">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status </a:t>
          </a:r>
          <a:r>
            <a:rPr lang="en-US" sz="2000" kern="1200" dirty="0" err="1" smtClean="0"/>
            <a:t>dignitatis</a:t>
          </a:r>
          <a:r>
            <a:rPr lang="ru-RU" sz="2000" kern="1200" dirty="0" smtClean="0"/>
            <a:t> </a:t>
          </a:r>
          <a:endParaRPr lang="ru-RU" sz="2000" kern="1200" dirty="0"/>
        </a:p>
      </dsp:txBody>
      <dsp:txXfrm rot="5400000">
        <a:off x="2655189" y="2364231"/>
        <a:ext cx="1414817" cy="1414817"/>
      </dsp:txXfrm>
    </dsp:sp>
    <dsp:sp modelId="{ABECB42A-CDB4-4D1A-BCD9-19EB58F94DF1}">
      <dsp:nvSpPr>
        <dsp:cNvPr id="0" name=""/>
        <dsp:cNvSpPr/>
      </dsp:nvSpPr>
      <dsp:spPr>
        <a:xfrm>
          <a:off x="3770802" y="1902140"/>
          <a:ext cx="690826" cy="600718"/>
        </a:xfrm>
        <a:prstGeom prst="circularArrow">
          <a:avLst/>
        </a:prstGeom>
        <a:solidFill>
          <a:schemeClr val="accent3">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dsp:style>
    </dsp:sp>
    <dsp:sp modelId="{C2A4CE58-F433-4F53-86E1-90C210701A52}">
      <dsp:nvSpPr>
        <dsp:cNvPr id="0" name=""/>
        <dsp:cNvSpPr/>
      </dsp:nvSpPr>
      <dsp:spPr>
        <a:xfrm rot="10800000">
          <a:off x="3770802" y="2133186"/>
          <a:ext cx="690826" cy="600718"/>
        </a:xfrm>
        <a:prstGeom prst="circularArrow">
          <a:avLst/>
        </a:prstGeom>
        <a:solidFill>
          <a:schemeClr val="accent3">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608C7B-0548-4D75-B9D3-1697650D4E26}">
      <dsp:nvSpPr>
        <dsp:cNvPr id="0" name=""/>
        <dsp:cNvSpPr/>
      </dsp:nvSpPr>
      <dsp:spPr>
        <a:xfrm>
          <a:off x="1872205" y="863"/>
          <a:ext cx="2304260" cy="996790"/>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t>Прекращение правоспособности</a:t>
          </a:r>
          <a:endParaRPr lang="ru-RU" sz="1800" kern="1200" dirty="0"/>
        </a:p>
      </dsp:txBody>
      <dsp:txXfrm>
        <a:off x="1901400" y="30058"/>
        <a:ext cx="2245870" cy="938400"/>
      </dsp:txXfrm>
    </dsp:sp>
    <dsp:sp modelId="{D447A69C-DFB5-431C-89F4-29810ED5DBD4}">
      <dsp:nvSpPr>
        <dsp:cNvPr id="0" name=""/>
        <dsp:cNvSpPr/>
      </dsp:nvSpPr>
      <dsp:spPr>
        <a:xfrm rot="3600000">
          <a:off x="3328227" y="1749549"/>
          <a:ext cx="1037352" cy="348876"/>
        </a:xfrm>
        <a:prstGeom prst="leftRightArrow">
          <a:avLst>
            <a:gd name="adj1" fmla="val 60000"/>
            <a:gd name="adj2" fmla="val 50000"/>
          </a:avLst>
        </a:prstGeom>
        <a:solidFill>
          <a:schemeClr val="accent5">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ru-RU" sz="1500" kern="1200"/>
        </a:p>
      </dsp:txBody>
      <dsp:txXfrm>
        <a:off x="3432890" y="1819324"/>
        <a:ext cx="828026" cy="209326"/>
      </dsp:txXfrm>
    </dsp:sp>
    <dsp:sp modelId="{D7DF84A8-88F2-4301-9581-D8D74BC3DC67}">
      <dsp:nvSpPr>
        <dsp:cNvPr id="0" name=""/>
        <dsp:cNvSpPr/>
      </dsp:nvSpPr>
      <dsp:spPr>
        <a:xfrm>
          <a:off x="3672681" y="2850322"/>
          <a:ext cx="1993580" cy="996790"/>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kern="1200" dirty="0" smtClean="0"/>
            <a:t>признание умершим</a:t>
          </a:r>
          <a:endParaRPr lang="ru-RU" sz="2600" kern="1200" dirty="0"/>
        </a:p>
      </dsp:txBody>
      <dsp:txXfrm>
        <a:off x="3701876" y="2879517"/>
        <a:ext cx="1935190" cy="938400"/>
      </dsp:txXfrm>
    </dsp:sp>
    <dsp:sp modelId="{854E4D24-B7DE-4B9F-BC34-57E64B240404}">
      <dsp:nvSpPr>
        <dsp:cNvPr id="0" name=""/>
        <dsp:cNvSpPr/>
      </dsp:nvSpPr>
      <dsp:spPr>
        <a:xfrm rot="10800000">
          <a:off x="2505659" y="3174279"/>
          <a:ext cx="1037352" cy="348876"/>
        </a:xfrm>
        <a:prstGeom prst="leftRightArrow">
          <a:avLst>
            <a:gd name="adj1" fmla="val 60000"/>
            <a:gd name="adj2" fmla="val 50000"/>
          </a:avLst>
        </a:prstGeom>
        <a:solidFill>
          <a:schemeClr val="accent5">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ru-RU" sz="1500" kern="1200"/>
        </a:p>
      </dsp:txBody>
      <dsp:txXfrm rot="10800000">
        <a:off x="2610322" y="3244054"/>
        <a:ext cx="828026" cy="209326"/>
      </dsp:txXfrm>
    </dsp:sp>
    <dsp:sp modelId="{D8E481A4-1E22-4540-9BBA-BFF79E91E1C6}">
      <dsp:nvSpPr>
        <dsp:cNvPr id="0" name=""/>
        <dsp:cNvSpPr/>
      </dsp:nvSpPr>
      <dsp:spPr>
        <a:xfrm>
          <a:off x="382409" y="2850322"/>
          <a:ext cx="1993580" cy="996790"/>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ru-RU" sz="2600" kern="1200" dirty="0" smtClean="0"/>
            <a:t>смерть</a:t>
          </a:r>
          <a:endParaRPr lang="ru-RU" sz="2600" kern="1200" dirty="0"/>
        </a:p>
      </dsp:txBody>
      <dsp:txXfrm>
        <a:off x="411604" y="2879517"/>
        <a:ext cx="1935190" cy="938400"/>
      </dsp:txXfrm>
    </dsp:sp>
    <dsp:sp modelId="{640EE96B-AE7B-463F-AD2E-1A9EBE609AEB}">
      <dsp:nvSpPr>
        <dsp:cNvPr id="0" name=""/>
        <dsp:cNvSpPr/>
      </dsp:nvSpPr>
      <dsp:spPr>
        <a:xfrm rot="18000000">
          <a:off x="1683091" y="1749549"/>
          <a:ext cx="1037352" cy="348876"/>
        </a:xfrm>
        <a:prstGeom prst="leftRightArrow">
          <a:avLst>
            <a:gd name="adj1" fmla="val 60000"/>
            <a:gd name="adj2" fmla="val 50000"/>
          </a:avLst>
        </a:prstGeom>
        <a:solidFill>
          <a:schemeClr val="accent5">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ru-RU" sz="1500" kern="1200"/>
        </a:p>
      </dsp:txBody>
      <dsp:txXfrm>
        <a:off x="1787754" y="1819324"/>
        <a:ext cx="828026" cy="20932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C324A7-EFBC-4A9E-9FBD-5785AEAC702E}">
      <dsp:nvSpPr>
        <dsp:cNvPr id="0" name=""/>
        <dsp:cNvSpPr/>
      </dsp:nvSpPr>
      <dsp:spPr>
        <a:xfrm rot="5400000">
          <a:off x="3315465" y="-1043178"/>
          <a:ext cx="1320328" cy="3741768"/>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вследствие утраты свободы</a:t>
          </a:r>
          <a:endParaRPr lang="ru-RU" sz="1700" kern="1200" dirty="0"/>
        </a:p>
        <a:p>
          <a:pPr marL="171450" lvl="1" indent="-171450" algn="l" defTabSz="755650">
            <a:lnSpc>
              <a:spcPct val="90000"/>
            </a:lnSpc>
            <a:spcBef>
              <a:spcPct val="0"/>
            </a:spcBef>
            <a:spcAft>
              <a:spcPct val="15000"/>
            </a:spcAft>
            <a:buChar char="••"/>
          </a:pPr>
          <a:r>
            <a:rPr lang="ru-RU" sz="1700" kern="1200" dirty="0" smtClean="0"/>
            <a:t>утрата римского гражданства и положения в своей семье</a:t>
          </a:r>
          <a:endParaRPr lang="ru-RU" sz="1700" kern="1200" dirty="0"/>
        </a:p>
      </dsp:txBody>
      <dsp:txXfrm rot="-5400000">
        <a:off x="2104746" y="231994"/>
        <a:ext cx="3677315" cy="1191422"/>
      </dsp:txXfrm>
    </dsp:sp>
    <dsp:sp modelId="{4D5B8EE5-0804-4175-BC61-58B4F09105DD}">
      <dsp:nvSpPr>
        <dsp:cNvPr id="0" name=""/>
        <dsp:cNvSpPr/>
      </dsp:nvSpPr>
      <dsp:spPr>
        <a:xfrm>
          <a:off x="0" y="2500"/>
          <a:ext cx="2104745" cy="1650410"/>
        </a:xfrm>
        <a:prstGeom prst="roundRect">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en-US" sz="2900" b="1" kern="1200" dirty="0" err="1" smtClean="0"/>
            <a:t>Capitis</a:t>
          </a:r>
          <a:r>
            <a:rPr lang="en-US" sz="2900" b="1" kern="1200" dirty="0" smtClean="0"/>
            <a:t> </a:t>
          </a:r>
          <a:r>
            <a:rPr lang="en-US" sz="2900" b="1" kern="1200" dirty="0" err="1" smtClean="0"/>
            <a:t>deminutio</a:t>
          </a:r>
          <a:r>
            <a:rPr lang="en-US" sz="2900" b="1" kern="1200" dirty="0" smtClean="0"/>
            <a:t> maxima</a:t>
          </a:r>
          <a:endParaRPr lang="ru-RU" sz="2900" b="1" kern="1200" dirty="0"/>
        </a:p>
      </dsp:txBody>
      <dsp:txXfrm>
        <a:off x="80566" y="83066"/>
        <a:ext cx="1943613" cy="1489278"/>
      </dsp:txXfrm>
    </dsp:sp>
    <dsp:sp modelId="{6A07CEF9-0044-4ECC-953F-F202E2AACF8C}">
      <dsp:nvSpPr>
        <dsp:cNvPr id="0" name=""/>
        <dsp:cNvSpPr/>
      </dsp:nvSpPr>
      <dsp:spPr>
        <a:xfrm rot="5400000">
          <a:off x="3315465" y="689753"/>
          <a:ext cx="1320328" cy="3741768"/>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сохранение свободы </a:t>
          </a:r>
          <a:endParaRPr lang="ru-RU" sz="1700" kern="1200" dirty="0"/>
        </a:p>
        <a:p>
          <a:pPr marL="171450" lvl="1" indent="-171450" algn="l" defTabSz="755650">
            <a:lnSpc>
              <a:spcPct val="90000"/>
            </a:lnSpc>
            <a:spcBef>
              <a:spcPct val="0"/>
            </a:spcBef>
            <a:spcAft>
              <a:spcPct val="15000"/>
            </a:spcAft>
            <a:buChar char="••"/>
          </a:pPr>
          <a:r>
            <a:rPr lang="ru-RU" sz="1700" kern="1200" dirty="0" smtClean="0"/>
            <a:t>утрата римского гражданства (статус </a:t>
          </a:r>
          <a:r>
            <a:rPr lang="ru-RU" sz="1700" kern="1200" dirty="0" err="1" smtClean="0"/>
            <a:t>перегрина</a:t>
          </a:r>
          <a:r>
            <a:rPr lang="ru-RU" sz="1700" kern="1200" dirty="0" smtClean="0"/>
            <a:t>)</a:t>
          </a:r>
          <a:endParaRPr lang="ru-RU" sz="1700" kern="1200" dirty="0"/>
        </a:p>
        <a:p>
          <a:pPr marL="171450" lvl="1" indent="-171450" algn="l" defTabSz="755650">
            <a:lnSpc>
              <a:spcPct val="90000"/>
            </a:lnSpc>
            <a:spcBef>
              <a:spcPct val="0"/>
            </a:spcBef>
            <a:spcAft>
              <a:spcPct val="15000"/>
            </a:spcAft>
            <a:buChar char="••"/>
          </a:pPr>
          <a:r>
            <a:rPr lang="ru-RU" sz="1700" kern="1200" dirty="0" smtClean="0"/>
            <a:t>утрата семейного статуса</a:t>
          </a:r>
          <a:endParaRPr lang="ru-RU" sz="1700" kern="1200" dirty="0"/>
        </a:p>
      </dsp:txBody>
      <dsp:txXfrm rot="-5400000">
        <a:off x="2104746" y="1964926"/>
        <a:ext cx="3677315" cy="1191422"/>
      </dsp:txXfrm>
    </dsp:sp>
    <dsp:sp modelId="{177EC7F8-F262-4FB0-A7B3-F2E53636216A}">
      <dsp:nvSpPr>
        <dsp:cNvPr id="0" name=""/>
        <dsp:cNvSpPr/>
      </dsp:nvSpPr>
      <dsp:spPr>
        <a:xfrm>
          <a:off x="0" y="1735432"/>
          <a:ext cx="2104745" cy="1650410"/>
        </a:xfrm>
        <a:prstGeom prst="roundRect">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be-BY" sz="2900" b="1" kern="1200" dirty="0" smtClean="0"/>
            <a:t>С</a:t>
          </a:r>
          <a:r>
            <a:rPr lang="en-US" sz="2900" b="1" kern="1200" dirty="0" err="1" smtClean="0"/>
            <a:t>apitis</a:t>
          </a:r>
          <a:r>
            <a:rPr lang="en-US" sz="2900" b="1" kern="1200" dirty="0" smtClean="0"/>
            <a:t> </a:t>
          </a:r>
          <a:r>
            <a:rPr lang="en-US" sz="2900" b="1" kern="1200" dirty="0" err="1" smtClean="0"/>
            <a:t>deminutio</a:t>
          </a:r>
          <a:r>
            <a:rPr lang="en-US" sz="2900" b="1" kern="1200" dirty="0" smtClean="0"/>
            <a:t> media</a:t>
          </a:r>
          <a:endParaRPr lang="ru-RU" sz="2900" kern="1200" dirty="0"/>
        </a:p>
      </dsp:txBody>
      <dsp:txXfrm>
        <a:off x="80566" y="1815998"/>
        <a:ext cx="1943613" cy="1489278"/>
      </dsp:txXfrm>
    </dsp:sp>
    <dsp:sp modelId="{15EF59F7-9426-4B5D-8984-7D819FC7048B}">
      <dsp:nvSpPr>
        <dsp:cNvPr id="0" name=""/>
        <dsp:cNvSpPr/>
      </dsp:nvSpPr>
      <dsp:spPr>
        <a:xfrm rot="5400000">
          <a:off x="3315465" y="2422684"/>
          <a:ext cx="1320328" cy="3741768"/>
        </a:xfrm>
        <a:prstGeom prst="round2SameRect">
          <a:avLst/>
        </a:prstGeom>
        <a:solidFill>
          <a:schemeClr val="accent2">
            <a:alpha val="90000"/>
            <a:tint val="40000"/>
            <a:hueOff val="0"/>
            <a:satOff val="0"/>
            <a:lumOff val="0"/>
            <a:alphaOff val="0"/>
          </a:schemeClr>
        </a:solidFill>
        <a:ln w="9525" cap="flat" cmpd="sng" algn="ctr">
          <a:solidFill>
            <a:schemeClr val="accent2">
              <a:alpha val="90000"/>
              <a:tint val="40000"/>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сохранение свободы и гражданства</a:t>
          </a:r>
          <a:endParaRPr lang="ru-RU" sz="1700" kern="1200" dirty="0"/>
        </a:p>
        <a:p>
          <a:pPr marL="171450" lvl="1" indent="-171450" algn="l" defTabSz="755650">
            <a:lnSpc>
              <a:spcPct val="90000"/>
            </a:lnSpc>
            <a:spcBef>
              <a:spcPct val="0"/>
            </a:spcBef>
            <a:spcAft>
              <a:spcPct val="15000"/>
            </a:spcAft>
            <a:buChar char="••"/>
          </a:pPr>
          <a:r>
            <a:rPr lang="ru-RU" sz="1700" kern="1200" dirty="0" smtClean="0"/>
            <a:t>изменением семейного положения из самовластного в подвластное </a:t>
          </a:r>
          <a:endParaRPr lang="ru-RU" sz="1700" kern="1200" dirty="0"/>
        </a:p>
      </dsp:txBody>
      <dsp:txXfrm rot="-5400000">
        <a:off x="2104746" y="3697857"/>
        <a:ext cx="3677315" cy="1191422"/>
      </dsp:txXfrm>
    </dsp:sp>
    <dsp:sp modelId="{C81BAA8B-C679-43FF-AE3F-F2A2CE2B2358}">
      <dsp:nvSpPr>
        <dsp:cNvPr id="0" name=""/>
        <dsp:cNvSpPr/>
      </dsp:nvSpPr>
      <dsp:spPr>
        <a:xfrm>
          <a:off x="0" y="3468363"/>
          <a:ext cx="2104745" cy="1650410"/>
        </a:xfrm>
        <a:prstGeom prst="roundRect">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10490" tIns="55245" rIns="110490" bIns="55245" numCol="1" spcCol="1270" anchor="ctr" anchorCtr="0">
          <a:noAutofit/>
        </a:bodyPr>
        <a:lstStyle/>
        <a:p>
          <a:pPr lvl="0" algn="ctr" defTabSz="1289050">
            <a:lnSpc>
              <a:spcPct val="90000"/>
            </a:lnSpc>
            <a:spcBef>
              <a:spcPct val="0"/>
            </a:spcBef>
            <a:spcAft>
              <a:spcPct val="35000"/>
            </a:spcAft>
          </a:pPr>
          <a:r>
            <a:rPr lang="ru-RU" sz="2900" b="1" kern="1200" dirty="0" smtClean="0"/>
            <a:t>С</a:t>
          </a:r>
          <a:r>
            <a:rPr lang="en-US" sz="2900" b="1" kern="1200" dirty="0" err="1" smtClean="0"/>
            <a:t>apitis</a:t>
          </a:r>
          <a:r>
            <a:rPr lang="en-US" sz="2900" b="1" kern="1200" dirty="0" smtClean="0"/>
            <a:t> </a:t>
          </a:r>
          <a:r>
            <a:rPr lang="en-US" sz="2900" b="1" kern="1200" dirty="0" err="1" smtClean="0"/>
            <a:t>deminutio</a:t>
          </a:r>
          <a:r>
            <a:rPr lang="en-US" sz="2900" b="1" kern="1200" dirty="0" smtClean="0"/>
            <a:t> minima</a:t>
          </a:r>
          <a:endParaRPr lang="ru-RU" sz="2900" kern="1200" dirty="0"/>
        </a:p>
      </dsp:txBody>
      <dsp:txXfrm>
        <a:off x="80566" y="3548929"/>
        <a:ext cx="1943613" cy="148927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0B4F2-98CA-4F7F-9A9D-B7FD24CE329D}">
      <dsp:nvSpPr>
        <dsp:cNvPr id="0" name=""/>
        <dsp:cNvSpPr/>
      </dsp:nvSpPr>
      <dsp:spPr>
        <a:xfrm rot="5400000">
          <a:off x="3070587" y="-927941"/>
          <a:ext cx="1320328" cy="3511296"/>
        </a:xfrm>
        <a:prstGeom prst="round2SameRect">
          <a:avLst/>
        </a:prstGeom>
        <a:solidFill>
          <a:schemeClr val="accent5">
            <a:alpha val="90000"/>
            <a:tint val="40000"/>
            <a:hueOff val="0"/>
            <a:satOff val="0"/>
            <a:lumOff val="0"/>
            <a:alphaOff val="0"/>
          </a:schemeClr>
        </a:solidFill>
        <a:ln w="10795"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ru-RU" sz="1600" kern="1200" dirty="0" smtClean="0"/>
            <a:t>в результате предосудительного поведения: бесславное удаление из легиона, лжесвидетельство, воровство, грабеж, насилие и т.п. </a:t>
          </a:r>
          <a:endParaRPr lang="ru-RU" sz="1600" kern="1200" dirty="0"/>
        </a:p>
      </dsp:txBody>
      <dsp:txXfrm rot="-5400000">
        <a:off x="1975104" y="231995"/>
        <a:ext cx="3446843" cy="1191422"/>
      </dsp:txXfrm>
    </dsp:sp>
    <dsp:sp modelId="{6C3E2CE4-E898-4BF6-B886-C3C9D615E807}">
      <dsp:nvSpPr>
        <dsp:cNvPr id="0" name=""/>
        <dsp:cNvSpPr/>
      </dsp:nvSpPr>
      <dsp:spPr>
        <a:xfrm>
          <a:off x="0" y="2500"/>
          <a:ext cx="1975104" cy="165041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t>Infamia</a:t>
          </a:r>
          <a:endParaRPr lang="ru-RU" sz="2200" b="1" kern="1200" dirty="0"/>
        </a:p>
      </dsp:txBody>
      <dsp:txXfrm>
        <a:off x="80566" y="83066"/>
        <a:ext cx="1813972" cy="1489278"/>
      </dsp:txXfrm>
    </dsp:sp>
    <dsp:sp modelId="{4F4AD7B2-72A6-468C-91FE-0BC4330FD8E9}">
      <dsp:nvSpPr>
        <dsp:cNvPr id="0" name=""/>
        <dsp:cNvSpPr/>
      </dsp:nvSpPr>
      <dsp:spPr>
        <a:xfrm rot="5400000">
          <a:off x="3070587" y="804989"/>
          <a:ext cx="1320328" cy="3511296"/>
        </a:xfrm>
        <a:prstGeom prst="round2SameRect">
          <a:avLst/>
        </a:prstGeom>
        <a:solidFill>
          <a:schemeClr val="accent5">
            <a:alpha val="90000"/>
            <a:tint val="40000"/>
            <a:hueOff val="0"/>
            <a:satOff val="0"/>
            <a:lumOff val="0"/>
            <a:alphaOff val="0"/>
          </a:schemeClr>
        </a:solidFill>
        <a:ln w="10795"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t>недобросовестное исполнение обязанностей свидетеля</a:t>
          </a:r>
          <a:endParaRPr lang="ru-RU" sz="1800" kern="1200" dirty="0"/>
        </a:p>
      </dsp:txBody>
      <dsp:txXfrm rot="-5400000">
        <a:off x="1975104" y="1964926"/>
        <a:ext cx="3446843" cy="1191422"/>
      </dsp:txXfrm>
    </dsp:sp>
    <dsp:sp modelId="{5A60AC71-B4ED-4B75-902B-4C5258517103}">
      <dsp:nvSpPr>
        <dsp:cNvPr id="0" name=""/>
        <dsp:cNvSpPr/>
      </dsp:nvSpPr>
      <dsp:spPr>
        <a:xfrm>
          <a:off x="0" y="1735432"/>
          <a:ext cx="1975104" cy="165041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t>Intestabilitas</a:t>
          </a:r>
          <a:endParaRPr lang="ru-RU" sz="2200" b="1" kern="1200" dirty="0"/>
        </a:p>
      </dsp:txBody>
      <dsp:txXfrm>
        <a:off x="80566" y="1815998"/>
        <a:ext cx="1813972" cy="1489278"/>
      </dsp:txXfrm>
    </dsp:sp>
    <dsp:sp modelId="{7F22A7E6-6270-4F0E-B49F-455E507F32DF}">
      <dsp:nvSpPr>
        <dsp:cNvPr id="0" name=""/>
        <dsp:cNvSpPr/>
      </dsp:nvSpPr>
      <dsp:spPr>
        <a:xfrm rot="5400000">
          <a:off x="3070587" y="2537920"/>
          <a:ext cx="1320328" cy="3511296"/>
        </a:xfrm>
        <a:prstGeom prst="round2SameRect">
          <a:avLst/>
        </a:prstGeom>
        <a:solidFill>
          <a:schemeClr val="accent5">
            <a:alpha val="90000"/>
            <a:tint val="40000"/>
            <a:hueOff val="0"/>
            <a:satOff val="0"/>
            <a:lumOff val="0"/>
            <a:alphaOff val="0"/>
          </a:schemeClr>
        </a:solidFill>
        <a:ln w="10795" cap="flat" cmpd="sng" algn="ctr">
          <a:solidFill>
            <a:schemeClr val="accent5">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ru-RU" sz="1800" kern="1200" dirty="0" smtClean="0"/>
            <a:t>результат презренного образа жизни с точки зрения общины (актерское ремесло, сводничество, проституция)</a:t>
          </a:r>
          <a:endParaRPr lang="ru-RU" sz="1800" kern="1200" dirty="0"/>
        </a:p>
      </dsp:txBody>
      <dsp:txXfrm rot="-5400000">
        <a:off x="1975104" y="3697857"/>
        <a:ext cx="3446843" cy="1191422"/>
      </dsp:txXfrm>
    </dsp:sp>
    <dsp:sp modelId="{3937058D-5198-441B-814C-75AE3191398F}">
      <dsp:nvSpPr>
        <dsp:cNvPr id="0" name=""/>
        <dsp:cNvSpPr/>
      </dsp:nvSpPr>
      <dsp:spPr>
        <a:xfrm>
          <a:off x="0" y="3468363"/>
          <a:ext cx="1975104" cy="1650410"/>
        </a:xfrm>
        <a:prstGeom prst="round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1" kern="1200" dirty="0" err="1" smtClean="0"/>
            <a:t>Turpitudo</a:t>
          </a:r>
          <a:endParaRPr lang="ru-RU" sz="2200" b="1" kern="1200" dirty="0"/>
        </a:p>
      </dsp:txBody>
      <dsp:txXfrm>
        <a:off x="80566" y="3548929"/>
        <a:ext cx="1813972" cy="1489278"/>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BE9E0-A932-4D95-9AB9-8CF2DA159943}">
      <dsp:nvSpPr>
        <dsp:cNvPr id="0" name=""/>
        <dsp:cNvSpPr/>
      </dsp:nvSpPr>
      <dsp:spPr>
        <a:xfrm>
          <a:off x="701635" y="605368"/>
          <a:ext cx="4320857" cy="4320857"/>
        </a:xfrm>
        <a:prstGeom prst="blockArc">
          <a:avLst>
            <a:gd name="adj1" fmla="val 540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FD19E7-2DE6-4222-B8D2-CE29A51061FC}">
      <dsp:nvSpPr>
        <dsp:cNvPr id="0" name=""/>
        <dsp:cNvSpPr/>
      </dsp:nvSpPr>
      <dsp:spPr>
        <a:xfrm>
          <a:off x="701635" y="605368"/>
          <a:ext cx="4320857" cy="4320857"/>
        </a:xfrm>
        <a:prstGeom prst="blockArc">
          <a:avLst>
            <a:gd name="adj1" fmla="val 16200000"/>
            <a:gd name="adj2" fmla="val 54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3E6CB8F-D39B-4D50-BEAB-0E492BD1448A}">
      <dsp:nvSpPr>
        <dsp:cNvPr id="0" name=""/>
        <dsp:cNvSpPr/>
      </dsp:nvSpPr>
      <dsp:spPr>
        <a:xfrm>
          <a:off x="1867049" y="1770782"/>
          <a:ext cx="1990028" cy="1990028"/>
        </a:xfrm>
        <a:prstGeom prst="ellipse">
          <a:avLst/>
        </a:prstGeom>
        <a:solidFill>
          <a:schemeClr val="accent4">
            <a:shade val="80000"/>
            <a:satMod val="150000"/>
          </a:schemeClr>
        </a:solidFill>
        <a:ln w="9525" cap="flat" cmpd="sng" algn="ctr">
          <a:solidFill>
            <a:schemeClr val="accent4"/>
          </a:solidFill>
          <a:prstDash val="solid"/>
        </a:ln>
        <a:effectLst/>
      </dsp:spPr>
      <dsp:style>
        <a:lnRef idx="1">
          <a:schemeClr val="accent4"/>
        </a:lnRef>
        <a:fillRef idx="3">
          <a:schemeClr val="accent4"/>
        </a:fillRef>
        <a:effectRef idx="2">
          <a:schemeClr val="accent4"/>
        </a:effectRef>
        <a:fontRef idx="minor">
          <a:schemeClr val="lt1"/>
        </a:fontRef>
      </dsp:style>
      <dsp:txBody>
        <a:bodyPr spcFirstLastPara="0" vert="horz" wrap="square" lIns="52070" tIns="52070" rIns="52070" bIns="52070" numCol="1" spcCol="1270" anchor="ctr" anchorCtr="0">
          <a:noAutofit/>
        </a:bodyPr>
        <a:lstStyle/>
        <a:p>
          <a:pPr lvl="0" algn="ctr" defTabSz="1822450">
            <a:lnSpc>
              <a:spcPct val="90000"/>
            </a:lnSpc>
            <a:spcBef>
              <a:spcPct val="0"/>
            </a:spcBef>
            <a:spcAft>
              <a:spcPct val="35000"/>
            </a:spcAft>
          </a:pPr>
          <a:r>
            <a:rPr lang="en-US" sz="4100" kern="1200" dirty="0" smtClean="0"/>
            <a:t>Caput</a:t>
          </a:r>
          <a:endParaRPr lang="ru-RU" sz="4100" kern="1200" dirty="0"/>
        </a:p>
      </dsp:txBody>
      <dsp:txXfrm>
        <a:off x="2158482" y="2062215"/>
        <a:ext cx="1407162" cy="1407162"/>
      </dsp:txXfrm>
    </dsp:sp>
    <dsp:sp modelId="{9FEF6A90-26AF-4DD2-A37C-80837454FBE8}">
      <dsp:nvSpPr>
        <dsp:cNvPr id="0" name=""/>
        <dsp:cNvSpPr/>
      </dsp:nvSpPr>
      <dsp:spPr>
        <a:xfrm>
          <a:off x="2040990" y="-13864"/>
          <a:ext cx="1642147" cy="1338762"/>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Homo</a:t>
          </a:r>
          <a:endParaRPr lang="ru-RU" sz="1800" kern="1200" dirty="0"/>
        </a:p>
      </dsp:txBody>
      <dsp:txXfrm>
        <a:off x="2281477" y="182193"/>
        <a:ext cx="1161173" cy="946648"/>
      </dsp:txXfrm>
    </dsp:sp>
    <dsp:sp modelId="{820C30DA-5696-442C-944A-EBD743F418B7}">
      <dsp:nvSpPr>
        <dsp:cNvPr id="0" name=""/>
        <dsp:cNvSpPr/>
      </dsp:nvSpPr>
      <dsp:spPr>
        <a:xfrm>
          <a:off x="2040990" y="4121666"/>
          <a:ext cx="1642147" cy="1508821"/>
        </a:xfrm>
        <a:prstGeom prst="ellipse">
          <a:avLst/>
        </a:prstGeom>
        <a:solidFill>
          <a:schemeClr val="accent1">
            <a:shade val="80000"/>
            <a:satMod val="150000"/>
          </a:schemeClr>
        </a:solidFill>
        <a:ln w="9525" cap="flat" cmpd="sng" algn="ctr">
          <a:solidFill>
            <a:schemeClr val="accent1"/>
          </a:solidFill>
          <a:prstDash val="solid"/>
        </a:ln>
        <a:effectLst/>
      </dsp:spPr>
      <dsp:style>
        <a:lnRef idx="1">
          <a:schemeClr val="accent1"/>
        </a:lnRef>
        <a:fillRef idx="3">
          <a:schemeClr val="accent1"/>
        </a:fillRef>
        <a:effectRef idx="2">
          <a:schemeClr val="accent1"/>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Persona</a:t>
          </a:r>
          <a:endParaRPr lang="ru-RU" sz="1800" kern="1200" dirty="0"/>
        </a:p>
      </dsp:txBody>
      <dsp:txXfrm>
        <a:off x="2281477" y="4342628"/>
        <a:ext cx="1161173" cy="106689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4EB2B2-8700-4C53-9EB7-F3DE24ECE8B9}">
      <dsp:nvSpPr>
        <dsp:cNvPr id="0" name=""/>
        <dsp:cNvSpPr/>
      </dsp:nvSpPr>
      <dsp:spPr>
        <a:xfrm>
          <a:off x="217602" y="953349"/>
          <a:ext cx="2675215" cy="8816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smtClean="0"/>
            <a:t>jus… </a:t>
          </a:r>
          <a:r>
            <a:rPr lang="en-US" sz="2800" kern="1200" dirty="0" err="1" smtClean="0"/>
            <a:t>actio</a:t>
          </a:r>
          <a:r>
            <a:rPr lang="en-US" sz="2800" kern="1200" dirty="0" smtClean="0"/>
            <a:t>… </a:t>
          </a:r>
          <a:br>
            <a:rPr lang="en-US" sz="2800" kern="1200" dirty="0" smtClean="0"/>
          </a:br>
          <a:r>
            <a:rPr lang="en-US" sz="2800" kern="1200" dirty="0" err="1" smtClean="0"/>
            <a:t>factio</a:t>
          </a:r>
          <a:r>
            <a:rPr lang="en-US" sz="2800" kern="1200" dirty="0" smtClean="0"/>
            <a:t>…</a:t>
          </a:r>
          <a:endParaRPr lang="ru-RU" sz="2800" kern="1200" dirty="0"/>
        </a:p>
      </dsp:txBody>
      <dsp:txXfrm>
        <a:off x="217602" y="953349"/>
        <a:ext cx="2675215" cy="881605"/>
      </dsp:txXfrm>
    </dsp:sp>
    <dsp:sp modelId="{07987E09-67DA-4F09-980F-9B932E7B4FA2}">
      <dsp:nvSpPr>
        <dsp:cNvPr id="0" name=""/>
        <dsp:cNvSpPr/>
      </dsp:nvSpPr>
      <dsp:spPr>
        <a:xfrm>
          <a:off x="217602" y="2812351"/>
          <a:ext cx="2675215" cy="1651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be-BY" sz="1900" kern="1200" dirty="0" smtClean="0"/>
            <a:t>Способность быть </a:t>
          </a:r>
          <a:r>
            <a:rPr lang="ru-RU" sz="1900" kern="1200" dirty="0" smtClean="0"/>
            <a:t>носителем субъективных юридических прав и обязанностей</a:t>
          </a:r>
          <a:endParaRPr lang="ru-RU" sz="1900" kern="1200" dirty="0"/>
        </a:p>
      </dsp:txBody>
      <dsp:txXfrm>
        <a:off x="217602" y="2812351"/>
        <a:ext cx="2675215" cy="1651698"/>
      </dsp:txXfrm>
    </dsp:sp>
    <dsp:sp modelId="{42DB9C0B-82BB-4A6A-BED5-ECD4A3814239}">
      <dsp:nvSpPr>
        <dsp:cNvPr id="0" name=""/>
        <dsp:cNvSpPr/>
      </dsp:nvSpPr>
      <dsp:spPr>
        <a:xfrm>
          <a:off x="214562" y="685220"/>
          <a:ext cx="212801" cy="212801"/>
        </a:xfrm>
        <a:prstGeom prst="ellipse">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8CF9A4-8E4E-453A-90A6-A9D047E50590}">
      <dsp:nvSpPr>
        <dsp:cNvPr id="0" name=""/>
        <dsp:cNvSpPr/>
      </dsp:nvSpPr>
      <dsp:spPr>
        <a:xfrm>
          <a:off x="363523" y="387298"/>
          <a:ext cx="212801" cy="212801"/>
        </a:xfrm>
        <a:prstGeom prst="ellipse">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5C7F50-AB7F-4B1A-B28E-452600E6A976}">
      <dsp:nvSpPr>
        <dsp:cNvPr id="0" name=""/>
        <dsp:cNvSpPr/>
      </dsp:nvSpPr>
      <dsp:spPr>
        <a:xfrm>
          <a:off x="721029" y="446882"/>
          <a:ext cx="334401" cy="334401"/>
        </a:xfrm>
        <a:prstGeom prst="ellipse">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7FDE8E-BB35-4A3D-BED2-1A42349D7DF6}">
      <dsp:nvSpPr>
        <dsp:cNvPr id="0" name=""/>
        <dsp:cNvSpPr/>
      </dsp:nvSpPr>
      <dsp:spPr>
        <a:xfrm>
          <a:off x="1018951" y="119168"/>
          <a:ext cx="212801" cy="212801"/>
        </a:xfrm>
        <a:prstGeom prst="ellipse">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904B5D9-F757-4762-B0B6-CF31C06225AE}">
      <dsp:nvSpPr>
        <dsp:cNvPr id="0" name=""/>
        <dsp:cNvSpPr/>
      </dsp:nvSpPr>
      <dsp:spPr>
        <a:xfrm>
          <a:off x="1406249" y="0"/>
          <a:ext cx="212801" cy="212801"/>
        </a:xfrm>
        <a:prstGeom prst="ellipse">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01030B-F8C2-41D0-AE78-41C1CAABD015}">
      <dsp:nvSpPr>
        <dsp:cNvPr id="0" name=""/>
        <dsp:cNvSpPr/>
      </dsp:nvSpPr>
      <dsp:spPr>
        <a:xfrm>
          <a:off x="1882924" y="208545"/>
          <a:ext cx="212801" cy="212801"/>
        </a:xfrm>
        <a:prstGeom prst="ellipse">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F6277C-AF64-4601-9500-6F35C5B0189D}">
      <dsp:nvSpPr>
        <dsp:cNvPr id="0" name=""/>
        <dsp:cNvSpPr/>
      </dsp:nvSpPr>
      <dsp:spPr>
        <a:xfrm>
          <a:off x="2180846" y="357506"/>
          <a:ext cx="334401" cy="334401"/>
        </a:xfrm>
        <a:prstGeom prst="ellipse">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E4E18D-B8C0-45A1-9E7D-AEACC8A5D20C}">
      <dsp:nvSpPr>
        <dsp:cNvPr id="0" name=""/>
        <dsp:cNvSpPr/>
      </dsp:nvSpPr>
      <dsp:spPr>
        <a:xfrm>
          <a:off x="2597936" y="685220"/>
          <a:ext cx="212801" cy="212801"/>
        </a:xfrm>
        <a:prstGeom prst="ellipse">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BD5103-EFD3-4847-9E2F-0CB21C082FDD}">
      <dsp:nvSpPr>
        <dsp:cNvPr id="0" name=""/>
        <dsp:cNvSpPr/>
      </dsp:nvSpPr>
      <dsp:spPr>
        <a:xfrm>
          <a:off x="2776689" y="1012934"/>
          <a:ext cx="212801" cy="212801"/>
        </a:xfrm>
        <a:prstGeom prst="ellipse">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4D2A51-76E9-42A5-9702-99F0F7C102A0}">
      <dsp:nvSpPr>
        <dsp:cNvPr id="0" name=""/>
        <dsp:cNvSpPr/>
      </dsp:nvSpPr>
      <dsp:spPr>
        <a:xfrm>
          <a:off x="1227496" y="387298"/>
          <a:ext cx="547203" cy="547203"/>
        </a:xfrm>
        <a:prstGeom prst="ellipse">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F271DB-980F-49A1-83F5-EB9DF77D0982}">
      <dsp:nvSpPr>
        <dsp:cNvPr id="0" name=""/>
        <dsp:cNvSpPr/>
      </dsp:nvSpPr>
      <dsp:spPr>
        <a:xfrm>
          <a:off x="65601" y="1519401"/>
          <a:ext cx="212801" cy="212801"/>
        </a:xfrm>
        <a:prstGeom prst="ellipse">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B4CADB1-1943-4E3D-AC77-F44B62C8851E}">
      <dsp:nvSpPr>
        <dsp:cNvPr id="0" name=""/>
        <dsp:cNvSpPr/>
      </dsp:nvSpPr>
      <dsp:spPr>
        <a:xfrm>
          <a:off x="244354" y="1787530"/>
          <a:ext cx="334401" cy="334401"/>
        </a:xfrm>
        <a:prstGeom prst="ellipse">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755FE7-6CD7-4DD7-9070-F3D97FF45034}">
      <dsp:nvSpPr>
        <dsp:cNvPr id="0" name=""/>
        <dsp:cNvSpPr/>
      </dsp:nvSpPr>
      <dsp:spPr>
        <a:xfrm>
          <a:off x="691237" y="2025868"/>
          <a:ext cx="486402" cy="486402"/>
        </a:xfrm>
        <a:prstGeom prst="ellipse">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4DF921-DBB8-4163-98A3-C469EB1FC6BD}">
      <dsp:nvSpPr>
        <dsp:cNvPr id="0" name=""/>
        <dsp:cNvSpPr/>
      </dsp:nvSpPr>
      <dsp:spPr>
        <a:xfrm>
          <a:off x="1316873" y="2413166"/>
          <a:ext cx="212801" cy="212801"/>
        </a:xfrm>
        <a:prstGeom prst="ellipse">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BD0F50-1E05-4C6A-9A48-0F7001899FBE}">
      <dsp:nvSpPr>
        <dsp:cNvPr id="0" name=""/>
        <dsp:cNvSpPr/>
      </dsp:nvSpPr>
      <dsp:spPr>
        <a:xfrm>
          <a:off x="1436041" y="2025868"/>
          <a:ext cx="334401" cy="334401"/>
        </a:xfrm>
        <a:prstGeom prst="ellipse">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F6F1AF8-7668-414A-917B-80E668436D82}">
      <dsp:nvSpPr>
        <dsp:cNvPr id="0" name=""/>
        <dsp:cNvSpPr/>
      </dsp:nvSpPr>
      <dsp:spPr>
        <a:xfrm>
          <a:off x="1733963" y="2442958"/>
          <a:ext cx="212801" cy="212801"/>
        </a:xfrm>
        <a:prstGeom prst="ellipse">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73E9A6-4A92-42D5-9B79-BE79BF69F4B4}">
      <dsp:nvSpPr>
        <dsp:cNvPr id="0" name=""/>
        <dsp:cNvSpPr/>
      </dsp:nvSpPr>
      <dsp:spPr>
        <a:xfrm>
          <a:off x="2002093" y="1966283"/>
          <a:ext cx="486402" cy="486402"/>
        </a:xfrm>
        <a:prstGeom prst="ellipse">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94FB09-1E84-42C6-B72F-48C0CF55C816}">
      <dsp:nvSpPr>
        <dsp:cNvPr id="0" name=""/>
        <dsp:cNvSpPr/>
      </dsp:nvSpPr>
      <dsp:spPr>
        <a:xfrm>
          <a:off x="2657521" y="1847114"/>
          <a:ext cx="334401" cy="334401"/>
        </a:xfrm>
        <a:prstGeom prst="ellipse">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61FB29A-9753-48E0-A701-CD2EABDF495B}">
      <dsp:nvSpPr>
        <dsp:cNvPr id="0" name=""/>
        <dsp:cNvSpPr/>
      </dsp:nvSpPr>
      <dsp:spPr>
        <a:xfrm>
          <a:off x="2991923" y="446387"/>
          <a:ext cx="982091" cy="1874918"/>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E5E406-CF42-4188-8A87-0C95DF3C2AE6}">
      <dsp:nvSpPr>
        <dsp:cNvPr id="0" name=""/>
        <dsp:cNvSpPr/>
      </dsp:nvSpPr>
      <dsp:spPr>
        <a:xfrm>
          <a:off x="3795452" y="446387"/>
          <a:ext cx="982091" cy="1874918"/>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3B9F63-9EF5-4567-BDBF-6B5B17C328F1}">
      <dsp:nvSpPr>
        <dsp:cNvPr id="0" name=""/>
        <dsp:cNvSpPr/>
      </dsp:nvSpPr>
      <dsp:spPr>
        <a:xfrm>
          <a:off x="4978425" y="313376"/>
          <a:ext cx="2276665" cy="2276665"/>
        </a:xfrm>
        <a:prstGeom prst="ellipse">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en-US" sz="2800" kern="1200" dirty="0" smtClean="0"/>
            <a:t>Caput</a:t>
          </a:r>
          <a:endParaRPr lang="ru-RU" sz="2800" kern="1200" dirty="0"/>
        </a:p>
      </dsp:txBody>
      <dsp:txXfrm>
        <a:off x="5311835" y="646786"/>
        <a:ext cx="1609845" cy="1609845"/>
      </dsp:txXfrm>
    </dsp:sp>
    <dsp:sp modelId="{F984D15E-93C4-4979-A049-4E79A5B1B55B}">
      <dsp:nvSpPr>
        <dsp:cNvPr id="0" name=""/>
        <dsp:cNvSpPr/>
      </dsp:nvSpPr>
      <dsp:spPr>
        <a:xfrm>
          <a:off x="4777543" y="2812351"/>
          <a:ext cx="2678430" cy="16516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be-BY" sz="1900" b="1" kern="1200" dirty="0" smtClean="0"/>
            <a:t>ПРАВОСПОСОБНОСТЬ</a:t>
          </a:r>
          <a:endParaRPr lang="ru-RU" sz="1900" b="1" kern="1200" dirty="0"/>
        </a:p>
      </dsp:txBody>
      <dsp:txXfrm>
        <a:off x="4777543" y="2812351"/>
        <a:ext cx="2678430" cy="165169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A7E118-F573-45E2-A795-C161A1630E11}">
      <dsp:nvSpPr>
        <dsp:cNvPr id="0" name=""/>
        <dsp:cNvSpPr/>
      </dsp:nvSpPr>
      <dsp:spPr>
        <a:xfrm>
          <a:off x="-5790517" y="-886259"/>
          <a:ext cx="6893793" cy="6893793"/>
        </a:xfrm>
        <a:prstGeom prst="blockArc">
          <a:avLst>
            <a:gd name="adj1" fmla="val 18900000"/>
            <a:gd name="adj2" fmla="val 2700000"/>
            <a:gd name="adj3" fmla="val 313"/>
          </a:avLst>
        </a:prstGeom>
        <a:noFill/>
        <a:ln w="10795"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8971C-A482-4B75-92BB-168A5E5CA9A7}">
      <dsp:nvSpPr>
        <dsp:cNvPr id="0" name=""/>
        <dsp:cNvSpPr/>
      </dsp:nvSpPr>
      <dsp:spPr>
        <a:xfrm>
          <a:off x="577492" y="393723"/>
          <a:ext cx="4837022" cy="787856"/>
        </a:xfrm>
        <a:prstGeom prst="rect">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25361" tIns="71120" rIns="71120" bIns="7112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tx1">
                  <a:lumMod val="85000"/>
                  <a:lumOff val="15000"/>
                </a:schemeClr>
              </a:solidFill>
            </a:rPr>
            <a:t>jus </a:t>
          </a:r>
          <a:r>
            <a:rPr lang="en-US" sz="2800" b="1" kern="1200" dirty="0" err="1" smtClean="0">
              <a:solidFill>
                <a:schemeClr val="tx1">
                  <a:lumMod val="85000"/>
                  <a:lumOff val="15000"/>
                </a:schemeClr>
              </a:solidFill>
            </a:rPr>
            <a:t>conubii</a:t>
          </a:r>
          <a:endParaRPr lang="ru-RU" sz="2800" kern="1200" dirty="0">
            <a:solidFill>
              <a:schemeClr val="tx1">
                <a:lumMod val="85000"/>
                <a:lumOff val="15000"/>
              </a:schemeClr>
            </a:solidFill>
          </a:endParaRPr>
        </a:p>
      </dsp:txBody>
      <dsp:txXfrm>
        <a:off x="577492" y="393723"/>
        <a:ext cx="4837022" cy="787856"/>
      </dsp:txXfrm>
    </dsp:sp>
    <dsp:sp modelId="{47584C99-0FDC-49C5-8333-E9A2824674BE}">
      <dsp:nvSpPr>
        <dsp:cNvPr id="0" name=""/>
        <dsp:cNvSpPr/>
      </dsp:nvSpPr>
      <dsp:spPr>
        <a:xfrm>
          <a:off x="85081" y="295241"/>
          <a:ext cx="984821" cy="984821"/>
        </a:xfrm>
        <a:prstGeom prst="ellipse">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 modelId="{89C0B690-1F5B-4400-9866-2944E263906D}">
      <dsp:nvSpPr>
        <dsp:cNvPr id="0" name=""/>
        <dsp:cNvSpPr/>
      </dsp:nvSpPr>
      <dsp:spPr>
        <a:xfrm>
          <a:off x="1029189" y="1575713"/>
          <a:ext cx="4385325" cy="787856"/>
        </a:xfrm>
        <a:prstGeom prst="rect">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25361" tIns="71120" rIns="71120" bIns="71120" numCol="1" spcCol="1270" anchor="ctr" anchorCtr="0">
          <a:noAutofit/>
        </a:bodyPr>
        <a:lstStyle/>
        <a:p>
          <a:pPr lvl="0" algn="l" defTabSz="1244600">
            <a:lnSpc>
              <a:spcPct val="90000"/>
            </a:lnSpc>
            <a:spcBef>
              <a:spcPct val="0"/>
            </a:spcBef>
            <a:spcAft>
              <a:spcPct val="35000"/>
            </a:spcAft>
          </a:pPr>
          <a:r>
            <a:rPr lang="en-US" sz="2800" b="1" kern="1200" dirty="0" smtClean="0">
              <a:solidFill>
                <a:schemeClr val="tx1">
                  <a:lumMod val="85000"/>
                  <a:lumOff val="15000"/>
                </a:schemeClr>
              </a:solidFill>
            </a:rPr>
            <a:t>jus </a:t>
          </a:r>
          <a:r>
            <a:rPr lang="en-US" sz="2800" b="1" kern="1200" dirty="0" err="1" smtClean="0">
              <a:solidFill>
                <a:schemeClr val="tx1">
                  <a:lumMod val="85000"/>
                  <a:lumOff val="15000"/>
                </a:schemeClr>
              </a:solidFill>
            </a:rPr>
            <a:t>commercii</a:t>
          </a:r>
          <a:endParaRPr lang="ru-RU" sz="2800" kern="1200" dirty="0">
            <a:solidFill>
              <a:schemeClr val="tx1">
                <a:lumMod val="85000"/>
                <a:lumOff val="15000"/>
              </a:schemeClr>
            </a:solidFill>
          </a:endParaRPr>
        </a:p>
      </dsp:txBody>
      <dsp:txXfrm>
        <a:off x="1029189" y="1575713"/>
        <a:ext cx="4385325" cy="787856"/>
      </dsp:txXfrm>
    </dsp:sp>
    <dsp:sp modelId="{AC403A6D-6B87-47E2-BCE9-B91F4A73303C}">
      <dsp:nvSpPr>
        <dsp:cNvPr id="0" name=""/>
        <dsp:cNvSpPr/>
      </dsp:nvSpPr>
      <dsp:spPr>
        <a:xfrm>
          <a:off x="536778" y="1477231"/>
          <a:ext cx="984821" cy="984821"/>
        </a:xfrm>
        <a:prstGeom prst="ellipse">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 modelId="{6432E7D3-8834-42EC-ABBF-42F7C5A6FB9D}">
      <dsp:nvSpPr>
        <dsp:cNvPr id="0" name=""/>
        <dsp:cNvSpPr/>
      </dsp:nvSpPr>
      <dsp:spPr>
        <a:xfrm>
          <a:off x="1029189" y="2757704"/>
          <a:ext cx="4385325" cy="787856"/>
        </a:xfrm>
        <a:prstGeom prst="rect">
          <a:avLst/>
        </a:prstGeom>
        <a:solidFill>
          <a:schemeClr val="accent4">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25361" tIns="71120" rIns="71120" bIns="71120" numCol="1" spcCol="1270" anchor="ctr" anchorCtr="0">
          <a:noAutofit/>
        </a:bodyPr>
        <a:lstStyle/>
        <a:p>
          <a:pPr lvl="0" algn="l" defTabSz="1244600">
            <a:lnSpc>
              <a:spcPct val="90000"/>
            </a:lnSpc>
            <a:spcBef>
              <a:spcPct val="0"/>
            </a:spcBef>
            <a:spcAft>
              <a:spcPct val="35000"/>
            </a:spcAft>
          </a:pPr>
          <a:r>
            <a:rPr lang="en-US" sz="2800" b="1" kern="1200" dirty="0" err="1" smtClean="0">
              <a:solidFill>
                <a:schemeClr val="tx1">
                  <a:lumMod val="85000"/>
                  <a:lumOff val="15000"/>
                </a:schemeClr>
              </a:solidFill>
            </a:rPr>
            <a:t>testamenti</a:t>
          </a:r>
          <a:r>
            <a:rPr lang="en-US" sz="2800" b="1" kern="1200" dirty="0" smtClean="0">
              <a:solidFill>
                <a:schemeClr val="tx1">
                  <a:lumMod val="85000"/>
                  <a:lumOff val="15000"/>
                </a:schemeClr>
              </a:solidFill>
            </a:rPr>
            <a:t> </a:t>
          </a:r>
          <a:r>
            <a:rPr lang="en-US" sz="2800" b="1" kern="1200" dirty="0" err="1" smtClean="0">
              <a:solidFill>
                <a:schemeClr val="tx1">
                  <a:lumMod val="85000"/>
                  <a:lumOff val="15000"/>
                </a:schemeClr>
              </a:solidFill>
            </a:rPr>
            <a:t>factio</a:t>
          </a:r>
          <a:endParaRPr lang="ru-RU" sz="2800" kern="1200" dirty="0">
            <a:solidFill>
              <a:schemeClr val="tx1">
                <a:lumMod val="85000"/>
                <a:lumOff val="15000"/>
              </a:schemeClr>
            </a:solidFill>
          </a:endParaRPr>
        </a:p>
      </dsp:txBody>
      <dsp:txXfrm>
        <a:off x="1029189" y="2757704"/>
        <a:ext cx="4385325" cy="787856"/>
      </dsp:txXfrm>
    </dsp:sp>
    <dsp:sp modelId="{15AF35E8-109F-4C7D-9137-1ECDEEE4270B}">
      <dsp:nvSpPr>
        <dsp:cNvPr id="0" name=""/>
        <dsp:cNvSpPr/>
      </dsp:nvSpPr>
      <dsp:spPr>
        <a:xfrm>
          <a:off x="536778" y="2659222"/>
          <a:ext cx="984821" cy="984821"/>
        </a:xfrm>
        <a:prstGeom prst="ellipse">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 modelId="{61619A0F-6BC3-4A8F-986A-D0EEDDA9B45D}">
      <dsp:nvSpPr>
        <dsp:cNvPr id="0" name=""/>
        <dsp:cNvSpPr/>
      </dsp:nvSpPr>
      <dsp:spPr>
        <a:xfrm>
          <a:off x="577492" y="3939694"/>
          <a:ext cx="4837022" cy="787856"/>
        </a:xfrm>
        <a:prstGeom prst="rect">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25361" tIns="71120" rIns="71120" bIns="71120" numCol="1" spcCol="1270" anchor="ctr" anchorCtr="0">
          <a:noAutofit/>
        </a:bodyPr>
        <a:lstStyle/>
        <a:p>
          <a:pPr lvl="0" algn="l" defTabSz="1244600">
            <a:lnSpc>
              <a:spcPct val="90000"/>
            </a:lnSpc>
            <a:spcBef>
              <a:spcPct val="0"/>
            </a:spcBef>
            <a:spcAft>
              <a:spcPct val="35000"/>
            </a:spcAft>
          </a:pPr>
          <a:r>
            <a:rPr lang="en-US" sz="2800" b="1" kern="1200" dirty="0" err="1" smtClean="0">
              <a:solidFill>
                <a:schemeClr val="tx1">
                  <a:lumMod val="85000"/>
                  <a:lumOff val="15000"/>
                </a:schemeClr>
              </a:solidFill>
            </a:rPr>
            <a:t>legis</a:t>
          </a:r>
          <a:r>
            <a:rPr lang="en-US" sz="2800" b="1" kern="1200" dirty="0" smtClean="0">
              <a:solidFill>
                <a:schemeClr val="tx1">
                  <a:lumMod val="85000"/>
                  <a:lumOff val="15000"/>
                </a:schemeClr>
              </a:solidFill>
            </a:rPr>
            <a:t> </a:t>
          </a:r>
          <a:r>
            <a:rPr lang="en-US" sz="2800" b="1" kern="1200" dirty="0" err="1" smtClean="0">
              <a:solidFill>
                <a:schemeClr val="tx1">
                  <a:lumMod val="85000"/>
                  <a:lumOff val="15000"/>
                </a:schemeClr>
              </a:solidFill>
            </a:rPr>
            <a:t>actio</a:t>
          </a:r>
          <a:endParaRPr lang="ru-RU" sz="2800" kern="1200" dirty="0">
            <a:solidFill>
              <a:schemeClr val="tx1">
                <a:lumMod val="85000"/>
                <a:lumOff val="15000"/>
              </a:schemeClr>
            </a:solidFill>
          </a:endParaRPr>
        </a:p>
      </dsp:txBody>
      <dsp:txXfrm>
        <a:off x="577492" y="3939694"/>
        <a:ext cx="4837022" cy="787856"/>
      </dsp:txXfrm>
    </dsp:sp>
    <dsp:sp modelId="{D22B3FCB-A306-4257-8F40-196F01A35C77}">
      <dsp:nvSpPr>
        <dsp:cNvPr id="0" name=""/>
        <dsp:cNvSpPr/>
      </dsp:nvSpPr>
      <dsp:spPr>
        <a:xfrm>
          <a:off x="85081" y="3841212"/>
          <a:ext cx="984821" cy="984821"/>
        </a:xfrm>
        <a:prstGeom prst="ellipse">
          <a:avLst/>
        </a:prstGeom>
        <a:solidFill>
          <a:schemeClr val="lt1">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C7BEA-DE00-4C6C-957A-DDDDB5D40494}">
      <dsp:nvSpPr>
        <dsp:cNvPr id="0" name=""/>
        <dsp:cNvSpPr/>
      </dsp:nvSpPr>
      <dsp:spPr>
        <a:xfrm>
          <a:off x="19326" y="309646"/>
          <a:ext cx="2436507" cy="1795055"/>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 r="-5000"/>
          </a:stretch>
        </a:blipFill>
        <a:ln>
          <a:solidFill>
            <a:srgbClr val="C00000"/>
          </a:solid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1">
          <a:scrgbClr r="0" g="0" b="0"/>
        </a:fillRef>
        <a:effectRef idx="3">
          <a:scrgbClr r="0" g="0" b="0"/>
        </a:effectRef>
        <a:fontRef idx="minor"/>
      </dsp:style>
    </dsp:sp>
    <dsp:sp modelId="{D5843F39-BA75-4E9D-9FA6-1C96C2AC565C}">
      <dsp:nvSpPr>
        <dsp:cNvPr id="0" name=""/>
        <dsp:cNvSpPr/>
      </dsp:nvSpPr>
      <dsp:spPr>
        <a:xfrm>
          <a:off x="2226374" y="1911087"/>
          <a:ext cx="2634798" cy="16274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t>лицо, обладающее по праву способностью осуществлять права </a:t>
          </a:r>
          <a:br>
            <a:rPr lang="ru-RU" sz="1800" kern="1200" dirty="0" smtClean="0"/>
          </a:br>
          <a:r>
            <a:rPr lang="ru-RU" sz="1800" kern="1200" dirty="0" smtClean="0"/>
            <a:t>и юридические обязанности</a:t>
          </a:r>
          <a:endParaRPr lang="ru-RU" sz="1800" kern="1200" dirty="0"/>
        </a:p>
      </dsp:txBody>
      <dsp:txXfrm>
        <a:off x="2226374" y="1911087"/>
        <a:ext cx="2634798" cy="1627468"/>
      </dsp:txXfrm>
    </dsp:sp>
    <dsp:sp modelId="{86063354-CD68-4558-9AE0-CB31E79BF92A}">
      <dsp:nvSpPr>
        <dsp:cNvPr id="0" name=""/>
        <dsp:cNvSpPr/>
      </dsp:nvSpPr>
      <dsp:spPr>
        <a:xfrm>
          <a:off x="1993906" y="1678818"/>
          <a:ext cx="632776" cy="632939"/>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6735D0B5-516F-4419-B5AC-C681BBDEC077}">
      <dsp:nvSpPr>
        <dsp:cNvPr id="0" name=""/>
        <dsp:cNvSpPr/>
      </dsp:nvSpPr>
      <dsp:spPr>
        <a:xfrm rot="5400000">
          <a:off x="4479111" y="1678900"/>
          <a:ext cx="632939" cy="632776"/>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707036CD-6407-4577-8608-203DC1AD0438}">
      <dsp:nvSpPr>
        <dsp:cNvPr id="0" name=""/>
        <dsp:cNvSpPr/>
      </dsp:nvSpPr>
      <dsp:spPr>
        <a:xfrm rot="16200000">
          <a:off x="1993824" y="3138284"/>
          <a:ext cx="632939" cy="632776"/>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3A894E71-68F6-4C68-A474-D2834B973A27}">
      <dsp:nvSpPr>
        <dsp:cNvPr id="0" name=""/>
        <dsp:cNvSpPr/>
      </dsp:nvSpPr>
      <dsp:spPr>
        <a:xfrm rot="10800000">
          <a:off x="4479192" y="3138202"/>
          <a:ext cx="632776" cy="632939"/>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6FD9F0-27AD-424B-BDA1-D98B11C60033}">
      <dsp:nvSpPr>
        <dsp:cNvPr id="0" name=""/>
        <dsp:cNvSpPr/>
      </dsp:nvSpPr>
      <dsp:spPr>
        <a:xfrm>
          <a:off x="669" y="862880"/>
          <a:ext cx="2611933" cy="1567160"/>
        </a:xfrm>
        <a:prstGeom prst="rect">
          <a:avLst/>
        </a:prstGeom>
        <a:solidFill>
          <a:schemeClr val="dk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Категории лиц в зависимости от определенного статуса</a:t>
          </a:r>
          <a:endParaRPr lang="ru-RU" sz="2400" kern="1200" dirty="0"/>
        </a:p>
      </dsp:txBody>
      <dsp:txXfrm>
        <a:off x="669" y="862880"/>
        <a:ext cx="2611933" cy="1567160"/>
      </dsp:txXfrm>
    </dsp:sp>
    <dsp:sp modelId="{52D908F4-2C0B-470A-B2D4-0E8EE100FAA4}">
      <dsp:nvSpPr>
        <dsp:cNvPr id="0" name=""/>
        <dsp:cNvSpPr/>
      </dsp:nvSpPr>
      <dsp:spPr>
        <a:xfrm>
          <a:off x="2873796" y="862880"/>
          <a:ext cx="2611933" cy="1567160"/>
        </a:xfrm>
        <a:prstGeom prst="rect">
          <a:avLst/>
        </a:prstGeom>
        <a:solidFill>
          <a:schemeClr val="dk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Юридические лица в римском частном праве</a:t>
          </a:r>
          <a:endParaRPr lang="ru-RU" sz="2400" kern="1200" dirty="0"/>
        </a:p>
      </dsp:txBody>
      <dsp:txXfrm>
        <a:off x="2873796" y="862880"/>
        <a:ext cx="2611933" cy="1567160"/>
      </dsp:txXfrm>
    </dsp:sp>
    <dsp:sp modelId="{A80D1A27-0296-4C85-A556-7D980C1FB675}">
      <dsp:nvSpPr>
        <dsp:cNvPr id="0" name=""/>
        <dsp:cNvSpPr/>
      </dsp:nvSpPr>
      <dsp:spPr>
        <a:xfrm>
          <a:off x="1437233" y="2691234"/>
          <a:ext cx="2611933" cy="1567160"/>
        </a:xfrm>
        <a:prstGeom prst="rect">
          <a:avLst/>
        </a:prstGeom>
        <a:solidFill>
          <a:schemeClr val="dk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Опека и попечительство</a:t>
          </a:r>
          <a:endParaRPr lang="ru-RU" sz="2400" kern="1200" dirty="0"/>
        </a:p>
      </dsp:txBody>
      <dsp:txXfrm>
        <a:off x="1437233" y="2691234"/>
        <a:ext cx="2611933" cy="156716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B81552-BA96-42A9-A66A-D8B3D0001034}">
      <dsp:nvSpPr>
        <dsp:cNvPr id="0" name=""/>
        <dsp:cNvSpPr/>
      </dsp:nvSpPr>
      <dsp:spPr>
        <a:xfrm>
          <a:off x="0" y="423029"/>
          <a:ext cx="7521575" cy="1842750"/>
        </a:xfrm>
        <a:prstGeom prst="rect">
          <a:avLst/>
        </a:prstGeom>
        <a:solidFill>
          <a:schemeClr val="lt1">
            <a:alpha val="90000"/>
            <a:hueOff val="0"/>
            <a:satOff val="0"/>
            <a:lumOff val="0"/>
            <a:alphaOff val="0"/>
          </a:schemeClr>
        </a:solidFill>
        <a:ln w="1079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83758" tIns="541528" rIns="583758" bIns="184912" numCol="1" spcCol="1270" anchor="t" anchorCtr="0">
          <a:noAutofit/>
        </a:bodyPr>
        <a:lstStyle/>
        <a:p>
          <a:pPr marL="228600" lvl="1" indent="-228600" algn="l" defTabSz="1155700">
            <a:lnSpc>
              <a:spcPct val="90000"/>
            </a:lnSpc>
            <a:spcBef>
              <a:spcPct val="0"/>
            </a:spcBef>
            <a:spcAft>
              <a:spcPct val="15000"/>
            </a:spcAft>
            <a:buChar char="••"/>
          </a:pPr>
          <a:r>
            <a:rPr lang="ru-RU" sz="2600" kern="1200" dirty="0" smtClean="0">
              <a:solidFill>
                <a:schemeClr val="tx1">
                  <a:lumMod val="85000"/>
                  <a:lumOff val="15000"/>
                </a:schemeClr>
              </a:solidFill>
            </a:rPr>
            <a:t>способность совершать юридически значимые действия проявлять волю, имеющую юридические последствия</a:t>
          </a:r>
          <a:endParaRPr lang="ru-RU" sz="2600" kern="1200" dirty="0"/>
        </a:p>
      </dsp:txBody>
      <dsp:txXfrm>
        <a:off x="0" y="423029"/>
        <a:ext cx="7521575" cy="1842750"/>
      </dsp:txXfrm>
    </dsp:sp>
    <dsp:sp modelId="{37DB34DA-DD3E-476D-9628-727636F0A428}">
      <dsp:nvSpPr>
        <dsp:cNvPr id="0" name=""/>
        <dsp:cNvSpPr/>
      </dsp:nvSpPr>
      <dsp:spPr>
        <a:xfrm>
          <a:off x="376078" y="39269"/>
          <a:ext cx="5265102" cy="767520"/>
        </a:xfrm>
        <a:prstGeom prst="roundRect">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008" tIns="0" rIns="199008" bIns="0" numCol="1" spcCol="1270" anchor="ctr" anchorCtr="0">
          <a:noAutofit/>
        </a:bodyPr>
        <a:lstStyle/>
        <a:p>
          <a:pPr lvl="0" algn="l" defTabSz="1155700">
            <a:lnSpc>
              <a:spcPct val="90000"/>
            </a:lnSpc>
            <a:spcBef>
              <a:spcPct val="0"/>
            </a:spcBef>
            <a:spcAft>
              <a:spcPct val="35000"/>
            </a:spcAft>
          </a:pPr>
          <a:r>
            <a:rPr lang="be-BY" sz="2600" kern="1200" dirty="0" smtClean="0"/>
            <a:t>Дееспособность</a:t>
          </a:r>
          <a:endParaRPr lang="ru-RU" sz="2600" kern="1200" dirty="0"/>
        </a:p>
      </dsp:txBody>
      <dsp:txXfrm>
        <a:off x="413545" y="76736"/>
        <a:ext cx="5190168" cy="69258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DD6B6A-E9BB-47E7-A694-09CDF94CBDD2}">
      <dsp:nvSpPr>
        <dsp:cNvPr id="0" name=""/>
        <dsp:cNvSpPr/>
      </dsp:nvSpPr>
      <dsp:spPr>
        <a:xfrm>
          <a:off x="438" y="2591641"/>
          <a:ext cx="1889067" cy="155808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28575" tIns="28575" rIns="28575" bIns="28575" numCol="1" spcCol="1270" anchor="t" anchorCtr="0">
          <a:noAutofit/>
        </a:bodyPr>
        <a:lstStyle/>
        <a:p>
          <a:pPr marL="114300" lvl="1" indent="-114300" algn="l" defTabSz="533400">
            <a:lnSpc>
              <a:spcPct val="90000"/>
            </a:lnSpc>
            <a:spcBef>
              <a:spcPct val="0"/>
            </a:spcBef>
            <a:spcAft>
              <a:spcPct val="15000"/>
            </a:spcAft>
            <a:buChar char="••"/>
          </a:pPr>
          <a:r>
            <a:rPr lang="ru-RU" sz="1200" kern="1200" dirty="0" smtClean="0"/>
            <a:t>Определялось в каждом конкретном случае на основании того, как выглядит тело</a:t>
          </a:r>
          <a:endParaRPr lang="ru-RU" sz="1200" kern="1200" dirty="0"/>
        </a:p>
        <a:p>
          <a:pPr marL="114300" lvl="1" indent="-114300" algn="l" defTabSz="533400">
            <a:lnSpc>
              <a:spcPct val="90000"/>
            </a:lnSpc>
            <a:spcBef>
              <a:spcPct val="0"/>
            </a:spcBef>
            <a:spcAft>
              <a:spcPct val="15000"/>
            </a:spcAft>
            <a:buChar char="••"/>
          </a:pPr>
          <a:r>
            <a:rPr lang="ru-RU" sz="1200" kern="1200" dirty="0" smtClean="0"/>
            <a:t>14 лет для мужчин, 12 лет для женщин </a:t>
          </a:r>
          <a:endParaRPr lang="ru-RU" sz="1200" kern="1200" dirty="0"/>
        </a:p>
      </dsp:txBody>
      <dsp:txXfrm>
        <a:off x="36294" y="2627497"/>
        <a:ext cx="1817355" cy="1152498"/>
      </dsp:txXfrm>
    </dsp:sp>
    <dsp:sp modelId="{2DC2D8DD-A883-46C3-AA68-E96B5EF4C379}">
      <dsp:nvSpPr>
        <dsp:cNvPr id="0" name=""/>
        <dsp:cNvSpPr/>
      </dsp:nvSpPr>
      <dsp:spPr>
        <a:xfrm>
          <a:off x="1092240" y="3071177"/>
          <a:ext cx="1923079" cy="1923079"/>
        </a:xfrm>
        <a:prstGeom prst="leftCircularArrow">
          <a:avLst>
            <a:gd name="adj1" fmla="val 2327"/>
            <a:gd name="adj2" fmla="val 280905"/>
            <a:gd name="adj3" fmla="val 2056416"/>
            <a:gd name="adj4" fmla="val 9024489"/>
            <a:gd name="adj5" fmla="val 2715"/>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4885F2E3-82CB-48E3-9AFB-185098A3565B}">
      <dsp:nvSpPr>
        <dsp:cNvPr id="0" name=""/>
        <dsp:cNvSpPr/>
      </dsp:nvSpPr>
      <dsp:spPr>
        <a:xfrm>
          <a:off x="420231" y="3815851"/>
          <a:ext cx="1679171" cy="667750"/>
        </a:xfrm>
        <a:prstGeom prst="roundRect">
          <a:avLst>
            <a:gd name="adj" fmla="val 10000"/>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kern="1200" dirty="0" smtClean="0"/>
            <a:t>ВОЗРАСТ</a:t>
          </a:r>
          <a:endParaRPr lang="ru-RU" sz="1600" kern="1200" dirty="0"/>
        </a:p>
      </dsp:txBody>
      <dsp:txXfrm>
        <a:off x="439789" y="3835409"/>
        <a:ext cx="1640055" cy="628634"/>
      </dsp:txXfrm>
    </dsp:sp>
    <dsp:sp modelId="{32CB4051-B2A6-4505-97A2-180D71B7CDD2}">
      <dsp:nvSpPr>
        <dsp:cNvPr id="0" name=""/>
        <dsp:cNvSpPr/>
      </dsp:nvSpPr>
      <dsp:spPr>
        <a:xfrm>
          <a:off x="2312508" y="2591641"/>
          <a:ext cx="1889067" cy="155808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28575" tIns="28575" rIns="28575" bIns="28575" numCol="1" spcCol="1270" anchor="t" anchorCtr="0">
          <a:noAutofit/>
        </a:bodyPr>
        <a:lstStyle/>
        <a:p>
          <a:pPr marL="114300" lvl="1" indent="-114300" algn="l" defTabSz="533400">
            <a:lnSpc>
              <a:spcPct val="90000"/>
            </a:lnSpc>
            <a:spcBef>
              <a:spcPct val="0"/>
            </a:spcBef>
            <a:spcAft>
              <a:spcPct val="15000"/>
            </a:spcAft>
            <a:buChar char="••"/>
          </a:pPr>
          <a:r>
            <a:rPr lang="ru-RU" sz="1200" kern="1200" dirty="0" smtClean="0"/>
            <a:t>Женщина – «легкомысленна», поэтому попадала под специальную опеку после достижения половой зрелости</a:t>
          </a:r>
          <a:endParaRPr lang="ru-RU" sz="1200" kern="1200" dirty="0"/>
        </a:p>
      </dsp:txBody>
      <dsp:txXfrm>
        <a:off x="2348364" y="2961372"/>
        <a:ext cx="1817355" cy="1152498"/>
      </dsp:txXfrm>
    </dsp:sp>
    <dsp:sp modelId="{83C62559-2C19-455E-B5FA-0F17F18A40AC}">
      <dsp:nvSpPr>
        <dsp:cNvPr id="0" name=""/>
        <dsp:cNvSpPr/>
      </dsp:nvSpPr>
      <dsp:spPr>
        <a:xfrm>
          <a:off x="3388568" y="1686019"/>
          <a:ext cx="2164460" cy="2164460"/>
        </a:xfrm>
        <a:prstGeom prst="circularArrow">
          <a:avLst>
            <a:gd name="adj1" fmla="val 2068"/>
            <a:gd name="adj2" fmla="val 248094"/>
            <a:gd name="adj3" fmla="val 19576395"/>
            <a:gd name="adj4" fmla="val 12575511"/>
            <a:gd name="adj5" fmla="val 2412"/>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760A4D31-1DBF-409E-AEFA-E7FE1B5D1BF8}">
      <dsp:nvSpPr>
        <dsp:cNvPr id="0" name=""/>
        <dsp:cNvSpPr/>
      </dsp:nvSpPr>
      <dsp:spPr>
        <a:xfrm>
          <a:off x="2732300" y="2257765"/>
          <a:ext cx="1679171" cy="667750"/>
        </a:xfrm>
        <a:prstGeom prst="roundRect">
          <a:avLst>
            <a:gd name="adj" fmla="val 10000"/>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kern="1200" dirty="0" smtClean="0"/>
            <a:t>ПОЛ</a:t>
          </a:r>
          <a:endParaRPr lang="ru-RU" sz="1600" kern="1200" dirty="0"/>
        </a:p>
      </dsp:txBody>
      <dsp:txXfrm>
        <a:off x="2751858" y="2277323"/>
        <a:ext cx="1640055" cy="628634"/>
      </dsp:txXfrm>
    </dsp:sp>
    <dsp:sp modelId="{659A37A3-BC65-48C9-9211-647372949266}">
      <dsp:nvSpPr>
        <dsp:cNvPr id="0" name=""/>
        <dsp:cNvSpPr/>
      </dsp:nvSpPr>
      <dsp:spPr>
        <a:xfrm>
          <a:off x="4624578" y="2591641"/>
          <a:ext cx="1889067" cy="155808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ru-RU" sz="1500" kern="1200" dirty="0" smtClean="0"/>
            <a:t>Недееспособны душевнобольные, немые, глухие, слепые и пр.</a:t>
          </a:r>
          <a:endParaRPr lang="ru-RU" sz="1500" kern="1200" dirty="0"/>
        </a:p>
      </dsp:txBody>
      <dsp:txXfrm>
        <a:off x="4660434" y="2627497"/>
        <a:ext cx="1817355" cy="1152498"/>
      </dsp:txXfrm>
    </dsp:sp>
    <dsp:sp modelId="{B793A2FE-512B-4745-8B57-E8E88B96771C}">
      <dsp:nvSpPr>
        <dsp:cNvPr id="0" name=""/>
        <dsp:cNvSpPr/>
      </dsp:nvSpPr>
      <dsp:spPr>
        <a:xfrm>
          <a:off x="5716380" y="3071177"/>
          <a:ext cx="1923079" cy="1923079"/>
        </a:xfrm>
        <a:prstGeom prst="leftCircularArrow">
          <a:avLst>
            <a:gd name="adj1" fmla="val 2327"/>
            <a:gd name="adj2" fmla="val 280905"/>
            <a:gd name="adj3" fmla="val 2056416"/>
            <a:gd name="adj4" fmla="val 9024489"/>
            <a:gd name="adj5" fmla="val 2715"/>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0AB850A8-DE36-475E-A1B4-D048C0B0F248}">
      <dsp:nvSpPr>
        <dsp:cNvPr id="0" name=""/>
        <dsp:cNvSpPr/>
      </dsp:nvSpPr>
      <dsp:spPr>
        <a:xfrm>
          <a:off x="5044370" y="3815851"/>
          <a:ext cx="1679171" cy="667750"/>
        </a:xfrm>
        <a:prstGeom prst="roundRect">
          <a:avLst>
            <a:gd name="adj" fmla="val 10000"/>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ru-RU" sz="1300" kern="1200" dirty="0" smtClean="0"/>
            <a:t>ПСИХИЧЕСКОЕ И ФИЗИЧЕСКОЕ СОСТОЯНИЕ</a:t>
          </a:r>
          <a:endParaRPr lang="ru-RU" sz="1300" kern="1200" dirty="0"/>
        </a:p>
      </dsp:txBody>
      <dsp:txXfrm>
        <a:off x="5063928" y="3835409"/>
        <a:ext cx="1640055" cy="628634"/>
      </dsp:txXfrm>
    </dsp:sp>
    <dsp:sp modelId="{ABA930DA-2D49-436A-93EF-9E9D2C3DDB31}">
      <dsp:nvSpPr>
        <dsp:cNvPr id="0" name=""/>
        <dsp:cNvSpPr/>
      </dsp:nvSpPr>
      <dsp:spPr>
        <a:xfrm>
          <a:off x="6936647" y="2591641"/>
          <a:ext cx="1889067" cy="1558085"/>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ru-RU" sz="1500" kern="1200" dirty="0" smtClean="0"/>
            <a:t>Недееспособны склонные к расточительству</a:t>
          </a:r>
          <a:endParaRPr lang="ru-RU" sz="1500" kern="1200" dirty="0"/>
        </a:p>
      </dsp:txBody>
      <dsp:txXfrm>
        <a:off x="6972503" y="2961372"/>
        <a:ext cx="1817355" cy="1152498"/>
      </dsp:txXfrm>
    </dsp:sp>
    <dsp:sp modelId="{1321952D-28CA-486F-8AEE-01B470708982}">
      <dsp:nvSpPr>
        <dsp:cNvPr id="0" name=""/>
        <dsp:cNvSpPr/>
      </dsp:nvSpPr>
      <dsp:spPr>
        <a:xfrm>
          <a:off x="7356440" y="2257765"/>
          <a:ext cx="1679171" cy="667750"/>
        </a:xfrm>
        <a:prstGeom prst="roundRect">
          <a:avLst>
            <a:gd name="adj" fmla="val 10000"/>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ru-RU" sz="1300" kern="1200" dirty="0" smtClean="0"/>
            <a:t>НЕТ СКЛОННОСТИ К РАСТОЧИТЕЛЬСТВУ</a:t>
          </a:r>
          <a:endParaRPr lang="ru-RU" sz="1300" kern="1200" dirty="0"/>
        </a:p>
      </dsp:txBody>
      <dsp:txXfrm>
        <a:off x="7375998" y="2277323"/>
        <a:ext cx="1640055" cy="62863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D73C9B-EA14-4CB9-A1F4-FCC29960719A}">
      <dsp:nvSpPr>
        <dsp:cNvPr id="0" name=""/>
        <dsp:cNvSpPr/>
      </dsp:nvSpPr>
      <dsp:spPr>
        <a:xfrm>
          <a:off x="637222" y="0"/>
          <a:ext cx="7221855" cy="216058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54E9AEAF-AB71-48E2-B622-167001DFDC03}">
      <dsp:nvSpPr>
        <dsp:cNvPr id="0" name=""/>
        <dsp:cNvSpPr/>
      </dsp:nvSpPr>
      <dsp:spPr>
        <a:xfrm>
          <a:off x="108796" y="648176"/>
          <a:ext cx="4035742" cy="864234"/>
        </a:xfrm>
        <a:prstGeom prst="roundRect">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en-US" sz="2300" b="1" kern="1200" dirty="0" err="1" smtClean="0"/>
            <a:t>impuberes</a:t>
          </a:r>
          <a:r>
            <a:rPr lang="en-US" sz="2300" b="1" kern="1200" dirty="0" smtClean="0"/>
            <a:t> </a:t>
          </a:r>
          <a:r>
            <a:rPr lang="ru-RU" sz="2300" b="1" kern="1200" dirty="0" smtClean="0"/>
            <a:t>(неполовозрелые)</a:t>
          </a:r>
          <a:endParaRPr lang="ru-RU" sz="2300" kern="1200" dirty="0"/>
        </a:p>
      </dsp:txBody>
      <dsp:txXfrm>
        <a:off x="150984" y="690364"/>
        <a:ext cx="3951366" cy="779858"/>
      </dsp:txXfrm>
    </dsp:sp>
    <dsp:sp modelId="{419E5A87-0D66-4701-A62E-97BC7E0CEDC1}">
      <dsp:nvSpPr>
        <dsp:cNvPr id="0" name=""/>
        <dsp:cNvSpPr/>
      </dsp:nvSpPr>
      <dsp:spPr>
        <a:xfrm>
          <a:off x="4351760" y="648176"/>
          <a:ext cx="4035742" cy="864234"/>
        </a:xfrm>
        <a:prstGeom prst="roundRect">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kern="1200" dirty="0" err="1" smtClean="0"/>
            <a:t>puberes</a:t>
          </a:r>
          <a:r>
            <a:rPr lang="ru-RU" sz="2300" b="1" kern="1200" dirty="0" smtClean="0"/>
            <a:t> (половозрелые)</a:t>
          </a:r>
          <a:endParaRPr lang="ru-RU" sz="2300" kern="1200" dirty="0"/>
        </a:p>
      </dsp:txBody>
      <dsp:txXfrm>
        <a:off x="4393948" y="690364"/>
        <a:ext cx="3951366" cy="77985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B75266-74F5-48C0-81F8-B6D2BF7866C3}">
      <dsp:nvSpPr>
        <dsp:cNvPr id="0" name=""/>
        <dsp:cNvSpPr/>
      </dsp:nvSpPr>
      <dsp:spPr>
        <a:xfrm>
          <a:off x="1449521" y="431338"/>
          <a:ext cx="2942966" cy="1331056"/>
        </a:xfrm>
        <a:prstGeom prst="rect">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err="1" smtClean="0"/>
            <a:t>Infans</a:t>
          </a:r>
          <a:r>
            <a:rPr lang="en-US" sz="1700" b="1" kern="1200" dirty="0" smtClean="0"/>
            <a:t/>
          </a:r>
          <a:br>
            <a:rPr lang="en-US" sz="1700" b="1" kern="1200" dirty="0" smtClean="0"/>
          </a:br>
          <a:r>
            <a:rPr lang="en-US" sz="1700" b="0" kern="1200" dirty="0" smtClean="0"/>
            <a:t>(</a:t>
          </a:r>
          <a:r>
            <a:rPr lang="ru-RU" sz="1700" b="0" kern="1200" dirty="0" smtClean="0"/>
            <a:t>малолетний,</a:t>
          </a:r>
        </a:p>
        <a:p>
          <a:pPr lvl="0" algn="ctr" defTabSz="755650">
            <a:lnSpc>
              <a:spcPct val="90000"/>
            </a:lnSpc>
            <a:spcBef>
              <a:spcPct val="0"/>
            </a:spcBef>
            <a:spcAft>
              <a:spcPct val="35000"/>
            </a:spcAft>
          </a:pPr>
          <a:r>
            <a:rPr lang="ru-RU" sz="1700" b="0" kern="1200" dirty="0" smtClean="0"/>
            <a:t>тот, кто «</a:t>
          </a:r>
          <a:r>
            <a:rPr lang="en-US" sz="1700" b="0" kern="1200" dirty="0" err="1" smtClean="0"/>
            <a:t>fari</a:t>
          </a:r>
          <a:r>
            <a:rPr lang="en-US" sz="1700" b="0" kern="1200" dirty="0" smtClean="0"/>
            <a:t> non </a:t>
          </a:r>
          <a:r>
            <a:rPr lang="en-US" sz="1700" b="0" kern="1200" dirty="0" err="1" smtClean="0"/>
            <a:t>potest</a:t>
          </a:r>
          <a:r>
            <a:rPr lang="ru-RU" sz="1700" b="0" kern="1200" dirty="0" smtClean="0"/>
            <a:t>» ),</a:t>
          </a:r>
        </a:p>
        <a:p>
          <a:pPr lvl="0" algn="ctr" defTabSz="755650">
            <a:lnSpc>
              <a:spcPct val="90000"/>
            </a:lnSpc>
            <a:spcBef>
              <a:spcPct val="0"/>
            </a:spcBef>
            <a:spcAft>
              <a:spcPct val="35000"/>
            </a:spcAft>
          </a:pPr>
          <a:r>
            <a:rPr lang="ru-RU" sz="1700" b="1" kern="1200" dirty="0" smtClean="0"/>
            <a:t>полностью под опекой</a:t>
          </a:r>
          <a:endParaRPr lang="ru-RU" sz="1700" b="1" kern="1200" dirty="0"/>
        </a:p>
      </dsp:txBody>
      <dsp:txXfrm>
        <a:off x="1449521" y="431338"/>
        <a:ext cx="2942966" cy="1331056"/>
      </dsp:txXfrm>
    </dsp:sp>
    <dsp:sp modelId="{D63738DD-6705-41C8-914B-FF4548EAF229}">
      <dsp:nvSpPr>
        <dsp:cNvPr id="0" name=""/>
        <dsp:cNvSpPr/>
      </dsp:nvSpPr>
      <dsp:spPr>
        <a:xfrm>
          <a:off x="0" y="431338"/>
          <a:ext cx="1317746" cy="1331056"/>
        </a:xfrm>
        <a:prstGeom prst="rect">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75688CE0-2E3A-429D-ABDC-241F1FA0C9A1}">
      <dsp:nvSpPr>
        <dsp:cNvPr id="0" name=""/>
        <dsp:cNvSpPr/>
      </dsp:nvSpPr>
      <dsp:spPr>
        <a:xfrm>
          <a:off x="0" y="1982020"/>
          <a:ext cx="2942966" cy="1331056"/>
        </a:xfrm>
        <a:prstGeom prst="rect">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b="1" kern="1200" dirty="0" err="1" smtClean="0"/>
            <a:t>infantia</a:t>
          </a:r>
          <a:r>
            <a:rPr lang="en-US" sz="1700" b="1" kern="1200" dirty="0" smtClean="0"/>
            <a:t> major </a:t>
          </a:r>
          <a:r>
            <a:rPr lang="ru-RU" sz="1700" kern="1200" dirty="0" smtClean="0"/>
            <a:t>(превзошедший малолетство, старше младенческого возраста),</a:t>
          </a:r>
          <a:br>
            <a:rPr lang="ru-RU" sz="1700" kern="1200" dirty="0" smtClean="0"/>
          </a:br>
          <a:r>
            <a:rPr lang="ru-RU" sz="1700" b="1" kern="1200" dirty="0" smtClean="0"/>
            <a:t>частично под опекой</a:t>
          </a:r>
        </a:p>
      </dsp:txBody>
      <dsp:txXfrm>
        <a:off x="0" y="1982020"/>
        <a:ext cx="2942966" cy="1331056"/>
      </dsp:txXfrm>
    </dsp:sp>
    <dsp:sp modelId="{62B66DAD-6084-459D-AC2A-DB5901470C08}">
      <dsp:nvSpPr>
        <dsp:cNvPr id="0" name=""/>
        <dsp:cNvSpPr/>
      </dsp:nvSpPr>
      <dsp:spPr>
        <a:xfrm>
          <a:off x="3074741" y="1982020"/>
          <a:ext cx="1317746" cy="1331056"/>
        </a:xfrm>
        <a:prstGeom prst="rect">
          <a:avLst/>
        </a:prstGeom>
        <a:solidFill>
          <a:schemeClr val="accent3">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CBDB8-522F-41E8-B5F0-0EEB369F113D}">
      <dsp:nvSpPr>
        <dsp:cNvPr id="0" name=""/>
        <dsp:cNvSpPr/>
      </dsp:nvSpPr>
      <dsp:spPr>
        <a:xfrm>
          <a:off x="3154915" y="3260558"/>
          <a:ext cx="2186469" cy="2186469"/>
        </a:xfrm>
        <a:prstGeom prst="ellipse">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lvl="0" algn="ctr" defTabSz="844550" rtl="0">
            <a:lnSpc>
              <a:spcPct val="90000"/>
            </a:lnSpc>
            <a:spcBef>
              <a:spcPct val="0"/>
            </a:spcBef>
            <a:spcAft>
              <a:spcPct val="35000"/>
            </a:spcAft>
          </a:pPr>
          <a:r>
            <a:rPr lang="ru-RU" sz="1900" kern="1200" dirty="0" smtClean="0"/>
            <a:t>Субъект гражданского права</a:t>
          </a:r>
          <a:endParaRPr lang="ru-RU" sz="1900" kern="1200" dirty="0"/>
        </a:p>
      </dsp:txBody>
      <dsp:txXfrm>
        <a:off x="3475116" y="3580759"/>
        <a:ext cx="1546067" cy="1546067"/>
      </dsp:txXfrm>
    </dsp:sp>
    <dsp:sp modelId="{82BABBB8-142B-4E5D-8A0E-27196E68180F}">
      <dsp:nvSpPr>
        <dsp:cNvPr id="0" name=""/>
        <dsp:cNvSpPr/>
      </dsp:nvSpPr>
      <dsp:spPr>
        <a:xfrm rot="10800000">
          <a:off x="1039223" y="4042221"/>
          <a:ext cx="1999328" cy="623143"/>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C96CF06-9E8A-49F5-BCEE-D224DBF32B2B}">
      <dsp:nvSpPr>
        <dsp:cNvPr id="0" name=""/>
        <dsp:cNvSpPr/>
      </dsp:nvSpPr>
      <dsp:spPr>
        <a:xfrm>
          <a:off x="650" y="3522935"/>
          <a:ext cx="2077146" cy="1661716"/>
        </a:xfrm>
        <a:prstGeom prst="roundRect">
          <a:avLst>
            <a:gd name="adj" fmla="val 10000"/>
          </a:avLst>
        </a:prstGeom>
        <a:solidFill>
          <a:schemeClr val="accent2">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rtl="0">
            <a:lnSpc>
              <a:spcPct val="90000"/>
            </a:lnSpc>
            <a:spcBef>
              <a:spcPct val="0"/>
            </a:spcBef>
            <a:spcAft>
              <a:spcPct val="35000"/>
            </a:spcAft>
          </a:pPr>
          <a:r>
            <a:rPr lang="ru-RU" sz="2000" b="1" kern="1200" dirty="0" smtClean="0"/>
            <a:t>свободное состояние</a:t>
          </a:r>
          <a:endParaRPr lang="ru-RU" sz="2000" kern="1200" dirty="0"/>
        </a:p>
      </dsp:txBody>
      <dsp:txXfrm>
        <a:off x="49320" y="3571605"/>
        <a:ext cx="1979806" cy="1564376"/>
      </dsp:txXfrm>
    </dsp:sp>
    <dsp:sp modelId="{2D3FFB4B-CB54-4735-98D7-1AB2ACB02768}">
      <dsp:nvSpPr>
        <dsp:cNvPr id="0" name=""/>
        <dsp:cNvSpPr/>
      </dsp:nvSpPr>
      <dsp:spPr>
        <a:xfrm rot="13500000">
          <a:off x="1686301" y="2480037"/>
          <a:ext cx="1999328" cy="623143"/>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E405ACB-B1D0-401D-8397-3866F93B0A89}">
      <dsp:nvSpPr>
        <dsp:cNvPr id="0" name=""/>
        <dsp:cNvSpPr/>
      </dsp:nvSpPr>
      <dsp:spPr>
        <a:xfrm>
          <a:off x="940523" y="1253881"/>
          <a:ext cx="2077146" cy="1661716"/>
        </a:xfrm>
        <a:prstGeom prst="roundRect">
          <a:avLst>
            <a:gd name="adj" fmla="val 10000"/>
          </a:avLst>
        </a:prstGeom>
        <a:solidFill>
          <a:schemeClr val="accent3">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rtl="0">
            <a:lnSpc>
              <a:spcPct val="90000"/>
            </a:lnSpc>
            <a:spcBef>
              <a:spcPct val="0"/>
            </a:spcBef>
            <a:spcAft>
              <a:spcPct val="35000"/>
            </a:spcAft>
          </a:pPr>
          <a:r>
            <a:rPr lang="ru-RU" sz="2000" b="1" kern="1200" dirty="0" smtClean="0"/>
            <a:t>римское гражданство </a:t>
          </a:r>
          <a:endParaRPr lang="ru-RU" sz="2000" kern="1200" dirty="0"/>
        </a:p>
      </dsp:txBody>
      <dsp:txXfrm>
        <a:off x="989193" y="1302551"/>
        <a:ext cx="1979806" cy="1564376"/>
      </dsp:txXfrm>
    </dsp:sp>
    <dsp:sp modelId="{1080D8FA-A969-478F-AF95-EFA3FE0488C2}">
      <dsp:nvSpPr>
        <dsp:cNvPr id="0" name=""/>
        <dsp:cNvSpPr/>
      </dsp:nvSpPr>
      <dsp:spPr>
        <a:xfrm rot="16200000">
          <a:off x="3248485" y="1832959"/>
          <a:ext cx="1999328" cy="623143"/>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F41550-A8D6-4709-B8F3-2405A75C9A0A}">
      <dsp:nvSpPr>
        <dsp:cNvPr id="0" name=""/>
        <dsp:cNvSpPr/>
      </dsp:nvSpPr>
      <dsp:spPr>
        <a:xfrm>
          <a:off x="3209576" y="314008"/>
          <a:ext cx="2077146" cy="1661716"/>
        </a:xfrm>
        <a:prstGeom prst="roundRect">
          <a:avLst>
            <a:gd name="adj" fmla="val 10000"/>
          </a:avLst>
        </a:prstGeom>
        <a:solidFill>
          <a:schemeClr val="accent4">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rtl="0">
            <a:lnSpc>
              <a:spcPct val="90000"/>
            </a:lnSpc>
            <a:spcBef>
              <a:spcPct val="0"/>
            </a:spcBef>
            <a:spcAft>
              <a:spcPct val="35000"/>
            </a:spcAft>
          </a:pPr>
          <a:r>
            <a:rPr lang="ru-RU" sz="2000" b="1" kern="1200" dirty="0" smtClean="0"/>
            <a:t>особое положение в римской семье (</a:t>
          </a:r>
          <a:r>
            <a:rPr lang="be-BY" sz="2000" b="1" kern="1200" dirty="0" smtClean="0"/>
            <a:t>«отец семейства»</a:t>
          </a:r>
          <a:r>
            <a:rPr lang="ru-RU" sz="2000" b="1" kern="1200" dirty="0" smtClean="0"/>
            <a:t>) </a:t>
          </a:r>
          <a:endParaRPr lang="ru-RU" sz="2000" kern="1200" dirty="0"/>
        </a:p>
      </dsp:txBody>
      <dsp:txXfrm>
        <a:off x="3258246" y="362678"/>
        <a:ext cx="1979806" cy="1564376"/>
      </dsp:txXfrm>
    </dsp:sp>
    <dsp:sp modelId="{65BAB488-194A-4568-9E08-EF8DAD01172A}">
      <dsp:nvSpPr>
        <dsp:cNvPr id="0" name=""/>
        <dsp:cNvSpPr/>
      </dsp:nvSpPr>
      <dsp:spPr>
        <a:xfrm rot="18900000">
          <a:off x="4810669" y="2480037"/>
          <a:ext cx="1999328" cy="623143"/>
        </a:xfrm>
        <a:prstGeom prst="lef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1A507F-A585-4470-BAE8-1DD90D0C6BB6}">
      <dsp:nvSpPr>
        <dsp:cNvPr id="0" name=""/>
        <dsp:cNvSpPr/>
      </dsp:nvSpPr>
      <dsp:spPr>
        <a:xfrm>
          <a:off x="5478630" y="1253881"/>
          <a:ext cx="2077146" cy="1661716"/>
        </a:xfrm>
        <a:prstGeom prst="roundRect">
          <a:avLst>
            <a:gd name="adj" fmla="val 10000"/>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rtl="0">
            <a:lnSpc>
              <a:spcPct val="90000"/>
            </a:lnSpc>
            <a:spcBef>
              <a:spcPct val="0"/>
            </a:spcBef>
            <a:spcAft>
              <a:spcPct val="35000"/>
            </a:spcAft>
          </a:pPr>
          <a:r>
            <a:rPr lang="ru-RU" sz="2000" b="1" kern="1200" dirty="0" smtClean="0"/>
            <a:t>состояние гражданской чести</a:t>
          </a:r>
          <a:endParaRPr lang="ru-RU" sz="2000" kern="1200" dirty="0"/>
        </a:p>
      </dsp:txBody>
      <dsp:txXfrm>
        <a:off x="5527300" y="1302551"/>
        <a:ext cx="1979806" cy="1564376"/>
      </dsp:txXfrm>
    </dsp:sp>
    <dsp:sp modelId="{79529F4D-66A0-491D-8586-D846D05822D2}">
      <dsp:nvSpPr>
        <dsp:cNvPr id="0" name=""/>
        <dsp:cNvSpPr/>
      </dsp:nvSpPr>
      <dsp:spPr>
        <a:xfrm>
          <a:off x="5457747" y="4042221"/>
          <a:ext cx="1999328" cy="623143"/>
        </a:xfrm>
        <a:prstGeom prst="lef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F0CF77B-55FF-460C-AC09-A0B9F7230F8C}">
      <dsp:nvSpPr>
        <dsp:cNvPr id="0" name=""/>
        <dsp:cNvSpPr/>
      </dsp:nvSpPr>
      <dsp:spPr>
        <a:xfrm>
          <a:off x="6418503" y="3522935"/>
          <a:ext cx="2077146" cy="1661716"/>
        </a:xfrm>
        <a:prstGeom prst="roundRect">
          <a:avLst>
            <a:gd name="adj" fmla="val 10000"/>
          </a:avLst>
        </a:prstGeom>
        <a:solidFill>
          <a:schemeClr val="accent6">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rtl="0">
            <a:lnSpc>
              <a:spcPct val="90000"/>
            </a:lnSpc>
            <a:spcBef>
              <a:spcPct val="0"/>
            </a:spcBef>
            <a:spcAft>
              <a:spcPct val="35000"/>
            </a:spcAft>
          </a:pPr>
          <a:r>
            <a:rPr lang="ru-RU" sz="2000" b="1" kern="1200" dirty="0" smtClean="0"/>
            <a:t>завершенная дееспособность</a:t>
          </a:r>
          <a:endParaRPr lang="ru-RU" sz="2000" kern="1200" dirty="0"/>
        </a:p>
      </dsp:txBody>
      <dsp:txXfrm>
        <a:off x="6467173" y="3571605"/>
        <a:ext cx="1979806" cy="156437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EC7BEA-DE00-4C6C-957A-DDDDB5D40494}">
      <dsp:nvSpPr>
        <dsp:cNvPr id="0" name=""/>
        <dsp:cNvSpPr/>
      </dsp:nvSpPr>
      <dsp:spPr>
        <a:xfrm>
          <a:off x="758993" y="0"/>
          <a:ext cx="2376345" cy="1584224"/>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000" r="-6000"/>
          </a:stretch>
        </a:blip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1">
          <a:scrgbClr r="0" g="0" b="0"/>
        </a:fillRef>
        <a:effectRef idx="3">
          <a:scrgbClr r="0" g="0" b="0"/>
        </a:effectRef>
        <a:fontRef idx="minor"/>
      </dsp:style>
    </dsp:sp>
    <dsp:sp modelId="{D5843F39-BA75-4E9D-9FA6-1C96C2AC565C}">
      <dsp:nvSpPr>
        <dsp:cNvPr id="0" name=""/>
        <dsp:cNvSpPr/>
      </dsp:nvSpPr>
      <dsp:spPr>
        <a:xfrm>
          <a:off x="3210628" y="1685273"/>
          <a:ext cx="3366694" cy="20795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t>определенная принадлежащая внешнему миру сущность, на которую обращается интерес, признаваемый юридической нормой</a:t>
          </a:r>
          <a:endParaRPr lang="ru-RU" sz="2400" kern="1200" dirty="0"/>
        </a:p>
      </dsp:txBody>
      <dsp:txXfrm>
        <a:off x="3210628" y="1685273"/>
        <a:ext cx="3366694" cy="2079548"/>
      </dsp:txXfrm>
    </dsp:sp>
    <dsp:sp modelId="{86063354-CD68-4558-9AE0-CB31E79BF92A}">
      <dsp:nvSpPr>
        <dsp:cNvPr id="0" name=""/>
        <dsp:cNvSpPr/>
      </dsp:nvSpPr>
      <dsp:spPr>
        <a:xfrm>
          <a:off x="2913585" y="1388485"/>
          <a:ext cx="808549" cy="808758"/>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6735D0B5-516F-4419-B5AC-C681BBDEC077}">
      <dsp:nvSpPr>
        <dsp:cNvPr id="0" name=""/>
        <dsp:cNvSpPr/>
      </dsp:nvSpPr>
      <dsp:spPr>
        <a:xfrm rot="5400000">
          <a:off x="6089131" y="1388589"/>
          <a:ext cx="808758" cy="808549"/>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707036CD-6407-4577-8608-203DC1AD0438}">
      <dsp:nvSpPr>
        <dsp:cNvPr id="0" name=""/>
        <dsp:cNvSpPr/>
      </dsp:nvSpPr>
      <dsp:spPr>
        <a:xfrm rot="16200000">
          <a:off x="2913480" y="3253361"/>
          <a:ext cx="808758" cy="808549"/>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3A894E71-68F6-4C68-A474-D2834B973A27}">
      <dsp:nvSpPr>
        <dsp:cNvPr id="0" name=""/>
        <dsp:cNvSpPr/>
      </dsp:nvSpPr>
      <dsp:spPr>
        <a:xfrm rot="10800000">
          <a:off x="6089235" y="3253257"/>
          <a:ext cx="808549" cy="808758"/>
        </a:xfrm>
        <a:prstGeom prst="halfFrame">
          <a:avLst>
            <a:gd name="adj1" fmla="val 25770"/>
            <a:gd name="adj2" fmla="val 25770"/>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B705B-5725-4C7C-9A58-6674C7954148}">
      <dsp:nvSpPr>
        <dsp:cNvPr id="0" name=""/>
        <dsp:cNvSpPr/>
      </dsp:nvSpPr>
      <dsp:spPr>
        <a:xfrm>
          <a:off x="829" y="2397439"/>
          <a:ext cx="2939635" cy="1469817"/>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b="1" kern="1200" dirty="0" smtClean="0"/>
            <a:t>ВЕЩЬ</a:t>
          </a:r>
        </a:p>
        <a:p>
          <a:pPr lvl="0" algn="ctr" defTabSz="889000">
            <a:lnSpc>
              <a:spcPct val="90000"/>
            </a:lnSpc>
            <a:spcBef>
              <a:spcPct val="0"/>
            </a:spcBef>
            <a:spcAft>
              <a:spcPct val="35000"/>
            </a:spcAft>
          </a:pPr>
          <a:r>
            <a:rPr lang="ru-RU" sz="2000" b="1" kern="1200" dirty="0" smtClean="0"/>
            <a:t>(</a:t>
          </a:r>
          <a:r>
            <a:rPr lang="en-US" sz="2000" b="1" kern="1200" dirty="0" smtClean="0"/>
            <a:t>RES)</a:t>
          </a:r>
          <a:endParaRPr lang="ru-RU" sz="2000" b="1" kern="1200" dirty="0"/>
        </a:p>
      </dsp:txBody>
      <dsp:txXfrm>
        <a:off x="43878" y="2440488"/>
        <a:ext cx="2853537" cy="1383719"/>
      </dsp:txXfrm>
    </dsp:sp>
    <dsp:sp modelId="{62EDB1B0-1708-4C64-ADA8-AE33D7CE6FD6}">
      <dsp:nvSpPr>
        <dsp:cNvPr id="0" name=""/>
        <dsp:cNvSpPr/>
      </dsp:nvSpPr>
      <dsp:spPr>
        <a:xfrm rot="19457599">
          <a:off x="2804357" y="2688659"/>
          <a:ext cx="1448068" cy="42231"/>
        </a:xfrm>
        <a:custGeom>
          <a:avLst/>
          <a:gdLst/>
          <a:ahLst/>
          <a:cxnLst/>
          <a:rect l="0" t="0" r="0" b="0"/>
          <a:pathLst>
            <a:path>
              <a:moveTo>
                <a:pt x="0" y="21115"/>
              </a:moveTo>
              <a:lnTo>
                <a:pt x="1448068" y="21115"/>
              </a:lnTo>
            </a:path>
          </a:pathLst>
        </a:custGeom>
        <a:noFill/>
        <a:ln w="10795"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492190" y="2673573"/>
        <a:ext cx="72403" cy="72403"/>
      </dsp:txXfrm>
    </dsp:sp>
    <dsp:sp modelId="{0FD805AB-314D-48AD-8F74-770AE715E275}">
      <dsp:nvSpPr>
        <dsp:cNvPr id="0" name=""/>
        <dsp:cNvSpPr/>
      </dsp:nvSpPr>
      <dsp:spPr>
        <a:xfrm>
          <a:off x="4116319" y="1552294"/>
          <a:ext cx="2939635" cy="1469817"/>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kern="1200" dirty="0" smtClean="0"/>
            <a:t>отдельная материальная вещь с четкими пространственными границами</a:t>
          </a:r>
          <a:endParaRPr lang="ru-RU" sz="2000" kern="1200" dirty="0"/>
        </a:p>
      </dsp:txBody>
      <dsp:txXfrm>
        <a:off x="4159368" y="1595343"/>
        <a:ext cx="2853537" cy="1383719"/>
      </dsp:txXfrm>
    </dsp:sp>
    <dsp:sp modelId="{B19672DD-8889-447C-B5FF-9B8FAA8E8BD6}">
      <dsp:nvSpPr>
        <dsp:cNvPr id="0" name=""/>
        <dsp:cNvSpPr/>
      </dsp:nvSpPr>
      <dsp:spPr>
        <a:xfrm rot="2142401">
          <a:off x="2804357" y="3533804"/>
          <a:ext cx="1448068" cy="42231"/>
        </a:xfrm>
        <a:custGeom>
          <a:avLst/>
          <a:gdLst/>
          <a:ahLst/>
          <a:cxnLst/>
          <a:rect l="0" t="0" r="0" b="0"/>
          <a:pathLst>
            <a:path>
              <a:moveTo>
                <a:pt x="0" y="21115"/>
              </a:moveTo>
              <a:lnTo>
                <a:pt x="1448068" y="21115"/>
              </a:lnTo>
            </a:path>
          </a:pathLst>
        </a:custGeom>
        <a:noFill/>
        <a:ln w="10795"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492190" y="3518718"/>
        <a:ext cx="72403" cy="72403"/>
      </dsp:txXfrm>
    </dsp:sp>
    <dsp:sp modelId="{0AAD5E7F-8AC4-4364-8884-81AB2596579B}">
      <dsp:nvSpPr>
        <dsp:cNvPr id="0" name=""/>
        <dsp:cNvSpPr/>
      </dsp:nvSpPr>
      <dsp:spPr>
        <a:xfrm>
          <a:off x="4116319" y="3242584"/>
          <a:ext cx="2939635" cy="1469817"/>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kern="1200" dirty="0" smtClean="0"/>
            <a:t>юридические отношения и субъективные имущественные права</a:t>
          </a:r>
          <a:endParaRPr lang="ru-RU" sz="2000" kern="1200" dirty="0"/>
        </a:p>
      </dsp:txBody>
      <dsp:txXfrm>
        <a:off x="4159368" y="3285633"/>
        <a:ext cx="2853537" cy="1383719"/>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EAF7B-8776-4901-8272-2EE97786C19C}">
      <dsp:nvSpPr>
        <dsp:cNvPr id="0" name=""/>
        <dsp:cNvSpPr/>
      </dsp:nvSpPr>
      <dsp:spPr>
        <a:xfrm>
          <a:off x="5519" y="1834206"/>
          <a:ext cx="2905723" cy="1452861"/>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kern="1200" dirty="0" err="1" smtClean="0"/>
            <a:t>matrimonium</a:t>
          </a:r>
          <a:endParaRPr lang="ru-RU" sz="3100" kern="1200" dirty="0"/>
        </a:p>
      </dsp:txBody>
      <dsp:txXfrm>
        <a:off x="48072" y="1876759"/>
        <a:ext cx="2820617" cy="1367755"/>
      </dsp:txXfrm>
    </dsp:sp>
    <dsp:sp modelId="{47F7D9E3-96FC-468E-ABEE-0BFD655D98FD}">
      <dsp:nvSpPr>
        <dsp:cNvPr id="0" name=""/>
        <dsp:cNvSpPr/>
      </dsp:nvSpPr>
      <dsp:spPr>
        <a:xfrm rot="19457599">
          <a:off x="2776706" y="2117407"/>
          <a:ext cx="1431363" cy="51064"/>
        </a:xfrm>
        <a:custGeom>
          <a:avLst/>
          <a:gdLst/>
          <a:ahLst/>
          <a:cxnLst/>
          <a:rect l="0" t="0" r="0" b="0"/>
          <a:pathLst>
            <a:path>
              <a:moveTo>
                <a:pt x="0" y="25532"/>
              </a:moveTo>
              <a:lnTo>
                <a:pt x="1431363" y="25532"/>
              </a:lnTo>
            </a:path>
          </a:pathLst>
        </a:custGeom>
        <a:noFill/>
        <a:ln w="10795"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456603" y="2107155"/>
        <a:ext cx="71568" cy="71568"/>
      </dsp:txXfrm>
    </dsp:sp>
    <dsp:sp modelId="{9BEDC7AA-986D-40A5-8115-277C5DD993ED}">
      <dsp:nvSpPr>
        <dsp:cNvPr id="0" name=""/>
        <dsp:cNvSpPr/>
      </dsp:nvSpPr>
      <dsp:spPr>
        <a:xfrm>
          <a:off x="4073532" y="998811"/>
          <a:ext cx="2905723" cy="1452861"/>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t>res </a:t>
          </a:r>
          <a:r>
            <a:rPr lang="en-US" sz="3100" b="1" kern="1200" dirty="0" err="1" smtClean="0"/>
            <a:t>corporales</a:t>
          </a:r>
          <a:r>
            <a:rPr lang="ru-RU" sz="3100" kern="1200" dirty="0" smtClean="0"/>
            <a:t> </a:t>
          </a:r>
          <a:r>
            <a:rPr lang="ru-RU" sz="3100" i="0" kern="1200" dirty="0" smtClean="0"/>
            <a:t>(телесные вещи)</a:t>
          </a:r>
          <a:endParaRPr lang="ru-RU" sz="3100" i="0" kern="1200" dirty="0"/>
        </a:p>
      </dsp:txBody>
      <dsp:txXfrm>
        <a:off x="4116085" y="1041364"/>
        <a:ext cx="2820617" cy="1367755"/>
      </dsp:txXfrm>
    </dsp:sp>
    <dsp:sp modelId="{650D53EE-703B-4C08-B829-5F08512BBB20}">
      <dsp:nvSpPr>
        <dsp:cNvPr id="0" name=""/>
        <dsp:cNvSpPr/>
      </dsp:nvSpPr>
      <dsp:spPr>
        <a:xfrm rot="2142401">
          <a:off x="2776706" y="2952803"/>
          <a:ext cx="1431363" cy="51064"/>
        </a:xfrm>
        <a:custGeom>
          <a:avLst/>
          <a:gdLst/>
          <a:ahLst/>
          <a:cxnLst/>
          <a:rect l="0" t="0" r="0" b="0"/>
          <a:pathLst>
            <a:path>
              <a:moveTo>
                <a:pt x="0" y="25532"/>
              </a:moveTo>
              <a:lnTo>
                <a:pt x="1431363" y="25532"/>
              </a:lnTo>
            </a:path>
          </a:pathLst>
        </a:custGeom>
        <a:noFill/>
        <a:ln w="10795" cap="flat" cmpd="sng" algn="ctr">
          <a:solidFill>
            <a:schemeClr val="accent5">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ru-RU" sz="500" kern="1200"/>
        </a:p>
      </dsp:txBody>
      <dsp:txXfrm>
        <a:off x="3456603" y="2942551"/>
        <a:ext cx="71568" cy="71568"/>
      </dsp:txXfrm>
    </dsp:sp>
    <dsp:sp modelId="{2C7DB753-F43E-40B2-82E6-573CFD44B0EF}">
      <dsp:nvSpPr>
        <dsp:cNvPr id="0" name=""/>
        <dsp:cNvSpPr/>
      </dsp:nvSpPr>
      <dsp:spPr>
        <a:xfrm>
          <a:off x="4073532" y="2669602"/>
          <a:ext cx="2905723" cy="1452861"/>
        </a:xfrm>
        <a:prstGeom prst="roundRect">
          <a:avLst>
            <a:gd name="adj" fmla="val 10000"/>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en-US" sz="3100" b="1" kern="1200" dirty="0" smtClean="0"/>
            <a:t>res </a:t>
          </a:r>
          <a:r>
            <a:rPr lang="en-US" sz="3100" b="1" kern="1200" dirty="0" err="1" smtClean="0"/>
            <a:t>incorporales</a:t>
          </a:r>
          <a:r>
            <a:rPr lang="be-BY" sz="3100" kern="1200" dirty="0" smtClean="0"/>
            <a:t> </a:t>
          </a:r>
          <a:r>
            <a:rPr lang="be-BY" sz="3100" i="0" kern="1200" dirty="0" smtClean="0"/>
            <a:t>(бестелесные вещи) </a:t>
          </a:r>
          <a:endParaRPr lang="ru-RU" sz="3100" i="0" kern="1200" dirty="0"/>
        </a:p>
      </dsp:txBody>
      <dsp:txXfrm>
        <a:off x="4116085" y="2712155"/>
        <a:ext cx="2820617" cy="1367755"/>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3E2C1-A573-4C33-B7ED-755C53A1AEA1}">
      <dsp:nvSpPr>
        <dsp:cNvPr id="0" name=""/>
        <dsp:cNvSpPr/>
      </dsp:nvSpPr>
      <dsp:spPr>
        <a:xfrm>
          <a:off x="77265" y="3314"/>
          <a:ext cx="7359978" cy="4415987"/>
        </a:xfrm>
        <a:prstGeom prst="rect">
          <a:avLst/>
        </a:prstGeom>
        <a:solidFill>
          <a:schemeClr val="accent6">
            <a:hueOff val="0"/>
            <a:satOff val="0"/>
            <a:lumOff val="0"/>
            <a:alphaOff val="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lvl="0" algn="ctr" defTabSz="2889250">
            <a:lnSpc>
              <a:spcPct val="90000"/>
            </a:lnSpc>
            <a:spcBef>
              <a:spcPct val="0"/>
            </a:spcBef>
            <a:spcAft>
              <a:spcPct val="35000"/>
            </a:spcAft>
          </a:pPr>
          <a:r>
            <a:rPr lang="ru-RU" sz="6500" kern="1200" dirty="0" smtClean="0"/>
            <a:t>Классификация вещей</a:t>
          </a:r>
          <a:endParaRPr lang="ru-RU" sz="6500" kern="1200" dirty="0"/>
        </a:p>
      </dsp:txBody>
      <dsp:txXfrm>
        <a:off x="77265" y="3314"/>
        <a:ext cx="7359978" cy="44159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BE9E0-A932-4D95-9AB9-8CF2DA159943}">
      <dsp:nvSpPr>
        <dsp:cNvPr id="0" name=""/>
        <dsp:cNvSpPr/>
      </dsp:nvSpPr>
      <dsp:spPr>
        <a:xfrm>
          <a:off x="98373" y="490903"/>
          <a:ext cx="3511653" cy="3511653"/>
        </a:xfrm>
        <a:prstGeom prst="blockArc">
          <a:avLst>
            <a:gd name="adj1" fmla="val 5400000"/>
            <a:gd name="adj2" fmla="val 16200000"/>
            <a:gd name="adj3" fmla="val 4636"/>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85FD19E7-2DE6-4222-B8D2-CE29A51061FC}">
      <dsp:nvSpPr>
        <dsp:cNvPr id="0" name=""/>
        <dsp:cNvSpPr/>
      </dsp:nvSpPr>
      <dsp:spPr>
        <a:xfrm>
          <a:off x="98373" y="490903"/>
          <a:ext cx="3511653" cy="3511653"/>
        </a:xfrm>
        <a:prstGeom prst="blockArc">
          <a:avLst>
            <a:gd name="adj1" fmla="val 16200000"/>
            <a:gd name="adj2" fmla="val 5400000"/>
            <a:gd name="adj3" fmla="val 4636"/>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03E6CB8F-D39B-4D50-BEAB-0E492BD1448A}">
      <dsp:nvSpPr>
        <dsp:cNvPr id="0" name=""/>
        <dsp:cNvSpPr/>
      </dsp:nvSpPr>
      <dsp:spPr>
        <a:xfrm>
          <a:off x="1046608" y="1439139"/>
          <a:ext cx="1615182" cy="1615182"/>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US" sz="3300" kern="1200" dirty="0" smtClean="0"/>
            <a:t>Caput</a:t>
          </a:r>
          <a:endParaRPr lang="ru-RU" sz="3300" kern="1200" dirty="0"/>
        </a:p>
      </dsp:txBody>
      <dsp:txXfrm>
        <a:off x="1283146" y="1675677"/>
        <a:ext cx="1142106" cy="1142106"/>
      </dsp:txXfrm>
    </dsp:sp>
    <dsp:sp modelId="{9FEF6A90-26AF-4DD2-A37C-80837454FBE8}">
      <dsp:nvSpPr>
        <dsp:cNvPr id="0" name=""/>
        <dsp:cNvSpPr/>
      </dsp:nvSpPr>
      <dsp:spPr>
        <a:xfrm>
          <a:off x="1187785" y="-11688"/>
          <a:ext cx="1332828" cy="1086589"/>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Homo</a:t>
          </a:r>
          <a:endParaRPr lang="ru-RU" sz="1800" kern="1200" dirty="0"/>
        </a:p>
      </dsp:txBody>
      <dsp:txXfrm>
        <a:off x="1382973" y="147439"/>
        <a:ext cx="942452" cy="768335"/>
      </dsp:txXfrm>
    </dsp:sp>
    <dsp:sp modelId="{820C30DA-5696-442C-944A-EBD743F418B7}">
      <dsp:nvSpPr>
        <dsp:cNvPr id="0" name=""/>
        <dsp:cNvSpPr/>
      </dsp:nvSpPr>
      <dsp:spPr>
        <a:xfrm>
          <a:off x="1187785" y="3349546"/>
          <a:ext cx="1332828" cy="1224616"/>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Persona</a:t>
          </a:r>
          <a:endParaRPr lang="ru-RU" sz="1800" kern="1200" dirty="0"/>
        </a:p>
      </dsp:txBody>
      <dsp:txXfrm>
        <a:off x="1382973" y="3528887"/>
        <a:ext cx="942452" cy="86593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D0AF7-C661-4B56-9CF1-5936912564B4}">
      <dsp:nvSpPr>
        <dsp:cNvPr id="0" name=""/>
        <dsp:cNvSpPr/>
      </dsp:nvSpPr>
      <dsp:spPr>
        <a:xfrm>
          <a:off x="6936992" y="3624280"/>
          <a:ext cx="886908" cy="422087"/>
        </a:xfrm>
        <a:custGeom>
          <a:avLst/>
          <a:gdLst/>
          <a:ahLst/>
          <a:cxnLst/>
          <a:rect l="0" t="0" r="0" b="0"/>
          <a:pathLst>
            <a:path>
              <a:moveTo>
                <a:pt x="0" y="0"/>
              </a:moveTo>
              <a:lnTo>
                <a:pt x="0" y="287640"/>
              </a:lnTo>
              <a:lnTo>
                <a:pt x="886908" y="287640"/>
              </a:lnTo>
              <a:lnTo>
                <a:pt x="886908" y="422087"/>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331407-5AC8-4488-B1CF-3849566223CD}">
      <dsp:nvSpPr>
        <dsp:cNvPr id="0" name=""/>
        <dsp:cNvSpPr/>
      </dsp:nvSpPr>
      <dsp:spPr>
        <a:xfrm>
          <a:off x="6050083" y="3624280"/>
          <a:ext cx="886908" cy="422087"/>
        </a:xfrm>
        <a:custGeom>
          <a:avLst/>
          <a:gdLst/>
          <a:ahLst/>
          <a:cxnLst/>
          <a:rect l="0" t="0" r="0" b="0"/>
          <a:pathLst>
            <a:path>
              <a:moveTo>
                <a:pt x="886908" y="0"/>
              </a:moveTo>
              <a:lnTo>
                <a:pt x="886908" y="287640"/>
              </a:lnTo>
              <a:lnTo>
                <a:pt x="0" y="287640"/>
              </a:lnTo>
              <a:lnTo>
                <a:pt x="0" y="422087"/>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2C28D2-F119-4919-8631-335856AF94B4}">
      <dsp:nvSpPr>
        <dsp:cNvPr id="0" name=""/>
        <dsp:cNvSpPr/>
      </dsp:nvSpPr>
      <dsp:spPr>
        <a:xfrm>
          <a:off x="4719720" y="2280613"/>
          <a:ext cx="2217271" cy="422087"/>
        </a:xfrm>
        <a:custGeom>
          <a:avLst/>
          <a:gdLst/>
          <a:ahLst/>
          <a:cxnLst/>
          <a:rect l="0" t="0" r="0" b="0"/>
          <a:pathLst>
            <a:path>
              <a:moveTo>
                <a:pt x="0" y="0"/>
              </a:moveTo>
              <a:lnTo>
                <a:pt x="0" y="287640"/>
              </a:lnTo>
              <a:lnTo>
                <a:pt x="2217271" y="287640"/>
              </a:lnTo>
              <a:lnTo>
                <a:pt x="2217271" y="42208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748626-1935-41BF-932C-3E7FFA11C909}">
      <dsp:nvSpPr>
        <dsp:cNvPr id="0" name=""/>
        <dsp:cNvSpPr/>
      </dsp:nvSpPr>
      <dsp:spPr>
        <a:xfrm>
          <a:off x="2502448" y="3624280"/>
          <a:ext cx="1773817" cy="422087"/>
        </a:xfrm>
        <a:custGeom>
          <a:avLst/>
          <a:gdLst/>
          <a:ahLst/>
          <a:cxnLst/>
          <a:rect l="0" t="0" r="0" b="0"/>
          <a:pathLst>
            <a:path>
              <a:moveTo>
                <a:pt x="0" y="0"/>
              </a:moveTo>
              <a:lnTo>
                <a:pt x="0" y="287640"/>
              </a:lnTo>
              <a:lnTo>
                <a:pt x="1773817" y="287640"/>
              </a:lnTo>
              <a:lnTo>
                <a:pt x="1773817" y="422087"/>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8C9D1-2A7C-4621-BC3F-C79F038A2FB6}">
      <dsp:nvSpPr>
        <dsp:cNvPr id="0" name=""/>
        <dsp:cNvSpPr/>
      </dsp:nvSpPr>
      <dsp:spPr>
        <a:xfrm>
          <a:off x="2456728" y="3624280"/>
          <a:ext cx="91440" cy="422087"/>
        </a:xfrm>
        <a:custGeom>
          <a:avLst/>
          <a:gdLst/>
          <a:ahLst/>
          <a:cxnLst/>
          <a:rect l="0" t="0" r="0" b="0"/>
          <a:pathLst>
            <a:path>
              <a:moveTo>
                <a:pt x="45720" y="0"/>
              </a:moveTo>
              <a:lnTo>
                <a:pt x="45720" y="422087"/>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CC0077-7A0D-4906-B8ED-23405C3EEB6C}">
      <dsp:nvSpPr>
        <dsp:cNvPr id="0" name=""/>
        <dsp:cNvSpPr/>
      </dsp:nvSpPr>
      <dsp:spPr>
        <a:xfrm>
          <a:off x="728630" y="3624280"/>
          <a:ext cx="1773817" cy="422087"/>
        </a:xfrm>
        <a:custGeom>
          <a:avLst/>
          <a:gdLst/>
          <a:ahLst/>
          <a:cxnLst/>
          <a:rect l="0" t="0" r="0" b="0"/>
          <a:pathLst>
            <a:path>
              <a:moveTo>
                <a:pt x="1773817" y="0"/>
              </a:moveTo>
              <a:lnTo>
                <a:pt x="1773817" y="287640"/>
              </a:lnTo>
              <a:lnTo>
                <a:pt x="0" y="287640"/>
              </a:lnTo>
              <a:lnTo>
                <a:pt x="0" y="422087"/>
              </a:lnTo>
            </a:path>
          </a:pathLst>
        </a:custGeom>
        <a:noFill/>
        <a:ln w="10795"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CADE3E-E22F-4952-9B52-6B137AACD6C8}">
      <dsp:nvSpPr>
        <dsp:cNvPr id="0" name=""/>
        <dsp:cNvSpPr/>
      </dsp:nvSpPr>
      <dsp:spPr>
        <a:xfrm>
          <a:off x="2502448" y="2280613"/>
          <a:ext cx="2217271" cy="422087"/>
        </a:xfrm>
        <a:custGeom>
          <a:avLst/>
          <a:gdLst/>
          <a:ahLst/>
          <a:cxnLst/>
          <a:rect l="0" t="0" r="0" b="0"/>
          <a:pathLst>
            <a:path>
              <a:moveTo>
                <a:pt x="2217271" y="0"/>
              </a:moveTo>
              <a:lnTo>
                <a:pt x="2217271" y="287640"/>
              </a:lnTo>
              <a:lnTo>
                <a:pt x="0" y="287640"/>
              </a:lnTo>
              <a:lnTo>
                <a:pt x="0" y="422087"/>
              </a:lnTo>
            </a:path>
          </a:pathLst>
        </a:custGeom>
        <a:noFill/>
        <a:ln w="1079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16A07F-F3FB-45D5-BCAF-79437D431B74}">
      <dsp:nvSpPr>
        <dsp:cNvPr id="0" name=""/>
        <dsp:cNvSpPr/>
      </dsp:nvSpPr>
      <dsp:spPr>
        <a:xfrm>
          <a:off x="3994067" y="1359034"/>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065088B-1D05-4718-9B61-F427B161CAA7}">
      <dsp:nvSpPr>
        <dsp:cNvPr id="0" name=""/>
        <dsp:cNvSpPr/>
      </dsp:nvSpPr>
      <dsp:spPr>
        <a:xfrm>
          <a:off x="4155323" y="1512228"/>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ru-RU" sz="1200" kern="1200" dirty="0" smtClean="0"/>
            <a:t>В зависимости от </a:t>
          </a:r>
          <a:r>
            <a:rPr lang="ru-RU" sz="1200" b="1" kern="1200" dirty="0" smtClean="0"/>
            <a:t>социального предназначения</a:t>
          </a:r>
          <a:endParaRPr lang="ru-RU" sz="1200" b="1" kern="1200" dirty="0"/>
        </a:p>
      </dsp:txBody>
      <dsp:txXfrm>
        <a:off x="4182315" y="1539220"/>
        <a:ext cx="1397321" cy="867594"/>
      </dsp:txXfrm>
    </dsp:sp>
    <dsp:sp modelId="{3A82ABED-BF7D-4159-BF14-A831049BDA52}">
      <dsp:nvSpPr>
        <dsp:cNvPr id="0" name=""/>
        <dsp:cNvSpPr/>
      </dsp:nvSpPr>
      <dsp:spPr>
        <a:xfrm>
          <a:off x="1776795" y="2702701"/>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4B3FC7-247F-42DE-8A57-9538CE89981D}">
      <dsp:nvSpPr>
        <dsp:cNvPr id="0" name=""/>
        <dsp:cNvSpPr/>
      </dsp:nvSpPr>
      <dsp:spPr>
        <a:xfrm>
          <a:off x="1938051" y="2855894"/>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res </a:t>
          </a:r>
          <a:r>
            <a:rPr lang="en-US" sz="1200" b="1" kern="1200" dirty="0" err="1" smtClean="0"/>
            <a:t>divini</a:t>
          </a:r>
          <a:r>
            <a:rPr lang="en-US" sz="1200" b="1" kern="1200" dirty="0" smtClean="0"/>
            <a:t> </a:t>
          </a:r>
          <a:r>
            <a:rPr lang="en-US" sz="1200" b="1" kern="1200" dirty="0" err="1" smtClean="0"/>
            <a:t>juris</a:t>
          </a:r>
          <a:r>
            <a:rPr lang="en-US" sz="1200" kern="1200" dirty="0" smtClean="0"/>
            <a:t> – </a:t>
          </a:r>
          <a:endParaRPr lang="ru-RU" sz="1200" kern="1200" dirty="0" smtClean="0"/>
        </a:p>
        <a:p>
          <a:pPr lvl="0" algn="ctr" defTabSz="533400">
            <a:lnSpc>
              <a:spcPct val="90000"/>
            </a:lnSpc>
            <a:spcBef>
              <a:spcPct val="0"/>
            </a:spcBef>
            <a:spcAft>
              <a:spcPct val="35000"/>
            </a:spcAft>
          </a:pPr>
          <a:r>
            <a:rPr lang="ru-RU" sz="1200" kern="1200" dirty="0" smtClean="0"/>
            <a:t>вещи божественного права</a:t>
          </a:r>
          <a:endParaRPr lang="ru-RU" sz="1200" kern="1200" dirty="0"/>
        </a:p>
      </dsp:txBody>
      <dsp:txXfrm>
        <a:off x="1965043" y="2882886"/>
        <a:ext cx="1397321" cy="867594"/>
      </dsp:txXfrm>
    </dsp:sp>
    <dsp:sp modelId="{3B2B194E-A1ED-46E6-ACD3-7EE210CA0D7F}">
      <dsp:nvSpPr>
        <dsp:cNvPr id="0" name=""/>
        <dsp:cNvSpPr/>
      </dsp:nvSpPr>
      <dsp:spPr>
        <a:xfrm>
          <a:off x="2978" y="4046368"/>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2C8E03-77E4-410A-A653-1EF2A2DF9668}">
      <dsp:nvSpPr>
        <dsp:cNvPr id="0" name=""/>
        <dsp:cNvSpPr/>
      </dsp:nvSpPr>
      <dsp:spPr>
        <a:xfrm>
          <a:off x="164234" y="4199561"/>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Res </a:t>
          </a:r>
          <a:r>
            <a:rPr lang="en-US" sz="1200" b="1" kern="1200" dirty="0" err="1" smtClean="0"/>
            <a:t>sacrae</a:t>
          </a:r>
          <a:r>
            <a:rPr lang="en-US" sz="1200" b="1" kern="1200" dirty="0" smtClean="0"/>
            <a:t> </a:t>
          </a:r>
          <a:endParaRPr lang="ru-RU" sz="1200" b="1" kern="1200" dirty="0" smtClean="0"/>
        </a:p>
        <a:p>
          <a:pPr lvl="0" algn="ctr" defTabSz="533400">
            <a:lnSpc>
              <a:spcPct val="90000"/>
            </a:lnSpc>
            <a:spcBef>
              <a:spcPct val="0"/>
            </a:spcBef>
            <a:spcAft>
              <a:spcPct val="35000"/>
            </a:spcAft>
          </a:pPr>
          <a:r>
            <a:rPr lang="be-BY" sz="1200" kern="1200" dirty="0" smtClean="0"/>
            <a:t>(</a:t>
          </a:r>
          <a:r>
            <a:rPr lang="ru-RU" sz="1200" kern="1200" dirty="0" smtClean="0"/>
            <a:t>священные предметы)</a:t>
          </a:r>
          <a:endParaRPr lang="ru-RU" sz="1200" kern="1200" dirty="0"/>
        </a:p>
      </dsp:txBody>
      <dsp:txXfrm>
        <a:off x="191226" y="4226553"/>
        <a:ext cx="1397321" cy="867594"/>
      </dsp:txXfrm>
    </dsp:sp>
    <dsp:sp modelId="{28331AD6-34D2-470D-BF6B-1BD5BDB7A210}">
      <dsp:nvSpPr>
        <dsp:cNvPr id="0" name=""/>
        <dsp:cNvSpPr/>
      </dsp:nvSpPr>
      <dsp:spPr>
        <a:xfrm>
          <a:off x="1776795" y="4046368"/>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7321D4-A1C4-4421-B469-C763BDD84B8F}">
      <dsp:nvSpPr>
        <dsp:cNvPr id="0" name=""/>
        <dsp:cNvSpPr/>
      </dsp:nvSpPr>
      <dsp:spPr>
        <a:xfrm>
          <a:off x="1938051" y="4199561"/>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Res </a:t>
          </a:r>
          <a:r>
            <a:rPr lang="en-US" sz="1200" b="1" kern="1200" dirty="0" err="1" smtClean="0"/>
            <a:t>religiosae</a:t>
          </a:r>
          <a:r>
            <a:rPr lang="en-US" sz="1200" b="1" kern="1200" dirty="0" smtClean="0"/>
            <a:t> </a:t>
          </a:r>
          <a:endParaRPr lang="ru-RU" sz="1200" b="1" kern="1200" dirty="0" smtClean="0"/>
        </a:p>
        <a:p>
          <a:pPr lvl="0" algn="ctr" defTabSz="533400">
            <a:lnSpc>
              <a:spcPct val="90000"/>
            </a:lnSpc>
            <a:spcBef>
              <a:spcPct val="0"/>
            </a:spcBef>
            <a:spcAft>
              <a:spcPct val="35000"/>
            </a:spcAft>
          </a:pPr>
          <a:r>
            <a:rPr lang="en-US" sz="1200" kern="1200" dirty="0" smtClean="0"/>
            <a:t>(</a:t>
          </a:r>
          <a:r>
            <a:rPr lang="ru-RU" sz="1200" kern="1200" dirty="0" smtClean="0"/>
            <a:t>предметы поклонения)</a:t>
          </a:r>
          <a:endParaRPr lang="ru-RU" sz="1200" kern="1200" dirty="0"/>
        </a:p>
      </dsp:txBody>
      <dsp:txXfrm>
        <a:off x="1965043" y="4226553"/>
        <a:ext cx="1397321" cy="867594"/>
      </dsp:txXfrm>
    </dsp:sp>
    <dsp:sp modelId="{DD3A48D7-9902-436A-9914-95F2FA57FAE1}">
      <dsp:nvSpPr>
        <dsp:cNvPr id="0" name=""/>
        <dsp:cNvSpPr/>
      </dsp:nvSpPr>
      <dsp:spPr>
        <a:xfrm>
          <a:off x="3550613" y="4046368"/>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9C63E7-9D7D-4CD7-9FEA-41CA1DCD59CE}">
      <dsp:nvSpPr>
        <dsp:cNvPr id="0" name=""/>
        <dsp:cNvSpPr/>
      </dsp:nvSpPr>
      <dsp:spPr>
        <a:xfrm>
          <a:off x="3711869" y="4199561"/>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Res </a:t>
          </a:r>
          <a:r>
            <a:rPr lang="en-US" sz="1200" b="1" kern="1200" dirty="0" err="1" smtClean="0"/>
            <a:t>sanctae</a:t>
          </a:r>
          <a:r>
            <a:rPr lang="en-US" sz="1200" b="1" kern="1200" dirty="0" smtClean="0"/>
            <a:t> </a:t>
          </a:r>
          <a:r>
            <a:rPr lang="en-US" sz="1200" kern="1200" dirty="0" smtClean="0"/>
            <a:t>(</a:t>
          </a:r>
          <a:r>
            <a:rPr lang="ru-RU" sz="1200" kern="1200" dirty="0" smtClean="0"/>
            <a:t>посвященные предметы)</a:t>
          </a:r>
          <a:endParaRPr lang="ru-RU" sz="1200" kern="1200" dirty="0"/>
        </a:p>
      </dsp:txBody>
      <dsp:txXfrm>
        <a:off x="3738861" y="4226553"/>
        <a:ext cx="1397321" cy="867594"/>
      </dsp:txXfrm>
    </dsp:sp>
    <dsp:sp modelId="{8E011FD8-2A91-46C2-9F98-F10DA9230542}">
      <dsp:nvSpPr>
        <dsp:cNvPr id="0" name=""/>
        <dsp:cNvSpPr/>
      </dsp:nvSpPr>
      <dsp:spPr>
        <a:xfrm>
          <a:off x="6211339" y="2702701"/>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536FDF-44EF-4E7C-9395-ADFACA766CDD}">
      <dsp:nvSpPr>
        <dsp:cNvPr id="0" name=""/>
        <dsp:cNvSpPr/>
      </dsp:nvSpPr>
      <dsp:spPr>
        <a:xfrm>
          <a:off x="6372595" y="2855894"/>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res </a:t>
          </a:r>
          <a:r>
            <a:rPr lang="en-US" sz="1200" b="1" kern="1200" dirty="0" err="1" smtClean="0"/>
            <a:t>humani</a:t>
          </a:r>
          <a:r>
            <a:rPr lang="en-US" sz="1200" b="1" kern="1200" dirty="0" smtClean="0"/>
            <a:t> </a:t>
          </a:r>
          <a:r>
            <a:rPr lang="en-US" sz="1200" b="1" kern="1200" dirty="0" err="1" smtClean="0"/>
            <a:t>juris</a:t>
          </a:r>
          <a:r>
            <a:rPr lang="en-US" sz="1200" kern="1200" dirty="0" smtClean="0"/>
            <a:t> – </a:t>
          </a:r>
          <a:endParaRPr lang="ru-RU" sz="1200" kern="1200" dirty="0" smtClean="0"/>
        </a:p>
        <a:p>
          <a:pPr lvl="0" algn="ctr" defTabSz="533400">
            <a:lnSpc>
              <a:spcPct val="90000"/>
            </a:lnSpc>
            <a:spcBef>
              <a:spcPct val="0"/>
            </a:spcBef>
            <a:spcAft>
              <a:spcPct val="35000"/>
            </a:spcAft>
          </a:pPr>
          <a:r>
            <a:rPr lang="ru-RU" sz="1200" kern="1200" dirty="0" smtClean="0"/>
            <a:t>вещи человеческого права</a:t>
          </a:r>
          <a:endParaRPr lang="ru-RU" sz="1200" b="1" kern="1200" dirty="0"/>
        </a:p>
      </dsp:txBody>
      <dsp:txXfrm>
        <a:off x="6399587" y="2882886"/>
        <a:ext cx="1397321" cy="867594"/>
      </dsp:txXfrm>
    </dsp:sp>
    <dsp:sp modelId="{89129040-FF45-44AD-9324-9D5CAC8A1527}">
      <dsp:nvSpPr>
        <dsp:cNvPr id="0" name=""/>
        <dsp:cNvSpPr/>
      </dsp:nvSpPr>
      <dsp:spPr>
        <a:xfrm>
          <a:off x="5324430" y="4046368"/>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35FFF1-B69E-440C-9469-580F095D9037}">
      <dsp:nvSpPr>
        <dsp:cNvPr id="0" name=""/>
        <dsp:cNvSpPr/>
      </dsp:nvSpPr>
      <dsp:spPr>
        <a:xfrm>
          <a:off x="5485686" y="4199561"/>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Res </a:t>
          </a:r>
          <a:r>
            <a:rPr lang="en-US" sz="1200" b="1" kern="1200" dirty="0" err="1" smtClean="0"/>
            <a:t>publicae</a:t>
          </a:r>
          <a:r>
            <a:rPr lang="en-US" sz="1200" b="1" kern="1200" dirty="0" smtClean="0"/>
            <a:t> </a:t>
          </a:r>
          <a:r>
            <a:rPr lang="en-US" sz="1200" kern="1200" dirty="0" smtClean="0"/>
            <a:t>(</a:t>
          </a:r>
          <a:r>
            <a:rPr lang="ru-RU" sz="1200" kern="1200" dirty="0" smtClean="0"/>
            <a:t>публичные вещи)</a:t>
          </a:r>
          <a:endParaRPr lang="ru-RU" sz="1200" kern="1200" dirty="0"/>
        </a:p>
      </dsp:txBody>
      <dsp:txXfrm>
        <a:off x="5512678" y="4226553"/>
        <a:ext cx="1397321" cy="867594"/>
      </dsp:txXfrm>
    </dsp:sp>
    <dsp:sp modelId="{A8B90D3F-5CE0-4BFE-BB21-33A8D53E7C91}">
      <dsp:nvSpPr>
        <dsp:cNvPr id="0" name=""/>
        <dsp:cNvSpPr/>
      </dsp:nvSpPr>
      <dsp:spPr>
        <a:xfrm>
          <a:off x="7098248" y="4046368"/>
          <a:ext cx="1451305" cy="921578"/>
        </a:xfrm>
        <a:prstGeom prst="roundRect">
          <a:avLst>
            <a:gd name="adj" fmla="val 1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2EDE9E4-7AF7-4FC8-B6D0-A7D6D048817F}">
      <dsp:nvSpPr>
        <dsp:cNvPr id="0" name=""/>
        <dsp:cNvSpPr/>
      </dsp:nvSpPr>
      <dsp:spPr>
        <a:xfrm>
          <a:off x="7259504" y="4199561"/>
          <a:ext cx="1451305" cy="921578"/>
        </a:xfrm>
        <a:prstGeom prst="roundRect">
          <a:avLst>
            <a:gd name="adj" fmla="val 10000"/>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smtClean="0"/>
            <a:t>Res privatae </a:t>
          </a:r>
          <a:r>
            <a:rPr lang="en-US" sz="1200" kern="1200" smtClean="0"/>
            <a:t>(</a:t>
          </a:r>
          <a:r>
            <a:rPr lang="ru-RU" sz="1200" kern="1200" smtClean="0"/>
            <a:t>частные вещи)</a:t>
          </a:r>
          <a:endParaRPr lang="ru-RU" sz="1200" kern="1200" dirty="0"/>
        </a:p>
      </dsp:txBody>
      <dsp:txXfrm>
        <a:off x="7286496" y="4226553"/>
        <a:ext cx="1397321" cy="867594"/>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BE9E0-A932-4D95-9AB9-8CF2DA159943}">
      <dsp:nvSpPr>
        <dsp:cNvPr id="0" name=""/>
        <dsp:cNvSpPr/>
      </dsp:nvSpPr>
      <dsp:spPr>
        <a:xfrm>
          <a:off x="415289" y="589879"/>
          <a:ext cx="4209980" cy="4209980"/>
        </a:xfrm>
        <a:prstGeom prst="blockArc">
          <a:avLst>
            <a:gd name="adj1" fmla="val 5400000"/>
            <a:gd name="adj2" fmla="val 16200000"/>
            <a:gd name="adj3" fmla="val 4644"/>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85FD19E7-2DE6-4222-B8D2-CE29A51061FC}">
      <dsp:nvSpPr>
        <dsp:cNvPr id="0" name=""/>
        <dsp:cNvSpPr/>
      </dsp:nvSpPr>
      <dsp:spPr>
        <a:xfrm>
          <a:off x="415289" y="589879"/>
          <a:ext cx="4209980" cy="4209980"/>
        </a:xfrm>
        <a:prstGeom prst="blockArc">
          <a:avLst>
            <a:gd name="adj1" fmla="val 16200000"/>
            <a:gd name="adj2" fmla="val 5400000"/>
            <a:gd name="adj3" fmla="val 4644"/>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03E6CB8F-D39B-4D50-BEAB-0E492BD1448A}">
      <dsp:nvSpPr>
        <dsp:cNvPr id="0" name=""/>
        <dsp:cNvSpPr/>
      </dsp:nvSpPr>
      <dsp:spPr>
        <a:xfrm>
          <a:off x="1550562" y="1725152"/>
          <a:ext cx="1939434" cy="1939434"/>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sz="4000" kern="1200" dirty="0" smtClean="0"/>
            <a:t>Caput</a:t>
          </a:r>
          <a:endParaRPr lang="ru-RU" sz="4000" kern="1200" dirty="0"/>
        </a:p>
      </dsp:txBody>
      <dsp:txXfrm>
        <a:off x="1834586" y="2009176"/>
        <a:ext cx="1371386" cy="1371386"/>
      </dsp:txXfrm>
    </dsp:sp>
    <dsp:sp modelId="{9FEF6A90-26AF-4DD2-A37C-80837454FBE8}">
      <dsp:nvSpPr>
        <dsp:cNvPr id="0" name=""/>
        <dsp:cNvSpPr/>
      </dsp:nvSpPr>
      <dsp:spPr>
        <a:xfrm>
          <a:off x="1720081" y="-13609"/>
          <a:ext cx="1600397" cy="1304725"/>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Homo</a:t>
          </a:r>
          <a:endParaRPr lang="ru-RU" sz="1800" kern="1200" dirty="0"/>
        </a:p>
      </dsp:txBody>
      <dsp:txXfrm>
        <a:off x="1954454" y="177464"/>
        <a:ext cx="1131651" cy="922579"/>
      </dsp:txXfrm>
    </dsp:sp>
    <dsp:sp modelId="{820C30DA-5696-442C-944A-EBD743F418B7}">
      <dsp:nvSpPr>
        <dsp:cNvPr id="0" name=""/>
        <dsp:cNvSpPr/>
      </dsp:nvSpPr>
      <dsp:spPr>
        <a:xfrm>
          <a:off x="1720081" y="4015755"/>
          <a:ext cx="1600397" cy="1470461"/>
        </a:xfrm>
        <a:prstGeom prst="ellipse">
          <a:avLst/>
        </a:prstGeom>
        <a:solidFill>
          <a:schemeClr val="accent3">
            <a:shade val="80000"/>
            <a:satMod val="15000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hemeClr val="accent3"/>
        </a:lnRef>
        <a:fillRef idx="3">
          <a:schemeClr val="accent3"/>
        </a:fillRef>
        <a:effectRef idx="3">
          <a:schemeClr val="accent3"/>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Persona</a:t>
          </a:r>
          <a:endParaRPr lang="ru-RU" sz="1800" kern="1200" dirty="0"/>
        </a:p>
      </dsp:txBody>
      <dsp:txXfrm>
        <a:off x="1954454" y="4231099"/>
        <a:ext cx="1131651" cy="103977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BE9E0-A932-4D95-9AB9-8CF2DA159943}">
      <dsp:nvSpPr>
        <dsp:cNvPr id="0" name=""/>
        <dsp:cNvSpPr/>
      </dsp:nvSpPr>
      <dsp:spPr>
        <a:xfrm>
          <a:off x="98373" y="490903"/>
          <a:ext cx="3511653" cy="3511653"/>
        </a:xfrm>
        <a:prstGeom prst="blockArc">
          <a:avLst>
            <a:gd name="adj1" fmla="val 5400000"/>
            <a:gd name="adj2" fmla="val 16200000"/>
            <a:gd name="adj3" fmla="val 4636"/>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85FD19E7-2DE6-4222-B8D2-CE29A51061FC}">
      <dsp:nvSpPr>
        <dsp:cNvPr id="0" name=""/>
        <dsp:cNvSpPr/>
      </dsp:nvSpPr>
      <dsp:spPr>
        <a:xfrm>
          <a:off x="98373" y="490903"/>
          <a:ext cx="3511653" cy="3511653"/>
        </a:xfrm>
        <a:prstGeom prst="blockArc">
          <a:avLst>
            <a:gd name="adj1" fmla="val 16200000"/>
            <a:gd name="adj2" fmla="val 5400000"/>
            <a:gd name="adj3" fmla="val 4636"/>
          </a:avLst>
        </a:prstGeom>
        <a:solidFill>
          <a:schemeClr val="accent2">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03E6CB8F-D39B-4D50-BEAB-0E492BD1448A}">
      <dsp:nvSpPr>
        <dsp:cNvPr id="0" name=""/>
        <dsp:cNvSpPr/>
      </dsp:nvSpPr>
      <dsp:spPr>
        <a:xfrm>
          <a:off x="1046608" y="1439139"/>
          <a:ext cx="1615182" cy="1615182"/>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lvl="0" algn="ctr" defTabSz="1466850">
            <a:lnSpc>
              <a:spcPct val="90000"/>
            </a:lnSpc>
            <a:spcBef>
              <a:spcPct val="0"/>
            </a:spcBef>
            <a:spcAft>
              <a:spcPct val="35000"/>
            </a:spcAft>
          </a:pPr>
          <a:r>
            <a:rPr lang="en-US" sz="3300" kern="1200" dirty="0" smtClean="0"/>
            <a:t>Caput</a:t>
          </a:r>
          <a:endParaRPr lang="ru-RU" sz="3300" kern="1200" dirty="0"/>
        </a:p>
      </dsp:txBody>
      <dsp:txXfrm>
        <a:off x="1283146" y="1675677"/>
        <a:ext cx="1142106" cy="1142106"/>
      </dsp:txXfrm>
    </dsp:sp>
    <dsp:sp modelId="{9FEF6A90-26AF-4DD2-A37C-80837454FBE8}">
      <dsp:nvSpPr>
        <dsp:cNvPr id="0" name=""/>
        <dsp:cNvSpPr/>
      </dsp:nvSpPr>
      <dsp:spPr>
        <a:xfrm>
          <a:off x="1187785" y="-11688"/>
          <a:ext cx="1332828" cy="1086589"/>
        </a:xfrm>
        <a:prstGeom prst="ellipse">
          <a:avLst/>
        </a:prstGeom>
        <a:solidFill>
          <a:schemeClr val="accent2">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Homo</a:t>
          </a:r>
          <a:endParaRPr lang="ru-RU" sz="1800" kern="1200" dirty="0"/>
        </a:p>
      </dsp:txBody>
      <dsp:txXfrm>
        <a:off x="1382973" y="147439"/>
        <a:ext cx="942452" cy="768335"/>
      </dsp:txXfrm>
    </dsp:sp>
    <dsp:sp modelId="{820C30DA-5696-442C-944A-EBD743F418B7}">
      <dsp:nvSpPr>
        <dsp:cNvPr id="0" name=""/>
        <dsp:cNvSpPr/>
      </dsp:nvSpPr>
      <dsp:spPr>
        <a:xfrm>
          <a:off x="1187785" y="3349546"/>
          <a:ext cx="1332828" cy="1224616"/>
        </a:xfrm>
        <a:prstGeom prst="ellipse">
          <a:avLst/>
        </a:prstGeom>
        <a:solidFill>
          <a:schemeClr val="accent3">
            <a:shade val="80000"/>
            <a:satMod val="15000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hemeClr val="accent3"/>
        </a:lnRef>
        <a:fillRef idx="3">
          <a:schemeClr val="accent3"/>
        </a:fillRef>
        <a:effectRef idx="3">
          <a:schemeClr val="accent3"/>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Persona</a:t>
          </a:r>
          <a:endParaRPr lang="ru-RU" sz="1800" kern="1200" dirty="0"/>
        </a:p>
      </dsp:txBody>
      <dsp:txXfrm>
        <a:off x="1382973" y="3528887"/>
        <a:ext cx="942452" cy="86593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7CCDD-9B0D-42A9-8EEA-12CF977A8A03}">
      <dsp:nvSpPr>
        <dsp:cNvPr id="0" name=""/>
        <dsp:cNvSpPr/>
      </dsp:nvSpPr>
      <dsp:spPr>
        <a:xfrm rot="16200000">
          <a:off x="17144" y="16"/>
          <a:ext cx="2376093" cy="2376093"/>
        </a:xfrm>
        <a:prstGeom prst="upArrow">
          <a:avLst>
            <a:gd name="adj1" fmla="val 50000"/>
            <a:gd name="adj2" fmla="val 35000"/>
          </a:avLst>
        </a:prstGeom>
        <a:solidFill>
          <a:schemeClr val="accent4">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kern="1200" dirty="0" smtClean="0"/>
            <a:t>Homo</a:t>
          </a:r>
          <a:r>
            <a:rPr lang="ru-RU" sz="2800" kern="1200" dirty="0" smtClean="0"/>
            <a:t/>
          </a:r>
          <a:br>
            <a:rPr lang="ru-RU" sz="2800" kern="1200" dirty="0" smtClean="0"/>
          </a:br>
          <a:r>
            <a:rPr lang="ru-RU" sz="2800" kern="1200" dirty="0" smtClean="0"/>
            <a:t>(человек)</a:t>
          </a:r>
          <a:endParaRPr lang="ru-RU" sz="2800" kern="1200" dirty="0"/>
        </a:p>
      </dsp:txBody>
      <dsp:txXfrm rot="5400000">
        <a:off x="432960" y="594039"/>
        <a:ext cx="1960277" cy="1188047"/>
      </dsp:txXfrm>
    </dsp:sp>
    <dsp:sp modelId="{5748A256-DE02-4A64-AABF-F190BB3BB959}">
      <dsp:nvSpPr>
        <dsp:cNvPr id="0" name=""/>
        <dsp:cNvSpPr/>
      </dsp:nvSpPr>
      <dsp:spPr>
        <a:xfrm rot="5400000">
          <a:off x="5760702" y="196"/>
          <a:ext cx="2376093" cy="2376093"/>
        </a:xfrm>
        <a:prstGeom prst="upArrow">
          <a:avLst>
            <a:gd name="adj1" fmla="val 50000"/>
            <a:gd name="adj2" fmla="val 35000"/>
          </a:avLst>
        </a:prstGeom>
        <a:solidFill>
          <a:schemeClr val="accent4">
            <a:hueOff val="-1106049"/>
            <a:satOff val="-3470"/>
            <a:lumOff val="-18235"/>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US" sz="2800" kern="1200" dirty="0" smtClean="0"/>
            <a:t>Persona</a:t>
          </a:r>
          <a:r>
            <a:rPr lang="ru-RU" sz="2800" kern="1200" dirty="0" smtClean="0"/>
            <a:t/>
          </a:r>
          <a:br>
            <a:rPr lang="ru-RU" sz="2800" kern="1200" dirty="0" smtClean="0"/>
          </a:br>
          <a:r>
            <a:rPr lang="ru-RU" sz="2800" kern="1200" dirty="0" smtClean="0"/>
            <a:t>(лицо)</a:t>
          </a:r>
          <a:endParaRPr lang="ru-RU" sz="2800" kern="1200" dirty="0"/>
        </a:p>
      </dsp:txBody>
      <dsp:txXfrm rot="-5400000">
        <a:off x="5760702" y="594219"/>
        <a:ext cx="1960277" cy="118804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BE9E0-A932-4D95-9AB9-8CF2DA159943}">
      <dsp:nvSpPr>
        <dsp:cNvPr id="0" name=""/>
        <dsp:cNvSpPr/>
      </dsp:nvSpPr>
      <dsp:spPr>
        <a:xfrm>
          <a:off x="399052" y="372911"/>
          <a:ext cx="2658279" cy="2658279"/>
        </a:xfrm>
        <a:prstGeom prst="blockArc">
          <a:avLst>
            <a:gd name="adj1" fmla="val 5400000"/>
            <a:gd name="adj2" fmla="val 16200000"/>
            <a:gd name="adj3" fmla="val 4640"/>
          </a:avLst>
        </a:prstGeom>
        <a:solidFill>
          <a:schemeClr val="accent1">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85FD19E7-2DE6-4222-B8D2-CE29A51061FC}">
      <dsp:nvSpPr>
        <dsp:cNvPr id="0" name=""/>
        <dsp:cNvSpPr/>
      </dsp:nvSpPr>
      <dsp:spPr>
        <a:xfrm>
          <a:off x="399052" y="372911"/>
          <a:ext cx="2658279" cy="2658279"/>
        </a:xfrm>
        <a:prstGeom prst="blockArc">
          <a:avLst>
            <a:gd name="adj1" fmla="val 16200000"/>
            <a:gd name="adj2" fmla="val 5400000"/>
            <a:gd name="adj3" fmla="val 4640"/>
          </a:avLst>
        </a:prstGeom>
        <a:solidFill>
          <a:schemeClr val="accent1">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sp>
    <dsp:sp modelId="{03E6CB8F-D39B-4D50-BEAB-0E492BD1448A}">
      <dsp:nvSpPr>
        <dsp:cNvPr id="0" name=""/>
        <dsp:cNvSpPr/>
      </dsp:nvSpPr>
      <dsp:spPr>
        <a:xfrm>
          <a:off x="1116405" y="1090264"/>
          <a:ext cx="1223573" cy="1223573"/>
        </a:xfrm>
        <a:prstGeom prst="ellipse">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US" sz="2500" kern="1200" dirty="0" smtClean="0"/>
            <a:t>Caput</a:t>
          </a:r>
          <a:endParaRPr lang="ru-RU" sz="2500" kern="1200" dirty="0"/>
        </a:p>
      </dsp:txBody>
      <dsp:txXfrm>
        <a:off x="1295593" y="1269452"/>
        <a:ext cx="865197" cy="865197"/>
      </dsp:txXfrm>
    </dsp:sp>
    <dsp:sp modelId="{9FEF6A90-26AF-4DD2-A37C-80837454FBE8}">
      <dsp:nvSpPr>
        <dsp:cNvPr id="0" name=""/>
        <dsp:cNvSpPr/>
      </dsp:nvSpPr>
      <dsp:spPr>
        <a:xfrm>
          <a:off x="1223352" y="-7824"/>
          <a:ext cx="1009678" cy="823140"/>
        </a:xfrm>
        <a:prstGeom prst="ellipse">
          <a:avLst/>
        </a:prstGeom>
        <a:solidFill>
          <a:schemeClr val="bg2"/>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n-US" sz="1800" kern="1200" dirty="0" smtClean="0"/>
            <a:t>Homo</a:t>
          </a:r>
          <a:endParaRPr lang="ru-RU" sz="1800" kern="1200" dirty="0"/>
        </a:p>
      </dsp:txBody>
      <dsp:txXfrm>
        <a:off x="1371216" y="112722"/>
        <a:ext cx="713950" cy="582048"/>
      </dsp:txXfrm>
    </dsp:sp>
    <dsp:sp modelId="{820C30DA-5696-442C-944A-EBD743F418B7}">
      <dsp:nvSpPr>
        <dsp:cNvPr id="0" name=""/>
        <dsp:cNvSpPr/>
      </dsp:nvSpPr>
      <dsp:spPr>
        <a:xfrm>
          <a:off x="1223352" y="2536506"/>
          <a:ext cx="1009678" cy="927702"/>
        </a:xfrm>
        <a:prstGeom prst="ellipse">
          <a:avLst/>
        </a:prstGeom>
        <a:solidFill>
          <a:schemeClr val="accent1">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Persona</a:t>
          </a:r>
          <a:endParaRPr lang="ru-RU" sz="1400" kern="1200" dirty="0"/>
        </a:p>
      </dsp:txBody>
      <dsp:txXfrm>
        <a:off x="1371216" y="2672365"/>
        <a:ext cx="713950" cy="65598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173406-C338-4144-9D49-89FF21A8FF26}">
      <dsp:nvSpPr>
        <dsp:cNvPr id="0" name=""/>
        <dsp:cNvSpPr/>
      </dsp:nvSpPr>
      <dsp:spPr>
        <a:xfrm>
          <a:off x="433940" y="879"/>
          <a:ext cx="2230489" cy="2230489"/>
        </a:xfrm>
        <a:prstGeom prst="ellipse">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ru-RU" sz="2300" kern="1200" dirty="0" smtClean="0"/>
            <a:t>Фактически существует </a:t>
          </a:r>
        </a:p>
        <a:p>
          <a:pPr lvl="0" algn="ctr" defTabSz="1022350">
            <a:lnSpc>
              <a:spcPct val="90000"/>
            </a:lnSpc>
            <a:spcBef>
              <a:spcPct val="0"/>
            </a:spcBef>
            <a:spcAft>
              <a:spcPct val="35000"/>
            </a:spcAft>
          </a:pPr>
          <a:r>
            <a:rPr lang="ru-RU" sz="2300" kern="1200" dirty="0" smtClean="0"/>
            <a:t>(</a:t>
          </a:r>
          <a:r>
            <a:rPr lang="ru-RU" sz="2300" b="1" kern="1200" dirty="0" smtClean="0"/>
            <a:t>рожден живым</a:t>
          </a:r>
          <a:r>
            <a:rPr lang="ru-RU" sz="2300" kern="1200" dirty="0" smtClean="0"/>
            <a:t>)</a:t>
          </a:r>
          <a:endParaRPr lang="ru-RU" sz="2300" kern="1200" dirty="0"/>
        </a:p>
      </dsp:txBody>
      <dsp:txXfrm>
        <a:off x="760588" y="327527"/>
        <a:ext cx="1577193" cy="1577193"/>
      </dsp:txXfrm>
    </dsp:sp>
    <dsp:sp modelId="{22C8D620-CCA7-499B-B3CB-0611B7CD4AE0}">
      <dsp:nvSpPr>
        <dsp:cNvPr id="0" name=""/>
        <dsp:cNvSpPr/>
      </dsp:nvSpPr>
      <dsp:spPr>
        <a:xfrm>
          <a:off x="2845545" y="469281"/>
          <a:ext cx="1293684" cy="1293684"/>
        </a:xfrm>
        <a:prstGeom prst="mathEqual">
          <a:avLst/>
        </a:prstGeom>
        <a:solidFill>
          <a:schemeClr val="accent5">
            <a:tint val="60000"/>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a:off x="3017023" y="735780"/>
        <a:ext cx="950728" cy="760686"/>
      </dsp:txXfrm>
    </dsp:sp>
    <dsp:sp modelId="{73DBB531-8376-47D0-B6AB-19212031AE61}">
      <dsp:nvSpPr>
        <dsp:cNvPr id="0" name=""/>
        <dsp:cNvSpPr/>
      </dsp:nvSpPr>
      <dsp:spPr>
        <a:xfrm>
          <a:off x="4320345" y="879"/>
          <a:ext cx="2230489" cy="2230489"/>
        </a:xfrm>
        <a:prstGeom prst="ellipse">
          <a:avLst/>
        </a:prstGeom>
        <a:solidFill>
          <a:schemeClr val="accent5">
            <a:hueOff val="0"/>
            <a:satOff val="0"/>
            <a:lumOff val="0"/>
            <a:alphaOff val="0"/>
          </a:schemeClr>
        </a:solidFill>
        <a:ln>
          <a:noFill/>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0">
          <a:scrgbClr r="0" g="0" b="0"/>
        </a:lnRef>
        <a:fillRef idx="3">
          <a:scrgbClr r="0" g="0" b="0"/>
        </a:fillRef>
        <a:effectRef idx="3">
          <a:scrgbClr r="0" g="0" b="0"/>
        </a:effectRef>
        <a:fontRef idx="minor">
          <a:schemeClr val="lt1"/>
        </a:fontRef>
      </dsp:style>
      <dsp:txBody>
        <a:bodyPr spcFirstLastPara="0" vert="horz" wrap="square" lIns="29210" tIns="29210" rIns="29210" bIns="29210" numCol="1" spcCol="1270" anchor="ctr" anchorCtr="0">
          <a:noAutofit/>
        </a:bodyPr>
        <a:lstStyle/>
        <a:p>
          <a:pPr lvl="0" algn="ctr" defTabSz="1022350">
            <a:lnSpc>
              <a:spcPct val="90000"/>
            </a:lnSpc>
            <a:spcBef>
              <a:spcPct val="0"/>
            </a:spcBef>
            <a:spcAft>
              <a:spcPct val="35000"/>
            </a:spcAft>
          </a:pPr>
          <a:r>
            <a:rPr lang="ru-RU" sz="2300" kern="1200" dirty="0" smtClean="0"/>
            <a:t>Человек</a:t>
          </a:r>
        </a:p>
        <a:p>
          <a:pPr lvl="0" algn="ctr" defTabSz="1022350">
            <a:lnSpc>
              <a:spcPct val="90000"/>
            </a:lnSpc>
            <a:spcBef>
              <a:spcPct val="0"/>
            </a:spcBef>
            <a:spcAft>
              <a:spcPct val="35000"/>
            </a:spcAft>
          </a:pPr>
          <a:r>
            <a:rPr lang="ru-RU" sz="2300" kern="1200" dirty="0" smtClean="0"/>
            <a:t>(</a:t>
          </a:r>
          <a:r>
            <a:rPr lang="en-US" sz="2300" b="1" kern="1200" dirty="0" smtClean="0"/>
            <a:t>Homo</a:t>
          </a:r>
          <a:r>
            <a:rPr lang="en-US" sz="2300" kern="1200" dirty="0" smtClean="0"/>
            <a:t>)</a:t>
          </a:r>
          <a:endParaRPr lang="ru-RU" sz="2300" kern="1200" dirty="0"/>
        </a:p>
      </dsp:txBody>
      <dsp:txXfrm>
        <a:off x="4646993" y="327527"/>
        <a:ext cx="1577193" cy="157719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CC2AFD-A780-4FE3-83A0-ED9666A00163}">
      <dsp:nvSpPr>
        <dsp:cNvPr id="0" name=""/>
        <dsp:cNvSpPr/>
      </dsp:nvSpPr>
      <dsp:spPr>
        <a:xfrm rot="5400000">
          <a:off x="-197055" y="203081"/>
          <a:ext cx="1313705" cy="919594"/>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endParaRPr lang="ru-RU" sz="1700" kern="1200"/>
        </a:p>
      </dsp:txBody>
      <dsp:txXfrm rot="-5400000">
        <a:off x="1" y="465822"/>
        <a:ext cx="919594" cy="394111"/>
      </dsp:txXfrm>
    </dsp:sp>
    <dsp:sp modelId="{484EB98F-A426-456C-9386-55B58FA00F23}">
      <dsp:nvSpPr>
        <dsp:cNvPr id="0" name=""/>
        <dsp:cNvSpPr/>
      </dsp:nvSpPr>
      <dsp:spPr>
        <a:xfrm rot="5400000">
          <a:off x="4029286" y="-3103666"/>
          <a:ext cx="853908" cy="707329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ru-RU" sz="1700" b="1" kern="1200" dirty="0" smtClean="0"/>
            <a:t>вполне отделился от чрева матери</a:t>
          </a:r>
          <a:endParaRPr lang="ru-RU" sz="1700" kern="1200" dirty="0"/>
        </a:p>
      </dsp:txBody>
      <dsp:txXfrm rot="-5400000">
        <a:off x="919594" y="47710"/>
        <a:ext cx="7031609" cy="770540"/>
      </dsp:txXfrm>
    </dsp:sp>
    <dsp:sp modelId="{9CF2A513-82BA-45B7-8E1B-86D48AEA40FF}">
      <dsp:nvSpPr>
        <dsp:cNvPr id="0" name=""/>
        <dsp:cNvSpPr/>
      </dsp:nvSpPr>
      <dsp:spPr>
        <a:xfrm rot="5400000">
          <a:off x="-197055" y="1401812"/>
          <a:ext cx="1313705" cy="919594"/>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endParaRPr lang="ru-RU" sz="1700" kern="1200"/>
        </a:p>
      </dsp:txBody>
      <dsp:txXfrm rot="-5400000">
        <a:off x="1" y="1664553"/>
        <a:ext cx="919594" cy="394111"/>
      </dsp:txXfrm>
    </dsp:sp>
    <dsp:sp modelId="{EB455C07-B360-4257-B477-B4DC3932E119}">
      <dsp:nvSpPr>
        <dsp:cNvPr id="0" name=""/>
        <dsp:cNvSpPr/>
      </dsp:nvSpPr>
      <dsp:spPr>
        <a:xfrm rot="5400000">
          <a:off x="4029286" y="-1904935"/>
          <a:ext cx="853908" cy="707329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ru-RU" sz="1700" b="1" kern="1200" dirty="0" smtClean="0"/>
            <a:t>родился естественным образом </a:t>
          </a:r>
          <a:br>
            <a:rPr lang="ru-RU" sz="1700" b="1" kern="1200" dirty="0" smtClean="0"/>
          </a:br>
          <a:r>
            <a:rPr lang="ru-RU" sz="1700" b="1" kern="1200" dirty="0" smtClean="0"/>
            <a:t>или путем хирургического вмешательством («кесарево сечение»)</a:t>
          </a:r>
          <a:endParaRPr lang="ru-RU" sz="1700" kern="1200" dirty="0"/>
        </a:p>
      </dsp:txBody>
      <dsp:txXfrm rot="-5400000">
        <a:off x="919594" y="1246441"/>
        <a:ext cx="7031609" cy="770540"/>
      </dsp:txXfrm>
    </dsp:sp>
    <dsp:sp modelId="{AC95DC6F-706F-4C96-95FA-02E5BCF394AA}">
      <dsp:nvSpPr>
        <dsp:cNvPr id="0" name=""/>
        <dsp:cNvSpPr/>
      </dsp:nvSpPr>
      <dsp:spPr>
        <a:xfrm rot="5400000">
          <a:off x="-197055" y="2600543"/>
          <a:ext cx="1313705" cy="919594"/>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endParaRPr lang="ru-RU" sz="1700" kern="1200" dirty="0"/>
        </a:p>
      </dsp:txBody>
      <dsp:txXfrm rot="-5400000">
        <a:off x="1" y="2863284"/>
        <a:ext cx="919594" cy="394111"/>
      </dsp:txXfrm>
    </dsp:sp>
    <dsp:sp modelId="{4B3E5D12-49F4-4EE2-876D-33F19E5D8BC8}">
      <dsp:nvSpPr>
        <dsp:cNvPr id="0" name=""/>
        <dsp:cNvSpPr/>
      </dsp:nvSpPr>
      <dsp:spPr>
        <a:xfrm rot="5400000">
          <a:off x="4029286" y="-706204"/>
          <a:ext cx="853908" cy="707329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ru-RU" sz="1700" b="1" kern="1200" dirty="0" smtClean="0"/>
            <a:t>выношен  (родился в таком периоде развития, в котором возможна </a:t>
          </a:r>
          <a:r>
            <a:rPr lang="ru-RU" sz="1700" b="1" kern="1200" dirty="0" err="1" smtClean="0"/>
            <a:t>внеутробная</a:t>
          </a:r>
          <a:r>
            <a:rPr lang="ru-RU" sz="1700" b="1" kern="1200" dirty="0" smtClean="0"/>
            <a:t> жизнь)</a:t>
          </a:r>
          <a:endParaRPr lang="ru-RU" sz="1700" kern="1200" dirty="0"/>
        </a:p>
      </dsp:txBody>
      <dsp:txXfrm rot="-5400000">
        <a:off x="919594" y="2445172"/>
        <a:ext cx="7031609" cy="770540"/>
      </dsp:txXfrm>
    </dsp:sp>
    <dsp:sp modelId="{8F2E8A4A-7AC8-454A-9887-D89451EDF0E6}">
      <dsp:nvSpPr>
        <dsp:cNvPr id="0" name=""/>
        <dsp:cNvSpPr/>
      </dsp:nvSpPr>
      <dsp:spPr>
        <a:xfrm rot="5400000">
          <a:off x="-197055" y="3799274"/>
          <a:ext cx="1313705" cy="919594"/>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endParaRPr lang="ru-RU" sz="1700" kern="1200" dirty="0"/>
        </a:p>
      </dsp:txBody>
      <dsp:txXfrm rot="-5400000">
        <a:off x="1" y="4062015"/>
        <a:ext cx="919594" cy="394111"/>
      </dsp:txXfrm>
    </dsp:sp>
    <dsp:sp modelId="{A61A625A-01BF-4AF0-AC6B-76DD7B3E7971}">
      <dsp:nvSpPr>
        <dsp:cNvPr id="0" name=""/>
        <dsp:cNvSpPr/>
      </dsp:nvSpPr>
      <dsp:spPr>
        <a:xfrm rot="5400000">
          <a:off x="4029286" y="492525"/>
          <a:ext cx="853908" cy="707329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ru-RU" sz="1700" b="1" kern="1200" dirty="0" smtClean="0"/>
            <a:t>родился и жил «хотя бы мгновение» (мертворожденный = не существующий); </a:t>
          </a:r>
          <a:r>
            <a:rPr lang="ru-RU" sz="1600" b="1" kern="1200" dirty="0" smtClean="0"/>
            <a:t>доказательства наличия жизни:</a:t>
          </a:r>
          <a:br>
            <a:rPr lang="ru-RU" sz="1600" b="1" kern="1200" dirty="0" smtClean="0"/>
          </a:br>
          <a:r>
            <a:rPr lang="ru-RU" sz="1600" b="1" kern="1200" dirty="0" smtClean="0"/>
            <a:t>- достаточно, чтобы новорожденный подал какой-нибудь признак жизни;</a:t>
          </a:r>
          <a:br>
            <a:rPr lang="ru-RU" sz="1600" b="1" kern="1200" dirty="0" smtClean="0"/>
          </a:br>
          <a:r>
            <a:rPr lang="ru-RU" sz="1600" b="1" kern="1200" dirty="0" smtClean="0"/>
            <a:t>- необходимо, чтобы новорожденный закричал.</a:t>
          </a:r>
          <a:endParaRPr lang="ru-RU" sz="1700" kern="1200" dirty="0"/>
        </a:p>
      </dsp:txBody>
      <dsp:txXfrm rot="-5400000">
        <a:off x="919594" y="3643901"/>
        <a:ext cx="7031609" cy="770540"/>
      </dsp:txXfrm>
    </dsp:sp>
    <dsp:sp modelId="{CBFBFFB5-9850-4501-8EDA-6FFCFF21333B}">
      <dsp:nvSpPr>
        <dsp:cNvPr id="0" name=""/>
        <dsp:cNvSpPr/>
      </dsp:nvSpPr>
      <dsp:spPr>
        <a:xfrm rot="5400000">
          <a:off x="-197055" y="4998004"/>
          <a:ext cx="1313705" cy="919594"/>
        </a:xfrm>
        <a:prstGeom prst="chevron">
          <a:avLst/>
        </a:prstGeom>
        <a:solidFill>
          <a:schemeClr val="accent1">
            <a:hueOff val="0"/>
            <a:satOff val="0"/>
            <a:lumOff val="0"/>
            <a:alphaOff val="0"/>
          </a:schemeClr>
        </a:solidFill>
        <a:ln w="9525" cap="flat" cmpd="sng" algn="ctr">
          <a:solidFill>
            <a:schemeClr val="accent1">
              <a:hueOff val="0"/>
              <a:satOff val="0"/>
              <a:lumOff val="0"/>
              <a:alphaOff val="0"/>
            </a:schemeClr>
          </a:solidFill>
          <a:prstDash val="solid"/>
        </a:ln>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dsp:spPr>
      <dsp:style>
        <a:lnRef idx="1">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0">
            <a:lnSpc>
              <a:spcPct val="90000"/>
            </a:lnSpc>
            <a:spcBef>
              <a:spcPct val="0"/>
            </a:spcBef>
            <a:spcAft>
              <a:spcPct val="35000"/>
            </a:spcAft>
          </a:pPr>
          <a:endParaRPr lang="ru-RU" sz="1700" kern="1200" dirty="0"/>
        </a:p>
      </dsp:txBody>
      <dsp:txXfrm rot="-5400000">
        <a:off x="1" y="5260745"/>
        <a:ext cx="919594" cy="394111"/>
      </dsp:txXfrm>
    </dsp:sp>
    <dsp:sp modelId="{EEF473DB-9486-4941-B396-3787CDE4FA3A}">
      <dsp:nvSpPr>
        <dsp:cNvPr id="0" name=""/>
        <dsp:cNvSpPr/>
      </dsp:nvSpPr>
      <dsp:spPr>
        <a:xfrm rot="5400000">
          <a:off x="4029286" y="1691256"/>
          <a:ext cx="853908" cy="7073293"/>
        </a:xfrm>
        <a:prstGeom prst="round2Same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2">
          <a:scrgbClr r="0" g="0" b="0"/>
        </a:effectRef>
        <a:fontRef idx="minor"/>
      </dsp:style>
      <dsp:txBody>
        <a:bodyPr spcFirstLastPara="0" vert="horz" wrap="square" lIns="120904" tIns="10795" rIns="10795" bIns="10795" numCol="1" spcCol="1270" anchor="ctr" anchorCtr="0">
          <a:noAutofit/>
        </a:bodyPr>
        <a:lstStyle/>
        <a:p>
          <a:pPr marL="171450" lvl="1" indent="-171450" algn="l" defTabSz="755650" rtl="0">
            <a:lnSpc>
              <a:spcPct val="90000"/>
            </a:lnSpc>
            <a:spcBef>
              <a:spcPct val="0"/>
            </a:spcBef>
            <a:spcAft>
              <a:spcPct val="15000"/>
            </a:spcAft>
            <a:buChar char="••"/>
          </a:pPr>
          <a:r>
            <a:rPr lang="ru-RU" sz="1700" b="1" kern="1200" dirty="0" smtClean="0"/>
            <a:t>должен иметь вид человека, не быть уродом (</a:t>
          </a:r>
          <a:r>
            <a:rPr lang="en-US" sz="1700" b="1" kern="1200" dirty="0" err="1" smtClean="0"/>
            <a:t>monstrum</a:t>
          </a:r>
          <a:r>
            <a:rPr lang="en-US" sz="1700" b="1" kern="1200" dirty="0" smtClean="0"/>
            <a:t> – contra </a:t>
          </a:r>
          <a:r>
            <a:rPr lang="en-US" sz="1700" b="1" kern="1200" dirty="0" err="1" smtClean="0"/>
            <a:t>naturam</a:t>
          </a:r>
          <a:r>
            <a:rPr lang="en-US" sz="1700" b="1" kern="1200" dirty="0" smtClean="0"/>
            <a:t> </a:t>
          </a:r>
          <a:r>
            <a:rPr lang="en-US" sz="1700" b="1" kern="1200" dirty="0" err="1" smtClean="0"/>
            <a:t>humani</a:t>
          </a:r>
          <a:r>
            <a:rPr lang="en-US" sz="1700" b="1" kern="1200" dirty="0" smtClean="0"/>
            <a:t> generic)</a:t>
          </a:r>
          <a:endParaRPr lang="ru-RU" sz="1700" kern="1200" dirty="0"/>
        </a:p>
      </dsp:txBody>
      <dsp:txXfrm rot="-5400000">
        <a:off x="919594" y="4842632"/>
        <a:ext cx="7031609" cy="77054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14.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6.xml><?xml version="1.0" encoding="utf-8"?>
<dgm:layoutDef xmlns:dgm="http://schemas.openxmlformats.org/drawingml/2006/diagram" xmlns:a="http://schemas.openxmlformats.org/drawingml/2006/main" uniqueId="urn:microsoft.com/office/officeart/2009/3/layout/FramedTextPicture">
  <dgm:title val=""/>
  <dgm:desc val=""/>
  <dgm:catLst>
    <dgm:cat type="picture" pri="20000"/>
    <dgm:cat type="pictureconvert" pri="20000"/>
  </dgm:catLst>
  <dgm:sampData>
    <dgm:dataModel>
      <dgm:ptLst>
        <dgm:pt modelId="0" type="doc"/>
        <dgm:pt modelId="10">
          <dgm:prSet phldr="1"/>
        </dgm:pt>
      </dgm:ptLst>
      <dgm:cxnLst>
        <dgm:cxn modelId="20" srcId="0" destId="10" srcOrd="0" destOrd="0"/>
      </dgm:cxnLst>
      <dgm:bg/>
      <dgm:whole/>
    </dgm:dataModel>
  </dgm:sampData>
  <dgm:styleData>
    <dgm:dataModel>
      <dgm:ptLst>
        <dgm:pt modelId="0" type="doc"/>
        <dgm:pt modelId="10">
          <dgm:prSet phldr="1"/>
        </dgm:pt>
      </dgm:ptLst>
      <dgm:cxnLst>
        <dgm:cxn modelId="20" srcId="0" destId="10" srcOrd="0" destOrd="0"/>
      </dgm:cxnLst>
      <dgm:bg/>
      <dgm:whole/>
    </dgm:dataModel>
  </dgm:styleData>
  <dgm:clrData>
    <dgm:dataModel>
      <dgm:ptLst>
        <dgm:pt modelId="0" type="doc"/>
        <dgm:pt modelId="10">
          <dgm:prSet phldr="1"/>
        </dgm:pt>
      </dgm:ptLst>
      <dgm:cxnLst>
        <dgm:cxn modelId="20" srcId="0" destId="10" srcOrd="0" destOrd="0"/>
      </dgm:cxnLst>
      <dgm:bg/>
      <dgm:whole/>
    </dgm:dataModel>
  </dgm:clrData>
  <dgm:layoutNode name="Name0">
    <dgm:varLst>
      <dgm:chMax/>
      <dgm:chPref/>
      <dgm:dir/>
    </dgm:varLst>
    <dgm:choose name="Name1">
      <dgm:if name="Name2" func="var" arg="dir" op="equ" val="norm">
        <dgm:alg type="snake">
          <dgm:param type="grDir" val="tL"/>
          <dgm:param type="off" val="ctr"/>
        </dgm:alg>
      </dgm:if>
      <dgm:else name="Name3">
        <dgm:alg type="snake">
          <dgm:param type="grDir" val="tR"/>
          <dgm:param type="off" val="ctr"/>
        </dgm:alg>
      </dgm:else>
    </dgm:choose>
    <dgm:shape xmlns:r="http://schemas.openxmlformats.org/officeDocument/2006/relationships" r:blip="">
      <dgm:adjLst/>
    </dgm:shape>
    <dgm:constrLst>
      <dgm:constr type="w" for="ch" forName="composite" refType="w"/>
      <dgm:constr type="h" for="ch" forName="composite" refType="h"/>
      <dgm:constr type="primFontSz" for="des" ptType="node" op="equ" val="65"/>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varLst>
          <dgm:chMax/>
          <dgm:chPref/>
        </dgm:varLst>
        <dgm:alg type="composite">
          <dgm:param type="ar" val="1.5179"/>
        </dgm:alg>
        <dgm:shape xmlns:r="http://schemas.openxmlformats.org/officeDocument/2006/relationships" r:blip="">
          <dgm:adjLst/>
        </dgm:shape>
        <dgm:choose name="Name4">
          <dgm:if name="Name5" func="var" arg="dir" op="equ" val="norm">
            <dgm:constrLst>
              <dgm:constr type="l" for="ch" forName="Image" refType="w" fact="0"/>
              <dgm:constr type="t" for="ch" forName="Image" refType="h" fact="0"/>
              <dgm:constr type="w" for="ch" forName="Image" refType="w" fact="0.3856"/>
              <dgm:constr type="h" for="ch" forName="Image" refType="h" fact="0.3902"/>
              <dgm:constr type="l" for="ch" forName="ParentText" refType="w" fact="0.4017"/>
              <dgm:constr type="t" for="ch" forName="ParentText" refType="h" fact="0.4146"/>
              <dgm:constr type="w" for="ch" forName="ParentText" refType="w" fact="0.5463"/>
              <dgm:constr type="h" for="ch" forName="ParentText" refType="h" fact="0.5122"/>
              <dgm:constr type="l" for="ch" forName="tlFrame" refType="w" fact="0.3535"/>
              <dgm:constr type="t" for="ch" forName="tlFrame" refType="h" fact="0.3415"/>
              <dgm:constr type="w" for="ch" forName="tlFrame" refType="w" fact="0.1312"/>
              <dgm:constr type="h" for="ch" forName="tlFrame" refType="h" fact="0.1992"/>
              <dgm:constr type="l" for="ch" forName="trFrame" refType="w" fact="0.8688"/>
              <dgm:constr type="t" for="ch" forName="trFrame" refType="h" fact="0.3415"/>
              <dgm:constr type="w" for="ch" forName="trFrame" refType="w" fact="0.1312"/>
              <dgm:constr type="h" for="ch" forName="trFrame" refType="h" fact="0.1992"/>
              <dgm:constr type="l" for="ch" forName="blFrame" refType="w" fact="0.3535"/>
              <dgm:constr type="t" for="ch" forName="blFrame" refType="h" fact="0.8008"/>
              <dgm:constr type="w" for="ch" forName="blFrame" refType="w" fact="0.1312"/>
              <dgm:constr type="h" for="ch" forName="blFrame" refType="h" fact="0.1992"/>
              <dgm:constr type="l" for="ch" forName="brFrame" refType="w" fact="0.8688"/>
              <dgm:constr type="t" for="ch" forName="brFrame" refType="h" fact="0.8008"/>
              <dgm:constr type="w" for="ch" forName="brFrame" refType="w" fact="0.1312"/>
              <dgm:constr type="h" for="ch" forName="brFrame" refType="h" fact="0.1992"/>
            </dgm:constrLst>
          </dgm:if>
          <dgm:else name="Name6">
            <dgm:constrLst>
              <dgm:constr type="l" for="ch" forName="Image" refType="w" fact="0.6144"/>
              <dgm:constr type="t" for="ch" forName="Image" refType="h" fact="0"/>
              <dgm:constr type="w" for="ch" forName="Image" refType="w" fact="0.3856"/>
              <dgm:constr type="h" for="ch" forName="Image" refType="h" fact="0.3902"/>
              <dgm:constr type="l" for="ch" forName="ParentText" refType="w" fact="0.0482"/>
              <dgm:constr type="t" for="ch" forName="ParentText" refType="h" fact="0.4146"/>
              <dgm:constr type="w" for="ch" forName="ParentText" refType="w" fact="0.5463"/>
              <dgm:constr type="h" for="ch" forName="ParentText" refType="h" fact="0.5122"/>
              <dgm:constr type="l" for="ch" forName="tlFrame" refType="w" fact="0"/>
              <dgm:constr type="t" for="ch" forName="tlFrame" refType="h" fact="0.3415"/>
              <dgm:constr type="w" for="ch" forName="tlFrame" refType="w" fact="0.1312"/>
              <dgm:constr type="h" for="ch" forName="tlFrame" refType="h" fact="0.1992"/>
              <dgm:constr type="l" for="ch" forName="trFrame" refType="w" fact="0.5153"/>
              <dgm:constr type="t" for="ch" forName="trFrame" refType="h" fact="0.3415"/>
              <dgm:constr type="w" for="ch" forName="trFrame" refType="w" fact="0.1312"/>
              <dgm:constr type="h" for="ch" forName="trFrame" refType="h" fact="0.1992"/>
              <dgm:constr type="l" for="ch" forName="blFrame" refType="w" fact="0"/>
              <dgm:constr type="t" for="ch" forName="blFrame" refType="h" fact="0.8008"/>
              <dgm:constr type="w" for="ch" forName="blFrame" refType="w" fact="0.1312"/>
              <dgm:constr type="h" for="ch" forName="blFrame" refType="h" fact="0.1992"/>
              <dgm:constr type="l" for="ch" forName="brFrame" refType="w" fact="0.5153"/>
              <dgm:constr type="t" for="ch" forName="brFrame" refType="h" fact="0.8008"/>
              <dgm:constr type="w" for="ch" forName="brFrame" refType="w" fact="0.1312"/>
              <dgm:constr type="h" for="ch" forName="brFrame" refType="h" fact="0.1992"/>
            </dgm:constrLst>
          </dgm:else>
        </dgm:choose>
        <dgm:layoutNode name="Image" styleLbl="bgImgPlace1">
          <dgm:alg type="sp"/>
          <dgm:shape xmlns:r="http://schemas.openxmlformats.org/officeDocument/2006/relationships" type="rect" r:blip="" blipPhldr="1">
            <dgm:adjLst/>
          </dgm:shape>
          <dgm:presOf/>
        </dgm:layoutNode>
        <dgm:layoutNode name="ParentText" styleLbl="revTx">
          <dgm:varLst>
            <dgm:chMax val="0"/>
            <dgm:chPref val="0"/>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lFrame" styleLbl="node1">
          <dgm:alg type="sp"/>
          <dgm:shape xmlns:r="http://schemas.openxmlformats.org/officeDocument/2006/relationships" type="halfFrame" r:blip="">
            <dgm:adjLst>
              <dgm:adj idx="1" val="0.2577"/>
              <dgm:adj idx="2" val="0.2577"/>
            </dgm:adjLst>
          </dgm:shape>
          <dgm:presOf/>
        </dgm:layoutNode>
        <dgm:layoutNode name="trFrame" styleLbl="node1">
          <dgm:alg type="sp"/>
          <dgm:shape xmlns:r="http://schemas.openxmlformats.org/officeDocument/2006/relationships" rot="90" type="halfFrame" r:blip="">
            <dgm:adjLst>
              <dgm:adj idx="1" val="0.2577"/>
              <dgm:adj idx="2" val="0.2577"/>
            </dgm:adjLst>
          </dgm:shape>
          <dgm:presOf/>
        </dgm:layoutNode>
        <dgm:layoutNode name="blFrame" styleLbl="node1">
          <dgm:alg type="sp"/>
          <dgm:shape xmlns:r="http://schemas.openxmlformats.org/officeDocument/2006/relationships" rot="270" type="halfFrame" r:blip="">
            <dgm:adjLst>
              <dgm:adj idx="1" val="0.2577"/>
              <dgm:adj idx="2" val="0.2577"/>
            </dgm:adjLst>
          </dgm:shape>
          <dgm:presOf/>
        </dgm:layoutNode>
        <dgm:layoutNode name="brFrame" styleLbl="node1">
          <dgm:alg type="sp"/>
          <dgm:shape xmlns:r="http://schemas.openxmlformats.org/officeDocument/2006/relationships" rot="180" type="halfFrame" r:blip="">
            <dgm:adjLst>
              <dgm:adj idx="1" val="0.2577"/>
              <dgm:adj idx="2" val="0.2577"/>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803A92-4BC4-4591-8C9A-2E3036B0CCA9}" type="datetimeFigureOut">
              <a:rPr lang="ru-RU" smtClean="0"/>
              <a:t>17.02.2015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85CF23-A35A-4423-A5A0-E51FE75DCC99}" type="slidenum">
              <a:rPr lang="ru-RU" smtClean="0"/>
              <a:t>‹#›</a:t>
            </a:fld>
            <a:endParaRPr lang="ru-RU"/>
          </a:p>
        </p:txBody>
      </p:sp>
    </p:spTree>
    <p:extLst>
      <p:ext uri="{BB962C8B-B14F-4D97-AF65-F5344CB8AC3E}">
        <p14:creationId xmlns:p14="http://schemas.microsoft.com/office/powerpoint/2010/main" val="33128886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8885CF23-A35A-4423-A5A0-E51FE75DCC99}" type="slidenum">
              <a:rPr lang="ru-RU" smtClean="0"/>
              <a:t>21</a:t>
            </a:fld>
            <a:endParaRPr lang="ru-RU"/>
          </a:p>
        </p:txBody>
      </p:sp>
    </p:spTree>
    <p:extLst>
      <p:ext uri="{BB962C8B-B14F-4D97-AF65-F5344CB8AC3E}">
        <p14:creationId xmlns:p14="http://schemas.microsoft.com/office/powerpoint/2010/main" val="2430812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7231DAB3-AFD8-4F27-9E90-500EA38DFC10}" type="slidenum">
              <a:rPr lang="ru-RU" smtClean="0"/>
              <a:pPr/>
              <a:t>‹#›</a:t>
            </a:fld>
            <a:endParaRPr lang="ru-RU"/>
          </a:p>
        </p:txBody>
      </p:sp>
    </p:spTree>
    <p:extLst>
      <p:ext uri="{BB962C8B-B14F-4D97-AF65-F5344CB8AC3E}">
        <p14:creationId xmlns:p14="http://schemas.microsoft.com/office/powerpoint/2010/main" val="3141113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fld id="{BB7ACDAE-97EE-464B-8608-DFF1C686D8A9}" type="slidenum">
              <a:rPr lang="ru-RU" smtClean="0"/>
              <a:pPr/>
              <a:t>‹#›</a:t>
            </a:fld>
            <a:endParaRPr lang="ru-RU"/>
          </a:p>
        </p:txBody>
      </p:sp>
    </p:spTree>
    <p:extLst>
      <p:ext uri="{BB962C8B-B14F-4D97-AF65-F5344CB8AC3E}">
        <p14:creationId xmlns:p14="http://schemas.microsoft.com/office/powerpoint/2010/main" val="2419309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pPr>
              <a:defRPr/>
            </a:pPr>
            <a:endParaRPr lang="ru-RU"/>
          </a:p>
        </p:txBody>
      </p:sp>
      <p:sp>
        <p:nvSpPr>
          <p:cNvPr id="8" name="Footer Placeholder 7"/>
          <p:cNvSpPr>
            <a:spLocks noGrp="1"/>
          </p:cNvSpPr>
          <p:nvPr>
            <p:ph type="ftr" sz="quarter" idx="11"/>
          </p:nvPr>
        </p:nvSpPr>
        <p:spPr/>
        <p:txBody>
          <a:bodyPr/>
          <a:lstStyle/>
          <a:p>
            <a:pPr>
              <a:defRPr/>
            </a:pPr>
            <a:endParaRPr lang="ru-RU"/>
          </a:p>
        </p:txBody>
      </p:sp>
      <p:sp>
        <p:nvSpPr>
          <p:cNvPr id="9" name="Slide Number Placeholder 8"/>
          <p:cNvSpPr>
            <a:spLocks noGrp="1"/>
          </p:cNvSpPr>
          <p:nvPr>
            <p:ph type="sldNum" sz="quarter" idx="12"/>
          </p:nvPr>
        </p:nvSpPr>
        <p:spPr/>
        <p:txBody>
          <a:bodyPr/>
          <a:lstStyle/>
          <a:p>
            <a:fld id="{275B05C2-1C99-4435-A3EF-5384AFD68324}" type="slidenum">
              <a:rPr lang="ru-RU" smtClean="0"/>
              <a:pPr/>
              <a:t>‹#›</a:t>
            </a:fld>
            <a:endParaRPr lang="ru-RU"/>
          </a:p>
        </p:txBody>
      </p:sp>
    </p:spTree>
    <p:extLst>
      <p:ext uri="{BB962C8B-B14F-4D97-AF65-F5344CB8AC3E}">
        <p14:creationId xmlns:p14="http://schemas.microsoft.com/office/powerpoint/2010/main" val="3753805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Заголовок, схема или организационная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Рисунок SmartArt 2"/>
          <p:cNvSpPr>
            <a:spLocks noGrp="1"/>
          </p:cNvSpPr>
          <p:nvPr>
            <p:ph type="dgm" idx="1"/>
          </p:nvPr>
        </p:nvSpPr>
        <p:spPr>
          <a:xfrm>
            <a:off x="457200" y="1600200"/>
            <a:ext cx="8229600" cy="4525963"/>
          </a:xfrm>
        </p:spPr>
        <p:txBody>
          <a:bodyPr rtlCol="0">
            <a:normAutofit/>
          </a:bodyPr>
          <a:lstStyle/>
          <a:p>
            <a:pPr lvl="0"/>
            <a:endParaRPr lang="ru-RU" noProof="0"/>
          </a:p>
        </p:txBody>
      </p:sp>
      <p:sp>
        <p:nvSpPr>
          <p:cNvPr id="4" name="Дата 3"/>
          <p:cNvSpPr>
            <a:spLocks noGrp="1"/>
          </p:cNvSpPr>
          <p:nvPr>
            <p:ph type="dt" sz="half" idx="10"/>
          </p:nvPr>
        </p:nvSpPr>
        <p:spPr>
          <a:xfrm>
            <a:off x="457200" y="6245225"/>
            <a:ext cx="2133600" cy="476250"/>
          </a:xfrm>
        </p:spPr>
        <p:txBody>
          <a:bodyPr/>
          <a:lstStyle>
            <a:lvl1pPr>
              <a:defRPr/>
            </a:lvl1pPr>
          </a:lstStyle>
          <a:p>
            <a:pPr>
              <a:defRPr/>
            </a:pPr>
            <a:fld id="{A9D40607-1C32-45E8-BBAF-FD368135D956}" type="datetimeFigureOut">
              <a:rPr lang="ru-RU"/>
              <a:pPr>
                <a:defRPr/>
              </a:pPr>
              <a:t>17.02.2015</a:t>
            </a:fld>
            <a:endParaRPr 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pPr>
              <a:defRPr/>
            </a:pPr>
            <a:endParaRPr lang="ru-RU"/>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FAB5FB4F-EB8F-423A-827A-4CF39A3E8E9B}" type="slidenum">
              <a:rPr lang="ru-RU"/>
              <a:pPr/>
              <a:t>‹#›</a:t>
            </a:fld>
            <a:endParaRPr lang="ru-RU"/>
          </a:p>
        </p:txBody>
      </p:sp>
    </p:spTree>
    <p:extLst>
      <p:ext uri="{BB962C8B-B14F-4D97-AF65-F5344CB8AC3E}">
        <p14:creationId xmlns:p14="http://schemas.microsoft.com/office/powerpoint/2010/main" val="2805175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E2697608-0308-4D85-BE21-FC8BF7F5B5A6}" type="slidenum">
              <a:rPr lang="ru-RU" smtClean="0"/>
              <a:pPr/>
              <a:t>‹#›</a:t>
            </a:fld>
            <a:endParaRPr lang="ru-RU"/>
          </a:p>
        </p:txBody>
      </p:sp>
    </p:spTree>
    <p:extLst>
      <p:ext uri="{BB962C8B-B14F-4D97-AF65-F5344CB8AC3E}">
        <p14:creationId xmlns:p14="http://schemas.microsoft.com/office/powerpoint/2010/main" val="4236521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pPr>
              <a:defRPr/>
            </a:pPr>
            <a:endParaRPr lang="ru-RU"/>
          </a:p>
        </p:txBody>
      </p:sp>
      <p:sp>
        <p:nvSpPr>
          <p:cNvPr id="5" name="Footer Placeholder 4"/>
          <p:cNvSpPr>
            <a:spLocks noGrp="1"/>
          </p:cNvSpPr>
          <p:nvPr>
            <p:ph type="ftr" sz="quarter" idx="11"/>
          </p:nvPr>
        </p:nvSpPr>
        <p:spPr/>
        <p:txBody>
          <a:bodyPr/>
          <a:lstStyle/>
          <a:p>
            <a:pPr>
              <a:defRPr/>
            </a:pPr>
            <a:endParaRPr lang="ru-RU"/>
          </a:p>
        </p:txBody>
      </p:sp>
      <p:sp>
        <p:nvSpPr>
          <p:cNvPr id="6" name="Slide Number Placeholder 5"/>
          <p:cNvSpPr>
            <a:spLocks noGrp="1"/>
          </p:cNvSpPr>
          <p:nvPr>
            <p:ph type="sldNum" sz="quarter" idx="12"/>
          </p:nvPr>
        </p:nvSpPr>
        <p:spPr/>
        <p:txBody>
          <a:bodyPr/>
          <a:lstStyle/>
          <a:p>
            <a:fld id="{F13EA601-2DFA-4E94-B526-2D184D8DBDC2}" type="slidenum">
              <a:rPr lang="ru-RU" smtClean="0"/>
              <a:pPr/>
              <a:t>‹#›</a:t>
            </a:fld>
            <a:endParaRPr lang="ru-RU"/>
          </a:p>
        </p:txBody>
      </p:sp>
    </p:spTree>
    <p:extLst>
      <p:ext uri="{BB962C8B-B14F-4D97-AF65-F5344CB8AC3E}">
        <p14:creationId xmlns:p14="http://schemas.microsoft.com/office/powerpoint/2010/main" val="373160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8" name="Date Placeholder 7"/>
          <p:cNvSpPr>
            <a:spLocks noGrp="1"/>
          </p:cNvSpPr>
          <p:nvPr>
            <p:ph type="dt" sz="half" idx="10"/>
          </p:nvPr>
        </p:nvSpPr>
        <p:spPr/>
        <p:txBody>
          <a:bodyPr/>
          <a:lstStyle/>
          <a:p>
            <a:pPr>
              <a:defRPr/>
            </a:pPr>
            <a:endParaRPr lang="ru-RU"/>
          </a:p>
        </p:txBody>
      </p:sp>
      <p:sp>
        <p:nvSpPr>
          <p:cNvPr id="9" name="Footer Placeholder 8"/>
          <p:cNvSpPr>
            <a:spLocks noGrp="1"/>
          </p:cNvSpPr>
          <p:nvPr>
            <p:ph type="ftr" sz="quarter" idx="11"/>
          </p:nvPr>
        </p:nvSpPr>
        <p:spPr/>
        <p:txBody>
          <a:bodyPr/>
          <a:lstStyle/>
          <a:p>
            <a:pPr>
              <a:defRPr/>
            </a:pPr>
            <a:endParaRPr lang="ru-RU"/>
          </a:p>
        </p:txBody>
      </p:sp>
      <p:sp>
        <p:nvSpPr>
          <p:cNvPr id="10" name="Slide Number Placeholder 9"/>
          <p:cNvSpPr>
            <a:spLocks noGrp="1"/>
          </p:cNvSpPr>
          <p:nvPr>
            <p:ph type="sldNum" sz="quarter" idx="12"/>
          </p:nvPr>
        </p:nvSpPr>
        <p:spPr/>
        <p:txBody>
          <a:bodyPr/>
          <a:lstStyle/>
          <a:p>
            <a:fld id="{93715CCD-E175-47DA-A4C9-7F556A57E88D}" type="slidenum">
              <a:rPr lang="ru-RU" smtClean="0"/>
              <a:pPr/>
              <a:t>‹#›</a:t>
            </a:fld>
            <a:endParaRPr lang="ru-RU"/>
          </a:p>
        </p:txBody>
      </p:sp>
    </p:spTree>
    <p:extLst>
      <p:ext uri="{BB962C8B-B14F-4D97-AF65-F5344CB8AC3E}">
        <p14:creationId xmlns:p14="http://schemas.microsoft.com/office/powerpoint/2010/main" val="167272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Date Placeholder 1"/>
          <p:cNvSpPr>
            <a:spLocks noGrp="1"/>
          </p:cNvSpPr>
          <p:nvPr>
            <p:ph type="dt" sz="half" idx="10"/>
          </p:nvPr>
        </p:nvSpPr>
        <p:spPr/>
        <p:txBody>
          <a:bodyPr/>
          <a:lstStyle/>
          <a:p>
            <a:pPr>
              <a:defRPr/>
            </a:pPr>
            <a:endParaRPr lang="ru-RU"/>
          </a:p>
        </p:txBody>
      </p:sp>
      <p:sp>
        <p:nvSpPr>
          <p:cNvPr id="11" name="Footer Placeholder 10"/>
          <p:cNvSpPr>
            <a:spLocks noGrp="1"/>
          </p:cNvSpPr>
          <p:nvPr>
            <p:ph type="ftr" sz="quarter" idx="11"/>
          </p:nvPr>
        </p:nvSpPr>
        <p:spPr/>
        <p:txBody>
          <a:bodyPr/>
          <a:lstStyle/>
          <a:p>
            <a:pPr>
              <a:defRPr/>
            </a:pPr>
            <a:endParaRPr lang="ru-RU"/>
          </a:p>
        </p:txBody>
      </p:sp>
      <p:sp>
        <p:nvSpPr>
          <p:cNvPr id="12" name="Slide Number Placeholder 11"/>
          <p:cNvSpPr>
            <a:spLocks noGrp="1"/>
          </p:cNvSpPr>
          <p:nvPr>
            <p:ph type="sldNum" sz="quarter" idx="12"/>
          </p:nvPr>
        </p:nvSpPr>
        <p:spPr/>
        <p:txBody>
          <a:bodyPr/>
          <a:lstStyle/>
          <a:p>
            <a:fld id="{6B3826B5-4736-481A-8BBB-1FAB051033B9}" type="slidenum">
              <a:rPr lang="ru-RU" smtClean="0"/>
              <a:pPr/>
              <a:t>‹#›</a:t>
            </a:fld>
            <a:endParaRPr lang="ru-RU"/>
          </a:p>
        </p:txBody>
      </p:sp>
    </p:spTree>
    <p:extLst>
      <p:ext uri="{BB962C8B-B14F-4D97-AF65-F5344CB8AC3E}">
        <p14:creationId xmlns:p14="http://schemas.microsoft.com/office/powerpoint/2010/main" val="3755639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2" name="Date Placeholder 1"/>
          <p:cNvSpPr>
            <a:spLocks noGrp="1"/>
          </p:cNvSpPr>
          <p:nvPr>
            <p:ph type="dt" sz="half" idx="10"/>
          </p:nvPr>
        </p:nvSpPr>
        <p:spPr/>
        <p:txBody>
          <a:bodyPr/>
          <a:lstStyle/>
          <a:p>
            <a:pPr>
              <a:defRPr/>
            </a:pPr>
            <a:endParaRPr lang="ru-RU"/>
          </a:p>
        </p:txBody>
      </p:sp>
      <p:sp>
        <p:nvSpPr>
          <p:cNvPr id="7" name="Footer Placeholder 6"/>
          <p:cNvSpPr>
            <a:spLocks noGrp="1"/>
          </p:cNvSpPr>
          <p:nvPr>
            <p:ph type="ftr" sz="quarter" idx="11"/>
          </p:nvPr>
        </p:nvSpPr>
        <p:spPr/>
        <p:txBody>
          <a:bodyPr/>
          <a:lstStyle/>
          <a:p>
            <a:pPr>
              <a:defRPr/>
            </a:pPr>
            <a:endParaRPr lang="ru-RU"/>
          </a:p>
        </p:txBody>
      </p:sp>
      <p:sp>
        <p:nvSpPr>
          <p:cNvPr id="8" name="Slide Number Placeholder 7"/>
          <p:cNvSpPr>
            <a:spLocks noGrp="1"/>
          </p:cNvSpPr>
          <p:nvPr>
            <p:ph type="sldNum" sz="quarter" idx="12"/>
          </p:nvPr>
        </p:nvSpPr>
        <p:spPr/>
        <p:txBody>
          <a:bodyPr/>
          <a:lstStyle/>
          <a:p>
            <a:fld id="{3F3B388B-7E58-4E45-B26F-A2F77DAC9B5C}" type="slidenum">
              <a:rPr lang="ru-RU" smtClean="0"/>
              <a:pPr/>
              <a:t>‹#›</a:t>
            </a:fld>
            <a:endParaRPr lang="ru-RU"/>
          </a:p>
        </p:txBody>
      </p:sp>
    </p:spTree>
    <p:extLst>
      <p:ext uri="{BB962C8B-B14F-4D97-AF65-F5344CB8AC3E}">
        <p14:creationId xmlns:p14="http://schemas.microsoft.com/office/powerpoint/2010/main" val="2548712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ru-RU"/>
          </a:p>
        </p:txBody>
      </p:sp>
      <p:sp>
        <p:nvSpPr>
          <p:cNvPr id="6" name="Footer Placeholder 5"/>
          <p:cNvSpPr>
            <a:spLocks noGrp="1"/>
          </p:cNvSpPr>
          <p:nvPr>
            <p:ph type="ftr" sz="quarter" idx="11"/>
          </p:nvPr>
        </p:nvSpPr>
        <p:spPr/>
        <p:txBody>
          <a:bodyPr/>
          <a:lstStyle/>
          <a:p>
            <a:pPr>
              <a:defRPr/>
            </a:pPr>
            <a:endParaRPr lang="ru-RU"/>
          </a:p>
        </p:txBody>
      </p:sp>
      <p:sp>
        <p:nvSpPr>
          <p:cNvPr id="7" name="Slide Number Placeholder 6"/>
          <p:cNvSpPr>
            <a:spLocks noGrp="1"/>
          </p:cNvSpPr>
          <p:nvPr>
            <p:ph type="sldNum" sz="quarter" idx="12"/>
          </p:nvPr>
        </p:nvSpPr>
        <p:spPr/>
        <p:txBody>
          <a:bodyPr/>
          <a:lstStyle/>
          <a:p>
            <a:fld id="{EA62314D-3C9E-48AF-957C-E45BD0A572D7}" type="slidenum">
              <a:rPr lang="ru-RU" smtClean="0"/>
              <a:pPr/>
              <a:t>‹#›</a:t>
            </a:fld>
            <a:endParaRPr lang="ru-RU"/>
          </a:p>
        </p:txBody>
      </p:sp>
    </p:spTree>
    <p:extLst>
      <p:ext uri="{BB962C8B-B14F-4D97-AF65-F5344CB8AC3E}">
        <p14:creationId xmlns:p14="http://schemas.microsoft.com/office/powerpoint/2010/main" val="2869403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ru-RU" smtClean="0"/>
              <a:t>Образец заголовка</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endParaRPr lang="ru-RU"/>
          </a:p>
        </p:txBody>
      </p:sp>
      <p:sp>
        <p:nvSpPr>
          <p:cNvPr id="9" name="Footer Placeholder 8"/>
          <p:cNvSpPr>
            <a:spLocks noGrp="1"/>
          </p:cNvSpPr>
          <p:nvPr>
            <p:ph type="ftr" sz="quarter" idx="11"/>
          </p:nvPr>
        </p:nvSpPr>
        <p:spPr/>
        <p:txBody>
          <a:bodyPr/>
          <a:lstStyle/>
          <a:p>
            <a:pPr>
              <a:defRPr/>
            </a:pPr>
            <a:endParaRPr lang="ru-RU"/>
          </a:p>
        </p:txBody>
      </p:sp>
      <p:sp>
        <p:nvSpPr>
          <p:cNvPr id="10" name="Slide Number Placeholder 9"/>
          <p:cNvSpPr>
            <a:spLocks noGrp="1"/>
          </p:cNvSpPr>
          <p:nvPr>
            <p:ph type="sldNum" sz="quarter" idx="12"/>
          </p:nvPr>
        </p:nvSpPr>
        <p:spPr/>
        <p:txBody>
          <a:bodyPr/>
          <a:lstStyle/>
          <a:p>
            <a:fld id="{E1B29DC3-F48C-4576-93F9-F7C6C4ED8342}" type="slidenum">
              <a:rPr lang="ru-RU" smtClean="0"/>
              <a:pPr/>
              <a:t>‹#›</a:t>
            </a:fld>
            <a:endParaRPr lang="ru-RU"/>
          </a:p>
        </p:txBody>
      </p:sp>
    </p:spTree>
    <p:extLst>
      <p:ext uri="{BB962C8B-B14F-4D97-AF65-F5344CB8AC3E}">
        <p14:creationId xmlns:p14="http://schemas.microsoft.com/office/powerpoint/2010/main" val="698429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8" name="Date Placeholder 7"/>
          <p:cNvSpPr>
            <a:spLocks noGrp="1"/>
          </p:cNvSpPr>
          <p:nvPr>
            <p:ph type="dt" sz="half" idx="10"/>
          </p:nvPr>
        </p:nvSpPr>
        <p:spPr/>
        <p:txBody>
          <a:bodyPr/>
          <a:lstStyle/>
          <a:p>
            <a:pPr>
              <a:defRPr/>
            </a:pPr>
            <a:endParaRPr lang="ru-RU"/>
          </a:p>
        </p:txBody>
      </p:sp>
      <p:sp>
        <p:nvSpPr>
          <p:cNvPr id="9" name="Footer Placeholder 8"/>
          <p:cNvSpPr>
            <a:spLocks noGrp="1"/>
          </p:cNvSpPr>
          <p:nvPr>
            <p:ph type="ftr" sz="quarter" idx="11"/>
          </p:nvPr>
        </p:nvSpPr>
        <p:spPr>
          <a:xfrm>
            <a:off x="2624326" y="6356351"/>
            <a:ext cx="4433638" cy="365125"/>
          </a:xfrm>
        </p:spPr>
        <p:txBody>
          <a:bodyPr/>
          <a:lstStyle/>
          <a:p>
            <a:endParaRPr lang="en-US" dirty="0"/>
          </a:p>
        </p:txBody>
      </p:sp>
      <p:sp>
        <p:nvSpPr>
          <p:cNvPr id="10" name="Slide Number Placeholder 9"/>
          <p:cNvSpPr>
            <a:spLocks noGrp="1"/>
          </p:cNvSpPr>
          <p:nvPr>
            <p:ph type="sldNum" sz="quarter" idx="12"/>
          </p:nvPr>
        </p:nvSpPr>
        <p:spPr/>
        <p:txBody>
          <a:bodyPr/>
          <a:lstStyle/>
          <a:p>
            <a:fld id="{FE701E96-A554-47BC-8E9A-5260AE937804}" type="slidenum">
              <a:rPr lang="ru-RU" smtClean="0"/>
              <a:pPr/>
              <a:t>‹#›</a:t>
            </a:fld>
            <a:endParaRPr lang="ru-RU"/>
          </a:p>
        </p:txBody>
      </p:sp>
    </p:spTree>
    <p:extLst>
      <p:ext uri="{BB962C8B-B14F-4D97-AF65-F5344CB8AC3E}">
        <p14:creationId xmlns:p14="http://schemas.microsoft.com/office/powerpoint/2010/main" val="261381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ru-RU"/>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pPr>
              <a:defRPr/>
            </a:pPr>
            <a:endParaRPr lang="ru-RU"/>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1734D8E5-A517-4C78-835D-110B0857C9CB}" type="slidenum">
              <a:rPr lang="ru-RU" smtClean="0"/>
              <a:pPr/>
              <a:t>‹#›</a:t>
            </a:fld>
            <a:endParaRPr lang="ru-RU"/>
          </a:p>
        </p:txBody>
      </p:sp>
    </p:spTree>
    <p:extLst>
      <p:ext uri="{BB962C8B-B14F-4D97-AF65-F5344CB8AC3E}">
        <p14:creationId xmlns:p14="http://schemas.microsoft.com/office/powerpoint/2010/main" val="707872314"/>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7.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7.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7.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7.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7.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48.xml.rels><?xml version="1.0" encoding="UTF-8" standalone="yes"?>
<Relationships xmlns="http://schemas.openxmlformats.org/package/2006/relationships"><Relationship Id="rId2" Type="http://schemas.openxmlformats.org/officeDocument/2006/relationships/hyperlink" Target="http://pravo.by/webnpa/text.asp?RN=HK9800218#&amp;Chapter=58"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pravo.by/webnpa/text.asp?RN=HK9800218#&amp;Article=58" TargetMode="External"/><Relationship Id="rId2" Type="http://schemas.openxmlformats.org/officeDocument/2006/relationships/hyperlink" Target="http://pravo.by/webnpa/text.asp?RN=HK9800218#&amp;Article=27&amp;Point=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7.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7.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7.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pravo.by/webnpa/text.asp?RN=HK9800218#&amp;Article=234/1" TargetMode="External"/><Relationship Id="rId3" Type="http://schemas.openxmlformats.org/officeDocument/2006/relationships/hyperlink" Target="http://pravo.by/webnpa/text.asp?RN=HK9800218#&amp;Article=228" TargetMode="External"/><Relationship Id="rId7" Type="http://schemas.openxmlformats.org/officeDocument/2006/relationships/hyperlink" Target="http://pravo.by/webnpa/text.asp?RN=HK9800218#&amp;Article=234" TargetMode="External"/><Relationship Id="rId2" Type="http://schemas.openxmlformats.org/officeDocument/2006/relationships/hyperlink" Target="http://pravo.by/webnpa/text.asp?RN=HK9800218#&amp;Article=227" TargetMode="External"/><Relationship Id="rId1" Type="http://schemas.openxmlformats.org/officeDocument/2006/relationships/slideLayout" Target="../slideLayouts/slideLayout2.xml"/><Relationship Id="rId6" Type="http://schemas.openxmlformats.org/officeDocument/2006/relationships/hyperlink" Target="http://pravo.by/webnpa/text.asp?RN=HK9800218#&amp;Article=232" TargetMode="External"/><Relationship Id="rId5" Type="http://schemas.openxmlformats.org/officeDocument/2006/relationships/hyperlink" Target="http://pravo.by/webnpa/text.asp?RN=HK9800218#&amp;Article=231" TargetMode="External"/><Relationship Id="rId4" Type="http://schemas.openxmlformats.org/officeDocument/2006/relationships/hyperlink" Target="http://pravo.by/webnpa/text.asp?RN=HK9800218#&amp;Article=229" TargetMode="External"/><Relationship Id="rId9" Type="http://schemas.openxmlformats.org/officeDocument/2006/relationships/hyperlink" Target="http://pravo.by/webnpa/text.asp?RN=HK9800218#&amp;Article=235"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12" Type="http://schemas.openxmlformats.org/officeDocument/2006/relationships/image" Target="../media/image4.jpg"/><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pravo.by/webnpa/text.asp?RN=HK9800218#&amp;Article=161"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683568" y="908720"/>
            <a:ext cx="5486400" cy="3255264"/>
          </a:xfrm>
        </p:spPr>
        <p:txBody>
          <a:bodyPr/>
          <a:lstStyle/>
          <a:p>
            <a:pPr fontAlgn="auto">
              <a:spcAft>
                <a:spcPts val="0"/>
              </a:spcAft>
              <a:defRPr/>
            </a:pPr>
            <a:r>
              <a:rPr lang="ru-RU" sz="4400" dirty="0" smtClean="0"/>
              <a:t>Субъекты и объекты римского частного права</a:t>
            </a:r>
          </a:p>
        </p:txBody>
      </p:sp>
      <p:sp>
        <p:nvSpPr>
          <p:cNvPr id="3075" name="Rectangle 3"/>
          <p:cNvSpPr>
            <a:spLocks noGrp="1" noChangeArrowheads="1"/>
          </p:cNvSpPr>
          <p:nvPr>
            <p:ph type="subTitle" idx="1"/>
          </p:nvPr>
        </p:nvSpPr>
        <p:spPr>
          <a:xfrm>
            <a:off x="827584" y="4553712"/>
            <a:ext cx="5973170" cy="1144587"/>
          </a:xfrm>
        </p:spPr>
        <p:txBody>
          <a:bodyPr rtlCol="0">
            <a:noAutofit/>
          </a:bodyPr>
          <a:lstStyle/>
          <a:p>
            <a:pPr fontAlgn="auto">
              <a:lnSpc>
                <a:spcPct val="90000"/>
              </a:lnSpc>
              <a:spcAft>
                <a:spcPts val="0"/>
              </a:spcAft>
              <a:defRPr/>
            </a:pPr>
            <a:r>
              <a:rPr lang="ru-RU" dirty="0" smtClean="0"/>
              <a:t>Старший преподаватель кафедры </a:t>
            </a:r>
            <a:r>
              <a:rPr lang="ru-RU" dirty="0"/>
              <a:t>теории и истории </a:t>
            </a:r>
            <a:br>
              <a:rPr lang="ru-RU" dirty="0"/>
            </a:br>
            <a:r>
              <a:rPr lang="ru-RU" dirty="0"/>
              <a:t>государства и права</a:t>
            </a:r>
          </a:p>
          <a:p>
            <a:pPr fontAlgn="auto">
              <a:lnSpc>
                <a:spcPct val="90000"/>
              </a:lnSpc>
              <a:spcAft>
                <a:spcPts val="0"/>
              </a:spcAft>
              <a:defRPr/>
            </a:pPr>
            <a:r>
              <a:rPr lang="ru-RU" b="1" dirty="0"/>
              <a:t>Н.А. Раханова</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2771800" y="864109"/>
            <a:ext cx="5486400" cy="5120640"/>
          </a:xfrm>
        </p:spPr>
        <p:txBody>
          <a:bodyPr/>
          <a:lstStyle/>
          <a:p>
            <a:r>
              <a:rPr lang="ru-RU" sz="4000" dirty="0">
                <a:solidFill>
                  <a:srgbClr val="C00000"/>
                </a:solidFill>
              </a:rPr>
              <a:t>Рожден живым, если…</a:t>
            </a:r>
          </a:p>
          <a:p>
            <a:endParaRPr lang="ru-RU" dirty="0"/>
          </a:p>
        </p:txBody>
      </p:sp>
      <p:sp>
        <p:nvSpPr>
          <p:cNvPr id="6" name="Управляющая кнопка: справка 5">
            <a:hlinkClick r:id="" action="ppaction://noaction" highlightClick="1"/>
          </p:cNvPr>
          <p:cNvSpPr/>
          <p:nvPr/>
        </p:nvSpPr>
        <p:spPr>
          <a:xfrm>
            <a:off x="430899" y="2348880"/>
            <a:ext cx="1728192" cy="1728192"/>
          </a:xfrm>
          <a:prstGeom prst="actionButtonHelp">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9285165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AutoShape 2"/>
          <p:cNvSpPr>
            <a:spLocks noGrp="1" noChangeArrowheads="1"/>
          </p:cNvSpPr>
          <p:nvPr>
            <p:ph type="title" idx="4294967295"/>
          </p:nvPr>
        </p:nvSpPr>
        <p:spPr>
          <a:xfrm>
            <a:off x="899592" y="548680"/>
            <a:ext cx="7519987" cy="549275"/>
          </a:xfrm>
        </p:spPr>
        <p:txBody>
          <a:bodyPr>
            <a:normAutofit/>
          </a:bodyPr>
          <a:lstStyle/>
          <a:p>
            <a:pPr algn="ctr" fontAlgn="auto">
              <a:spcAft>
                <a:spcPts val="0"/>
              </a:spcAft>
              <a:defRPr/>
            </a:pPr>
            <a:r>
              <a:rPr lang="ru-RU" dirty="0" smtClean="0"/>
              <a:t>Условия рождения</a:t>
            </a:r>
          </a:p>
        </p:txBody>
      </p:sp>
      <p:sp>
        <p:nvSpPr>
          <p:cNvPr id="3" name="Прямоугольник 2"/>
          <p:cNvSpPr/>
          <p:nvPr/>
        </p:nvSpPr>
        <p:spPr>
          <a:xfrm>
            <a:off x="2728190" y="55465"/>
            <a:ext cx="3689664" cy="523220"/>
          </a:xfrm>
          <a:prstGeom prst="rect">
            <a:avLst/>
          </a:prstGeom>
        </p:spPr>
        <p:txBody>
          <a:bodyPr wrap="none">
            <a:spAutoFit/>
          </a:bodyPr>
          <a:lstStyle/>
          <a:p>
            <a:pPr>
              <a:buFont typeface="Wingdings" panose="05000000000000000000" pitchFamily="2" charset="2"/>
              <a:buNone/>
            </a:pPr>
            <a:r>
              <a:rPr lang="be-BY" sz="2800" dirty="0">
                <a:latin typeface="+mj-lt"/>
              </a:rPr>
              <a:t>Рожден живым, </a:t>
            </a:r>
            <a:r>
              <a:rPr lang="be-BY" sz="2800" dirty="0" smtClean="0">
                <a:latin typeface="+mj-lt"/>
              </a:rPr>
              <a:t>если…</a:t>
            </a:r>
            <a:endParaRPr lang="be-BY" sz="2800" dirty="0">
              <a:latin typeface="+mj-lt"/>
            </a:endParaRPr>
          </a:p>
        </p:txBody>
      </p:sp>
      <p:graphicFrame>
        <p:nvGraphicFramePr>
          <p:cNvPr id="6" name="Схема 5"/>
          <p:cNvGraphicFramePr/>
          <p:nvPr>
            <p:extLst>
              <p:ext uri="{D42A27DB-BD31-4B8C-83A1-F6EECF244321}">
                <p14:modId xmlns:p14="http://schemas.microsoft.com/office/powerpoint/2010/main" val="4035780253"/>
              </p:ext>
            </p:extLst>
          </p:nvPr>
        </p:nvGraphicFramePr>
        <p:xfrm>
          <a:off x="539552" y="578685"/>
          <a:ext cx="7992888" cy="61206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6322"/>
                                        </p:tgtEl>
                                        <p:attrNameLst>
                                          <p:attrName>style.visibility</p:attrName>
                                        </p:attrNameLst>
                                      </p:cBhvr>
                                      <p:to>
                                        <p:strVal val="visible"/>
                                      </p:to>
                                    </p:set>
                                    <p:animEffect transition="in" filter="fade">
                                      <p:cBhvr>
                                        <p:cTn id="7" dur="2000"/>
                                        <p:tgtEl>
                                          <p:spTgt spid="56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AutoShape 2"/>
          <p:cNvSpPr>
            <a:spLocks noGrp="1" noChangeArrowheads="1"/>
          </p:cNvSpPr>
          <p:nvPr>
            <p:ph type="title"/>
          </p:nvPr>
        </p:nvSpPr>
        <p:spPr/>
        <p:txBody>
          <a:bodyPr>
            <a:normAutofit/>
          </a:bodyPr>
          <a:lstStyle/>
          <a:p>
            <a:pPr algn="ctr" fontAlgn="auto">
              <a:spcAft>
                <a:spcPts val="0"/>
              </a:spcAft>
              <a:defRPr/>
            </a:pPr>
            <a:r>
              <a:rPr lang="ru-RU" sz="2400" dirty="0" smtClean="0"/>
              <a:t>ИСКЛЮЧЕНИЕ</a:t>
            </a:r>
            <a:br>
              <a:rPr lang="ru-RU" sz="2400" dirty="0" smtClean="0"/>
            </a:br>
            <a:r>
              <a:rPr lang="ru-RU" sz="2400" dirty="0" smtClean="0"/>
              <a:t/>
            </a:r>
            <a:br>
              <a:rPr lang="ru-RU" sz="2400" dirty="0" smtClean="0"/>
            </a:br>
            <a:r>
              <a:rPr lang="ru-RU" sz="2400" b="1" dirty="0" smtClean="0"/>
              <a:t>ЗАЧАТЫЙ ПЛОД</a:t>
            </a:r>
            <a:br>
              <a:rPr lang="ru-RU" sz="2400" b="1" dirty="0" smtClean="0"/>
            </a:br>
            <a:r>
              <a:rPr lang="ru-RU" sz="2400" b="1" dirty="0" smtClean="0"/>
              <a:t>(</a:t>
            </a:r>
            <a:r>
              <a:rPr lang="en-US" sz="2400" b="1" dirty="0" err="1" smtClean="0"/>
              <a:t>conceptus</a:t>
            </a:r>
            <a:r>
              <a:rPr lang="en-US" sz="2400" b="1" dirty="0" smtClean="0"/>
              <a:t>)</a:t>
            </a:r>
            <a:endParaRPr lang="ru-RU" sz="2400" b="1" dirty="0" smtClean="0"/>
          </a:p>
        </p:txBody>
      </p:sp>
      <p:sp>
        <p:nvSpPr>
          <p:cNvPr id="18435" name="Rectangle 3"/>
          <p:cNvSpPr>
            <a:spLocks noGrp="1" noChangeArrowheads="1"/>
          </p:cNvSpPr>
          <p:nvPr>
            <p:ph idx="1"/>
          </p:nvPr>
        </p:nvSpPr>
        <p:spPr>
          <a:xfrm>
            <a:off x="2843808" y="1412875"/>
            <a:ext cx="5500092" cy="4032349"/>
          </a:xfrm>
        </p:spPr>
        <p:txBody>
          <a:bodyPr/>
          <a:lstStyle/>
          <a:p>
            <a:pPr>
              <a:buFont typeface="Wingdings" panose="05000000000000000000" pitchFamily="2" charset="2"/>
              <a:buNone/>
            </a:pPr>
            <a:r>
              <a:rPr lang="ru-RU" sz="2000" b="1" dirty="0" smtClean="0">
                <a:solidFill>
                  <a:schemeClr val="tx1">
                    <a:lumMod val="75000"/>
                    <a:lumOff val="25000"/>
                  </a:schemeClr>
                </a:solidFill>
              </a:rPr>
              <a:t>«Все </a:t>
            </a:r>
            <a:r>
              <a:rPr lang="ru-RU" sz="2000" b="1" dirty="0">
                <a:solidFill>
                  <a:schemeClr val="tx1">
                    <a:lumMod val="75000"/>
                    <a:lumOff val="25000"/>
                  </a:schemeClr>
                </a:solidFill>
              </a:rPr>
              <a:t>равно как если бы он был среди людей</a:t>
            </a:r>
            <a:r>
              <a:rPr lang="ru-RU" sz="2000" b="1" dirty="0" smtClean="0">
                <a:solidFill>
                  <a:schemeClr val="tx1">
                    <a:lumMod val="75000"/>
                    <a:lumOff val="25000"/>
                  </a:schemeClr>
                </a:solidFill>
              </a:rPr>
              <a:t>»</a:t>
            </a:r>
            <a:endParaRPr lang="ru-RU" sz="2000" dirty="0" smtClean="0">
              <a:solidFill>
                <a:schemeClr val="tx1">
                  <a:lumMod val="75000"/>
                  <a:lumOff val="25000"/>
                </a:schemeClr>
              </a:solidFill>
            </a:endParaRPr>
          </a:p>
          <a:p>
            <a:pPr>
              <a:buFont typeface="Wingdings" panose="05000000000000000000" pitchFamily="2" charset="2"/>
              <a:buNone/>
            </a:pPr>
            <a:r>
              <a:rPr lang="ru-RU" sz="2000" dirty="0" smtClean="0">
                <a:solidFill>
                  <a:schemeClr val="tx1">
                    <a:lumMod val="75000"/>
                    <a:lumOff val="25000"/>
                  </a:schemeClr>
                </a:solidFill>
              </a:rPr>
              <a:t>Если, например, с лицом, которое должно было появиться на свет, связывались определенные ожидания по наследству, он рассматривался как уже родившийся, и потому ему могли назначить попечителя (</a:t>
            </a:r>
            <a:r>
              <a:rPr lang="en-US" sz="2000" dirty="0" smtClean="0">
                <a:solidFill>
                  <a:schemeClr val="tx1">
                    <a:lumMod val="75000"/>
                    <a:lumOff val="25000"/>
                  </a:schemeClr>
                </a:solidFill>
              </a:rPr>
              <a:t>curator </a:t>
            </a:r>
            <a:r>
              <a:rPr lang="en-US" sz="2000" dirty="0" err="1" smtClean="0">
                <a:solidFill>
                  <a:schemeClr val="tx1">
                    <a:lumMod val="75000"/>
                    <a:lumOff val="25000"/>
                  </a:schemeClr>
                </a:solidFill>
              </a:rPr>
              <a:t>ventrus</a:t>
            </a:r>
            <a:r>
              <a:rPr lang="ru-RU" sz="2000" dirty="0" smtClean="0">
                <a:solidFill>
                  <a:schemeClr val="tx1">
                    <a:lumMod val="75000"/>
                    <a:lumOff val="25000"/>
                  </a:schemeClr>
                </a:solidFill>
              </a:rPr>
              <a:t> – попечитель плода), чьи права были аналогичны правам опекуна.</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Объект 2"/>
          <p:cNvSpPr>
            <a:spLocks noGrp="1"/>
          </p:cNvSpPr>
          <p:nvPr>
            <p:ph idx="1"/>
          </p:nvPr>
        </p:nvSpPr>
        <p:spPr>
          <a:xfrm>
            <a:off x="2699792" y="764704"/>
            <a:ext cx="5904458" cy="5328592"/>
          </a:xfrm>
        </p:spPr>
        <p:txBody>
          <a:bodyPr rtlCol="0">
            <a:normAutofit lnSpcReduction="10000"/>
          </a:bodyPr>
          <a:lstStyle/>
          <a:p>
            <a:pPr fontAlgn="auto">
              <a:spcAft>
                <a:spcPts val="0"/>
              </a:spcAft>
              <a:defRPr/>
            </a:pPr>
            <a:r>
              <a:rPr lang="ru-RU" sz="2000" b="1" dirty="0" smtClean="0">
                <a:solidFill>
                  <a:schemeClr val="accent1"/>
                </a:solidFill>
              </a:rPr>
              <a:t>Гражданский кодекс Республики Беларусь </a:t>
            </a:r>
          </a:p>
          <a:p>
            <a:pPr marL="0" indent="0" fontAlgn="auto">
              <a:spcAft>
                <a:spcPts val="0"/>
              </a:spcAft>
              <a:buNone/>
              <a:defRPr/>
            </a:pPr>
            <a:r>
              <a:rPr lang="ru-RU" sz="2000" dirty="0" smtClean="0">
                <a:solidFill>
                  <a:schemeClr val="tx1">
                    <a:lumMod val="75000"/>
                    <a:lumOff val="25000"/>
                  </a:schemeClr>
                </a:solidFill>
              </a:rPr>
              <a:t>Статья </a:t>
            </a:r>
            <a:r>
              <a:rPr lang="ru-RU" sz="2000" dirty="0">
                <a:solidFill>
                  <a:schemeClr val="tx1">
                    <a:lumMod val="75000"/>
                    <a:lumOff val="25000"/>
                  </a:schemeClr>
                </a:solidFill>
              </a:rPr>
              <a:t>16. Правоспособность граждан</a:t>
            </a:r>
          </a:p>
          <a:p>
            <a:pPr marL="0" indent="0" fontAlgn="auto">
              <a:spcAft>
                <a:spcPts val="0"/>
              </a:spcAft>
              <a:buNone/>
              <a:defRPr/>
            </a:pPr>
            <a:r>
              <a:rPr lang="ru-RU" sz="2000" b="0" dirty="0" smtClean="0">
                <a:solidFill>
                  <a:schemeClr val="tx1">
                    <a:lumMod val="75000"/>
                    <a:lumOff val="25000"/>
                  </a:schemeClr>
                </a:solidFill>
              </a:rPr>
              <a:t>2</a:t>
            </a:r>
            <a:r>
              <a:rPr lang="ru-RU" sz="2000" b="0" dirty="0">
                <a:solidFill>
                  <a:schemeClr val="tx1">
                    <a:lumMod val="75000"/>
                    <a:lumOff val="25000"/>
                  </a:schemeClr>
                </a:solidFill>
              </a:rPr>
              <a:t>. Правоспособность гражданина </a:t>
            </a:r>
            <a:r>
              <a:rPr lang="ru-RU" sz="2000" u="sng" dirty="0">
                <a:solidFill>
                  <a:schemeClr val="tx1">
                    <a:lumMod val="75000"/>
                    <a:lumOff val="25000"/>
                  </a:schemeClr>
                </a:solidFill>
              </a:rPr>
              <a:t>возникает в момент его рождения</a:t>
            </a:r>
            <a:r>
              <a:rPr lang="ru-RU" sz="2000" b="0" dirty="0">
                <a:solidFill>
                  <a:schemeClr val="tx1">
                    <a:lumMod val="75000"/>
                    <a:lumOff val="25000"/>
                  </a:schemeClr>
                </a:solidFill>
              </a:rPr>
              <a:t> и </a:t>
            </a:r>
            <a:r>
              <a:rPr lang="ru-RU" sz="2000" u="sng" dirty="0">
                <a:solidFill>
                  <a:schemeClr val="tx1">
                    <a:lumMod val="75000"/>
                    <a:lumOff val="25000"/>
                  </a:schemeClr>
                </a:solidFill>
              </a:rPr>
              <a:t>прекращается его смертью</a:t>
            </a:r>
            <a:r>
              <a:rPr lang="ru-RU" sz="2000" u="sng" dirty="0" smtClean="0">
                <a:solidFill>
                  <a:schemeClr val="tx1">
                    <a:lumMod val="75000"/>
                    <a:lumOff val="25000"/>
                  </a:schemeClr>
                </a:solidFill>
              </a:rPr>
              <a:t>.</a:t>
            </a:r>
          </a:p>
          <a:p>
            <a:pPr fontAlgn="auto">
              <a:spcAft>
                <a:spcPts val="0"/>
              </a:spcAft>
              <a:defRPr/>
            </a:pPr>
            <a:endParaRPr lang="ru-RU" sz="2000" b="0" dirty="0" smtClean="0">
              <a:solidFill>
                <a:schemeClr val="tx1">
                  <a:lumMod val="75000"/>
                  <a:lumOff val="25000"/>
                </a:schemeClr>
              </a:solidFill>
            </a:endParaRPr>
          </a:p>
          <a:p>
            <a:pPr marL="0" indent="0" fontAlgn="auto">
              <a:lnSpc>
                <a:spcPct val="80000"/>
              </a:lnSpc>
              <a:spcAft>
                <a:spcPts val="0"/>
              </a:spcAft>
              <a:buNone/>
              <a:defRPr/>
            </a:pPr>
            <a:r>
              <a:rPr lang="ru-RU" sz="2000" dirty="0">
                <a:solidFill>
                  <a:schemeClr val="tx1">
                    <a:lumMod val="75000"/>
                    <a:lumOff val="25000"/>
                  </a:schemeClr>
                </a:solidFill>
              </a:rPr>
              <a:t>Статья 1037 Гражданского кодекса (ГК) Республики Беларусь. </a:t>
            </a:r>
          </a:p>
          <a:p>
            <a:pPr marL="0" indent="0" fontAlgn="auto">
              <a:lnSpc>
                <a:spcPct val="80000"/>
              </a:lnSpc>
              <a:spcAft>
                <a:spcPts val="0"/>
              </a:spcAft>
              <a:buNone/>
              <a:defRPr/>
            </a:pPr>
            <a:r>
              <a:rPr lang="ru-RU" sz="2000" b="0" dirty="0" smtClean="0">
                <a:solidFill>
                  <a:schemeClr val="tx1">
                    <a:lumMod val="75000"/>
                    <a:lumOff val="25000"/>
                  </a:schemeClr>
                </a:solidFill>
              </a:rPr>
              <a:t>1</a:t>
            </a:r>
            <a:r>
              <a:rPr lang="ru-RU" sz="2000" b="0" dirty="0">
                <a:solidFill>
                  <a:schemeClr val="tx1">
                    <a:lumMod val="75000"/>
                    <a:lumOff val="25000"/>
                  </a:schemeClr>
                </a:solidFill>
              </a:rPr>
              <a:t>. Наследниками по завещанию и закону могут быть граждане, находящиеся в живых в момент открытия наследства, а также </a:t>
            </a:r>
            <a:r>
              <a:rPr lang="ru-RU" sz="2000" u="sng" dirty="0">
                <a:solidFill>
                  <a:schemeClr val="tx1">
                    <a:lumMod val="75000"/>
                    <a:lumOff val="25000"/>
                  </a:schemeClr>
                </a:solidFill>
              </a:rPr>
              <a:t>зачатые </a:t>
            </a:r>
            <a:r>
              <a:rPr lang="ru-RU" sz="2000" b="0" dirty="0">
                <a:solidFill>
                  <a:schemeClr val="tx1">
                    <a:lumMod val="75000"/>
                    <a:lumOff val="25000"/>
                  </a:schemeClr>
                </a:solidFill>
              </a:rPr>
              <a:t>при жизни наследодателя и </a:t>
            </a:r>
            <a:r>
              <a:rPr lang="ru-RU" sz="2000" u="sng" dirty="0">
                <a:solidFill>
                  <a:schemeClr val="tx1">
                    <a:lumMod val="75000"/>
                    <a:lumOff val="25000"/>
                  </a:schemeClr>
                </a:solidFill>
              </a:rPr>
              <a:t>родившиеся живыми </a:t>
            </a:r>
            <a:r>
              <a:rPr lang="ru-RU" sz="2000" b="0" dirty="0">
                <a:solidFill>
                  <a:schemeClr val="tx1">
                    <a:lumMod val="75000"/>
                    <a:lumOff val="25000"/>
                  </a:schemeClr>
                </a:solidFill>
              </a:rPr>
              <a:t>после </a:t>
            </a:r>
            <a:r>
              <a:rPr lang="ru-RU" sz="2000" u="sng" dirty="0">
                <a:solidFill>
                  <a:schemeClr val="tx1">
                    <a:lumMod val="75000"/>
                    <a:lumOff val="25000"/>
                  </a:schemeClr>
                </a:solidFill>
              </a:rPr>
              <a:t>открытия </a:t>
            </a:r>
            <a:r>
              <a:rPr lang="ru-RU" sz="2000" u="sng" dirty="0" smtClean="0">
                <a:solidFill>
                  <a:schemeClr val="tx1">
                    <a:lumMod val="75000"/>
                    <a:lumOff val="25000"/>
                  </a:schemeClr>
                </a:solidFill>
              </a:rPr>
              <a:t>наследства*</a:t>
            </a:r>
            <a:r>
              <a:rPr lang="ru-RU" sz="2000" b="0" dirty="0" smtClean="0">
                <a:solidFill>
                  <a:schemeClr val="tx1">
                    <a:lumMod val="75000"/>
                    <a:lumOff val="25000"/>
                  </a:schemeClr>
                </a:solidFill>
              </a:rPr>
              <a:t>.</a:t>
            </a:r>
          </a:p>
          <a:p>
            <a:pPr fontAlgn="auto">
              <a:lnSpc>
                <a:spcPct val="80000"/>
              </a:lnSpc>
              <a:spcAft>
                <a:spcPts val="0"/>
              </a:spcAft>
              <a:defRPr/>
            </a:pPr>
            <a:endParaRPr lang="ru-RU" sz="2000" b="0" dirty="0">
              <a:solidFill>
                <a:schemeClr val="tx1">
                  <a:lumMod val="75000"/>
                  <a:lumOff val="25000"/>
                </a:schemeClr>
              </a:solidFill>
            </a:endParaRPr>
          </a:p>
          <a:p>
            <a:pPr marL="0" indent="0" fontAlgn="auto">
              <a:lnSpc>
                <a:spcPct val="80000"/>
              </a:lnSpc>
              <a:spcAft>
                <a:spcPts val="0"/>
              </a:spcAft>
              <a:buNone/>
              <a:defRPr/>
            </a:pPr>
            <a:r>
              <a:rPr lang="ru-RU" sz="1800" b="0" dirty="0" smtClean="0">
                <a:solidFill>
                  <a:schemeClr val="tx1">
                    <a:lumMod val="75000"/>
                    <a:lumOff val="25000"/>
                  </a:schemeClr>
                </a:solidFill>
              </a:rPr>
              <a:t>*</a:t>
            </a:r>
            <a:r>
              <a:rPr lang="ru-RU" sz="1700" b="0" i="1" dirty="0" smtClean="0">
                <a:solidFill>
                  <a:schemeClr val="tx1">
                    <a:lumMod val="75000"/>
                    <a:lumOff val="25000"/>
                  </a:schemeClr>
                </a:solidFill>
              </a:rPr>
              <a:t>Понятие </a:t>
            </a:r>
            <a:r>
              <a:rPr lang="ru-RU" sz="1700" b="0" i="1" dirty="0">
                <a:solidFill>
                  <a:schemeClr val="tx1">
                    <a:lumMod val="75000"/>
                    <a:lumOff val="25000"/>
                  </a:schemeClr>
                </a:solidFill>
              </a:rPr>
              <a:t>«открытие наследства» объединяет в качестве условий смерть гражданина и признание его умершим; </a:t>
            </a:r>
            <a:r>
              <a:rPr lang="en-US" sz="1700" b="0" i="1" dirty="0" smtClean="0">
                <a:solidFill>
                  <a:schemeClr val="tx1">
                    <a:lumMod val="75000"/>
                    <a:lumOff val="25000"/>
                  </a:schemeClr>
                </a:solidFill>
              </a:rPr>
              <a:t/>
            </a:r>
            <a:br>
              <a:rPr lang="en-US" sz="1700" b="0" i="1" dirty="0" smtClean="0">
                <a:solidFill>
                  <a:schemeClr val="tx1">
                    <a:lumMod val="75000"/>
                    <a:lumOff val="25000"/>
                  </a:schemeClr>
                </a:solidFill>
              </a:rPr>
            </a:br>
            <a:r>
              <a:rPr lang="ru-RU" sz="1700" b="0" i="1" dirty="0" smtClean="0">
                <a:solidFill>
                  <a:schemeClr val="tx1">
                    <a:lumMod val="75000"/>
                    <a:lumOff val="25000"/>
                  </a:schemeClr>
                </a:solidFill>
              </a:rPr>
              <a:t>до </a:t>
            </a:r>
            <a:r>
              <a:rPr lang="ru-RU" sz="1700" b="0" i="1" dirty="0">
                <a:solidFill>
                  <a:schemeClr val="tx1">
                    <a:lumMod val="75000"/>
                    <a:lumOff val="25000"/>
                  </a:schemeClr>
                </a:solidFill>
              </a:rPr>
              <a:t>1999 г. в качестве наследниками по закону признавались только дети наследодателя, зачатые при его жизни и родившиеся после смерти</a:t>
            </a:r>
            <a:r>
              <a:rPr lang="ru-RU" sz="1700" b="0" i="1" dirty="0" smtClean="0">
                <a:solidFill>
                  <a:schemeClr val="tx1">
                    <a:lumMod val="75000"/>
                    <a:lumOff val="25000"/>
                  </a:schemeClr>
                </a:solidFill>
              </a:rPr>
              <a:t>.</a:t>
            </a:r>
            <a:endParaRPr lang="ru-RU" dirty="0">
              <a:solidFill>
                <a:schemeClr val="tx1">
                  <a:lumMod val="75000"/>
                  <a:lumOff val="25000"/>
                </a:schemeClr>
              </a:solidFill>
            </a:endParaRPr>
          </a:p>
        </p:txBody>
      </p:sp>
      <p:sp>
        <p:nvSpPr>
          <p:cNvPr id="4" name="Заголовок 3"/>
          <p:cNvSpPr>
            <a:spLocks noGrp="1"/>
          </p:cNvSpPr>
          <p:nvPr>
            <p:ph type="title"/>
          </p:nvPr>
        </p:nvSpPr>
        <p:spPr/>
        <p:txBody>
          <a:bodyPr/>
          <a:lstStyle/>
          <a:p>
            <a:r>
              <a:rPr lang="ru-RU" dirty="0" smtClean="0"/>
              <a:t>АНАЛОГИИ</a:t>
            </a:r>
            <a:endParaRPr lang="ru-RU"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АНАЛОГИИ</a:t>
            </a:r>
            <a:endParaRPr lang="ru-RU" dirty="0"/>
          </a:p>
        </p:txBody>
      </p:sp>
      <p:sp>
        <p:nvSpPr>
          <p:cNvPr id="3" name="Объект 2"/>
          <p:cNvSpPr>
            <a:spLocks noGrp="1"/>
          </p:cNvSpPr>
          <p:nvPr>
            <p:ph idx="1"/>
          </p:nvPr>
        </p:nvSpPr>
        <p:spPr>
          <a:xfrm>
            <a:off x="2843808" y="665819"/>
            <a:ext cx="5904656" cy="5517219"/>
          </a:xfrm>
        </p:spPr>
        <p:txBody>
          <a:bodyPr>
            <a:noAutofit/>
          </a:bodyPr>
          <a:lstStyle/>
          <a:p>
            <a:pPr>
              <a:lnSpc>
                <a:spcPct val="120000"/>
              </a:lnSpc>
            </a:pPr>
            <a:r>
              <a:rPr lang="ru-RU" sz="2000" b="1" dirty="0">
                <a:solidFill>
                  <a:schemeClr val="accent1"/>
                </a:solidFill>
              </a:rPr>
              <a:t>Всемирная Организация Здравоохранения </a:t>
            </a:r>
            <a:endParaRPr lang="en-US" sz="2000" b="1" dirty="0">
              <a:solidFill>
                <a:schemeClr val="accent1"/>
              </a:solidFill>
            </a:endParaRPr>
          </a:p>
          <a:p>
            <a:pPr marL="0" indent="0">
              <a:lnSpc>
                <a:spcPct val="100000"/>
              </a:lnSpc>
              <a:buNone/>
            </a:pPr>
            <a:r>
              <a:rPr lang="ru-RU" sz="1800" b="1" dirty="0">
                <a:solidFill>
                  <a:schemeClr val="tx1">
                    <a:lumMod val="75000"/>
                    <a:lumOff val="25000"/>
                  </a:schemeClr>
                </a:solidFill>
              </a:rPr>
              <a:t>Живорождением </a:t>
            </a:r>
            <a:r>
              <a:rPr lang="ru-RU" sz="1800" dirty="0">
                <a:solidFill>
                  <a:schemeClr val="tx1">
                    <a:lumMod val="75000"/>
                    <a:lumOff val="25000"/>
                  </a:schemeClr>
                </a:solidFill>
              </a:rPr>
              <a:t>является полное изгнание или извлечение продукта зачатия из организма матери вне зависимости от продолжительности беременности, причем плод после такого отделения дышит или проявляет другие признаки жизни, такие, как сердцебиение, пульсация пуповины или произвольные движения мускулатуры, независимо от того, перерезана пуповина и отделилась ли плацента. </a:t>
            </a:r>
            <a:endParaRPr lang="ru-RU" sz="1800" dirty="0" smtClean="0">
              <a:solidFill>
                <a:schemeClr val="tx1">
                  <a:lumMod val="75000"/>
                  <a:lumOff val="25000"/>
                </a:schemeClr>
              </a:solidFill>
            </a:endParaRPr>
          </a:p>
          <a:p>
            <a:pPr marL="0" indent="0">
              <a:lnSpc>
                <a:spcPct val="100000"/>
              </a:lnSpc>
              <a:buNone/>
            </a:pPr>
            <a:r>
              <a:rPr lang="ru-RU" sz="1800" dirty="0" smtClean="0">
                <a:solidFill>
                  <a:schemeClr val="tx1">
                    <a:lumMod val="75000"/>
                    <a:lumOff val="25000"/>
                  </a:schemeClr>
                </a:solidFill>
              </a:rPr>
              <a:t>Каждый </a:t>
            </a:r>
            <a:r>
              <a:rPr lang="ru-RU" sz="1800" dirty="0">
                <a:solidFill>
                  <a:schemeClr val="tx1">
                    <a:lumMod val="75000"/>
                    <a:lumOff val="25000"/>
                  </a:schemeClr>
                </a:solidFill>
              </a:rPr>
              <a:t>продукт такого рождения рассматривается как живорожденный. </a:t>
            </a:r>
          </a:p>
          <a:p>
            <a:pPr marL="0" indent="0">
              <a:lnSpc>
                <a:spcPct val="100000"/>
              </a:lnSpc>
              <a:buNone/>
            </a:pPr>
            <a:r>
              <a:rPr lang="ru-RU" sz="1800" dirty="0" smtClean="0">
                <a:solidFill>
                  <a:schemeClr val="tx1">
                    <a:lumMod val="75000"/>
                    <a:lumOff val="25000"/>
                  </a:schemeClr>
                </a:solidFill>
              </a:rPr>
              <a:t>При </a:t>
            </a:r>
            <a:r>
              <a:rPr lang="ru-RU" sz="1800" dirty="0">
                <a:solidFill>
                  <a:schemeClr val="tx1">
                    <a:lumMod val="75000"/>
                    <a:lumOff val="25000"/>
                  </a:schemeClr>
                </a:solidFill>
              </a:rPr>
              <a:t>отсутствии всех 4-х признаков живорождения ребенок считается мертворожденным и реанимации не </a:t>
            </a:r>
            <a:r>
              <a:rPr lang="ru-RU" sz="1800" dirty="0" smtClean="0">
                <a:solidFill>
                  <a:schemeClr val="tx1">
                    <a:lumMod val="75000"/>
                    <a:lumOff val="25000"/>
                  </a:schemeClr>
                </a:solidFill>
              </a:rPr>
              <a:t>подлежит.</a:t>
            </a:r>
            <a:endParaRPr lang="ru-RU" sz="1800" dirty="0">
              <a:solidFill>
                <a:schemeClr val="tx1">
                  <a:lumMod val="75000"/>
                  <a:lumOff val="25000"/>
                </a:schemeClr>
              </a:solidFill>
            </a:endParaRPr>
          </a:p>
          <a:p>
            <a:pPr marL="0" indent="0">
              <a:lnSpc>
                <a:spcPct val="100000"/>
              </a:lnSpc>
              <a:buNone/>
            </a:pPr>
            <a:r>
              <a:rPr lang="en-US" sz="1800" b="1" dirty="0">
                <a:solidFill>
                  <a:schemeClr val="tx1">
                    <a:lumMod val="75000"/>
                    <a:lumOff val="25000"/>
                  </a:schemeClr>
                </a:solidFill>
              </a:rPr>
              <a:t>NB!</a:t>
            </a:r>
            <a:r>
              <a:rPr lang="en-US" sz="1800" dirty="0">
                <a:solidFill>
                  <a:schemeClr val="tx1">
                    <a:lumMod val="75000"/>
                    <a:lumOff val="25000"/>
                  </a:schemeClr>
                </a:solidFill>
              </a:rPr>
              <a:t> </a:t>
            </a:r>
            <a:r>
              <a:rPr lang="ru-RU" sz="1800" dirty="0">
                <a:solidFill>
                  <a:schemeClr val="tx1">
                    <a:lumMod val="75000"/>
                    <a:lumOff val="25000"/>
                  </a:schemeClr>
                </a:solidFill>
              </a:rPr>
              <a:t>Не учитывается </a:t>
            </a:r>
            <a:r>
              <a:rPr lang="ru-RU" sz="1800" b="1" dirty="0">
                <a:solidFill>
                  <a:schemeClr val="tx1">
                    <a:lumMod val="75000"/>
                    <a:lumOff val="25000"/>
                  </a:schemeClr>
                </a:solidFill>
              </a:rPr>
              <a:t>жизнеспособность лица</a:t>
            </a:r>
            <a:r>
              <a:rPr lang="ru-RU" sz="1800" dirty="0">
                <a:solidFill>
                  <a:schemeClr val="tx1">
                    <a:lumMod val="75000"/>
                    <a:lumOff val="25000"/>
                  </a:schemeClr>
                </a:solidFill>
              </a:rPr>
              <a:t> (так называемый перинатальный период – начиная с 22-23 недель при массе плода от 500 г (28 недель / 1000 г</a:t>
            </a:r>
            <a:r>
              <a:rPr lang="ru-RU" sz="1800" dirty="0" smtClean="0">
                <a:solidFill>
                  <a:schemeClr val="tx1">
                    <a:lumMod val="75000"/>
                    <a:lumOff val="25000"/>
                  </a:schemeClr>
                </a:solidFill>
              </a:rPr>
              <a:t>).</a:t>
            </a:r>
            <a:endParaRPr lang="ru-RU" sz="1700" dirty="0">
              <a:solidFill>
                <a:schemeClr val="tx1">
                  <a:lumMod val="75000"/>
                  <a:lumOff val="25000"/>
                </a:schemeClr>
              </a:solidFill>
            </a:endParaRPr>
          </a:p>
        </p:txBody>
      </p:sp>
    </p:spTree>
    <p:extLst>
      <p:ext uri="{BB962C8B-B14F-4D97-AF65-F5344CB8AC3E}">
        <p14:creationId xmlns:p14="http://schemas.microsoft.com/office/powerpoint/2010/main" val="16027011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2771800" y="864109"/>
            <a:ext cx="5486400" cy="5120640"/>
          </a:xfrm>
        </p:spPr>
        <p:txBody>
          <a:bodyPr/>
          <a:lstStyle/>
          <a:p>
            <a:r>
              <a:rPr lang="ru-RU" sz="3200" dirty="0">
                <a:solidFill>
                  <a:srgbClr val="C00000"/>
                </a:solidFill>
              </a:rPr>
              <a:t>Рожден </a:t>
            </a:r>
            <a:r>
              <a:rPr lang="ru-RU" sz="3200" dirty="0" smtClean="0">
                <a:solidFill>
                  <a:srgbClr val="C00000"/>
                </a:solidFill>
              </a:rPr>
              <a:t>свободным, </a:t>
            </a:r>
            <a:r>
              <a:rPr lang="ru-RU" sz="3200" dirty="0">
                <a:solidFill>
                  <a:srgbClr val="C00000"/>
                </a:solidFill>
              </a:rPr>
              <a:t>если…</a:t>
            </a:r>
          </a:p>
          <a:p>
            <a:endParaRPr lang="ru-RU" dirty="0"/>
          </a:p>
        </p:txBody>
      </p:sp>
      <p:sp>
        <p:nvSpPr>
          <p:cNvPr id="6" name="Управляющая кнопка: справка 5">
            <a:hlinkClick r:id="" action="ppaction://noaction" highlightClick="1"/>
          </p:cNvPr>
          <p:cNvSpPr/>
          <p:nvPr/>
        </p:nvSpPr>
        <p:spPr>
          <a:xfrm>
            <a:off x="430899" y="2348880"/>
            <a:ext cx="1728192" cy="1728192"/>
          </a:xfrm>
          <a:prstGeom prst="actionButtonHelp">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25323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a:bodyPr>
          <a:lstStyle/>
          <a:p>
            <a:r>
              <a:rPr lang="en-US" sz="2800" b="1" dirty="0" smtClean="0"/>
              <a:t>D.1.5.5</a:t>
            </a:r>
            <a:r>
              <a:rPr lang="ru-RU" sz="2800" b="1" dirty="0" smtClean="0"/>
              <a:t>.1</a:t>
            </a:r>
            <a:r>
              <a:rPr lang="en-US" sz="2800" b="1" dirty="0" smtClean="0"/>
              <a:t> </a:t>
            </a:r>
            <a:r>
              <a:rPr lang="ru-RU" sz="2800" b="1" dirty="0" smtClean="0"/>
              <a:t/>
            </a:r>
            <a:br>
              <a:rPr lang="ru-RU" sz="2800" b="1" dirty="0" smtClean="0"/>
            </a:br>
            <a:r>
              <a:rPr lang="ru-RU" sz="2800" b="1" dirty="0"/>
              <a:t/>
            </a:r>
            <a:br>
              <a:rPr lang="ru-RU" sz="2800" b="1" dirty="0"/>
            </a:br>
            <a:r>
              <a:rPr lang="en-US" sz="2800" dirty="0" smtClean="0"/>
              <a:t>(</a:t>
            </a:r>
            <a:r>
              <a:rPr lang="ru-RU" sz="2800" dirty="0"/>
              <a:t>Дигесты Юстиниана, книга 1, </a:t>
            </a:r>
            <a:r>
              <a:rPr lang="ru-RU" sz="2800" dirty="0" smtClean="0"/>
              <a:t/>
            </a:r>
            <a:br>
              <a:rPr lang="ru-RU" sz="2800" dirty="0" smtClean="0"/>
            </a:br>
            <a:r>
              <a:rPr lang="ru-RU" sz="2800" dirty="0" smtClean="0"/>
              <a:t>титул </a:t>
            </a:r>
            <a:r>
              <a:rPr lang="en-US" sz="2800" dirty="0"/>
              <a:t>V</a:t>
            </a:r>
            <a:r>
              <a:rPr lang="be-BY" sz="2800" dirty="0"/>
              <a:t>, </a:t>
            </a:r>
            <a:r>
              <a:rPr lang="be-BY" sz="2800" dirty="0" smtClean="0"/>
              <a:t/>
            </a:r>
            <a:br>
              <a:rPr lang="be-BY" sz="2800" dirty="0" smtClean="0"/>
            </a:br>
            <a:r>
              <a:rPr lang="be-BY" sz="2800" dirty="0" smtClean="0"/>
              <a:t>часть 5, </a:t>
            </a:r>
            <a:r>
              <a:rPr lang="ru-RU" sz="2800" i="1" dirty="0" err="1"/>
              <a:t>Марциан</a:t>
            </a:r>
            <a:r>
              <a:rPr lang="ru-RU" sz="2800" dirty="0"/>
              <a:t>)</a:t>
            </a:r>
            <a:br>
              <a:rPr lang="ru-RU" sz="2800" dirty="0"/>
            </a:br>
            <a:endParaRPr lang="ru-RU" sz="2800" dirty="0"/>
          </a:p>
        </p:txBody>
      </p:sp>
      <p:sp>
        <p:nvSpPr>
          <p:cNvPr id="4" name="Объект 3"/>
          <p:cNvSpPr>
            <a:spLocks noGrp="1"/>
          </p:cNvSpPr>
          <p:nvPr>
            <p:ph idx="1"/>
          </p:nvPr>
        </p:nvSpPr>
        <p:spPr>
          <a:xfrm>
            <a:off x="2627784" y="44624"/>
            <a:ext cx="6264696" cy="6813376"/>
          </a:xfrm>
        </p:spPr>
        <p:txBody>
          <a:bodyPr>
            <a:noAutofit/>
          </a:bodyPr>
          <a:lstStyle/>
          <a:p>
            <a:pPr marL="0" indent="0">
              <a:buNone/>
            </a:pPr>
            <a:r>
              <a:rPr lang="ru-RU" sz="2400" dirty="0" smtClean="0">
                <a:solidFill>
                  <a:schemeClr val="tx1">
                    <a:lumMod val="75000"/>
                    <a:lumOff val="25000"/>
                  </a:schemeClr>
                </a:solidFill>
              </a:rPr>
              <a:t>§ </a:t>
            </a:r>
            <a:r>
              <a:rPr lang="ru-RU" sz="2400" dirty="0">
                <a:solidFill>
                  <a:schemeClr val="tx1">
                    <a:lumMod val="75000"/>
                    <a:lumOff val="25000"/>
                  </a:schemeClr>
                </a:solidFill>
              </a:rPr>
              <a:t>1. Рабы поступают под наше владычество или в силу цивильного права, или в силу права народов; в силу цивильного права - если кто-либо, достигший 20 лет, разрешил себя продать для получения части покупной цены; в силу права народов нашими рабами являются лю­ди, захваченные из среды врагов и рожденные нашими рабынями. </a:t>
            </a:r>
            <a:endParaRPr lang="ru-RU" sz="2400" dirty="0" smtClean="0">
              <a:solidFill>
                <a:schemeClr val="tx1">
                  <a:lumMod val="75000"/>
                  <a:lumOff val="25000"/>
                </a:schemeClr>
              </a:solidFill>
            </a:endParaRPr>
          </a:p>
        </p:txBody>
      </p:sp>
    </p:spTree>
    <p:extLst>
      <p:ext uri="{BB962C8B-B14F-4D97-AF65-F5344CB8AC3E}">
        <p14:creationId xmlns:p14="http://schemas.microsoft.com/office/powerpoint/2010/main" val="31370612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Ситуации для анализа</a:t>
            </a:r>
            <a:br>
              <a:rPr lang="ru-RU" dirty="0" smtClean="0"/>
            </a:br>
            <a:endParaRPr lang="ru-RU" dirty="0"/>
          </a:p>
        </p:txBody>
      </p:sp>
      <p:sp>
        <p:nvSpPr>
          <p:cNvPr id="3" name="Объект 2"/>
          <p:cNvSpPr>
            <a:spLocks noGrp="1"/>
          </p:cNvSpPr>
          <p:nvPr>
            <p:ph idx="1"/>
          </p:nvPr>
        </p:nvSpPr>
        <p:spPr/>
        <p:txBody>
          <a:bodyPr>
            <a:normAutofit/>
          </a:bodyPr>
          <a:lstStyle/>
          <a:p>
            <a:r>
              <a:rPr lang="ru-RU" sz="2400" dirty="0">
                <a:solidFill>
                  <a:schemeClr val="tx1">
                    <a:lumMod val="75000"/>
                    <a:lumOff val="25000"/>
                  </a:schemeClr>
                </a:solidFill>
              </a:rPr>
              <a:t>1. Рабыня родила ребенка вследствие сожительства с римским гражданином. </a:t>
            </a:r>
          </a:p>
          <a:p>
            <a:pPr marL="0" indent="0">
              <a:buNone/>
            </a:pPr>
            <a:r>
              <a:rPr lang="ru-RU" sz="2400" dirty="0">
                <a:solidFill>
                  <a:schemeClr val="tx1">
                    <a:lumMod val="75000"/>
                    <a:lumOff val="25000"/>
                  </a:schemeClr>
                </a:solidFill>
              </a:rPr>
              <a:t>Будет ли являться рожденный ребенок свободным?</a:t>
            </a:r>
            <a:endParaRPr lang="ru-RU" sz="2400" dirty="0" smtClean="0">
              <a:solidFill>
                <a:schemeClr val="tx1">
                  <a:lumMod val="75000"/>
                  <a:lumOff val="25000"/>
                </a:schemeClr>
              </a:solidFill>
            </a:endParaRPr>
          </a:p>
          <a:p>
            <a:r>
              <a:rPr lang="ru-RU" sz="2400" dirty="0" smtClean="0">
                <a:solidFill>
                  <a:schemeClr val="tx1">
                    <a:lumMod val="75000"/>
                    <a:lumOff val="25000"/>
                  </a:schemeClr>
                </a:solidFill>
              </a:rPr>
              <a:t>2. Свободная </a:t>
            </a:r>
            <a:r>
              <a:rPr lang="ru-RU" sz="2400" dirty="0">
                <a:solidFill>
                  <a:schemeClr val="tx1">
                    <a:lumMod val="75000"/>
                    <a:lumOff val="25000"/>
                  </a:schemeClr>
                </a:solidFill>
              </a:rPr>
              <a:t>женщина вступила в сожительство с рабом и родила ребенка. </a:t>
            </a:r>
          </a:p>
          <a:p>
            <a:pPr marL="0" indent="0">
              <a:buNone/>
            </a:pPr>
            <a:r>
              <a:rPr lang="ru-RU" sz="2400" dirty="0">
                <a:solidFill>
                  <a:schemeClr val="tx1">
                    <a:lumMod val="75000"/>
                    <a:lumOff val="25000"/>
                  </a:schemeClr>
                </a:solidFill>
              </a:rPr>
              <a:t>Будет ли являться рожденный ребенок рабом</a:t>
            </a:r>
            <a:r>
              <a:rPr lang="ru-RU" sz="2400" dirty="0" smtClean="0">
                <a:solidFill>
                  <a:schemeClr val="tx1">
                    <a:lumMod val="75000"/>
                    <a:lumOff val="25000"/>
                  </a:schemeClr>
                </a:solidFill>
              </a:rPr>
              <a:t>?</a:t>
            </a:r>
            <a:endParaRPr lang="ru-RU" sz="2400" dirty="0">
              <a:solidFill>
                <a:schemeClr val="tx1">
                  <a:lumMod val="75000"/>
                  <a:lumOff val="25000"/>
                </a:schemeClr>
              </a:solidFill>
            </a:endParaRPr>
          </a:p>
        </p:txBody>
      </p:sp>
      <p:sp>
        <p:nvSpPr>
          <p:cNvPr id="5" name="Управляющая кнопка: справка 4">
            <a:hlinkClick r:id="" action="ppaction://noaction" highlightClick="1"/>
          </p:cNvPr>
          <p:cNvSpPr/>
          <p:nvPr/>
        </p:nvSpPr>
        <p:spPr>
          <a:xfrm>
            <a:off x="430899" y="3789040"/>
            <a:ext cx="1728192" cy="1728192"/>
          </a:xfrm>
          <a:prstGeom prst="actionButtonHelp">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22139987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sz="3200" b="1" dirty="0"/>
              <a:t>D.1.5.5</a:t>
            </a:r>
            <a:r>
              <a:rPr lang="ru-RU" sz="3200" b="1" dirty="0" smtClean="0"/>
              <a:t>.2</a:t>
            </a:r>
            <a:br>
              <a:rPr lang="ru-RU" sz="3200" b="1" dirty="0" smtClean="0"/>
            </a:br>
            <a:r>
              <a:rPr lang="ru-RU" sz="3200" b="1" dirty="0"/>
              <a:t/>
            </a:r>
            <a:br>
              <a:rPr lang="ru-RU" sz="3200" b="1" dirty="0"/>
            </a:br>
            <a:r>
              <a:rPr lang="ru-RU" sz="3200" b="1" dirty="0" smtClean="0"/>
              <a:t/>
            </a:r>
            <a:br>
              <a:rPr lang="ru-RU" sz="3200" b="1" dirty="0" smtClean="0"/>
            </a:br>
            <a:r>
              <a:rPr lang="ru-RU" sz="3200" b="1" dirty="0"/>
              <a:t/>
            </a:r>
            <a:br>
              <a:rPr lang="ru-RU" sz="3200" b="1" dirty="0"/>
            </a:br>
            <a:r>
              <a:rPr lang="ru-RU" sz="3200" b="1" dirty="0" smtClean="0"/>
              <a:t/>
            </a:r>
            <a:br>
              <a:rPr lang="ru-RU" sz="3200" b="1" dirty="0" smtClean="0"/>
            </a:br>
            <a:r>
              <a:rPr lang="en-US" sz="3200" b="1" dirty="0"/>
              <a:t>D.1.5.5</a:t>
            </a:r>
            <a:r>
              <a:rPr lang="ru-RU" sz="3200" b="1" dirty="0" smtClean="0"/>
              <a:t>.3</a:t>
            </a:r>
            <a:endParaRPr lang="ru-RU" dirty="0"/>
          </a:p>
        </p:txBody>
      </p:sp>
      <p:sp>
        <p:nvSpPr>
          <p:cNvPr id="3" name="Объект 2"/>
          <p:cNvSpPr>
            <a:spLocks noGrp="1"/>
          </p:cNvSpPr>
          <p:nvPr>
            <p:ph idx="1"/>
          </p:nvPr>
        </p:nvSpPr>
        <p:spPr>
          <a:xfrm>
            <a:off x="2901951" y="188640"/>
            <a:ext cx="5486400" cy="6408712"/>
          </a:xfrm>
        </p:spPr>
        <p:txBody>
          <a:bodyPr>
            <a:normAutofit/>
          </a:bodyPr>
          <a:lstStyle/>
          <a:p>
            <a:pPr marL="0" indent="0">
              <a:buNone/>
            </a:pPr>
            <a:r>
              <a:rPr lang="ru-RU" sz="2000" dirty="0">
                <a:solidFill>
                  <a:schemeClr val="tx1">
                    <a:lumMod val="75000"/>
                    <a:lumOff val="25000"/>
                  </a:schemeClr>
                </a:solidFill>
              </a:rPr>
              <a:t>§ 2. Свободнорожденные - это родившиеся от свободной матери; достаточно, чтобы она была свободной во время рождения, хотя бы она зачала, будучи рабыней. И наоборот, если она зачала, будучи свободной, а ко времени родов сделалась рабыней, то признано, что рожденный является свободным независимо от того, зачала ли она состоя в законном браке или вне брака, так как бедствия матери не должны вредить тому, кто находится во чреве. </a:t>
            </a:r>
          </a:p>
          <a:p>
            <a:pPr marL="0" indent="0">
              <a:buNone/>
            </a:pPr>
            <a:r>
              <a:rPr lang="ru-RU" sz="2000" dirty="0">
                <a:solidFill>
                  <a:schemeClr val="tx1">
                    <a:lumMod val="75000"/>
                    <a:lumOff val="25000"/>
                  </a:schemeClr>
                </a:solidFill>
              </a:rPr>
              <a:t>§ 3. Отсюда спрашива­ется: если уже беременная служанка будет отпущена на свободу, затем впоследствии снова станет служанкой или будет изгнана из государ­ства и родит, то родит она раба или свободного? И признано более верным считать, что рождается свободный, и для того, кто находится в утробе, достаточно, что у него была свободная мать, хотя она и имела (свободу) только средний промежуток времени</a:t>
            </a:r>
            <a:r>
              <a:rPr lang="ru-RU" sz="2000" dirty="0" smtClean="0">
                <a:solidFill>
                  <a:schemeClr val="tx1">
                    <a:lumMod val="75000"/>
                    <a:lumOff val="25000"/>
                  </a:schemeClr>
                </a:solidFill>
              </a:rPr>
              <a:t>.</a:t>
            </a:r>
            <a:endParaRPr lang="ru-RU" sz="2000" dirty="0">
              <a:solidFill>
                <a:schemeClr val="tx1">
                  <a:lumMod val="75000"/>
                  <a:lumOff val="25000"/>
                </a:schemeClr>
              </a:solidFill>
            </a:endParaRPr>
          </a:p>
        </p:txBody>
      </p:sp>
    </p:spTree>
    <p:extLst>
      <p:ext uri="{BB962C8B-B14F-4D97-AF65-F5344CB8AC3E}">
        <p14:creationId xmlns:p14="http://schemas.microsoft.com/office/powerpoint/2010/main" val="318437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D.1.5.19 </a:t>
            </a:r>
            <a:endParaRPr lang="ru-RU" dirty="0"/>
          </a:p>
        </p:txBody>
      </p:sp>
      <p:sp>
        <p:nvSpPr>
          <p:cNvPr id="4" name="Rectangle 1"/>
          <p:cNvSpPr>
            <a:spLocks noGrp="1" noChangeArrowheads="1"/>
          </p:cNvSpPr>
          <p:nvPr>
            <p:ph idx="1"/>
          </p:nvPr>
        </p:nvSpPr>
        <p:spPr bwMode="auto">
          <a:xfrm>
            <a:off x="2901951" y="2639597"/>
            <a:ext cx="5774505"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2400" b="0" i="0" u="none" strike="noStrike" cap="none" normalizeH="0" baseline="0" dirty="0" smtClean="0">
                <a:ln>
                  <a:noFill/>
                </a:ln>
                <a:solidFill>
                  <a:schemeClr val="tx1">
                    <a:lumMod val="75000"/>
                    <a:lumOff val="25000"/>
                  </a:schemeClr>
                </a:solidFill>
                <a:effectLst/>
                <a:cs typeface="Times New Roman" panose="02020603050405020304" pitchFamily="18" charset="0"/>
              </a:rPr>
              <a:t>Когда заключен законный брак, дети следуют (юридическому положению) отца; зачатый вне брака следует (юридическому положению) матери.</a:t>
            </a:r>
            <a:endParaRPr kumimoji="0" lang="ru-RU" sz="2400" b="0" i="0" u="none" strike="noStrike" cap="none" normalizeH="0" baseline="0" dirty="0" smtClean="0">
              <a:ln>
                <a:noFill/>
              </a:ln>
              <a:solidFill>
                <a:schemeClr val="tx1">
                  <a:lumMod val="75000"/>
                  <a:lumOff val="25000"/>
                </a:schemeClr>
              </a:solidFill>
              <a:effectLst/>
            </a:endParaRPr>
          </a:p>
        </p:txBody>
      </p:sp>
    </p:spTree>
    <p:extLst>
      <p:ext uri="{BB962C8B-B14F-4D97-AF65-F5344CB8AC3E}">
        <p14:creationId xmlns:p14="http://schemas.microsoft.com/office/powerpoint/2010/main" val="462084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algn="ctr" fontAlgn="auto">
              <a:spcAft>
                <a:spcPts val="0"/>
              </a:spcAft>
              <a:defRPr/>
            </a:pPr>
            <a:r>
              <a:rPr lang="ru-RU" dirty="0" smtClean="0"/>
              <a:t>Содержание лекции</a:t>
            </a:r>
          </a:p>
        </p:txBody>
      </p:sp>
      <p:sp>
        <p:nvSpPr>
          <p:cNvPr id="4099" name="Rectangle 3"/>
          <p:cNvSpPr>
            <a:spLocks noGrp="1" noChangeArrowheads="1"/>
          </p:cNvSpPr>
          <p:nvPr>
            <p:ph idx="1"/>
          </p:nvPr>
        </p:nvSpPr>
        <p:spPr/>
        <p:txBody>
          <a:bodyPr rtlCol="0">
            <a:normAutofit/>
          </a:bodyPr>
          <a:lstStyle/>
          <a:p>
            <a:pPr marL="533400" indent="-533400" fontAlgn="auto">
              <a:lnSpc>
                <a:spcPct val="80000"/>
              </a:lnSpc>
              <a:spcAft>
                <a:spcPts val="0"/>
              </a:spcAft>
              <a:buFont typeface="Wingdings" pitchFamily="2" charset="2"/>
              <a:buAutoNum type="arabicPeriod"/>
              <a:defRPr/>
            </a:pPr>
            <a:endParaRPr lang="ru-RU" sz="2000" dirty="0" smtClean="0"/>
          </a:p>
          <a:p>
            <a:pPr marL="533400" indent="-533400" fontAlgn="auto">
              <a:lnSpc>
                <a:spcPct val="80000"/>
              </a:lnSpc>
              <a:spcAft>
                <a:spcPts val="0"/>
              </a:spcAft>
              <a:buFont typeface="Wingdings" pitchFamily="2" charset="2"/>
              <a:buAutoNum type="arabicPeriod"/>
              <a:defRPr/>
            </a:pPr>
            <a:r>
              <a:rPr lang="ru-RU" sz="2600" dirty="0" smtClean="0"/>
              <a:t>Понятия «субъект права» и «лицо».</a:t>
            </a:r>
          </a:p>
          <a:p>
            <a:pPr marL="533400" indent="-533400" fontAlgn="auto">
              <a:lnSpc>
                <a:spcPct val="80000"/>
              </a:lnSpc>
              <a:spcAft>
                <a:spcPts val="0"/>
              </a:spcAft>
              <a:buFont typeface="Wingdings" pitchFamily="2" charset="2"/>
              <a:buAutoNum type="arabicPeriod"/>
              <a:defRPr/>
            </a:pPr>
            <a:r>
              <a:rPr lang="ru-RU" sz="2600" dirty="0" smtClean="0"/>
              <a:t>Правоспособность физического лица. Дееспособность физического лица.</a:t>
            </a:r>
          </a:p>
          <a:p>
            <a:pPr marL="533400" indent="-533400" fontAlgn="auto">
              <a:lnSpc>
                <a:spcPct val="80000"/>
              </a:lnSpc>
              <a:spcAft>
                <a:spcPts val="0"/>
              </a:spcAft>
              <a:buFont typeface="Wingdings" pitchFamily="2" charset="2"/>
              <a:buAutoNum type="arabicPeriod"/>
              <a:defRPr/>
            </a:pPr>
            <a:r>
              <a:rPr lang="ru-RU" sz="2600" dirty="0" smtClean="0"/>
              <a:t>Понятия «объект права»  и «вещь».</a:t>
            </a:r>
          </a:p>
          <a:p>
            <a:pPr marL="533400" indent="-533400" fontAlgn="auto">
              <a:lnSpc>
                <a:spcPct val="80000"/>
              </a:lnSpc>
              <a:spcAft>
                <a:spcPts val="0"/>
              </a:spcAft>
              <a:buFont typeface="Wingdings" pitchFamily="2" charset="2"/>
              <a:buAutoNum type="arabicPeriod"/>
              <a:defRPr/>
            </a:pPr>
            <a:r>
              <a:rPr lang="ru-RU" sz="2600" dirty="0" smtClean="0"/>
              <a:t>Классификация вещей</a:t>
            </a:r>
            <a:r>
              <a:rPr lang="ru-RU" sz="2600" dirty="0"/>
              <a:t>.</a:t>
            </a:r>
            <a:r>
              <a:rPr lang="ru-RU" sz="2600" dirty="0" smtClean="0"/>
              <a:t> </a:t>
            </a:r>
          </a:p>
          <a:p>
            <a:pPr marL="533400" indent="-533400" fontAlgn="auto">
              <a:lnSpc>
                <a:spcPct val="80000"/>
              </a:lnSpc>
              <a:spcAft>
                <a:spcPts val="0"/>
              </a:spcAft>
              <a:buFont typeface="Wingdings" pitchFamily="2" charset="2"/>
              <a:buNone/>
              <a:defRPr/>
            </a:pPr>
            <a:endParaRPr lang="ru-RU" sz="2000" i="1"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2400" b="1" dirty="0" err="1" smtClean="0"/>
              <a:t>Senatus</a:t>
            </a:r>
            <a:r>
              <a:rPr lang="en-US" sz="2400" b="1" dirty="0" smtClean="0"/>
              <a:t> </a:t>
            </a:r>
            <a:r>
              <a:rPr lang="en-US" sz="2400" b="1" dirty="0" err="1" smtClean="0"/>
              <a:t>Consulta</a:t>
            </a:r>
            <a:r>
              <a:rPr lang="en-US" sz="2400" b="1" dirty="0" smtClean="0"/>
              <a:t> </a:t>
            </a:r>
            <a:r>
              <a:rPr lang="en-US" sz="2400" b="1" dirty="0" err="1" smtClean="0"/>
              <a:t>Claudianum</a:t>
            </a:r>
            <a:r>
              <a:rPr lang="en-US" sz="2400" b="1" dirty="0" smtClean="0"/>
              <a:t/>
            </a:r>
            <a:br>
              <a:rPr lang="en-US" sz="2400" b="1" dirty="0" smtClean="0"/>
            </a:br>
            <a:endParaRPr lang="ru-RU" sz="2400" b="1" dirty="0"/>
          </a:p>
        </p:txBody>
      </p:sp>
      <p:sp>
        <p:nvSpPr>
          <p:cNvPr id="3" name="Объект 2"/>
          <p:cNvSpPr>
            <a:spLocks noGrp="1"/>
          </p:cNvSpPr>
          <p:nvPr>
            <p:ph idx="1"/>
          </p:nvPr>
        </p:nvSpPr>
        <p:spPr>
          <a:xfrm>
            <a:off x="2901951" y="260648"/>
            <a:ext cx="5486400" cy="6480720"/>
          </a:xfrm>
        </p:spPr>
        <p:txBody>
          <a:bodyPr>
            <a:noAutofit/>
          </a:bodyPr>
          <a:lstStyle/>
          <a:p>
            <a:r>
              <a:rPr lang="be-BY" sz="2000" dirty="0" smtClean="0">
                <a:solidFill>
                  <a:schemeClr val="tx1">
                    <a:lumMod val="75000"/>
                    <a:lumOff val="25000"/>
                  </a:schemeClr>
                </a:solidFill>
              </a:rPr>
              <a:t>По сенатском</a:t>
            </a:r>
            <a:r>
              <a:rPr lang="ru-RU" sz="2000" dirty="0" smtClean="0">
                <a:solidFill>
                  <a:schemeClr val="tx1">
                    <a:lumMod val="75000"/>
                    <a:lumOff val="25000"/>
                  </a:schemeClr>
                </a:solidFill>
              </a:rPr>
              <a:t>у постановлению, принятому при Клавдии, женщина, вступившая в сожительство с рабом, и отказавшаяся прекратить эту связь вопреки запрету и троекратному предупреждению господина раба, становилась его рабыней. Рабами рождались и ее дети. Однако дитя, зачатое такой женщиной в законном браке, рождалось свободным несмотря на рабство матери. </a:t>
            </a:r>
          </a:p>
          <a:p>
            <a:r>
              <a:rPr lang="ru-RU" sz="2000" dirty="0" smtClean="0">
                <a:solidFill>
                  <a:schemeClr val="tx1">
                    <a:lumMod val="75000"/>
                    <a:lumOff val="25000"/>
                  </a:schemeClr>
                </a:solidFill>
              </a:rPr>
              <a:t>Это же постановление допускало также соглашение между женщиной и господином раба, по которому сама она оставалась свободной, но ее ребенок рождался рабом. Возникала ненормальная ситуация, когда статус лица зависел от частного соглашения. </a:t>
            </a:r>
          </a:p>
          <a:p>
            <a:r>
              <a:rPr lang="ru-RU" sz="2000" dirty="0" smtClean="0">
                <a:solidFill>
                  <a:schemeClr val="tx1">
                    <a:lumMod val="75000"/>
                    <a:lumOff val="25000"/>
                  </a:schemeClr>
                </a:solidFill>
              </a:rPr>
              <a:t>При Юстиниане постановление было отменено как позорное и недостойное этой эпохи: от свободной матери рождалось свободное дитя.</a:t>
            </a:r>
            <a:endParaRPr lang="ru-RU" sz="2000" dirty="0">
              <a:solidFill>
                <a:schemeClr val="tx1">
                  <a:lumMod val="75000"/>
                  <a:lumOff val="25000"/>
                </a:schemeClr>
              </a:solidFill>
            </a:endParaRPr>
          </a:p>
        </p:txBody>
      </p:sp>
    </p:spTree>
    <p:extLst>
      <p:ext uri="{BB962C8B-B14F-4D97-AF65-F5344CB8AC3E}">
        <p14:creationId xmlns:p14="http://schemas.microsoft.com/office/powerpoint/2010/main" val="28278194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58065501"/>
              </p:ext>
            </p:extLst>
          </p:nvPr>
        </p:nvGraphicFramePr>
        <p:xfrm>
          <a:off x="755576" y="2348880"/>
          <a:ext cx="7632848" cy="1311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Прямоугольник 6"/>
          <p:cNvSpPr/>
          <p:nvPr/>
        </p:nvSpPr>
        <p:spPr>
          <a:xfrm>
            <a:off x="2888477" y="1412776"/>
            <a:ext cx="4078361" cy="584775"/>
          </a:xfrm>
          <a:prstGeom prst="rect">
            <a:avLst/>
          </a:prstGeom>
        </p:spPr>
        <p:txBody>
          <a:bodyPr wrap="none">
            <a:spAutoFit/>
          </a:bodyPr>
          <a:lstStyle/>
          <a:p>
            <a:pPr algn="ctr"/>
            <a:r>
              <a:rPr lang="ru-RU" sz="3200" dirty="0">
                <a:latin typeface="+mj-lt"/>
              </a:rPr>
              <a:t>Рожден рабом, если…</a:t>
            </a:r>
          </a:p>
        </p:txBody>
      </p:sp>
      <p:sp>
        <p:nvSpPr>
          <p:cNvPr id="9" name="Прямоугольник 8"/>
          <p:cNvSpPr/>
          <p:nvPr/>
        </p:nvSpPr>
        <p:spPr>
          <a:xfrm>
            <a:off x="2190978" y="3645024"/>
            <a:ext cx="5473358" cy="584775"/>
          </a:xfrm>
          <a:prstGeom prst="rect">
            <a:avLst/>
          </a:prstGeom>
        </p:spPr>
        <p:txBody>
          <a:bodyPr wrap="none">
            <a:spAutoFit/>
          </a:bodyPr>
          <a:lstStyle/>
          <a:p>
            <a:pPr algn="ctr"/>
            <a:r>
              <a:rPr lang="ru-RU" sz="3200" dirty="0" smtClean="0">
                <a:latin typeface="+mn-lt"/>
              </a:rPr>
              <a:t>…иначе – рожден свободным.</a:t>
            </a:r>
            <a:endParaRPr lang="ru-RU" sz="3200" dirty="0">
              <a:latin typeface="+mn-lt"/>
            </a:endParaRPr>
          </a:p>
        </p:txBody>
      </p:sp>
    </p:spTree>
    <p:extLst>
      <p:ext uri="{BB962C8B-B14F-4D97-AF65-F5344CB8AC3E}">
        <p14:creationId xmlns:p14="http://schemas.microsoft.com/office/powerpoint/2010/main" val="41090916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2" name="AutoShape 2"/>
          <p:cNvSpPr>
            <a:spLocks noGrp="1" noChangeArrowheads="1"/>
          </p:cNvSpPr>
          <p:nvPr>
            <p:ph type="title"/>
          </p:nvPr>
        </p:nvSpPr>
        <p:spPr/>
        <p:txBody>
          <a:bodyPr>
            <a:normAutofit/>
          </a:bodyPr>
          <a:lstStyle/>
          <a:p>
            <a:pPr algn="ctr" fontAlgn="auto">
              <a:spcAft>
                <a:spcPts val="0"/>
              </a:spcAft>
              <a:defRPr/>
            </a:pPr>
            <a:r>
              <a:rPr lang="ru-RU" dirty="0" smtClean="0"/>
              <a:t>Регистрация факта рождения</a:t>
            </a:r>
            <a:br>
              <a:rPr lang="ru-RU" dirty="0" smtClean="0"/>
            </a:br>
            <a:r>
              <a:rPr lang="ru-RU" dirty="0" smtClean="0"/>
              <a:t>и смерти</a:t>
            </a:r>
          </a:p>
        </p:txBody>
      </p:sp>
      <p:sp>
        <p:nvSpPr>
          <p:cNvPr id="25603" name="Rectangle 3"/>
          <p:cNvSpPr>
            <a:spLocks noGrp="1" noChangeArrowheads="1"/>
          </p:cNvSpPr>
          <p:nvPr>
            <p:ph idx="1"/>
          </p:nvPr>
        </p:nvSpPr>
        <p:spPr>
          <a:xfrm>
            <a:off x="2771800" y="981074"/>
            <a:ext cx="5688632" cy="5040213"/>
          </a:xfrm>
        </p:spPr>
        <p:txBody>
          <a:bodyPr>
            <a:noAutofit/>
          </a:bodyPr>
          <a:lstStyle/>
          <a:p>
            <a:pPr>
              <a:lnSpc>
                <a:spcPct val="90000"/>
              </a:lnSpc>
              <a:buFont typeface="Wingdings" panose="05000000000000000000" pitchFamily="2" charset="2"/>
              <a:buNone/>
            </a:pPr>
            <a:r>
              <a:rPr lang="ru-RU" sz="2000" b="0" dirty="0" smtClean="0"/>
              <a:t>В римском</a:t>
            </a:r>
            <a:r>
              <a:rPr lang="en-US" sz="2000" b="0" dirty="0" smtClean="0"/>
              <a:t> </a:t>
            </a:r>
            <a:r>
              <a:rPr lang="be-BY" sz="2000" dirty="0" smtClean="0"/>
              <a:t>государстве</a:t>
            </a:r>
            <a:r>
              <a:rPr lang="ru-RU" sz="2000" b="0" dirty="0" smtClean="0"/>
              <a:t> долгое время не существовало никакой планомерной системы регистрации фактов рождения и смерти. </a:t>
            </a:r>
          </a:p>
          <a:p>
            <a:pPr>
              <a:lnSpc>
                <a:spcPct val="90000"/>
              </a:lnSpc>
              <a:buFont typeface="Wingdings" panose="05000000000000000000" pitchFamily="2" charset="2"/>
              <a:buNone/>
            </a:pPr>
            <a:r>
              <a:rPr lang="ru-RU" sz="2000" b="0" dirty="0" smtClean="0"/>
              <a:t>Доказательство событий, связанных с рождением, жизнью и смертью субъектов, осуществлялось на основании </a:t>
            </a:r>
            <a:r>
              <a:rPr lang="ru-RU" sz="2000" b="1" dirty="0" smtClean="0"/>
              <a:t>частных заявлений (</a:t>
            </a:r>
            <a:r>
              <a:rPr lang="en-US" sz="2000" b="1" dirty="0" err="1" smtClean="0"/>
              <a:t>testationes</a:t>
            </a:r>
            <a:r>
              <a:rPr lang="ru-RU" sz="2000" b="1" dirty="0" smtClean="0"/>
              <a:t> - свидетельства)</a:t>
            </a:r>
            <a:r>
              <a:rPr lang="ru-RU" sz="2000" b="0" dirty="0" smtClean="0"/>
              <a:t>, и лишь начиная со </a:t>
            </a:r>
            <a:r>
              <a:rPr lang="en-US" sz="2000" b="0" dirty="0" smtClean="0"/>
              <a:t>II </a:t>
            </a:r>
            <a:r>
              <a:rPr lang="ru-RU" sz="2000" b="0" dirty="0" smtClean="0"/>
              <a:t>в. н.э. всякому гражданину было вменено в обязанность оповещать о рождении своих детей специальных чиновников как в Риме, так и в провинциях.</a:t>
            </a:r>
            <a:endParaRPr lang="ru-RU" sz="2000" b="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АНАЛОГИИ</a:t>
            </a:r>
            <a:endParaRPr lang="ru-RU" dirty="0"/>
          </a:p>
        </p:txBody>
      </p:sp>
      <p:sp>
        <p:nvSpPr>
          <p:cNvPr id="3" name="Объект 2"/>
          <p:cNvSpPr>
            <a:spLocks noGrp="1"/>
          </p:cNvSpPr>
          <p:nvPr>
            <p:ph idx="1"/>
          </p:nvPr>
        </p:nvSpPr>
        <p:spPr/>
        <p:txBody>
          <a:bodyPr/>
          <a:lstStyle/>
          <a:p>
            <a:pPr marL="0" indent="0">
              <a:buNone/>
            </a:pPr>
            <a:r>
              <a:rPr lang="ru-RU" sz="2000" b="1" dirty="0"/>
              <a:t>Статья 43. ГК Республики Беларусь </a:t>
            </a:r>
            <a:br>
              <a:rPr lang="ru-RU" sz="2000" b="1" dirty="0"/>
            </a:br>
            <a:r>
              <a:rPr lang="ru-RU" sz="2000" b="1" dirty="0"/>
              <a:t>Регистрация актов гражданского состояния</a:t>
            </a:r>
          </a:p>
          <a:p>
            <a:pPr marL="0" indent="0">
              <a:buNone/>
            </a:pPr>
            <a:r>
              <a:rPr lang="ru-RU" sz="2000" dirty="0"/>
              <a:t>1. Регистрации подлежат следующие акты гражданского состояния:</a:t>
            </a:r>
            <a:br>
              <a:rPr lang="ru-RU" sz="2000" dirty="0"/>
            </a:br>
            <a:r>
              <a:rPr lang="ru-RU" sz="2000" dirty="0"/>
              <a:t>1) </a:t>
            </a:r>
            <a:r>
              <a:rPr lang="ru-RU" sz="2000" u="sng" dirty="0"/>
              <a:t>рождение;</a:t>
            </a:r>
            <a:br>
              <a:rPr lang="ru-RU" sz="2000" u="sng" dirty="0"/>
            </a:br>
            <a:r>
              <a:rPr lang="ru-RU" sz="2000" dirty="0"/>
              <a:t>2) заключение брака;</a:t>
            </a:r>
            <a:br>
              <a:rPr lang="ru-RU" sz="2000" dirty="0"/>
            </a:br>
            <a:r>
              <a:rPr lang="ru-RU" sz="2000" dirty="0"/>
              <a:t>3) установление материнства и (или) отцовства;</a:t>
            </a:r>
            <a:br>
              <a:rPr lang="ru-RU" sz="2000" dirty="0"/>
            </a:br>
            <a:r>
              <a:rPr lang="ru-RU" sz="2000" dirty="0"/>
              <a:t>4) усыновление (удочерение);</a:t>
            </a:r>
            <a:br>
              <a:rPr lang="ru-RU" sz="2000" dirty="0"/>
            </a:br>
            <a:r>
              <a:rPr lang="ru-RU" sz="2000" dirty="0"/>
              <a:t>5) </a:t>
            </a:r>
            <a:r>
              <a:rPr lang="ru-RU" sz="2000" u="sng" dirty="0"/>
              <a:t>смерть;</a:t>
            </a:r>
            <a:r>
              <a:rPr lang="ru-RU" sz="2000" dirty="0"/>
              <a:t/>
            </a:r>
            <a:br>
              <a:rPr lang="ru-RU" sz="2000" dirty="0"/>
            </a:br>
            <a:r>
              <a:rPr lang="ru-RU" sz="2000" dirty="0"/>
              <a:t>6) перемена фамилии, собственного имени, отчества;</a:t>
            </a:r>
            <a:br>
              <a:rPr lang="ru-RU" sz="2000" dirty="0"/>
            </a:br>
            <a:r>
              <a:rPr lang="ru-RU" sz="2000" dirty="0"/>
              <a:t>7) расторжение брака в случаях, предусмотренных законодательством о браке и семье.</a:t>
            </a:r>
          </a:p>
          <a:p>
            <a:endParaRPr lang="ru-RU" dirty="0"/>
          </a:p>
        </p:txBody>
      </p:sp>
    </p:spTree>
    <p:extLst>
      <p:ext uri="{BB962C8B-B14F-4D97-AF65-F5344CB8AC3E}">
        <p14:creationId xmlns:p14="http://schemas.microsoft.com/office/powerpoint/2010/main" val="13196249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23838"/>
            <a:ext cx="2520279" cy="4601183"/>
          </a:xfrm>
        </p:spPr>
        <p:txBody>
          <a:bodyPr>
            <a:normAutofit/>
          </a:bodyPr>
          <a:lstStyle/>
          <a:p>
            <a:r>
              <a:rPr lang="ru-RU" sz="2400" dirty="0" smtClean="0"/>
              <a:t>Условия правоспособности</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91743011"/>
              </p:ext>
            </p:extLst>
          </p:nvPr>
        </p:nvGraphicFramePr>
        <p:xfrm>
          <a:off x="2901950" y="863600"/>
          <a:ext cx="54864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34987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622425" y="115888"/>
            <a:ext cx="7521575" cy="549275"/>
          </a:xfrm>
        </p:spPr>
        <p:txBody>
          <a:bodyPr>
            <a:normAutofit/>
          </a:bodyPr>
          <a:lstStyle/>
          <a:p>
            <a:pPr algn="ctr" fontAlgn="auto">
              <a:spcAft>
                <a:spcPts val="0"/>
              </a:spcAft>
              <a:defRPr/>
            </a:pPr>
            <a:r>
              <a:rPr lang="en-US" dirty="0" smtClean="0"/>
              <a:t>Persona </a:t>
            </a:r>
            <a:endParaRPr lang="ru-RU" dirty="0"/>
          </a:p>
        </p:txBody>
      </p:sp>
      <p:graphicFrame>
        <p:nvGraphicFramePr>
          <p:cNvPr id="4" name="Объект 3"/>
          <p:cNvGraphicFramePr>
            <a:graphicFrameLocks noGrp="1"/>
          </p:cNvGraphicFramePr>
          <p:nvPr>
            <p:ph idx="4294967295"/>
            <p:extLst>
              <p:ext uri="{D42A27DB-BD31-4B8C-83A1-F6EECF244321}">
                <p14:modId xmlns:p14="http://schemas.microsoft.com/office/powerpoint/2010/main" val="2275758760"/>
              </p:ext>
            </p:extLst>
          </p:nvPr>
        </p:nvGraphicFramePr>
        <p:xfrm>
          <a:off x="539553" y="404664"/>
          <a:ext cx="7992888" cy="4680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2" name="Прямоугольник 4"/>
          <p:cNvSpPr>
            <a:spLocks noChangeArrowheads="1"/>
          </p:cNvSpPr>
          <p:nvPr/>
        </p:nvSpPr>
        <p:spPr bwMode="auto">
          <a:xfrm>
            <a:off x="2311400" y="5373688"/>
            <a:ext cx="4572000" cy="78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lnSpc>
                <a:spcPct val="80000"/>
              </a:lnSpc>
              <a:buFont typeface="Wingdings" panose="05000000000000000000" pitchFamily="2" charset="2"/>
              <a:buNone/>
            </a:pPr>
            <a:r>
              <a:rPr lang="ru-RU" sz="2800" b="1" dirty="0">
                <a:solidFill>
                  <a:srgbClr val="C00000"/>
                </a:solidFill>
                <a:latin typeface="+mj-lt"/>
              </a:rPr>
              <a:t>Найти ошибки </a:t>
            </a:r>
          </a:p>
          <a:p>
            <a:pPr algn="ctr" eaLnBrk="1" hangingPunct="1">
              <a:lnSpc>
                <a:spcPct val="80000"/>
              </a:lnSpc>
              <a:buFont typeface="Wingdings" panose="05000000000000000000" pitchFamily="2" charset="2"/>
              <a:buNone/>
            </a:pPr>
            <a:r>
              <a:rPr lang="ru-RU" sz="2800" b="1" dirty="0">
                <a:solidFill>
                  <a:srgbClr val="C00000"/>
                </a:solidFill>
                <a:latin typeface="+mj-lt"/>
              </a:rPr>
              <a:t>в соотнесении статусов!</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622425" y="115888"/>
            <a:ext cx="7521575" cy="549275"/>
          </a:xfrm>
        </p:spPr>
        <p:txBody>
          <a:bodyPr>
            <a:normAutofit/>
          </a:bodyPr>
          <a:lstStyle/>
          <a:p>
            <a:pPr algn="ctr" fontAlgn="auto">
              <a:spcAft>
                <a:spcPts val="0"/>
              </a:spcAft>
              <a:defRPr/>
            </a:pPr>
            <a:r>
              <a:rPr lang="en-US" dirty="0" smtClean="0"/>
              <a:t>Persona </a:t>
            </a:r>
            <a:endParaRPr lang="ru-RU" dirty="0"/>
          </a:p>
        </p:txBody>
      </p:sp>
      <p:graphicFrame>
        <p:nvGraphicFramePr>
          <p:cNvPr id="4" name="Объект 3"/>
          <p:cNvGraphicFramePr>
            <a:graphicFrameLocks noGrp="1"/>
          </p:cNvGraphicFramePr>
          <p:nvPr>
            <p:ph idx="4294967295"/>
            <p:extLst>
              <p:ext uri="{D42A27DB-BD31-4B8C-83A1-F6EECF244321}">
                <p14:modId xmlns:p14="http://schemas.microsoft.com/office/powerpoint/2010/main" val="2898976325"/>
              </p:ext>
            </p:extLst>
          </p:nvPr>
        </p:nvGraphicFramePr>
        <p:xfrm>
          <a:off x="588041" y="665163"/>
          <a:ext cx="8232431" cy="46360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8676" name="Прямоугольник 2"/>
          <p:cNvSpPr>
            <a:spLocks noChangeArrowheads="1"/>
          </p:cNvSpPr>
          <p:nvPr/>
        </p:nvSpPr>
        <p:spPr bwMode="auto">
          <a:xfrm>
            <a:off x="611560" y="5445224"/>
            <a:ext cx="8208912"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algn="ctr" eaLnBrk="1" hangingPunct="1">
              <a:lnSpc>
                <a:spcPct val="80000"/>
              </a:lnSpc>
              <a:buFont typeface="Wingdings" panose="05000000000000000000" pitchFamily="2" charset="2"/>
              <a:buNone/>
            </a:pPr>
            <a:r>
              <a:rPr lang="ru-RU" sz="2400" b="1" dirty="0">
                <a:latin typeface="+mn-lt"/>
              </a:rPr>
              <a:t>Отсутствие какого бы то ни было статуса </a:t>
            </a:r>
            <a:endParaRPr lang="ru-RU" sz="2400" b="1" dirty="0" smtClean="0">
              <a:latin typeface="+mn-lt"/>
            </a:endParaRPr>
          </a:p>
          <a:p>
            <a:pPr algn="ctr" eaLnBrk="1" hangingPunct="1">
              <a:lnSpc>
                <a:spcPct val="80000"/>
              </a:lnSpc>
              <a:buFont typeface="Wingdings" panose="05000000000000000000" pitchFamily="2" charset="2"/>
              <a:buNone/>
            </a:pPr>
            <a:r>
              <a:rPr lang="ru-RU" sz="2400" b="1" dirty="0" smtClean="0">
                <a:latin typeface="+mn-lt"/>
              </a:rPr>
              <a:t>не </a:t>
            </a:r>
            <a:r>
              <a:rPr lang="ru-RU" sz="2400" b="1" dirty="0">
                <a:latin typeface="+mn-lt"/>
              </a:rPr>
              <a:t>позволяло говорить о человеке как полноценном субъекте гражданского права!</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graphicEl>
                                              <a:dgm id="{ABECB42A-CDB4-4D1A-BCD9-19EB58F94DF1}"/>
                                            </p:graphicEl>
                                          </p:spTgt>
                                        </p:tgtEl>
                                        <p:attrNameLst>
                                          <p:attrName>style.visibility</p:attrName>
                                        </p:attrNameLst>
                                      </p:cBhvr>
                                      <p:to>
                                        <p:strVal val="visible"/>
                                      </p:to>
                                    </p:set>
                                    <p:anim calcmode="lin" valueType="num">
                                      <p:cBhvr>
                                        <p:cTn id="7" dur="500" fill="hold"/>
                                        <p:tgtEl>
                                          <p:spTgt spid="4">
                                            <p:graphicEl>
                                              <a:dgm id="{ABECB42A-CDB4-4D1A-BCD9-19EB58F94DF1}"/>
                                            </p:graphicEl>
                                          </p:spTgt>
                                        </p:tgtEl>
                                        <p:attrNameLst>
                                          <p:attrName>ppt_w</p:attrName>
                                        </p:attrNameLst>
                                      </p:cBhvr>
                                      <p:tavLst>
                                        <p:tav tm="0">
                                          <p:val>
                                            <p:fltVal val="0"/>
                                          </p:val>
                                        </p:tav>
                                        <p:tav tm="100000">
                                          <p:val>
                                            <p:strVal val="#ppt_w"/>
                                          </p:val>
                                        </p:tav>
                                      </p:tavLst>
                                    </p:anim>
                                    <p:anim calcmode="lin" valueType="num">
                                      <p:cBhvr>
                                        <p:cTn id="8" dur="500" fill="hold"/>
                                        <p:tgtEl>
                                          <p:spTgt spid="4">
                                            <p:graphicEl>
                                              <a:dgm id="{ABECB42A-CDB4-4D1A-BCD9-19EB58F94DF1}"/>
                                            </p:graphicEl>
                                          </p:spTgt>
                                        </p:tgtEl>
                                        <p:attrNameLst>
                                          <p:attrName>ppt_h</p:attrName>
                                        </p:attrNameLst>
                                      </p:cBhvr>
                                      <p:tavLst>
                                        <p:tav tm="0">
                                          <p:val>
                                            <p:fltVal val="0"/>
                                          </p:val>
                                        </p:tav>
                                        <p:tav tm="100000">
                                          <p:val>
                                            <p:strVal val="#ppt_h"/>
                                          </p:val>
                                        </p:tav>
                                      </p:tavLst>
                                    </p:anim>
                                    <p:animEffect transition="in" filter="fade">
                                      <p:cBhvr>
                                        <p:cTn id="9" dur="500"/>
                                        <p:tgtEl>
                                          <p:spTgt spid="4">
                                            <p:graphicEl>
                                              <a:dgm id="{ABECB42A-CDB4-4D1A-BCD9-19EB58F94DF1}"/>
                                            </p:graphic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4">
                                            <p:graphicEl>
                                              <a:dgm id="{C2A4CE58-F433-4F53-86E1-90C210701A52}"/>
                                            </p:graphicEl>
                                          </p:spTgt>
                                        </p:tgtEl>
                                        <p:attrNameLst>
                                          <p:attrName>style.visibility</p:attrName>
                                        </p:attrNameLst>
                                      </p:cBhvr>
                                      <p:to>
                                        <p:strVal val="visible"/>
                                      </p:to>
                                    </p:set>
                                    <p:anim calcmode="lin" valueType="num">
                                      <p:cBhvr>
                                        <p:cTn id="12" dur="500" fill="hold"/>
                                        <p:tgtEl>
                                          <p:spTgt spid="4">
                                            <p:graphicEl>
                                              <a:dgm id="{C2A4CE58-F433-4F53-86E1-90C210701A52}"/>
                                            </p:graphicEl>
                                          </p:spTgt>
                                        </p:tgtEl>
                                        <p:attrNameLst>
                                          <p:attrName>ppt_w</p:attrName>
                                        </p:attrNameLst>
                                      </p:cBhvr>
                                      <p:tavLst>
                                        <p:tav tm="0">
                                          <p:val>
                                            <p:fltVal val="0"/>
                                          </p:val>
                                        </p:tav>
                                        <p:tav tm="100000">
                                          <p:val>
                                            <p:strVal val="#ppt_w"/>
                                          </p:val>
                                        </p:tav>
                                      </p:tavLst>
                                    </p:anim>
                                    <p:anim calcmode="lin" valueType="num">
                                      <p:cBhvr>
                                        <p:cTn id="13" dur="500" fill="hold"/>
                                        <p:tgtEl>
                                          <p:spTgt spid="4">
                                            <p:graphicEl>
                                              <a:dgm id="{C2A4CE58-F433-4F53-86E1-90C210701A52}"/>
                                            </p:graphicEl>
                                          </p:spTgt>
                                        </p:tgtEl>
                                        <p:attrNameLst>
                                          <p:attrName>ppt_h</p:attrName>
                                        </p:attrNameLst>
                                      </p:cBhvr>
                                      <p:tavLst>
                                        <p:tav tm="0">
                                          <p:val>
                                            <p:fltVal val="0"/>
                                          </p:val>
                                        </p:tav>
                                        <p:tav tm="100000">
                                          <p:val>
                                            <p:strVal val="#ppt_h"/>
                                          </p:val>
                                        </p:tav>
                                      </p:tavLst>
                                    </p:anim>
                                    <p:animEffect transition="in" filter="fade">
                                      <p:cBhvr>
                                        <p:cTn id="14" dur="500"/>
                                        <p:tgtEl>
                                          <p:spTgt spid="4">
                                            <p:graphicEl>
                                              <a:dgm id="{C2A4CE58-F433-4F53-86E1-90C210701A52}"/>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4">
                                            <p:graphicEl>
                                              <a:dgm id="{FD6DED39-B48F-4A1B-A899-979BC4B346D0}"/>
                                            </p:graphicEl>
                                          </p:spTgt>
                                        </p:tgtEl>
                                        <p:attrNameLst>
                                          <p:attrName>style.visibility</p:attrName>
                                        </p:attrNameLst>
                                      </p:cBhvr>
                                      <p:to>
                                        <p:strVal val="visible"/>
                                      </p:to>
                                    </p:set>
                                    <p:anim calcmode="lin" valueType="num">
                                      <p:cBhvr>
                                        <p:cTn id="19" dur="500" fill="hold"/>
                                        <p:tgtEl>
                                          <p:spTgt spid="4">
                                            <p:graphicEl>
                                              <a:dgm id="{FD6DED39-B48F-4A1B-A899-979BC4B346D0}"/>
                                            </p:graphicEl>
                                          </p:spTgt>
                                        </p:tgtEl>
                                        <p:attrNameLst>
                                          <p:attrName>ppt_w</p:attrName>
                                        </p:attrNameLst>
                                      </p:cBhvr>
                                      <p:tavLst>
                                        <p:tav tm="0">
                                          <p:val>
                                            <p:fltVal val="0"/>
                                          </p:val>
                                        </p:tav>
                                        <p:tav tm="100000">
                                          <p:val>
                                            <p:strVal val="#ppt_w"/>
                                          </p:val>
                                        </p:tav>
                                      </p:tavLst>
                                    </p:anim>
                                    <p:anim calcmode="lin" valueType="num">
                                      <p:cBhvr>
                                        <p:cTn id="20" dur="500" fill="hold"/>
                                        <p:tgtEl>
                                          <p:spTgt spid="4">
                                            <p:graphicEl>
                                              <a:dgm id="{FD6DED39-B48F-4A1B-A899-979BC4B346D0}"/>
                                            </p:graphicEl>
                                          </p:spTgt>
                                        </p:tgtEl>
                                        <p:attrNameLst>
                                          <p:attrName>ppt_h</p:attrName>
                                        </p:attrNameLst>
                                      </p:cBhvr>
                                      <p:tavLst>
                                        <p:tav tm="0">
                                          <p:val>
                                            <p:fltVal val="0"/>
                                          </p:val>
                                        </p:tav>
                                        <p:tav tm="100000">
                                          <p:val>
                                            <p:strVal val="#ppt_h"/>
                                          </p:val>
                                        </p:tav>
                                      </p:tavLst>
                                    </p:anim>
                                    <p:animEffect transition="in" filter="fade">
                                      <p:cBhvr>
                                        <p:cTn id="21" dur="500"/>
                                        <p:tgtEl>
                                          <p:spTgt spid="4">
                                            <p:graphicEl>
                                              <a:dgm id="{FD6DED39-B48F-4A1B-A899-979BC4B346D0}"/>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
                                            <p:graphicEl>
                                              <a:dgm id="{D5BD3389-5704-4165-8409-CCED0E5B237E}"/>
                                            </p:graphicEl>
                                          </p:spTgt>
                                        </p:tgtEl>
                                        <p:attrNameLst>
                                          <p:attrName>style.visibility</p:attrName>
                                        </p:attrNameLst>
                                      </p:cBhvr>
                                      <p:to>
                                        <p:strVal val="visible"/>
                                      </p:to>
                                    </p:set>
                                    <p:anim calcmode="lin" valueType="num">
                                      <p:cBhvr>
                                        <p:cTn id="26" dur="500" fill="hold"/>
                                        <p:tgtEl>
                                          <p:spTgt spid="4">
                                            <p:graphicEl>
                                              <a:dgm id="{D5BD3389-5704-4165-8409-CCED0E5B237E}"/>
                                            </p:graphicEl>
                                          </p:spTgt>
                                        </p:tgtEl>
                                        <p:attrNameLst>
                                          <p:attrName>ppt_w</p:attrName>
                                        </p:attrNameLst>
                                      </p:cBhvr>
                                      <p:tavLst>
                                        <p:tav tm="0">
                                          <p:val>
                                            <p:fltVal val="0"/>
                                          </p:val>
                                        </p:tav>
                                        <p:tav tm="100000">
                                          <p:val>
                                            <p:strVal val="#ppt_w"/>
                                          </p:val>
                                        </p:tav>
                                      </p:tavLst>
                                    </p:anim>
                                    <p:anim calcmode="lin" valueType="num">
                                      <p:cBhvr>
                                        <p:cTn id="27" dur="500" fill="hold"/>
                                        <p:tgtEl>
                                          <p:spTgt spid="4">
                                            <p:graphicEl>
                                              <a:dgm id="{D5BD3389-5704-4165-8409-CCED0E5B237E}"/>
                                            </p:graphicEl>
                                          </p:spTgt>
                                        </p:tgtEl>
                                        <p:attrNameLst>
                                          <p:attrName>ppt_h</p:attrName>
                                        </p:attrNameLst>
                                      </p:cBhvr>
                                      <p:tavLst>
                                        <p:tav tm="0">
                                          <p:val>
                                            <p:fltVal val="0"/>
                                          </p:val>
                                        </p:tav>
                                        <p:tav tm="100000">
                                          <p:val>
                                            <p:strVal val="#ppt_h"/>
                                          </p:val>
                                        </p:tav>
                                      </p:tavLst>
                                    </p:anim>
                                    <p:animEffect transition="in" filter="fade">
                                      <p:cBhvr>
                                        <p:cTn id="28" dur="500"/>
                                        <p:tgtEl>
                                          <p:spTgt spid="4">
                                            <p:graphicEl>
                                              <a:dgm id="{D5BD3389-5704-4165-8409-CCED0E5B237E}"/>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
                                            <p:graphicEl>
                                              <a:dgm id="{2F101485-2852-4CB9-9C86-3D364AA88397}"/>
                                            </p:graphicEl>
                                          </p:spTgt>
                                        </p:tgtEl>
                                        <p:attrNameLst>
                                          <p:attrName>style.visibility</p:attrName>
                                        </p:attrNameLst>
                                      </p:cBhvr>
                                      <p:to>
                                        <p:strVal val="visible"/>
                                      </p:to>
                                    </p:set>
                                    <p:anim calcmode="lin" valueType="num">
                                      <p:cBhvr>
                                        <p:cTn id="33" dur="500" fill="hold"/>
                                        <p:tgtEl>
                                          <p:spTgt spid="4">
                                            <p:graphicEl>
                                              <a:dgm id="{2F101485-2852-4CB9-9C86-3D364AA88397}"/>
                                            </p:graphicEl>
                                          </p:spTgt>
                                        </p:tgtEl>
                                        <p:attrNameLst>
                                          <p:attrName>ppt_w</p:attrName>
                                        </p:attrNameLst>
                                      </p:cBhvr>
                                      <p:tavLst>
                                        <p:tav tm="0">
                                          <p:val>
                                            <p:fltVal val="0"/>
                                          </p:val>
                                        </p:tav>
                                        <p:tav tm="100000">
                                          <p:val>
                                            <p:strVal val="#ppt_w"/>
                                          </p:val>
                                        </p:tav>
                                      </p:tavLst>
                                    </p:anim>
                                    <p:anim calcmode="lin" valueType="num">
                                      <p:cBhvr>
                                        <p:cTn id="34" dur="500" fill="hold"/>
                                        <p:tgtEl>
                                          <p:spTgt spid="4">
                                            <p:graphicEl>
                                              <a:dgm id="{2F101485-2852-4CB9-9C86-3D364AA88397}"/>
                                            </p:graphicEl>
                                          </p:spTgt>
                                        </p:tgtEl>
                                        <p:attrNameLst>
                                          <p:attrName>ppt_h</p:attrName>
                                        </p:attrNameLst>
                                      </p:cBhvr>
                                      <p:tavLst>
                                        <p:tav tm="0">
                                          <p:val>
                                            <p:fltVal val="0"/>
                                          </p:val>
                                        </p:tav>
                                        <p:tav tm="100000">
                                          <p:val>
                                            <p:strVal val="#ppt_h"/>
                                          </p:val>
                                        </p:tav>
                                      </p:tavLst>
                                    </p:anim>
                                    <p:animEffect transition="in" filter="fade">
                                      <p:cBhvr>
                                        <p:cTn id="35" dur="500"/>
                                        <p:tgtEl>
                                          <p:spTgt spid="4">
                                            <p:graphicEl>
                                              <a:dgm id="{2F101485-2852-4CB9-9C86-3D364AA88397}"/>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4">
                                            <p:graphicEl>
                                              <a:dgm id="{CC530375-9192-4B38-897B-61AF677F04A2}"/>
                                            </p:graphicEl>
                                          </p:spTgt>
                                        </p:tgtEl>
                                        <p:attrNameLst>
                                          <p:attrName>style.visibility</p:attrName>
                                        </p:attrNameLst>
                                      </p:cBhvr>
                                      <p:to>
                                        <p:strVal val="visible"/>
                                      </p:to>
                                    </p:set>
                                    <p:anim calcmode="lin" valueType="num">
                                      <p:cBhvr>
                                        <p:cTn id="40" dur="500" fill="hold"/>
                                        <p:tgtEl>
                                          <p:spTgt spid="4">
                                            <p:graphicEl>
                                              <a:dgm id="{CC530375-9192-4B38-897B-61AF677F04A2}"/>
                                            </p:graphicEl>
                                          </p:spTgt>
                                        </p:tgtEl>
                                        <p:attrNameLst>
                                          <p:attrName>ppt_w</p:attrName>
                                        </p:attrNameLst>
                                      </p:cBhvr>
                                      <p:tavLst>
                                        <p:tav tm="0">
                                          <p:val>
                                            <p:fltVal val="0"/>
                                          </p:val>
                                        </p:tav>
                                        <p:tav tm="100000">
                                          <p:val>
                                            <p:strVal val="#ppt_w"/>
                                          </p:val>
                                        </p:tav>
                                      </p:tavLst>
                                    </p:anim>
                                    <p:anim calcmode="lin" valueType="num">
                                      <p:cBhvr>
                                        <p:cTn id="41" dur="500" fill="hold"/>
                                        <p:tgtEl>
                                          <p:spTgt spid="4">
                                            <p:graphicEl>
                                              <a:dgm id="{CC530375-9192-4B38-897B-61AF677F04A2}"/>
                                            </p:graphicEl>
                                          </p:spTgt>
                                        </p:tgtEl>
                                        <p:attrNameLst>
                                          <p:attrName>ppt_h</p:attrName>
                                        </p:attrNameLst>
                                      </p:cBhvr>
                                      <p:tavLst>
                                        <p:tav tm="0">
                                          <p:val>
                                            <p:fltVal val="0"/>
                                          </p:val>
                                        </p:tav>
                                        <p:tav tm="100000">
                                          <p:val>
                                            <p:strVal val="#ppt_h"/>
                                          </p:val>
                                        </p:tav>
                                      </p:tavLst>
                                    </p:anim>
                                    <p:animEffect transition="in" filter="fade">
                                      <p:cBhvr>
                                        <p:cTn id="42" dur="500"/>
                                        <p:tgtEl>
                                          <p:spTgt spid="4">
                                            <p:graphicEl>
                                              <a:dgm id="{CC530375-9192-4B38-897B-61AF677F04A2}"/>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4">
                                            <p:graphicEl>
                                              <a:dgm id="{EF1E289D-C449-43CF-A02B-31F86947CE06}"/>
                                            </p:graphicEl>
                                          </p:spTgt>
                                        </p:tgtEl>
                                        <p:attrNameLst>
                                          <p:attrName>style.visibility</p:attrName>
                                        </p:attrNameLst>
                                      </p:cBhvr>
                                      <p:to>
                                        <p:strVal val="visible"/>
                                      </p:to>
                                    </p:set>
                                    <p:anim calcmode="lin" valueType="num">
                                      <p:cBhvr>
                                        <p:cTn id="47" dur="500" fill="hold"/>
                                        <p:tgtEl>
                                          <p:spTgt spid="4">
                                            <p:graphicEl>
                                              <a:dgm id="{EF1E289D-C449-43CF-A02B-31F86947CE06}"/>
                                            </p:graphicEl>
                                          </p:spTgt>
                                        </p:tgtEl>
                                        <p:attrNameLst>
                                          <p:attrName>ppt_w</p:attrName>
                                        </p:attrNameLst>
                                      </p:cBhvr>
                                      <p:tavLst>
                                        <p:tav tm="0">
                                          <p:val>
                                            <p:fltVal val="0"/>
                                          </p:val>
                                        </p:tav>
                                        <p:tav tm="100000">
                                          <p:val>
                                            <p:strVal val="#ppt_w"/>
                                          </p:val>
                                        </p:tav>
                                      </p:tavLst>
                                    </p:anim>
                                    <p:anim calcmode="lin" valueType="num">
                                      <p:cBhvr>
                                        <p:cTn id="48" dur="500" fill="hold"/>
                                        <p:tgtEl>
                                          <p:spTgt spid="4">
                                            <p:graphicEl>
                                              <a:dgm id="{EF1E289D-C449-43CF-A02B-31F86947CE06}"/>
                                            </p:graphicEl>
                                          </p:spTgt>
                                        </p:tgtEl>
                                        <p:attrNameLst>
                                          <p:attrName>ppt_h</p:attrName>
                                        </p:attrNameLst>
                                      </p:cBhvr>
                                      <p:tavLst>
                                        <p:tav tm="0">
                                          <p:val>
                                            <p:fltVal val="0"/>
                                          </p:val>
                                        </p:tav>
                                        <p:tav tm="100000">
                                          <p:val>
                                            <p:strVal val="#ppt_h"/>
                                          </p:val>
                                        </p:tav>
                                      </p:tavLst>
                                    </p:anim>
                                    <p:animEffect transition="in" filter="fade">
                                      <p:cBhvr>
                                        <p:cTn id="49" dur="500"/>
                                        <p:tgtEl>
                                          <p:spTgt spid="4">
                                            <p:graphicEl>
                                              <a:dgm id="{EF1E289D-C449-43CF-A02B-31F86947CE06}"/>
                                            </p:graphicEl>
                                          </p:spTgt>
                                        </p:tgtEl>
                                      </p:cBhvr>
                                    </p:animEffect>
                                  </p:childTnLst>
                                </p:cTn>
                              </p:par>
                            </p:childTnLst>
                          </p:cTn>
                        </p:par>
                      </p:childTnLst>
                    </p:cTn>
                  </p:par>
                  <p:par>
                    <p:cTn id="50" fill="hold">
                      <p:stCondLst>
                        <p:cond delay="indefinite"/>
                      </p:stCondLst>
                      <p:childTnLst>
                        <p:par>
                          <p:cTn id="51" fill="hold">
                            <p:stCondLst>
                              <p:cond delay="0"/>
                            </p:stCondLst>
                            <p:childTnLst>
                              <p:par>
                                <p:cTn id="52" presetID="53" presetClass="entr" presetSubtype="16" fill="hold" grpId="0" nodeType="clickEffect">
                                  <p:stCondLst>
                                    <p:cond delay="0"/>
                                  </p:stCondLst>
                                  <p:childTnLst>
                                    <p:set>
                                      <p:cBhvr>
                                        <p:cTn id="53" dur="1" fill="hold">
                                          <p:stCondLst>
                                            <p:cond delay="0"/>
                                          </p:stCondLst>
                                        </p:cTn>
                                        <p:tgtEl>
                                          <p:spTgt spid="4">
                                            <p:graphicEl>
                                              <a:dgm id="{5F1427F5-C8DA-411C-9A1A-481DA19249F5}"/>
                                            </p:graphicEl>
                                          </p:spTgt>
                                        </p:tgtEl>
                                        <p:attrNameLst>
                                          <p:attrName>style.visibility</p:attrName>
                                        </p:attrNameLst>
                                      </p:cBhvr>
                                      <p:to>
                                        <p:strVal val="visible"/>
                                      </p:to>
                                    </p:set>
                                    <p:anim calcmode="lin" valueType="num">
                                      <p:cBhvr>
                                        <p:cTn id="54" dur="500" fill="hold"/>
                                        <p:tgtEl>
                                          <p:spTgt spid="4">
                                            <p:graphicEl>
                                              <a:dgm id="{5F1427F5-C8DA-411C-9A1A-481DA19249F5}"/>
                                            </p:graphicEl>
                                          </p:spTgt>
                                        </p:tgtEl>
                                        <p:attrNameLst>
                                          <p:attrName>ppt_w</p:attrName>
                                        </p:attrNameLst>
                                      </p:cBhvr>
                                      <p:tavLst>
                                        <p:tav tm="0">
                                          <p:val>
                                            <p:fltVal val="0"/>
                                          </p:val>
                                        </p:tav>
                                        <p:tav tm="100000">
                                          <p:val>
                                            <p:strVal val="#ppt_w"/>
                                          </p:val>
                                        </p:tav>
                                      </p:tavLst>
                                    </p:anim>
                                    <p:anim calcmode="lin" valueType="num">
                                      <p:cBhvr>
                                        <p:cTn id="55" dur="500" fill="hold"/>
                                        <p:tgtEl>
                                          <p:spTgt spid="4">
                                            <p:graphicEl>
                                              <a:dgm id="{5F1427F5-C8DA-411C-9A1A-481DA19249F5}"/>
                                            </p:graphicEl>
                                          </p:spTgt>
                                        </p:tgtEl>
                                        <p:attrNameLst>
                                          <p:attrName>ppt_h</p:attrName>
                                        </p:attrNameLst>
                                      </p:cBhvr>
                                      <p:tavLst>
                                        <p:tav tm="0">
                                          <p:val>
                                            <p:fltVal val="0"/>
                                          </p:val>
                                        </p:tav>
                                        <p:tav tm="100000">
                                          <p:val>
                                            <p:strVal val="#ppt_h"/>
                                          </p:val>
                                        </p:tav>
                                      </p:tavLst>
                                    </p:anim>
                                    <p:animEffect transition="in" filter="fade">
                                      <p:cBhvr>
                                        <p:cTn id="56" dur="500"/>
                                        <p:tgtEl>
                                          <p:spTgt spid="4">
                                            <p:graphicEl>
                                              <a:dgm id="{5F1427F5-C8DA-411C-9A1A-481DA19249F5}"/>
                                            </p:graphicEl>
                                          </p:spTgt>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4">
                                            <p:graphicEl>
                                              <a:dgm id="{3212A7BD-9801-4DFA-9993-F0D64385A53E}"/>
                                            </p:graphicEl>
                                          </p:spTgt>
                                        </p:tgtEl>
                                        <p:attrNameLst>
                                          <p:attrName>style.visibility</p:attrName>
                                        </p:attrNameLst>
                                      </p:cBhvr>
                                      <p:to>
                                        <p:strVal val="visible"/>
                                      </p:to>
                                    </p:set>
                                    <p:anim calcmode="lin" valueType="num">
                                      <p:cBhvr>
                                        <p:cTn id="61" dur="500" fill="hold"/>
                                        <p:tgtEl>
                                          <p:spTgt spid="4">
                                            <p:graphicEl>
                                              <a:dgm id="{3212A7BD-9801-4DFA-9993-F0D64385A53E}"/>
                                            </p:graphicEl>
                                          </p:spTgt>
                                        </p:tgtEl>
                                        <p:attrNameLst>
                                          <p:attrName>ppt_w</p:attrName>
                                        </p:attrNameLst>
                                      </p:cBhvr>
                                      <p:tavLst>
                                        <p:tav tm="0">
                                          <p:val>
                                            <p:fltVal val="0"/>
                                          </p:val>
                                        </p:tav>
                                        <p:tav tm="100000">
                                          <p:val>
                                            <p:strVal val="#ppt_w"/>
                                          </p:val>
                                        </p:tav>
                                      </p:tavLst>
                                    </p:anim>
                                    <p:anim calcmode="lin" valueType="num">
                                      <p:cBhvr>
                                        <p:cTn id="62" dur="500" fill="hold"/>
                                        <p:tgtEl>
                                          <p:spTgt spid="4">
                                            <p:graphicEl>
                                              <a:dgm id="{3212A7BD-9801-4DFA-9993-F0D64385A53E}"/>
                                            </p:graphicEl>
                                          </p:spTgt>
                                        </p:tgtEl>
                                        <p:attrNameLst>
                                          <p:attrName>ppt_h</p:attrName>
                                        </p:attrNameLst>
                                      </p:cBhvr>
                                      <p:tavLst>
                                        <p:tav tm="0">
                                          <p:val>
                                            <p:fltVal val="0"/>
                                          </p:val>
                                        </p:tav>
                                        <p:tav tm="100000">
                                          <p:val>
                                            <p:strVal val="#ppt_h"/>
                                          </p:val>
                                        </p:tav>
                                      </p:tavLst>
                                    </p:anim>
                                    <p:animEffect transition="in" filter="fade">
                                      <p:cBhvr>
                                        <p:cTn id="63" dur="500"/>
                                        <p:tgtEl>
                                          <p:spTgt spid="4">
                                            <p:graphicEl>
                                              <a:dgm id="{3212A7BD-9801-4DFA-9993-F0D64385A53E}"/>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53" presetClass="entr" presetSubtype="16" fill="hold" grpId="0" nodeType="clickEffect">
                                  <p:stCondLst>
                                    <p:cond delay="0"/>
                                  </p:stCondLst>
                                  <p:childTnLst>
                                    <p:set>
                                      <p:cBhvr>
                                        <p:cTn id="67" dur="1" fill="hold">
                                          <p:stCondLst>
                                            <p:cond delay="0"/>
                                          </p:stCondLst>
                                        </p:cTn>
                                        <p:tgtEl>
                                          <p:spTgt spid="4">
                                            <p:graphicEl>
                                              <a:dgm id="{C0D6A60D-41D8-40F3-804B-784429334A96}"/>
                                            </p:graphicEl>
                                          </p:spTgt>
                                        </p:tgtEl>
                                        <p:attrNameLst>
                                          <p:attrName>style.visibility</p:attrName>
                                        </p:attrNameLst>
                                      </p:cBhvr>
                                      <p:to>
                                        <p:strVal val="visible"/>
                                      </p:to>
                                    </p:set>
                                    <p:anim calcmode="lin" valueType="num">
                                      <p:cBhvr>
                                        <p:cTn id="68" dur="500" fill="hold"/>
                                        <p:tgtEl>
                                          <p:spTgt spid="4">
                                            <p:graphicEl>
                                              <a:dgm id="{C0D6A60D-41D8-40F3-804B-784429334A96}"/>
                                            </p:graphicEl>
                                          </p:spTgt>
                                        </p:tgtEl>
                                        <p:attrNameLst>
                                          <p:attrName>ppt_w</p:attrName>
                                        </p:attrNameLst>
                                      </p:cBhvr>
                                      <p:tavLst>
                                        <p:tav tm="0">
                                          <p:val>
                                            <p:fltVal val="0"/>
                                          </p:val>
                                        </p:tav>
                                        <p:tav tm="100000">
                                          <p:val>
                                            <p:strVal val="#ppt_w"/>
                                          </p:val>
                                        </p:tav>
                                      </p:tavLst>
                                    </p:anim>
                                    <p:anim calcmode="lin" valueType="num">
                                      <p:cBhvr>
                                        <p:cTn id="69" dur="500" fill="hold"/>
                                        <p:tgtEl>
                                          <p:spTgt spid="4">
                                            <p:graphicEl>
                                              <a:dgm id="{C0D6A60D-41D8-40F3-804B-784429334A96}"/>
                                            </p:graphicEl>
                                          </p:spTgt>
                                        </p:tgtEl>
                                        <p:attrNameLst>
                                          <p:attrName>ppt_h</p:attrName>
                                        </p:attrNameLst>
                                      </p:cBhvr>
                                      <p:tavLst>
                                        <p:tav tm="0">
                                          <p:val>
                                            <p:fltVal val="0"/>
                                          </p:val>
                                        </p:tav>
                                        <p:tav tm="100000">
                                          <p:val>
                                            <p:strVal val="#ppt_h"/>
                                          </p:val>
                                        </p:tav>
                                      </p:tavLst>
                                    </p:anim>
                                    <p:animEffect transition="in" filter="fade">
                                      <p:cBhvr>
                                        <p:cTn id="70" dur="500"/>
                                        <p:tgtEl>
                                          <p:spTgt spid="4">
                                            <p:graphicEl>
                                              <a:dgm id="{C0D6A60D-41D8-40F3-804B-784429334A96}"/>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838"/>
            <a:ext cx="2555775" cy="4601183"/>
          </a:xfrm>
        </p:spPr>
        <p:txBody>
          <a:bodyPr/>
          <a:lstStyle/>
          <a:p>
            <a:r>
              <a:rPr lang="ru-RU" dirty="0" smtClean="0"/>
              <a:t>Прекращение право-способности</a:t>
            </a:r>
            <a:endParaRPr lang="ru-RU" dirty="0"/>
          </a:p>
        </p:txBody>
      </p:sp>
      <p:sp>
        <p:nvSpPr>
          <p:cNvPr id="3" name="Объект 2"/>
          <p:cNvSpPr>
            <a:spLocks noGrp="1"/>
          </p:cNvSpPr>
          <p:nvPr>
            <p:ph idx="1"/>
          </p:nvPr>
        </p:nvSpPr>
        <p:spPr/>
        <p:txBody>
          <a:bodyPr/>
          <a:lstStyle/>
          <a:p>
            <a:pPr fontAlgn="auto">
              <a:spcAft>
                <a:spcPts val="0"/>
              </a:spcAft>
              <a:defRPr/>
            </a:pPr>
            <a:r>
              <a:rPr lang="ru-RU" sz="1800" b="1" dirty="0">
                <a:solidFill>
                  <a:schemeClr val="accent1"/>
                </a:solidFill>
              </a:rPr>
              <a:t>Гражданский кодекс Республики Беларусь </a:t>
            </a:r>
          </a:p>
          <a:p>
            <a:pPr marL="0" indent="0" fontAlgn="auto">
              <a:spcAft>
                <a:spcPts val="0"/>
              </a:spcAft>
              <a:buNone/>
              <a:defRPr/>
            </a:pPr>
            <a:r>
              <a:rPr lang="ru-RU" sz="1800" dirty="0">
                <a:solidFill>
                  <a:schemeClr val="tx1">
                    <a:lumMod val="75000"/>
                    <a:lumOff val="25000"/>
                  </a:schemeClr>
                </a:solidFill>
              </a:rPr>
              <a:t>Статья 16. Правоспособность граждан</a:t>
            </a:r>
          </a:p>
          <a:p>
            <a:pPr marL="0" indent="0" fontAlgn="auto">
              <a:spcAft>
                <a:spcPts val="0"/>
              </a:spcAft>
              <a:buNone/>
              <a:defRPr/>
            </a:pPr>
            <a:r>
              <a:rPr lang="ru-RU" sz="1800" dirty="0">
                <a:solidFill>
                  <a:schemeClr val="tx1">
                    <a:lumMod val="75000"/>
                    <a:lumOff val="25000"/>
                  </a:schemeClr>
                </a:solidFill>
              </a:rPr>
              <a:t>2. Правоспособность гражданина </a:t>
            </a:r>
            <a:r>
              <a:rPr lang="en-US" sz="1800" dirty="0" smtClean="0">
                <a:solidFill>
                  <a:schemeClr val="tx1">
                    <a:lumMod val="75000"/>
                    <a:lumOff val="25000"/>
                  </a:schemeClr>
                </a:solidFill>
              </a:rPr>
              <a:t>[</a:t>
            </a:r>
            <a:r>
              <a:rPr lang="ru-RU" sz="1800" dirty="0" smtClean="0">
                <a:solidFill>
                  <a:schemeClr val="tx1">
                    <a:lumMod val="75000"/>
                    <a:lumOff val="25000"/>
                  </a:schemeClr>
                </a:solidFill>
              </a:rPr>
              <a:t>…</a:t>
            </a:r>
            <a:r>
              <a:rPr lang="en-US" sz="1800" dirty="0">
                <a:solidFill>
                  <a:schemeClr val="tx1">
                    <a:lumMod val="75000"/>
                    <a:lumOff val="25000"/>
                  </a:schemeClr>
                </a:solidFill>
              </a:rPr>
              <a:t>]</a:t>
            </a:r>
            <a:r>
              <a:rPr lang="ru-RU" sz="1800" dirty="0" smtClean="0">
                <a:solidFill>
                  <a:schemeClr val="tx1">
                    <a:lumMod val="75000"/>
                    <a:lumOff val="25000"/>
                  </a:schemeClr>
                </a:solidFill>
              </a:rPr>
              <a:t> </a:t>
            </a:r>
            <a:r>
              <a:rPr lang="ru-RU" sz="1800" u="sng" dirty="0" smtClean="0">
                <a:solidFill>
                  <a:schemeClr val="tx1">
                    <a:lumMod val="75000"/>
                    <a:lumOff val="25000"/>
                  </a:schemeClr>
                </a:solidFill>
              </a:rPr>
              <a:t>прекращается </a:t>
            </a:r>
            <a:r>
              <a:rPr lang="ru-RU" sz="1800" u="sng" dirty="0">
                <a:solidFill>
                  <a:schemeClr val="tx1">
                    <a:lumMod val="75000"/>
                    <a:lumOff val="25000"/>
                  </a:schemeClr>
                </a:solidFill>
              </a:rPr>
              <a:t>его смертью.</a:t>
            </a:r>
          </a:p>
          <a:p>
            <a:endParaRPr lang="ru-RU" dirty="0"/>
          </a:p>
        </p:txBody>
      </p:sp>
    </p:spTree>
    <p:extLst>
      <p:ext uri="{BB962C8B-B14F-4D97-AF65-F5344CB8AC3E}">
        <p14:creationId xmlns:p14="http://schemas.microsoft.com/office/powerpoint/2010/main" val="21990311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575714259"/>
              </p:ext>
            </p:extLst>
          </p:nvPr>
        </p:nvGraphicFramePr>
        <p:xfrm>
          <a:off x="2699792" y="1412776"/>
          <a:ext cx="6048672" cy="3847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Прямоугольник 2"/>
          <p:cNvSpPr/>
          <p:nvPr/>
        </p:nvSpPr>
        <p:spPr>
          <a:xfrm>
            <a:off x="35496" y="2852936"/>
            <a:ext cx="2592288" cy="1384995"/>
          </a:xfrm>
          <a:prstGeom prst="rect">
            <a:avLst/>
          </a:prstGeom>
        </p:spPr>
        <p:txBody>
          <a:bodyPr wrap="square">
            <a:spAutoFit/>
          </a:bodyPr>
          <a:lstStyle/>
          <a:p>
            <a:r>
              <a:rPr lang="ru-RU" sz="2800" dirty="0" smtClean="0">
                <a:solidFill>
                  <a:schemeClr val="bg1"/>
                </a:solidFill>
                <a:latin typeface="+mj-lt"/>
              </a:rPr>
              <a:t>Прекращение право-способности</a:t>
            </a:r>
            <a:endParaRPr lang="ru-RU" sz="2800" dirty="0">
              <a:solidFill>
                <a:schemeClr val="bg1"/>
              </a:solidFill>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graphicEl>
                                              <a:dgm id="{1A608C7B-0548-4D75-B9D3-1697650D4E26}"/>
                                            </p:graphicEl>
                                          </p:spTgt>
                                        </p:tgtEl>
                                        <p:attrNameLst>
                                          <p:attrName>style.visibility</p:attrName>
                                        </p:attrNameLst>
                                      </p:cBhvr>
                                      <p:to>
                                        <p:strVal val="visible"/>
                                      </p:to>
                                    </p:set>
                                    <p:anim calcmode="lin" valueType="num">
                                      <p:cBhvr additive="base">
                                        <p:cTn id="7" dur="500" fill="hold"/>
                                        <p:tgtEl>
                                          <p:spTgt spid="2">
                                            <p:graphicEl>
                                              <a:dgm id="{1A608C7B-0548-4D75-B9D3-1697650D4E26}"/>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graphicEl>
                                              <a:dgm id="{1A608C7B-0548-4D75-B9D3-1697650D4E26}"/>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graphicEl>
                                              <a:dgm id="{D447A69C-DFB5-431C-89F4-29810ED5DBD4}"/>
                                            </p:graphicEl>
                                          </p:spTgt>
                                        </p:tgtEl>
                                        <p:attrNameLst>
                                          <p:attrName>style.visibility</p:attrName>
                                        </p:attrNameLst>
                                      </p:cBhvr>
                                      <p:to>
                                        <p:strVal val="visible"/>
                                      </p:to>
                                    </p:set>
                                    <p:anim calcmode="lin" valueType="num">
                                      <p:cBhvr additive="base">
                                        <p:cTn id="11" dur="500" fill="hold"/>
                                        <p:tgtEl>
                                          <p:spTgt spid="2">
                                            <p:graphicEl>
                                              <a:dgm id="{D447A69C-DFB5-431C-89F4-29810ED5DBD4}"/>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graphicEl>
                                              <a:dgm id="{D447A69C-DFB5-431C-89F4-29810ED5DBD4}"/>
                                            </p:graphic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graphicEl>
                                              <a:dgm id="{D7DF84A8-88F2-4301-9581-D8D74BC3DC67}"/>
                                            </p:graphicEl>
                                          </p:spTgt>
                                        </p:tgtEl>
                                        <p:attrNameLst>
                                          <p:attrName>style.visibility</p:attrName>
                                        </p:attrNameLst>
                                      </p:cBhvr>
                                      <p:to>
                                        <p:strVal val="visible"/>
                                      </p:to>
                                    </p:set>
                                    <p:anim calcmode="lin" valueType="num">
                                      <p:cBhvr additive="base">
                                        <p:cTn id="15" dur="500" fill="hold"/>
                                        <p:tgtEl>
                                          <p:spTgt spid="2">
                                            <p:graphicEl>
                                              <a:dgm id="{D7DF84A8-88F2-4301-9581-D8D74BC3DC67}"/>
                                            </p:graphic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graphicEl>
                                              <a:dgm id="{D7DF84A8-88F2-4301-9581-D8D74BC3DC67}"/>
                                            </p:graphic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graphicEl>
                                              <a:dgm id="{854E4D24-B7DE-4B9F-BC34-57E64B240404}"/>
                                            </p:graphicEl>
                                          </p:spTgt>
                                        </p:tgtEl>
                                        <p:attrNameLst>
                                          <p:attrName>style.visibility</p:attrName>
                                        </p:attrNameLst>
                                      </p:cBhvr>
                                      <p:to>
                                        <p:strVal val="visible"/>
                                      </p:to>
                                    </p:set>
                                    <p:anim calcmode="lin" valueType="num">
                                      <p:cBhvr additive="base">
                                        <p:cTn id="19" dur="500" fill="hold"/>
                                        <p:tgtEl>
                                          <p:spTgt spid="2">
                                            <p:graphicEl>
                                              <a:dgm id="{854E4D24-B7DE-4B9F-BC34-57E64B240404}"/>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graphicEl>
                                              <a:dgm id="{854E4D24-B7DE-4B9F-BC34-57E64B240404}"/>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graphicEl>
                                              <a:dgm id="{D8E481A4-1E22-4540-9BBA-BFF79E91E1C6}"/>
                                            </p:graphicEl>
                                          </p:spTgt>
                                        </p:tgtEl>
                                        <p:attrNameLst>
                                          <p:attrName>style.visibility</p:attrName>
                                        </p:attrNameLst>
                                      </p:cBhvr>
                                      <p:to>
                                        <p:strVal val="visible"/>
                                      </p:to>
                                    </p:set>
                                    <p:anim calcmode="lin" valueType="num">
                                      <p:cBhvr additive="base">
                                        <p:cTn id="23" dur="500" fill="hold"/>
                                        <p:tgtEl>
                                          <p:spTgt spid="2">
                                            <p:graphicEl>
                                              <a:dgm id="{D8E481A4-1E22-4540-9BBA-BFF79E91E1C6}"/>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graphicEl>
                                              <a:dgm id="{D8E481A4-1E22-4540-9BBA-BFF79E91E1C6}"/>
                                            </p:graphic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graphicEl>
                                              <a:dgm id="{640EE96B-AE7B-463F-AD2E-1A9EBE609AEB}"/>
                                            </p:graphicEl>
                                          </p:spTgt>
                                        </p:tgtEl>
                                        <p:attrNameLst>
                                          <p:attrName>style.visibility</p:attrName>
                                        </p:attrNameLst>
                                      </p:cBhvr>
                                      <p:to>
                                        <p:strVal val="visible"/>
                                      </p:to>
                                    </p:set>
                                    <p:anim calcmode="lin" valueType="num">
                                      <p:cBhvr additive="base">
                                        <p:cTn id="27" dur="500" fill="hold"/>
                                        <p:tgtEl>
                                          <p:spTgt spid="2">
                                            <p:graphicEl>
                                              <a:dgm id="{640EE96B-AE7B-463F-AD2E-1A9EBE609AEB}"/>
                                            </p:graphic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graphicEl>
                                              <a:dgm id="{640EE96B-AE7B-463F-AD2E-1A9EBE609AE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p:bldSub>
      </p:bldGraphic>
    </p:bld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838"/>
            <a:ext cx="2483767" cy="4601183"/>
          </a:xfrm>
        </p:spPr>
        <p:txBody>
          <a:bodyPr/>
          <a:lstStyle/>
          <a:p>
            <a:r>
              <a:rPr lang="be-BY" dirty="0" smtClean="0"/>
              <a:t>Прекра</a:t>
            </a:r>
            <a:r>
              <a:rPr lang="ru-RU" dirty="0" err="1" smtClean="0"/>
              <a:t>щение</a:t>
            </a:r>
            <a:r>
              <a:rPr lang="ru-RU" dirty="0" smtClean="0"/>
              <a:t> право-способности</a:t>
            </a:r>
            <a:endParaRPr lang="ru-RU" dirty="0"/>
          </a:p>
        </p:txBody>
      </p:sp>
      <p:sp>
        <p:nvSpPr>
          <p:cNvPr id="3" name="Объект 2"/>
          <p:cNvSpPr>
            <a:spLocks noGrp="1"/>
          </p:cNvSpPr>
          <p:nvPr>
            <p:ph idx="1"/>
          </p:nvPr>
        </p:nvSpPr>
        <p:spPr>
          <a:xfrm>
            <a:off x="2901950" y="864108"/>
            <a:ext cx="5774505" cy="5120640"/>
          </a:xfrm>
        </p:spPr>
        <p:txBody>
          <a:bodyPr>
            <a:normAutofit/>
          </a:bodyPr>
          <a:lstStyle/>
          <a:p>
            <a:r>
              <a:rPr lang="ru-RU" sz="2000" dirty="0" smtClean="0">
                <a:solidFill>
                  <a:schemeClr val="tx1">
                    <a:lumMod val="75000"/>
                    <a:lumOff val="25000"/>
                  </a:schemeClr>
                </a:solidFill>
              </a:rPr>
              <a:t>Прекращается правоспособность смертью лица, однако римское частное право признавало, что личность может прекратиться не только со смертью физического лица, но и тогда, когда государство отнимает у человека личность, перестает признавать за ним возможность иметь волю. Данный подход позволил римским юристам разработать несколько положительных норм: правила объявления лица умершим; правила о продолжении жизни; учение о </a:t>
            </a:r>
            <a:r>
              <a:rPr lang="ru-RU" sz="2000" dirty="0" err="1" smtClean="0">
                <a:solidFill>
                  <a:schemeClr val="tx1">
                    <a:lumMod val="75000"/>
                    <a:lumOff val="25000"/>
                  </a:schemeClr>
                </a:solidFill>
              </a:rPr>
              <a:t>комориентах</a:t>
            </a:r>
            <a:r>
              <a:rPr lang="ru-RU" sz="2000" dirty="0" smtClean="0">
                <a:solidFill>
                  <a:schemeClr val="tx1">
                    <a:lumMod val="75000"/>
                    <a:lumOff val="25000"/>
                  </a:schemeClr>
                </a:solidFill>
              </a:rPr>
              <a:t>.</a:t>
            </a:r>
            <a:endParaRPr lang="ru-RU" sz="2000" dirty="0">
              <a:solidFill>
                <a:schemeClr val="tx1">
                  <a:lumMod val="75000"/>
                  <a:lumOff val="25000"/>
                </a:schemeClr>
              </a:solidFill>
            </a:endParaRPr>
          </a:p>
        </p:txBody>
      </p:sp>
    </p:spTree>
    <p:extLst>
      <p:ext uri="{BB962C8B-B14F-4D97-AF65-F5344CB8AC3E}">
        <p14:creationId xmlns:p14="http://schemas.microsoft.com/office/powerpoint/2010/main" val="41281018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689" y="1123839"/>
            <a:ext cx="2210612" cy="1585082"/>
          </a:xfrm>
        </p:spPr>
        <p:txBody>
          <a:bodyPr/>
          <a:lstStyle/>
          <a:p>
            <a:r>
              <a:rPr lang="ru-RU" sz="2800" dirty="0" smtClean="0"/>
              <a:t>Всякое право установлено ради людей</a:t>
            </a:r>
            <a:endParaRPr lang="ru-RU" sz="2800" dirty="0"/>
          </a:p>
        </p:txBody>
      </p:sp>
      <p:sp>
        <p:nvSpPr>
          <p:cNvPr id="3" name="Объект 2"/>
          <p:cNvSpPr>
            <a:spLocks noGrp="1"/>
          </p:cNvSpPr>
          <p:nvPr>
            <p:ph idx="1"/>
          </p:nvPr>
        </p:nvSpPr>
        <p:spPr>
          <a:xfrm>
            <a:off x="2843808" y="1412776"/>
            <a:ext cx="5486400" cy="4312245"/>
          </a:xfrm>
        </p:spPr>
        <p:txBody>
          <a:bodyPr>
            <a:normAutofit/>
          </a:bodyPr>
          <a:lstStyle/>
          <a:p>
            <a:pPr lvl="0"/>
            <a:r>
              <a:rPr lang="en-US" sz="4000" b="1" i="1" dirty="0" err="1"/>
              <a:t>Omne</a:t>
            </a:r>
            <a:r>
              <a:rPr lang="en-US" sz="4000" b="1" i="1" dirty="0"/>
              <a:t> jus </a:t>
            </a:r>
            <a:r>
              <a:rPr lang="en-US" sz="4000" b="1" i="1" dirty="0" err="1"/>
              <a:t>hominum</a:t>
            </a:r>
            <a:r>
              <a:rPr lang="en-US" sz="4000" b="1" i="1" dirty="0"/>
              <a:t> </a:t>
            </a:r>
            <a:r>
              <a:rPr lang="en-US" sz="4000" b="1" i="1" dirty="0" err="1"/>
              <a:t>causa</a:t>
            </a:r>
            <a:r>
              <a:rPr lang="en-US" sz="4000" b="1" i="1" dirty="0"/>
              <a:t> </a:t>
            </a:r>
            <a:r>
              <a:rPr lang="en-US" sz="4000" b="1" i="1" dirty="0" err="1"/>
              <a:t>constitutum</a:t>
            </a:r>
            <a:r>
              <a:rPr lang="en-US" sz="4000" b="1" i="1" dirty="0"/>
              <a:t> </a:t>
            </a:r>
            <a:r>
              <a:rPr lang="en-US" sz="4000" b="1" i="1" dirty="0" err="1"/>
              <a:t>est</a:t>
            </a:r>
            <a:r>
              <a:rPr lang="en-US" sz="4000" b="1" i="1" dirty="0"/>
              <a:t> </a:t>
            </a:r>
            <a:endParaRPr lang="en-US" sz="4000" b="1" i="1" dirty="0" smtClean="0"/>
          </a:p>
          <a:p>
            <a:pPr marL="0" lvl="0" indent="0">
              <a:buNone/>
            </a:pPr>
            <a:endParaRPr lang="ru-RU" sz="4000" dirty="0"/>
          </a:p>
        </p:txBody>
      </p:sp>
    </p:spTree>
    <p:extLst>
      <p:ext uri="{BB962C8B-B14F-4D97-AF65-F5344CB8AC3E}">
        <p14:creationId xmlns:p14="http://schemas.microsoft.com/office/powerpoint/2010/main" val="16134022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smtClean="0"/>
              <a:t>Аналогии</a:t>
            </a:r>
            <a:endParaRPr lang="ru-RU" dirty="0"/>
          </a:p>
        </p:txBody>
      </p:sp>
      <p:sp>
        <p:nvSpPr>
          <p:cNvPr id="3" name="Объект 2"/>
          <p:cNvSpPr>
            <a:spLocks noGrp="1"/>
          </p:cNvSpPr>
          <p:nvPr>
            <p:ph idx="1"/>
          </p:nvPr>
        </p:nvSpPr>
        <p:spPr>
          <a:xfrm>
            <a:off x="2699791" y="188640"/>
            <a:ext cx="6048921" cy="6552728"/>
          </a:xfrm>
        </p:spPr>
        <p:txBody>
          <a:bodyPr rtlCol="0">
            <a:normAutofit lnSpcReduction="10000"/>
          </a:bodyPr>
          <a:lstStyle/>
          <a:p>
            <a:pPr fontAlgn="auto">
              <a:spcAft>
                <a:spcPts val="0"/>
              </a:spcAft>
              <a:defRPr/>
            </a:pPr>
            <a:r>
              <a:rPr lang="ru-RU" b="1" dirty="0" smtClean="0"/>
              <a:t>Гражданский кодекс Республики Беларусь</a:t>
            </a:r>
          </a:p>
          <a:p>
            <a:pPr marL="0" indent="0" fontAlgn="auto">
              <a:spcAft>
                <a:spcPts val="0"/>
              </a:spcAft>
              <a:buNone/>
              <a:defRPr/>
            </a:pPr>
            <a:r>
              <a:rPr lang="ru-RU" dirty="0" smtClean="0"/>
              <a:t>Статья </a:t>
            </a:r>
            <a:r>
              <a:rPr lang="ru-RU" dirty="0"/>
              <a:t>41. Объявление гражданина умершим</a:t>
            </a:r>
          </a:p>
          <a:p>
            <a:pPr marL="0" indent="0" fontAlgn="auto">
              <a:spcAft>
                <a:spcPts val="0"/>
              </a:spcAft>
              <a:buNone/>
              <a:defRPr/>
            </a:pPr>
            <a:r>
              <a:rPr lang="ru-RU" b="0" dirty="0"/>
              <a:t>1. Гражданин может быть объявлен судом умершим, если по месту его жительства нет сведений о месте его пребывания в течение трех лет, а если он пропал без вести при обстоятельствах, угрожавших смертью или дающих основание предполагать его гибель от определенного несчастного случая, – в течение шести месяцев.</a:t>
            </a:r>
          </a:p>
          <a:p>
            <a:pPr marL="0" indent="0" fontAlgn="auto">
              <a:spcAft>
                <a:spcPts val="0"/>
              </a:spcAft>
              <a:buNone/>
              <a:defRPr/>
            </a:pPr>
            <a:r>
              <a:rPr lang="ru-RU" b="0" dirty="0"/>
              <a:t>2. Военнослужащий или иной гражданин, пропавший без вести в связи с военными действиями, может быть объявлен судом умершим не ранее чем по истечении двух лет со дня окончания военных действий.</a:t>
            </a:r>
          </a:p>
          <a:p>
            <a:pPr marL="0" indent="0" fontAlgn="auto">
              <a:spcAft>
                <a:spcPts val="0"/>
              </a:spcAft>
              <a:buNone/>
              <a:defRPr/>
            </a:pPr>
            <a:r>
              <a:rPr lang="ru-RU" b="0" dirty="0"/>
              <a:t>3. Днем смерти гражданина, объявленного умершим, считается день вступления в законную силу решения суда об объявлении его умершим. В случае объявления умершим гражданина, пропавшего без вести при обстоятельствах, угрожавших смертью или дающих основание предполагать его гибель от определенного несчастного случая, суд может признать днем смерти этого гражданина день его предполагаемой гибели.</a:t>
            </a:r>
          </a:p>
          <a:p>
            <a:pPr marL="0" indent="0" fontAlgn="auto">
              <a:spcAft>
                <a:spcPts val="0"/>
              </a:spcAft>
              <a:buNone/>
              <a:defRPr/>
            </a:pPr>
            <a:r>
              <a:rPr lang="ru-RU" b="0" dirty="0"/>
              <a:t>4. Объявление гражданина умершим влечет в отношении прав и обязанностей такого гражданина те же последствия, которые повлекла бы его смерть</a:t>
            </a:r>
            <a:r>
              <a:rPr lang="ru-RU" b="0" dirty="0" smtClean="0"/>
              <a:t>.</a:t>
            </a: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err="1" smtClean="0"/>
              <a:t>Комориенты</a:t>
            </a:r>
            <a:r>
              <a:rPr lang="ru-RU" dirty="0"/>
              <a:t> </a:t>
            </a:r>
          </a:p>
        </p:txBody>
      </p:sp>
      <p:sp>
        <p:nvSpPr>
          <p:cNvPr id="23555" name="Объект 2"/>
          <p:cNvSpPr>
            <a:spLocks noGrp="1"/>
          </p:cNvSpPr>
          <p:nvPr>
            <p:ph idx="1"/>
          </p:nvPr>
        </p:nvSpPr>
        <p:spPr/>
        <p:txBody>
          <a:bodyPr>
            <a:normAutofit/>
          </a:bodyPr>
          <a:lstStyle/>
          <a:p>
            <a:r>
              <a:rPr lang="ru-RU" b="0" dirty="0" err="1" smtClean="0"/>
              <a:t>Комориенты</a:t>
            </a:r>
            <a:r>
              <a:rPr lang="ru-RU" b="0" i="1" dirty="0" smtClean="0"/>
              <a:t> (</a:t>
            </a:r>
            <a:r>
              <a:rPr lang="la-Latn" b="0" i="1" dirty="0" smtClean="0"/>
              <a:t>commorientes</a:t>
            </a:r>
            <a:r>
              <a:rPr lang="la-Latn" b="0" dirty="0" smtClean="0"/>
              <a:t> </a:t>
            </a:r>
            <a:r>
              <a:rPr lang="ru-RU" b="0" dirty="0" smtClean="0"/>
              <a:t> - умирающие одновременно) - лица, погибшие в массовой катастрофе. </a:t>
            </a:r>
          </a:p>
          <a:p>
            <a:r>
              <a:rPr lang="ru-RU" b="0" dirty="0" smtClean="0"/>
              <a:t>Фикция, по которой считалось, что совер­шеннолетний сын, погибший вместе с отцом, переживал отца, но что отец в аналогичном случае переживал малолетнего сына. </a:t>
            </a:r>
          </a:p>
          <a:p>
            <a:r>
              <a:rPr lang="ru-RU" b="0" dirty="0" smtClean="0"/>
              <a:t>Фикция не применялась последовательно, когда речь шла о </a:t>
            </a:r>
            <a:r>
              <a:rPr lang="ru-RU" b="0" dirty="0" err="1" smtClean="0"/>
              <a:t>комо­риентах</a:t>
            </a:r>
            <a:r>
              <a:rPr lang="ru-RU" b="0" dirty="0" smtClean="0"/>
              <a:t> из числа вольноотпущенников:  считалось, что отец и со­вершеннолетний сын умирали одновременно. Таким образом за­щищались права патрона. </a:t>
            </a:r>
          </a:p>
          <a:p>
            <a:r>
              <a:rPr lang="ru-RU" b="1" i="1" dirty="0" smtClean="0">
                <a:solidFill>
                  <a:srgbClr val="C00000"/>
                </a:solidFill>
              </a:rPr>
              <a:t>Подумайте, почему?</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088" y="0"/>
            <a:ext cx="7521575" cy="549275"/>
          </a:xfrm>
        </p:spPr>
        <p:txBody>
          <a:bodyPr>
            <a:normAutofit/>
          </a:bodyPr>
          <a:lstStyle/>
          <a:p>
            <a:pPr algn="ctr" fontAlgn="auto">
              <a:spcAft>
                <a:spcPts val="0"/>
              </a:spcAft>
              <a:defRPr/>
            </a:pPr>
            <a:r>
              <a:rPr lang="ru-RU" dirty="0" smtClean="0"/>
              <a:t>аналогии</a:t>
            </a:r>
            <a:endParaRPr lang="ru-RU" dirty="0"/>
          </a:p>
        </p:txBody>
      </p:sp>
      <p:sp>
        <p:nvSpPr>
          <p:cNvPr id="24579" name="Объект 2"/>
          <p:cNvSpPr>
            <a:spLocks noGrp="1"/>
          </p:cNvSpPr>
          <p:nvPr>
            <p:ph idx="1"/>
          </p:nvPr>
        </p:nvSpPr>
        <p:spPr>
          <a:xfrm>
            <a:off x="2699792" y="188641"/>
            <a:ext cx="5976664" cy="6408712"/>
          </a:xfrm>
        </p:spPr>
        <p:txBody>
          <a:bodyPr>
            <a:noAutofit/>
          </a:bodyPr>
          <a:lstStyle/>
          <a:p>
            <a:pPr marL="0" indent="0">
              <a:buNone/>
            </a:pPr>
            <a:r>
              <a:rPr lang="ru-RU" sz="1400" b="1" dirty="0" smtClean="0"/>
              <a:t>Статья 1035 ГК Республики Беларусь. </a:t>
            </a:r>
          </a:p>
          <a:p>
            <a:r>
              <a:rPr lang="ru-RU" sz="1400" b="0" dirty="0" smtClean="0"/>
              <a:t>3. Лица, умершие в один и тот же день, считаются в целях наследственного правопреемства умершими одновременно и не наследуют друг после друга. Наследование открывается после каждого из них, и к наследованию призываются наследники каждого из них.</a:t>
            </a:r>
          </a:p>
          <a:p>
            <a:r>
              <a:rPr lang="ru-RU" sz="1400" b="1" u="sng" dirty="0" smtClean="0"/>
              <a:t>Подумайте</a:t>
            </a:r>
            <a:r>
              <a:rPr lang="ru-RU" sz="1400" b="1" dirty="0" smtClean="0"/>
              <a:t>, можно ли данную норму применить для случаев признания граждан умершими по решению суда, вступившему в юридическую силу  в один и тот же день?</a:t>
            </a:r>
          </a:p>
          <a:p>
            <a:r>
              <a:rPr lang="ru-RU" sz="1400" b="1" dirty="0" smtClean="0"/>
              <a:t>Франция</a:t>
            </a:r>
            <a:br>
              <a:rPr lang="ru-RU" sz="1400" b="1" dirty="0" smtClean="0"/>
            </a:br>
            <a:r>
              <a:rPr lang="ru-RU" sz="1400" b="0" dirty="0" smtClean="0"/>
              <a:t>По статье 720 Французского гражданского кодекса предположение о том, кто пережил других, устанавливается обстоятельствами дела, а если эти обстоятельства неизвестны, в соответствии с возрастом и полом. С 1 июля 2002 года в ходе правовой реформы эти положения ФГК были отменены. </a:t>
            </a:r>
          </a:p>
          <a:p>
            <a:pPr marL="0" indent="0">
              <a:buNone/>
            </a:pPr>
            <a:r>
              <a:rPr lang="ru-RU" sz="1400" b="0" dirty="0" smtClean="0"/>
              <a:t>Действуют положения ст. 725-1 ФГК, согласно которой «когда два лица, один из которых имел право наследовать другому, погибают в результате одного и того же события, последовательность наступления их смерти устанавливается любыми средствами. Если эту последовательность определить невозможно, наследование каждым из них происходит таким образом, что другой к наследству не призывается. Однако если у одного из умерших останутся наследники, они вправе представлять своего наследодателя в наследовании другому, если право представления допускается».</a:t>
            </a:r>
          </a:p>
          <a:p>
            <a:r>
              <a:rPr lang="ru-RU" sz="1400" b="1" dirty="0" smtClean="0"/>
              <a:t>Англия</a:t>
            </a:r>
            <a:r>
              <a:rPr lang="ru-RU" sz="1400" dirty="0" smtClean="0"/>
              <a:t/>
            </a:r>
            <a:br>
              <a:rPr lang="ru-RU" sz="1400" dirty="0" smtClean="0"/>
            </a:br>
            <a:r>
              <a:rPr lang="ru-RU" sz="1400" b="0" dirty="0" smtClean="0"/>
              <a:t>При невозможности определить последовательность смертей нескольких лиц, которые могли бы наследовать друг за другом, существует презумпция, что смерть таких лиц наступает в последовательности их возраста. Иными словами, старший считается умершим прежде, нежели младший.</a:t>
            </a:r>
            <a:endParaRPr lang="ru-RU" sz="14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688" y="1123838"/>
            <a:ext cx="2366087" cy="4601183"/>
          </a:xfrm>
        </p:spPr>
        <p:txBody>
          <a:bodyPr/>
          <a:lstStyle/>
          <a:p>
            <a:r>
              <a:rPr lang="ru-RU" dirty="0" smtClean="0"/>
              <a:t>Умаление право-способности</a:t>
            </a:r>
            <a:endParaRPr lang="ru-RU" dirty="0"/>
          </a:p>
        </p:txBody>
      </p:sp>
      <p:graphicFrame>
        <p:nvGraphicFramePr>
          <p:cNvPr id="4" name="Объект 4"/>
          <p:cNvGraphicFramePr>
            <a:graphicFrameLocks noGrp="1"/>
          </p:cNvGraphicFramePr>
          <p:nvPr>
            <p:ph idx="1"/>
            <p:extLst>
              <p:ext uri="{D42A27DB-BD31-4B8C-83A1-F6EECF244321}">
                <p14:modId xmlns:p14="http://schemas.microsoft.com/office/powerpoint/2010/main" val="829650487"/>
              </p:ext>
            </p:extLst>
          </p:nvPr>
        </p:nvGraphicFramePr>
        <p:xfrm>
          <a:off x="2771800" y="836712"/>
          <a:ext cx="5846514"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50168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4">
                                            <p:graphicEl>
                                              <a:dgm id="{4D5B8EE5-0804-4175-BC61-58B4F09105DD}"/>
                                            </p:graphicEl>
                                          </p:spTgt>
                                        </p:tgtEl>
                                        <p:attrNameLst>
                                          <p:attrName>style.visibility</p:attrName>
                                        </p:attrNameLst>
                                      </p:cBhvr>
                                      <p:to>
                                        <p:strVal val="visible"/>
                                      </p:to>
                                    </p:set>
                                    <p:anim calcmode="lin" valueType="num">
                                      <p:cBhvr additive="base">
                                        <p:cTn id="7" dur="500" fill="hold"/>
                                        <p:tgtEl>
                                          <p:spTgt spid="4">
                                            <p:graphicEl>
                                              <a:dgm id="{4D5B8EE5-0804-4175-BC61-58B4F09105DD}"/>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4D5B8EE5-0804-4175-BC61-58B4F09105DD}"/>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4">
                                            <p:graphicEl>
                                              <a:dgm id="{80C324A7-EFBC-4A9E-9FBD-5785AEAC702E}"/>
                                            </p:graphicEl>
                                          </p:spTgt>
                                        </p:tgtEl>
                                        <p:attrNameLst>
                                          <p:attrName>style.visibility</p:attrName>
                                        </p:attrNameLst>
                                      </p:cBhvr>
                                      <p:to>
                                        <p:strVal val="visible"/>
                                      </p:to>
                                    </p:set>
                                    <p:anim calcmode="lin" valueType="num">
                                      <p:cBhvr additive="base">
                                        <p:cTn id="13" dur="500" fill="hold"/>
                                        <p:tgtEl>
                                          <p:spTgt spid="4">
                                            <p:graphicEl>
                                              <a:dgm id="{80C324A7-EFBC-4A9E-9FBD-5785AEAC702E}"/>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80C324A7-EFBC-4A9E-9FBD-5785AEAC702E}"/>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4">
                                            <p:graphicEl>
                                              <a:dgm id="{177EC7F8-F262-4FB0-A7B3-F2E53636216A}"/>
                                            </p:graphicEl>
                                          </p:spTgt>
                                        </p:tgtEl>
                                        <p:attrNameLst>
                                          <p:attrName>style.visibility</p:attrName>
                                        </p:attrNameLst>
                                      </p:cBhvr>
                                      <p:to>
                                        <p:strVal val="visible"/>
                                      </p:to>
                                    </p:set>
                                    <p:anim calcmode="lin" valueType="num">
                                      <p:cBhvr additive="base">
                                        <p:cTn id="19" dur="500" fill="hold"/>
                                        <p:tgtEl>
                                          <p:spTgt spid="4">
                                            <p:graphicEl>
                                              <a:dgm id="{177EC7F8-F262-4FB0-A7B3-F2E53636216A}"/>
                                            </p:graphic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
                                            <p:graphicEl>
                                              <a:dgm id="{177EC7F8-F262-4FB0-A7B3-F2E53636216A}"/>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4">
                                            <p:graphicEl>
                                              <a:dgm id="{6A07CEF9-0044-4ECC-953F-F202E2AACF8C}"/>
                                            </p:graphicEl>
                                          </p:spTgt>
                                        </p:tgtEl>
                                        <p:attrNameLst>
                                          <p:attrName>style.visibility</p:attrName>
                                        </p:attrNameLst>
                                      </p:cBhvr>
                                      <p:to>
                                        <p:strVal val="visible"/>
                                      </p:to>
                                    </p:set>
                                    <p:anim calcmode="lin" valueType="num">
                                      <p:cBhvr additive="base">
                                        <p:cTn id="25" dur="500" fill="hold"/>
                                        <p:tgtEl>
                                          <p:spTgt spid="4">
                                            <p:graphicEl>
                                              <a:dgm id="{6A07CEF9-0044-4ECC-953F-F202E2AACF8C}"/>
                                            </p:graphic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
                                            <p:graphicEl>
                                              <a:dgm id="{6A07CEF9-0044-4ECC-953F-F202E2AACF8C}"/>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4">
                                            <p:graphicEl>
                                              <a:dgm id="{C81BAA8B-C679-43FF-AE3F-F2A2CE2B2358}"/>
                                            </p:graphicEl>
                                          </p:spTgt>
                                        </p:tgtEl>
                                        <p:attrNameLst>
                                          <p:attrName>style.visibility</p:attrName>
                                        </p:attrNameLst>
                                      </p:cBhvr>
                                      <p:to>
                                        <p:strVal val="visible"/>
                                      </p:to>
                                    </p:set>
                                    <p:anim calcmode="lin" valueType="num">
                                      <p:cBhvr additive="base">
                                        <p:cTn id="31" dur="500" fill="hold"/>
                                        <p:tgtEl>
                                          <p:spTgt spid="4">
                                            <p:graphicEl>
                                              <a:dgm id="{C81BAA8B-C679-43FF-AE3F-F2A2CE2B2358}"/>
                                            </p:graphic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
                                            <p:graphicEl>
                                              <a:dgm id="{C81BAA8B-C679-43FF-AE3F-F2A2CE2B2358}"/>
                                            </p:graphic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4">
                                            <p:graphicEl>
                                              <a:dgm id="{15EF59F7-9426-4B5D-8984-7D819FC7048B}"/>
                                            </p:graphicEl>
                                          </p:spTgt>
                                        </p:tgtEl>
                                        <p:attrNameLst>
                                          <p:attrName>style.visibility</p:attrName>
                                        </p:attrNameLst>
                                      </p:cBhvr>
                                      <p:to>
                                        <p:strVal val="visible"/>
                                      </p:to>
                                    </p:set>
                                    <p:anim calcmode="lin" valueType="num">
                                      <p:cBhvr additive="base">
                                        <p:cTn id="37" dur="500" fill="hold"/>
                                        <p:tgtEl>
                                          <p:spTgt spid="4">
                                            <p:graphicEl>
                                              <a:dgm id="{15EF59F7-9426-4B5D-8984-7D819FC7048B}"/>
                                            </p:graphic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
                                            <p:graphicEl>
                                              <a:dgm id="{15EF59F7-9426-4B5D-8984-7D819FC7048B}"/>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smtClean="0"/>
              <a:t>Умаление чести </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13170131"/>
              </p:ext>
            </p:extLst>
          </p:nvPr>
        </p:nvGraphicFramePr>
        <p:xfrm>
          <a:off x="2901950" y="863600"/>
          <a:ext cx="54864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graphicEl>
                                              <a:dgm id="{6C3E2CE4-E898-4BF6-B886-C3C9D615E807}"/>
                                            </p:graphicEl>
                                          </p:spTgt>
                                        </p:tgtEl>
                                        <p:attrNameLst>
                                          <p:attrName>style.visibility</p:attrName>
                                        </p:attrNameLst>
                                      </p:cBhvr>
                                      <p:to>
                                        <p:strVal val="visible"/>
                                      </p:to>
                                    </p:set>
                                    <p:animEffect transition="in" filter="fade">
                                      <p:cBhvr>
                                        <p:cTn id="7" dur="1000"/>
                                        <p:tgtEl>
                                          <p:spTgt spid="4">
                                            <p:graphicEl>
                                              <a:dgm id="{6C3E2CE4-E898-4BF6-B886-C3C9D615E807}"/>
                                            </p:graphicEl>
                                          </p:spTgt>
                                        </p:tgtEl>
                                      </p:cBhvr>
                                    </p:animEffect>
                                    <p:anim calcmode="lin" valueType="num">
                                      <p:cBhvr>
                                        <p:cTn id="8" dur="1000" fill="hold"/>
                                        <p:tgtEl>
                                          <p:spTgt spid="4">
                                            <p:graphicEl>
                                              <a:dgm id="{6C3E2CE4-E898-4BF6-B886-C3C9D615E807}"/>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6C3E2CE4-E898-4BF6-B886-C3C9D615E807}"/>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4">
                                            <p:graphicEl>
                                              <a:dgm id="{5A60AC71-B4ED-4B75-902B-4C5258517103}"/>
                                            </p:graphicEl>
                                          </p:spTgt>
                                        </p:tgtEl>
                                        <p:attrNameLst>
                                          <p:attrName>style.visibility</p:attrName>
                                        </p:attrNameLst>
                                      </p:cBhvr>
                                      <p:to>
                                        <p:strVal val="visible"/>
                                      </p:to>
                                    </p:set>
                                    <p:animEffect transition="in" filter="fade">
                                      <p:cBhvr>
                                        <p:cTn id="14" dur="1000"/>
                                        <p:tgtEl>
                                          <p:spTgt spid="4">
                                            <p:graphicEl>
                                              <a:dgm id="{5A60AC71-B4ED-4B75-902B-4C5258517103}"/>
                                            </p:graphicEl>
                                          </p:spTgt>
                                        </p:tgtEl>
                                      </p:cBhvr>
                                    </p:animEffect>
                                    <p:anim calcmode="lin" valueType="num">
                                      <p:cBhvr>
                                        <p:cTn id="15" dur="1000" fill="hold"/>
                                        <p:tgtEl>
                                          <p:spTgt spid="4">
                                            <p:graphicEl>
                                              <a:dgm id="{5A60AC71-B4ED-4B75-902B-4C5258517103}"/>
                                            </p:graphicEl>
                                          </p:spTgt>
                                        </p:tgtEl>
                                        <p:attrNameLst>
                                          <p:attrName>ppt_x</p:attrName>
                                        </p:attrNameLst>
                                      </p:cBhvr>
                                      <p:tavLst>
                                        <p:tav tm="0">
                                          <p:val>
                                            <p:strVal val="#ppt_x"/>
                                          </p:val>
                                        </p:tav>
                                        <p:tav tm="100000">
                                          <p:val>
                                            <p:strVal val="#ppt_x"/>
                                          </p:val>
                                        </p:tav>
                                      </p:tavLst>
                                    </p:anim>
                                    <p:anim calcmode="lin" valueType="num">
                                      <p:cBhvr>
                                        <p:cTn id="16" dur="1000" fill="hold"/>
                                        <p:tgtEl>
                                          <p:spTgt spid="4">
                                            <p:graphicEl>
                                              <a:dgm id="{5A60AC71-B4ED-4B75-902B-4C5258517103}"/>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4">
                                            <p:graphicEl>
                                              <a:dgm id="{3937058D-5198-441B-814C-75AE3191398F}"/>
                                            </p:graphicEl>
                                          </p:spTgt>
                                        </p:tgtEl>
                                        <p:attrNameLst>
                                          <p:attrName>style.visibility</p:attrName>
                                        </p:attrNameLst>
                                      </p:cBhvr>
                                      <p:to>
                                        <p:strVal val="visible"/>
                                      </p:to>
                                    </p:set>
                                    <p:animEffect transition="in" filter="fade">
                                      <p:cBhvr>
                                        <p:cTn id="21" dur="1000"/>
                                        <p:tgtEl>
                                          <p:spTgt spid="4">
                                            <p:graphicEl>
                                              <a:dgm id="{3937058D-5198-441B-814C-75AE3191398F}"/>
                                            </p:graphicEl>
                                          </p:spTgt>
                                        </p:tgtEl>
                                      </p:cBhvr>
                                    </p:animEffect>
                                    <p:anim calcmode="lin" valueType="num">
                                      <p:cBhvr>
                                        <p:cTn id="22" dur="1000" fill="hold"/>
                                        <p:tgtEl>
                                          <p:spTgt spid="4">
                                            <p:graphicEl>
                                              <a:dgm id="{3937058D-5198-441B-814C-75AE3191398F}"/>
                                            </p:graphicEl>
                                          </p:spTgt>
                                        </p:tgtEl>
                                        <p:attrNameLst>
                                          <p:attrName>ppt_x</p:attrName>
                                        </p:attrNameLst>
                                      </p:cBhvr>
                                      <p:tavLst>
                                        <p:tav tm="0">
                                          <p:val>
                                            <p:strVal val="#ppt_x"/>
                                          </p:val>
                                        </p:tav>
                                        <p:tav tm="100000">
                                          <p:val>
                                            <p:strVal val="#ppt_x"/>
                                          </p:val>
                                        </p:tav>
                                      </p:tavLst>
                                    </p:anim>
                                    <p:anim calcmode="lin" valueType="num">
                                      <p:cBhvr>
                                        <p:cTn id="23" dur="1000" fill="hold"/>
                                        <p:tgtEl>
                                          <p:spTgt spid="4">
                                            <p:graphicEl>
                                              <a:dgm id="{3937058D-5198-441B-814C-75AE3191398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4">
                                            <p:graphicEl>
                                              <a:dgm id="{A280B4F2-98CA-4F7F-9A9D-B7FD24CE329D}"/>
                                            </p:graphicEl>
                                          </p:spTgt>
                                        </p:tgtEl>
                                        <p:attrNameLst>
                                          <p:attrName>style.visibility</p:attrName>
                                        </p:attrNameLst>
                                      </p:cBhvr>
                                      <p:to>
                                        <p:strVal val="visible"/>
                                      </p:to>
                                    </p:set>
                                    <p:animEffect transition="in" filter="fade">
                                      <p:cBhvr>
                                        <p:cTn id="28" dur="1000"/>
                                        <p:tgtEl>
                                          <p:spTgt spid="4">
                                            <p:graphicEl>
                                              <a:dgm id="{A280B4F2-98CA-4F7F-9A9D-B7FD24CE329D}"/>
                                            </p:graphicEl>
                                          </p:spTgt>
                                        </p:tgtEl>
                                      </p:cBhvr>
                                    </p:animEffect>
                                    <p:anim calcmode="lin" valueType="num">
                                      <p:cBhvr>
                                        <p:cTn id="29" dur="1000" fill="hold"/>
                                        <p:tgtEl>
                                          <p:spTgt spid="4">
                                            <p:graphicEl>
                                              <a:dgm id="{A280B4F2-98CA-4F7F-9A9D-B7FD24CE329D}"/>
                                            </p:graphicEl>
                                          </p:spTgt>
                                        </p:tgtEl>
                                        <p:attrNameLst>
                                          <p:attrName>ppt_x</p:attrName>
                                        </p:attrNameLst>
                                      </p:cBhvr>
                                      <p:tavLst>
                                        <p:tav tm="0">
                                          <p:val>
                                            <p:strVal val="#ppt_x"/>
                                          </p:val>
                                        </p:tav>
                                        <p:tav tm="100000">
                                          <p:val>
                                            <p:strVal val="#ppt_x"/>
                                          </p:val>
                                        </p:tav>
                                      </p:tavLst>
                                    </p:anim>
                                    <p:anim calcmode="lin" valueType="num">
                                      <p:cBhvr>
                                        <p:cTn id="30" dur="1000" fill="hold"/>
                                        <p:tgtEl>
                                          <p:spTgt spid="4">
                                            <p:graphicEl>
                                              <a:dgm id="{A280B4F2-98CA-4F7F-9A9D-B7FD24CE329D}"/>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grpId="0" nodeType="clickEffect">
                                  <p:stCondLst>
                                    <p:cond delay="0"/>
                                  </p:stCondLst>
                                  <p:childTnLst>
                                    <p:set>
                                      <p:cBhvr>
                                        <p:cTn id="34" dur="1" fill="hold">
                                          <p:stCondLst>
                                            <p:cond delay="0"/>
                                          </p:stCondLst>
                                        </p:cTn>
                                        <p:tgtEl>
                                          <p:spTgt spid="4">
                                            <p:graphicEl>
                                              <a:dgm id="{4F4AD7B2-72A6-468C-91FE-0BC4330FD8E9}"/>
                                            </p:graphicEl>
                                          </p:spTgt>
                                        </p:tgtEl>
                                        <p:attrNameLst>
                                          <p:attrName>style.visibility</p:attrName>
                                        </p:attrNameLst>
                                      </p:cBhvr>
                                      <p:to>
                                        <p:strVal val="visible"/>
                                      </p:to>
                                    </p:set>
                                    <p:animEffect transition="in" filter="fade">
                                      <p:cBhvr>
                                        <p:cTn id="35" dur="1000"/>
                                        <p:tgtEl>
                                          <p:spTgt spid="4">
                                            <p:graphicEl>
                                              <a:dgm id="{4F4AD7B2-72A6-468C-91FE-0BC4330FD8E9}"/>
                                            </p:graphicEl>
                                          </p:spTgt>
                                        </p:tgtEl>
                                      </p:cBhvr>
                                    </p:animEffect>
                                    <p:anim calcmode="lin" valueType="num">
                                      <p:cBhvr>
                                        <p:cTn id="36" dur="1000" fill="hold"/>
                                        <p:tgtEl>
                                          <p:spTgt spid="4">
                                            <p:graphicEl>
                                              <a:dgm id="{4F4AD7B2-72A6-468C-91FE-0BC4330FD8E9}"/>
                                            </p:graphicEl>
                                          </p:spTgt>
                                        </p:tgtEl>
                                        <p:attrNameLst>
                                          <p:attrName>ppt_x</p:attrName>
                                        </p:attrNameLst>
                                      </p:cBhvr>
                                      <p:tavLst>
                                        <p:tav tm="0">
                                          <p:val>
                                            <p:strVal val="#ppt_x"/>
                                          </p:val>
                                        </p:tav>
                                        <p:tav tm="100000">
                                          <p:val>
                                            <p:strVal val="#ppt_x"/>
                                          </p:val>
                                        </p:tav>
                                      </p:tavLst>
                                    </p:anim>
                                    <p:anim calcmode="lin" valueType="num">
                                      <p:cBhvr>
                                        <p:cTn id="37" dur="1000" fill="hold"/>
                                        <p:tgtEl>
                                          <p:spTgt spid="4">
                                            <p:graphicEl>
                                              <a:dgm id="{4F4AD7B2-72A6-468C-91FE-0BC4330FD8E9}"/>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grpId="0" nodeType="clickEffect">
                                  <p:stCondLst>
                                    <p:cond delay="0"/>
                                  </p:stCondLst>
                                  <p:childTnLst>
                                    <p:set>
                                      <p:cBhvr>
                                        <p:cTn id="41" dur="1" fill="hold">
                                          <p:stCondLst>
                                            <p:cond delay="0"/>
                                          </p:stCondLst>
                                        </p:cTn>
                                        <p:tgtEl>
                                          <p:spTgt spid="4">
                                            <p:graphicEl>
                                              <a:dgm id="{7F22A7E6-6270-4F0E-B49F-455E507F32DF}"/>
                                            </p:graphicEl>
                                          </p:spTgt>
                                        </p:tgtEl>
                                        <p:attrNameLst>
                                          <p:attrName>style.visibility</p:attrName>
                                        </p:attrNameLst>
                                      </p:cBhvr>
                                      <p:to>
                                        <p:strVal val="visible"/>
                                      </p:to>
                                    </p:set>
                                    <p:animEffect transition="in" filter="fade">
                                      <p:cBhvr>
                                        <p:cTn id="42" dur="1000"/>
                                        <p:tgtEl>
                                          <p:spTgt spid="4">
                                            <p:graphicEl>
                                              <a:dgm id="{7F22A7E6-6270-4F0E-B49F-455E507F32DF}"/>
                                            </p:graphicEl>
                                          </p:spTgt>
                                        </p:tgtEl>
                                      </p:cBhvr>
                                    </p:animEffect>
                                    <p:anim calcmode="lin" valueType="num">
                                      <p:cBhvr>
                                        <p:cTn id="43" dur="1000" fill="hold"/>
                                        <p:tgtEl>
                                          <p:spTgt spid="4">
                                            <p:graphicEl>
                                              <a:dgm id="{7F22A7E6-6270-4F0E-B49F-455E507F32DF}"/>
                                            </p:graphicEl>
                                          </p:spTgt>
                                        </p:tgtEl>
                                        <p:attrNameLst>
                                          <p:attrName>ppt_x</p:attrName>
                                        </p:attrNameLst>
                                      </p:cBhvr>
                                      <p:tavLst>
                                        <p:tav tm="0">
                                          <p:val>
                                            <p:strVal val="#ppt_x"/>
                                          </p:val>
                                        </p:tav>
                                        <p:tav tm="100000">
                                          <p:val>
                                            <p:strVal val="#ppt_x"/>
                                          </p:val>
                                        </p:tav>
                                      </p:tavLst>
                                    </p:anim>
                                    <p:anim calcmode="lin" valueType="num">
                                      <p:cBhvr>
                                        <p:cTn id="44" dur="1000" fill="hold"/>
                                        <p:tgtEl>
                                          <p:spTgt spid="4">
                                            <p:graphicEl>
                                              <a:dgm id="{7F22A7E6-6270-4F0E-B49F-455E507F32D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sz="3200" b="1" dirty="0" smtClean="0">
                <a:solidFill>
                  <a:srgbClr val="C00000"/>
                </a:solidFill>
              </a:rPr>
              <a:t>На что влияло умаление правоспособности и умаление чести?</a:t>
            </a:r>
            <a:r>
              <a:rPr lang="ru-RU" b="1" dirty="0" smtClean="0"/>
              <a:t> </a:t>
            </a:r>
            <a:endParaRPr lang="ru-RU" b="1" dirty="0"/>
          </a:p>
        </p:txBody>
      </p:sp>
      <p:sp>
        <p:nvSpPr>
          <p:cNvPr id="5" name="Управляющая кнопка: справка 4">
            <a:hlinkClick r:id="" action="ppaction://noaction" highlightClick="1"/>
          </p:cNvPr>
          <p:cNvSpPr/>
          <p:nvPr/>
        </p:nvSpPr>
        <p:spPr>
          <a:xfrm>
            <a:off x="467544" y="2560332"/>
            <a:ext cx="1728192" cy="1728192"/>
          </a:xfrm>
          <a:prstGeom prst="actionButtonHelp">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5963729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fontAlgn="auto">
              <a:spcAft>
                <a:spcPts val="0"/>
              </a:spcAft>
              <a:defRPr/>
            </a:pPr>
            <a:r>
              <a:rPr lang="ru-RU" dirty="0" smtClean="0"/>
              <a:t>Содержание право-способности</a:t>
            </a:r>
            <a:endParaRPr lang="ru-RU" dirty="0"/>
          </a:p>
        </p:txBody>
      </p:sp>
      <p:graphicFrame>
        <p:nvGraphicFramePr>
          <p:cNvPr id="4" name="Объект 3"/>
          <p:cNvGraphicFramePr>
            <a:graphicFrameLocks/>
          </p:cNvGraphicFramePr>
          <p:nvPr>
            <p:extLst>
              <p:ext uri="{D42A27DB-BD31-4B8C-83A1-F6EECF244321}">
                <p14:modId xmlns:p14="http://schemas.microsoft.com/office/powerpoint/2010/main" val="585060421"/>
              </p:ext>
            </p:extLst>
          </p:nvPr>
        </p:nvGraphicFramePr>
        <p:xfrm>
          <a:off x="3059832" y="548680"/>
          <a:ext cx="5724128"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1960481034"/>
              </p:ext>
            </p:extLst>
          </p:nvPr>
        </p:nvGraphicFramePr>
        <p:xfrm>
          <a:off x="827584" y="1124744"/>
          <a:ext cx="7521575" cy="4464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Элементы полной право-способности</a:t>
            </a:r>
            <a:endParaRPr lang="ru-RU" dirty="0"/>
          </a:p>
        </p:txBody>
      </p:sp>
      <p:graphicFrame>
        <p:nvGraphicFramePr>
          <p:cNvPr id="4" name="Объект 3"/>
          <p:cNvGraphicFramePr>
            <a:graphicFrameLocks/>
          </p:cNvGraphicFramePr>
          <p:nvPr>
            <p:extLst>
              <p:ext uri="{D42A27DB-BD31-4B8C-83A1-F6EECF244321}">
                <p14:modId xmlns:p14="http://schemas.microsoft.com/office/powerpoint/2010/main" val="2435946209"/>
              </p:ext>
            </p:extLst>
          </p:nvPr>
        </p:nvGraphicFramePr>
        <p:xfrm>
          <a:off x="2901950" y="863600"/>
          <a:ext cx="54864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685578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fontAlgn="auto">
              <a:spcAft>
                <a:spcPts val="0"/>
              </a:spcAft>
              <a:defRPr/>
            </a:pPr>
            <a:r>
              <a:rPr lang="ru-RU" sz="2400" dirty="0" smtClean="0"/>
              <a:t>Элементы (правомочия) полной право-способности</a:t>
            </a:r>
            <a:endParaRPr lang="ru-RU" sz="2400" dirty="0"/>
          </a:p>
        </p:txBody>
      </p:sp>
      <p:sp>
        <p:nvSpPr>
          <p:cNvPr id="7" name="Объект 6"/>
          <p:cNvSpPr>
            <a:spLocks noGrp="1"/>
          </p:cNvSpPr>
          <p:nvPr>
            <p:ph idx="1"/>
          </p:nvPr>
        </p:nvSpPr>
        <p:spPr>
          <a:xfrm>
            <a:off x="2901951" y="188640"/>
            <a:ext cx="5486400" cy="6336704"/>
          </a:xfrm>
        </p:spPr>
        <p:txBody>
          <a:bodyPr>
            <a:noAutofit/>
          </a:bodyPr>
          <a:lstStyle/>
          <a:p>
            <a:pPr lvl="0"/>
            <a:r>
              <a:rPr lang="en-US" sz="2200" b="1" dirty="0" smtClean="0"/>
              <a:t>jus </a:t>
            </a:r>
            <a:r>
              <a:rPr lang="en-US" sz="2200" b="1" dirty="0" err="1" smtClean="0"/>
              <a:t>conubii</a:t>
            </a:r>
            <a:r>
              <a:rPr lang="ru-RU" sz="2200" b="1" dirty="0" smtClean="0"/>
              <a:t> - </a:t>
            </a:r>
            <a:r>
              <a:rPr lang="ru-RU" sz="2200" dirty="0" smtClean="0"/>
              <a:t>право вступать в полноценный, признанный законом брак, рождающий для всех членов семьи равные и предусмотренные законами выгоды и последствия  </a:t>
            </a:r>
            <a:endParaRPr lang="ru-RU" sz="2200" dirty="0"/>
          </a:p>
          <a:p>
            <a:pPr lvl="0"/>
            <a:r>
              <a:rPr lang="en-US" sz="2200" b="1" dirty="0" smtClean="0"/>
              <a:t>jus </a:t>
            </a:r>
            <a:r>
              <a:rPr lang="en-US" sz="2200" b="1" dirty="0" err="1" smtClean="0"/>
              <a:t>commercii</a:t>
            </a:r>
            <a:r>
              <a:rPr lang="ru-RU" sz="2200" dirty="0" smtClean="0"/>
              <a:t> — право участвовать в коммерческом обороте, выступать субъектом вещных и обязательственных прав, вступать в различные предусмотренные сделки</a:t>
            </a:r>
            <a:endParaRPr lang="ru-RU" sz="2200" dirty="0"/>
          </a:p>
          <a:p>
            <a:pPr lvl="0"/>
            <a:r>
              <a:rPr lang="en-US" sz="2200" b="1" dirty="0" err="1" smtClean="0"/>
              <a:t>testamenti</a:t>
            </a:r>
            <a:r>
              <a:rPr lang="en-US" sz="2200" b="1" dirty="0" smtClean="0"/>
              <a:t> </a:t>
            </a:r>
            <a:r>
              <a:rPr lang="en-US" sz="2200" b="1" dirty="0" err="1" smtClean="0"/>
              <a:t>factio</a:t>
            </a:r>
            <a:r>
              <a:rPr lang="ru-RU" sz="2200" dirty="0" smtClean="0"/>
              <a:t> —обладание завещательной способностью, т.е. правом распоряжаться своим имуществом и правом получать по завещанию</a:t>
            </a:r>
            <a:endParaRPr lang="ru-RU" sz="2200" dirty="0"/>
          </a:p>
          <a:p>
            <a:pPr lvl="0"/>
            <a:r>
              <a:rPr lang="en-US" sz="2200" b="1" dirty="0" err="1" smtClean="0"/>
              <a:t>legis</a:t>
            </a:r>
            <a:r>
              <a:rPr lang="en-US" sz="2200" b="1" dirty="0" smtClean="0"/>
              <a:t> </a:t>
            </a:r>
            <a:r>
              <a:rPr lang="en-US" sz="2200" b="1" dirty="0" err="1" smtClean="0"/>
              <a:t>actio</a:t>
            </a:r>
            <a:r>
              <a:rPr lang="ru-RU" sz="2200" dirty="0" smtClean="0"/>
              <a:t> — право подавать законные иски и соответственно пользоваться предусмотренными </a:t>
            </a:r>
            <a:r>
              <a:rPr lang="ru-RU" sz="2200" dirty="0" err="1" smtClean="0"/>
              <a:t>квиритским</a:t>
            </a:r>
            <a:r>
              <a:rPr lang="ru-RU" sz="2200" dirty="0" smtClean="0"/>
              <a:t> правом формами охраны своих интересов</a:t>
            </a:r>
            <a:endParaRPr lang="ru-RU" sz="22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93649" y="4365104"/>
            <a:ext cx="2166486" cy="1898526"/>
          </a:xfrm>
          <a:prstGeom prst="rect">
            <a:avLst/>
          </a:prstGeom>
          <a:ln>
            <a:noFill/>
          </a:ln>
          <a:effectLst>
            <a:outerShdw blurRad="292100" dist="139700" dir="2700000" algn="tl" rotWithShape="0">
              <a:srgbClr val="333333">
                <a:alpha val="65000"/>
              </a:srgbClr>
            </a:outerShdw>
          </a:effectLst>
        </p:spPr>
      </p:pic>
      <p:pic>
        <p:nvPicPr>
          <p:cNvPr id="3" name="Рисунок 2"/>
          <p:cNvPicPr>
            <a:picLocks noChangeAspect="1"/>
          </p:cNvPicPr>
          <p:nvPr/>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112449" y="980728"/>
            <a:ext cx="2178415" cy="1867213"/>
          </a:xfrm>
          <a:prstGeom prst="rect">
            <a:avLst/>
          </a:prstGeom>
          <a:ln>
            <a:noFill/>
          </a:ln>
          <a:effectLst>
            <a:outerShdw blurRad="292100" dist="139700" dir="2700000" algn="tl" rotWithShape="0">
              <a:srgbClr val="333333">
                <a:alpha val="65000"/>
              </a:srgbClr>
            </a:outerShdw>
          </a:effectLst>
        </p:spPr>
      </p:pic>
      <p:sp>
        <p:nvSpPr>
          <p:cNvPr id="10242" name="Объект 2"/>
          <p:cNvSpPr>
            <a:spLocks noGrp="1"/>
          </p:cNvSpPr>
          <p:nvPr>
            <p:ph idx="4294967295"/>
          </p:nvPr>
        </p:nvSpPr>
        <p:spPr>
          <a:xfrm>
            <a:off x="0" y="981075"/>
            <a:ext cx="5486400" cy="5119688"/>
          </a:xfrm>
        </p:spPr>
        <p:txBody>
          <a:bodyPr/>
          <a:lstStyle/>
          <a:p>
            <a:pPr algn="ctr">
              <a:lnSpc>
                <a:spcPct val="80000"/>
              </a:lnSpc>
            </a:pPr>
            <a:endParaRPr lang="ru-RU" i="1" smtClean="0">
              <a:solidFill>
                <a:schemeClr val="accent2"/>
              </a:solidFill>
            </a:endParaRPr>
          </a:p>
          <a:p>
            <a:pPr algn="ctr">
              <a:lnSpc>
                <a:spcPct val="80000"/>
              </a:lnSpc>
            </a:pPr>
            <a:endParaRPr lang="ru-RU" i="1" smtClean="0">
              <a:solidFill>
                <a:schemeClr val="accent2"/>
              </a:solidFill>
            </a:endParaRPr>
          </a:p>
          <a:p>
            <a:pPr algn="ctr">
              <a:lnSpc>
                <a:spcPct val="80000"/>
              </a:lnSpc>
            </a:pPr>
            <a:endParaRPr lang="ru-RU" i="1" smtClean="0">
              <a:solidFill>
                <a:schemeClr val="accent2"/>
              </a:solidFill>
            </a:endParaRPr>
          </a:p>
          <a:p>
            <a:pPr algn="ctr">
              <a:lnSpc>
                <a:spcPct val="80000"/>
              </a:lnSpc>
            </a:pPr>
            <a:endParaRPr lang="ru-RU" i="1" smtClean="0">
              <a:solidFill>
                <a:schemeClr val="accent2"/>
              </a:solidFill>
            </a:endParaRPr>
          </a:p>
        </p:txBody>
      </p:sp>
      <p:graphicFrame>
        <p:nvGraphicFramePr>
          <p:cNvPr id="5" name="Объект 4"/>
          <p:cNvGraphicFramePr>
            <a:graphicFrameLocks/>
          </p:cNvGraphicFramePr>
          <p:nvPr>
            <p:extLst>
              <p:ext uri="{D42A27DB-BD31-4B8C-83A1-F6EECF244321}">
                <p14:modId xmlns:p14="http://schemas.microsoft.com/office/powerpoint/2010/main" val="314747567"/>
              </p:ext>
            </p:extLst>
          </p:nvPr>
        </p:nvGraphicFramePr>
        <p:xfrm>
          <a:off x="179512" y="560782"/>
          <a:ext cx="5184576" cy="57606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4" name="Схема 3"/>
          <p:cNvGraphicFramePr/>
          <p:nvPr>
            <p:extLst>
              <p:ext uri="{D42A27DB-BD31-4B8C-83A1-F6EECF244321}">
                <p14:modId xmlns:p14="http://schemas.microsoft.com/office/powerpoint/2010/main" val="2157043909"/>
              </p:ext>
            </p:extLst>
          </p:nvPr>
        </p:nvGraphicFramePr>
        <p:xfrm>
          <a:off x="3506499" y="2299597"/>
          <a:ext cx="5112568" cy="408726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2" name="Прямоугольник 1"/>
          <p:cNvSpPr/>
          <p:nvPr/>
        </p:nvSpPr>
        <p:spPr>
          <a:xfrm>
            <a:off x="5076056" y="332656"/>
            <a:ext cx="3528392" cy="1668149"/>
          </a:xfrm>
          <a:prstGeom prst="rect">
            <a:avLst/>
          </a:prstGeom>
        </p:spPr>
        <p:txBody>
          <a:bodyPr wrap="square">
            <a:spAutoFit/>
          </a:bodyPr>
          <a:lstStyle/>
          <a:p>
            <a:pPr algn="ctr" fontAlgn="auto">
              <a:lnSpc>
                <a:spcPct val="80000"/>
              </a:lnSpc>
              <a:spcAft>
                <a:spcPts val="0"/>
              </a:spcAft>
              <a:defRPr/>
            </a:pPr>
            <a:r>
              <a:rPr lang="ru-RU" sz="3200" dirty="0"/>
              <a:t>Понятия </a:t>
            </a:r>
            <a:r>
              <a:rPr lang="ru-RU" sz="3200" dirty="0" smtClean="0">
                <a:solidFill>
                  <a:schemeClr val="accent1"/>
                </a:solidFill>
              </a:rPr>
              <a:t/>
            </a:r>
            <a:br>
              <a:rPr lang="ru-RU" sz="3200" dirty="0" smtClean="0">
                <a:solidFill>
                  <a:schemeClr val="accent1"/>
                </a:solidFill>
              </a:rPr>
            </a:br>
            <a:r>
              <a:rPr lang="ru-RU" sz="3200" dirty="0" smtClean="0">
                <a:solidFill>
                  <a:schemeClr val="accent1"/>
                </a:solidFill>
              </a:rPr>
              <a:t>«</a:t>
            </a:r>
            <a:r>
              <a:rPr lang="ru-RU" sz="3200" dirty="0">
                <a:solidFill>
                  <a:schemeClr val="accent1"/>
                </a:solidFill>
              </a:rPr>
              <a:t>субъект права» </a:t>
            </a:r>
            <a:r>
              <a:rPr lang="ru-RU" sz="3200" dirty="0" smtClean="0">
                <a:solidFill>
                  <a:schemeClr val="accent1"/>
                </a:solidFill>
              </a:rPr>
              <a:t/>
            </a:r>
            <a:br>
              <a:rPr lang="ru-RU" sz="3200" dirty="0" smtClean="0">
                <a:solidFill>
                  <a:schemeClr val="accent1"/>
                </a:solidFill>
              </a:rPr>
            </a:br>
            <a:r>
              <a:rPr lang="ru-RU" sz="3200" dirty="0" smtClean="0"/>
              <a:t>и </a:t>
            </a:r>
            <a:r>
              <a:rPr lang="ru-RU" sz="3200" dirty="0" smtClean="0">
                <a:solidFill>
                  <a:schemeClr val="accent1"/>
                </a:solidFill>
              </a:rPr>
              <a:t/>
            </a:r>
            <a:br>
              <a:rPr lang="ru-RU" sz="3200" dirty="0" smtClean="0">
                <a:solidFill>
                  <a:schemeClr val="accent1"/>
                </a:solidFill>
              </a:rPr>
            </a:br>
            <a:r>
              <a:rPr lang="ru-RU" sz="3200" dirty="0" smtClean="0">
                <a:solidFill>
                  <a:schemeClr val="accent1"/>
                </a:solidFill>
              </a:rPr>
              <a:t>«</a:t>
            </a:r>
            <a:r>
              <a:rPr lang="ru-RU" sz="3200" dirty="0">
                <a:solidFill>
                  <a:schemeClr val="accent1"/>
                </a:solidFill>
              </a:rPr>
              <a:t>лицо</a:t>
            </a:r>
            <a:r>
              <a:rPr lang="ru-RU" sz="3200" dirty="0" smtClean="0">
                <a:solidFill>
                  <a:schemeClr val="accent1"/>
                </a:solidFill>
              </a:rPr>
              <a:t>»</a:t>
            </a:r>
            <a:endParaRPr lang="ru-RU" sz="3200" dirty="0">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graphicEl>
                                              <a:dgm id="{86063354-CD68-4558-9AE0-CB31E79BF92A}"/>
                                            </p:graphicEl>
                                          </p:spTgt>
                                        </p:tgtEl>
                                      </p:cBhvr>
                                    </p:animEffect>
                                    <p:animScale>
                                      <p:cBhvr>
                                        <p:cTn id="7" dur="250" autoRev="1" fill="hold"/>
                                        <p:tgtEl>
                                          <p:spTgt spid="4">
                                            <p:graphicEl>
                                              <a:dgm id="{86063354-CD68-4558-9AE0-CB31E79BF92A}"/>
                                            </p:graphicEl>
                                          </p:spTgt>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4">
                                            <p:graphicEl>
                                              <a:dgm id="{707036CD-6407-4577-8608-203DC1AD0438}"/>
                                            </p:graphicEl>
                                          </p:spTgt>
                                        </p:tgtEl>
                                      </p:cBhvr>
                                    </p:animEffect>
                                    <p:animScale>
                                      <p:cBhvr>
                                        <p:cTn id="10" dur="250" autoRev="1" fill="hold"/>
                                        <p:tgtEl>
                                          <p:spTgt spid="4">
                                            <p:graphicEl>
                                              <a:dgm id="{707036CD-6407-4577-8608-203DC1AD0438}"/>
                                            </p:graphicEl>
                                          </p:spTgt>
                                        </p:tgtEl>
                                      </p:cBhvr>
                                      <p:by x="105000" y="105000"/>
                                    </p:animScale>
                                  </p:childTnLst>
                                </p:cTn>
                              </p:par>
                              <p:par>
                                <p:cTn id="11" presetID="26" presetClass="emph" presetSubtype="0" fill="hold" grpId="0" nodeType="withEffect">
                                  <p:stCondLst>
                                    <p:cond delay="0"/>
                                  </p:stCondLst>
                                  <p:childTnLst>
                                    <p:animEffect transition="out" filter="fade">
                                      <p:cBhvr>
                                        <p:cTn id="12" dur="500" tmFilter="0, 0; .2, .5; .8, .5; 1, 0"/>
                                        <p:tgtEl>
                                          <p:spTgt spid="4">
                                            <p:graphicEl>
                                              <a:dgm id="{3A894E71-68F6-4C68-A474-D2834B973A27}"/>
                                            </p:graphicEl>
                                          </p:spTgt>
                                        </p:tgtEl>
                                      </p:cBhvr>
                                    </p:animEffect>
                                    <p:animScale>
                                      <p:cBhvr>
                                        <p:cTn id="13" dur="250" autoRev="1" fill="hold"/>
                                        <p:tgtEl>
                                          <p:spTgt spid="4">
                                            <p:graphicEl>
                                              <a:dgm id="{3A894E71-68F6-4C68-A474-D2834B973A27}"/>
                                            </p:graphicEl>
                                          </p:spTgt>
                                        </p:tgtEl>
                                      </p:cBhvr>
                                      <p:by x="105000" y="105000"/>
                                    </p:animScale>
                                  </p:childTnLst>
                                </p:cTn>
                              </p:par>
                              <p:par>
                                <p:cTn id="14" presetID="26" presetClass="emph" presetSubtype="0" fill="hold" grpId="0" nodeType="withEffect">
                                  <p:stCondLst>
                                    <p:cond delay="0"/>
                                  </p:stCondLst>
                                  <p:childTnLst>
                                    <p:animEffect transition="out" filter="fade">
                                      <p:cBhvr>
                                        <p:cTn id="15" dur="500" tmFilter="0, 0; .2, .5; .8, .5; 1, 0"/>
                                        <p:tgtEl>
                                          <p:spTgt spid="4">
                                            <p:graphicEl>
                                              <a:dgm id="{6735D0B5-516F-4419-B5AC-C681BBDEC077}"/>
                                            </p:graphicEl>
                                          </p:spTgt>
                                        </p:tgtEl>
                                      </p:cBhvr>
                                    </p:animEffect>
                                    <p:animScale>
                                      <p:cBhvr>
                                        <p:cTn id="16" dur="250" autoRev="1" fill="hold"/>
                                        <p:tgtEl>
                                          <p:spTgt spid="4">
                                            <p:graphicEl>
                                              <a:dgm id="{6735D0B5-516F-4419-B5AC-C681BBDEC077}"/>
                                            </p:graphicEl>
                                          </p:spTgt>
                                        </p:tgtEl>
                                      </p:cBhvr>
                                      <p:by x="105000" y="105000"/>
                                    </p:animScale>
                                  </p:childTnLst>
                                </p:cTn>
                              </p:par>
                              <p:par>
                                <p:cTn id="17" presetID="26" presetClass="emph" presetSubtype="0" fill="hold" grpId="0" nodeType="withEffect">
                                  <p:stCondLst>
                                    <p:cond delay="0"/>
                                  </p:stCondLst>
                                  <p:childTnLst>
                                    <p:animEffect transition="out" filter="fade">
                                      <p:cBhvr>
                                        <p:cTn id="18" dur="500" tmFilter="0, 0; .2, .5; .8, .5; 1, 0"/>
                                        <p:tgtEl>
                                          <p:spTgt spid="4">
                                            <p:graphicEl>
                                              <a:dgm id="{F3EC7BEA-DE00-4C6C-957A-DDDDB5D40494}"/>
                                            </p:graphicEl>
                                          </p:spTgt>
                                        </p:tgtEl>
                                      </p:cBhvr>
                                    </p:animEffect>
                                    <p:animScale>
                                      <p:cBhvr>
                                        <p:cTn id="19" dur="250" autoRev="1" fill="hold"/>
                                        <p:tgtEl>
                                          <p:spTgt spid="4">
                                            <p:graphicEl>
                                              <a:dgm id="{F3EC7BEA-DE00-4C6C-957A-DDDDB5D40494}"/>
                                            </p:graphicEl>
                                          </p:spTgt>
                                        </p:tgtEl>
                                      </p:cBhvr>
                                      <p:by x="105000" y="105000"/>
                                    </p:animScale>
                                  </p:childTnLst>
                                </p:cTn>
                              </p:par>
                              <p:par>
                                <p:cTn id="20" presetID="26" presetClass="emph" presetSubtype="0" fill="hold" grpId="0" nodeType="withEffect">
                                  <p:stCondLst>
                                    <p:cond delay="0"/>
                                  </p:stCondLst>
                                  <p:childTnLst>
                                    <p:animEffect transition="out" filter="fade">
                                      <p:cBhvr>
                                        <p:cTn id="21" dur="500" tmFilter="0, 0; .2, .5; .8, .5; 1, 0"/>
                                        <p:tgtEl>
                                          <p:spTgt spid="4">
                                            <p:graphicEl>
                                              <a:dgm id="{D5843F39-BA75-4E9D-9FA6-1C96C2AC565C}"/>
                                            </p:graphicEl>
                                          </p:spTgt>
                                        </p:tgtEl>
                                      </p:cBhvr>
                                    </p:animEffect>
                                    <p:animScale>
                                      <p:cBhvr>
                                        <p:cTn id="22" dur="250" autoRev="1" fill="hold"/>
                                        <p:tgtEl>
                                          <p:spTgt spid="4">
                                            <p:graphicEl>
                                              <a:dgm id="{D5843F39-BA75-4E9D-9FA6-1C96C2AC565C}"/>
                                            </p:graphicEl>
                                          </p:spTgt>
                                        </p:tgtEl>
                                      </p:cBhvr>
                                      <p:by x="105000" y="105000"/>
                                    </p:animScale>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5">
                                            <p:graphicEl>
                                              <a:dgm id="{25925F2D-4669-4ACD-AD39-F84C073DC440}"/>
                                            </p:graphicEl>
                                          </p:spTgt>
                                        </p:tgtEl>
                                        <p:attrNameLst>
                                          <p:attrName>style.visibility</p:attrName>
                                        </p:attrNameLst>
                                      </p:cBhvr>
                                      <p:to>
                                        <p:strVal val="visible"/>
                                      </p:to>
                                    </p:set>
                                    <p:anim calcmode="lin" valueType="num">
                                      <p:cBhvr>
                                        <p:cTn id="27" dur="1000" fill="hold"/>
                                        <p:tgtEl>
                                          <p:spTgt spid="5">
                                            <p:graphicEl>
                                              <a:dgm id="{25925F2D-4669-4ACD-AD39-F84C073DC440}"/>
                                            </p:graphicEl>
                                          </p:spTgt>
                                        </p:tgtEl>
                                        <p:attrNameLst>
                                          <p:attrName>ppt_w</p:attrName>
                                        </p:attrNameLst>
                                      </p:cBhvr>
                                      <p:tavLst>
                                        <p:tav tm="0">
                                          <p:val>
                                            <p:fltVal val="0"/>
                                          </p:val>
                                        </p:tav>
                                        <p:tav tm="100000">
                                          <p:val>
                                            <p:strVal val="#ppt_w"/>
                                          </p:val>
                                        </p:tav>
                                      </p:tavLst>
                                    </p:anim>
                                    <p:anim calcmode="lin" valueType="num">
                                      <p:cBhvr>
                                        <p:cTn id="28" dur="1000" fill="hold"/>
                                        <p:tgtEl>
                                          <p:spTgt spid="5">
                                            <p:graphicEl>
                                              <a:dgm id="{25925F2D-4669-4ACD-AD39-F84C073DC440}"/>
                                            </p:graphicEl>
                                          </p:spTgt>
                                        </p:tgtEl>
                                        <p:attrNameLst>
                                          <p:attrName>ppt_h</p:attrName>
                                        </p:attrNameLst>
                                      </p:cBhvr>
                                      <p:tavLst>
                                        <p:tav tm="0">
                                          <p:val>
                                            <p:fltVal val="0"/>
                                          </p:val>
                                        </p:tav>
                                        <p:tav tm="100000">
                                          <p:val>
                                            <p:strVal val="#ppt_h"/>
                                          </p:val>
                                        </p:tav>
                                      </p:tavLst>
                                    </p:anim>
                                    <p:anim calcmode="lin" valueType="num">
                                      <p:cBhvr>
                                        <p:cTn id="29" dur="1000" fill="hold"/>
                                        <p:tgtEl>
                                          <p:spTgt spid="5">
                                            <p:graphicEl>
                                              <a:dgm id="{25925F2D-4669-4ACD-AD39-F84C073DC440}"/>
                                            </p:graphicEl>
                                          </p:spTgt>
                                        </p:tgtEl>
                                        <p:attrNameLst>
                                          <p:attrName>style.rotation</p:attrName>
                                        </p:attrNameLst>
                                      </p:cBhvr>
                                      <p:tavLst>
                                        <p:tav tm="0">
                                          <p:val>
                                            <p:fltVal val="90"/>
                                          </p:val>
                                        </p:tav>
                                        <p:tav tm="100000">
                                          <p:val>
                                            <p:fltVal val="0"/>
                                          </p:val>
                                        </p:tav>
                                      </p:tavLst>
                                    </p:anim>
                                    <p:animEffect transition="in" filter="fade">
                                      <p:cBhvr>
                                        <p:cTn id="30" dur="1000"/>
                                        <p:tgtEl>
                                          <p:spTgt spid="5">
                                            <p:graphicEl>
                                              <a:dgm id="{25925F2D-4669-4ACD-AD39-F84C073DC440}"/>
                                            </p:graphic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5">
                                            <p:graphicEl>
                                              <a:dgm id="{F3233692-92D6-4DB5-A015-AF3F66CA2D17}"/>
                                            </p:graphicEl>
                                          </p:spTgt>
                                        </p:tgtEl>
                                        <p:attrNameLst>
                                          <p:attrName>style.visibility</p:attrName>
                                        </p:attrNameLst>
                                      </p:cBhvr>
                                      <p:to>
                                        <p:strVal val="visible"/>
                                      </p:to>
                                    </p:set>
                                    <p:anim calcmode="lin" valueType="num">
                                      <p:cBhvr>
                                        <p:cTn id="35" dur="1000" fill="hold"/>
                                        <p:tgtEl>
                                          <p:spTgt spid="5">
                                            <p:graphicEl>
                                              <a:dgm id="{F3233692-92D6-4DB5-A015-AF3F66CA2D17}"/>
                                            </p:graphicEl>
                                          </p:spTgt>
                                        </p:tgtEl>
                                        <p:attrNameLst>
                                          <p:attrName>ppt_w</p:attrName>
                                        </p:attrNameLst>
                                      </p:cBhvr>
                                      <p:tavLst>
                                        <p:tav tm="0">
                                          <p:val>
                                            <p:fltVal val="0"/>
                                          </p:val>
                                        </p:tav>
                                        <p:tav tm="100000">
                                          <p:val>
                                            <p:strVal val="#ppt_w"/>
                                          </p:val>
                                        </p:tav>
                                      </p:tavLst>
                                    </p:anim>
                                    <p:anim calcmode="lin" valueType="num">
                                      <p:cBhvr>
                                        <p:cTn id="36" dur="1000" fill="hold"/>
                                        <p:tgtEl>
                                          <p:spTgt spid="5">
                                            <p:graphicEl>
                                              <a:dgm id="{F3233692-92D6-4DB5-A015-AF3F66CA2D17}"/>
                                            </p:graphicEl>
                                          </p:spTgt>
                                        </p:tgtEl>
                                        <p:attrNameLst>
                                          <p:attrName>ppt_h</p:attrName>
                                        </p:attrNameLst>
                                      </p:cBhvr>
                                      <p:tavLst>
                                        <p:tav tm="0">
                                          <p:val>
                                            <p:fltVal val="0"/>
                                          </p:val>
                                        </p:tav>
                                        <p:tav tm="100000">
                                          <p:val>
                                            <p:strVal val="#ppt_h"/>
                                          </p:val>
                                        </p:tav>
                                      </p:tavLst>
                                    </p:anim>
                                    <p:anim calcmode="lin" valueType="num">
                                      <p:cBhvr>
                                        <p:cTn id="37" dur="1000" fill="hold"/>
                                        <p:tgtEl>
                                          <p:spTgt spid="5">
                                            <p:graphicEl>
                                              <a:dgm id="{F3233692-92D6-4DB5-A015-AF3F66CA2D17}"/>
                                            </p:graphicEl>
                                          </p:spTgt>
                                        </p:tgtEl>
                                        <p:attrNameLst>
                                          <p:attrName>style.rotation</p:attrName>
                                        </p:attrNameLst>
                                      </p:cBhvr>
                                      <p:tavLst>
                                        <p:tav tm="0">
                                          <p:val>
                                            <p:fltVal val="90"/>
                                          </p:val>
                                        </p:tav>
                                        <p:tav tm="100000">
                                          <p:val>
                                            <p:fltVal val="0"/>
                                          </p:val>
                                        </p:tav>
                                      </p:tavLst>
                                    </p:anim>
                                    <p:animEffect transition="in" filter="fade">
                                      <p:cBhvr>
                                        <p:cTn id="38" dur="1000"/>
                                        <p:tgtEl>
                                          <p:spTgt spid="5">
                                            <p:graphicEl>
                                              <a:dgm id="{F3233692-92D6-4DB5-A015-AF3F66CA2D17}"/>
                                            </p:graphicEl>
                                          </p:spTgt>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5">
                                            <p:graphicEl>
                                              <a:dgm id="{4A8024F9-F8B7-450D-AA91-72BE94AA4F20}"/>
                                            </p:graphicEl>
                                          </p:spTgt>
                                        </p:tgtEl>
                                        <p:attrNameLst>
                                          <p:attrName>style.visibility</p:attrName>
                                        </p:attrNameLst>
                                      </p:cBhvr>
                                      <p:to>
                                        <p:strVal val="visible"/>
                                      </p:to>
                                    </p:set>
                                    <p:anim calcmode="lin" valueType="num">
                                      <p:cBhvr>
                                        <p:cTn id="41" dur="1000" fill="hold"/>
                                        <p:tgtEl>
                                          <p:spTgt spid="5">
                                            <p:graphicEl>
                                              <a:dgm id="{4A8024F9-F8B7-450D-AA91-72BE94AA4F20}"/>
                                            </p:graphicEl>
                                          </p:spTgt>
                                        </p:tgtEl>
                                        <p:attrNameLst>
                                          <p:attrName>ppt_w</p:attrName>
                                        </p:attrNameLst>
                                      </p:cBhvr>
                                      <p:tavLst>
                                        <p:tav tm="0">
                                          <p:val>
                                            <p:fltVal val="0"/>
                                          </p:val>
                                        </p:tav>
                                        <p:tav tm="100000">
                                          <p:val>
                                            <p:strVal val="#ppt_w"/>
                                          </p:val>
                                        </p:tav>
                                      </p:tavLst>
                                    </p:anim>
                                    <p:anim calcmode="lin" valueType="num">
                                      <p:cBhvr>
                                        <p:cTn id="42" dur="1000" fill="hold"/>
                                        <p:tgtEl>
                                          <p:spTgt spid="5">
                                            <p:graphicEl>
                                              <a:dgm id="{4A8024F9-F8B7-450D-AA91-72BE94AA4F20}"/>
                                            </p:graphicEl>
                                          </p:spTgt>
                                        </p:tgtEl>
                                        <p:attrNameLst>
                                          <p:attrName>ppt_h</p:attrName>
                                        </p:attrNameLst>
                                      </p:cBhvr>
                                      <p:tavLst>
                                        <p:tav tm="0">
                                          <p:val>
                                            <p:fltVal val="0"/>
                                          </p:val>
                                        </p:tav>
                                        <p:tav tm="100000">
                                          <p:val>
                                            <p:strVal val="#ppt_h"/>
                                          </p:val>
                                        </p:tav>
                                      </p:tavLst>
                                    </p:anim>
                                    <p:anim calcmode="lin" valueType="num">
                                      <p:cBhvr>
                                        <p:cTn id="43" dur="1000" fill="hold"/>
                                        <p:tgtEl>
                                          <p:spTgt spid="5">
                                            <p:graphicEl>
                                              <a:dgm id="{4A8024F9-F8B7-450D-AA91-72BE94AA4F20}"/>
                                            </p:graphicEl>
                                          </p:spTgt>
                                        </p:tgtEl>
                                        <p:attrNameLst>
                                          <p:attrName>style.rotation</p:attrName>
                                        </p:attrNameLst>
                                      </p:cBhvr>
                                      <p:tavLst>
                                        <p:tav tm="0">
                                          <p:val>
                                            <p:fltVal val="90"/>
                                          </p:val>
                                        </p:tav>
                                        <p:tav tm="100000">
                                          <p:val>
                                            <p:fltVal val="0"/>
                                          </p:val>
                                        </p:tav>
                                      </p:tavLst>
                                    </p:anim>
                                    <p:animEffect transition="in" filter="fade">
                                      <p:cBhvr>
                                        <p:cTn id="44" dur="1000"/>
                                        <p:tgtEl>
                                          <p:spTgt spid="5">
                                            <p:graphicEl>
                                              <a:dgm id="{4A8024F9-F8B7-450D-AA91-72BE94AA4F20}"/>
                                            </p:graphic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5">
                                            <p:graphicEl>
                                              <a:dgm id="{5B5F0575-AA7A-440D-AD18-F21D53BD782E}"/>
                                            </p:graphicEl>
                                          </p:spTgt>
                                        </p:tgtEl>
                                        <p:attrNameLst>
                                          <p:attrName>style.visibility</p:attrName>
                                        </p:attrNameLst>
                                      </p:cBhvr>
                                      <p:to>
                                        <p:strVal val="visible"/>
                                      </p:to>
                                    </p:set>
                                    <p:anim calcmode="lin" valueType="num">
                                      <p:cBhvr>
                                        <p:cTn id="49" dur="1000" fill="hold"/>
                                        <p:tgtEl>
                                          <p:spTgt spid="5">
                                            <p:graphicEl>
                                              <a:dgm id="{5B5F0575-AA7A-440D-AD18-F21D53BD782E}"/>
                                            </p:graphicEl>
                                          </p:spTgt>
                                        </p:tgtEl>
                                        <p:attrNameLst>
                                          <p:attrName>ppt_w</p:attrName>
                                        </p:attrNameLst>
                                      </p:cBhvr>
                                      <p:tavLst>
                                        <p:tav tm="0">
                                          <p:val>
                                            <p:fltVal val="0"/>
                                          </p:val>
                                        </p:tav>
                                        <p:tav tm="100000">
                                          <p:val>
                                            <p:strVal val="#ppt_w"/>
                                          </p:val>
                                        </p:tav>
                                      </p:tavLst>
                                    </p:anim>
                                    <p:anim calcmode="lin" valueType="num">
                                      <p:cBhvr>
                                        <p:cTn id="50" dur="1000" fill="hold"/>
                                        <p:tgtEl>
                                          <p:spTgt spid="5">
                                            <p:graphicEl>
                                              <a:dgm id="{5B5F0575-AA7A-440D-AD18-F21D53BD782E}"/>
                                            </p:graphicEl>
                                          </p:spTgt>
                                        </p:tgtEl>
                                        <p:attrNameLst>
                                          <p:attrName>ppt_h</p:attrName>
                                        </p:attrNameLst>
                                      </p:cBhvr>
                                      <p:tavLst>
                                        <p:tav tm="0">
                                          <p:val>
                                            <p:fltVal val="0"/>
                                          </p:val>
                                        </p:tav>
                                        <p:tav tm="100000">
                                          <p:val>
                                            <p:strVal val="#ppt_h"/>
                                          </p:val>
                                        </p:tav>
                                      </p:tavLst>
                                    </p:anim>
                                    <p:anim calcmode="lin" valueType="num">
                                      <p:cBhvr>
                                        <p:cTn id="51" dur="1000" fill="hold"/>
                                        <p:tgtEl>
                                          <p:spTgt spid="5">
                                            <p:graphicEl>
                                              <a:dgm id="{5B5F0575-AA7A-440D-AD18-F21D53BD782E}"/>
                                            </p:graphicEl>
                                          </p:spTgt>
                                        </p:tgtEl>
                                        <p:attrNameLst>
                                          <p:attrName>style.rotation</p:attrName>
                                        </p:attrNameLst>
                                      </p:cBhvr>
                                      <p:tavLst>
                                        <p:tav tm="0">
                                          <p:val>
                                            <p:fltVal val="90"/>
                                          </p:val>
                                        </p:tav>
                                        <p:tav tm="100000">
                                          <p:val>
                                            <p:fltVal val="0"/>
                                          </p:val>
                                        </p:tav>
                                      </p:tavLst>
                                    </p:anim>
                                    <p:animEffect transition="in" filter="fade">
                                      <p:cBhvr>
                                        <p:cTn id="52" dur="1000"/>
                                        <p:tgtEl>
                                          <p:spTgt spid="5">
                                            <p:graphicEl>
                                              <a:dgm id="{5B5F0575-AA7A-440D-AD18-F21D53BD782E}"/>
                                            </p:graphicEl>
                                          </p:spTgt>
                                        </p:tgtEl>
                                      </p:cBhvr>
                                    </p:animEffect>
                                  </p:childTnLst>
                                </p:cTn>
                              </p:par>
                              <p:par>
                                <p:cTn id="53" presetID="31" presetClass="entr" presetSubtype="0" fill="hold" grpId="0" nodeType="withEffect">
                                  <p:stCondLst>
                                    <p:cond delay="0"/>
                                  </p:stCondLst>
                                  <p:childTnLst>
                                    <p:set>
                                      <p:cBhvr>
                                        <p:cTn id="54" dur="1" fill="hold">
                                          <p:stCondLst>
                                            <p:cond delay="0"/>
                                          </p:stCondLst>
                                        </p:cTn>
                                        <p:tgtEl>
                                          <p:spTgt spid="5">
                                            <p:graphicEl>
                                              <a:dgm id="{3862C480-E886-4D1C-A252-475748431458}"/>
                                            </p:graphicEl>
                                          </p:spTgt>
                                        </p:tgtEl>
                                        <p:attrNameLst>
                                          <p:attrName>style.visibility</p:attrName>
                                        </p:attrNameLst>
                                      </p:cBhvr>
                                      <p:to>
                                        <p:strVal val="visible"/>
                                      </p:to>
                                    </p:set>
                                    <p:anim calcmode="lin" valueType="num">
                                      <p:cBhvr>
                                        <p:cTn id="55" dur="1000" fill="hold"/>
                                        <p:tgtEl>
                                          <p:spTgt spid="5">
                                            <p:graphicEl>
                                              <a:dgm id="{3862C480-E886-4D1C-A252-475748431458}"/>
                                            </p:graphicEl>
                                          </p:spTgt>
                                        </p:tgtEl>
                                        <p:attrNameLst>
                                          <p:attrName>ppt_w</p:attrName>
                                        </p:attrNameLst>
                                      </p:cBhvr>
                                      <p:tavLst>
                                        <p:tav tm="0">
                                          <p:val>
                                            <p:fltVal val="0"/>
                                          </p:val>
                                        </p:tav>
                                        <p:tav tm="100000">
                                          <p:val>
                                            <p:strVal val="#ppt_w"/>
                                          </p:val>
                                        </p:tav>
                                      </p:tavLst>
                                    </p:anim>
                                    <p:anim calcmode="lin" valueType="num">
                                      <p:cBhvr>
                                        <p:cTn id="56" dur="1000" fill="hold"/>
                                        <p:tgtEl>
                                          <p:spTgt spid="5">
                                            <p:graphicEl>
                                              <a:dgm id="{3862C480-E886-4D1C-A252-475748431458}"/>
                                            </p:graphicEl>
                                          </p:spTgt>
                                        </p:tgtEl>
                                        <p:attrNameLst>
                                          <p:attrName>ppt_h</p:attrName>
                                        </p:attrNameLst>
                                      </p:cBhvr>
                                      <p:tavLst>
                                        <p:tav tm="0">
                                          <p:val>
                                            <p:fltVal val="0"/>
                                          </p:val>
                                        </p:tav>
                                        <p:tav tm="100000">
                                          <p:val>
                                            <p:strVal val="#ppt_h"/>
                                          </p:val>
                                        </p:tav>
                                      </p:tavLst>
                                    </p:anim>
                                    <p:anim calcmode="lin" valueType="num">
                                      <p:cBhvr>
                                        <p:cTn id="57" dur="1000" fill="hold"/>
                                        <p:tgtEl>
                                          <p:spTgt spid="5">
                                            <p:graphicEl>
                                              <a:dgm id="{3862C480-E886-4D1C-A252-475748431458}"/>
                                            </p:graphicEl>
                                          </p:spTgt>
                                        </p:tgtEl>
                                        <p:attrNameLst>
                                          <p:attrName>style.rotation</p:attrName>
                                        </p:attrNameLst>
                                      </p:cBhvr>
                                      <p:tavLst>
                                        <p:tav tm="0">
                                          <p:val>
                                            <p:fltVal val="90"/>
                                          </p:val>
                                        </p:tav>
                                        <p:tav tm="100000">
                                          <p:val>
                                            <p:fltVal val="0"/>
                                          </p:val>
                                        </p:tav>
                                      </p:tavLst>
                                    </p:anim>
                                    <p:animEffect transition="in" filter="fade">
                                      <p:cBhvr>
                                        <p:cTn id="58" dur="1000"/>
                                        <p:tgtEl>
                                          <p:spTgt spid="5">
                                            <p:graphicEl>
                                              <a:dgm id="{3862C480-E886-4D1C-A252-47574843145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Graphic spid="4" grpId="0">
        <p:bldSub>
          <a:bldDgm bld="one"/>
        </p:bldSub>
      </p:bldGraphic>
    </p:bld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682"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34819" name="Rectangle 3"/>
          <p:cNvSpPr>
            <a:spLocks noGrp="1" noChangeArrowheads="1"/>
          </p:cNvSpPr>
          <p:nvPr>
            <p:ph idx="1"/>
          </p:nvPr>
        </p:nvSpPr>
        <p:spPr/>
        <p:txBody>
          <a:bodyPr>
            <a:normAutofit/>
          </a:bodyPr>
          <a:lstStyle/>
          <a:p>
            <a:pPr>
              <a:lnSpc>
                <a:spcPct val="80000"/>
              </a:lnSpc>
              <a:buFont typeface="Wingdings" panose="05000000000000000000" pitchFamily="2" charset="2"/>
              <a:buNone/>
            </a:pPr>
            <a:r>
              <a:rPr lang="ru-RU" sz="1800" b="1" dirty="0" smtClean="0"/>
              <a:t>Статья 17 ГК Республики Беларусь </a:t>
            </a:r>
          </a:p>
          <a:p>
            <a:pPr>
              <a:lnSpc>
                <a:spcPct val="80000"/>
              </a:lnSpc>
              <a:buFont typeface="Wingdings" panose="05000000000000000000" pitchFamily="2" charset="2"/>
              <a:buNone/>
            </a:pPr>
            <a:r>
              <a:rPr lang="ru-RU" sz="1800" dirty="0" smtClean="0"/>
              <a:t>Содержание правоспособности граждан</a:t>
            </a:r>
          </a:p>
          <a:p>
            <a:pPr>
              <a:lnSpc>
                <a:spcPct val="80000"/>
              </a:lnSpc>
              <a:buFont typeface="Wingdings" panose="05000000000000000000" pitchFamily="2" charset="2"/>
              <a:buNone/>
            </a:pPr>
            <a:r>
              <a:rPr lang="ru-RU" sz="1800" b="0" dirty="0" smtClean="0"/>
              <a:t>Граждане могут в соответствии с законодательством иметь имущество на праве собственности; наследовать и завещать имущество; заниматься предпринимательской и любой иной не запрещенной законодательными актами деятельностью; создавать юридические лица самостоятельно или совместно с другими гражданами и юридическими лицами; совершать не противоречащие законодательству сделки и участвовать в обязательствах; избирать место жительства; иметь права авторов произведений науки, литературы или искусства, изобретений или иных охраняемых законодательством результатов интеллектуальной деятельности; иметь иные имущественные и личные неимущественные права.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8610" name="AutoShape 2"/>
          <p:cNvSpPr>
            <a:spLocks noGrp="1" noChangeArrowheads="1"/>
          </p:cNvSpPr>
          <p:nvPr>
            <p:ph type="title"/>
          </p:nvPr>
        </p:nvSpPr>
        <p:spPr/>
        <p:txBody>
          <a:bodyPr/>
          <a:lstStyle/>
          <a:p>
            <a:pPr algn="ctr" fontAlgn="auto">
              <a:spcAft>
                <a:spcPts val="0"/>
              </a:spcAft>
              <a:defRPr/>
            </a:pPr>
            <a:r>
              <a:rPr lang="ru-RU" sz="2000" dirty="0" smtClean="0"/>
              <a:t>Оспаривание правоспособности или ее отсутствия</a:t>
            </a:r>
          </a:p>
        </p:txBody>
      </p:sp>
      <p:sp>
        <p:nvSpPr>
          <p:cNvPr id="36867" name="Rectangle 3"/>
          <p:cNvSpPr>
            <a:spLocks noGrp="1" noChangeArrowheads="1"/>
          </p:cNvSpPr>
          <p:nvPr>
            <p:ph idx="1"/>
          </p:nvPr>
        </p:nvSpPr>
        <p:spPr>
          <a:xfrm>
            <a:off x="2843808" y="675822"/>
            <a:ext cx="5428084" cy="5497214"/>
          </a:xfrm>
        </p:spPr>
        <p:txBody>
          <a:bodyPr>
            <a:noAutofit/>
          </a:bodyPr>
          <a:lstStyle/>
          <a:p>
            <a:pPr>
              <a:lnSpc>
                <a:spcPct val="90000"/>
              </a:lnSpc>
              <a:buFont typeface="Wingdings" panose="05000000000000000000" pitchFamily="2" charset="2"/>
              <a:buNone/>
            </a:pPr>
            <a:r>
              <a:rPr lang="ru-RU" sz="2000" b="0" dirty="0" smtClean="0">
                <a:solidFill>
                  <a:schemeClr val="tx1">
                    <a:lumMod val="85000"/>
                    <a:lumOff val="15000"/>
                  </a:schemeClr>
                </a:solidFill>
              </a:rPr>
              <a:t>Отсутствие однозначного обладания каким-либо из трех важнейших статусов гражданского права могло дать основу для юридического спора. </a:t>
            </a:r>
          </a:p>
          <a:p>
            <a:pPr>
              <a:lnSpc>
                <a:spcPct val="90000"/>
              </a:lnSpc>
              <a:buFont typeface="Wingdings" panose="05000000000000000000" pitchFamily="2" charset="2"/>
              <a:buNone/>
            </a:pPr>
            <a:r>
              <a:rPr lang="ru-RU" sz="2000" dirty="0" smtClean="0">
                <a:solidFill>
                  <a:schemeClr val="tx1">
                    <a:lumMod val="85000"/>
                    <a:lumOff val="15000"/>
                  </a:schemeClr>
                </a:solidFill>
              </a:rPr>
              <a:t>Состояние свободы</a:t>
            </a:r>
            <a:r>
              <a:rPr lang="ru-RU" sz="2000" b="0" dirty="0" smtClean="0">
                <a:solidFill>
                  <a:schemeClr val="tx1">
                    <a:lumMod val="85000"/>
                    <a:lumOff val="15000"/>
                  </a:schemeClr>
                </a:solidFill>
              </a:rPr>
              <a:t> (или несвободы), </a:t>
            </a:r>
            <a:r>
              <a:rPr lang="ru-RU" sz="2000" dirty="0" smtClean="0">
                <a:solidFill>
                  <a:schemeClr val="tx1">
                    <a:lumMod val="85000"/>
                    <a:lumOff val="15000"/>
                  </a:schemeClr>
                </a:solidFill>
              </a:rPr>
              <a:t>положение в римской семье </a:t>
            </a:r>
            <a:r>
              <a:rPr lang="ru-RU" sz="2000" b="0" dirty="0" smtClean="0">
                <a:solidFill>
                  <a:schemeClr val="tx1">
                    <a:lumMod val="85000"/>
                    <a:lumOff val="15000"/>
                  </a:schemeClr>
                </a:solidFill>
              </a:rPr>
              <a:t>(самовластное или подвластное) могли быть установлены с помощью судебного процесса по частным искам; были выработаны специальные иски — </a:t>
            </a:r>
            <a:r>
              <a:rPr lang="ru-RU" sz="2000" dirty="0" smtClean="0">
                <a:solidFill>
                  <a:schemeClr val="tx1">
                    <a:lumMod val="85000"/>
                    <a:lumOff val="15000"/>
                  </a:schemeClr>
                </a:solidFill>
              </a:rPr>
              <a:t>средства защиты или оспаривания статуса. </a:t>
            </a:r>
          </a:p>
          <a:p>
            <a:pPr>
              <a:lnSpc>
                <a:spcPct val="90000"/>
              </a:lnSpc>
              <a:buFont typeface="Wingdings" panose="05000000000000000000" pitchFamily="2" charset="2"/>
              <a:buNone/>
            </a:pPr>
            <a:r>
              <a:rPr lang="ru-RU" sz="2000" dirty="0" smtClean="0">
                <a:solidFill>
                  <a:schemeClr val="tx1">
                    <a:lumMod val="85000"/>
                    <a:lumOff val="15000"/>
                  </a:schemeClr>
                </a:solidFill>
              </a:rPr>
              <a:t>Не мог устанавливаться судом только статус гражданства — </a:t>
            </a:r>
            <a:r>
              <a:rPr lang="ru-RU" sz="2000" b="0" dirty="0" smtClean="0">
                <a:solidFill>
                  <a:schemeClr val="tx1">
                    <a:lumMod val="85000"/>
                    <a:lumOff val="15000"/>
                  </a:schemeClr>
                </a:solidFill>
              </a:rPr>
              <a:t>принадлежность к римскому гражданству определялась публично-правовыми средствами и публично-правовым порядком гарантировалась.</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838"/>
            <a:ext cx="2555775" cy="4601183"/>
          </a:xfrm>
        </p:spPr>
        <p:txBody>
          <a:bodyPr>
            <a:normAutofit/>
          </a:bodyPr>
          <a:lstStyle/>
          <a:p>
            <a:pPr algn="ctr" fontAlgn="auto">
              <a:spcAft>
                <a:spcPts val="0"/>
              </a:spcAft>
              <a:defRPr/>
            </a:pPr>
            <a:r>
              <a:rPr lang="ru-RU" sz="2400" dirty="0" smtClean="0"/>
              <a:t>Самостоятельное изучение</a:t>
            </a:r>
            <a:endParaRPr lang="ru-RU" sz="24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60755350"/>
              </p:ext>
            </p:extLst>
          </p:nvPr>
        </p:nvGraphicFramePr>
        <p:xfrm>
          <a:off x="2901950" y="863600"/>
          <a:ext cx="54864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23838"/>
            <a:ext cx="2627784" cy="4601183"/>
          </a:xfrm>
        </p:spPr>
        <p:txBody>
          <a:bodyPr>
            <a:normAutofit/>
          </a:bodyPr>
          <a:lstStyle/>
          <a:p>
            <a:r>
              <a:rPr lang="ru-RU" sz="2800" dirty="0" smtClean="0"/>
              <a:t>Дееспособность</a:t>
            </a:r>
            <a:endParaRPr lang="ru-RU" sz="2800" dirty="0"/>
          </a:p>
        </p:txBody>
      </p:sp>
      <p:sp>
        <p:nvSpPr>
          <p:cNvPr id="3" name="Объект 2"/>
          <p:cNvSpPr>
            <a:spLocks noGrp="1"/>
          </p:cNvSpPr>
          <p:nvPr>
            <p:ph idx="1"/>
          </p:nvPr>
        </p:nvSpPr>
        <p:spPr/>
        <p:txBody>
          <a:bodyPr>
            <a:normAutofit/>
          </a:bodyPr>
          <a:lstStyle/>
          <a:p>
            <a:pPr lvl="0"/>
            <a:r>
              <a:rPr lang="ru-RU" sz="2800" dirty="0">
                <a:solidFill>
                  <a:schemeClr val="tx1">
                    <a:lumMod val="85000"/>
                    <a:lumOff val="15000"/>
                  </a:schemeClr>
                </a:solidFill>
              </a:rPr>
              <a:t>способность совершать юридически значимые действия проявлять волю, имеющую юридические </a:t>
            </a:r>
            <a:r>
              <a:rPr lang="ru-RU" sz="2800" dirty="0" smtClean="0">
                <a:solidFill>
                  <a:schemeClr val="tx1">
                    <a:lumMod val="85000"/>
                    <a:lumOff val="15000"/>
                  </a:schemeClr>
                </a:solidFill>
              </a:rPr>
              <a:t>последствия</a:t>
            </a:r>
            <a:endParaRPr lang="ru-RU" sz="2800" dirty="0">
              <a:solidFill>
                <a:schemeClr val="tx1">
                  <a:lumMod val="85000"/>
                  <a:lumOff val="15000"/>
                </a:schemeClr>
              </a:solidFill>
            </a:endParaRPr>
          </a:p>
        </p:txBody>
      </p:sp>
    </p:spTree>
    <p:extLst>
      <p:ext uri="{BB962C8B-B14F-4D97-AF65-F5344CB8AC3E}">
        <p14:creationId xmlns:p14="http://schemas.microsoft.com/office/powerpoint/2010/main" val="271349607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3349399021"/>
              </p:ext>
            </p:extLst>
          </p:nvPr>
        </p:nvGraphicFramePr>
        <p:xfrm>
          <a:off x="847179" y="764704"/>
          <a:ext cx="7521575" cy="2305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395536" y="3501008"/>
            <a:ext cx="8424862" cy="2584450"/>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just">
              <a:lnSpc>
                <a:spcPct val="90000"/>
              </a:lnSpc>
              <a:buFont typeface="Wingdings" pitchFamily="2" charset="2"/>
              <a:buNone/>
              <a:defRPr/>
            </a:pPr>
            <a:r>
              <a:rPr lang="be-BY" sz="1800" dirty="0"/>
              <a:t>В современном праве</a:t>
            </a:r>
            <a:r>
              <a:rPr lang="be-BY" sz="1800" b="1" dirty="0"/>
              <a:t> </a:t>
            </a:r>
            <a:r>
              <a:rPr lang="be-BY" sz="1800" dirty="0"/>
              <a:t>правоспособность – </a:t>
            </a:r>
            <a:r>
              <a:rPr lang="ru-RU" sz="1800" dirty="0"/>
              <a:t>необходимое условие дееспособности. </a:t>
            </a:r>
          </a:p>
          <a:p>
            <a:pPr algn="just">
              <a:lnSpc>
                <a:spcPct val="90000"/>
              </a:lnSpc>
              <a:buFont typeface="Wingdings" pitchFamily="2" charset="2"/>
              <a:buNone/>
              <a:defRPr/>
            </a:pPr>
            <a:endParaRPr lang="ru-RU" sz="1800" dirty="0"/>
          </a:p>
          <a:p>
            <a:pPr algn="just">
              <a:lnSpc>
                <a:spcPct val="90000"/>
              </a:lnSpc>
              <a:buFont typeface="Wingdings" pitchFamily="2" charset="2"/>
              <a:buNone/>
              <a:defRPr/>
            </a:pPr>
            <a:r>
              <a:rPr lang="ru-RU" sz="1800" dirty="0"/>
              <a:t>Римляне признавали дееспособность в области частного права за физическими лицами вне зависимости от обладания ими юридической правоспособности, т.е. </a:t>
            </a:r>
            <a:r>
              <a:rPr lang="ru-RU" sz="1800" b="1" dirty="0"/>
              <a:t>совершать действия могли и подвластные, и рабы, </a:t>
            </a:r>
            <a:r>
              <a:rPr lang="ru-RU" sz="1800" dirty="0"/>
              <a:t>НО! их действия рассматривались в качестве имеющих силу, лишь если они не причиняют ущерба имуществу того субъекта, по отношению к которому они находятся в зависимости, так что они оказываются лишь </a:t>
            </a:r>
            <a:r>
              <a:rPr lang="ru-RU" sz="1800" b="1" i="1" dirty="0"/>
              <a:t>«органами приобретения»</a:t>
            </a:r>
            <a:r>
              <a:rPr lang="ru-RU" sz="1800" dirty="0"/>
              <a:t> для такого субъекта.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622425" y="115888"/>
            <a:ext cx="7521575" cy="360362"/>
          </a:xfrm>
        </p:spPr>
        <p:txBody>
          <a:bodyPr>
            <a:normAutofit fontScale="90000"/>
          </a:bodyPr>
          <a:lstStyle/>
          <a:p>
            <a:pPr algn="ctr" fontAlgn="auto">
              <a:spcAft>
                <a:spcPts val="0"/>
              </a:spcAft>
              <a:defRPr/>
            </a:pPr>
            <a:r>
              <a:rPr lang="ru-RU" sz="2000" dirty="0" smtClean="0"/>
              <a:t>Условия дееспособности</a:t>
            </a:r>
            <a:endParaRPr lang="ru-RU" sz="2000" dirty="0"/>
          </a:p>
        </p:txBody>
      </p:sp>
      <p:graphicFrame>
        <p:nvGraphicFramePr>
          <p:cNvPr id="4" name="Объект 3"/>
          <p:cNvGraphicFramePr>
            <a:graphicFrameLocks noGrp="1"/>
          </p:cNvGraphicFramePr>
          <p:nvPr>
            <p:ph idx="4294967295"/>
            <p:extLst>
              <p:ext uri="{D42A27DB-BD31-4B8C-83A1-F6EECF244321}">
                <p14:modId xmlns:p14="http://schemas.microsoft.com/office/powerpoint/2010/main" val="3560380857"/>
              </p:ext>
            </p:extLst>
          </p:nvPr>
        </p:nvGraphicFramePr>
        <p:xfrm>
          <a:off x="0" y="0"/>
          <a:ext cx="9036050" cy="6741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8916" name="Прямоугольник 4"/>
          <p:cNvSpPr>
            <a:spLocks noChangeArrowheads="1"/>
          </p:cNvSpPr>
          <p:nvPr/>
        </p:nvSpPr>
        <p:spPr bwMode="auto">
          <a:xfrm>
            <a:off x="1535736" y="5517232"/>
            <a:ext cx="62642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panose="020B0604020202020204" pitchFamily="34" charset="0"/>
              </a:defRPr>
            </a:lvl1pPr>
            <a:lvl2pPr marL="742950" indent="-285750" eaLnBrk="0" hangingPunct="0">
              <a:defRPr sz="2000">
                <a:solidFill>
                  <a:schemeClr val="tx1"/>
                </a:solidFill>
                <a:latin typeface="Arial" panose="020B0604020202020204" pitchFamily="34" charset="0"/>
              </a:defRPr>
            </a:lvl2pPr>
            <a:lvl3pPr marL="1143000" indent="-228600" eaLnBrk="0" hangingPunct="0">
              <a:defRPr sz="2000">
                <a:solidFill>
                  <a:schemeClr val="tx1"/>
                </a:solidFill>
                <a:latin typeface="Arial" panose="020B0604020202020204" pitchFamily="34" charset="0"/>
              </a:defRPr>
            </a:lvl3pPr>
            <a:lvl4pPr marL="1600200" indent="-228600" eaLnBrk="0" hangingPunct="0">
              <a:defRPr sz="2000">
                <a:solidFill>
                  <a:schemeClr val="tx1"/>
                </a:solidFill>
                <a:latin typeface="Arial" panose="020B0604020202020204" pitchFamily="34" charset="0"/>
              </a:defRPr>
            </a:lvl4pPr>
            <a:lvl5pPr marL="2057400" indent="-228600" eaLnBrk="0" hangingPunct="0">
              <a:defRPr sz="2000">
                <a:solidFill>
                  <a:schemeClr val="tx1"/>
                </a:solidFill>
                <a:latin typeface="Arial" panose="020B0604020202020204" pitchFamily="34" charset="0"/>
              </a:defRPr>
            </a:lvl5pPr>
            <a:lvl6pPr marL="2514600" indent="-228600" eaLnBrk="0" fontAlgn="base" hangingPunct="0">
              <a:spcBef>
                <a:spcPct val="0"/>
              </a:spcBef>
              <a:spcAft>
                <a:spcPct val="0"/>
              </a:spcAft>
              <a:defRPr sz="2000">
                <a:solidFill>
                  <a:schemeClr val="tx1"/>
                </a:solidFill>
                <a:latin typeface="Arial" panose="020B0604020202020204" pitchFamily="34" charset="0"/>
              </a:defRPr>
            </a:lvl6pPr>
            <a:lvl7pPr marL="2971800" indent="-228600" eaLnBrk="0" fontAlgn="base" hangingPunct="0">
              <a:spcBef>
                <a:spcPct val="0"/>
              </a:spcBef>
              <a:spcAft>
                <a:spcPct val="0"/>
              </a:spcAft>
              <a:defRPr sz="2000">
                <a:solidFill>
                  <a:schemeClr val="tx1"/>
                </a:solidFill>
                <a:latin typeface="Arial" panose="020B0604020202020204" pitchFamily="34" charset="0"/>
              </a:defRPr>
            </a:lvl7pPr>
            <a:lvl8pPr marL="3429000" indent="-228600" eaLnBrk="0" fontAlgn="base" hangingPunct="0">
              <a:spcBef>
                <a:spcPct val="0"/>
              </a:spcBef>
              <a:spcAft>
                <a:spcPct val="0"/>
              </a:spcAft>
              <a:defRPr sz="2000">
                <a:solidFill>
                  <a:schemeClr val="tx1"/>
                </a:solidFill>
                <a:latin typeface="Arial" panose="020B0604020202020204" pitchFamily="34" charset="0"/>
              </a:defRPr>
            </a:lvl8pPr>
            <a:lvl9pPr marL="3886200" indent="-228600" eaLnBrk="0" fontAlgn="base" hangingPunct="0">
              <a:spcBef>
                <a:spcPct val="0"/>
              </a:spcBef>
              <a:spcAft>
                <a:spcPct val="0"/>
              </a:spcAft>
              <a:defRPr sz="2000">
                <a:solidFill>
                  <a:schemeClr val="tx1"/>
                </a:solidFill>
                <a:latin typeface="Arial" panose="020B0604020202020204" pitchFamily="34" charset="0"/>
              </a:defRPr>
            </a:lvl9pPr>
          </a:lstStyle>
          <a:p>
            <a:pPr eaLnBrk="1" hangingPunct="1"/>
            <a:r>
              <a:rPr lang="ru-RU" b="1" dirty="0"/>
              <a:t>«ЗРЕЛОСТЬ ВОЛИ И РАЗВИТОСТЬ РАССУДКА»</a:t>
            </a:r>
          </a:p>
        </p:txBody>
      </p:sp>
      <p:sp>
        <p:nvSpPr>
          <p:cNvPr id="3" name="TextBox 2"/>
          <p:cNvSpPr txBox="1"/>
          <p:nvPr/>
        </p:nvSpPr>
        <p:spPr>
          <a:xfrm>
            <a:off x="2546877" y="236003"/>
            <a:ext cx="4241995" cy="1384995"/>
          </a:xfrm>
          <a:prstGeom prst="rect">
            <a:avLst/>
          </a:prstGeom>
          <a:noFill/>
        </p:spPr>
        <p:txBody>
          <a:bodyPr wrap="none" rtlCol="0">
            <a:spAutoFit/>
          </a:bodyPr>
          <a:lstStyle/>
          <a:p>
            <a:pPr algn="ctr"/>
            <a:r>
              <a:rPr lang="ru-RU" sz="2800" b="1" dirty="0" smtClean="0">
                <a:latin typeface="+mn-lt"/>
              </a:rPr>
              <a:t>Условия </a:t>
            </a:r>
            <a:br>
              <a:rPr lang="ru-RU" sz="2800" b="1" dirty="0" smtClean="0">
                <a:latin typeface="+mn-lt"/>
              </a:rPr>
            </a:br>
            <a:r>
              <a:rPr lang="ru-RU" sz="2800" b="1" dirty="0" smtClean="0">
                <a:latin typeface="+mn-lt"/>
              </a:rPr>
              <a:t>дееспособности </a:t>
            </a:r>
            <a:br>
              <a:rPr lang="ru-RU" sz="2800" b="1" dirty="0" smtClean="0">
                <a:latin typeface="+mn-lt"/>
              </a:rPr>
            </a:br>
            <a:r>
              <a:rPr lang="ru-RU" sz="2800" b="1" dirty="0" smtClean="0">
                <a:latin typeface="+mn-lt"/>
              </a:rPr>
              <a:t>в римском частном праве</a:t>
            </a:r>
            <a:endParaRPr lang="ru-RU" sz="2800" b="1" dirty="0">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graphicEl>
                                              <a:dgm id="{4885F2E3-82CB-48E3-9AFB-185098A3565B}"/>
                                            </p:graphicEl>
                                          </p:spTgt>
                                        </p:tgtEl>
                                        <p:attrNameLst>
                                          <p:attrName>style.visibility</p:attrName>
                                        </p:attrNameLst>
                                      </p:cBhvr>
                                      <p:to>
                                        <p:strVal val="visible"/>
                                      </p:to>
                                    </p:set>
                                    <p:anim calcmode="lin" valueType="num">
                                      <p:cBhvr>
                                        <p:cTn id="7" dur="500" fill="hold"/>
                                        <p:tgtEl>
                                          <p:spTgt spid="4">
                                            <p:graphicEl>
                                              <a:dgm id="{4885F2E3-82CB-48E3-9AFB-185098A3565B}"/>
                                            </p:graphicEl>
                                          </p:spTgt>
                                        </p:tgtEl>
                                        <p:attrNameLst>
                                          <p:attrName>ppt_w</p:attrName>
                                        </p:attrNameLst>
                                      </p:cBhvr>
                                      <p:tavLst>
                                        <p:tav tm="0">
                                          <p:val>
                                            <p:fltVal val="0"/>
                                          </p:val>
                                        </p:tav>
                                        <p:tav tm="100000">
                                          <p:val>
                                            <p:strVal val="#ppt_w"/>
                                          </p:val>
                                        </p:tav>
                                      </p:tavLst>
                                    </p:anim>
                                    <p:anim calcmode="lin" valueType="num">
                                      <p:cBhvr>
                                        <p:cTn id="8" dur="500" fill="hold"/>
                                        <p:tgtEl>
                                          <p:spTgt spid="4">
                                            <p:graphicEl>
                                              <a:dgm id="{4885F2E3-82CB-48E3-9AFB-185098A3565B}"/>
                                            </p:graphicEl>
                                          </p:spTgt>
                                        </p:tgtEl>
                                        <p:attrNameLst>
                                          <p:attrName>ppt_h</p:attrName>
                                        </p:attrNameLst>
                                      </p:cBhvr>
                                      <p:tavLst>
                                        <p:tav tm="0">
                                          <p:val>
                                            <p:fltVal val="0"/>
                                          </p:val>
                                        </p:tav>
                                        <p:tav tm="100000">
                                          <p:val>
                                            <p:strVal val="#ppt_h"/>
                                          </p:val>
                                        </p:tav>
                                      </p:tavLst>
                                    </p:anim>
                                    <p:animEffect transition="in" filter="fade">
                                      <p:cBhvr>
                                        <p:cTn id="9" dur="500"/>
                                        <p:tgtEl>
                                          <p:spTgt spid="4">
                                            <p:graphicEl>
                                              <a:dgm id="{4885F2E3-82CB-48E3-9AFB-185098A3565B}"/>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graphicEl>
                                              <a:dgm id="{BDDD6B6A-E9BB-47E7-A694-09CDF94CBDD2}"/>
                                            </p:graphicEl>
                                          </p:spTgt>
                                        </p:tgtEl>
                                        <p:attrNameLst>
                                          <p:attrName>style.visibility</p:attrName>
                                        </p:attrNameLst>
                                      </p:cBhvr>
                                      <p:to>
                                        <p:strVal val="visible"/>
                                      </p:to>
                                    </p:set>
                                    <p:anim calcmode="lin" valueType="num">
                                      <p:cBhvr>
                                        <p:cTn id="14" dur="500" fill="hold"/>
                                        <p:tgtEl>
                                          <p:spTgt spid="4">
                                            <p:graphicEl>
                                              <a:dgm id="{BDDD6B6A-E9BB-47E7-A694-09CDF94CBDD2}"/>
                                            </p:graphicEl>
                                          </p:spTgt>
                                        </p:tgtEl>
                                        <p:attrNameLst>
                                          <p:attrName>ppt_w</p:attrName>
                                        </p:attrNameLst>
                                      </p:cBhvr>
                                      <p:tavLst>
                                        <p:tav tm="0">
                                          <p:val>
                                            <p:fltVal val="0"/>
                                          </p:val>
                                        </p:tav>
                                        <p:tav tm="100000">
                                          <p:val>
                                            <p:strVal val="#ppt_w"/>
                                          </p:val>
                                        </p:tav>
                                      </p:tavLst>
                                    </p:anim>
                                    <p:anim calcmode="lin" valueType="num">
                                      <p:cBhvr>
                                        <p:cTn id="15" dur="500" fill="hold"/>
                                        <p:tgtEl>
                                          <p:spTgt spid="4">
                                            <p:graphicEl>
                                              <a:dgm id="{BDDD6B6A-E9BB-47E7-A694-09CDF94CBDD2}"/>
                                            </p:graphicEl>
                                          </p:spTgt>
                                        </p:tgtEl>
                                        <p:attrNameLst>
                                          <p:attrName>ppt_h</p:attrName>
                                        </p:attrNameLst>
                                      </p:cBhvr>
                                      <p:tavLst>
                                        <p:tav tm="0">
                                          <p:val>
                                            <p:fltVal val="0"/>
                                          </p:val>
                                        </p:tav>
                                        <p:tav tm="100000">
                                          <p:val>
                                            <p:strVal val="#ppt_h"/>
                                          </p:val>
                                        </p:tav>
                                      </p:tavLst>
                                    </p:anim>
                                    <p:animEffect transition="in" filter="fade">
                                      <p:cBhvr>
                                        <p:cTn id="16" dur="500"/>
                                        <p:tgtEl>
                                          <p:spTgt spid="4">
                                            <p:graphicEl>
                                              <a:dgm id="{BDDD6B6A-E9BB-47E7-A694-09CDF94CBDD2}"/>
                                            </p:graphic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graphicEl>
                                              <a:dgm id="{2DC2D8DD-A883-46C3-AA68-E96B5EF4C379}"/>
                                            </p:graphicEl>
                                          </p:spTgt>
                                        </p:tgtEl>
                                        <p:attrNameLst>
                                          <p:attrName>style.visibility</p:attrName>
                                        </p:attrNameLst>
                                      </p:cBhvr>
                                      <p:to>
                                        <p:strVal val="visible"/>
                                      </p:to>
                                    </p:set>
                                    <p:anim calcmode="lin" valueType="num">
                                      <p:cBhvr>
                                        <p:cTn id="21" dur="500" fill="hold"/>
                                        <p:tgtEl>
                                          <p:spTgt spid="4">
                                            <p:graphicEl>
                                              <a:dgm id="{2DC2D8DD-A883-46C3-AA68-E96B5EF4C379}"/>
                                            </p:graphicEl>
                                          </p:spTgt>
                                        </p:tgtEl>
                                        <p:attrNameLst>
                                          <p:attrName>ppt_w</p:attrName>
                                        </p:attrNameLst>
                                      </p:cBhvr>
                                      <p:tavLst>
                                        <p:tav tm="0">
                                          <p:val>
                                            <p:fltVal val="0"/>
                                          </p:val>
                                        </p:tav>
                                        <p:tav tm="100000">
                                          <p:val>
                                            <p:strVal val="#ppt_w"/>
                                          </p:val>
                                        </p:tav>
                                      </p:tavLst>
                                    </p:anim>
                                    <p:anim calcmode="lin" valueType="num">
                                      <p:cBhvr>
                                        <p:cTn id="22" dur="500" fill="hold"/>
                                        <p:tgtEl>
                                          <p:spTgt spid="4">
                                            <p:graphicEl>
                                              <a:dgm id="{2DC2D8DD-A883-46C3-AA68-E96B5EF4C379}"/>
                                            </p:graphicEl>
                                          </p:spTgt>
                                        </p:tgtEl>
                                        <p:attrNameLst>
                                          <p:attrName>ppt_h</p:attrName>
                                        </p:attrNameLst>
                                      </p:cBhvr>
                                      <p:tavLst>
                                        <p:tav tm="0">
                                          <p:val>
                                            <p:fltVal val="0"/>
                                          </p:val>
                                        </p:tav>
                                        <p:tav tm="100000">
                                          <p:val>
                                            <p:strVal val="#ppt_h"/>
                                          </p:val>
                                        </p:tav>
                                      </p:tavLst>
                                    </p:anim>
                                    <p:animEffect transition="in" filter="fade">
                                      <p:cBhvr>
                                        <p:cTn id="23" dur="500"/>
                                        <p:tgtEl>
                                          <p:spTgt spid="4">
                                            <p:graphicEl>
                                              <a:dgm id="{2DC2D8DD-A883-46C3-AA68-E96B5EF4C379}"/>
                                            </p:graphicEl>
                                          </p:spTgt>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
                                            <p:graphicEl>
                                              <a:dgm id="{760A4D31-1DBF-409E-AEFA-E7FE1B5D1BF8}"/>
                                            </p:graphicEl>
                                          </p:spTgt>
                                        </p:tgtEl>
                                        <p:attrNameLst>
                                          <p:attrName>style.visibility</p:attrName>
                                        </p:attrNameLst>
                                      </p:cBhvr>
                                      <p:to>
                                        <p:strVal val="visible"/>
                                      </p:to>
                                    </p:set>
                                    <p:anim calcmode="lin" valueType="num">
                                      <p:cBhvr>
                                        <p:cTn id="26" dur="500" fill="hold"/>
                                        <p:tgtEl>
                                          <p:spTgt spid="4">
                                            <p:graphicEl>
                                              <a:dgm id="{760A4D31-1DBF-409E-AEFA-E7FE1B5D1BF8}"/>
                                            </p:graphicEl>
                                          </p:spTgt>
                                        </p:tgtEl>
                                        <p:attrNameLst>
                                          <p:attrName>ppt_w</p:attrName>
                                        </p:attrNameLst>
                                      </p:cBhvr>
                                      <p:tavLst>
                                        <p:tav tm="0">
                                          <p:val>
                                            <p:fltVal val="0"/>
                                          </p:val>
                                        </p:tav>
                                        <p:tav tm="100000">
                                          <p:val>
                                            <p:strVal val="#ppt_w"/>
                                          </p:val>
                                        </p:tav>
                                      </p:tavLst>
                                    </p:anim>
                                    <p:anim calcmode="lin" valueType="num">
                                      <p:cBhvr>
                                        <p:cTn id="27" dur="500" fill="hold"/>
                                        <p:tgtEl>
                                          <p:spTgt spid="4">
                                            <p:graphicEl>
                                              <a:dgm id="{760A4D31-1DBF-409E-AEFA-E7FE1B5D1BF8}"/>
                                            </p:graphicEl>
                                          </p:spTgt>
                                        </p:tgtEl>
                                        <p:attrNameLst>
                                          <p:attrName>ppt_h</p:attrName>
                                        </p:attrNameLst>
                                      </p:cBhvr>
                                      <p:tavLst>
                                        <p:tav tm="0">
                                          <p:val>
                                            <p:fltVal val="0"/>
                                          </p:val>
                                        </p:tav>
                                        <p:tav tm="100000">
                                          <p:val>
                                            <p:strVal val="#ppt_h"/>
                                          </p:val>
                                        </p:tav>
                                      </p:tavLst>
                                    </p:anim>
                                    <p:animEffect transition="in" filter="fade">
                                      <p:cBhvr>
                                        <p:cTn id="28" dur="500"/>
                                        <p:tgtEl>
                                          <p:spTgt spid="4">
                                            <p:graphicEl>
                                              <a:dgm id="{760A4D31-1DBF-409E-AEFA-E7FE1B5D1BF8}"/>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4">
                                            <p:graphicEl>
                                              <a:dgm id="{32CB4051-B2A6-4505-97A2-180D71B7CDD2}"/>
                                            </p:graphicEl>
                                          </p:spTgt>
                                        </p:tgtEl>
                                        <p:attrNameLst>
                                          <p:attrName>style.visibility</p:attrName>
                                        </p:attrNameLst>
                                      </p:cBhvr>
                                      <p:to>
                                        <p:strVal val="visible"/>
                                      </p:to>
                                    </p:set>
                                    <p:anim calcmode="lin" valueType="num">
                                      <p:cBhvr>
                                        <p:cTn id="33" dur="500" fill="hold"/>
                                        <p:tgtEl>
                                          <p:spTgt spid="4">
                                            <p:graphicEl>
                                              <a:dgm id="{32CB4051-B2A6-4505-97A2-180D71B7CDD2}"/>
                                            </p:graphicEl>
                                          </p:spTgt>
                                        </p:tgtEl>
                                        <p:attrNameLst>
                                          <p:attrName>ppt_w</p:attrName>
                                        </p:attrNameLst>
                                      </p:cBhvr>
                                      <p:tavLst>
                                        <p:tav tm="0">
                                          <p:val>
                                            <p:fltVal val="0"/>
                                          </p:val>
                                        </p:tav>
                                        <p:tav tm="100000">
                                          <p:val>
                                            <p:strVal val="#ppt_w"/>
                                          </p:val>
                                        </p:tav>
                                      </p:tavLst>
                                    </p:anim>
                                    <p:anim calcmode="lin" valueType="num">
                                      <p:cBhvr>
                                        <p:cTn id="34" dur="500" fill="hold"/>
                                        <p:tgtEl>
                                          <p:spTgt spid="4">
                                            <p:graphicEl>
                                              <a:dgm id="{32CB4051-B2A6-4505-97A2-180D71B7CDD2}"/>
                                            </p:graphicEl>
                                          </p:spTgt>
                                        </p:tgtEl>
                                        <p:attrNameLst>
                                          <p:attrName>ppt_h</p:attrName>
                                        </p:attrNameLst>
                                      </p:cBhvr>
                                      <p:tavLst>
                                        <p:tav tm="0">
                                          <p:val>
                                            <p:fltVal val="0"/>
                                          </p:val>
                                        </p:tav>
                                        <p:tav tm="100000">
                                          <p:val>
                                            <p:strVal val="#ppt_h"/>
                                          </p:val>
                                        </p:tav>
                                      </p:tavLst>
                                    </p:anim>
                                    <p:animEffect transition="in" filter="fade">
                                      <p:cBhvr>
                                        <p:cTn id="35" dur="500"/>
                                        <p:tgtEl>
                                          <p:spTgt spid="4">
                                            <p:graphicEl>
                                              <a:dgm id="{32CB4051-B2A6-4505-97A2-180D71B7CDD2}"/>
                                            </p:graphic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4">
                                            <p:graphicEl>
                                              <a:dgm id="{83C62559-2C19-455E-B5FA-0F17F18A40AC}"/>
                                            </p:graphicEl>
                                          </p:spTgt>
                                        </p:tgtEl>
                                        <p:attrNameLst>
                                          <p:attrName>style.visibility</p:attrName>
                                        </p:attrNameLst>
                                      </p:cBhvr>
                                      <p:to>
                                        <p:strVal val="visible"/>
                                      </p:to>
                                    </p:set>
                                    <p:anim calcmode="lin" valueType="num">
                                      <p:cBhvr>
                                        <p:cTn id="40" dur="500" fill="hold"/>
                                        <p:tgtEl>
                                          <p:spTgt spid="4">
                                            <p:graphicEl>
                                              <a:dgm id="{83C62559-2C19-455E-B5FA-0F17F18A40AC}"/>
                                            </p:graphicEl>
                                          </p:spTgt>
                                        </p:tgtEl>
                                        <p:attrNameLst>
                                          <p:attrName>ppt_w</p:attrName>
                                        </p:attrNameLst>
                                      </p:cBhvr>
                                      <p:tavLst>
                                        <p:tav tm="0">
                                          <p:val>
                                            <p:fltVal val="0"/>
                                          </p:val>
                                        </p:tav>
                                        <p:tav tm="100000">
                                          <p:val>
                                            <p:strVal val="#ppt_w"/>
                                          </p:val>
                                        </p:tav>
                                      </p:tavLst>
                                    </p:anim>
                                    <p:anim calcmode="lin" valueType="num">
                                      <p:cBhvr>
                                        <p:cTn id="41" dur="500" fill="hold"/>
                                        <p:tgtEl>
                                          <p:spTgt spid="4">
                                            <p:graphicEl>
                                              <a:dgm id="{83C62559-2C19-455E-B5FA-0F17F18A40AC}"/>
                                            </p:graphicEl>
                                          </p:spTgt>
                                        </p:tgtEl>
                                        <p:attrNameLst>
                                          <p:attrName>ppt_h</p:attrName>
                                        </p:attrNameLst>
                                      </p:cBhvr>
                                      <p:tavLst>
                                        <p:tav tm="0">
                                          <p:val>
                                            <p:fltVal val="0"/>
                                          </p:val>
                                        </p:tav>
                                        <p:tav tm="100000">
                                          <p:val>
                                            <p:strVal val="#ppt_h"/>
                                          </p:val>
                                        </p:tav>
                                      </p:tavLst>
                                    </p:anim>
                                    <p:animEffect transition="in" filter="fade">
                                      <p:cBhvr>
                                        <p:cTn id="42" dur="500"/>
                                        <p:tgtEl>
                                          <p:spTgt spid="4">
                                            <p:graphicEl>
                                              <a:dgm id="{83C62559-2C19-455E-B5FA-0F17F18A40AC}"/>
                                            </p:graphicEl>
                                          </p:spTgt>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4">
                                            <p:graphicEl>
                                              <a:dgm id="{0AB850A8-DE36-475E-A1B4-D048C0B0F248}"/>
                                            </p:graphicEl>
                                          </p:spTgt>
                                        </p:tgtEl>
                                        <p:attrNameLst>
                                          <p:attrName>style.visibility</p:attrName>
                                        </p:attrNameLst>
                                      </p:cBhvr>
                                      <p:to>
                                        <p:strVal val="visible"/>
                                      </p:to>
                                    </p:set>
                                    <p:anim calcmode="lin" valueType="num">
                                      <p:cBhvr>
                                        <p:cTn id="45" dur="500" fill="hold"/>
                                        <p:tgtEl>
                                          <p:spTgt spid="4">
                                            <p:graphicEl>
                                              <a:dgm id="{0AB850A8-DE36-475E-A1B4-D048C0B0F248}"/>
                                            </p:graphicEl>
                                          </p:spTgt>
                                        </p:tgtEl>
                                        <p:attrNameLst>
                                          <p:attrName>ppt_w</p:attrName>
                                        </p:attrNameLst>
                                      </p:cBhvr>
                                      <p:tavLst>
                                        <p:tav tm="0">
                                          <p:val>
                                            <p:fltVal val="0"/>
                                          </p:val>
                                        </p:tav>
                                        <p:tav tm="100000">
                                          <p:val>
                                            <p:strVal val="#ppt_w"/>
                                          </p:val>
                                        </p:tav>
                                      </p:tavLst>
                                    </p:anim>
                                    <p:anim calcmode="lin" valueType="num">
                                      <p:cBhvr>
                                        <p:cTn id="46" dur="500" fill="hold"/>
                                        <p:tgtEl>
                                          <p:spTgt spid="4">
                                            <p:graphicEl>
                                              <a:dgm id="{0AB850A8-DE36-475E-A1B4-D048C0B0F248}"/>
                                            </p:graphicEl>
                                          </p:spTgt>
                                        </p:tgtEl>
                                        <p:attrNameLst>
                                          <p:attrName>ppt_h</p:attrName>
                                        </p:attrNameLst>
                                      </p:cBhvr>
                                      <p:tavLst>
                                        <p:tav tm="0">
                                          <p:val>
                                            <p:fltVal val="0"/>
                                          </p:val>
                                        </p:tav>
                                        <p:tav tm="100000">
                                          <p:val>
                                            <p:strVal val="#ppt_h"/>
                                          </p:val>
                                        </p:tav>
                                      </p:tavLst>
                                    </p:anim>
                                    <p:animEffect transition="in" filter="fade">
                                      <p:cBhvr>
                                        <p:cTn id="47" dur="500"/>
                                        <p:tgtEl>
                                          <p:spTgt spid="4">
                                            <p:graphicEl>
                                              <a:dgm id="{0AB850A8-DE36-475E-A1B4-D048C0B0F248}"/>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53" presetClass="entr" presetSubtype="16" fill="hold" grpId="0" nodeType="clickEffect">
                                  <p:stCondLst>
                                    <p:cond delay="0"/>
                                  </p:stCondLst>
                                  <p:childTnLst>
                                    <p:set>
                                      <p:cBhvr>
                                        <p:cTn id="51" dur="1" fill="hold">
                                          <p:stCondLst>
                                            <p:cond delay="0"/>
                                          </p:stCondLst>
                                        </p:cTn>
                                        <p:tgtEl>
                                          <p:spTgt spid="4">
                                            <p:graphicEl>
                                              <a:dgm id="{659A37A3-BC65-48C9-9211-647372949266}"/>
                                            </p:graphicEl>
                                          </p:spTgt>
                                        </p:tgtEl>
                                        <p:attrNameLst>
                                          <p:attrName>style.visibility</p:attrName>
                                        </p:attrNameLst>
                                      </p:cBhvr>
                                      <p:to>
                                        <p:strVal val="visible"/>
                                      </p:to>
                                    </p:set>
                                    <p:anim calcmode="lin" valueType="num">
                                      <p:cBhvr>
                                        <p:cTn id="52" dur="500" fill="hold"/>
                                        <p:tgtEl>
                                          <p:spTgt spid="4">
                                            <p:graphicEl>
                                              <a:dgm id="{659A37A3-BC65-48C9-9211-647372949266}"/>
                                            </p:graphicEl>
                                          </p:spTgt>
                                        </p:tgtEl>
                                        <p:attrNameLst>
                                          <p:attrName>ppt_w</p:attrName>
                                        </p:attrNameLst>
                                      </p:cBhvr>
                                      <p:tavLst>
                                        <p:tav tm="0">
                                          <p:val>
                                            <p:fltVal val="0"/>
                                          </p:val>
                                        </p:tav>
                                        <p:tav tm="100000">
                                          <p:val>
                                            <p:strVal val="#ppt_w"/>
                                          </p:val>
                                        </p:tav>
                                      </p:tavLst>
                                    </p:anim>
                                    <p:anim calcmode="lin" valueType="num">
                                      <p:cBhvr>
                                        <p:cTn id="53" dur="500" fill="hold"/>
                                        <p:tgtEl>
                                          <p:spTgt spid="4">
                                            <p:graphicEl>
                                              <a:dgm id="{659A37A3-BC65-48C9-9211-647372949266}"/>
                                            </p:graphicEl>
                                          </p:spTgt>
                                        </p:tgtEl>
                                        <p:attrNameLst>
                                          <p:attrName>ppt_h</p:attrName>
                                        </p:attrNameLst>
                                      </p:cBhvr>
                                      <p:tavLst>
                                        <p:tav tm="0">
                                          <p:val>
                                            <p:fltVal val="0"/>
                                          </p:val>
                                        </p:tav>
                                        <p:tav tm="100000">
                                          <p:val>
                                            <p:strVal val="#ppt_h"/>
                                          </p:val>
                                        </p:tav>
                                      </p:tavLst>
                                    </p:anim>
                                    <p:animEffect transition="in" filter="fade">
                                      <p:cBhvr>
                                        <p:cTn id="54" dur="500"/>
                                        <p:tgtEl>
                                          <p:spTgt spid="4">
                                            <p:graphicEl>
                                              <a:dgm id="{659A37A3-BC65-48C9-9211-647372949266}"/>
                                            </p:graphic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4">
                                            <p:graphicEl>
                                              <a:dgm id="{B793A2FE-512B-4745-8B57-E8E88B96771C}"/>
                                            </p:graphicEl>
                                          </p:spTgt>
                                        </p:tgtEl>
                                        <p:attrNameLst>
                                          <p:attrName>style.visibility</p:attrName>
                                        </p:attrNameLst>
                                      </p:cBhvr>
                                      <p:to>
                                        <p:strVal val="visible"/>
                                      </p:to>
                                    </p:set>
                                    <p:anim calcmode="lin" valueType="num">
                                      <p:cBhvr>
                                        <p:cTn id="59" dur="500" fill="hold"/>
                                        <p:tgtEl>
                                          <p:spTgt spid="4">
                                            <p:graphicEl>
                                              <a:dgm id="{B793A2FE-512B-4745-8B57-E8E88B96771C}"/>
                                            </p:graphicEl>
                                          </p:spTgt>
                                        </p:tgtEl>
                                        <p:attrNameLst>
                                          <p:attrName>ppt_w</p:attrName>
                                        </p:attrNameLst>
                                      </p:cBhvr>
                                      <p:tavLst>
                                        <p:tav tm="0">
                                          <p:val>
                                            <p:fltVal val="0"/>
                                          </p:val>
                                        </p:tav>
                                        <p:tav tm="100000">
                                          <p:val>
                                            <p:strVal val="#ppt_w"/>
                                          </p:val>
                                        </p:tav>
                                      </p:tavLst>
                                    </p:anim>
                                    <p:anim calcmode="lin" valueType="num">
                                      <p:cBhvr>
                                        <p:cTn id="60" dur="500" fill="hold"/>
                                        <p:tgtEl>
                                          <p:spTgt spid="4">
                                            <p:graphicEl>
                                              <a:dgm id="{B793A2FE-512B-4745-8B57-E8E88B96771C}"/>
                                            </p:graphicEl>
                                          </p:spTgt>
                                        </p:tgtEl>
                                        <p:attrNameLst>
                                          <p:attrName>ppt_h</p:attrName>
                                        </p:attrNameLst>
                                      </p:cBhvr>
                                      <p:tavLst>
                                        <p:tav tm="0">
                                          <p:val>
                                            <p:fltVal val="0"/>
                                          </p:val>
                                        </p:tav>
                                        <p:tav tm="100000">
                                          <p:val>
                                            <p:strVal val="#ppt_h"/>
                                          </p:val>
                                        </p:tav>
                                      </p:tavLst>
                                    </p:anim>
                                    <p:animEffect transition="in" filter="fade">
                                      <p:cBhvr>
                                        <p:cTn id="61" dur="500"/>
                                        <p:tgtEl>
                                          <p:spTgt spid="4">
                                            <p:graphicEl>
                                              <a:dgm id="{B793A2FE-512B-4745-8B57-E8E88B96771C}"/>
                                            </p:graphicEl>
                                          </p:spTgt>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
                                            <p:graphicEl>
                                              <a:dgm id="{1321952D-28CA-486F-8AEE-01B470708982}"/>
                                            </p:graphicEl>
                                          </p:spTgt>
                                        </p:tgtEl>
                                        <p:attrNameLst>
                                          <p:attrName>style.visibility</p:attrName>
                                        </p:attrNameLst>
                                      </p:cBhvr>
                                      <p:to>
                                        <p:strVal val="visible"/>
                                      </p:to>
                                    </p:set>
                                    <p:anim calcmode="lin" valueType="num">
                                      <p:cBhvr>
                                        <p:cTn id="64" dur="500" fill="hold"/>
                                        <p:tgtEl>
                                          <p:spTgt spid="4">
                                            <p:graphicEl>
                                              <a:dgm id="{1321952D-28CA-486F-8AEE-01B470708982}"/>
                                            </p:graphicEl>
                                          </p:spTgt>
                                        </p:tgtEl>
                                        <p:attrNameLst>
                                          <p:attrName>ppt_w</p:attrName>
                                        </p:attrNameLst>
                                      </p:cBhvr>
                                      <p:tavLst>
                                        <p:tav tm="0">
                                          <p:val>
                                            <p:fltVal val="0"/>
                                          </p:val>
                                        </p:tav>
                                        <p:tav tm="100000">
                                          <p:val>
                                            <p:strVal val="#ppt_w"/>
                                          </p:val>
                                        </p:tav>
                                      </p:tavLst>
                                    </p:anim>
                                    <p:anim calcmode="lin" valueType="num">
                                      <p:cBhvr>
                                        <p:cTn id="65" dur="500" fill="hold"/>
                                        <p:tgtEl>
                                          <p:spTgt spid="4">
                                            <p:graphicEl>
                                              <a:dgm id="{1321952D-28CA-486F-8AEE-01B470708982}"/>
                                            </p:graphicEl>
                                          </p:spTgt>
                                        </p:tgtEl>
                                        <p:attrNameLst>
                                          <p:attrName>ppt_h</p:attrName>
                                        </p:attrNameLst>
                                      </p:cBhvr>
                                      <p:tavLst>
                                        <p:tav tm="0">
                                          <p:val>
                                            <p:fltVal val="0"/>
                                          </p:val>
                                        </p:tav>
                                        <p:tav tm="100000">
                                          <p:val>
                                            <p:strVal val="#ppt_h"/>
                                          </p:val>
                                        </p:tav>
                                      </p:tavLst>
                                    </p:anim>
                                    <p:animEffect transition="in" filter="fade">
                                      <p:cBhvr>
                                        <p:cTn id="66" dur="500"/>
                                        <p:tgtEl>
                                          <p:spTgt spid="4">
                                            <p:graphicEl>
                                              <a:dgm id="{1321952D-28CA-486F-8AEE-01B470708982}"/>
                                            </p:graphicEl>
                                          </p:spTgt>
                                        </p:tgtEl>
                                      </p:cBhvr>
                                    </p:animEffect>
                                  </p:childTnLst>
                                </p:cTn>
                              </p:par>
                            </p:childTnLst>
                          </p:cTn>
                        </p:par>
                      </p:childTnLst>
                    </p:cTn>
                  </p:par>
                  <p:par>
                    <p:cTn id="67" fill="hold">
                      <p:stCondLst>
                        <p:cond delay="indefinite"/>
                      </p:stCondLst>
                      <p:childTnLst>
                        <p:par>
                          <p:cTn id="68" fill="hold">
                            <p:stCondLst>
                              <p:cond delay="0"/>
                            </p:stCondLst>
                            <p:childTnLst>
                              <p:par>
                                <p:cTn id="69" presetID="53" presetClass="entr" presetSubtype="16" fill="hold" grpId="0" nodeType="clickEffect">
                                  <p:stCondLst>
                                    <p:cond delay="0"/>
                                  </p:stCondLst>
                                  <p:childTnLst>
                                    <p:set>
                                      <p:cBhvr>
                                        <p:cTn id="70" dur="1" fill="hold">
                                          <p:stCondLst>
                                            <p:cond delay="0"/>
                                          </p:stCondLst>
                                        </p:cTn>
                                        <p:tgtEl>
                                          <p:spTgt spid="4">
                                            <p:graphicEl>
                                              <a:dgm id="{ABA930DA-2D49-436A-93EF-9E9D2C3DDB31}"/>
                                            </p:graphicEl>
                                          </p:spTgt>
                                        </p:tgtEl>
                                        <p:attrNameLst>
                                          <p:attrName>style.visibility</p:attrName>
                                        </p:attrNameLst>
                                      </p:cBhvr>
                                      <p:to>
                                        <p:strVal val="visible"/>
                                      </p:to>
                                    </p:set>
                                    <p:anim calcmode="lin" valueType="num">
                                      <p:cBhvr>
                                        <p:cTn id="71" dur="500" fill="hold"/>
                                        <p:tgtEl>
                                          <p:spTgt spid="4">
                                            <p:graphicEl>
                                              <a:dgm id="{ABA930DA-2D49-436A-93EF-9E9D2C3DDB31}"/>
                                            </p:graphicEl>
                                          </p:spTgt>
                                        </p:tgtEl>
                                        <p:attrNameLst>
                                          <p:attrName>ppt_w</p:attrName>
                                        </p:attrNameLst>
                                      </p:cBhvr>
                                      <p:tavLst>
                                        <p:tav tm="0">
                                          <p:val>
                                            <p:fltVal val="0"/>
                                          </p:val>
                                        </p:tav>
                                        <p:tav tm="100000">
                                          <p:val>
                                            <p:strVal val="#ppt_w"/>
                                          </p:val>
                                        </p:tav>
                                      </p:tavLst>
                                    </p:anim>
                                    <p:anim calcmode="lin" valueType="num">
                                      <p:cBhvr>
                                        <p:cTn id="72" dur="500" fill="hold"/>
                                        <p:tgtEl>
                                          <p:spTgt spid="4">
                                            <p:graphicEl>
                                              <a:dgm id="{ABA930DA-2D49-436A-93EF-9E9D2C3DDB31}"/>
                                            </p:graphicEl>
                                          </p:spTgt>
                                        </p:tgtEl>
                                        <p:attrNameLst>
                                          <p:attrName>ppt_h</p:attrName>
                                        </p:attrNameLst>
                                      </p:cBhvr>
                                      <p:tavLst>
                                        <p:tav tm="0">
                                          <p:val>
                                            <p:fltVal val="0"/>
                                          </p:val>
                                        </p:tav>
                                        <p:tav tm="100000">
                                          <p:val>
                                            <p:strVal val="#ppt_h"/>
                                          </p:val>
                                        </p:tav>
                                      </p:tavLst>
                                    </p:anim>
                                    <p:animEffect transition="in" filter="fade">
                                      <p:cBhvr>
                                        <p:cTn id="73" dur="500"/>
                                        <p:tgtEl>
                                          <p:spTgt spid="4">
                                            <p:graphicEl>
                                              <a:dgm id="{ABA930DA-2D49-436A-93EF-9E9D2C3DDB3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4754" name="AutoShape 2"/>
          <p:cNvSpPr>
            <a:spLocks noGrp="1" noChangeArrowheads="1"/>
          </p:cNvSpPr>
          <p:nvPr>
            <p:ph type="title"/>
          </p:nvPr>
        </p:nvSpPr>
        <p:spPr/>
        <p:txBody>
          <a:bodyPr/>
          <a:lstStyle/>
          <a:p>
            <a:pPr algn="ctr" fontAlgn="auto">
              <a:spcAft>
                <a:spcPts val="0"/>
              </a:spcAft>
              <a:defRPr/>
            </a:pPr>
            <a:r>
              <a:rPr lang="ru-RU" dirty="0" smtClean="0"/>
              <a:t>Аналогии</a:t>
            </a:r>
          </a:p>
        </p:txBody>
      </p:sp>
      <p:sp>
        <p:nvSpPr>
          <p:cNvPr id="39939" name="Rectangle 3"/>
          <p:cNvSpPr>
            <a:spLocks noGrp="1" noChangeArrowheads="1"/>
          </p:cNvSpPr>
          <p:nvPr>
            <p:ph idx="1"/>
          </p:nvPr>
        </p:nvSpPr>
        <p:spPr/>
        <p:txBody>
          <a:bodyPr/>
          <a:lstStyle/>
          <a:p>
            <a:pPr>
              <a:lnSpc>
                <a:spcPct val="80000"/>
              </a:lnSpc>
              <a:buFont typeface="Wingdings" panose="05000000000000000000" pitchFamily="2" charset="2"/>
              <a:buNone/>
            </a:pPr>
            <a:endParaRPr lang="ru-RU" sz="1800" smtClean="0"/>
          </a:p>
          <a:p>
            <a:pPr>
              <a:lnSpc>
                <a:spcPct val="80000"/>
              </a:lnSpc>
              <a:buFont typeface="Wingdings" panose="05000000000000000000" pitchFamily="2" charset="2"/>
              <a:buNone/>
            </a:pPr>
            <a:r>
              <a:rPr lang="ru-RU" sz="1800" smtClean="0"/>
              <a:t>Статья 20 ГК Республики Беларусь </a:t>
            </a:r>
          </a:p>
          <a:p>
            <a:pPr>
              <a:lnSpc>
                <a:spcPct val="80000"/>
              </a:lnSpc>
              <a:buFont typeface="Wingdings" panose="05000000000000000000" pitchFamily="2" charset="2"/>
              <a:buNone/>
            </a:pPr>
            <a:r>
              <a:rPr lang="ru-RU" sz="1800" b="0" smtClean="0"/>
              <a:t>Дееспособность граждан</a:t>
            </a:r>
          </a:p>
          <a:p>
            <a:pPr>
              <a:lnSpc>
                <a:spcPct val="80000"/>
              </a:lnSpc>
              <a:buFont typeface="Wingdings" panose="05000000000000000000" pitchFamily="2" charset="2"/>
              <a:buNone/>
            </a:pPr>
            <a:r>
              <a:rPr lang="ru-RU" sz="1800" b="0" smtClean="0"/>
              <a:t>1. Способность гражданина своими действиями приобретать и осуществлять гражданские права, создавать для себя гражданские обязанности и исполнять их (гражданская дееспособность) возникает в полном объеме </a:t>
            </a:r>
            <a:r>
              <a:rPr lang="ru-RU" sz="1800" smtClean="0"/>
              <a:t>с наступлением совершеннолетия, то есть по достижении восемнадцатилетнего возраста.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2" name="Объект 1"/>
          <p:cNvGraphicFramePr>
            <a:graphicFrameLocks noGrp="1"/>
          </p:cNvGraphicFramePr>
          <p:nvPr>
            <p:ph idx="4294967295"/>
            <p:extLst>
              <p:ext uri="{D42A27DB-BD31-4B8C-83A1-F6EECF244321}">
                <p14:modId xmlns:p14="http://schemas.microsoft.com/office/powerpoint/2010/main" val="4281018619"/>
              </p:ext>
            </p:extLst>
          </p:nvPr>
        </p:nvGraphicFramePr>
        <p:xfrm>
          <a:off x="323528" y="620688"/>
          <a:ext cx="8496300" cy="2160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Схема 2"/>
          <p:cNvGraphicFramePr/>
          <p:nvPr>
            <p:extLst>
              <p:ext uri="{D42A27DB-BD31-4B8C-83A1-F6EECF244321}">
                <p14:modId xmlns:p14="http://schemas.microsoft.com/office/powerpoint/2010/main" val="595735715"/>
              </p:ext>
            </p:extLst>
          </p:nvPr>
        </p:nvGraphicFramePr>
        <p:xfrm>
          <a:off x="395536" y="2492896"/>
          <a:ext cx="4392488" cy="374441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7826" name="AutoShape 2"/>
          <p:cNvSpPr>
            <a:spLocks noGrp="1" noChangeArrowheads="1"/>
          </p:cNvSpPr>
          <p:nvPr>
            <p:ph type="title"/>
          </p:nvPr>
        </p:nvSpPr>
        <p:spPr>
          <a:xfrm>
            <a:off x="827088" y="115888"/>
            <a:ext cx="7521575" cy="549275"/>
          </a:xfrm>
        </p:spPr>
        <p:txBody>
          <a:bodyPr>
            <a:normAutofit/>
          </a:bodyPr>
          <a:lstStyle/>
          <a:p>
            <a:pPr algn="ctr" fontAlgn="auto">
              <a:spcAft>
                <a:spcPts val="0"/>
              </a:spcAft>
              <a:defRPr/>
            </a:pPr>
            <a:r>
              <a:rPr lang="ru-RU" dirty="0" smtClean="0"/>
              <a:t>Аналогии</a:t>
            </a:r>
          </a:p>
        </p:txBody>
      </p:sp>
      <p:sp>
        <p:nvSpPr>
          <p:cNvPr id="77827" name="Rectangle 3"/>
          <p:cNvSpPr>
            <a:spLocks noGrp="1" noChangeArrowheads="1"/>
          </p:cNvSpPr>
          <p:nvPr>
            <p:ph idx="1"/>
          </p:nvPr>
        </p:nvSpPr>
        <p:spPr>
          <a:xfrm>
            <a:off x="2843808" y="0"/>
            <a:ext cx="5533430" cy="6669360"/>
          </a:xfrm>
        </p:spPr>
        <p:txBody>
          <a:bodyPr rtlCol="0">
            <a:normAutofit/>
          </a:bodyPr>
          <a:lstStyle/>
          <a:p>
            <a:pPr fontAlgn="auto">
              <a:lnSpc>
                <a:spcPct val="80000"/>
              </a:lnSpc>
              <a:spcAft>
                <a:spcPts val="0"/>
              </a:spcAft>
              <a:buFont typeface="Wingdings" pitchFamily="2" charset="2"/>
              <a:buNone/>
              <a:defRPr/>
            </a:pPr>
            <a:r>
              <a:rPr lang="ru-RU" sz="1600" b="1" dirty="0" smtClean="0"/>
              <a:t>Статья 27 ГК Республики Беларусь</a:t>
            </a:r>
          </a:p>
          <a:p>
            <a:pPr fontAlgn="auto">
              <a:lnSpc>
                <a:spcPct val="80000"/>
              </a:lnSpc>
              <a:spcAft>
                <a:spcPts val="0"/>
              </a:spcAft>
              <a:buFont typeface="Wingdings" pitchFamily="2" charset="2"/>
              <a:buNone/>
              <a:defRPr/>
            </a:pPr>
            <a:r>
              <a:rPr lang="ru-RU" sz="1600" b="0" dirty="0" smtClean="0"/>
              <a:t> Дееспособность несовершеннолетних </a:t>
            </a:r>
            <a:r>
              <a:rPr lang="ru-RU" sz="1600" b="1" dirty="0" smtClean="0"/>
              <a:t>в возрасте до четырнадцати лет (малолетних)</a:t>
            </a:r>
          </a:p>
          <a:p>
            <a:pPr fontAlgn="auto">
              <a:lnSpc>
                <a:spcPct val="80000"/>
              </a:lnSpc>
              <a:spcAft>
                <a:spcPts val="0"/>
              </a:spcAft>
              <a:buFont typeface="Wingdings" pitchFamily="2" charset="2"/>
              <a:buNone/>
              <a:defRPr/>
            </a:pPr>
            <a:r>
              <a:rPr lang="ru-RU" sz="1600" b="0" dirty="0" smtClean="0"/>
              <a:t>1. За несовершеннолетних в возрасте до четырнадцати лет (малолетних) сделки, за исключением указанных в пункте 2 настоящей статьи, могут совершать от их имени только их законные представители – родители, усыновители или опекуны</a:t>
            </a:r>
            <a:r>
              <a:rPr lang="en-US" sz="1600" b="0" dirty="0" smtClean="0"/>
              <a:t> […]</a:t>
            </a:r>
            <a:endParaRPr lang="ru-RU" sz="1600" b="0" dirty="0" smtClean="0"/>
          </a:p>
          <a:p>
            <a:pPr fontAlgn="auto">
              <a:lnSpc>
                <a:spcPct val="80000"/>
              </a:lnSpc>
              <a:spcAft>
                <a:spcPts val="0"/>
              </a:spcAft>
              <a:buFont typeface="Wingdings" pitchFamily="2" charset="2"/>
              <a:buNone/>
              <a:defRPr/>
            </a:pPr>
            <a:r>
              <a:rPr lang="ru-RU" sz="1600" b="0" dirty="0" smtClean="0"/>
              <a:t>2. Несовершеннолетние в возрасте до четырнадцати лет вправе самостоятельно совершать:</a:t>
            </a:r>
          </a:p>
          <a:p>
            <a:pPr fontAlgn="auto">
              <a:lnSpc>
                <a:spcPct val="80000"/>
              </a:lnSpc>
              <a:spcAft>
                <a:spcPts val="0"/>
              </a:spcAft>
              <a:buFont typeface="Wingdings" pitchFamily="2" charset="2"/>
              <a:buNone/>
              <a:defRPr/>
            </a:pPr>
            <a:r>
              <a:rPr lang="ru-RU" sz="1600" b="0" dirty="0" smtClean="0"/>
              <a:t>	1) мелкие бытовые сделки;</a:t>
            </a:r>
          </a:p>
          <a:p>
            <a:pPr fontAlgn="auto">
              <a:lnSpc>
                <a:spcPct val="80000"/>
              </a:lnSpc>
              <a:spcAft>
                <a:spcPts val="0"/>
              </a:spcAft>
              <a:buFont typeface="Wingdings" pitchFamily="2" charset="2"/>
              <a:buNone/>
              <a:defRPr/>
            </a:pPr>
            <a:r>
              <a:rPr lang="ru-RU" sz="1600" b="0" dirty="0" smtClean="0"/>
              <a:t>	2) сделки, направленные на безвозмездное получение выгод, не требующие нотариального удостоверения или оформления либо государственной регистрации;</a:t>
            </a:r>
          </a:p>
          <a:p>
            <a:pPr fontAlgn="auto">
              <a:lnSpc>
                <a:spcPct val="80000"/>
              </a:lnSpc>
              <a:spcAft>
                <a:spcPts val="0"/>
              </a:spcAft>
              <a:buFont typeface="Wingdings" pitchFamily="2" charset="2"/>
              <a:buNone/>
              <a:defRPr/>
            </a:pPr>
            <a:r>
              <a:rPr lang="ru-RU" sz="1600" b="0" dirty="0" smtClean="0"/>
              <a:t>	3) сделки по распоряжению средствами, предоставленными законным представителем или с согласия последнего третьим лицом для определенной цели или свободного распоряжения.</a:t>
            </a:r>
          </a:p>
          <a:p>
            <a:pPr fontAlgn="auto">
              <a:lnSpc>
                <a:spcPct val="80000"/>
              </a:lnSpc>
              <a:spcAft>
                <a:spcPts val="0"/>
              </a:spcAft>
              <a:buFont typeface="Wingdings" pitchFamily="2" charset="2"/>
              <a:buNone/>
              <a:defRPr/>
            </a:pPr>
            <a:r>
              <a:rPr lang="ru-RU" sz="1600" b="0" dirty="0" smtClean="0"/>
              <a:t>3. Имущественную ответственность по сделкам несовершеннолетнего в возрасте до четырнадцати лет, в том числе по сделкам, совершенным им самостоятельно, несут его родители, усыновители или опекун. Ответственность за вред, причиненный несовершеннолетним в возрасте до четырнадцати лет, определяется в соответствии с правилами главы</a:t>
            </a:r>
            <a:r>
              <a:rPr lang="ru-RU" sz="1600" b="0" dirty="0" smtClean="0">
                <a:hlinkClick r:id="rId2"/>
              </a:rPr>
              <a:t>58</a:t>
            </a:r>
            <a:r>
              <a:rPr lang="ru-RU" sz="1600" b="0" dirty="0" smtClean="0"/>
              <a:t> настоящего Кодекса</a:t>
            </a:r>
            <a:r>
              <a:rPr lang="ru-RU" sz="1600" i="1" dirty="0" smtClean="0"/>
              <a:t>.</a:t>
            </a:r>
          </a:p>
        </p:txBody>
      </p:sp>
      <p:sp>
        <p:nvSpPr>
          <p:cNvPr id="4" name="AutoShape 2"/>
          <p:cNvSpPr txBox="1">
            <a:spLocks noChangeArrowheads="1"/>
          </p:cNvSpPr>
          <p:nvPr/>
        </p:nvSpPr>
        <p:spPr>
          <a:xfrm>
            <a:off x="189689" y="1123838"/>
            <a:ext cx="221061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algn="ctr" fontAlgn="auto">
              <a:spcAft>
                <a:spcPts val="0"/>
              </a:spcAft>
              <a:defRPr/>
            </a:pPr>
            <a:r>
              <a:rPr lang="ru-RU" smtClean="0"/>
              <a:t>Аналогии</a:t>
            </a:r>
            <a:endParaRPr lang="ru-RU"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9874" name="AutoShape 2"/>
          <p:cNvSpPr>
            <a:spLocks noGrp="1" noChangeArrowheads="1"/>
          </p:cNvSpPr>
          <p:nvPr>
            <p:ph type="title"/>
          </p:nvPr>
        </p:nvSpPr>
        <p:spPr/>
        <p:txBody>
          <a:bodyPr/>
          <a:lstStyle/>
          <a:p>
            <a:pPr algn="ctr" fontAlgn="auto">
              <a:spcAft>
                <a:spcPts val="0"/>
              </a:spcAft>
              <a:defRPr/>
            </a:pPr>
            <a:r>
              <a:rPr lang="ru-RU" dirty="0" smtClean="0"/>
              <a:t>Аналогии</a:t>
            </a:r>
          </a:p>
        </p:txBody>
      </p:sp>
      <p:sp>
        <p:nvSpPr>
          <p:cNvPr id="79875" name="Rectangle 3"/>
          <p:cNvSpPr>
            <a:spLocks noGrp="1" noChangeArrowheads="1"/>
          </p:cNvSpPr>
          <p:nvPr>
            <p:ph idx="1"/>
          </p:nvPr>
        </p:nvSpPr>
        <p:spPr>
          <a:xfrm>
            <a:off x="2627784" y="188640"/>
            <a:ext cx="6120680" cy="6552728"/>
          </a:xfrm>
        </p:spPr>
        <p:txBody>
          <a:bodyPr rtlCol="0">
            <a:normAutofit/>
          </a:bodyPr>
          <a:lstStyle/>
          <a:p>
            <a:pPr fontAlgn="auto">
              <a:lnSpc>
                <a:spcPct val="80000"/>
              </a:lnSpc>
              <a:spcAft>
                <a:spcPts val="0"/>
              </a:spcAft>
              <a:buFont typeface="Wingdings" pitchFamily="2" charset="2"/>
              <a:buNone/>
              <a:defRPr/>
            </a:pPr>
            <a:r>
              <a:rPr lang="ru-RU" sz="1200" i="1" dirty="0" smtClean="0"/>
              <a:t>Статья 25 ГК Республики Беларусь</a:t>
            </a:r>
          </a:p>
          <a:p>
            <a:pPr fontAlgn="auto">
              <a:lnSpc>
                <a:spcPct val="80000"/>
              </a:lnSpc>
              <a:spcAft>
                <a:spcPts val="0"/>
              </a:spcAft>
              <a:buFont typeface="Wingdings" pitchFamily="2" charset="2"/>
              <a:buNone/>
              <a:defRPr/>
            </a:pPr>
            <a:r>
              <a:rPr lang="ru-RU" sz="1200" b="0" i="1" dirty="0" smtClean="0"/>
              <a:t> Дееспособность несовершеннолетних в возрасте </a:t>
            </a:r>
            <a:r>
              <a:rPr lang="ru-RU" sz="1200" b="1" i="1" dirty="0" smtClean="0"/>
              <a:t>от четырнадцати до восемнадцати лет</a:t>
            </a:r>
          </a:p>
          <a:p>
            <a:pPr fontAlgn="auto">
              <a:lnSpc>
                <a:spcPct val="80000"/>
              </a:lnSpc>
              <a:spcAft>
                <a:spcPts val="0"/>
              </a:spcAft>
              <a:buFont typeface="Wingdings" pitchFamily="2" charset="2"/>
              <a:buNone/>
              <a:defRPr/>
            </a:pPr>
            <a:r>
              <a:rPr lang="ru-RU" sz="1200" b="0" i="1" dirty="0" smtClean="0"/>
              <a:t>1. Несовершеннолетние в возрасте от четырнадцати до восемнадцати лет совершают сделки, за исключением указанных в пункте 2 настоящей статьи, с письменного согласия своих законных представителей – родителей, усыновителей или попечителей.</a:t>
            </a:r>
          </a:p>
          <a:p>
            <a:pPr fontAlgn="auto">
              <a:lnSpc>
                <a:spcPct val="80000"/>
              </a:lnSpc>
              <a:spcAft>
                <a:spcPts val="0"/>
              </a:spcAft>
              <a:buFont typeface="Wingdings" pitchFamily="2" charset="2"/>
              <a:buNone/>
              <a:defRPr/>
            </a:pPr>
            <a:r>
              <a:rPr lang="ru-RU" sz="1200" b="0" i="1" dirty="0" smtClean="0"/>
              <a:t>Сделка, совершенная таким несовершеннолетним, действительна также при последующем письменном одобрении его родителей, усыновителей или попечителя.</a:t>
            </a:r>
          </a:p>
          <a:p>
            <a:pPr fontAlgn="auto">
              <a:lnSpc>
                <a:spcPct val="80000"/>
              </a:lnSpc>
              <a:spcAft>
                <a:spcPts val="0"/>
              </a:spcAft>
              <a:buFont typeface="Wingdings" pitchFamily="2" charset="2"/>
              <a:buNone/>
              <a:defRPr/>
            </a:pPr>
            <a:r>
              <a:rPr lang="ru-RU" sz="1200" b="0" i="1" dirty="0" smtClean="0"/>
              <a:t>2. Несовершеннолетние в возрасте от четырнадцати до восемнадцати лет вправе самостоятельно, без согласия своих законных представителей:</a:t>
            </a:r>
          </a:p>
          <a:p>
            <a:pPr fontAlgn="auto">
              <a:lnSpc>
                <a:spcPct val="80000"/>
              </a:lnSpc>
              <a:spcAft>
                <a:spcPts val="0"/>
              </a:spcAft>
              <a:buFont typeface="Wingdings" pitchFamily="2" charset="2"/>
              <a:buNone/>
              <a:defRPr/>
            </a:pPr>
            <a:r>
              <a:rPr lang="ru-RU" sz="1200" b="0" i="1" dirty="0" smtClean="0"/>
              <a:t>	1) распоряжаться своими заработком, стипендией и иными собственными доходами;</a:t>
            </a:r>
          </a:p>
          <a:p>
            <a:pPr fontAlgn="auto">
              <a:lnSpc>
                <a:spcPct val="80000"/>
              </a:lnSpc>
              <a:spcAft>
                <a:spcPts val="0"/>
              </a:spcAft>
              <a:buFont typeface="Wingdings" pitchFamily="2" charset="2"/>
              <a:buNone/>
              <a:defRPr/>
            </a:pPr>
            <a:r>
              <a:rPr lang="ru-RU" sz="1200" b="0" i="1" dirty="0" smtClean="0"/>
              <a:t>	2) осуществлять права автора произведения науки, литературы или искусства, изобретения или иного охраняемого законодательством результата своей интеллектуальной деятельности;</a:t>
            </a:r>
          </a:p>
          <a:p>
            <a:pPr fontAlgn="auto">
              <a:lnSpc>
                <a:spcPct val="80000"/>
              </a:lnSpc>
              <a:spcAft>
                <a:spcPts val="0"/>
              </a:spcAft>
              <a:buFont typeface="Wingdings" pitchFamily="2" charset="2"/>
              <a:buNone/>
              <a:defRPr/>
            </a:pPr>
            <a:r>
              <a:rPr lang="ru-RU" sz="1200" b="0" i="1" dirty="0" smtClean="0"/>
              <a:t>	3) вносить денежные средства в банки или небанковские кредитно-финансовые организации и распоряжаться ими в соответствии с законодательством;</a:t>
            </a:r>
          </a:p>
          <a:p>
            <a:pPr fontAlgn="auto">
              <a:lnSpc>
                <a:spcPct val="80000"/>
              </a:lnSpc>
              <a:spcAft>
                <a:spcPts val="0"/>
              </a:spcAft>
              <a:buFont typeface="Wingdings" pitchFamily="2" charset="2"/>
              <a:buNone/>
              <a:defRPr/>
            </a:pPr>
            <a:r>
              <a:rPr lang="ru-RU" sz="1200" b="0" i="1" dirty="0" smtClean="0"/>
              <a:t>	4) совершать мелкие бытовые сделки и иные сделки, предусмотренные пунктом </a:t>
            </a:r>
            <a:r>
              <a:rPr lang="ru-RU" sz="1200" b="0" i="1" dirty="0" smtClean="0">
                <a:hlinkClick r:id="rId2"/>
              </a:rPr>
              <a:t>2</a:t>
            </a:r>
            <a:r>
              <a:rPr lang="ru-RU" sz="1200" b="0" i="1" dirty="0" smtClean="0"/>
              <a:t> статьи 27 настоящего Кодекса.</a:t>
            </a:r>
          </a:p>
          <a:p>
            <a:pPr fontAlgn="auto">
              <a:lnSpc>
                <a:spcPct val="80000"/>
              </a:lnSpc>
              <a:spcAft>
                <a:spcPts val="0"/>
              </a:spcAft>
              <a:buFont typeface="Wingdings" pitchFamily="2" charset="2"/>
              <a:buNone/>
              <a:defRPr/>
            </a:pPr>
            <a:r>
              <a:rPr lang="ru-RU" sz="1200" b="0" i="1" dirty="0" smtClean="0"/>
              <a:t>По достижении шестнадцати лет несовершеннолетние также вправе быть членами кооперативов в соответствии с актами законодательства о кооперативах.</a:t>
            </a:r>
          </a:p>
          <a:p>
            <a:pPr fontAlgn="auto">
              <a:lnSpc>
                <a:spcPct val="80000"/>
              </a:lnSpc>
              <a:spcAft>
                <a:spcPts val="0"/>
              </a:spcAft>
              <a:buFont typeface="Wingdings" pitchFamily="2" charset="2"/>
              <a:buNone/>
              <a:defRPr/>
            </a:pPr>
            <a:r>
              <a:rPr lang="ru-RU" sz="1200" b="0" i="1" dirty="0" smtClean="0"/>
              <a:t>3. Имущественную ответственность по сделкам, совершенным в соответствии с пунктом 1 настоящей статьи несовершеннолетними в возрасте от четырнадцати до восемнадцати лет, несет несовершеннолетний, а субсидиарную ответственность – лицо, давшее письменное согласие на совершение соответствующей сделки.</a:t>
            </a:r>
          </a:p>
          <a:p>
            <a:pPr fontAlgn="auto">
              <a:lnSpc>
                <a:spcPct val="80000"/>
              </a:lnSpc>
              <a:spcAft>
                <a:spcPts val="0"/>
              </a:spcAft>
              <a:buFont typeface="Wingdings" pitchFamily="2" charset="2"/>
              <a:buNone/>
              <a:defRPr/>
            </a:pPr>
            <a:r>
              <a:rPr lang="ru-RU" sz="1200" b="0" i="1" dirty="0" smtClean="0"/>
              <a:t>Несовершеннолетние в возрасте от четырнадцати до восемнадцати лет самостоятельно несут имущественную ответственность по сделкам, совершенным ими в соответствии с пунктом 2 настоящей статьи.</a:t>
            </a:r>
          </a:p>
          <a:p>
            <a:pPr fontAlgn="auto">
              <a:lnSpc>
                <a:spcPct val="80000"/>
              </a:lnSpc>
              <a:spcAft>
                <a:spcPts val="0"/>
              </a:spcAft>
              <a:buFont typeface="Wingdings" pitchFamily="2" charset="2"/>
              <a:buNone/>
              <a:defRPr/>
            </a:pPr>
            <a:r>
              <a:rPr lang="ru-RU" sz="1200" b="0" i="1" dirty="0" smtClean="0"/>
              <a:t>За причиненный ими вред такие несовершеннолетние несут ответственность в соответствии с главой </a:t>
            </a:r>
            <a:r>
              <a:rPr lang="ru-RU" sz="1200" b="0" i="1" dirty="0" smtClean="0">
                <a:hlinkClick r:id="rId3"/>
              </a:rPr>
              <a:t>58</a:t>
            </a:r>
            <a:r>
              <a:rPr lang="ru-RU" sz="1200" b="0" i="1" dirty="0" smtClean="0"/>
              <a:t> настоящего Кодекса.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371683426"/>
              </p:ext>
            </p:extLst>
          </p:nvPr>
        </p:nvGraphicFramePr>
        <p:xfrm>
          <a:off x="0" y="1196975"/>
          <a:ext cx="3708400" cy="4562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3923928" y="1700808"/>
            <a:ext cx="4572000" cy="3539430"/>
          </a:xfrm>
          <a:prstGeom prst="rect">
            <a:avLst/>
          </a:prstGeom>
        </p:spPr>
        <p:style>
          <a:lnRef idx="1">
            <a:schemeClr val="accent4"/>
          </a:lnRef>
          <a:fillRef idx="2">
            <a:schemeClr val="accent4"/>
          </a:fillRef>
          <a:effectRef idx="1">
            <a:schemeClr val="accent4"/>
          </a:effectRef>
          <a:fontRef idx="minor">
            <a:schemeClr val="dk1"/>
          </a:fontRef>
        </p:style>
        <p:txBody>
          <a:bodyPr>
            <a:spAutoFit/>
          </a:bodyPr>
          <a:lstStyle/>
          <a:p>
            <a:pPr>
              <a:lnSpc>
                <a:spcPct val="80000"/>
              </a:lnSpc>
              <a:buFont typeface="Wingdings" pitchFamily="2" charset="2"/>
              <a:buChar char="ь"/>
              <a:defRPr/>
            </a:pPr>
            <a:r>
              <a:rPr lang="en-US" b="1" dirty="0"/>
              <a:t>homo</a:t>
            </a:r>
            <a:r>
              <a:rPr lang="ru-RU" dirty="0"/>
              <a:t>  (человек</a:t>
            </a:r>
            <a:r>
              <a:rPr lang="en-US" dirty="0"/>
              <a:t> c </a:t>
            </a:r>
            <a:r>
              <a:rPr lang="ru-RU" dirty="0"/>
              <a:t>позиции естественного права: разумная душа и человеческое тело с отчетливыми признаками пола</a:t>
            </a:r>
            <a:r>
              <a:rPr lang="ru-RU" dirty="0" smtClean="0"/>
              <a:t>);</a:t>
            </a:r>
          </a:p>
          <a:p>
            <a:pPr>
              <a:lnSpc>
                <a:spcPct val="80000"/>
              </a:lnSpc>
              <a:buFont typeface="Wingdings" pitchFamily="2" charset="2"/>
              <a:buChar char="ь"/>
              <a:defRPr/>
            </a:pPr>
            <a:endParaRPr lang="ru-RU" dirty="0"/>
          </a:p>
          <a:p>
            <a:pPr>
              <a:lnSpc>
                <a:spcPct val="80000"/>
              </a:lnSpc>
              <a:buFont typeface="Wingdings" pitchFamily="2" charset="2"/>
              <a:buChar char="ь"/>
              <a:defRPr/>
            </a:pPr>
            <a:r>
              <a:rPr lang="en-US" b="1" dirty="0"/>
              <a:t>caput</a:t>
            </a:r>
            <a:r>
              <a:rPr lang="ru-RU" dirty="0"/>
              <a:t>  (буквально – голова, по смыслу – способность, правоспособность</a:t>
            </a:r>
            <a:r>
              <a:rPr lang="en-US" dirty="0"/>
              <a:t>)</a:t>
            </a:r>
            <a:r>
              <a:rPr lang="ru-RU" dirty="0"/>
              <a:t>; </a:t>
            </a:r>
          </a:p>
          <a:p>
            <a:pPr>
              <a:lnSpc>
                <a:spcPct val="80000"/>
              </a:lnSpc>
              <a:buFont typeface="Wingdings" pitchFamily="2" charset="2"/>
              <a:buChar char="ь"/>
              <a:defRPr/>
            </a:pPr>
            <a:endParaRPr lang="be-BY" b="1" dirty="0"/>
          </a:p>
          <a:p>
            <a:pPr>
              <a:lnSpc>
                <a:spcPct val="80000"/>
              </a:lnSpc>
              <a:buFont typeface="Wingdings" pitchFamily="2" charset="2"/>
              <a:buChar char="ь"/>
              <a:defRPr/>
            </a:pPr>
            <a:r>
              <a:rPr lang="en-US" b="1" dirty="0"/>
              <a:t>persona</a:t>
            </a:r>
            <a:r>
              <a:rPr lang="ru-RU" dirty="0"/>
              <a:t> (приближается к современному специальному термину «субъект», однако в более общем смысле обозначало, прежде всего, человеческое существо во всех возможных состояниях</a:t>
            </a:r>
            <a:r>
              <a:rPr lang="en-US" dirty="0"/>
              <a:t>)</a:t>
            </a:r>
            <a:r>
              <a:rPr lang="ru-RU" dirty="0"/>
              <a:t>.</a:t>
            </a:r>
          </a:p>
        </p:txBody>
      </p:sp>
      <p:sp>
        <p:nvSpPr>
          <p:cNvPr id="2" name="Прямоугольник 1"/>
          <p:cNvSpPr/>
          <p:nvPr/>
        </p:nvSpPr>
        <p:spPr>
          <a:xfrm>
            <a:off x="2627784" y="836712"/>
            <a:ext cx="5644622" cy="437043"/>
          </a:xfrm>
          <a:prstGeom prst="rect">
            <a:avLst/>
          </a:prstGeom>
        </p:spPr>
        <p:txBody>
          <a:bodyPr wrap="none">
            <a:spAutoFit/>
          </a:bodyPr>
          <a:lstStyle/>
          <a:p>
            <a:pPr>
              <a:lnSpc>
                <a:spcPct val="80000"/>
              </a:lnSpc>
              <a:defRPr/>
            </a:pPr>
            <a:r>
              <a:rPr lang="ru-RU" sz="2800" b="1" dirty="0">
                <a:solidFill>
                  <a:schemeClr val="tx1">
                    <a:lumMod val="65000"/>
                    <a:lumOff val="35000"/>
                  </a:schemeClr>
                </a:solidFill>
                <a:latin typeface="+mj-lt"/>
              </a:rPr>
              <a:t>Понятия римского частного права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22"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44035" name="Rectangle 3"/>
          <p:cNvSpPr>
            <a:spLocks noGrp="1" noChangeArrowheads="1"/>
          </p:cNvSpPr>
          <p:nvPr>
            <p:ph idx="1"/>
          </p:nvPr>
        </p:nvSpPr>
        <p:spPr/>
        <p:txBody>
          <a:bodyPr>
            <a:normAutofit lnSpcReduction="10000"/>
          </a:bodyPr>
          <a:lstStyle/>
          <a:p>
            <a:pPr>
              <a:lnSpc>
                <a:spcPct val="80000"/>
              </a:lnSpc>
              <a:buFont typeface="Wingdings" panose="05000000000000000000" pitchFamily="2" charset="2"/>
              <a:buNone/>
            </a:pPr>
            <a:r>
              <a:rPr lang="ru-RU" i="1" smtClean="0"/>
              <a:t>Обратите внимание на современные институты ограничения дееспособности:</a:t>
            </a:r>
          </a:p>
          <a:p>
            <a:pPr>
              <a:lnSpc>
                <a:spcPct val="80000"/>
              </a:lnSpc>
              <a:buFont typeface="Wingdings" panose="05000000000000000000" pitchFamily="2" charset="2"/>
              <a:buAutoNum type="arabicParenR"/>
            </a:pPr>
            <a:r>
              <a:rPr lang="ru-RU" i="1" smtClean="0"/>
              <a:t>если лицо вследствие злоупотребления спиртными напитками, наркотическими средствами либо психотропными веществами ставит свою семью в тяжелое материальное положение (ст. 30ГК РБ); </a:t>
            </a:r>
          </a:p>
          <a:p>
            <a:pPr>
              <a:lnSpc>
                <a:spcPct val="80000"/>
              </a:lnSpc>
              <a:buFont typeface="Wingdings" panose="05000000000000000000" pitchFamily="2" charset="2"/>
              <a:buAutoNum type="arabicParenR"/>
            </a:pPr>
            <a:r>
              <a:rPr lang="ru-RU" i="1" smtClean="0"/>
              <a:t>ограничение или лишение несовершеннолетнего в возрасте от четырнадцати до восемнадцати лет права самостоятельно распоряжаться своими заработком, стипендией или иными доходами (ст. 25ГК РБ);</a:t>
            </a:r>
          </a:p>
          <a:p>
            <a:pPr>
              <a:lnSpc>
                <a:spcPct val="80000"/>
              </a:lnSpc>
              <a:buFont typeface="Wingdings" panose="05000000000000000000" pitchFamily="2" charset="2"/>
              <a:buNone/>
            </a:pPr>
            <a:r>
              <a:rPr lang="ru-RU" i="1" smtClean="0"/>
              <a:t>а также признания гражданина недееспособным: гражданин, который вследствие психического расстройства (душевной болезни или слабоумия) не может понимать значения своих действий или руководить ими, может быть признан судом недееспособным в порядке, установленном гражданским процессуальным законодательством (ст. 29 ГК РБ).</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4294967295"/>
            <p:extLst>
              <p:ext uri="{D42A27DB-BD31-4B8C-83A1-F6EECF244321}">
                <p14:modId xmlns:p14="http://schemas.microsoft.com/office/powerpoint/2010/main" val="2895202703"/>
              </p:ext>
            </p:extLst>
          </p:nvPr>
        </p:nvGraphicFramePr>
        <p:xfrm>
          <a:off x="0" y="188913"/>
          <a:ext cx="8496300" cy="57610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graphicEl>
                                              <a:dgm id="{095CBDB8-522F-41E8-B5F0-0EEB369F113D}"/>
                                            </p:graphicEl>
                                          </p:spTgt>
                                        </p:tgtEl>
                                        <p:attrNameLst>
                                          <p:attrName>style.visibility</p:attrName>
                                        </p:attrNameLst>
                                      </p:cBhvr>
                                      <p:to>
                                        <p:strVal val="visible"/>
                                      </p:to>
                                    </p:set>
                                    <p:animEffect transition="in" filter="fade">
                                      <p:cBhvr>
                                        <p:cTn id="7" dur="1000"/>
                                        <p:tgtEl>
                                          <p:spTgt spid="3">
                                            <p:graphicEl>
                                              <a:dgm id="{095CBDB8-522F-41E8-B5F0-0EEB369F113D}"/>
                                            </p:graphicEl>
                                          </p:spTgt>
                                        </p:tgtEl>
                                      </p:cBhvr>
                                    </p:animEffect>
                                    <p:anim calcmode="lin" valueType="num">
                                      <p:cBhvr>
                                        <p:cTn id="8" dur="1000" fill="hold"/>
                                        <p:tgtEl>
                                          <p:spTgt spid="3">
                                            <p:graphicEl>
                                              <a:dgm id="{095CBDB8-522F-41E8-B5F0-0EEB369F113D}"/>
                                            </p:graphicEl>
                                          </p:spTgt>
                                        </p:tgtEl>
                                        <p:attrNameLst>
                                          <p:attrName>ppt_x</p:attrName>
                                        </p:attrNameLst>
                                      </p:cBhvr>
                                      <p:tavLst>
                                        <p:tav tm="0">
                                          <p:val>
                                            <p:strVal val="#ppt_x"/>
                                          </p:val>
                                        </p:tav>
                                        <p:tav tm="100000">
                                          <p:val>
                                            <p:strVal val="#ppt_x"/>
                                          </p:val>
                                        </p:tav>
                                      </p:tavLst>
                                    </p:anim>
                                    <p:anim calcmode="lin" valueType="num">
                                      <p:cBhvr>
                                        <p:cTn id="9" dur="1000" fill="hold"/>
                                        <p:tgtEl>
                                          <p:spTgt spid="3">
                                            <p:graphicEl>
                                              <a:dgm id="{095CBDB8-522F-41E8-B5F0-0EEB369F113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graphicEl>
                                              <a:dgm id="{82BABBB8-142B-4E5D-8A0E-27196E68180F}"/>
                                            </p:graphicEl>
                                          </p:spTgt>
                                        </p:tgtEl>
                                        <p:attrNameLst>
                                          <p:attrName>style.visibility</p:attrName>
                                        </p:attrNameLst>
                                      </p:cBhvr>
                                      <p:to>
                                        <p:strVal val="visible"/>
                                      </p:to>
                                    </p:set>
                                    <p:animEffect transition="in" filter="fade">
                                      <p:cBhvr>
                                        <p:cTn id="14" dur="1000"/>
                                        <p:tgtEl>
                                          <p:spTgt spid="3">
                                            <p:graphicEl>
                                              <a:dgm id="{82BABBB8-142B-4E5D-8A0E-27196E68180F}"/>
                                            </p:graphicEl>
                                          </p:spTgt>
                                        </p:tgtEl>
                                      </p:cBhvr>
                                    </p:animEffect>
                                    <p:anim calcmode="lin" valueType="num">
                                      <p:cBhvr>
                                        <p:cTn id="15" dur="1000" fill="hold"/>
                                        <p:tgtEl>
                                          <p:spTgt spid="3">
                                            <p:graphicEl>
                                              <a:dgm id="{82BABBB8-142B-4E5D-8A0E-27196E68180F}"/>
                                            </p:graphicEl>
                                          </p:spTgt>
                                        </p:tgtEl>
                                        <p:attrNameLst>
                                          <p:attrName>ppt_x</p:attrName>
                                        </p:attrNameLst>
                                      </p:cBhvr>
                                      <p:tavLst>
                                        <p:tav tm="0">
                                          <p:val>
                                            <p:strVal val="#ppt_x"/>
                                          </p:val>
                                        </p:tav>
                                        <p:tav tm="100000">
                                          <p:val>
                                            <p:strVal val="#ppt_x"/>
                                          </p:val>
                                        </p:tav>
                                      </p:tavLst>
                                    </p:anim>
                                    <p:anim calcmode="lin" valueType="num">
                                      <p:cBhvr>
                                        <p:cTn id="16" dur="1000" fill="hold"/>
                                        <p:tgtEl>
                                          <p:spTgt spid="3">
                                            <p:graphicEl>
                                              <a:dgm id="{82BABBB8-142B-4E5D-8A0E-27196E68180F}"/>
                                            </p:graphicEl>
                                          </p:spTgt>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3">
                                            <p:graphicEl>
                                              <a:dgm id="{5C96CF06-9E8A-49F5-BCEE-D224DBF32B2B}"/>
                                            </p:graphicEl>
                                          </p:spTgt>
                                        </p:tgtEl>
                                        <p:attrNameLst>
                                          <p:attrName>style.visibility</p:attrName>
                                        </p:attrNameLst>
                                      </p:cBhvr>
                                      <p:to>
                                        <p:strVal val="visible"/>
                                      </p:to>
                                    </p:set>
                                    <p:animEffect transition="in" filter="fade">
                                      <p:cBhvr>
                                        <p:cTn id="19" dur="1000"/>
                                        <p:tgtEl>
                                          <p:spTgt spid="3">
                                            <p:graphicEl>
                                              <a:dgm id="{5C96CF06-9E8A-49F5-BCEE-D224DBF32B2B}"/>
                                            </p:graphicEl>
                                          </p:spTgt>
                                        </p:tgtEl>
                                      </p:cBhvr>
                                    </p:animEffect>
                                    <p:anim calcmode="lin" valueType="num">
                                      <p:cBhvr>
                                        <p:cTn id="20" dur="1000" fill="hold"/>
                                        <p:tgtEl>
                                          <p:spTgt spid="3">
                                            <p:graphicEl>
                                              <a:dgm id="{5C96CF06-9E8A-49F5-BCEE-D224DBF32B2B}"/>
                                            </p:graphicEl>
                                          </p:spTgt>
                                        </p:tgtEl>
                                        <p:attrNameLst>
                                          <p:attrName>ppt_x</p:attrName>
                                        </p:attrNameLst>
                                      </p:cBhvr>
                                      <p:tavLst>
                                        <p:tav tm="0">
                                          <p:val>
                                            <p:strVal val="#ppt_x"/>
                                          </p:val>
                                        </p:tav>
                                        <p:tav tm="100000">
                                          <p:val>
                                            <p:strVal val="#ppt_x"/>
                                          </p:val>
                                        </p:tav>
                                      </p:tavLst>
                                    </p:anim>
                                    <p:anim calcmode="lin" valueType="num">
                                      <p:cBhvr>
                                        <p:cTn id="21" dur="1000" fill="hold"/>
                                        <p:tgtEl>
                                          <p:spTgt spid="3">
                                            <p:graphicEl>
                                              <a:dgm id="{5C96CF06-9E8A-49F5-BCEE-D224DBF32B2B}"/>
                                            </p:graphic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3">
                                            <p:graphicEl>
                                              <a:dgm id="{2D3FFB4B-CB54-4735-98D7-1AB2ACB02768}"/>
                                            </p:graphicEl>
                                          </p:spTgt>
                                        </p:tgtEl>
                                        <p:attrNameLst>
                                          <p:attrName>style.visibility</p:attrName>
                                        </p:attrNameLst>
                                      </p:cBhvr>
                                      <p:to>
                                        <p:strVal val="visible"/>
                                      </p:to>
                                    </p:set>
                                    <p:animEffect transition="in" filter="fade">
                                      <p:cBhvr>
                                        <p:cTn id="26" dur="1000"/>
                                        <p:tgtEl>
                                          <p:spTgt spid="3">
                                            <p:graphicEl>
                                              <a:dgm id="{2D3FFB4B-CB54-4735-98D7-1AB2ACB02768}"/>
                                            </p:graphicEl>
                                          </p:spTgt>
                                        </p:tgtEl>
                                      </p:cBhvr>
                                    </p:animEffect>
                                    <p:anim calcmode="lin" valueType="num">
                                      <p:cBhvr>
                                        <p:cTn id="27" dur="1000" fill="hold"/>
                                        <p:tgtEl>
                                          <p:spTgt spid="3">
                                            <p:graphicEl>
                                              <a:dgm id="{2D3FFB4B-CB54-4735-98D7-1AB2ACB02768}"/>
                                            </p:graphicEl>
                                          </p:spTgt>
                                        </p:tgtEl>
                                        <p:attrNameLst>
                                          <p:attrName>ppt_x</p:attrName>
                                        </p:attrNameLst>
                                      </p:cBhvr>
                                      <p:tavLst>
                                        <p:tav tm="0">
                                          <p:val>
                                            <p:strVal val="#ppt_x"/>
                                          </p:val>
                                        </p:tav>
                                        <p:tav tm="100000">
                                          <p:val>
                                            <p:strVal val="#ppt_x"/>
                                          </p:val>
                                        </p:tav>
                                      </p:tavLst>
                                    </p:anim>
                                    <p:anim calcmode="lin" valueType="num">
                                      <p:cBhvr>
                                        <p:cTn id="28" dur="1000" fill="hold"/>
                                        <p:tgtEl>
                                          <p:spTgt spid="3">
                                            <p:graphicEl>
                                              <a:dgm id="{2D3FFB4B-CB54-4735-98D7-1AB2ACB02768}"/>
                                            </p:graphicEl>
                                          </p:spTgt>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3">
                                            <p:graphicEl>
                                              <a:dgm id="{0E405ACB-B1D0-401D-8397-3866F93B0A89}"/>
                                            </p:graphicEl>
                                          </p:spTgt>
                                        </p:tgtEl>
                                        <p:attrNameLst>
                                          <p:attrName>style.visibility</p:attrName>
                                        </p:attrNameLst>
                                      </p:cBhvr>
                                      <p:to>
                                        <p:strVal val="visible"/>
                                      </p:to>
                                    </p:set>
                                    <p:animEffect transition="in" filter="fade">
                                      <p:cBhvr>
                                        <p:cTn id="31" dur="1000"/>
                                        <p:tgtEl>
                                          <p:spTgt spid="3">
                                            <p:graphicEl>
                                              <a:dgm id="{0E405ACB-B1D0-401D-8397-3866F93B0A89}"/>
                                            </p:graphicEl>
                                          </p:spTgt>
                                        </p:tgtEl>
                                      </p:cBhvr>
                                    </p:animEffect>
                                    <p:anim calcmode="lin" valueType="num">
                                      <p:cBhvr>
                                        <p:cTn id="32" dur="1000" fill="hold"/>
                                        <p:tgtEl>
                                          <p:spTgt spid="3">
                                            <p:graphicEl>
                                              <a:dgm id="{0E405ACB-B1D0-401D-8397-3866F93B0A89}"/>
                                            </p:graphicEl>
                                          </p:spTgt>
                                        </p:tgtEl>
                                        <p:attrNameLst>
                                          <p:attrName>ppt_x</p:attrName>
                                        </p:attrNameLst>
                                      </p:cBhvr>
                                      <p:tavLst>
                                        <p:tav tm="0">
                                          <p:val>
                                            <p:strVal val="#ppt_x"/>
                                          </p:val>
                                        </p:tav>
                                        <p:tav tm="100000">
                                          <p:val>
                                            <p:strVal val="#ppt_x"/>
                                          </p:val>
                                        </p:tav>
                                      </p:tavLst>
                                    </p:anim>
                                    <p:anim calcmode="lin" valueType="num">
                                      <p:cBhvr>
                                        <p:cTn id="33" dur="1000" fill="hold"/>
                                        <p:tgtEl>
                                          <p:spTgt spid="3">
                                            <p:graphicEl>
                                              <a:dgm id="{0E405ACB-B1D0-401D-8397-3866F93B0A89}"/>
                                            </p:graphic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3">
                                            <p:graphicEl>
                                              <a:dgm id="{1080D8FA-A969-478F-AF95-EFA3FE0488C2}"/>
                                            </p:graphicEl>
                                          </p:spTgt>
                                        </p:tgtEl>
                                        <p:attrNameLst>
                                          <p:attrName>style.visibility</p:attrName>
                                        </p:attrNameLst>
                                      </p:cBhvr>
                                      <p:to>
                                        <p:strVal val="visible"/>
                                      </p:to>
                                    </p:set>
                                    <p:animEffect transition="in" filter="fade">
                                      <p:cBhvr>
                                        <p:cTn id="38" dur="1000"/>
                                        <p:tgtEl>
                                          <p:spTgt spid="3">
                                            <p:graphicEl>
                                              <a:dgm id="{1080D8FA-A969-478F-AF95-EFA3FE0488C2}"/>
                                            </p:graphicEl>
                                          </p:spTgt>
                                        </p:tgtEl>
                                      </p:cBhvr>
                                    </p:animEffect>
                                    <p:anim calcmode="lin" valueType="num">
                                      <p:cBhvr>
                                        <p:cTn id="39" dur="1000" fill="hold"/>
                                        <p:tgtEl>
                                          <p:spTgt spid="3">
                                            <p:graphicEl>
                                              <a:dgm id="{1080D8FA-A969-478F-AF95-EFA3FE0488C2}"/>
                                            </p:graphicEl>
                                          </p:spTgt>
                                        </p:tgtEl>
                                        <p:attrNameLst>
                                          <p:attrName>ppt_x</p:attrName>
                                        </p:attrNameLst>
                                      </p:cBhvr>
                                      <p:tavLst>
                                        <p:tav tm="0">
                                          <p:val>
                                            <p:strVal val="#ppt_x"/>
                                          </p:val>
                                        </p:tav>
                                        <p:tav tm="100000">
                                          <p:val>
                                            <p:strVal val="#ppt_x"/>
                                          </p:val>
                                        </p:tav>
                                      </p:tavLst>
                                    </p:anim>
                                    <p:anim calcmode="lin" valueType="num">
                                      <p:cBhvr>
                                        <p:cTn id="40" dur="1000" fill="hold"/>
                                        <p:tgtEl>
                                          <p:spTgt spid="3">
                                            <p:graphicEl>
                                              <a:dgm id="{1080D8FA-A969-478F-AF95-EFA3FE0488C2}"/>
                                            </p:graphicEl>
                                          </p:spTgt>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3">
                                            <p:graphicEl>
                                              <a:dgm id="{44F41550-A8D6-4709-B8F3-2405A75C9A0A}"/>
                                            </p:graphicEl>
                                          </p:spTgt>
                                        </p:tgtEl>
                                        <p:attrNameLst>
                                          <p:attrName>style.visibility</p:attrName>
                                        </p:attrNameLst>
                                      </p:cBhvr>
                                      <p:to>
                                        <p:strVal val="visible"/>
                                      </p:to>
                                    </p:set>
                                    <p:animEffect transition="in" filter="fade">
                                      <p:cBhvr>
                                        <p:cTn id="43" dur="1000"/>
                                        <p:tgtEl>
                                          <p:spTgt spid="3">
                                            <p:graphicEl>
                                              <a:dgm id="{44F41550-A8D6-4709-B8F3-2405A75C9A0A}"/>
                                            </p:graphicEl>
                                          </p:spTgt>
                                        </p:tgtEl>
                                      </p:cBhvr>
                                    </p:animEffect>
                                    <p:anim calcmode="lin" valueType="num">
                                      <p:cBhvr>
                                        <p:cTn id="44" dur="1000" fill="hold"/>
                                        <p:tgtEl>
                                          <p:spTgt spid="3">
                                            <p:graphicEl>
                                              <a:dgm id="{44F41550-A8D6-4709-B8F3-2405A75C9A0A}"/>
                                            </p:graphicEl>
                                          </p:spTgt>
                                        </p:tgtEl>
                                        <p:attrNameLst>
                                          <p:attrName>ppt_x</p:attrName>
                                        </p:attrNameLst>
                                      </p:cBhvr>
                                      <p:tavLst>
                                        <p:tav tm="0">
                                          <p:val>
                                            <p:strVal val="#ppt_x"/>
                                          </p:val>
                                        </p:tav>
                                        <p:tav tm="100000">
                                          <p:val>
                                            <p:strVal val="#ppt_x"/>
                                          </p:val>
                                        </p:tav>
                                      </p:tavLst>
                                    </p:anim>
                                    <p:anim calcmode="lin" valueType="num">
                                      <p:cBhvr>
                                        <p:cTn id="45" dur="1000" fill="hold"/>
                                        <p:tgtEl>
                                          <p:spTgt spid="3">
                                            <p:graphicEl>
                                              <a:dgm id="{44F41550-A8D6-4709-B8F3-2405A75C9A0A}"/>
                                            </p:graphic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7" presetClass="entr" presetSubtype="0" fill="hold" grpId="0" nodeType="clickEffect">
                                  <p:stCondLst>
                                    <p:cond delay="0"/>
                                  </p:stCondLst>
                                  <p:childTnLst>
                                    <p:set>
                                      <p:cBhvr>
                                        <p:cTn id="49" dur="1" fill="hold">
                                          <p:stCondLst>
                                            <p:cond delay="0"/>
                                          </p:stCondLst>
                                        </p:cTn>
                                        <p:tgtEl>
                                          <p:spTgt spid="3">
                                            <p:graphicEl>
                                              <a:dgm id="{65BAB488-194A-4568-9E08-EF8DAD01172A}"/>
                                            </p:graphicEl>
                                          </p:spTgt>
                                        </p:tgtEl>
                                        <p:attrNameLst>
                                          <p:attrName>style.visibility</p:attrName>
                                        </p:attrNameLst>
                                      </p:cBhvr>
                                      <p:to>
                                        <p:strVal val="visible"/>
                                      </p:to>
                                    </p:set>
                                    <p:animEffect transition="in" filter="fade">
                                      <p:cBhvr>
                                        <p:cTn id="50" dur="1000"/>
                                        <p:tgtEl>
                                          <p:spTgt spid="3">
                                            <p:graphicEl>
                                              <a:dgm id="{65BAB488-194A-4568-9E08-EF8DAD01172A}"/>
                                            </p:graphicEl>
                                          </p:spTgt>
                                        </p:tgtEl>
                                      </p:cBhvr>
                                    </p:animEffect>
                                    <p:anim calcmode="lin" valueType="num">
                                      <p:cBhvr>
                                        <p:cTn id="51" dur="1000" fill="hold"/>
                                        <p:tgtEl>
                                          <p:spTgt spid="3">
                                            <p:graphicEl>
                                              <a:dgm id="{65BAB488-194A-4568-9E08-EF8DAD01172A}"/>
                                            </p:graphicEl>
                                          </p:spTgt>
                                        </p:tgtEl>
                                        <p:attrNameLst>
                                          <p:attrName>ppt_x</p:attrName>
                                        </p:attrNameLst>
                                      </p:cBhvr>
                                      <p:tavLst>
                                        <p:tav tm="0">
                                          <p:val>
                                            <p:strVal val="#ppt_x"/>
                                          </p:val>
                                        </p:tav>
                                        <p:tav tm="100000">
                                          <p:val>
                                            <p:strVal val="#ppt_x"/>
                                          </p:val>
                                        </p:tav>
                                      </p:tavLst>
                                    </p:anim>
                                    <p:anim calcmode="lin" valueType="num">
                                      <p:cBhvr>
                                        <p:cTn id="52" dur="1000" fill="hold"/>
                                        <p:tgtEl>
                                          <p:spTgt spid="3">
                                            <p:graphicEl>
                                              <a:dgm id="{65BAB488-194A-4568-9E08-EF8DAD01172A}"/>
                                            </p:graphicEl>
                                          </p:spTgt>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3">
                                            <p:graphicEl>
                                              <a:dgm id="{9D1A507F-A585-4470-BAE8-1DD90D0C6BB6}"/>
                                            </p:graphicEl>
                                          </p:spTgt>
                                        </p:tgtEl>
                                        <p:attrNameLst>
                                          <p:attrName>style.visibility</p:attrName>
                                        </p:attrNameLst>
                                      </p:cBhvr>
                                      <p:to>
                                        <p:strVal val="visible"/>
                                      </p:to>
                                    </p:set>
                                    <p:animEffect transition="in" filter="fade">
                                      <p:cBhvr>
                                        <p:cTn id="55" dur="1000"/>
                                        <p:tgtEl>
                                          <p:spTgt spid="3">
                                            <p:graphicEl>
                                              <a:dgm id="{9D1A507F-A585-4470-BAE8-1DD90D0C6BB6}"/>
                                            </p:graphicEl>
                                          </p:spTgt>
                                        </p:tgtEl>
                                      </p:cBhvr>
                                    </p:animEffect>
                                    <p:anim calcmode="lin" valueType="num">
                                      <p:cBhvr>
                                        <p:cTn id="56" dur="1000" fill="hold"/>
                                        <p:tgtEl>
                                          <p:spTgt spid="3">
                                            <p:graphicEl>
                                              <a:dgm id="{9D1A507F-A585-4470-BAE8-1DD90D0C6BB6}"/>
                                            </p:graphicEl>
                                          </p:spTgt>
                                        </p:tgtEl>
                                        <p:attrNameLst>
                                          <p:attrName>ppt_x</p:attrName>
                                        </p:attrNameLst>
                                      </p:cBhvr>
                                      <p:tavLst>
                                        <p:tav tm="0">
                                          <p:val>
                                            <p:strVal val="#ppt_x"/>
                                          </p:val>
                                        </p:tav>
                                        <p:tav tm="100000">
                                          <p:val>
                                            <p:strVal val="#ppt_x"/>
                                          </p:val>
                                        </p:tav>
                                      </p:tavLst>
                                    </p:anim>
                                    <p:anim calcmode="lin" valueType="num">
                                      <p:cBhvr>
                                        <p:cTn id="57" dur="1000" fill="hold"/>
                                        <p:tgtEl>
                                          <p:spTgt spid="3">
                                            <p:graphicEl>
                                              <a:dgm id="{9D1A507F-A585-4470-BAE8-1DD90D0C6BB6}"/>
                                            </p:graphic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grpId="0" nodeType="clickEffect">
                                  <p:stCondLst>
                                    <p:cond delay="0"/>
                                  </p:stCondLst>
                                  <p:childTnLst>
                                    <p:set>
                                      <p:cBhvr>
                                        <p:cTn id="61" dur="1" fill="hold">
                                          <p:stCondLst>
                                            <p:cond delay="0"/>
                                          </p:stCondLst>
                                        </p:cTn>
                                        <p:tgtEl>
                                          <p:spTgt spid="3">
                                            <p:graphicEl>
                                              <a:dgm id="{79529F4D-66A0-491D-8586-D846D05822D2}"/>
                                            </p:graphicEl>
                                          </p:spTgt>
                                        </p:tgtEl>
                                        <p:attrNameLst>
                                          <p:attrName>style.visibility</p:attrName>
                                        </p:attrNameLst>
                                      </p:cBhvr>
                                      <p:to>
                                        <p:strVal val="visible"/>
                                      </p:to>
                                    </p:set>
                                    <p:animEffect transition="in" filter="fade">
                                      <p:cBhvr>
                                        <p:cTn id="62" dur="1000"/>
                                        <p:tgtEl>
                                          <p:spTgt spid="3">
                                            <p:graphicEl>
                                              <a:dgm id="{79529F4D-66A0-491D-8586-D846D05822D2}"/>
                                            </p:graphicEl>
                                          </p:spTgt>
                                        </p:tgtEl>
                                      </p:cBhvr>
                                    </p:animEffect>
                                    <p:anim calcmode="lin" valueType="num">
                                      <p:cBhvr>
                                        <p:cTn id="63" dur="1000" fill="hold"/>
                                        <p:tgtEl>
                                          <p:spTgt spid="3">
                                            <p:graphicEl>
                                              <a:dgm id="{79529F4D-66A0-491D-8586-D846D05822D2}"/>
                                            </p:graphicEl>
                                          </p:spTgt>
                                        </p:tgtEl>
                                        <p:attrNameLst>
                                          <p:attrName>ppt_x</p:attrName>
                                        </p:attrNameLst>
                                      </p:cBhvr>
                                      <p:tavLst>
                                        <p:tav tm="0">
                                          <p:val>
                                            <p:strVal val="#ppt_x"/>
                                          </p:val>
                                        </p:tav>
                                        <p:tav tm="100000">
                                          <p:val>
                                            <p:strVal val="#ppt_x"/>
                                          </p:val>
                                        </p:tav>
                                      </p:tavLst>
                                    </p:anim>
                                    <p:anim calcmode="lin" valueType="num">
                                      <p:cBhvr>
                                        <p:cTn id="64" dur="1000" fill="hold"/>
                                        <p:tgtEl>
                                          <p:spTgt spid="3">
                                            <p:graphicEl>
                                              <a:dgm id="{79529F4D-66A0-491D-8586-D846D05822D2}"/>
                                            </p:graphicEl>
                                          </p:spTgt>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3">
                                            <p:graphicEl>
                                              <a:dgm id="{FF0CF77B-55FF-460C-AC09-A0B9F7230F8C}"/>
                                            </p:graphicEl>
                                          </p:spTgt>
                                        </p:tgtEl>
                                        <p:attrNameLst>
                                          <p:attrName>style.visibility</p:attrName>
                                        </p:attrNameLst>
                                      </p:cBhvr>
                                      <p:to>
                                        <p:strVal val="visible"/>
                                      </p:to>
                                    </p:set>
                                    <p:animEffect transition="in" filter="fade">
                                      <p:cBhvr>
                                        <p:cTn id="67" dur="1000"/>
                                        <p:tgtEl>
                                          <p:spTgt spid="3">
                                            <p:graphicEl>
                                              <a:dgm id="{FF0CF77B-55FF-460C-AC09-A0B9F7230F8C}"/>
                                            </p:graphicEl>
                                          </p:spTgt>
                                        </p:tgtEl>
                                      </p:cBhvr>
                                    </p:animEffect>
                                    <p:anim calcmode="lin" valueType="num">
                                      <p:cBhvr>
                                        <p:cTn id="68" dur="1000" fill="hold"/>
                                        <p:tgtEl>
                                          <p:spTgt spid="3">
                                            <p:graphicEl>
                                              <a:dgm id="{FF0CF77B-55FF-460C-AC09-A0B9F7230F8C}"/>
                                            </p:graphicEl>
                                          </p:spTgt>
                                        </p:tgtEl>
                                        <p:attrNameLst>
                                          <p:attrName>ppt_x</p:attrName>
                                        </p:attrNameLst>
                                      </p:cBhvr>
                                      <p:tavLst>
                                        <p:tav tm="0">
                                          <p:val>
                                            <p:strVal val="#ppt_x"/>
                                          </p:val>
                                        </p:tav>
                                        <p:tav tm="100000">
                                          <p:val>
                                            <p:strVal val="#ppt_x"/>
                                          </p:val>
                                        </p:tav>
                                      </p:tavLst>
                                    </p:anim>
                                    <p:anim calcmode="lin" valueType="num">
                                      <p:cBhvr>
                                        <p:cTn id="69" dur="1000" fill="hold"/>
                                        <p:tgtEl>
                                          <p:spTgt spid="3">
                                            <p:graphicEl>
                                              <a:dgm id="{FF0CF77B-55FF-460C-AC09-A0B9F7230F8C}"/>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lvlOne"/>
        </p:bldSub>
      </p:bldGraphic>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fontAlgn="auto">
              <a:spcAft>
                <a:spcPts val="0"/>
              </a:spcAft>
              <a:defRPr/>
            </a:pPr>
            <a:r>
              <a:rPr lang="ru-RU" dirty="0" smtClean="0"/>
              <a:t>Объект права</a:t>
            </a:r>
            <a:endParaRPr lang="ru-RU" dirty="0"/>
          </a:p>
        </p:txBody>
      </p:sp>
      <p:sp>
        <p:nvSpPr>
          <p:cNvPr id="3" name="Объект 2"/>
          <p:cNvSpPr>
            <a:spLocks noGrp="1"/>
          </p:cNvSpPr>
          <p:nvPr>
            <p:ph idx="1"/>
          </p:nvPr>
        </p:nvSpPr>
        <p:spPr/>
        <p:txBody>
          <a:bodyPr rtlCol="0">
            <a:normAutofit/>
          </a:bodyPr>
          <a:lstStyle/>
          <a:p>
            <a:pPr marL="533400" indent="-533400" fontAlgn="auto">
              <a:lnSpc>
                <a:spcPct val="80000"/>
              </a:lnSpc>
              <a:spcAft>
                <a:spcPts val="0"/>
              </a:spcAft>
              <a:buFont typeface="Wingdings" pitchFamily="2" charset="2"/>
              <a:buAutoNum type="arabicPeriod"/>
              <a:defRPr/>
            </a:pPr>
            <a:r>
              <a:rPr lang="ru-RU" sz="2800" b="0" dirty="0"/>
              <a:t>Понятие объекта права.</a:t>
            </a:r>
          </a:p>
          <a:p>
            <a:pPr marL="533400" indent="-533400" fontAlgn="auto">
              <a:lnSpc>
                <a:spcPct val="80000"/>
              </a:lnSpc>
              <a:spcAft>
                <a:spcPts val="0"/>
              </a:spcAft>
              <a:buFont typeface="Wingdings" pitchFamily="2" charset="2"/>
              <a:buAutoNum type="arabicPeriod"/>
              <a:defRPr/>
            </a:pPr>
            <a:r>
              <a:rPr lang="ru-RU" sz="2800" b="0" dirty="0"/>
              <a:t>Понятие вещи.</a:t>
            </a:r>
          </a:p>
          <a:p>
            <a:pPr marL="533400" indent="-533400" fontAlgn="auto">
              <a:lnSpc>
                <a:spcPct val="80000"/>
              </a:lnSpc>
              <a:spcAft>
                <a:spcPts val="0"/>
              </a:spcAft>
              <a:buFont typeface="Wingdings" pitchFamily="2" charset="2"/>
              <a:buAutoNum type="arabicPeriod"/>
              <a:defRPr/>
            </a:pPr>
            <a:r>
              <a:rPr lang="ru-RU" sz="2800" b="0" dirty="0"/>
              <a:t>Классификация вещей.</a:t>
            </a:r>
          </a:p>
          <a:p>
            <a:pPr marL="533400" indent="-533400" fontAlgn="auto">
              <a:lnSpc>
                <a:spcPct val="80000"/>
              </a:lnSpc>
              <a:spcAft>
                <a:spcPts val="0"/>
              </a:spcAft>
              <a:buFont typeface="Wingdings" pitchFamily="2" charset="2"/>
              <a:buAutoNum type="arabicPeriod"/>
              <a:defRPr/>
            </a:pPr>
            <a:r>
              <a:rPr lang="ru-RU" sz="2800" b="0" dirty="0"/>
              <a:t>Правовая структура вещи.</a:t>
            </a:r>
          </a:p>
          <a:p>
            <a:pPr fontAlgn="auto">
              <a:spcAft>
                <a:spcPts val="0"/>
              </a:spcAft>
              <a:defRPr/>
            </a:pPr>
            <a:endParaRPr lang="ru-RU"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Объект 2"/>
          <p:cNvSpPr>
            <a:spLocks noGrp="1"/>
          </p:cNvSpPr>
          <p:nvPr>
            <p:ph idx="4294967295"/>
          </p:nvPr>
        </p:nvSpPr>
        <p:spPr>
          <a:xfrm>
            <a:off x="3657600" y="863600"/>
            <a:ext cx="5486400" cy="5121275"/>
          </a:xfrm>
        </p:spPr>
        <p:txBody>
          <a:bodyPr/>
          <a:lstStyle/>
          <a:p>
            <a:pPr algn="ctr">
              <a:lnSpc>
                <a:spcPct val="80000"/>
              </a:lnSpc>
            </a:pPr>
            <a:endParaRPr lang="ru-RU" i="1" smtClean="0">
              <a:solidFill>
                <a:schemeClr val="accent2"/>
              </a:solidFill>
            </a:endParaRPr>
          </a:p>
          <a:p>
            <a:pPr algn="ctr">
              <a:lnSpc>
                <a:spcPct val="80000"/>
              </a:lnSpc>
            </a:pPr>
            <a:endParaRPr lang="ru-RU" i="1" smtClean="0">
              <a:solidFill>
                <a:schemeClr val="accent2"/>
              </a:solidFill>
            </a:endParaRPr>
          </a:p>
          <a:p>
            <a:pPr algn="ctr">
              <a:lnSpc>
                <a:spcPct val="80000"/>
              </a:lnSpc>
            </a:pPr>
            <a:endParaRPr lang="ru-RU" i="1" smtClean="0">
              <a:solidFill>
                <a:schemeClr val="accent2"/>
              </a:solidFill>
            </a:endParaRPr>
          </a:p>
          <a:p>
            <a:pPr algn="ctr">
              <a:lnSpc>
                <a:spcPct val="80000"/>
              </a:lnSpc>
            </a:pPr>
            <a:endParaRPr lang="ru-RU" i="1" smtClean="0">
              <a:solidFill>
                <a:schemeClr val="accent2"/>
              </a:solidFill>
            </a:endParaRPr>
          </a:p>
        </p:txBody>
      </p:sp>
      <p:graphicFrame>
        <p:nvGraphicFramePr>
          <p:cNvPr id="4" name="Схема 3"/>
          <p:cNvGraphicFramePr/>
          <p:nvPr>
            <p:extLst>
              <p:ext uri="{D42A27DB-BD31-4B8C-83A1-F6EECF244321}">
                <p14:modId xmlns:p14="http://schemas.microsoft.com/office/powerpoint/2010/main" val="2471149555"/>
              </p:ext>
            </p:extLst>
          </p:nvPr>
        </p:nvGraphicFramePr>
        <p:xfrm>
          <a:off x="755576" y="1484784"/>
          <a:ext cx="763284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graphicEl>
                                              <a:dgm id="{86063354-CD68-4558-9AE0-CB31E79BF92A}"/>
                                            </p:graphicEl>
                                          </p:spTgt>
                                        </p:tgtEl>
                                      </p:cBhvr>
                                    </p:animEffect>
                                    <p:animScale>
                                      <p:cBhvr>
                                        <p:cTn id="7" dur="250" autoRev="1" fill="hold"/>
                                        <p:tgtEl>
                                          <p:spTgt spid="4">
                                            <p:graphicEl>
                                              <a:dgm id="{86063354-CD68-4558-9AE0-CB31E79BF92A}"/>
                                            </p:graphicEl>
                                          </p:spTgt>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4">
                                            <p:graphicEl>
                                              <a:dgm id="{707036CD-6407-4577-8608-203DC1AD0438}"/>
                                            </p:graphicEl>
                                          </p:spTgt>
                                        </p:tgtEl>
                                      </p:cBhvr>
                                    </p:animEffect>
                                    <p:animScale>
                                      <p:cBhvr>
                                        <p:cTn id="10" dur="250" autoRev="1" fill="hold"/>
                                        <p:tgtEl>
                                          <p:spTgt spid="4">
                                            <p:graphicEl>
                                              <a:dgm id="{707036CD-6407-4577-8608-203DC1AD0438}"/>
                                            </p:graphicEl>
                                          </p:spTgt>
                                        </p:tgtEl>
                                      </p:cBhvr>
                                      <p:by x="105000" y="105000"/>
                                    </p:animScale>
                                  </p:childTnLst>
                                </p:cTn>
                              </p:par>
                              <p:par>
                                <p:cTn id="11" presetID="26" presetClass="emph" presetSubtype="0" fill="hold" grpId="0" nodeType="withEffect">
                                  <p:stCondLst>
                                    <p:cond delay="0"/>
                                  </p:stCondLst>
                                  <p:childTnLst>
                                    <p:animEffect transition="out" filter="fade">
                                      <p:cBhvr>
                                        <p:cTn id="12" dur="500" tmFilter="0, 0; .2, .5; .8, .5; 1, 0"/>
                                        <p:tgtEl>
                                          <p:spTgt spid="4">
                                            <p:graphicEl>
                                              <a:dgm id="{3A894E71-68F6-4C68-A474-D2834B973A27}"/>
                                            </p:graphicEl>
                                          </p:spTgt>
                                        </p:tgtEl>
                                      </p:cBhvr>
                                    </p:animEffect>
                                    <p:animScale>
                                      <p:cBhvr>
                                        <p:cTn id="13" dur="250" autoRev="1" fill="hold"/>
                                        <p:tgtEl>
                                          <p:spTgt spid="4">
                                            <p:graphicEl>
                                              <a:dgm id="{3A894E71-68F6-4C68-A474-D2834B973A27}"/>
                                            </p:graphicEl>
                                          </p:spTgt>
                                        </p:tgtEl>
                                      </p:cBhvr>
                                      <p:by x="105000" y="105000"/>
                                    </p:animScale>
                                  </p:childTnLst>
                                </p:cTn>
                              </p:par>
                              <p:par>
                                <p:cTn id="14" presetID="26" presetClass="emph" presetSubtype="0" fill="hold" grpId="0" nodeType="withEffect">
                                  <p:stCondLst>
                                    <p:cond delay="0"/>
                                  </p:stCondLst>
                                  <p:childTnLst>
                                    <p:animEffect transition="out" filter="fade">
                                      <p:cBhvr>
                                        <p:cTn id="15" dur="500" tmFilter="0, 0; .2, .5; .8, .5; 1, 0"/>
                                        <p:tgtEl>
                                          <p:spTgt spid="4">
                                            <p:graphicEl>
                                              <a:dgm id="{6735D0B5-516F-4419-B5AC-C681BBDEC077}"/>
                                            </p:graphicEl>
                                          </p:spTgt>
                                        </p:tgtEl>
                                      </p:cBhvr>
                                    </p:animEffect>
                                    <p:animScale>
                                      <p:cBhvr>
                                        <p:cTn id="16" dur="250" autoRev="1" fill="hold"/>
                                        <p:tgtEl>
                                          <p:spTgt spid="4">
                                            <p:graphicEl>
                                              <a:dgm id="{6735D0B5-516F-4419-B5AC-C681BBDEC077}"/>
                                            </p:graphicEl>
                                          </p:spTgt>
                                        </p:tgtEl>
                                      </p:cBhvr>
                                      <p:by x="105000" y="105000"/>
                                    </p:animScale>
                                  </p:childTnLst>
                                </p:cTn>
                              </p:par>
                              <p:par>
                                <p:cTn id="17" presetID="26" presetClass="emph" presetSubtype="0" fill="hold" grpId="0" nodeType="withEffect">
                                  <p:stCondLst>
                                    <p:cond delay="0"/>
                                  </p:stCondLst>
                                  <p:childTnLst>
                                    <p:animEffect transition="out" filter="fade">
                                      <p:cBhvr>
                                        <p:cTn id="18" dur="500" tmFilter="0, 0; .2, .5; .8, .5; 1, 0"/>
                                        <p:tgtEl>
                                          <p:spTgt spid="4">
                                            <p:graphicEl>
                                              <a:dgm id="{F3EC7BEA-DE00-4C6C-957A-DDDDB5D40494}"/>
                                            </p:graphicEl>
                                          </p:spTgt>
                                        </p:tgtEl>
                                      </p:cBhvr>
                                    </p:animEffect>
                                    <p:animScale>
                                      <p:cBhvr>
                                        <p:cTn id="19" dur="250" autoRev="1" fill="hold"/>
                                        <p:tgtEl>
                                          <p:spTgt spid="4">
                                            <p:graphicEl>
                                              <a:dgm id="{F3EC7BEA-DE00-4C6C-957A-DDDDB5D40494}"/>
                                            </p:graphicEl>
                                          </p:spTgt>
                                        </p:tgtEl>
                                      </p:cBhvr>
                                      <p:by x="105000" y="105000"/>
                                    </p:animScale>
                                  </p:childTnLst>
                                </p:cTn>
                              </p:par>
                              <p:par>
                                <p:cTn id="20" presetID="26" presetClass="emph" presetSubtype="0" fill="hold" grpId="0" nodeType="withEffect">
                                  <p:stCondLst>
                                    <p:cond delay="0"/>
                                  </p:stCondLst>
                                  <p:childTnLst>
                                    <p:animEffect transition="out" filter="fade">
                                      <p:cBhvr>
                                        <p:cTn id="21" dur="500" tmFilter="0, 0; .2, .5; .8, .5; 1, 0"/>
                                        <p:tgtEl>
                                          <p:spTgt spid="4">
                                            <p:graphicEl>
                                              <a:dgm id="{D5843F39-BA75-4E9D-9FA6-1C96C2AC565C}"/>
                                            </p:graphicEl>
                                          </p:spTgt>
                                        </p:tgtEl>
                                      </p:cBhvr>
                                    </p:animEffect>
                                    <p:animScale>
                                      <p:cBhvr>
                                        <p:cTn id="22" dur="250" autoRev="1" fill="hold"/>
                                        <p:tgtEl>
                                          <p:spTgt spid="4">
                                            <p:graphicEl>
                                              <a:dgm id="{D5843F39-BA75-4E9D-9FA6-1C96C2AC565C}"/>
                                            </p:graphic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42" name="AutoShape 2"/>
          <p:cNvSpPr>
            <a:spLocks noGrp="1" noChangeArrowheads="1"/>
          </p:cNvSpPr>
          <p:nvPr>
            <p:ph type="title"/>
          </p:nvPr>
        </p:nvSpPr>
        <p:spPr/>
        <p:txBody>
          <a:bodyPr/>
          <a:lstStyle/>
          <a:p>
            <a:pPr fontAlgn="auto">
              <a:spcAft>
                <a:spcPts val="0"/>
              </a:spcAft>
              <a:defRPr/>
            </a:pPr>
            <a:r>
              <a:rPr lang="ru-RU" smtClean="0"/>
              <a:t>Понятие вещи (</a:t>
            </a:r>
            <a:r>
              <a:rPr lang="en-US" smtClean="0"/>
              <a:t>res)</a:t>
            </a:r>
            <a:endParaRPr lang="ru-RU" smtClean="0"/>
          </a:p>
        </p:txBody>
      </p:sp>
      <p:sp>
        <p:nvSpPr>
          <p:cNvPr id="112643" name="Rectangle 3"/>
          <p:cNvSpPr>
            <a:spLocks noGrp="1" noChangeArrowheads="1"/>
          </p:cNvSpPr>
          <p:nvPr>
            <p:ph idx="1"/>
          </p:nvPr>
        </p:nvSpPr>
        <p:spPr/>
        <p:txBody>
          <a:bodyPr rtlCol="0">
            <a:normAutofit/>
          </a:bodyPr>
          <a:lstStyle/>
          <a:p>
            <a:pPr fontAlgn="auto">
              <a:lnSpc>
                <a:spcPct val="80000"/>
              </a:lnSpc>
              <a:spcAft>
                <a:spcPts val="0"/>
              </a:spcAft>
              <a:buFont typeface="Wingdings" pitchFamily="2" charset="2"/>
              <a:buNone/>
              <a:defRPr/>
            </a:pPr>
            <a:endParaRPr lang="ru-RU" sz="2000" dirty="0" smtClean="0"/>
          </a:p>
          <a:p>
            <a:pPr fontAlgn="auto">
              <a:lnSpc>
                <a:spcPct val="80000"/>
              </a:lnSpc>
              <a:spcAft>
                <a:spcPts val="0"/>
              </a:spcAft>
              <a:buFont typeface="Wingdings" pitchFamily="2" charset="2"/>
              <a:buNone/>
              <a:defRPr/>
            </a:pPr>
            <a:r>
              <a:rPr lang="ru-RU" sz="2000" dirty="0" smtClean="0"/>
              <a:t>Общего представления о вещи как специфическом объекте прав субъекта римское право не сформулировало;</a:t>
            </a:r>
          </a:p>
          <a:p>
            <a:pPr fontAlgn="auto">
              <a:lnSpc>
                <a:spcPct val="80000"/>
              </a:lnSpc>
              <a:spcAft>
                <a:spcPts val="0"/>
              </a:spcAft>
              <a:buFont typeface="Wingdings" pitchFamily="2" charset="2"/>
              <a:buNone/>
              <a:defRPr/>
            </a:pPr>
            <a:r>
              <a:rPr lang="ru-RU" sz="2000" dirty="0" smtClean="0"/>
              <a:t>уделялось внимание описанию различных юридических свойств вещей.</a:t>
            </a:r>
          </a:p>
          <a:p>
            <a:pPr fontAlgn="auto">
              <a:lnSpc>
                <a:spcPct val="80000"/>
              </a:lnSpc>
              <a:spcAft>
                <a:spcPts val="0"/>
              </a:spcAft>
              <a:buFont typeface="Wingdings" pitchFamily="2" charset="2"/>
              <a:buNone/>
              <a:defRPr/>
            </a:pPr>
            <a:endParaRPr lang="ru-RU" sz="2000" dirty="0" smtClean="0"/>
          </a:p>
          <a:p>
            <a:pPr fontAlgn="auto">
              <a:lnSpc>
                <a:spcPct val="80000"/>
              </a:lnSpc>
              <a:spcAft>
                <a:spcPts val="0"/>
              </a:spcAft>
              <a:buFont typeface="Wingdings" pitchFamily="2" charset="2"/>
              <a:buNone/>
              <a:defRPr/>
            </a:pPr>
            <a:r>
              <a:rPr lang="ru-RU" sz="2000" dirty="0" smtClean="0"/>
              <a:t>Термин «вещь» (</a:t>
            </a:r>
            <a:r>
              <a:rPr lang="en-US" sz="2000" dirty="0" smtClean="0"/>
              <a:t>re, res)</a:t>
            </a:r>
            <a:r>
              <a:rPr lang="ru-RU" sz="2000" dirty="0" smtClean="0"/>
              <a:t> имел два значения</a:t>
            </a:r>
            <a:endParaRPr lang="ru-RU" sz="2000" dirty="0"/>
          </a:p>
          <a:p>
            <a:pPr fontAlgn="auto">
              <a:lnSpc>
                <a:spcPct val="80000"/>
              </a:lnSpc>
              <a:spcAft>
                <a:spcPts val="0"/>
              </a:spcAft>
              <a:buFont typeface="Wingdings" pitchFamily="2" charset="2"/>
              <a:buNone/>
              <a:defRPr/>
            </a:pPr>
            <a:endParaRPr lang="ru-RU" sz="2000" dirty="0" smtClean="0"/>
          </a:p>
          <a:p>
            <a:pPr marL="173736" lvl="1" indent="-173736" fontAlgn="auto">
              <a:lnSpc>
                <a:spcPct val="80000"/>
              </a:lnSpc>
              <a:spcAft>
                <a:spcPts val="0"/>
              </a:spcAft>
              <a:defRPr/>
            </a:pPr>
            <a:r>
              <a:rPr lang="ru-RU" sz="2000" dirty="0" smtClean="0"/>
              <a:t>отдельная материальная вещь с четкими пространственными границами;</a:t>
            </a:r>
          </a:p>
          <a:p>
            <a:pPr marL="173736" lvl="1" indent="-173736" fontAlgn="auto">
              <a:lnSpc>
                <a:spcPct val="80000"/>
              </a:lnSpc>
              <a:spcAft>
                <a:spcPts val="0"/>
              </a:spcAft>
              <a:defRPr/>
            </a:pPr>
            <a:r>
              <a:rPr lang="ru-RU" sz="2000" dirty="0" smtClean="0"/>
              <a:t>юридические отношения и субъективные имущественные права.</a:t>
            </a:r>
            <a:endParaRPr lang="ru-RU" sz="1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689" y="1123839"/>
            <a:ext cx="2210612" cy="1441066"/>
          </a:xfrm>
        </p:spPr>
        <p:txBody>
          <a:bodyPr/>
          <a:lstStyle/>
          <a:p>
            <a:r>
              <a:rPr lang="ru-RU" dirty="0" smtClean="0"/>
              <a:t>Понятие вещи</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733527411"/>
              </p:ext>
            </p:extLst>
          </p:nvPr>
        </p:nvGraphicFramePr>
        <p:xfrm>
          <a:off x="1691680" y="332656"/>
          <a:ext cx="7056784"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27370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3666" name="AutoShape 2"/>
          <p:cNvSpPr>
            <a:spLocks noGrp="1" noChangeArrowheads="1"/>
          </p:cNvSpPr>
          <p:nvPr>
            <p:ph type="title"/>
          </p:nvPr>
        </p:nvSpPr>
        <p:spPr/>
        <p:txBody>
          <a:bodyPr/>
          <a:lstStyle/>
          <a:p>
            <a:pPr fontAlgn="auto">
              <a:spcAft>
                <a:spcPts val="0"/>
              </a:spcAft>
              <a:defRPr/>
            </a:pPr>
            <a:r>
              <a:rPr lang="ru-RU" sz="3200" dirty="0" smtClean="0"/>
              <a:t>Понятие имущества</a:t>
            </a:r>
          </a:p>
        </p:txBody>
      </p:sp>
      <p:sp>
        <p:nvSpPr>
          <p:cNvPr id="50179" name="Rectangle 3"/>
          <p:cNvSpPr>
            <a:spLocks noGrp="1" noChangeArrowheads="1"/>
          </p:cNvSpPr>
          <p:nvPr>
            <p:ph idx="1"/>
          </p:nvPr>
        </p:nvSpPr>
        <p:spPr>
          <a:xfrm>
            <a:off x="2843808" y="981075"/>
            <a:ext cx="5749330" cy="4495800"/>
          </a:xfrm>
        </p:spPr>
        <p:txBody>
          <a:bodyPr/>
          <a:lstStyle/>
          <a:p>
            <a:pPr>
              <a:lnSpc>
                <a:spcPct val="80000"/>
              </a:lnSpc>
              <a:buFont typeface="Wingdings" panose="05000000000000000000" pitchFamily="2" charset="2"/>
              <a:buNone/>
            </a:pPr>
            <a:endParaRPr lang="ru-RU" sz="2000" dirty="0" smtClean="0"/>
          </a:p>
          <a:p>
            <a:pPr>
              <a:lnSpc>
                <a:spcPct val="80000"/>
              </a:lnSpc>
              <a:buFont typeface="Wingdings" panose="05000000000000000000" pitchFamily="2" charset="2"/>
              <a:buNone/>
            </a:pPr>
            <a:r>
              <a:rPr lang="ru-RU" sz="2000" b="0" dirty="0" smtClean="0"/>
              <a:t>Для понимания воззрений римлян на сущность и природу вещей важное значение имеет представление относительно имущества – </a:t>
            </a:r>
            <a:r>
              <a:rPr lang="en-US" sz="2000" b="1" dirty="0" err="1" smtClean="0"/>
              <a:t>patrimonium</a:t>
            </a:r>
            <a:r>
              <a:rPr lang="ru-RU" sz="2000" b="1" dirty="0" smtClean="0"/>
              <a:t>.</a:t>
            </a:r>
          </a:p>
          <a:p>
            <a:pPr>
              <a:lnSpc>
                <a:spcPct val="80000"/>
              </a:lnSpc>
              <a:buFont typeface="Wingdings" panose="05000000000000000000" pitchFamily="2" charset="2"/>
              <a:buNone/>
            </a:pPr>
            <a:endParaRPr lang="ru-RU" sz="2000" b="0" dirty="0" smtClean="0"/>
          </a:p>
          <a:p>
            <a:pPr>
              <a:lnSpc>
                <a:spcPct val="80000"/>
              </a:lnSpc>
              <a:buFont typeface="Wingdings" panose="05000000000000000000" pitchFamily="2" charset="2"/>
              <a:buNone/>
            </a:pPr>
            <a:r>
              <a:rPr lang="ru-RU" sz="2000" b="0" dirty="0" smtClean="0"/>
              <a:t>В римской юриспруденции предполагалось, что </a:t>
            </a:r>
            <a:r>
              <a:rPr lang="en-US" sz="2000" b="0" dirty="0" err="1" smtClean="0"/>
              <a:t>patrimonium</a:t>
            </a:r>
            <a:r>
              <a:rPr lang="en-US" sz="2000" b="0" dirty="0" smtClean="0"/>
              <a:t> </a:t>
            </a:r>
            <a:r>
              <a:rPr lang="be-BY" sz="2000" b="0" dirty="0" smtClean="0"/>
              <a:t>представляет собой совокупность элементов – благ </a:t>
            </a:r>
            <a:r>
              <a:rPr lang="ru-RU" sz="2000" b="0" dirty="0" smtClean="0"/>
              <a:t>(</a:t>
            </a:r>
            <a:r>
              <a:rPr lang="en-US" sz="2000" b="0" dirty="0" smtClean="0"/>
              <a:t>bona</a:t>
            </a:r>
            <a:r>
              <a:rPr lang="be-BY" sz="2000" b="0" dirty="0" smtClean="0"/>
              <a:t> – добро, благо)</a:t>
            </a:r>
            <a:r>
              <a:rPr lang="ru-RU" sz="2000" b="0" dirty="0" smtClean="0"/>
              <a:t>, дающих частному субъекту экономические выгоды.</a:t>
            </a:r>
          </a:p>
          <a:p>
            <a:pPr>
              <a:lnSpc>
                <a:spcPct val="80000"/>
              </a:lnSpc>
              <a:buFont typeface="Wingdings" panose="05000000000000000000" pitchFamily="2" charset="2"/>
              <a:buNone/>
            </a:pPr>
            <a:endParaRPr lang="ru-RU" sz="20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AutoShape 2"/>
          <p:cNvSpPr>
            <a:spLocks noGrp="1" noChangeArrowheads="1"/>
          </p:cNvSpPr>
          <p:nvPr>
            <p:ph type="title"/>
          </p:nvPr>
        </p:nvSpPr>
        <p:spPr/>
        <p:txBody>
          <a:bodyPr/>
          <a:lstStyle/>
          <a:p>
            <a:pPr algn="ctr" fontAlgn="auto">
              <a:spcAft>
                <a:spcPts val="0"/>
              </a:spcAft>
              <a:defRPr/>
            </a:pPr>
            <a:r>
              <a:rPr lang="ru-RU" dirty="0" smtClean="0"/>
              <a:t>Состав имущества</a:t>
            </a:r>
          </a:p>
        </p:txBody>
      </p:sp>
      <p:sp>
        <p:nvSpPr>
          <p:cNvPr id="51203" name="Rectangle 3"/>
          <p:cNvSpPr>
            <a:spLocks noGrp="1" noChangeArrowheads="1"/>
          </p:cNvSpPr>
          <p:nvPr>
            <p:ph idx="1"/>
          </p:nvPr>
        </p:nvSpPr>
        <p:spPr>
          <a:xfrm>
            <a:off x="2843807" y="188640"/>
            <a:ext cx="5750917" cy="6552728"/>
          </a:xfrm>
        </p:spPr>
        <p:txBody>
          <a:bodyPr>
            <a:normAutofit/>
          </a:bodyPr>
          <a:lstStyle/>
          <a:p>
            <a:pPr>
              <a:lnSpc>
                <a:spcPct val="80000"/>
              </a:lnSpc>
              <a:buFont typeface="Wingdings" panose="05000000000000000000" pitchFamily="2" charset="2"/>
              <a:buNone/>
            </a:pPr>
            <a:r>
              <a:rPr lang="ru-RU" sz="1800" dirty="0" smtClean="0"/>
              <a:t>Согласно Гаю, </a:t>
            </a:r>
            <a:r>
              <a:rPr lang="en-US" sz="1800" u="sng" dirty="0" err="1" smtClean="0"/>
              <a:t>patrimonium</a:t>
            </a:r>
            <a:r>
              <a:rPr lang="ru-RU" sz="1800" dirty="0" smtClean="0"/>
              <a:t> образуют* </a:t>
            </a:r>
            <a:endParaRPr lang="en-US" sz="1800" dirty="0" smtClean="0"/>
          </a:p>
          <a:p>
            <a:pPr lvl="1">
              <a:lnSpc>
                <a:spcPct val="80000"/>
              </a:lnSpc>
            </a:pPr>
            <a:r>
              <a:rPr lang="en-US" sz="1800" b="1" dirty="0" smtClean="0"/>
              <a:t>res </a:t>
            </a:r>
            <a:r>
              <a:rPr lang="en-US" sz="1800" b="1" dirty="0" err="1" smtClean="0"/>
              <a:t>corporales</a:t>
            </a:r>
            <a:r>
              <a:rPr lang="ru-RU" sz="1800" dirty="0" smtClean="0"/>
              <a:t> (</a:t>
            </a:r>
            <a:r>
              <a:rPr lang="ru-RU" sz="1800" i="1" dirty="0" smtClean="0"/>
              <a:t>телесные вещи</a:t>
            </a:r>
            <a:r>
              <a:rPr lang="ru-RU" sz="1800" dirty="0" smtClean="0"/>
              <a:t>) – материальные вещи </a:t>
            </a:r>
            <a:r>
              <a:rPr lang="ru-RU" sz="1400" i="1" dirty="0" smtClean="0"/>
              <a:t>(</a:t>
            </a:r>
            <a:r>
              <a:rPr lang="en-US" sz="1400" b="1" i="1" dirty="0" smtClean="0"/>
              <a:t>quae </a:t>
            </a:r>
            <a:r>
              <a:rPr lang="en-US" sz="1400" b="1" i="1" dirty="0" err="1" smtClean="0"/>
              <a:t>tangi</a:t>
            </a:r>
            <a:r>
              <a:rPr lang="en-US" sz="1400" b="1" i="1" dirty="0" smtClean="0"/>
              <a:t> </a:t>
            </a:r>
            <a:r>
              <a:rPr lang="en-US" sz="1400" b="1" i="1" dirty="0" err="1" smtClean="0"/>
              <a:t>possunt</a:t>
            </a:r>
            <a:r>
              <a:rPr lang="en-US" sz="1400" i="1" dirty="0" smtClean="0"/>
              <a:t> – </a:t>
            </a:r>
            <a:r>
              <a:rPr lang="be-BY" sz="1400" i="1" dirty="0" smtClean="0"/>
              <a:t>“которых можно коснуться”)</a:t>
            </a:r>
            <a:r>
              <a:rPr lang="be-BY" sz="1400" dirty="0" smtClean="0"/>
              <a:t>:</a:t>
            </a:r>
            <a:r>
              <a:rPr lang="be-BY" sz="1800" dirty="0" smtClean="0"/>
              <a:t> </a:t>
            </a:r>
            <a:r>
              <a:rPr lang="ru-RU" sz="1800" dirty="0" smtClean="0"/>
              <a:t>например, земельный участок, раб, золото, серебро, скот;</a:t>
            </a:r>
            <a:r>
              <a:rPr lang="be-BY" sz="1800" dirty="0" smtClean="0"/>
              <a:t> </a:t>
            </a:r>
            <a:endParaRPr lang="en-US" sz="1800" dirty="0" smtClean="0"/>
          </a:p>
          <a:p>
            <a:pPr lvl="1">
              <a:lnSpc>
                <a:spcPct val="80000"/>
              </a:lnSpc>
            </a:pPr>
            <a:r>
              <a:rPr lang="en-US" sz="1800" b="1" dirty="0" smtClean="0"/>
              <a:t>res </a:t>
            </a:r>
            <a:r>
              <a:rPr lang="en-US" sz="1800" b="1" dirty="0" err="1" smtClean="0"/>
              <a:t>incorporales</a:t>
            </a:r>
            <a:r>
              <a:rPr lang="be-BY" sz="1800" dirty="0" smtClean="0"/>
              <a:t> (</a:t>
            </a:r>
            <a:r>
              <a:rPr lang="be-BY" sz="1800" i="1" dirty="0" smtClean="0"/>
              <a:t>бестелесные вещи</a:t>
            </a:r>
            <a:r>
              <a:rPr lang="be-BY" sz="1800" dirty="0" smtClean="0"/>
              <a:t>) – абстрактные понятия, права по поводу вещей  </a:t>
            </a:r>
            <a:r>
              <a:rPr lang="be-BY" sz="1400" dirty="0" smtClean="0"/>
              <a:t>(</a:t>
            </a:r>
            <a:r>
              <a:rPr lang="en-US" sz="1400" b="1" i="1" dirty="0" smtClean="0"/>
              <a:t>quae </a:t>
            </a:r>
            <a:r>
              <a:rPr lang="en-US" sz="1400" b="1" i="1" dirty="0" err="1" smtClean="0"/>
              <a:t>tangi</a:t>
            </a:r>
            <a:r>
              <a:rPr lang="en-US" sz="1400" b="1" i="1" dirty="0" smtClean="0"/>
              <a:t> non </a:t>
            </a:r>
            <a:r>
              <a:rPr lang="en-US" sz="1400" b="1" i="1" dirty="0" err="1" smtClean="0"/>
              <a:t>possunt</a:t>
            </a:r>
            <a:r>
              <a:rPr lang="ru-RU" sz="1400" b="1" i="1" dirty="0" smtClean="0"/>
              <a:t>; </a:t>
            </a:r>
            <a:r>
              <a:rPr lang="en-US" sz="1400" b="1" i="1" dirty="0" smtClean="0"/>
              <a:t>res quae </a:t>
            </a:r>
            <a:r>
              <a:rPr lang="en-US" sz="1400" b="1" i="1" dirty="0" err="1" smtClean="0"/>
              <a:t>intelleguntur</a:t>
            </a:r>
            <a:r>
              <a:rPr lang="en-US" sz="1400" i="1" dirty="0" smtClean="0"/>
              <a:t> – </a:t>
            </a:r>
            <a:r>
              <a:rPr lang="be-BY" sz="1400" i="1" dirty="0" smtClean="0"/>
              <a:t>“которые можно помыслить”</a:t>
            </a:r>
            <a:r>
              <a:rPr lang="be-BY" sz="1400" dirty="0" smtClean="0"/>
              <a:t>):</a:t>
            </a:r>
            <a:r>
              <a:rPr lang="be-BY" sz="1800" dirty="0" smtClean="0"/>
              <a:t> </a:t>
            </a:r>
            <a:r>
              <a:rPr lang="ru-RU" sz="1800" dirty="0" smtClean="0"/>
              <a:t>право узуфрукта, сервитута, требование по обязательству и пр.</a:t>
            </a:r>
          </a:p>
          <a:p>
            <a:pPr lvl="1">
              <a:lnSpc>
                <a:spcPct val="80000"/>
              </a:lnSpc>
              <a:buFont typeface="Wingdings" panose="05000000000000000000" pitchFamily="2" charset="2"/>
              <a:buNone/>
            </a:pPr>
            <a:r>
              <a:rPr lang="ru-RU" sz="1800" b="1" dirty="0" smtClean="0"/>
              <a:t>НО!</a:t>
            </a:r>
            <a:r>
              <a:rPr lang="ru-RU" sz="1800" dirty="0" smtClean="0"/>
              <a:t> в данное понятие включаются исключительно имущественные права, отличные от права собственности; право собственности отождествлялось со своим объектом – телесной вещью, и самостоятельного значения не имело.</a:t>
            </a:r>
          </a:p>
          <a:p>
            <a:pPr>
              <a:lnSpc>
                <a:spcPct val="80000"/>
              </a:lnSpc>
              <a:buFont typeface="Wingdings" panose="05000000000000000000" pitchFamily="2" charset="2"/>
              <a:buNone/>
            </a:pPr>
            <a:r>
              <a:rPr lang="ru-RU" sz="1400" i="1" dirty="0" smtClean="0"/>
              <a:t>* Значение такого деления состоит в следующем:</a:t>
            </a:r>
          </a:p>
          <a:p>
            <a:pPr>
              <a:lnSpc>
                <a:spcPct val="80000"/>
              </a:lnSpc>
              <a:buFont typeface="Wingdings" panose="05000000000000000000" pitchFamily="2" charset="2"/>
              <a:buNone/>
            </a:pPr>
            <a:r>
              <a:rPr lang="ru-RU" sz="1400" i="1" dirty="0" smtClean="0"/>
              <a:t>вторая категория вещей может быть включена в состав имущества только посредством специальных юридических действий  (</a:t>
            </a:r>
            <a:r>
              <a:rPr lang="en-US" sz="1400" i="1" dirty="0" err="1" smtClean="0"/>
              <a:t>mancipacio</a:t>
            </a:r>
            <a:r>
              <a:rPr lang="ru-RU" sz="1400" i="1" dirty="0" smtClean="0"/>
              <a:t> (манципация)</a:t>
            </a:r>
            <a:r>
              <a:rPr lang="be-BY" sz="1400" i="1" dirty="0" smtClean="0"/>
              <a:t>, </a:t>
            </a:r>
            <a:r>
              <a:rPr lang="en-US" sz="1400" i="1" dirty="0" smtClean="0"/>
              <a:t>in jure </a:t>
            </a:r>
            <a:r>
              <a:rPr lang="en-US" sz="1400" i="1" dirty="0" err="1" smtClean="0"/>
              <a:t>cessio</a:t>
            </a:r>
            <a:r>
              <a:rPr lang="ru-RU" sz="1400" i="1" dirty="0" smtClean="0"/>
              <a:t> (судебная уступка)</a:t>
            </a:r>
            <a:r>
              <a:rPr lang="en-US" sz="1400" i="1" dirty="0" smtClean="0"/>
              <a:t>, </a:t>
            </a:r>
            <a:r>
              <a:rPr lang="en-US" sz="1400" i="1" dirty="0" err="1" smtClean="0"/>
              <a:t>contractus</a:t>
            </a:r>
            <a:r>
              <a:rPr lang="ru-RU" sz="1400" i="1" dirty="0" smtClean="0"/>
              <a:t> (</a:t>
            </a:r>
            <a:r>
              <a:rPr lang="ru-RU" sz="1400" i="1" dirty="0" err="1" smtClean="0"/>
              <a:t>конракт</a:t>
            </a:r>
            <a:r>
              <a:rPr lang="ru-RU" sz="1400" i="1" dirty="0" smtClean="0"/>
              <a:t>)</a:t>
            </a:r>
            <a:r>
              <a:rPr lang="en-US" sz="1400" i="1" dirty="0" smtClean="0"/>
              <a:t>, </a:t>
            </a:r>
            <a:r>
              <a:rPr lang="en-US" sz="1400" i="1" dirty="0" err="1" smtClean="0"/>
              <a:t>delictum</a:t>
            </a:r>
            <a:r>
              <a:rPr lang="ru-RU" sz="1400" i="1" dirty="0" smtClean="0"/>
              <a:t> (деликт)</a:t>
            </a:r>
            <a:r>
              <a:rPr lang="en-US" sz="1400" i="1" dirty="0" smtClean="0"/>
              <a:t>, </a:t>
            </a:r>
            <a:r>
              <a:rPr lang="en-US" sz="1400" i="1" dirty="0" err="1" smtClean="0"/>
              <a:t>successio</a:t>
            </a:r>
            <a:r>
              <a:rPr lang="ru-RU" sz="1400" i="1" dirty="0" smtClean="0"/>
              <a:t> (правопреемство);</a:t>
            </a:r>
          </a:p>
          <a:p>
            <a:pPr>
              <a:lnSpc>
                <a:spcPct val="80000"/>
              </a:lnSpc>
              <a:buFont typeface="Wingdings" panose="05000000000000000000" pitchFamily="2" charset="2"/>
              <a:buNone/>
            </a:pPr>
            <a:r>
              <a:rPr lang="ru-RU" sz="1400" i="1" dirty="0" smtClean="0"/>
              <a:t>тогда как вещи из первой категории – и посредством физических действий (</a:t>
            </a:r>
            <a:r>
              <a:rPr lang="en-US" sz="1400" i="1" dirty="0" err="1" smtClean="0"/>
              <a:t>traditio</a:t>
            </a:r>
            <a:r>
              <a:rPr lang="be-BY" sz="1400" i="1" dirty="0" smtClean="0"/>
              <a:t> (</a:t>
            </a:r>
            <a:r>
              <a:rPr lang="ru-RU" sz="1400" i="1" dirty="0" smtClean="0"/>
              <a:t>передача)</a:t>
            </a:r>
            <a:r>
              <a:rPr lang="en-US" sz="1400" i="1" dirty="0" smtClean="0"/>
              <a:t>, </a:t>
            </a:r>
            <a:r>
              <a:rPr lang="en-US" sz="1400" i="1" dirty="0" err="1" smtClean="0"/>
              <a:t>occupatio</a:t>
            </a:r>
            <a:r>
              <a:rPr lang="ru-RU" sz="1400" i="1" dirty="0" smtClean="0"/>
              <a:t> (завладение).</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9689" y="1123839"/>
            <a:ext cx="2210612" cy="1009018"/>
          </a:xfrm>
        </p:spPr>
        <p:txBody>
          <a:bodyPr/>
          <a:lstStyle/>
          <a:p>
            <a:r>
              <a:rPr lang="ru-RU" dirty="0" smtClean="0"/>
              <a:t>Имущество</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479758991"/>
              </p:ext>
            </p:extLst>
          </p:nvPr>
        </p:nvGraphicFramePr>
        <p:xfrm>
          <a:off x="1763688" y="863600"/>
          <a:ext cx="6984776"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74286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AutoShape 2"/>
          <p:cNvSpPr>
            <a:spLocks noGrp="1" noChangeArrowheads="1"/>
          </p:cNvSpPr>
          <p:nvPr>
            <p:ph type="title"/>
          </p:nvPr>
        </p:nvSpPr>
        <p:spPr/>
        <p:txBody>
          <a:bodyPr/>
          <a:lstStyle/>
          <a:p>
            <a:pPr fontAlgn="auto">
              <a:spcAft>
                <a:spcPts val="0"/>
              </a:spcAft>
              <a:defRPr/>
            </a:pPr>
            <a:r>
              <a:rPr lang="ru-RU" dirty="0" smtClean="0"/>
              <a:t>Аналогии</a:t>
            </a:r>
          </a:p>
        </p:txBody>
      </p:sp>
      <p:sp>
        <p:nvSpPr>
          <p:cNvPr id="52227" name="Rectangle 3"/>
          <p:cNvSpPr>
            <a:spLocks noGrp="1" noChangeArrowheads="1"/>
          </p:cNvSpPr>
          <p:nvPr>
            <p:ph idx="1"/>
          </p:nvPr>
        </p:nvSpPr>
        <p:spPr/>
        <p:txBody>
          <a:bodyPr>
            <a:normAutofit/>
          </a:bodyPr>
          <a:lstStyle/>
          <a:p>
            <a:pPr>
              <a:lnSpc>
                <a:spcPct val="80000"/>
              </a:lnSpc>
              <a:buFont typeface="Wingdings" panose="05000000000000000000" pitchFamily="2" charset="2"/>
              <a:buNone/>
            </a:pPr>
            <a:r>
              <a:rPr lang="ru-RU" sz="2000" b="1" dirty="0" smtClean="0">
                <a:solidFill>
                  <a:schemeClr val="tx1">
                    <a:lumMod val="85000"/>
                    <a:lumOff val="15000"/>
                  </a:schemeClr>
                </a:solidFill>
              </a:rPr>
              <a:t>Статья 128 ГК Республики Беларусь</a:t>
            </a:r>
          </a:p>
          <a:p>
            <a:pPr>
              <a:lnSpc>
                <a:spcPct val="80000"/>
              </a:lnSpc>
              <a:buFont typeface="Wingdings" panose="05000000000000000000" pitchFamily="2" charset="2"/>
              <a:buNone/>
            </a:pPr>
            <a:endParaRPr lang="ru-RU" sz="2000" dirty="0" smtClean="0">
              <a:solidFill>
                <a:schemeClr val="tx1">
                  <a:lumMod val="85000"/>
                  <a:lumOff val="15000"/>
                </a:schemeClr>
              </a:solidFill>
            </a:endParaRPr>
          </a:p>
          <a:p>
            <a:pPr>
              <a:lnSpc>
                <a:spcPct val="80000"/>
              </a:lnSpc>
              <a:buFont typeface="Wingdings" panose="05000000000000000000" pitchFamily="2" charset="2"/>
              <a:buNone/>
            </a:pPr>
            <a:r>
              <a:rPr lang="ru-RU" sz="2000" b="0" dirty="0" smtClean="0">
                <a:solidFill>
                  <a:schemeClr val="tx1">
                    <a:lumMod val="85000"/>
                    <a:lumOff val="15000"/>
                  </a:schemeClr>
                </a:solidFill>
              </a:rPr>
              <a:t>Виды объектов гражданских прав:</a:t>
            </a:r>
          </a:p>
          <a:p>
            <a:pPr>
              <a:lnSpc>
                <a:spcPct val="80000"/>
              </a:lnSpc>
              <a:buFont typeface="Wingdings" panose="05000000000000000000" pitchFamily="2" charset="2"/>
              <a:buChar char="§"/>
            </a:pPr>
            <a:r>
              <a:rPr lang="ru-RU" sz="2000" b="0" dirty="0" smtClean="0">
                <a:solidFill>
                  <a:schemeClr val="tx1">
                    <a:lumMod val="85000"/>
                    <a:lumOff val="15000"/>
                  </a:schemeClr>
                </a:solidFill>
              </a:rPr>
              <a:t>вещи, включая деньги и ценные бумаги, иное имущество, в том числе имущественные права;</a:t>
            </a:r>
          </a:p>
          <a:p>
            <a:pPr>
              <a:lnSpc>
                <a:spcPct val="80000"/>
              </a:lnSpc>
              <a:buFont typeface="Wingdings" panose="05000000000000000000" pitchFamily="2" charset="2"/>
              <a:buChar char="§"/>
            </a:pPr>
            <a:r>
              <a:rPr lang="ru-RU" sz="2000" b="0" dirty="0" smtClean="0">
                <a:solidFill>
                  <a:schemeClr val="tx1">
                    <a:lumMod val="85000"/>
                    <a:lumOff val="15000"/>
                  </a:schemeClr>
                </a:solidFill>
              </a:rPr>
              <a:t>работы и услуги;</a:t>
            </a:r>
          </a:p>
          <a:p>
            <a:pPr>
              <a:lnSpc>
                <a:spcPct val="80000"/>
              </a:lnSpc>
              <a:buFont typeface="Wingdings" panose="05000000000000000000" pitchFamily="2" charset="2"/>
              <a:buChar char="§"/>
            </a:pPr>
            <a:r>
              <a:rPr lang="ru-RU" sz="2000" b="0" dirty="0" smtClean="0">
                <a:solidFill>
                  <a:schemeClr val="tx1">
                    <a:lumMod val="85000"/>
                    <a:lumOff val="15000"/>
                  </a:schemeClr>
                </a:solidFill>
              </a:rPr>
              <a:t>охраняемая информация;</a:t>
            </a:r>
          </a:p>
          <a:p>
            <a:pPr>
              <a:lnSpc>
                <a:spcPct val="80000"/>
              </a:lnSpc>
              <a:buFont typeface="Wingdings" panose="05000000000000000000" pitchFamily="2" charset="2"/>
              <a:buChar char="§"/>
            </a:pPr>
            <a:r>
              <a:rPr lang="ru-RU" sz="2000" b="0" dirty="0" smtClean="0">
                <a:solidFill>
                  <a:schemeClr val="tx1">
                    <a:lumMod val="85000"/>
                    <a:lumOff val="15000"/>
                  </a:schemeClr>
                </a:solidFill>
              </a:rPr>
              <a:t>исключительные права на результаты интеллектуальной деятельности (интеллектуальная собственность);</a:t>
            </a:r>
          </a:p>
          <a:p>
            <a:pPr>
              <a:lnSpc>
                <a:spcPct val="80000"/>
              </a:lnSpc>
              <a:buFont typeface="Wingdings" panose="05000000000000000000" pitchFamily="2" charset="2"/>
              <a:buChar char="§"/>
            </a:pPr>
            <a:r>
              <a:rPr lang="ru-RU" sz="2000" b="0" dirty="0" smtClean="0">
                <a:solidFill>
                  <a:schemeClr val="tx1">
                    <a:lumMod val="85000"/>
                    <a:lumOff val="15000"/>
                  </a:schemeClr>
                </a:solidFill>
              </a:rPr>
              <a:t>нематериальные блага.</a:t>
            </a:r>
          </a:p>
          <a:p>
            <a:pPr>
              <a:lnSpc>
                <a:spcPct val="80000"/>
              </a:lnSpc>
              <a:buFont typeface="Wingdings" panose="05000000000000000000" pitchFamily="2" charset="2"/>
              <a:buNone/>
            </a:pPr>
            <a:endParaRPr lang="ru-RU"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3"/>
          <p:cNvGraphicFramePr>
            <a:graphicFrameLocks/>
          </p:cNvGraphicFramePr>
          <p:nvPr>
            <p:extLst>
              <p:ext uri="{D42A27DB-BD31-4B8C-83A1-F6EECF244321}">
                <p14:modId xmlns:p14="http://schemas.microsoft.com/office/powerpoint/2010/main" val="3823522710"/>
              </p:ext>
            </p:extLst>
          </p:nvPr>
        </p:nvGraphicFramePr>
        <p:xfrm>
          <a:off x="3131840" y="692696"/>
          <a:ext cx="5040560" cy="54726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Заголовок 5"/>
          <p:cNvSpPr>
            <a:spLocks noGrp="1"/>
          </p:cNvSpPr>
          <p:nvPr>
            <p:ph type="title"/>
          </p:nvPr>
        </p:nvSpPr>
        <p:spPr/>
        <p:txBody>
          <a:bodyPr/>
          <a:lstStyle/>
          <a:p>
            <a:r>
              <a:rPr lang="ru-RU" dirty="0" smtClean="0"/>
              <a:t>Понятие лица</a:t>
            </a:r>
            <a:endParaRPr lang="ru-RU" dirty="0"/>
          </a:p>
        </p:txBody>
      </p:sp>
    </p:spTree>
    <p:extLst>
      <p:ext uri="{BB962C8B-B14F-4D97-AF65-F5344CB8AC3E}">
        <p14:creationId xmlns:p14="http://schemas.microsoft.com/office/powerpoint/2010/main" val="312083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AutoShape 2"/>
          <p:cNvSpPr>
            <a:spLocks noGrp="1" noChangeArrowheads="1"/>
          </p:cNvSpPr>
          <p:nvPr>
            <p:ph type="title"/>
          </p:nvPr>
        </p:nvSpPr>
        <p:spPr>
          <a:xfrm>
            <a:off x="827088" y="188913"/>
            <a:ext cx="7521575" cy="547687"/>
          </a:xfrm>
        </p:spPr>
        <p:txBody>
          <a:bodyPr>
            <a:normAutofit/>
          </a:bodyPr>
          <a:lstStyle/>
          <a:p>
            <a:pPr algn="ctr" fontAlgn="auto">
              <a:spcAft>
                <a:spcPts val="0"/>
              </a:spcAft>
              <a:defRPr/>
            </a:pPr>
            <a:r>
              <a:rPr lang="ru-RU" dirty="0" smtClean="0"/>
              <a:t>Аналогии</a:t>
            </a:r>
          </a:p>
        </p:txBody>
      </p:sp>
      <p:sp>
        <p:nvSpPr>
          <p:cNvPr id="53251" name="Rectangle 3"/>
          <p:cNvSpPr>
            <a:spLocks noGrp="1" noChangeArrowheads="1"/>
          </p:cNvSpPr>
          <p:nvPr>
            <p:ph idx="1"/>
          </p:nvPr>
        </p:nvSpPr>
        <p:spPr>
          <a:xfrm>
            <a:off x="2915816" y="260648"/>
            <a:ext cx="5605884" cy="6336703"/>
          </a:xfrm>
        </p:spPr>
        <p:txBody>
          <a:bodyPr>
            <a:normAutofit/>
          </a:bodyPr>
          <a:lstStyle/>
          <a:p>
            <a:pPr>
              <a:lnSpc>
                <a:spcPct val="80000"/>
              </a:lnSpc>
              <a:buFont typeface="Wingdings" panose="05000000000000000000" pitchFamily="2" charset="2"/>
              <a:buNone/>
            </a:pPr>
            <a:r>
              <a:rPr lang="ru-RU" sz="1800" b="0" dirty="0" smtClean="0">
                <a:solidFill>
                  <a:schemeClr val="tx1">
                    <a:lumMod val="85000"/>
                    <a:lumOff val="15000"/>
                  </a:schemeClr>
                </a:solidFill>
              </a:rPr>
              <a:t>Имущество:</a:t>
            </a:r>
          </a:p>
          <a:p>
            <a:pPr>
              <a:lnSpc>
                <a:spcPct val="80000"/>
              </a:lnSpc>
              <a:buFont typeface="Wingdings" panose="05000000000000000000" pitchFamily="2" charset="2"/>
              <a:buChar char="§"/>
            </a:pPr>
            <a:r>
              <a:rPr lang="ru-RU" sz="1800" b="0" dirty="0" smtClean="0">
                <a:solidFill>
                  <a:schemeClr val="tx1">
                    <a:lumMod val="85000"/>
                    <a:lumOff val="15000"/>
                  </a:schemeClr>
                </a:solidFill>
              </a:rPr>
              <a:t>вещи</a:t>
            </a:r>
          </a:p>
          <a:p>
            <a:pPr>
              <a:lnSpc>
                <a:spcPct val="80000"/>
              </a:lnSpc>
              <a:buFont typeface="Wingdings" panose="05000000000000000000" pitchFamily="2" charset="2"/>
              <a:buChar char="§"/>
            </a:pPr>
            <a:r>
              <a:rPr lang="ru-RU" sz="1800" b="0" dirty="0" smtClean="0">
                <a:solidFill>
                  <a:schemeClr val="tx1">
                    <a:lumMod val="85000"/>
                    <a:lumOff val="15000"/>
                  </a:schemeClr>
                </a:solidFill>
              </a:rPr>
              <a:t>имущественные права</a:t>
            </a:r>
          </a:p>
          <a:p>
            <a:pPr>
              <a:lnSpc>
                <a:spcPct val="80000"/>
              </a:lnSpc>
              <a:buFont typeface="Wingdings" panose="05000000000000000000" pitchFamily="2" charset="2"/>
              <a:buChar char="§"/>
            </a:pPr>
            <a:r>
              <a:rPr lang="ru-RU" sz="1800" b="0" dirty="0" smtClean="0">
                <a:solidFill>
                  <a:schemeClr val="tx1">
                    <a:lumMod val="85000"/>
                    <a:lumOff val="15000"/>
                  </a:schemeClr>
                </a:solidFill>
              </a:rPr>
              <a:t>имущественные обязанности </a:t>
            </a:r>
          </a:p>
          <a:p>
            <a:pPr>
              <a:lnSpc>
                <a:spcPct val="80000"/>
              </a:lnSpc>
              <a:buFont typeface="Wingdings" panose="05000000000000000000" pitchFamily="2" charset="2"/>
              <a:buNone/>
            </a:pPr>
            <a:endParaRPr lang="ru-RU" sz="1800" b="0" dirty="0" smtClean="0">
              <a:solidFill>
                <a:schemeClr val="tx1">
                  <a:lumMod val="85000"/>
                  <a:lumOff val="15000"/>
                </a:schemeClr>
              </a:solidFill>
            </a:endParaRPr>
          </a:p>
          <a:p>
            <a:pPr>
              <a:lnSpc>
                <a:spcPct val="80000"/>
              </a:lnSpc>
              <a:buFont typeface="Wingdings" panose="05000000000000000000" pitchFamily="2" charset="2"/>
              <a:buNone/>
            </a:pPr>
            <a:r>
              <a:rPr lang="ru-RU" sz="1800" b="0" dirty="0" smtClean="0">
                <a:solidFill>
                  <a:schemeClr val="tx1">
                    <a:lumMod val="85000"/>
                    <a:lumOff val="15000"/>
                  </a:schemeClr>
                </a:solidFill>
              </a:rPr>
              <a:t>Имущественные (вещные) права:</a:t>
            </a:r>
          </a:p>
          <a:p>
            <a:pPr>
              <a:lnSpc>
                <a:spcPct val="80000"/>
              </a:lnSpc>
              <a:buFont typeface="Wingdings" panose="05000000000000000000" pitchFamily="2" charset="2"/>
              <a:buChar char="§"/>
            </a:pPr>
            <a:r>
              <a:rPr lang="ru-RU" sz="1800" b="0" dirty="0" smtClean="0">
                <a:solidFill>
                  <a:schemeClr val="tx1">
                    <a:lumMod val="85000"/>
                    <a:lumOff val="15000"/>
                  </a:schemeClr>
                </a:solidFill>
              </a:rPr>
              <a:t>право собственности (ст. 210 ГК Республики Беларусь);</a:t>
            </a:r>
          </a:p>
          <a:p>
            <a:pPr>
              <a:lnSpc>
                <a:spcPct val="80000"/>
              </a:lnSpc>
              <a:buFont typeface="Wingdings" panose="05000000000000000000" pitchFamily="2" charset="2"/>
              <a:buChar char="§"/>
            </a:pPr>
            <a:r>
              <a:rPr lang="ru-RU" sz="1800" b="0" dirty="0" smtClean="0">
                <a:solidFill>
                  <a:schemeClr val="tx1">
                    <a:lumMod val="85000"/>
                    <a:lumOff val="15000"/>
                  </a:schemeClr>
                </a:solidFill>
              </a:rPr>
              <a:t>вещные права лиц, не являющихся собственниками (ст. 217 ГК Республики Беларусь):</a:t>
            </a:r>
          </a:p>
          <a:p>
            <a:pPr>
              <a:lnSpc>
                <a:spcPct val="80000"/>
              </a:lnSpc>
              <a:buFont typeface="Wingdings" panose="05000000000000000000" pitchFamily="2" charset="2"/>
              <a:buNone/>
            </a:pPr>
            <a:r>
              <a:rPr lang="ru-RU" sz="1800" b="0" dirty="0" smtClean="0">
                <a:solidFill>
                  <a:schemeClr val="tx1">
                    <a:lumMod val="85000"/>
                    <a:lumOff val="15000"/>
                  </a:schemeClr>
                </a:solidFill>
              </a:rPr>
              <a:t>1) право хозяйственного ведения и право оперативного управления;</a:t>
            </a:r>
          </a:p>
          <a:p>
            <a:pPr>
              <a:lnSpc>
                <a:spcPct val="80000"/>
              </a:lnSpc>
              <a:buFont typeface="Wingdings" panose="05000000000000000000" pitchFamily="2" charset="2"/>
              <a:buNone/>
            </a:pPr>
            <a:r>
              <a:rPr lang="ru-RU" sz="1800" b="0" dirty="0" smtClean="0">
                <a:solidFill>
                  <a:schemeClr val="tx1">
                    <a:lumMod val="85000"/>
                    <a:lumOff val="15000"/>
                  </a:schemeClr>
                </a:solidFill>
              </a:rPr>
              <a:t>2) право пожизненного наследуемого владения земельным участком;</a:t>
            </a:r>
          </a:p>
          <a:p>
            <a:pPr>
              <a:lnSpc>
                <a:spcPct val="80000"/>
              </a:lnSpc>
              <a:buFont typeface="Wingdings" panose="05000000000000000000" pitchFamily="2" charset="2"/>
              <a:buNone/>
            </a:pPr>
            <a:r>
              <a:rPr lang="ru-RU" sz="1800" b="0" dirty="0" smtClean="0">
                <a:solidFill>
                  <a:schemeClr val="tx1">
                    <a:lumMod val="85000"/>
                    <a:lumOff val="15000"/>
                  </a:schemeClr>
                </a:solidFill>
              </a:rPr>
              <a:t>3) право постоянного пользования земельным участком и право временного пользования земельным участком;</a:t>
            </a:r>
          </a:p>
          <a:p>
            <a:pPr>
              <a:lnSpc>
                <a:spcPct val="80000"/>
              </a:lnSpc>
              <a:buFont typeface="Wingdings" panose="05000000000000000000" pitchFamily="2" charset="2"/>
              <a:buNone/>
            </a:pPr>
            <a:r>
              <a:rPr lang="ru-RU" sz="1800" b="0" dirty="0" smtClean="0">
                <a:solidFill>
                  <a:schemeClr val="tx1">
                    <a:lumMod val="85000"/>
                    <a:lumOff val="15000"/>
                  </a:schemeClr>
                </a:solidFill>
              </a:rPr>
              <a:t>4) сервитуты.</a:t>
            </a:r>
          </a:p>
          <a:p>
            <a:pPr>
              <a:lnSpc>
                <a:spcPct val="80000"/>
              </a:lnSpc>
            </a:pPr>
            <a:endParaRPr lang="ru-RU" sz="1900" dirty="0" smtClean="0"/>
          </a:p>
        </p:txBody>
      </p:sp>
      <p:sp>
        <p:nvSpPr>
          <p:cNvPr id="4" name="AutoShape 2"/>
          <p:cNvSpPr txBox="1">
            <a:spLocks noChangeArrowheads="1"/>
          </p:cNvSpPr>
          <p:nvPr/>
        </p:nvSpPr>
        <p:spPr>
          <a:xfrm>
            <a:off x="189689" y="1123838"/>
            <a:ext cx="2210612"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fontAlgn="auto">
              <a:spcAft>
                <a:spcPts val="0"/>
              </a:spcAft>
              <a:defRPr/>
            </a:pPr>
            <a:r>
              <a:rPr lang="ru-RU" smtClean="0"/>
              <a:t>Аналогии</a:t>
            </a:r>
            <a:endParaRPr lang="ru-RU"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489300316"/>
              </p:ext>
            </p:extLst>
          </p:nvPr>
        </p:nvGraphicFramePr>
        <p:xfrm>
          <a:off x="827584" y="1196752"/>
          <a:ext cx="7521575" cy="4419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nvPr>
        </p:nvGraphicFramePr>
        <p:xfrm>
          <a:off x="0" y="-171450"/>
          <a:ext cx="8713788" cy="6480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8002" name="AutoShape 2"/>
          <p:cNvSpPr>
            <a:spLocks noGrp="1" noChangeArrowheads="1"/>
          </p:cNvSpPr>
          <p:nvPr>
            <p:ph type="title"/>
          </p:nvPr>
        </p:nvSpPr>
        <p:spPr/>
        <p:txBody>
          <a:bodyPr/>
          <a:lstStyle/>
          <a:p>
            <a:pPr algn="ctr" fontAlgn="auto">
              <a:spcAft>
                <a:spcPts val="0"/>
              </a:spcAft>
              <a:defRPr/>
            </a:pPr>
            <a:r>
              <a:rPr lang="ru-RU" dirty="0" smtClean="0"/>
              <a:t>Аналогии</a:t>
            </a:r>
          </a:p>
        </p:txBody>
      </p:sp>
      <p:sp>
        <p:nvSpPr>
          <p:cNvPr id="56323" name="Rectangle 3"/>
          <p:cNvSpPr>
            <a:spLocks noGrp="1" noChangeArrowheads="1"/>
          </p:cNvSpPr>
          <p:nvPr>
            <p:ph idx="1"/>
          </p:nvPr>
        </p:nvSpPr>
        <p:spPr/>
        <p:txBody>
          <a:bodyPr>
            <a:normAutofit/>
          </a:bodyPr>
          <a:lstStyle/>
          <a:p>
            <a:pPr>
              <a:lnSpc>
                <a:spcPct val="90000"/>
              </a:lnSpc>
              <a:buFont typeface="Wingdings" panose="05000000000000000000" pitchFamily="2" charset="2"/>
              <a:buNone/>
            </a:pPr>
            <a:r>
              <a:rPr lang="ru-RU" sz="1800" dirty="0" smtClean="0"/>
              <a:t>Статья 213 ГК Республики Беларусь. </a:t>
            </a:r>
          </a:p>
          <a:p>
            <a:pPr>
              <a:lnSpc>
                <a:spcPct val="90000"/>
              </a:lnSpc>
              <a:buFont typeface="Wingdings" panose="05000000000000000000" pitchFamily="2" charset="2"/>
              <a:buNone/>
            </a:pPr>
            <a:endParaRPr lang="ru-RU" sz="1800" dirty="0" smtClean="0"/>
          </a:p>
          <a:p>
            <a:pPr>
              <a:lnSpc>
                <a:spcPct val="90000"/>
              </a:lnSpc>
              <a:buFont typeface="Wingdings" panose="05000000000000000000" pitchFamily="2" charset="2"/>
              <a:buNone/>
            </a:pPr>
            <a:r>
              <a:rPr lang="ru-RU" sz="1800" b="0" dirty="0" smtClean="0"/>
              <a:t>Формы и субъекты права собственности</a:t>
            </a:r>
          </a:p>
          <a:p>
            <a:pPr>
              <a:lnSpc>
                <a:spcPct val="90000"/>
              </a:lnSpc>
              <a:buFont typeface="Wingdings" panose="05000000000000000000" pitchFamily="2" charset="2"/>
              <a:buNone/>
            </a:pPr>
            <a:r>
              <a:rPr lang="ru-RU" sz="1800" b="0" dirty="0" smtClean="0"/>
              <a:t>1. Собственность может быть государственной и частной.</a:t>
            </a:r>
          </a:p>
          <a:p>
            <a:pPr>
              <a:lnSpc>
                <a:spcPct val="90000"/>
              </a:lnSpc>
              <a:buFont typeface="Wingdings" panose="05000000000000000000" pitchFamily="2" charset="2"/>
              <a:buNone/>
            </a:pPr>
            <a:r>
              <a:rPr lang="ru-RU" sz="1800" b="0" dirty="0" smtClean="0"/>
              <a:t>2. Субъектами права государственной собственности являются Республика Беларусь и административно-территориальные единицы.</a:t>
            </a:r>
          </a:p>
          <a:p>
            <a:pPr>
              <a:lnSpc>
                <a:spcPct val="90000"/>
              </a:lnSpc>
              <a:buFont typeface="Wingdings" panose="05000000000000000000" pitchFamily="2" charset="2"/>
              <a:buNone/>
            </a:pPr>
            <a:r>
              <a:rPr lang="ru-RU" sz="1800" b="0" dirty="0" smtClean="0"/>
              <a:t>3. Субъектами права частной собственности являются физические и негосударственные юридические лица.</a:t>
            </a:r>
          </a:p>
          <a:p>
            <a:pPr>
              <a:lnSpc>
                <a:spcPct val="90000"/>
              </a:lnSpc>
              <a:buFont typeface="Wingdings" panose="05000000000000000000" pitchFamily="2" charset="2"/>
              <a:buNone/>
            </a:pPr>
            <a:r>
              <a:rPr lang="en-US" sz="1800" b="0" dirty="0" smtClean="0"/>
              <a:t>[</a:t>
            </a:r>
            <a:r>
              <a:rPr lang="ru-RU" sz="1800" b="0" dirty="0" smtClean="0"/>
              <a:t>…</a:t>
            </a:r>
            <a:r>
              <a:rPr lang="en-US" sz="1800" b="0" dirty="0" smtClean="0"/>
              <a:t>]</a:t>
            </a:r>
            <a:endParaRPr lang="ru-RU" sz="1800" b="0" dirty="0" smtClean="0"/>
          </a:p>
          <a:p>
            <a:pPr>
              <a:lnSpc>
                <a:spcPct val="90000"/>
              </a:lnSpc>
              <a:buFont typeface="Wingdings" panose="05000000000000000000" pitchFamily="2" charset="2"/>
              <a:buNone/>
            </a:pPr>
            <a:r>
              <a:rPr lang="ru-RU" sz="1800" b="0" dirty="0" smtClean="0"/>
              <a:t>5. Права всех собственников защищаются равным образом.</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9026" name="AutoShape 2"/>
          <p:cNvSpPr>
            <a:spLocks noGrp="1" noChangeArrowheads="1"/>
          </p:cNvSpPr>
          <p:nvPr>
            <p:ph type="title"/>
          </p:nvPr>
        </p:nvSpPr>
        <p:spPr/>
        <p:txBody>
          <a:bodyPr/>
          <a:lstStyle/>
          <a:p>
            <a:pPr algn="ctr" fontAlgn="auto">
              <a:spcAft>
                <a:spcPts val="0"/>
              </a:spcAft>
              <a:defRPr/>
            </a:pPr>
            <a:r>
              <a:rPr lang="ru-RU" dirty="0" smtClean="0"/>
              <a:t>Аналогии</a:t>
            </a:r>
          </a:p>
        </p:txBody>
      </p:sp>
      <p:sp>
        <p:nvSpPr>
          <p:cNvPr id="129027" name="Rectangle 3"/>
          <p:cNvSpPr>
            <a:spLocks noGrp="1" noChangeArrowheads="1"/>
          </p:cNvSpPr>
          <p:nvPr>
            <p:ph idx="1"/>
          </p:nvPr>
        </p:nvSpPr>
        <p:spPr>
          <a:xfrm>
            <a:off x="2901951" y="116632"/>
            <a:ext cx="5486400" cy="6480720"/>
          </a:xfrm>
        </p:spPr>
        <p:txBody>
          <a:bodyPr rtlCol="0">
            <a:noAutofit/>
          </a:bodyPr>
          <a:lstStyle/>
          <a:p>
            <a:pPr fontAlgn="auto">
              <a:lnSpc>
                <a:spcPct val="80000"/>
              </a:lnSpc>
              <a:spcAft>
                <a:spcPts val="0"/>
              </a:spcAft>
              <a:buFont typeface="Wingdings" pitchFamily="2" charset="2"/>
              <a:buNone/>
              <a:defRPr/>
            </a:pPr>
            <a:r>
              <a:rPr lang="ru-RU" sz="1600" b="1" dirty="0" smtClean="0"/>
              <a:t>Статья 214 ГК Республики Беларусь. </a:t>
            </a:r>
          </a:p>
          <a:p>
            <a:pPr fontAlgn="auto">
              <a:lnSpc>
                <a:spcPct val="80000"/>
              </a:lnSpc>
              <a:spcAft>
                <a:spcPts val="0"/>
              </a:spcAft>
              <a:buFont typeface="Wingdings" pitchFamily="2" charset="2"/>
              <a:buNone/>
              <a:defRPr/>
            </a:pPr>
            <a:r>
              <a:rPr lang="en-US" sz="1600" b="0" dirty="0" smtClean="0"/>
              <a:t/>
            </a:r>
            <a:br>
              <a:rPr lang="en-US" sz="1600" b="0" dirty="0" smtClean="0"/>
            </a:br>
            <a:r>
              <a:rPr lang="ru-RU" sz="1600" b="0" dirty="0" smtClean="0"/>
              <a:t>Право собственности граждан и юридических лиц</a:t>
            </a:r>
          </a:p>
          <a:p>
            <a:pPr fontAlgn="auto">
              <a:lnSpc>
                <a:spcPct val="80000"/>
              </a:lnSpc>
              <a:spcAft>
                <a:spcPts val="0"/>
              </a:spcAft>
              <a:buFont typeface="Wingdings" pitchFamily="2" charset="2"/>
              <a:buNone/>
              <a:defRPr/>
            </a:pPr>
            <a:r>
              <a:rPr lang="ru-RU" sz="1600" b="0" dirty="0" smtClean="0"/>
              <a:t>1. В собственности граждан и юридических лиц может находиться любое имущество, за исключением отдельных видов имущества, которое в соответствии с законом не может находиться в собственности граждан или юридических лиц.</a:t>
            </a:r>
          </a:p>
          <a:p>
            <a:pPr fontAlgn="auto">
              <a:lnSpc>
                <a:spcPct val="80000"/>
              </a:lnSpc>
              <a:spcAft>
                <a:spcPts val="0"/>
              </a:spcAft>
              <a:buFont typeface="Wingdings" pitchFamily="2" charset="2"/>
              <a:buNone/>
              <a:defRPr/>
            </a:pPr>
            <a:r>
              <a:rPr lang="en-US" sz="1600" b="0" dirty="0" smtClean="0"/>
              <a:t>[</a:t>
            </a:r>
            <a:r>
              <a:rPr lang="ru-RU" sz="1600" b="0" dirty="0" smtClean="0"/>
              <a:t>…</a:t>
            </a:r>
            <a:r>
              <a:rPr lang="en-US" sz="1600" b="0" dirty="0" smtClean="0"/>
              <a:t>]</a:t>
            </a:r>
            <a:endParaRPr lang="ru-RU" sz="1600" b="0" dirty="0" smtClean="0"/>
          </a:p>
          <a:p>
            <a:pPr fontAlgn="auto">
              <a:lnSpc>
                <a:spcPct val="80000"/>
              </a:lnSpc>
              <a:spcAft>
                <a:spcPts val="0"/>
              </a:spcAft>
              <a:buFont typeface="Wingdings" pitchFamily="2" charset="2"/>
              <a:buNone/>
              <a:defRPr/>
            </a:pPr>
            <a:r>
              <a:rPr lang="ru-RU" sz="1600" b="0" dirty="0" smtClean="0"/>
              <a:t>3. Имущество, переданное в качестве вкладов (взносов) учредителями (участниками, членами) коммерческим и некоммерческим организациям (кроме переданного унитарным предприятиям, государственным объединениям либо учреждениям, финансируемым собственником), а также имущество, приобретенное этими юридическими лицами, находится в собственности этих юридических лиц.</a:t>
            </a:r>
          </a:p>
          <a:p>
            <a:pPr fontAlgn="auto">
              <a:lnSpc>
                <a:spcPct val="80000"/>
              </a:lnSpc>
              <a:spcAft>
                <a:spcPts val="0"/>
              </a:spcAft>
              <a:buFont typeface="Wingdings" pitchFamily="2" charset="2"/>
              <a:buNone/>
              <a:defRPr/>
            </a:pPr>
            <a:r>
              <a:rPr lang="ru-RU" sz="1600" b="0" dirty="0" smtClean="0"/>
              <a:t>4. Учредители (участники, члены) коммерческой организации в отношении имущества, находящегося в собственности этой организации, имеют обязательственные права, определяемые в ее учредительных документах.</a:t>
            </a:r>
          </a:p>
          <a:p>
            <a:pPr fontAlgn="auto">
              <a:lnSpc>
                <a:spcPct val="80000"/>
              </a:lnSpc>
              <a:spcAft>
                <a:spcPts val="0"/>
              </a:spcAft>
              <a:buFont typeface="Wingdings" pitchFamily="2" charset="2"/>
              <a:buNone/>
              <a:defRPr/>
            </a:pPr>
            <a:r>
              <a:rPr lang="ru-RU" sz="1600" b="0" dirty="0" smtClean="0"/>
              <a:t>5. Имущество, приобретенное общественными и религиозными организациями, благотворительными и иными фондами, находится в их собственности и может использоваться лишь для достижения целей, предусмотренных их учредительными документами.</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0050" name="AutoShape 2"/>
          <p:cNvSpPr>
            <a:spLocks noGrp="1" noChangeArrowheads="1"/>
          </p:cNvSpPr>
          <p:nvPr>
            <p:ph type="title"/>
          </p:nvPr>
        </p:nvSpPr>
        <p:spPr/>
        <p:txBody>
          <a:bodyPr/>
          <a:lstStyle/>
          <a:p>
            <a:pPr algn="ctr" fontAlgn="auto">
              <a:spcAft>
                <a:spcPts val="0"/>
              </a:spcAft>
              <a:defRPr/>
            </a:pPr>
            <a:r>
              <a:rPr lang="ru-RU" dirty="0" smtClean="0"/>
              <a:t>Аналогии</a:t>
            </a:r>
          </a:p>
        </p:txBody>
      </p:sp>
      <p:sp>
        <p:nvSpPr>
          <p:cNvPr id="58371" name="Rectangle 3"/>
          <p:cNvSpPr>
            <a:spLocks noGrp="1" noChangeArrowheads="1"/>
          </p:cNvSpPr>
          <p:nvPr>
            <p:ph idx="1"/>
          </p:nvPr>
        </p:nvSpPr>
        <p:spPr>
          <a:xfrm>
            <a:off x="2901951" y="188640"/>
            <a:ext cx="5486400" cy="6480720"/>
          </a:xfrm>
        </p:spPr>
        <p:txBody>
          <a:bodyPr>
            <a:normAutofit fontScale="92500" lnSpcReduction="10000"/>
          </a:bodyPr>
          <a:lstStyle/>
          <a:p>
            <a:pPr>
              <a:lnSpc>
                <a:spcPct val="80000"/>
              </a:lnSpc>
              <a:buFont typeface="Wingdings" panose="05000000000000000000" pitchFamily="2" charset="2"/>
              <a:buNone/>
            </a:pPr>
            <a:r>
              <a:rPr lang="ru-RU" b="1" dirty="0" smtClean="0"/>
              <a:t>Статья 215 ГК Республики Беларусь. </a:t>
            </a:r>
          </a:p>
          <a:p>
            <a:pPr>
              <a:lnSpc>
                <a:spcPct val="80000"/>
              </a:lnSpc>
              <a:buFont typeface="Wingdings" panose="05000000000000000000" pitchFamily="2" charset="2"/>
              <a:buNone/>
            </a:pPr>
            <a:r>
              <a:rPr lang="ru-RU" b="0" dirty="0" smtClean="0"/>
              <a:t>Право государственной собственности</a:t>
            </a:r>
          </a:p>
          <a:p>
            <a:pPr>
              <a:lnSpc>
                <a:spcPct val="80000"/>
              </a:lnSpc>
              <a:buFont typeface="Wingdings" panose="05000000000000000000" pitchFamily="2" charset="2"/>
              <a:buNone/>
            </a:pPr>
            <a:r>
              <a:rPr lang="ru-RU" b="0" dirty="0" smtClean="0"/>
              <a:t>1. Государственная собственность выступает в виде республиканской собственности (собственность Республики Беларусь) и коммунальной собственности (собственность административно-территориальных единиц).</a:t>
            </a:r>
          </a:p>
          <a:p>
            <a:pPr>
              <a:lnSpc>
                <a:spcPct val="80000"/>
              </a:lnSpc>
              <a:buFont typeface="Wingdings" panose="05000000000000000000" pitchFamily="2" charset="2"/>
              <a:buNone/>
            </a:pPr>
            <a:r>
              <a:rPr lang="ru-RU" b="0" dirty="0" smtClean="0"/>
              <a:t>2. Республиканская собственность состоит из казны Республики Беларусь и имущества, закрепленного за республиканскими юридическими лицами в соответствии с актами законодательства.</a:t>
            </a:r>
          </a:p>
          <a:p>
            <a:pPr>
              <a:lnSpc>
                <a:spcPct val="80000"/>
              </a:lnSpc>
              <a:buFont typeface="Wingdings" panose="05000000000000000000" pitchFamily="2" charset="2"/>
              <a:buNone/>
            </a:pPr>
            <a:r>
              <a:rPr lang="ru-RU" b="0" dirty="0" smtClean="0"/>
              <a:t>Средства республиканского бюджета, золотовалютные резервы, другие объекты, находящиеся только в собственности государства, и иное государственное имущество, не закрепленные за республиканскими юридическими лицами, составляют казну Республики Беларусь.</a:t>
            </a:r>
          </a:p>
          <a:p>
            <a:pPr>
              <a:lnSpc>
                <a:spcPct val="80000"/>
              </a:lnSpc>
              <a:buFont typeface="Wingdings" panose="05000000000000000000" pitchFamily="2" charset="2"/>
              <a:buNone/>
            </a:pPr>
            <a:r>
              <a:rPr lang="ru-RU" b="0" dirty="0" smtClean="0"/>
              <a:t>3. Коммунальная собственность состоит из казны административно-территориальной единицы и имущества, закрепленного за коммунальными юридическими лицами в соответствии с актами законодательства. Средства местного бюджета и иное коммунальное имущество, не закрепленное за коммунальными юридическими лицами, составляют казну соответствующей административно-территориальной единицы.</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6978" name="AutoShape 2"/>
          <p:cNvSpPr>
            <a:spLocks noGrp="1" noChangeArrowheads="1"/>
          </p:cNvSpPr>
          <p:nvPr>
            <p:ph type="title"/>
          </p:nvPr>
        </p:nvSpPr>
        <p:spPr>
          <a:xfrm>
            <a:off x="0" y="1123838"/>
            <a:ext cx="2555775" cy="4601183"/>
          </a:xfrm>
        </p:spPr>
        <p:txBody>
          <a:bodyPr>
            <a:normAutofit/>
          </a:bodyPr>
          <a:lstStyle/>
          <a:p>
            <a:pPr fontAlgn="auto">
              <a:spcAft>
                <a:spcPts val="0"/>
              </a:spcAft>
              <a:defRPr/>
            </a:pPr>
            <a:r>
              <a:rPr lang="be-BY" sz="2400" dirty="0" smtClean="0"/>
              <a:t>В</a:t>
            </a:r>
            <a:r>
              <a:rPr lang="ru-RU" sz="2400" dirty="0" err="1" smtClean="0"/>
              <a:t>ещи</a:t>
            </a:r>
            <a:r>
              <a:rPr lang="ru-RU" sz="2400" dirty="0" smtClean="0"/>
              <a:t> по </a:t>
            </a:r>
            <a:br>
              <a:rPr lang="ru-RU" sz="2400" dirty="0" smtClean="0"/>
            </a:br>
            <a:r>
              <a:rPr lang="ru-RU" sz="2400" dirty="0" err="1" smtClean="0"/>
              <a:t>по</a:t>
            </a:r>
            <a:r>
              <a:rPr lang="ru-RU" sz="2400" dirty="0" smtClean="0"/>
              <a:t> степени оборачиваемости</a:t>
            </a:r>
          </a:p>
        </p:txBody>
      </p:sp>
      <p:sp>
        <p:nvSpPr>
          <p:cNvPr id="59395" name="Rectangle 3"/>
          <p:cNvSpPr>
            <a:spLocks noGrp="1" noChangeArrowheads="1"/>
          </p:cNvSpPr>
          <p:nvPr>
            <p:ph idx="1"/>
          </p:nvPr>
        </p:nvSpPr>
        <p:spPr/>
        <p:txBody>
          <a:bodyPr>
            <a:normAutofit/>
          </a:bodyPr>
          <a:lstStyle/>
          <a:p>
            <a:pPr marL="542925" indent="265113">
              <a:buFont typeface="Wingdings" panose="05000000000000000000" pitchFamily="2" charset="2"/>
              <a:buChar char="Ш"/>
            </a:pPr>
            <a:r>
              <a:rPr lang="en-US" sz="2800" smtClean="0"/>
              <a:t>Res in commercio</a:t>
            </a:r>
          </a:p>
          <a:p>
            <a:pPr marL="542925" indent="265113">
              <a:buFont typeface="Wingdings" panose="05000000000000000000" pitchFamily="2" charset="2"/>
              <a:buNone/>
            </a:pPr>
            <a:r>
              <a:rPr lang="en-US" sz="2800" smtClean="0"/>
              <a:t>(</a:t>
            </a:r>
            <a:r>
              <a:rPr lang="ru-RU" sz="2800" smtClean="0"/>
              <a:t>вещи в обороте)</a:t>
            </a:r>
            <a:endParaRPr lang="en-US" sz="2800" smtClean="0"/>
          </a:p>
          <a:p>
            <a:pPr marL="542925" indent="265113">
              <a:buFont typeface="Wingdings" panose="05000000000000000000" pitchFamily="2" charset="2"/>
              <a:buChar char="Ш"/>
            </a:pPr>
            <a:r>
              <a:rPr lang="en-US" sz="2800" smtClean="0"/>
              <a:t>Res extra commercium</a:t>
            </a:r>
            <a:endParaRPr lang="ru-RU" sz="2800" smtClean="0"/>
          </a:p>
          <a:p>
            <a:pPr marL="542925" indent="265113">
              <a:buFont typeface="Wingdings" panose="05000000000000000000" pitchFamily="2" charset="2"/>
              <a:buNone/>
            </a:pPr>
            <a:r>
              <a:rPr lang="ru-RU" sz="2800" smtClean="0"/>
              <a:t>(вещи, изъятые из оборота)</a:t>
            </a:r>
            <a:endParaRPr lang="ru-RU" sz="2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2098" name="AutoShape 2"/>
          <p:cNvSpPr>
            <a:spLocks noGrp="1" noChangeArrowheads="1"/>
          </p:cNvSpPr>
          <p:nvPr>
            <p:ph type="title"/>
          </p:nvPr>
        </p:nvSpPr>
        <p:spPr/>
        <p:txBody>
          <a:bodyPr/>
          <a:lstStyle/>
          <a:p>
            <a:pPr algn="ctr" fontAlgn="auto">
              <a:spcAft>
                <a:spcPts val="0"/>
              </a:spcAft>
              <a:defRPr/>
            </a:pPr>
            <a:r>
              <a:rPr lang="ru-RU" dirty="0" smtClean="0"/>
              <a:t>Аналогии</a:t>
            </a:r>
          </a:p>
        </p:txBody>
      </p:sp>
      <p:sp>
        <p:nvSpPr>
          <p:cNvPr id="60419" name="Rectangle 3"/>
          <p:cNvSpPr>
            <a:spLocks noGrp="1" noChangeArrowheads="1"/>
          </p:cNvSpPr>
          <p:nvPr>
            <p:ph idx="1"/>
          </p:nvPr>
        </p:nvSpPr>
        <p:spPr>
          <a:xfrm>
            <a:off x="2699792" y="116632"/>
            <a:ext cx="6120679" cy="6552728"/>
          </a:xfrm>
        </p:spPr>
        <p:txBody>
          <a:bodyPr>
            <a:normAutofit/>
          </a:bodyPr>
          <a:lstStyle/>
          <a:p>
            <a:pPr>
              <a:lnSpc>
                <a:spcPct val="80000"/>
              </a:lnSpc>
              <a:buFont typeface="Wingdings" panose="05000000000000000000" pitchFamily="2" charset="2"/>
              <a:buNone/>
            </a:pPr>
            <a:r>
              <a:rPr lang="ru-RU" b="1" dirty="0" smtClean="0"/>
              <a:t>Статья 129 ГК Республики Беларусь. </a:t>
            </a:r>
          </a:p>
          <a:p>
            <a:pPr>
              <a:lnSpc>
                <a:spcPct val="80000"/>
              </a:lnSpc>
              <a:buFont typeface="Wingdings" panose="05000000000000000000" pitchFamily="2" charset="2"/>
              <a:buNone/>
            </a:pPr>
            <a:r>
              <a:rPr lang="ru-RU" b="0" dirty="0" err="1" smtClean="0"/>
              <a:t>Оборотоспособность</a:t>
            </a:r>
            <a:r>
              <a:rPr lang="ru-RU" b="0" dirty="0" smtClean="0"/>
              <a:t> объектов гражданских прав</a:t>
            </a:r>
          </a:p>
          <a:p>
            <a:pPr>
              <a:lnSpc>
                <a:spcPct val="80000"/>
              </a:lnSpc>
              <a:buFont typeface="Wingdings" panose="05000000000000000000" pitchFamily="2" charset="2"/>
              <a:buNone/>
            </a:pPr>
            <a:r>
              <a:rPr lang="ru-RU" b="0" dirty="0" smtClean="0"/>
              <a:t>2. Виды объектов гражданских прав, нахождение которых в обороте не допускается (объекты, изъятые из оборота), должны быть указаны в законе.</a:t>
            </a:r>
          </a:p>
          <a:p>
            <a:pPr>
              <a:lnSpc>
                <a:spcPct val="80000"/>
              </a:lnSpc>
              <a:buFont typeface="Wingdings" panose="05000000000000000000" pitchFamily="2" charset="2"/>
              <a:buNone/>
            </a:pPr>
            <a:r>
              <a:rPr lang="ru-RU" b="0" dirty="0" smtClean="0"/>
              <a:t>Виды объектов гражданских прав, которые могут принадлежать лишь определенным участникам оборота либо нахождение которых в обороте допускается по специальному разрешению (объекты ограниченно </a:t>
            </a:r>
            <a:r>
              <a:rPr lang="ru-RU" b="0" dirty="0" err="1" smtClean="0"/>
              <a:t>оборотоспособные</a:t>
            </a:r>
            <a:r>
              <a:rPr lang="ru-RU" b="0" dirty="0" smtClean="0"/>
              <a:t>), определяются в порядке, установленном законодательными актами.</a:t>
            </a:r>
          </a:p>
          <a:p>
            <a:pPr>
              <a:lnSpc>
                <a:spcPct val="80000"/>
              </a:lnSpc>
              <a:buFont typeface="Wingdings" panose="05000000000000000000" pitchFamily="2" charset="2"/>
              <a:buNone/>
            </a:pPr>
            <a:endParaRPr lang="ru-RU" sz="1100" b="0" i="1" dirty="0" smtClean="0"/>
          </a:p>
          <a:p>
            <a:pPr>
              <a:lnSpc>
                <a:spcPct val="80000"/>
              </a:lnSpc>
              <a:buFont typeface="Wingdings" panose="05000000000000000000" pitchFamily="2" charset="2"/>
              <a:buNone/>
            </a:pPr>
            <a:r>
              <a:rPr lang="ru-RU" sz="1100" b="0" i="1" dirty="0" smtClean="0"/>
              <a:t>Примеры:</a:t>
            </a:r>
          </a:p>
          <a:p>
            <a:pPr>
              <a:lnSpc>
                <a:spcPct val="80000"/>
              </a:lnSpc>
              <a:buFont typeface="Wingdings" panose="05000000000000000000" pitchFamily="2" charset="2"/>
              <a:buNone/>
            </a:pPr>
            <a:r>
              <a:rPr lang="ru-RU" sz="1100" b="0" i="1" dirty="0" smtClean="0"/>
              <a:t>Объекты, находящиеся только в собственности государства:</a:t>
            </a:r>
          </a:p>
          <a:p>
            <a:pPr>
              <a:lnSpc>
                <a:spcPct val="80000"/>
              </a:lnSpc>
              <a:buFont typeface="Wingdings" panose="05000000000000000000" pitchFamily="2" charset="2"/>
              <a:buNone/>
            </a:pPr>
            <a:r>
              <a:rPr lang="ru-RU" sz="1100" b="0" i="1" dirty="0" smtClean="0"/>
              <a:t>Земли сельскохозяйственного назначения, лесного и водного фонда, под дорогами и иными транспортными коммуникациями; оборонные объекты; находящиеся на постоянном хранении в государственных библиотеках или государственных музеях материальные культурные ценности; (в том числе историко-культурные ценности), составляющие Библиотечный фонд Республики Беларусь или включенные в Музейный фонд Республики Беларусь, и государственная часть Национального архивного фонда Республики Беларусь и пр. (Об объектах, находящихся только в собственности государства, и видах деятельности, на осуществление которых распространяется исключительное право государства: Закон Республики Беларусь от 15 июля 2010 г. № 169-З)</a:t>
            </a:r>
          </a:p>
          <a:p>
            <a:pPr>
              <a:lnSpc>
                <a:spcPct val="80000"/>
              </a:lnSpc>
              <a:buFont typeface="Wingdings" panose="05000000000000000000" pitchFamily="2" charset="2"/>
              <a:buNone/>
            </a:pPr>
            <a:r>
              <a:rPr lang="ru-RU" sz="1100" b="0" i="1" dirty="0" smtClean="0"/>
              <a:t>Объекты, допускаемые в оборот по спец. разрешениям (лицензиям):</a:t>
            </a:r>
          </a:p>
          <a:p>
            <a:pPr>
              <a:lnSpc>
                <a:spcPct val="80000"/>
              </a:lnSpc>
              <a:buFont typeface="Wingdings" panose="05000000000000000000" pitchFamily="2" charset="2"/>
              <a:buNone/>
            </a:pPr>
            <a:r>
              <a:rPr lang="ru-RU" sz="1100" b="0" i="1" dirty="0" smtClean="0"/>
              <a:t>некоторые виды оружия, наркотические вещества, сильнодействующие яды, взрывчатые и радиоактивные вещества).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fontAlgn="auto">
              <a:spcAft>
                <a:spcPts val="0"/>
              </a:spcAft>
              <a:defRPr/>
            </a:pPr>
            <a:r>
              <a:rPr lang="ru-RU" sz="1600">
                <a:solidFill>
                  <a:srgbClr val="000066"/>
                </a:solidFill>
              </a:rPr>
              <a:t> </a:t>
            </a:r>
          </a:p>
        </p:txBody>
      </p:sp>
      <p:graphicFrame>
        <p:nvGraphicFramePr>
          <p:cNvPr id="2" name="Схема 1"/>
          <p:cNvGraphicFramePr/>
          <p:nvPr>
            <p:extLst>
              <p:ext uri="{D42A27DB-BD31-4B8C-83A1-F6EECF244321}">
                <p14:modId xmlns:p14="http://schemas.microsoft.com/office/powerpoint/2010/main" val="2986105434"/>
              </p:ext>
            </p:extLst>
          </p:nvPr>
        </p:nvGraphicFramePr>
        <p:xfrm>
          <a:off x="2915816" y="404664"/>
          <a:ext cx="5329287" cy="6337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AutoShape 2"/>
          <p:cNvSpPr txBox="1">
            <a:spLocks noChangeArrowheads="1"/>
          </p:cNvSpPr>
          <p:nvPr/>
        </p:nvSpPr>
        <p:spPr>
          <a:xfrm>
            <a:off x="0" y="1123838"/>
            <a:ext cx="2555775" cy="460118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a:lstStyle>
          <a:p>
            <a:pPr fontAlgn="auto">
              <a:spcAft>
                <a:spcPts val="0"/>
              </a:spcAft>
              <a:defRPr/>
            </a:pPr>
            <a:r>
              <a:rPr lang="be-BY" sz="2400" dirty="0" smtClean="0"/>
              <a:t>Вещи </a:t>
            </a:r>
            <a:r>
              <a:rPr lang="ru-RU" sz="2400" dirty="0" smtClean="0"/>
              <a:t>в обороте</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1554" name="AutoShape 2"/>
          <p:cNvSpPr>
            <a:spLocks noGrp="1" noChangeArrowheads="1"/>
          </p:cNvSpPr>
          <p:nvPr>
            <p:ph type="title"/>
          </p:nvPr>
        </p:nvSpPr>
        <p:spPr>
          <a:xfrm>
            <a:off x="189688" y="1123838"/>
            <a:ext cx="2366087" cy="4601183"/>
          </a:xfrm>
        </p:spPr>
        <p:txBody>
          <a:bodyPr/>
          <a:lstStyle/>
          <a:p>
            <a:pPr fontAlgn="auto">
              <a:spcAft>
                <a:spcPts val="0"/>
              </a:spcAft>
              <a:defRPr/>
            </a:pPr>
            <a:r>
              <a:rPr lang="ru-RU" sz="3200" dirty="0" smtClean="0"/>
              <a:t>Вещи </a:t>
            </a:r>
            <a:br>
              <a:rPr lang="ru-RU" sz="3200" dirty="0" smtClean="0"/>
            </a:br>
            <a:r>
              <a:rPr lang="ru-RU" sz="3200" dirty="0" smtClean="0"/>
              <a:t>по степени связанности с землей</a:t>
            </a:r>
          </a:p>
        </p:txBody>
      </p:sp>
      <p:sp>
        <p:nvSpPr>
          <p:cNvPr id="61443" name="Rectangle 3"/>
          <p:cNvSpPr>
            <a:spLocks noGrp="1" noChangeArrowheads="1"/>
          </p:cNvSpPr>
          <p:nvPr>
            <p:ph idx="1"/>
          </p:nvPr>
        </p:nvSpPr>
        <p:spPr>
          <a:xfrm>
            <a:off x="2901951" y="188640"/>
            <a:ext cx="5486400" cy="6480720"/>
          </a:xfrm>
        </p:spPr>
        <p:txBody>
          <a:bodyPr>
            <a:normAutofit/>
          </a:bodyPr>
          <a:lstStyle/>
          <a:p>
            <a:pPr>
              <a:lnSpc>
                <a:spcPct val="80000"/>
              </a:lnSpc>
              <a:buFont typeface="Wingdings" panose="05000000000000000000" pitchFamily="2" charset="2"/>
              <a:buChar char="Ш"/>
            </a:pPr>
            <a:r>
              <a:rPr lang="en-US" sz="1800" b="1" dirty="0" smtClean="0">
                <a:solidFill>
                  <a:srgbClr val="C00000"/>
                </a:solidFill>
              </a:rPr>
              <a:t>res mobiles</a:t>
            </a:r>
            <a:r>
              <a:rPr lang="en-US" sz="1800" dirty="0" smtClean="0">
                <a:solidFill>
                  <a:srgbClr val="C00000"/>
                </a:solidFill>
              </a:rPr>
              <a:t> </a:t>
            </a:r>
            <a:r>
              <a:rPr lang="en-US" sz="1800" dirty="0" smtClean="0"/>
              <a:t>(</a:t>
            </a:r>
            <a:r>
              <a:rPr lang="ru-RU" sz="1800" dirty="0" smtClean="0"/>
              <a:t>движимые вещи) -</a:t>
            </a:r>
          </a:p>
          <a:p>
            <a:pPr>
              <a:lnSpc>
                <a:spcPct val="80000"/>
              </a:lnSpc>
              <a:buFont typeface="Wingdings" panose="05000000000000000000" pitchFamily="2" charset="2"/>
              <a:buNone/>
            </a:pPr>
            <a:r>
              <a:rPr lang="ru-RU" sz="1800" dirty="0" smtClean="0"/>
              <a:t>вещи, которые могли изменять положение в пространстве без уменьшения своей ценности и повреждения собственной сущности: </a:t>
            </a:r>
          </a:p>
          <a:p>
            <a:pPr lvl="1">
              <a:lnSpc>
                <a:spcPct val="80000"/>
              </a:lnSpc>
            </a:pPr>
            <a:r>
              <a:rPr lang="ru-RU" dirty="0" smtClean="0"/>
              <a:t>вещи, которые не двигались сами, но могли быть приведены в движение со стороны других (движение в узком смысле), </a:t>
            </a:r>
          </a:p>
          <a:p>
            <a:pPr lvl="1">
              <a:lnSpc>
                <a:spcPct val="80000"/>
              </a:lnSpc>
            </a:pPr>
            <a:r>
              <a:rPr lang="ru-RU" dirty="0" smtClean="0"/>
              <a:t>вещи, которые двигались сами (скот и рабы). </a:t>
            </a:r>
          </a:p>
          <a:p>
            <a:pPr lvl="1">
              <a:lnSpc>
                <a:spcPct val="80000"/>
              </a:lnSpc>
            </a:pPr>
            <a:endParaRPr lang="ru-RU" dirty="0" smtClean="0"/>
          </a:p>
          <a:p>
            <a:pPr>
              <a:lnSpc>
                <a:spcPct val="80000"/>
              </a:lnSpc>
              <a:buFont typeface="Wingdings" panose="05000000000000000000" pitchFamily="2" charset="2"/>
              <a:buChar char="Ш"/>
            </a:pPr>
            <a:r>
              <a:rPr lang="en-US" sz="1800" b="1" dirty="0" smtClean="0">
                <a:solidFill>
                  <a:srgbClr val="C00000"/>
                </a:solidFill>
              </a:rPr>
              <a:t>res </a:t>
            </a:r>
            <a:r>
              <a:rPr lang="en-US" sz="1800" b="1" dirty="0" err="1" smtClean="0">
                <a:solidFill>
                  <a:srgbClr val="C00000"/>
                </a:solidFill>
              </a:rPr>
              <a:t>immobiles</a:t>
            </a:r>
            <a:r>
              <a:rPr lang="en-US" sz="1800" dirty="0" smtClean="0"/>
              <a:t> (</a:t>
            </a:r>
            <a:r>
              <a:rPr lang="ru-RU" sz="1800" dirty="0" smtClean="0"/>
              <a:t>недвижимые вещи) -</a:t>
            </a:r>
          </a:p>
          <a:p>
            <a:pPr>
              <a:lnSpc>
                <a:spcPct val="80000"/>
              </a:lnSpc>
              <a:buFont typeface="Wingdings" panose="05000000000000000000" pitchFamily="2" charset="2"/>
              <a:buNone/>
            </a:pPr>
            <a:r>
              <a:rPr lang="ru-RU" sz="1800" dirty="0" smtClean="0"/>
              <a:t>вещи,  которые не могли изменять своего положения в пространстве. Важнейшей недвижимой вещью была земля и всё то, что было тесно с ней соединено (недра и все возведенное на ней, посаженное); не отделялись от земельного участка и разделяли его судьбу.</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6" name="Объект 3"/>
          <p:cNvGraphicFramePr>
            <a:graphicFrameLocks/>
          </p:cNvGraphicFramePr>
          <p:nvPr>
            <p:extLst>
              <p:ext uri="{D42A27DB-BD31-4B8C-83A1-F6EECF244321}">
                <p14:modId xmlns:p14="http://schemas.microsoft.com/office/powerpoint/2010/main" val="2589338980"/>
              </p:ext>
            </p:extLst>
          </p:nvPr>
        </p:nvGraphicFramePr>
        <p:xfrm>
          <a:off x="5148064" y="1052736"/>
          <a:ext cx="3708400" cy="4562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79512" y="116632"/>
            <a:ext cx="5184576" cy="6555641"/>
          </a:xfrm>
          <a:prstGeom prst="rect">
            <a:avLst/>
          </a:prstGeom>
          <a:noFill/>
        </p:spPr>
        <p:txBody>
          <a:bodyPr wrap="square" rtlCol="0">
            <a:spAutoFit/>
          </a:bodyPr>
          <a:lstStyle/>
          <a:p>
            <a:r>
              <a:rPr lang="ru-RU" dirty="0" smtClean="0">
                <a:solidFill>
                  <a:schemeClr val="tx1">
                    <a:lumMod val="85000"/>
                    <a:lumOff val="15000"/>
                  </a:schemeClr>
                </a:solidFill>
                <a:latin typeface="+mn-lt"/>
              </a:rPr>
              <a:t>Современное различие лиц физических (людей) и лиц юридических (организаций, наделенных правоспособностью) в Риме детально разработано не было, как и отдельное наименование для юридического лица.</a:t>
            </a:r>
          </a:p>
          <a:p>
            <a:endParaRPr lang="ru-RU" dirty="0" smtClean="0">
              <a:solidFill>
                <a:schemeClr val="tx1">
                  <a:lumMod val="85000"/>
                  <a:lumOff val="15000"/>
                </a:schemeClr>
              </a:solidFill>
              <a:latin typeface="+mn-lt"/>
            </a:endParaRPr>
          </a:p>
          <a:p>
            <a:r>
              <a:rPr lang="ru-RU" dirty="0" smtClean="0">
                <a:solidFill>
                  <a:schemeClr val="tx1">
                    <a:lumMod val="85000"/>
                    <a:lumOff val="15000"/>
                  </a:schemeClr>
                </a:solidFill>
                <a:latin typeface="+mn-lt"/>
              </a:rPr>
              <a:t>На практике такое различение иногда проводилось: римские юристы отмечали тот факт, что в права и обязанности могут принадлежать муниципиям, корпорациям,</a:t>
            </a:r>
            <a:r>
              <a:rPr lang="en-US" dirty="0" smtClean="0">
                <a:solidFill>
                  <a:schemeClr val="tx1">
                    <a:lumMod val="85000"/>
                    <a:lumOff val="15000"/>
                  </a:schemeClr>
                </a:solidFill>
                <a:latin typeface="+mn-lt"/>
              </a:rPr>
              <a:t> </a:t>
            </a:r>
            <a:r>
              <a:rPr lang="be-BY" dirty="0" smtClean="0">
                <a:solidFill>
                  <a:schemeClr val="tx1">
                    <a:lumMod val="85000"/>
                    <a:lumOff val="15000"/>
                  </a:schemeClr>
                </a:solidFill>
                <a:latin typeface="+mn-lt"/>
              </a:rPr>
              <a:t>союзам, благотворительным учреждениям,</a:t>
            </a:r>
            <a:r>
              <a:rPr lang="ru-RU" dirty="0" smtClean="0">
                <a:solidFill>
                  <a:schemeClr val="tx1">
                    <a:lumMod val="85000"/>
                    <a:lumOff val="15000"/>
                  </a:schemeClr>
                </a:solidFill>
                <a:latin typeface="+mn-lt"/>
              </a:rPr>
              <a:t> т.е. не отдельным лицам и не простым группам физических лиц (как в договоре товарищества), а организации, имеющей самостоятельное существование, независимо от составляющих ее физических лиц. </a:t>
            </a:r>
          </a:p>
          <a:p>
            <a:endParaRPr lang="ru-RU" dirty="0">
              <a:solidFill>
                <a:schemeClr val="tx1">
                  <a:lumMod val="85000"/>
                  <a:lumOff val="15000"/>
                </a:schemeClr>
              </a:solidFill>
              <a:latin typeface="+mn-lt"/>
            </a:endParaRPr>
          </a:p>
          <a:p>
            <a:r>
              <a:rPr lang="ru-RU" dirty="0" smtClean="0">
                <a:solidFill>
                  <a:schemeClr val="tx1">
                    <a:lumMod val="85000"/>
                    <a:lumOff val="15000"/>
                  </a:schemeClr>
                </a:solidFill>
                <a:latin typeface="+mn-lt"/>
              </a:rPr>
              <a:t>Утверждалось, что организация действует </a:t>
            </a:r>
            <a:r>
              <a:rPr lang="en-US" b="1" dirty="0" smtClean="0">
                <a:solidFill>
                  <a:schemeClr val="tx1">
                    <a:lumMod val="85000"/>
                    <a:lumOff val="15000"/>
                  </a:schemeClr>
                </a:solidFill>
                <a:latin typeface="+mn-lt"/>
              </a:rPr>
              <a:t>personae vice</a:t>
            </a:r>
            <a:r>
              <a:rPr lang="en-US" dirty="0" smtClean="0">
                <a:solidFill>
                  <a:schemeClr val="tx1">
                    <a:lumMod val="85000"/>
                    <a:lumOff val="15000"/>
                  </a:schemeClr>
                </a:solidFill>
                <a:latin typeface="+mn-lt"/>
              </a:rPr>
              <a:t> </a:t>
            </a:r>
            <a:r>
              <a:rPr lang="ru-RU" dirty="0" smtClean="0">
                <a:solidFill>
                  <a:schemeClr val="tx1">
                    <a:lumMod val="85000"/>
                    <a:lumOff val="15000"/>
                  </a:schemeClr>
                </a:solidFill>
                <a:latin typeface="+mn-lt"/>
              </a:rPr>
              <a:t>(вместо лица</a:t>
            </a:r>
            <a:r>
              <a:rPr lang="be-BY" dirty="0" smtClean="0">
                <a:solidFill>
                  <a:schemeClr val="tx1">
                    <a:lumMod val="85000"/>
                    <a:lumOff val="15000"/>
                  </a:schemeClr>
                </a:solidFill>
                <a:latin typeface="+mn-lt"/>
              </a:rPr>
              <a:t>, в качестве </a:t>
            </a:r>
            <a:r>
              <a:rPr lang="ru-RU" dirty="0" smtClean="0">
                <a:solidFill>
                  <a:schemeClr val="tx1">
                    <a:lumMod val="85000"/>
                    <a:lumOff val="15000"/>
                  </a:schemeClr>
                </a:solidFill>
                <a:latin typeface="+mn-lt"/>
              </a:rPr>
              <a:t>лица).</a:t>
            </a:r>
            <a:endParaRPr lang="ru-RU" dirty="0">
              <a:solidFill>
                <a:schemeClr val="tx1">
                  <a:lumMod val="85000"/>
                  <a:lumOff val="15000"/>
                </a:schemeClr>
              </a:solidFill>
              <a:latin typeface="+mn-lt"/>
            </a:endParaRPr>
          </a:p>
        </p:txBody>
      </p:sp>
    </p:spTree>
    <p:extLst>
      <p:ext uri="{BB962C8B-B14F-4D97-AF65-F5344CB8AC3E}">
        <p14:creationId xmlns:p14="http://schemas.microsoft.com/office/powerpoint/2010/main" val="2107904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4626"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154627" name="Rectangle 3"/>
          <p:cNvSpPr>
            <a:spLocks noGrp="1" noChangeArrowheads="1"/>
          </p:cNvSpPr>
          <p:nvPr>
            <p:ph idx="1"/>
          </p:nvPr>
        </p:nvSpPr>
        <p:spPr>
          <a:xfrm>
            <a:off x="2901950" y="188640"/>
            <a:ext cx="5774505" cy="6480720"/>
          </a:xfrm>
        </p:spPr>
        <p:txBody>
          <a:bodyPr rtlCol="0">
            <a:normAutofit/>
          </a:bodyPr>
          <a:lstStyle/>
          <a:p>
            <a:pPr fontAlgn="auto">
              <a:lnSpc>
                <a:spcPct val="80000"/>
              </a:lnSpc>
              <a:spcAft>
                <a:spcPts val="0"/>
              </a:spcAft>
              <a:buFont typeface="Wingdings" pitchFamily="2" charset="2"/>
              <a:buNone/>
              <a:defRPr/>
            </a:pPr>
            <a:r>
              <a:rPr lang="ru-RU" b="1" dirty="0" smtClean="0"/>
              <a:t>Статья 130 ГК Республики Беларусь. </a:t>
            </a:r>
          </a:p>
          <a:p>
            <a:pPr fontAlgn="auto">
              <a:lnSpc>
                <a:spcPct val="80000"/>
              </a:lnSpc>
              <a:spcAft>
                <a:spcPts val="0"/>
              </a:spcAft>
              <a:buFont typeface="Wingdings" pitchFamily="2" charset="2"/>
              <a:buNone/>
              <a:defRPr/>
            </a:pPr>
            <a:r>
              <a:rPr lang="ru-RU" dirty="0" smtClean="0"/>
              <a:t>Недвижимые и движимые вещи</a:t>
            </a:r>
          </a:p>
          <a:p>
            <a:pPr fontAlgn="auto">
              <a:lnSpc>
                <a:spcPct val="80000"/>
              </a:lnSpc>
              <a:spcAft>
                <a:spcPts val="0"/>
              </a:spcAft>
              <a:buFont typeface="Wingdings" pitchFamily="2" charset="2"/>
              <a:buNone/>
              <a:defRPr/>
            </a:pPr>
            <a:r>
              <a:rPr lang="ru-RU" dirty="0" smtClean="0"/>
              <a:t>1. К недвижимым вещам (недвижимое имущество, недвижимость) относятся земельные участки, участки недр, обособленные водные объекты и все, что прочно связано с землей, то есть объекты, перемещение которых без несоразмерного ущерба их назначению невозможно, в том числе леса, многолетние насаждения, здания, сооружения.</a:t>
            </a:r>
          </a:p>
          <a:p>
            <a:pPr fontAlgn="auto">
              <a:lnSpc>
                <a:spcPct val="80000"/>
              </a:lnSpc>
              <a:spcAft>
                <a:spcPts val="0"/>
              </a:spcAft>
              <a:buFont typeface="Wingdings" pitchFamily="2" charset="2"/>
              <a:buNone/>
              <a:defRPr/>
            </a:pPr>
            <a:r>
              <a:rPr lang="ru-RU" dirty="0" smtClean="0"/>
              <a:t>К недвижимым вещам также приравниваются предприятие в целом как имущественный комплекс, подлежащие государственной регистрации воздушные и морские суда, суда внутреннего плавания, суда плавания «река-море», космические объекты. Законодательными актами к недвижимым вещам может быть отнесено и иное имущество.</a:t>
            </a:r>
          </a:p>
          <a:p>
            <a:pPr fontAlgn="auto">
              <a:lnSpc>
                <a:spcPct val="80000"/>
              </a:lnSpc>
              <a:spcAft>
                <a:spcPts val="0"/>
              </a:spcAft>
              <a:buFont typeface="Wingdings" pitchFamily="2" charset="2"/>
              <a:buNone/>
              <a:defRPr/>
            </a:pPr>
            <a:r>
              <a:rPr lang="ru-RU" dirty="0" smtClean="0"/>
              <a:t>2. Вещи, не относящиеся к недвижимости, включая деньги и ценные бумаги, признаются движимым имуществом. Регистрация прав на движимые вещи не требуется, кроме случаев, указанных в законе.</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2274" name="AutoShape 2"/>
          <p:cNvSpPr>
            <a:spLocks noGrp="1" noChangeArrowheads="1"/>
          </p:cNvSpPr>
          <p:nvPr>
            <p:ph type="title"/>
          </p:nvPr>
        </p:nvSpPr>
        <p:spPr>
          <a:xfrm>
            <a:off x="0" y="1123838"/>
            <a:ext cx="2555775" cy="4601183"/>
          </a:xfrm>
        </p:spPr>
        <p:txBody>
          <a:bodyPr/>
          <a:lstStyle/>
          <a:p>
            <a:pPr fontAlgn="auto">
              <a:spcAft>
                <a:spcPts val="0"/>
              </a:spcAft>
              <a:defRPr/>
            </a:pPr>
            <a:r>
              <a:rPr lang="ru-RU" sz="3200" dirty="0" smtClean="0"/>
              <a:t>Бесхозные вещи </a:t>
            </a:r>
            <a:br>
              <a:rPr lang="ru-RU" sz="3200" dirty="0" smtClean="0"/>
            </a:br>
            <a:r>
              <a:rPr lang="ru-RU" sz="3200" dirty="0" smtClean="0"/>
              <a:t>и вещи «под господством»</a:t>
            </a:r>
          </a:p>
        </p:txBody>
      </p:sp>
      <p:sp>
        <p:nvSpPr>
          <p:cNvPr id="63491" name="Rectangle 3"/>
          <p:cNvSpPr>
            <a:spLocks noGrp="1" noChangeArrowheads="1"/>
          </p:cNvSpPr>
          <p:nvPr>
            <p:ph idx="1"/>
          </p:nvPr>
        </p:nvSpPr>
        <p:spPr/>
        <p:txBody>
          <a:bodyPr/>
          <a:lstStyle/>
          <a:p>
            <a:pPr>
              <a:buFont typeface="Wingdings" panose="05000000000000000000" pitchFamily="2" charset="2"/>
              <a:buChar char="Ш"/>
            </a:pPr>
            <a:r>
              <a:rPr lang="ru-RU" sz="1800" b="1" dirty="0" smtClean="0">
                <a:solidFill>
                  <a:srgbClr val="C00000"/>
                </a:solidFill>
              </a:rPr>
              <a:t>бесхозные вещи, или ничьи</a:t>
            </a:r>
            <a:r>
              <a:rPr lang="ru-RU" sz="1800" dirty="0" smtClean="0"/>
              <a:t> (</a:t>
            </a:r>
            <a:r>
              <a:rPr lang="en-US" sz="1800" dirty="0" smtClean="0"/>
              <a:t>res nullius</a:t>
            </a:r>
            <a:r>
              <a:rPr lang="ru-RU" sz="1800" dirty="0" smtClean="0"/>
              <a:t>) –</a:t>
            </a:r>
          </a:p>
          <a:p>
            <a:pPr>
              <a:buFont typeface="Wingdings" panose="05000000000000000000" pitchFamily="2" charset="2"/>
              <a:buNone/>
            </a:pPr>
            <a:r>
              <a:rPr lang="ru-RU" sz="1800" dirty="0" smtClean="0"/>
              <a:t>вещи,  которые на данный момент никому конкретно не принадлежат и принадлежать не могут (рыба в море, звери в лесу, вещи военного врага и т.д.);</a:t>
            </a:r>
          </a:p>
          <a:p>
            <a:pPr>
              <a:buFont typeface="Wingdings" panose="05000000000000000000" pitchFamily="2" charset="2"/>
              <a:buNone/>
            </a:pPr>
            <a:endParaRPr lang="ru-RU" sz="1800" dirty="0" smtClean="0"/>
          </a:p>
          <a:p>
            <a:pPr>
              <a:buFont typeface="Wingdings" panose="05000000000000000000" pitchFamily="2" charset="2"/>
              <a:buChar char="Ш"/>
            </a:pPr>
            <a:r>
              <a:rPr lang="ru-RU" sz="1800" b="1" dirty="0" smtClean="0">
                <a:solidFill>
                  <a:srgbClr val="C00000"/>
                </a:solidFill>
              </a:rPr>
              <a:t>вещи, находящиеся в правовом обладании</a:t>
            </a:r>
            <a:r>
              <a:rPr lang="ru-RU" sz="1800" dirty="0" smtClean="0"/>
              <a:t> («под господством») —</a:t>
            </a:r>
          </a:p>
          <a:p>
            <a:pPr>
              <a:buFont typeface="Wingdings" panose="05000000000000000000" pitchFamily="2" charset="2"/>
              <a:buNone/>
            </a:pPr>
            <a:r>
              <a:rPr lang="ru-RU" sz="1800" dirty="0" smtClean="0"/>
              <a:t>любая вещь, имеющая конкретного владельца, признаваемая за такового римским правом.</a:t>
            </a:r>
          </a:p>
          <a:p>
            <a:pPr>
              <a:buFont typeface="Wingdings" panose="05000000000000000000" pitchFamily="2" charset="2"/>
              <a:buNone/>
            </a:pPr>
            <a:endParaRPr lang="ru-RU" sz="1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3298"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183299" name="Rectangle 3"/>
          <p:cNvSpPr>
            <a:spLocks noGrp="1" noChangeArrowheads="1"/>
          </p:cNvSpPr>
          <p:nvPr>
            <p:ph idx="1"/>
          </p:nvPr>
        </p:nvSpPr>
        <p:spPr>
          <a:xfrm>
            <a:off x="2901951" y="116632"/>
            <a:ext cx="5486400" cy="6741368"/>
          </a:xfrm>
        </p:spPr>
        <p:txBody>
          <a:bodyPr rtlCol="0">
            <a:normAutofit/>
          </a:bodyPr>
          <a:lstStyle/>
          <a:p>
            <a:pPr fontAlgn="auto">
              <a:lnSpc>
                <a:spcPct val="80000"/>
              </a:lnSpc>
              <a:spcAft>
                <a:spcPts val="0"/>
              </a:spcAft>
              <a:buFont typeface="Wingdings" pitchFamily="2" charset="2"/>
              <a:buNone/>
              <a:defRPr/>
            </a:pPr>
            <a:r>
              <a:rPr lang="ru-RU" sz="2000" b="1" dirty="0" smtClean="0"/>
              <a:t>Статья 226 ГК Республики Беларусь.</a:t>
            </a:r>
          </a:p>
          <a:p>
            <a:pPr fontAlgn="auto">
              <a:lnSpc>
                <a:spcPct val="80000"/>
              </a:lnSpc>
              <a:spcAft>
                <a:spcPts val="0"/>
              </a:spcAft>
              <a:buFont typeface="Wingdings" pitchFamily="2" charset="2"/>
              <a:buNone/>
              <a:defRPr/>
            </a:pPr>
            <a:r>
              <a:rPr lang="ru-RU" sz="2000" dirty="0" smtClean="0"/>
              <a:t>Бесхозяйные вещи</a:t>
            </a:r>
          </a:p>
          <a:p>
            <a:pPr fontAlgn="auto">
              <a:lnSpc>
                <a:spcPct val="80000"/>
              </a:lnSpc>
              <a:spcAft>
                <a:spcPts val="0"/>
              </a:spcAft>
              <a:buFont typeface="Wingdings" pitchFamily="2" charset="2"/>
              <a:buNone/>
              <a:defRPr/>
            </a:pPr>
            <a:r>
              <a:rPr lang="ru-RU" sz="2000" dirty="0" smtClean="0"/>
              <a:t>1. Бесхозяйной является вещь, которая не имеет собственника или собственник которой неизвестен, либо вещь, от права собственности на которую собственник отказался.</a:t>
            </a:r>
          </a:p>
          <a:p>
            <a:pPr fontAlgn="auto">
              <a:lnSpc>
                <a:spcPct val="80000"/>
              </a:lnSpc>
              <a:spcAft>
                <a:spcPts val="0"/>
              </a:spcAft>
              <a:buFont typeface="Wingdings" pitchFamily="2" charset="2"/>
              <a:buNone/>
              <a:defRPr/>
            </a:pPr>
            <a:r>
              <a:rPr lang="ru-RU" sz="2000" dirty="0" smtClean="0"/>
              <a:t>2. Если это не исключается правилами настоящего Кодекса о приобретении права собственности на вещи, от которых собственник отказался (</a:t>
            </a:r>
            <a:r>
              <a:rPr lang="ru-RU" sz="2000" dirty="0" smtClean="0">
                <a:hlinkClick r:id="rId2"/>
              </a:rPr>
              <a:t>статья 227</a:t>
            </a:r>
            <a:r>
              <a:rPr lang="ru-RU" sz="2000" dirty="0" smtClean="0"/>
              <a:t>), о находке (</a:t>
            </a:r>
            <a:r>
              <a:rPr lang="ru-RU" sz="2000" dirty="0" smtClean="0">
                <a:hlinkClick r:id="rId3"/>
              </a:rPr>
              <a:t>статьи 228</a:t>
            </a:r>
            <a:r>
              <a:rPr lang="ru-RU" sz="2000" dirty="0" smtClean="0"/>
              <a:t>и </a:t>
            </a:r>
            <a:r>
              <a:rPr lang="ru-RU" sz="2000" dirty="0" smtClean="0">
                <a:hlinkClick r:id="rId4"/>
              </a:rPr>
              <a:t>229</a:t>
            </a:r>
            <a:r>
              <a:rPr lang="ru-RU" sz="2000" dirty="0" smtClean="0"/>
              <a:t>), о безнадзорных животных (</a:t>
            </a:r>
            <a:r>
              <a:rPr lang="ru-RU" sz="2000" dirty="0" smtClean="0">
                <a:hlinkClick r:id="rId5"/>
              </a:rPr>
              <a:t>статьи 231</a:t>
            </a:r>
            <a:r>
              <a:rPr lang="ru-RU" sz="2000" dirty="0" smtClean="0"/>
              <a:t> и </a:t>
            </a:r>
            <a:r>
              <a:rPr lang="ru-RU" sz="2000" dirty="0" smtClean="0">
                <a:hlinkClick r:id="rId6"/>
              </a:rPr>
              <a:t>232</a:t>
            </a:r>
            <a:r>
              <a:rPr lang="ru-RU" sz="2000" dirty="0" smtClean="0"/>
              <a:t>), о кладе (</a:t>
            </a:r>
            <a:r>
              <a:rPr lang="ru-RU" sz="2000" dirty="0" smtClean="0">
                <a:hlinkClick r:id="rId7"/>
              </a:rPr>
              <a:t>статья 234</a:t>
            </a:r>
            <a:r>
              <a:rPr lang="ru-RU" sz="2000" dirty="0" smtClean="0"/>
              <a:t>), об антикварном, историческом оружии и боеприпасах, ином вооружении или военной технике (</a:t>
            </a:r>
            <a:r>
              <a:rPr lang="ru-RU" sz="2000" dirty="0" smtClean="0">
                <a:hlinkClick r:id="rId8"/>
              </a:rPr>
              <a:t>статья 2341</a:t>
            </a:r>
            <a:r>
              <a:rPr lang="ru-RU" sz="2000" dirty="0" smtClean="0"/>
              <a:t>), право собственности на бесхозяйные движимые вещи может быть приобретено в силу </a:t>
            </a:r>
            <a:r>
              <a:rPr lang="ru-RU" sz="2000" dirty="0" err="1" smtClean="0"/>
              <a:t>приобретательной</a:t>
            </a:r>
            <a:r>
              <a:rPr lang="ru-RU" sz="2000" dirty="0" smtClean="0"/>
              <a:t> давности (</a:t>
            </a:r>
            <a:r>
              <a:rPr lang="ru-RU" sz="2000" dirty="0" smtClean="0">
                <a:hlinkClick r:id="rId9"/>
              </a:rPr>
              <a:t>статья 235</a:t>
            </a:r>
            <a:r>
              <a:rPr lang="ru-RU" sz="2000" dirty="0" smtClean="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02" name="AutoShape 2"/>
          <p:cNvSpPr>
            <a:spLocks noGrp="1" noChangeArrowheads="1"/>
          </p:cNvSpPr>
          <p:nvPr>
            <p:ph type="title"/>
          </p:nvPr>
        </p:nvSpPr>
        <p:spPr>
          <a:xfrm>
            <a:off x="0" y="1123838"/>
            <a:ext cx="2555775" cy="4601183"/>
          </a:xfrm>
        </p:spPr>
        <p:txBody>
          <a:bodyPr>
            <a:normAutofit/>
          </a:bodyPr>
          <a:lstStyle/>
          <a:p>
            <a:pPr fontAlgn="auto">
              <a:spcAft>
                <a:spcPts val="0"/>
              </a:spcAft>
              <a:defRPr/>
            </a:pPr>
            <a:r>
              <a:rPr lang="ru-RU" sz="2800" dirty="0" smtClean="0"/>
              <a:t>Родовые и индивидуально определенные вещи</a:t>
            </a:r>
          </a:p>
        </p:txBody>
      </p:sp>
      <p:sp>
        <p:nvSpPr>
          <p:cNvPr id="65539" name="Rectangle 3"/>
          <p:cNvSpPr>
            <a:spLocks noGrp="1" noChangeArrowheads="1"/>
          </p:cNvSpPr>
          <p:nvPr>
            <p:ph idx="1"/>
          </p:nvPr>
        </p:nvSpPr>
        <p:spPr/>
        <p:txBody>
          <a:bodyPr>
            <a:normAutofit/>
          </a:bodyPr>
          <a:lstStyle/>
          <a:p>
            <a:pPr>
              <a:lnSpc>
                <a:spcPct val="80000"/>
              </a:lnSpc>
              <a:buFont typeface="Wingdings" panose="05000000000000000000" pitchFamily="2" charset="2"/>
              <a:buChar char="Ш"/>
            </a:pPr>
            <a:r>
              <a:rPr lang="en-US" sz="2000" b="1" dirty="0" smtClean="0">
                <a:solidFill>
                  <a:srgbClr val="C00000"/>
                </a:solidFill>
              </a:rPr>
              <a:t>genera</a:t>
            </a:r>
            <a:r>
              <a:rPr lang="ru-RU" sz="2000" dirty="0" smtClean="0"/>
              <a:t> (родовые вещи) – </a:t>
            </a:r>
          </a:p>
          <a:p>
            <a:pPr>
              <a:lnSpc>
                <a:spcPct val="80000"/>
              </a:lnSpc>
              <a:buFont typeface="Wingdings" panose="05000000000000000000" pitchFamily="2" charset="2"/>
              <a:buNone/>
            </a:pPr>
            <a:r>
              <a:rPr lang="ru-RU" sz="2000" dirty="0" smtClean="0"/>
              <a:t>вещи, имеющие общий род и не имеющие в обороте индивидуальности. К ним относились вещи, которые продавались и покупались по таким параметрам, как вес, мера, число (килограмм  яблок, 20 овец и т.п.);</a:t>
            </a:r>
          </a:p>
          <a:p>
            <a:pPr>
              <a:lnSpc>
                <a:spcPct val="80000"/>
              </a:lnSpc>
              <a:buFont typeface="Wingdings" panose="05000000000000000000" pitchFamily="2" charset="2"/>
              <a:buNone/>
            </a:pPr>
            <a:endParaRPr lang="ru-RU" sz="2000" dirty="0" smtClean="0"/>
          </a:p>
          <a:p>
            <a:pPr>
              <a:lnSpc>
                <a:spcPct val="80000"/>
              </a:lnSpc>
              <a:buFont typeface="Wingdings" panose="05000000000000000000" pitchFamily="2" charset="2"/>
              <a:buChar char="Ш"/>
            </a:pPr>
            <a:r>
              <a:rPr lang="en-US" sz="2000" dirty="0" smtClean="0">
                <a:solidFill>
                  <a:srgbClr val="C00000"/>
                </a:solidFill>
              </a:rPr>
              <a:t>species</a:t>
            </a:r>
            <a:r>
              <a:rPr lang="ru-RU" sz="2000" dirty="0" smtClean="0"/>
              <a:t> (вещи, определённые индивидуальными признаками).</a:t>
            </a:r>
          </a:p>
          <a:p>
            <a:pPr>
              <a:lnSpc>
                <a:spcPct val="80000"/>
              </a:lnSpc>
              <a:buFont typeface="Wingdings" panose="05000000000000000000" pitchFamily="2" charset="2"/>
              <a:buNone/>
            </a:pPr>
            <a:r>
              <a:rPr lang="ru-RU" sz="2000" dirty="0" smtClean="0"/>
              <a:t>вещи, выделяющиеся в обороте из числа себе подобных (например раб Спартак, имения Аттика). </a:t>
            </a:r>
          </a:p>
          <a:p>
            <a:pPr>
              <a:lnSpc>
                <a:spcPct val="80000"/>
              </a:lnSpc>
              <a:buFont typeface="Wingdings" panose="05000000000000000000" pitchFamily="2" charset="2"/>
              <a:buNone/>
            </a:pPr>
            <a:endParaRPr lang="ru-RU" sz="2000" dirty="0" smtClean="0"/>
          </a:p>
          <a:p>
            <a:pPr>
              <a:lnSpc>
                <a:spcPct val="80000"/>
              </a:lnSpc>
              <a:buFont typeface="Wingdings" panose="05000000000000000000" pitchFamily="2" charset="2"/>
              <a:buNone/>
            </a:pPr>
            <a:r>
              <a:rPr lang="ru-RU" sz="2000" dirty="0" smtClean="0"/>
              <a:t>Правовое значение данного деления состоит в различных последствиях случайной гибели вещи.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6674" name="AutoShape 2"/>
          <p:cNvSpPr>
            <a:spLocks noGrp="1" noChangeArrowheads="1"/>
          </p:cNvSpPr>
          <p:nvPr>
            <p:ph type="title"/>
          </p:nvPr>
        </p:nvSpPr>
        <p:spPr>
          <a:xfrm>
            <a:off x="0" y="980728"/>
            <a:ext cx="2555776" cy="4824536"/>
          </a:xfrm>
        </p:spPr>
        <p:txBody>
          <a:bodyPr/>
          <a:lstStyle/>
          <a:p>
            <a:pPr fontAlgn="auto">
              <a:spcAft>
                <a:spcPts val="0"/>
              </a:spcAft>
              <a:defRPr/>
            </a:pPr>
            <a:r>
              <a:rPr lang="ru-RU" sz="3200" dirty="0" smtClean="0"/>
              <a:t>Заменимые и незаменимые вещи</a:t>
            </a:r>
          </a:p>
        </p:txBody>
      </p:sp>
      <p:sp>
        <p:nvSpPr>
          <p:cNvPr id="66563" name="Rectangle 3"/>
          <p:cNvSpPr>
            <a:spLocks noGrp="1" noChangeArrowheads="1"/>
          </p:cNvSpPr>
          <p:nvPr>
            <p:ph idx="1"/>
          </p:nvPr>
        </p:nvSpPr>
        <p:spPr>
          <a:xfrm>
            <a:off x="2901950" y="260648"/>
            <a:ext cx="5774505" cy="6192688"/>
          </a:xfrm>
        </p:spPr>
        <p:txBody>
          <a:bodyPr>
            <a:normAutofit/>
          </a:bodyPr>
          <a:lstStyle/>
          <a:p>
            <a:pPr>
              <a:lnSpc>
                <a:spcPct val="80000"/>
              </a:lnSpc>
              <a:buFont typeface="Wingdings" panose="05000000000000000000" pitchFamily="2" charset="2"/>
              <a:buNone/>
            </a:pPr>
            <a:r>
              <a:rPr lang="ru-RU" sz="2000" dirty="0" smtClean="0"/>
              <a:t>Римляне исходили из того, что род не может погибнуть, поэтому если погибла проданная индивидуально определённая вещь (умер проданный по заказу раб, пожар уничтожил построенный по специальному заказу дом), договор продажи подобных вещей прекращался, но если договор был заключён относительно вещей, определённых родовыми признаками, то чтобы ни случилось, договор сохранял силу, ибо в природе </a:t>
            </a:r>
            <a:r>
              <a:rPr lang="ru-RU" sz="2000" dirty="0" err="1" smtClean="0"/>
              <a:t>однопорядковые</a:t>
            </a:r>
            <a:r>
              <a:rPr lang="ru-RU" sz="2000" dirty="0" smtClean="0"/>
              <a:t> вещи всегда остаются, так как гибель всего рода (яблок, овец) исключена.</a:t>
            </a:r>
            <a:endParaRPr lang="en-US" sz="2000" dirty="0" smtClean="0"/>
          </a:p>
          <a:p>
            <a:pPr>
              <a:lnSpc>
                <a:spcPct val="80000"/>
              </a:lnSpc>
              <a:buFont typeface="Wingdings" panose="05000000000000000000" pitchFamily="2" charset="2"/>
              <a:buNone/>
            </a:pPr>
            <a:endParaRPr lang="ru-RU" sz="2000" dirty="0" smtClean="0"/>
          </a:p>
          <a:p>
            <a:pPr>
              <a:lnSpc>
                <a:spcPct val="80000"/>
              </a:lnSpc>
              <a:buFont typeface="Wingdings" panose="05000000000000000000" pitchFamily="2" charset="2"/>
              <a:buNone/>
            </a:pPr>
            <a:r>
              <a:rPr lang="ru-RU" sz="2000" dirty="0" smtClean="0"/>
              <a:t>Исходя из этого, производилось деление вещей на:</a:t>
            </a:r>
          </a:p>
          <a:p>
            <a:pPr>
              <a:lnSpc>
                <a:spcPct val="80000"/>
              </a:lnSpc>
              <a:buFont typeface="Wingdings" panose="05000000000000000000" pitchFamily="2" charset="2"/>
              <a:buChar char="Ш"/>
            </a:pPr>
            <a:r>
              <a:rPr lang="en-US" sz="2000" b="1" dirty="0" smtClean="0">
                <a:solidFill>
                  <a:srgbClr val="C00000"/>
                </a:solidFill>
              </a:rPr>
              <a:t>res </a:t>
            </a:r>
            <a:r>
              <a:rPr lang="en-US" sz="2000" b="1" dirty="0" err="1" smtClean="0">
                <a:solidFill>
                  <a:srgbClr val="C00000"/>
                </a:solidFill>
              </a:rPr>
              <a:t>fungibiles</a:t>
            </a:r>
            <a:r>
              <a:rPr lang="en-US" sz="2000" b="1" dirty="0" smtClean="0">
                <a:solidFill>
                  <a:srgbClr val="C00000"/>
                </a:solidFill>
              </a:rPr>
              <a:t> </a:t>
            </a:r>
            <a:r>
              <a:rPr lang="en-US" sz="2000" dirty="0" smtClean="0"/>
              <a:t>(</a:t>
            </a:r>
            <a:r>
              <a:rPr lang="ru-RU" sz="2000" dirty="0" smtClean="0"/>
              <a:t>заменимые вещи)</a:t>
            </a:r>
          </a:p>
          <a:p>
            <a:pPr>
              <a:lnSpc>
                <a:spcPct val="80000"/>
              </a:lnSpc>
              <a:buFont typeface="Wingdings" panose="05000000000000000000" pitchFamily="2" charset="2"/>
              <a:buChar char="Ш"/>
            </a:pPr>
            <a:r>
              <a:rPr lang="en-US" sz="2000" b="1" dirty="0" smtClean="0">
                <a:solidFill>
                  <a:srgbClr val="C00000"/>
                </a:solidFill>
              </a:rPr>
              <a:t>res non </a:t>
            </a:r>
            <a:r>
              <a:rPr lang="en-US" sz="2000" b="1" dirty="0" err="1" smtClean="0">
                <a:solidFill>
                  <a:srgbClr val="C00000"/>
                </a:solidFill>
              </a:rPr>
              <a:t>fungibiles</a:t>
            </a:r>
            <a:r>
              <a:rPr lang="ru-RU" sz="2000" dirty="0" smtClean="0"/>
              <a:t> (незаменимые вещи)</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1794"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67587" name="Rectangle 3"/>
          <p:cNvSpPr>
            <a:spLocks noGrp="1" noChangeArrowheads="1"/>
          </p:cNvSpPr>
          <p:nvPr>
            <p:ph idx="1"/>
          </p:nvPr>
        </p:nvSpPr>
        <p:spPr>
          <a:xfrm>
            <a:off x="2901951" y="188640"/>
            <a:ext cx="5486400" cy="6408712"/>
          </a:xfrm>
        </p:spPr>
        <p:txBody>
          <a:bodyPr>
            <a:normAutofit/>
          </a:bodyPr>
          <a:lstStyle/>
          <a:p>
            <a:pPr>
              <a:lnSpc>
                <a:spcPct val="90000"/>
              </a:lnSpc>
              <a:buFont typeface="Wingdings" panose="05000000000000000000" pitchFamily="2" charset="2"/>
              <a:buNone/>
            </a:pPr>
            <a:r>
              <a:rPr lang="ru-RU" sz="2000" b="1" dirty="0" smtClean="0"/>
              <a:t>Статья 138 ГК Республики Беларусь. </a:t>
            </a:r>
          </a:p>
          <a:p>
            <a:pPr>
              <a:lnSpc>
                <a:spcPct val="90000"/>
              </a:lnSpc>
              <a:buFont typeface="Wingdings" panose="05000000000000000000" pitchFamily="2" charset="2"/>
              <a:buNone/>
            </a:pPr>
            <a:r>
              <a:rPr lang="ru-RU" sz="2000" dirty="0" smtClean="0"/>
              <a:t>Индивидуально-определенные вещи и вещи, определяемые родовыми признаками</a:t>
            </a:r>
          </a:p>
          <a:p>
            <a:pPr>
              <a:lnSpc>
                <a:spcPct val="90000"/>
              </a:lnSpc>
              <a:buFont typeface="Wingdings" panose="05000000000000000000" pitchFamily="2" charset="2"/>
              <a:buNone/>
            </a:pPr>
            <a:r>
              <a:rPr lang="ru-RU" sz="2000" dirty="0" smtClean="0"/>
              <a:t>1. Индивидуально-определенной признается вещь, выделенная из других вещей по присущим только ей признакам. Индивидуально-определенные вещи являются незаменимыми.</a:t>
            </a:r>
          </a:p>
          <a:p>
            <a:pPr>
              <a:lnSpc>
                <a:spcPct val="90000"/>
              </a:lnSpc>
              <a:buFont typeface="Wingdings" panose="05000000000000000000" pitchFamily="2" charset="2"/>
              <a:buNone/>
            </a:pPr>
            <a:r>
              <a:rPr lang="ru-RU" sz="2000" dirty="0" smtClean="0"/>
              <a:t>2. Вещами, определяемыми родовыми признаками, признаются вещи, обладающие признаками, присущими всем вещам того же рода, и определяющиеся числом, весом, мерой. Вещи, определяемые родовыми признаками, являются заменимыми.</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3842" name="AutoShape 2"/>
          <p:cNvSpPr>
            <a:spLocks noGrp="1" noChangeArrowheads="1"/>
          </p:cNvSpPr>
          <p:nvPr>
            <p:ph type="title"/>
          </p:nvPr>
        </p:nvSpPr>
        <p:spPr>
          <a:xfrm>
            <a:off x="0" y="1123838"/>
            <a:ext cx="2771800" cy="4601183"/>
          </a:xfrm>
        </p:spPr>
        <p:txBody>
          <a:bodyPr>
            <a:normAutofit/>
          </a:bodyPr>
          <a:lstStyle/>
          <a:p>
            <a:pPr fontAlgn="auto">
              <a:spcAft>
                <a:spcPts val="0"/>
              </a:spcAft>
              <a:defRPr/>
            </a:pPr>
            <a:r>
              <a:rPr lang="be-BY" sz="2400" dirty="0" smtClean="0"/>
              <a:t>Потребляемые </a:t>
            </a:r>
            <a:br>
              <a:rPr lang="be-BY" sz="2400" dirty="0" smtClean="0"/>
            </a:br>
            <a:r>
              <a:rPr lang="ru-RU" sz="2400" dirty="0" smtClean="0"/>
              <a:t>и </a:t>
            </a:r>
            <a:r>
              <a:rPr lang="ru-RU" sz="2400" dirty="0" err="1" smtClean="0"/>
              <a:t>непотребляемые</a:t>
            </a:r>
            <a:r>
              <a:rPr lang="ru-RU" sz="2400" dirty="0" smtClean="0"/>
              <a:t> вещи</a:t>
            </a:r>
          </a:p>
        </p:txBody>
      </p:sp>
      <p:sp>
        <p:nvSpPr>
          <p:cNvPr id="68611" name="Rectangle 3"/>
          <p:cNvSpPr>
            <a:spLocks noGrp="1" noChangeArrowheads="1"/>
          </p:cNvSpPr>
          <p:nvPr>
            <p:ph idx="1"/>
          </p:nvPr>
        </p:nvSpPr>
        <p:spPr>
          <a:xfrm>
            <a:off x="2901950" y="332656"/>
            <a:ext cx="5774505" cy="6120680"/>
          </a:xfrm>
        </p:spPr>
        <p:txBody>
          <a:bodyPr>
            <a:normAutofit/>
          </a:bodyPr>
          <a:lstStyle/>
          <a:p>
            <a:pPr>
              <a:lnSpc>
                <a:spcPct val="80000"/>
              </a:lnSpc>
              <a:buFont typeface="Wingdings" panose="05000000000000000000" pitchFamily="2" charset="2"/>
              <a:buChar char="Ш"/>
            </a:pPr>
            <a:r>
              <a:rPr lang="en-US" altLang="ko-KR" sz="2000" b="1" dirty="0" smtClean="0">
                <a:solidFill>
                  <a:srgbClr val="C00000"/>
                </a:solidFill>
                <a:ea typeface="굴림" panose="020B0600000101010101" pitchFamily="34" charset="-127"/>
              </a:rPr>
              <a:t>Res </a:t>
            </a:r>
            <a:r>
              <a:rPr lang="en-US" altLang="ko-KR" sz="2000" b="1" dirty="0" err="1" smtClean="0">
                <a:solidFill>
                  <a:srgbClr val="C00000"/>
                </a:solidFill>
                <a:ea typeface="굴림" panose="020B0600000101010101" pitchFamily="34" charset="-127"/>
              </a:rPr>
              <a:t>usu</a:t>
            </a:r>
            <a:r>
              <a:rPr lang="en-US" altLang="ko-KR" sz="2000" b="1" dirty="0" smtClean="0">
                <a:solidFill>
                  <a:srgbClr val="C00000"/>
                </a:solidFill>
                <a:ea typeface="굴림" panose="020B0600000101010101" pitchFamily="34" charset="-127"/>
              </a:rPr>
              <a:t> </a:t>
            </a:r>
            <a:r>
              <a:rPr lang="en-US" altLang="ko-KR" sz="2000" b="1" dirty="0" err="1" smtClean="0">
                <a:solidFill>
                  <a:srgbClr val="C00000"/>
                </a:solidFill>
                <a:ea typeface="굴림" panose="020B0600000101010101" pitchFamily="34" charset="-127"/>
              </a:rPr>
              <a:t>consumptibiles</a:t>
            </a:r>
            <a:r>
              <a:rPr lang="en-US" altLang="ko-KR" sz="2000" b="1" dirty="0" smtClean="0">
                <a:solidFill>
                  <a:srgbClr val="C00000"/>
                </a:solidFill>
                <a:ea typeface="굴림" panose="020B0600000101010101" pitchFamily="34" charset="-127"/>
              </a:rPr>
              <a:t> </a:t>
            </a:r>
            <a:r>
              <a:rPr lang="en-US" altLang="ko-KR" sz="2000" dirty="0" smtClean="0">
                <a:ea typeface="굴림" panose="020B0600000101010101" pitchFamily="34" charset="-127"/>
              </a:rPr>
              <a:t>(</a:t>
            </a:r>
            <a:r>
              <a:rPr lang="ru-RU" altLang="ko-KR" sz="2000" dirty="0" smtClean="0"/>
              <a:t>потребляемые</a:t>
            </a:r>
            <a:r>
              <a:rPr lang="en-US" altLang="ko-KR" sz="2000" dirty="0" smtClean="0">
                <a:ea typeface="굴림" panose="020B0600000101010101" pitchFamily="34" charset="-127"/>
              </a:rPr>
              <a:t> </a:t>
            </a:r>
            <a:r>
              <a:rPr lang="ru-RU" altLang="ko-KR" sz="2000" dirty="0" smtClean="0"/>
              <a:t>вещи) – </a:t>
            </a:r>
          </a:p>
          <a:p>
            <a:pPr>
              <a:lnSpc>
                <a:spcPct val="80000"/>
              </a:lnSpc>
              <a:buFont typeface="Wingdings" panose="05000000000000000000" pitchFamily="2" charset="2"/>
              <a:buNone/>
            </a:pPr>
            <a:r>
              <a:rPr lang="ru-RU" altLang="ko-KR" sz="2000" dirty="0" smtClean="0"/>
              <a:t>те, которые изменяли свою количественную характеристику в процессе пользования вплоть до того, что достижимо было полное уничтожение без превращения качества вещи (земля, строения);</a:t>
            </a:r>
          </a:p>
          <a:p>
            <a:pPr>
              <a:lnSpc>
                <a:spcPct val="80000"/>
              </a:lnSpc>
              <a:buFont typeface="Wingdings" panose="05000000000000000000" pitchFamily="2" charset="2"/>
              <a:buNone/>
            </a:pPr>
            <a:endParaRPr lang="ru-RU" altLang="ko-KR" sz="2000" dirty="0" smtClean="0"/>
          </a:p>
          <a:p>
            <a:pPr>
              <a:lnSpc>
                <a:spcPct val="80000"/>
              </a:lnSpc>
              <a:buFont typeface="Wingdings" panose="05000000000000000000" pitchFamily="2" charset="2"/>
              <a:buChar char="Ш"/>
            </a:pPr>
            <a:r>
              <a:rPr lang="en-US" altLang="ko-KR" sz="2000" b="1" dirty="0" smtClean="0">
                <a:solidFill>
                  <a:srgbClr val="C00000"/>
                </a:solidFill>
                <a:ea typeface="굴림" panose="020B0600000101010101" pitchFamily="34" charset="-127"/>
              </a:rPr>
              <a:t>Res </a:t>
            </a:r>
            <a:r>
              <a:rPr lang="en-US" altLang="ko-KR" sz="2000" b="1" dirty="0" err="1" smtClean="0">
                <a:solidFill>
                  <a:srgbClr val="C00000"/>
                </a:solidFill>
                <a:ea typeface="굴림" panose="020B0600000101010101" pitchFamily="34" charset="-127"/>
              </a:rPr>
              <a:t>usu</a:t>
            </a:r>
            <a:r>
              <a:rPr lang="en-US" altLang="ko-KR" sz="2000" b="1" dirty="0" smtClean="0">
                <a:solidFill>
                  <a:srgbClr val="C00000"/>
                </a:solidFill>
                <a:ea typeface="굴림" panose="020B0600000101010101" pitchFamily="34" charset="-127"/>
              </a:rPr>
              <a:t> non </a:t>
            </a:r>
            <a:r>
              <a:rPr lang="en-US" altLang="ko-KR" sz="2000" b="1" dirty="0" err="1" smtClean="0">
                <a:solidFill>
                  <a:srgbClr val="C00000"/>
                </a:solidFill>
                <a:ea typeface="굴림" panose="020B0600000101010101" pitchFamily="34" charset="-127"/>
              </a:rPr>
              <a:t>consumptibiles</a:t>
            </a:r>
            <a:r>
              <a:rPr lang="en-US" altLang="ko-KR" sz="2000" dirty="0" smtClean="0">
                <a:ea typeface="굴림" panose="020B0600000101010101" pitchFamily="34" charset="-127"/>
              </a:rPr>
              <a:t> (</a:t>
            </a:r>
            <a:r>
              <a:rPr lang="ru-RU" altLang="ko-KR" sz="2000" dirty="0" err="1" smtClean="0"/>
              <a:t>непотребляемые</a:t>
            </a:r>
            <a:r>
              <a:rPr lang="ru-RU" altLang="ko-KR" sz="2000" dirty="0" smtClean="0"/>
              <a:t> вещи) – </a:t>
            </a:r>
          </a:p>
          <a:p>
            <a:pPr>
              <a:lnSpc>
                <a:spcPct val="80000"/>
              </a:lnSpc>
              <a:buFont typeface="Wingdings" panose="05000000000000000000" pitchFamily="2" charset="2"/>
              <a:buNone/>
            </a:pPr>
            <a:r>
              <a:rPr lang="ru-RU" altLang="ko-KR" sz="2000" dirty="0" smtClean="0"/>
              <a:t>те, которые не изменяли своих основных характеристик в процессе использования (вино, мясо, фрукты, зерно).</a:t>
            </a:r>
          </a:p>
          <a:p>
            <a:pPr>
              <a:lnSpc>
                <a:spcPct val="80000"/>
              </a:lnSpc>
              <a:buFont typeface="Wingdings" panose="05000000000000000000" pitchFamily="2" charset="2"/>
              <a:buNone/>
            </a:pPr>
            <a:endParaRPr lang="ru-RU" sz="2000" dirty="0" smtClean="0"/>
          </a:p>
          <a:p>
            <a:pPr>
              <a:lnSpc>
                <a:spcPct val="80000"/>
              </a:lnSpc>
              <a:buFont typeface="Wingdings" panose="05000000000000000000" pitchFamily="2" charset="2"/>
              <a:buNone/>
            </a:pPr>
            <a:r>
              <a:rPr lang="ru-RU" sz="2000" dirty="0" smtClean="0"/>
              <a:t>С отмеченными особенностями вещей невозможно не считаться при выработке соприкасающихся с ними юридических правил. Так, внаём сдаются лишь </a:t>
            </a:r>
            <a:r>
              <a:rPr lang="ru-RU" sz="2000" dirty="0" err="1" smtClean="0"/>
              <a:t>непотребляемые</a:t>
            </a:r>
            <a:r>
              <a:rPr lang="ru-RU" sz="2000" dirty="0" smtClean="0"/>
              <a:t> вещи, а взаймы предоставляются вещи потребляемые.</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4866"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69635" name="Rectangle 3"/>
          <p:cNvSpPr>
            <a:spLocks noGrp="1" noChangeArrowheads="1"/>
          </p:cNvSpPr>
          <p:nvPr>
            <p:ph idx="1"/>
          </p:nvPr>
        </p:nvSpPr>
        <p:spPr>
          <a:xfrm>
            <a:off x="2901951" y="260648"/>
            <a:ext cx="5486400" cy="6336704"/>
          </a:xfrm>
        </p:spPr>
        <p:txBody>
          <a:bodyPr/>
          <a:lstStyle/>
          <a:p>
            <a:pPr>
              <a:buFont typeface="Wingdings" panose="05000000000000000000" pitchFamily="2" charset="2"/>
              <a:buNone/>
            </a:pPr>
            <a:endParaRPr lang="ru-RU" sz="1800" dirty="0" smtClean="0"/>
          </a:p>
          <a:p>
            <a:pPr>
              <a:buFont typeface="Wingdings" panose="05000000000000000000" pitchFamily="2" charset="2"/>
              <a:buNone/>
            </a:pPr>
            <a:r>
              <a:rPr lang="ru-RU" sz="2000" b="1" dirty="0" smtClean="0"/>
              <a:t>Статья 578 ГК Республики Беларусь. </a:t>
            </a:r>
          </a:p>
          <a:p>
            <a:pPr>
              <a:buFont typeface="Wingdings" panose="05000000000000000000" pitchFamily="2" charset="2"/>
              <a:buNone/>
            </a:pPr>
            <a:r>
              <a:rPr lang="ru-RU" sz="2000" dirty="0" smtClean="0"/>
              <a:t>Объекты аренды</a:t>
            </a:r>
          </a:p>
          <a:p>
            <a:pPr>
              <a:buFont typeface="Wingdings" panose="05000000000000000000" pitchFamily="2" charset="2"/>
              <a:buNone/>
            </a:pPr>
            <a:r>
              <a:rPr lang="ru-RU" sz="2000" dirty="0" smtClean="0"/>
              <a:t>1. В аренду могут быть переданы земельные участки и другие обособленные природные объекты, предприятия и иные имущественные комплексы, здания, сооружения, оборудование, транспортные средства и другие вещи, которые не теряют своих натуральных свойств в процессе их использования (</a:t>
            </a:r>
            <a:r>
              <a:rPr lang="ru-RU" sz="2000" dirty="0" err="1" smtClean="0"/>
              <a:t>непотребляемые</a:t>
            </a:r>
            <a:r>
              <a:rPr lang="ru-RU" sz="2000" dirty="0" smtClean="0"/>
              <a:t> вещи).</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5890" name="AutoShape 2"/>
          <p:cNvSpPr>
            <a:spLocks noGrp="1" noChangeArrowheads="1"/>
          </p:cNvSpPr>
          <p:nvPr>
            <p:ph type="title"/>
          </p:nvPr>
        </p:nvSpPr>
        <p:spPr/>
        <p:txBody>
          <a:bodyPr/>
          <a:lstStyle/>
          <a:p>
            <a:pPr fontAlgn="auto">
              <a:spcAft>
                <a:spcPts val="0"/>
              </a:spcAft>
              <a:defRPr/>
            </a:pPr>
            <a:r>
              <a:rPr lang="ru-RU" smtClean="0"/>
              <a:t>Вещи делимые и неделимые </a:t>
            </a:r>
          </a:p>
        </p:txBody>
      </p:sp>
      <p:sp>
        <p:nvSpPr>
          <p:cNvPr id="165891" name="Rectangle 3"/>
          <p:cNvSpPr>
            <a:spLocks noGrp="1" noChangeArrowheads="1"/>
          </p:cNvSpPr>
          <p:nvPr>
            <p:ph idx="1"/>
          </p:nvPr>
        </p:nvSpPr>
        <p:spPr>
          <a:xfrm>
            <a:off x="2901951" y="188640"/>
            <a:ext cx="5486400" cy="6264696"/>
          </a:xfrm>
        </p:spPr>
        <p:txBody>
          <a:bodyPr rtlCol="0">
            <a:normAutofit/>
          </a:bodyPr>
          <a:lstStyle/>
          <a:p>
            <a:pPr fontAlgn="auto">
              <a:lnSpc>
                <a:spcPct val="80000"/>
              </a:lnSpc>
              <a:spcAft>
                <a:spcPts val="0"/>
              </a:spcAft>
              <a:buFont typeface="Wingdings" pitchFamily="2" charset="2"/>
              <a:buChar char="Ш"/>
              <a:defRPr/>
            </a:pPr>
            <a:r>
              <a:rPr lang="ru-RU" sz="1800" b="1" dirty="0" smtClean="0">
                <a:solidFill>
                  <a:srgbClr val="C00000"/>
                </a:solidFill>
              </a:rPr>
              <a:t>делимые вещи</a:t>
            </a:r>
            <a:r>
              <a:rPr lang="ru-RU" sz="1800" b="1" dirty="0" smtClean="0"/>
              <a:t> – </a:t>
            </a:r>
          </a:p>
          <a:p>
            <a:pPr fontAlgn="auto">
              <a:lnSpc>
                <a:spcPct val="80000"/>
              </a:lnSpc>
              <a:spcAft>
                <a:spcPts val="0"/>
              </a:spcAft>
              <a:buFont typeface="Wingdings" pitchFamily="2" charset="2"/>
              <a:buNone/>
              <a:defRPr/>
            </a:pPr>
            <a:r>
              <a:rPr lang="ru-RU" sz="1800" dirty="0" smtClean="0"/>
              <a:t>вещи, части которых, возникающие в результате их деления, продолжают исполнять ту же социально-экономическую функцию, что и целое; каждая отдельная часть представляет прежнее целое, только в меньшем объеме (земельные участки, здания (делились вертикально по стенам), движимые вещи);</a:t>
            </a:r>
          </a:p>
          <a:p>
            <a:pPr fontAlgn="auto">
              <a:lnSpc>
                <a:spcPct val="80000"/>
              </a:lnSpc>
              <a:spcAft>
                <a:spcPts val="0"/>
              </a:spcAft>
              <a:buFont typeface="Wingdings" pitchFamily="2" charset="2"/>
              <a:buNone/>
              <a:defRPr/>
            </a:pPr>
            <a:endParaRPr lang="ru-RU" sz="1800" dirty="0" smtClean="0"/>
          </a:p>
          <a:p>
            <a:pPr fontAlgn="auto">
              <a:lnSpc>
                <a:spcPct val="80000"/>
              </a:lnSpc>
              <a:spcAft>
                <a:spcPts val="0"/>
              </a:spcAft>
              <a:buFont typeface="Wingdings" pitchFamily="2" charset="2"/>
              <a:buChar char="Ш"/>
              <a:defRPr/>
            </a:pPr>
            <a:r>
              <a:rPr lang="ru-RU" sz="1800" b="1" dirty="0" smtClean="0">
                <a:solidFill>
                  <a:srgbClr val="C00000"/>
                </a:solidFill>
              </a:rPr>
              <a:t>неделимые вещи -</a:t>
            </a:r>
          </a:p>
          <a:p>
            <a:pPr fontAlgn="auto">
              <a:lnSpc>
                <a:spcPct val="80000"/>
              </a:lnSpc>
              <a:spcAft>
                <a:spcPts val="0"/>
              </a:spcAft>
              <a:buFont typeface="Wingdings" pitchFamily="2" charset="2"/>
              <a:buNone/>
              <a:defRPr/>
            </a:pPr>
            <a:r>
              <a:rPr lang="ru-RU" sz="1800" dirty="0" smtClean="0"/>
              <a:t>вещи, выполняющие социально-экономическую функцию лишь в целом виде; физический раздел равнозначен уничтожению или несоразмерному умалению ценности (простые вещи (кубок, кольцо, скульптура) и сложные вещи (плотина, механизм, сооружение).</a:t>
            </a:r>
          </a:p>
          <a:p>
            <a:pPr fontAlgn="auto">
              <a:lnSpc>
                <a:spcPct val="80000"/>
              </a:lnSpc>
              <a:spcAft>
                <a:spcPts val="0"/>
              </a:spcAft>
              <a:buFont typeface="Wingdings" pitchFamily="2" charset="2"/>
              <a:buNone/>
              <a:defRPr/>
            </a:pPr>
            <a:endParaRPr lang="en-US" sz="1800" dirty="0" smtClean="0"/>
          </a:p>
          <a:p>
            <a:pPr fontAlgn="auto">
              <a:lnSpc>
                <a:spcPct val="80000"/>
              </a:lnSpc>
              <a:spcAft>
                <a:spcPts val="0"/>
              </a:spcAft>
              <a:buFont typeface="Wingdings" pitchFamily="2" charset="2"/>
              <a:buNone/>
              <a:defRPr/>
            </a:pPr>
            <a:r>
              <a:rPr lang="be-BY" sz="1800" dirty="0" smtClean="0"/>
              <a:t>Важно! </a:t>
            </a:r>
            <a:r>
              <a:rPr lang="ru-RU" sz="1800" dirty="0" smtClean="0"/>
              <a:t>Вещи неделимы, НО! права на нее делимы.</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3058"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173059" name="Rectangle 3"/>
          <p:cNvSpPr>
            <a:spLocks noGrp="1" noChangeArrowheads="1"/>
          </p:cNvSpPr>
          <p:nvPr>
            <p:ph idx="1"/>
          </p:nvPr>
        </p:nvSpPr>
        <p:spPr>
          <a:xfrm>
            <a:off x="2901951" y="188640"/>
            <a:ext cx="5486400" cy="6480720"/>
          </a:xfrm>
        </p:spPr>
        <p:txBody>
          <a:bodyPr rtlCol="0">
            <a:normAutofit fontScale="92500" lnSpcReduction="20000"/>
          </a:bodyPr>
          <a:lstStyle/>
          <a:p>
            <a:pPr fontAlgn="auto">
              <a:lnSpc>
                <a:spcPct val="80000"/>
              </a:lnSpc>
              <a:spcAft>
                <a:spcPts val="0"/>
              </a:spcAft>
              <a:buFont typeface="Wingdings" pitchFamily="2" charset="2"/>
              <a:buNone/>
              <a:defRPr/>
            </a:pPr>
            <a:r>
              <a:rPr lang="ru-RU" b="1" dirty="0" smtClean="0"/>
              <a:t>Статья 133 ГК Республики Беларусь.</a:t>
            </a:r>
          </a:p>
          <a:p>
            <a:pPr fontAlgn="auto">
              <a:lnSpc>
                <a:spcPct val="80000"/>
              </a:lnSpc>
              <a:spcAft>
                <a:spcPts val="0"/>
              </a:spcAft>
              <a:buFont typeface="Wingdings" pitchFamily="2" charset="2"/>
              <a:buNone/>
              <a:defRPr/>
            </a:pPr>
            <a:r>
              <a:rPr lang="ru-RU" dirty="0" smtClean="0"/>
              <a:t>Неделимые вещи</a:t>
            </a:r>
          </a:p>
          <a:p>
            <a:pPr fontAlgn="auto">
              <a:lnSpc>
                <a:spcPct val="80000"/>
              </a:lnSpc>
              <a:spcAft>
                <a:spcPts val="0"/>
              </a:spcAft>
              <a:buFont typeface="Wingdings" pitchFamily="2" charset="2"/>
              <a:buNone/>
              <a:defRPr/>
            </a:pPr>
            <a:r>
              <a:rPr lang="ru-RU" dirty="0" smtClean="0"/>
              <a:t>Вещь, раздел которой в натуре невозможен без изменения ее назначения, признается неделимой.</a:t>
            </a:r>
          </a:p>
          <a:p>
            <a:pPr fontAlgn="auto">
              <a:lnSpc>
                <a:spcPct val="80000"/>
              </a:lnSpc>
              <a:spcAft>
                <a:spcPts val="0"/>
              </a:spcAft>
              <a:buFont typeface="Wingdings" pitchFamily="2" charset="2"/>
              <a:buNone/>
              <a:defRPr/>
            </a:pPr>
            <a:endParaRPr lang="ru-RU" dirty="0" smtClean="0"/>
          </a:p>
          <a:p>
            <a:pPr fontAlgn="auto">
              <a:lnSpc>
                <a:spcPct val="80000"/>
              </a:lnSpc>
              <a:spcAft>
                <a:spcPts val="0"/>
              </a:spcAft>
              <a:buFont typeface="Wingdings" pitchFamily="2" charset="2"/>
              <a:buNone/>
              <a:defRPr/>
            </a:pPr>
            <a:r>
              <a:rPr lang="ru-RU" dirty="0" smtClean="0"/>
              <a:t>Статья 255 ГК Республики Беларусь.</a:t>
            </a:r>
          </a:p>
          <a:p>
            <a:pPr fontAlgn="auto">
              <a:lnSpc>
                <a:spcPct val="80000"/>
              </a:lnSpc>
              <a:spcAft>
                <a:spcPts val="0"/>
              </a:spcAft>
              <a:buFont typeface="Wingdings" pitchFamily="2" charset="2"/>
              <a:buNone/>
              <a:defRPr/>
            </a:pPr>
            <a:r>
              <a:rPr lang="ru-RU" dirty="0" smtClean="0"/>
              <a:t>Раздел имущества, находящегося в долевой собственности, и выдел из него доли</a:t>
            </a:r>
          </a:p>
          <a:p>
            <a:pPr fontAlgn="auto">
              <a:lnSpc>
                <a:spcPct val="80000"/>
              </a:lnSpc>
              <a:spcAft>
                <a:spcPts val="0"/>
              </a:spcAft>
              <a:buFont typeface="Wingdings" pitchFamily="2" charset="2"/>
              <a:buNone/>
              <a:defRPr/>
            </a:pPr>
            <a:r>
              <a:rPr lang="ru-RU" dirty="0" smtClean="0"/>
              <a:t>3. Если выдел доли в натуре не допускается законодательством или невозможен без несоразмерного ущерба имуществу, находящемуся в общей собственности, выделяющийся собственник имеет право на выплату ему стоимости его доли другими участниками долевой собственности.</a:t>
            </a:r>
          </a:p>
          <a:p>
            <a:pPr fontAlgn="auto">
              <a:lnSpc>
                <a:spcPct val="80000"/>
              </a:lnSpc>
              <a:spcAft>
                <a:spcPts val="0"/>
              </a:spcAft>
              <a:buFont typeface="Wingdings" pitchFamily="2" charset="2"/>
              <a:buNone/>
              <a:defRPr/>
            </a:pPr>
            <a:r>
              <a:rPr lang="en-US" dirty="0" smtClean="0"/>
              <a:t>[…]</a:t>
            </a:r>
            <a:endParaRPr lang="ru-RU" dirty="0" smtClean="0"/>
          </a:p>
          <a:p>
            <a:pPr fontAlgn="auto">
              <a:lnSpc>
                <a:spcPct val="80000"/>
              </a:lnSpc>
              <a:spcAft>
                <a:spcPts val="0"/>
              </a:spcAft>
              <a:buFont typeface="Wingdings" pitchFamily="2" charset="2"/>
              <a:buNone/>
              <a:defRPr/>
            </a:pPr>
            <a:r>
              <a:rPr lang="ru-RU" dirty="0" smtClean="0"/>
              <a:t>4. Выплата участнику долевой собственности остальными собственниками компенсации вместо выдела его доли в натуре допускается с его согласия. В случаях, если доля соответствующего собственника незначительна, не может быть реально выделена и он не имеет существенного интереса в использовании общего имущества, суд может и при отсутствии согласия этого собственника обязать его передать свою долю остальным участникам с выплатой ему компенсации.</a:t>
            </a:r>
          </a:p>
          <a:p>
            <a:pPr fontAlgn="auto">
              <a:lnSpc>
                <a:spcPct val="80000"/>
              </a:lnSpc>
              <a:spcAft>
                <a:spcPts val="0"/>
              </a:spcAft>
              <a:defRPr/>
            </a:pPr>
            <a:endParaRPr lang="ru-RU"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2224806899"/>
              </p:ext>
            </p:extLst>
          </p:nvPr>
        </p:nvGraphicFramePr>
        <p:xfrm>
          <a:off x="539327" y="2140583"/>
          <a:ext cx="8137525" cy="23764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2915815" y="2492896"/>
            <a:ext cx="3384550" cy="1816100"/>
          </a:xfrm>
          <a:prstGeom prst="rect">
            <a:avLst/>
          </a:prstGeom>
        </p:spPr>
        <p:style>
          <a:lnRef idx="1">
            <a:schemeClr val="accent3"/>
          </a:lnRef>
          <a:fillRef idx="3">
            <a:schemeClr val="accent3"/>
          </a:fillRef>
          <a:effectRef idx="2">
            <a:schemeClr val="accent3"/>
          </a:effectRef>
          <a:fontRef idx="minor">
            <a:schemeClr val="lt1"/>
          </a:fontRef>
        </p:style>
        <p:txBody>
          <a:bodyPr>
            <a:spAutoFit/>
          </a:bodyPr>
          <a:lstStyle/>
          <a:p>
            <a:pPr algn="ctr">
              <a:lnSpc>
                <a:spcPct val="80000"/>
              </a:lnSpc>
              <a:buFont typeface="Wingdings" pitchFamily="2" charset="2"/>
              <a:buNone/>
              <a:defRPr/>
            </a:pPr>
            <a:r>
              <a:rPr lang="ru-RU" dirty="0"/>
              <a:t>Правоспособность – привилегия определенных слое</a:t>
            </a:r>
            <a:r>
              <a:rPr lang="be-BY" dirty="0"/>
              <a:t>в </a:t>
            </a:r>
            <a:r>
              <a:rPr lang="ru-RU" dirty="0"/>
              <a:t>населения </a:t>
            </a:r>
            <a:br>
              <a:rPr lang="ru-RU" dirty="0"/>
            </a:br>
            <a:r>
              <a:rPr lang="en-US" dirty="0"/>
              <a:t/>
            </a:r>
            <a:br>
              <a:rPr lang="en-US" dirty="0"/>
            </a:br>
            <a:r>
              <a:rPr lang="ru-RU" dirty="0"/>
              <a:t>(</a:t>
            </a:r>
            <a:r>
              <a:rPr lang="en-US" b="1" dirty="0">
                <a:solidFill>
                  <a:schemeClr val="accent2"/>
                </a:solidFill>
              </a:rPr>
              <a:t>NB! </a:t>
            </a:r>
            <a:r>
              <a:rPr lang="ru-RU" dirty="0"/>
              <a:t>рабовладельческий характер римского государства!)</a:t>
            </a:r>
          </a:p>
        </p:txBody>
      </p:sp>
      <p:sp>
        <p:nvSpPr>
          <p:cNvPr id="6" name="Прямоугольник 5"/>
          <p:cNvSpPr/>
          <p:nvPr/>
        </p:nvSpPr>
        <p:spPr>
          <a:xfrm>
            <a:off x="1565796" y="4725144"/>
            <a:ext cx="6084589" cy="1822037"/>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lnSpc>
                <a:spcPct val="80000"/>
              </a:lnSpc>
              <a:buFont typeface="Wingdings" pitchFamily="2" charset="2"/>
              <a:buNone/>
              <a:defRPr/>
            </a:pPr>
            <a:endParaRPr lang="ru-RU" b="1" i="1" dirty="0" smtClean="0"/>
          </a:p>
          <a:p>
            <a:pPr algn="ctr">
              <a:lnSpc>
                <a:spcPct val="80000"/>
              </a:lnSpc>
              <a:buFont typeface="Wingdings" pitchFamily="2" charset="2"/>
              <a:buNone/>
              <a:defRPr/>
            </a:pPr>
            <a:r>
              <a:rPr lang="ru-RU" b="1" i="1" dirty="0" err="1" smtClean="0"/>
              <a:t>Варрон</a:t>
            </a:r>
            <a:r>
              <a:rPr lang="ru-RU" b="1" i="1" dirty="0" smtClean="0"/>
              <a:t> </a:t>
            </a:r>
            <a:r>
              <a:rPr lang="ru-RU" b="1" i="1" dirty="0"/>
              <a:t>(I в. до н.э.)</a:t>
            </a:r>
            <a:r>
              <a:rPr lang="ru-RU" i="1" dirty="0"/>
              <a:t> :</a:t>
            </a:r>
          </a:p>
          <a:p>
            <a:pPr algn="ctr">
              <a:lnSpc>
                <a:spcPct val="80000"/>
              </a:lnSpc>
              <a:buFont typeface="Wingdings" pitchFamily="2" charset="2"/>
              <a:buNone/>
              <a:defRPr/>
            </a:pPr>
            <a:endParaRPr lang="ru-RU" i="1" dirty="0"/>
          </a:p>
          <a:p>
            <a:pPr algn="ctr">
              <a:lnSpc>
                <a:spcPct val="80000"/>
              </a:lnSpc>
              <a:buFont typeface="Wingdings" pitchFamily="2" charset="2"/>
              <a:buNone/>
              <a:defRPr/>
            </a:pPr>
            <a:r>
              <a:rPr lang="ru-RU" i="1" dirty="0"/>
              <a:t>орудия немые (например, повозки); </a:t>
            </a:r>
          </a:p>
          <a:p>
            <a:pPr algn="ctr">
              <a:lnSpc>
                <a:spcPct val="80000"/>
              </a:lnSpc>
              <a:buFont typeface="Wingdings" pitchFamily="2" charset="2"/>
              <a:buNone/>
              <a:defRPr/>
            </a:pPr>
            <a:r>
              <a:rPr lang="ru-RU" i="1" dirty="0"/>
              <a:t>орудия, издающие нечленораздельные звуки (скот</a:t>
            </a:r>
            <a:r>
              <a:rPr lang="ru-RU" i="1" dirty="0" smtClean="0"/>
              <a:t>); </a:t>
            </a:r>
            <a:endParaRPr lang="ru-RU" i="1" dirty="0"/>
          </a:p>
          <a:p>
            <a:pPr algn="ctr">
              <a:lnSpc>
                <a:spcPct val="80000"/>
              </a:lnSpc>
              <a:buFont typeface="Wingdings" pitchFamily="2" charset="2"/>
              <a:buNone/>
              <a:defRPr/>
            </a:pPr>
            <a:r>
              <a:rPr lang="ru-RU" i="1" dirty="0"/>
              <a:t>орудия, одаренные речью («говорящие орудия</a:t>
            </a:r>
            <a:r>
              <a:rPr lang="ru-RU" i="1" dirty="0" smtClean="0"/>
              <a:t>»)</a:t>
            </a:r>
          </a:p>
          <a:p>
            <a:pPr algn="ctr">
              <a:lnSpc>
                <a:spcPct val="80000"/>
              </a:lnSpc>
              <a:buFont typeface="Wingdings" pitchFamily="2" charset="2"/>
              <a:buNone/>
              <a:defRPr/>
            </a:pPr>
            <a:endParaRPr lang="ru-RU" i="1" dirty="0"/>
          </a:p>
        </p:txBody>
      </p:sp>
      <p:sp>
        <p:nvSpPr>
          <p:cNvPr id="2" name="TextBox 1"/>
          <p:cNvSpPr txBox="1"/>
          <p:nvPr/>
        </p:nvSpPr>
        <p:spPr>
          <a:xfrm>
            <a:off x="395536" y="548680"/>
            <a:ext cx="6084589" cy="1015663"/>
          </a:xfrm>
          <a:prstGeom prst="rect">
            <a:avLst/>
          </a:prstGeom>
          <a:noFill/>
        </p:spPr>
        <p:txBody>
          <a:bodyPr wrap="square" rtlCol="0">
            <a:spAutoFit/>
          </a:bodyPr>
          <a:lstStyle/>
          <a:p>
            <a:r>
              <a:rPr lang="ru-RU" b="1" i="1" dirty="0" smtClean="0">
                <a:solidFill>
                  <a:schemeClr val="tx1">
                    <a:lumMod val="75000"/>
                    <a:lumOff val="25000"/>
                  </a:schemeClr>
                </a:solidFill>
                <a:latin typeface="+mn-lt"/>
              </a:rPr>
              <a:t>Институции Гая, 1,9 </a:t>
            </a:r>
          </a:p>
          <a:p>
            <a:r>
              <a:rPr lang="ru-RU" dirty="0">
                <a:solidFill>
                  <a:schemeClr val="tx1">
                    <a:lumMod val="75000"/>
                    <a:lumOff val="25000"/>
                  </a:schemeClr>
                </a:solidFill>
                <a:latin typeface="+mn-lt"/>
              </a:rPr>
              <a:t>В</a:t>
            </a:r>
            <a:r>
              <a:rPr lang="ru-RU" dirty="0" smtClean="0">
                <a:solidFill>
                  <a:schemeClr val="tx1">
                    <a:lumMod val="75000"/>
                    <a:lumOff val="25000"/>
                  </a:schemeClr>
                </a:solidFill>
                <a:latin typeface="+mn-lt"/>
              </a:rPr>
              <a:t>ажнейшее разделение в праве лиц то, что все люди являются либо свободными, либо рабами</a:t>
            </a:r>
            <a:endParaRPr lang="ru-RU" dirty="0">
              <a:solidFill>
                <a:schemeClr val="tx1">
                  <a:lumMod val="75000"/>
                  <a:lumOff val="25000"/>
                </a:schemeClr>
              </a:solidFill>
              <a:latin typeface="+mn-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6914" name="AutoShape 2"/>
          <p:cNvSpPr>
            <a:spLocks noGrp="1" noChangeArrowheads="1"/>
          </p:cNvSpPr>
          <p:nvPr>
            <p:ph type="title"/>
          </p:nvPr>
        </p:nvSpPr>
        <p:spPr>
          <a:xfrm>
            <a:off x="107504" y="1123838"/>
            <a:ext cx="2520280" cy="4601183"/>
          </a:xfrm>
        </p:spPr>
        <p:txBody>
          <a:bodyPr>
            <a:normAutofit/>
          </a:bodyPr>
          <a:lstStyle/>
          <a:p>
            <a:pPr fontAlgn="auto">
              <a:spcAft>
                <a:spcPts val="0"/>
              </a:spcAft>
              <a:defRPr/>
            </a:pPr>
            <a:r>
              <a:rPr lang="ru-RU" sz="2800" dirty="0" smtClean="0"/>
              <a:t>Простые, составные и собирательные вещи</a:t>
            </a:r>
          </a:p>
        </p:txBody>
      </p:sp>
      <p:sp>
        <p:nvSpPr>
          <p:cNvPr id="72707" name="Rectangle 3"/>
          <p:cNvSpPr>
            <a:spLocks noGrp="1" noChangeArrowheads="1"/>
          </p:cNvSpPr>
          <p:nvPr>
            <p:ph idx="1"/>
          </p:nvPr>
        </p:nvSpPr>
        <p:spPr>
          <a:xfrm>
            <a:off x="2901951" y="188640"/>
            <a:ext cx="5486400" cy="6480720"/>
          </a:xfrm>
        </p:spPr>
        <p:txBody>
          <a:bodyPr>
            <a:normAutofit/>
          </a:bodyPr>
          <a:lstStyle/>
          <a:p>
            <a:pPr>
              <a:lnSpc>
                <a:spcPct val="90000"/>
              </a:lnSpc>
              <a:buFont typeface="Wingdings" panose="05000000000000000000" pitchFamily="2" charset="2"/>
              <a:buChar char="Ш"/>
            </a:pPr>
            <a:r>
              <a:rPr lang="en-US" sz="2000" b="1" dirty="0" err="1" smtClean="0">
                <a:solidFill>
                  <a:srgbClr val="C00000"/>
                </a:solidFill>
              </a:rPr>
              <a:t>unitum</a:t>
            </a:r>
            <a:r>
              <a:rPr lang="en-US" sz="2000" dirty="0" smtClean="0"/>
              <a:t> (</a:t>
            </a:r>
            <a:r>
              <a:rPr lang="ru-RU" sz="2000" dirty="0" smtClean="0"/>
              <a:t>простые вещи) –</a:t>
            </a:r>
          </a:p>
          <a:p>
            <a:pPr>
              <a:lnSpc>
                <a:spcPct val="90000"/>
              </a:lnSpc>
              <a:buFont typeface="Wingdings" panose="05000000000000000000" pitchFamily="2" charset="2"/>
              <a:buNone/>
            </a:pPr>
            <a:r>
              <a:rPr lang="ru-RU" sz="2000" dirty="0" smtClean="0"/>
              <a:t>вещи, которые составляют единое естественное и физическое целое («охвачены единым духом»: раб, бревно, ценные камни и пр.);</a:t>
            </a:r>
            <a:endParaRPr lang="en-US" sz="2000" dirty="0" smtClean="0"/>
          </a:p>
          <a:p>
            <a:pPr>
              <a:lnSpc>
                <a:spcPct val="90000"/>
              </a:lnSpc>
              <a:buFont typeface="Wingdings" panose="05000000000000000000" pitchFamily="2" charset="2"/>
              <a:buChar char="Ш"/>
            </a:pPr>
            <a:r>
              <a:rPr lang="en-US" sz="2000" b="1" dirty="0" err="1" smtClean="0">
                <a:solidFill>
                  <a:srgbClr val="C00000"/>
                </a:solidFill>
              </a:rPr>
              <a:t>universitates</a:t>
            </a:r>
            <a:r>
              <a:rPr lang="en-US" sz="2000" b="1" dirty="0" smtClean="0">
                <a:solidFill>
                  <a:srgbClr val="C00000"/>
                </a:solidFill>
              </a:rPr>
              <a:t> </a:t>
            </a:r>
            <a:r>
              <a:rPr lang="en-US" sz="2000" b="1" dirty="0" err="1" smtClean="0">
                <a:solidFill>
                  <a:srgbClr val="C00000"/>
                </a:solidFill>
              </a:rPr>
              <a:t>rerum</a:t>
            </a:r>
            <a:r>
              <a:rPr lang="en-US" sz="2000" b="1" dirty="0" smtClean="0">
                <a:solidFill>
                  <a:srgbClr val="C00000"/>
                </a:solidFill>
              </a:rPr>
              <a:t> </a:t>
            </a:r>
            <a:r>
              <a:rPr lang="en-US" sz="2000" b="1" dirty="0" err="1" smtClean="0">
                <a:solidFill>
                  <a:srgbClr val="C00000"/>
                </a:solidFill>
              </a:rPr>
              <a:t>cohaerentium</a:t>
            </a:r>
            <a:r>
              <a:rPr lang="ru-RU" sz="2000" b="1" dirty="0" smtClean="0">
                <a:solidFill>
                  <a:srgbClr val="C00000"/>
                </a:solidFill>
              </a:rPr>
              <a:t> </a:t>
            </a:r>
            <a:r>
              <a:rPr lang="ru-RU" sz="2000" dirty="0" smtClean="0"/>
              <a:t>(сложные вещи) :</a:t>
            </a:r>
          </a:p>
          <a:p>
            <a:pPr lvl="1">
              <a:lnSpc>
                <a:spcPct val="90000"/>
              </a:lnSpc>
            </a:pPr>
            <a:r>
              <a:rPr lang="ru-RU" sz="1800" b="1" dirty="0" smtClean="0"/>
              <a:t>составные вещи</a:t>
            </a:r>
            <a:r>
              <a:rPr lang="ru-RU" sz="1800" dirty="0" smtClean="0"/>
              <a:t> - сомкнутые в единое целое человеческим трудом («состоят из соприкасающихся вещей»: корабль, дом, шкаф); </a:t>
            </a:r>
          </a:p>
          <a:p>
            <a:pPr lvl="1">
              <a:lnSpc>
                <a:spcPct val="90000"/>
              </a:lnSpc>
            </a:pPr>
            <a:r>
              <a:rPr lang="ru-RU" sz="1800" b="1" dirty="0" smtClean="0"/>
              <a:t>собирательные вещи</a:t>
            </a:r>
            <a:r>
              <a:rPr lang="ru-RU" sz="1800" dirty="0" smtClean="0"/>
              <a:t> - собранные, но не связанные между собой и поэтому раздельные вещи («множество свободных тел, связанных одним именем»: улей, стадо, отряд рабов).</a:t>
            </a:r>
            <a:endParaRPr lang="en-US" sz="1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082"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73731" name="Rectangle 3"/>
          <p:cNvSpPr>
            <a:spLocks noGrp="1" noChangeArrowheads="1"/>
          </p:cNvSpPr>
          <p:nvPr>
            <p:ph idx="1"/>
          </p:nvPr>
        </p:nvSpPr>
        <p:spPr>
          <a:xfrm>
            <a:off x="2901951" y="332656"/>
            <a:ext cx="5486400" cy="6264696"/>
          </a:xfrm>
        </p:spPr>
        <p:txBody>
          <a:bodyPr>
            <a:normAutofit fontScale="92500" lnSpcReduction="10000"/>
          </a:bodyPr>
          <a:lstStyle/>
          <a:p>
            <a:pPr>
              <a:lnSpc>
                <a:spcPct val="80000"/>
              </a:lnSpc>
              <a:buFont typeface="Wingdings" panose="05000000000000000000" pitchFamily="2" charset="2"/>
              <a:buNone/>
            </a:pPr>
            <a:r>
              <a:rPr lang="ru-RU" b="1" dirty="0" smtClean="0"/>
              <a:t>Статья 134 ГК Республики Беларусь.</a:t>
            </a:r>
          </a:p>
          <a:p>
            <a:pPr>
              <a:lnSpc>
                <a:spcPct val="80000"/>
              </a:lnSpc>
              <a:buFont typeface="Wingdings" panose="05000000000000000000" pitchFamily="2" charset="2"/>
              <a:buNone/>
            </a:pPr>
            <a:r>
              <a:rPr lang="ru-RU" dirty="0" smtClean="0"/>
              <a:t>Сложные вещи</a:t>
            </a:r>
          </a:p>
          <a:p>
            <a:pPr>
              <a:lnSpc>
                <a:spcPct val="80000"/>
              </a:lnSpc>
              <a:buFont typeface="Wingdings" panose="05000000000000000000" pitchFamily="2" charset="2"/>
              <a:buNone/>
            </a:pPr>
            <a:r>
              <a:rPr lang="ru-RU" dirty="0" smtClean="0"/>
              <a:t>Если разнородные вещи образуют единое целое, предполагающее использование их по общему назначению, они рассматриваются как одна вещь (сложная вещь).</a:t>
            </a:r>
          </a:p>
          <a:p>
            <a:pPr>
              <a:lnSpc>
                <a:spcPct val="80000"/>
              </a:lnSpc>
              <a:buFont typeface="Wingdings" panose="05000000000000000000" pitchFamily="2" charset="2"/>
              <a:buNone/>
            </a:pPr>
            <a:r>
              <a:rPr lang="ru-RU" dirty="0" smtClean="0"/>
              <a:t>Действие сделки, заключенной по поводу сложной вещи, распространяется на все ее составные части, если договором не предусмотрено иное.</a:t>
            </a:r>
          </a:p>
          <a:p>
            <a:pPr>
              <a:lnSpc>
                <a:spcPct val="80000"/>
              </a:lnSpc>
              <a:buFont typeface="Wingdings" panose="05000000000000000000" pitchFamily="2" charset="2"/>
              <a:buNone/>
            </a:pPr>
            <a:endParaRPr lang="ru-RU" dirty="0" smtClean="0"/>
          </a:p>
          <a:p>
            <a:pPr>
              <a:lnSpc>
                <a:spcPct val="80000"/>
              </a:lnSpc>
              <a:buFont typeface="Wingdings" panose="05000000000000000000" pitchFamily="2" charset="2"/>
              <a:buNone/>
            </a:pPr>
            <a:r>
              <a:rPr lang="ru-RU" sz="1200" i="1" dirty="0" smtClean="0"/>
              <a:t>Комментарий:</a:t>
            </a:r>
          </a:p>
          <a:p>
            <a:pPr>
              <a:lnSpc>
                <a:spcPct val="80000"/>
              </a:lnSpc>
              <a:buFont typeface="Wingdings" panose="05000000000000000000" pitchFamily="2" charset="2"/>
              <a:buNone/>
            </a:pPr>
            <a:r>
              <a:rPr lang="ru-RU" sz="1200" i="1" dirty="0" smtClean="0"/>
              <a:t>Совокупность предметов может быть признана сложной вещью при наличии следующих условий:</a:t>
            </a:r>
          </a:p>
          <a:p>
            <a:pPr>
              <a:lnSpc>
                <a:spcPct val="80000"/>
              </a:lnSpc>
              <a:buFont typeface="Wingdings" panose="05000000000000000000" pitchFamily="2" charset="2"/>
              <a:buNone/>
            </a:pPr>
            <a:r>
              <a:rPr lang="ru-RU" sz="1200" i="1" dirty="0" smtClean="0"/>
              <a:t>Во-первых, предметы должны быть разнородными (например, в мебельном гарнитуре – диван, шкаф, стол);</a:t>
            </a:r>
          </a:p>
          <a:p>
            <a:pPr>
              <a:lnSpc>
                <a:spcPct val="80000"/>
              </a:lnSpc>
              <a:buFont typeface="Wingdings" panose="05000000000000000000" pitchFamily="2" charset="2"/>
              <a:buNone/>
            </a:pPr>
            <a:r>
              <a:rPr lang="ru-RU" sz="1200" i="1" dirty="0" smtClean="0"/>
              <a:t>Во-вторых, предметы не должны быть физически связаны (например, фотоаппарат, состоящий из различных деталей, сложной вещью не является, поскольку все детали состоят в механической связи между собой);</a:t>
            </a:r>
          </a:p>
          <a:p>
            <a:pPr>
              <a:lnSpc>
                <a:spcPct val="80000"/>
              </a:lnSpc>
              <a:buFont typeface="Wingdings" panose="05000000000000000000" pitchFamily="2" charset="2"/>
              <a:buNone/>
            </a:pPr>
            <a:r>
              <a:rPr lang="ru-RU" sz="1200" i="1" dirty="0" smtClean="0"/>
              <a:t>В-третьих, каждый из составляющих сложную вещь предметов может быть использован самостоятельно, независимо от остальных предметов.</a:t>
            </a:r>
          </a:p>
          <a:p>
            <a:pPr>
              <a:lnSpc>
                <a:spcPct val="80000"/>
              </a:lnSpc>
              <a:buFont typeface="Wingdings" panose="05000000000000000000" pitchFamily="2" charset="2"/>
              <a:buNone/>
            </a:pPr>
            <a:r>
              <a:rPr lang="ru-RU" sz="1200" i="1" dirty="0" smtClean="0"/>
              <a:t>В совокупности такие предметы позволяют достичь того уровня использования вещи по назначению, который в наибольшей степени способствует удовлетворению потребностей людей в подобных вещах. </a:t>
            </a:r>
          </a:p>
          <a:p>
            <a:pPr>
              <a:lnSpc>
                <a:spcPct val="80000"/>
              </a:lnSpc>
              <a:buFont typeface="Wingdings" panose="05000000000000000000" pitchFamily="2" charset="2"/>
              <a:buNone/>
            </a:pPr>
            <a:endParaRPr lang="ru-RU" sz="1200" i="1" dirty="0" smtClean="0"/>
          </a:p>
          <a:p>
            <a:pPr>
              <a:lnSpc>
                <a:spcPct val="80000"/>
              </a:lnSpc>
              <a:buFont typeface="Wingdings" panose="05000000000000000000" pitchFamily="2" charset="2"/>
              <a:buNone/>
            </a:pPr>
            <a:r>
              <a:rPr lang="ru-RU" sz="1200" i="1" dirty="0" smtClean="0"/>
              <a:t>Особенности сложных вещей проявляют себя в случае определения комплектности товара, при исполнении обязательств по частям, при наступлении ответственности за повреждение вещи.</a:t>
            </a:r>
          </a:p>
          <a:p>
            <a:pPr>
              <a:lnSpc>
                <a:spcPct val="80000"/>
              </a:lnSpc>
              <a:buFont typeface="Wingdings" panose="05000000000000000000" pitchFamily="2" charset="2"/>
              <a:buNone/>
            </a:pPr>
            <a:endParaRPr lang="ru-RU" sz="1200" i="1"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67938" name="AutoShape 2"/>
          <p:cNvSpPr>
            <a:spLocks noGrp="1" noChangeArrowheads="1"/>
          </p:cNvSpPr>
          <p:nvPr>
            <p:ph type="title"/>
          </p:nvPr>
        </p:nvSpPr>
        <p:spPr/>
        <p:txBody>
          <a:bodyPr/>
          <a:lstStyle/>
          <a:p>
            <a:pPr fontAlgn="auto">
              <a:spcAft>
                <a:spcPts val="0"/>
              </a:spcAft>
              <a:defRPr/>
            </a:pPr>
            <a:r>
              <a:rPr lang="ru-RU" smtClean="0"/>
              <a:t>Главные и побочные вещи</a:t>
            </a:r>
          </a:p>
        </p:txBody>
      </p:sp>
      <p:sp>
        <p:nvSpPr>
          <p:cNvPr id="74755" name="Rectangle 3"/>
          <p:cNvSpPr>
            <a:spLocks noGrp="1" noChangeArrowheads="1"/>
          </p:cNvSpPr>
          <p:nvPr>
            <p:ph idx="1"/>
          </p:nvPr>
        </p:nvSpPr>
        <p:spPr>
          <a:xfrm>
            <a:off x="2901951" y="188640"/>
            <a:ext cx="5486400" cy="6408712"/>
          </a:xfrm>
        </p:spPr>
        <p:txBody>
          <a:bodyPr>
            <a:normAutofit lnSpcReduction="10000"/>
          </a:bodyPr>
          <a:lstStyle/>
          <a:p>
            <a:pPr>
              <a:lnSpc>
                <a:spcPct val="80000"/>
              </a:lnSpc>
              <a:buFont typeface="Wingdings" panose="05000000000000000000" pitchFamily="2" charset="2"/>
              <a:buChar char="Ш"/>
            </a:pPr>
            <a:r>
              <a:rPr lang="ru-RU" b="1" dirty="0" smtClean="0">
                <a:solidFill>
                  <a:srgbClr val="C00000"/>
                </a:solidFill>
              </a:rPr>
              <a:t>главная вещь –</a:t>
            </a:r>
          </a:p>
          <a:p>
            <a:pPr>
              <a:lnSpc>
                <a:spcPct val="80000"/>
              </a:lnSpc>
              <a:buFont typeface="Wingdings" panose="05000000000000000000" pitchFamily="2" charset="2"/>
              <a:buNone/>
            </a:pPr>
            <a:r>
              <a:rPr lang="ru-RU" dirty="0" smtClean="0"/>
              <a:t>вещь, сама по себе способная удовлетворить некую потребность человека в его хозяйственном или бытовом обиходе.</a:t>
            </a:r>
          </a:p>
          <a:p>
            <a:pPr>
              <a:lnSpc>
                <a:spcPct val="80000"/>
              </a:lnSpc>
              <a:buFont typeface="Wingdings" panose="05000000000000000000" pitchFamily="2" charset="2"/>
              <a:buChar char="Ш"/>
            </a:pPr>
            <a:r>
              <a:rPr lang="ru-RU" b="1" dirty="0" smtClean="0"/>
              <a:t>побочные вещи</a:t>
            </a:r>
            <a:r>
              <a:rPr lang="ru-RU" dirty="0" smtClean="0"/>
              <a:t> (</a:t>
            </a:r>
            <a:r>
              <a:rPr lang="en-US" dirty="0" err="1" smtClean="0"/>
              <a:t>accessorium</a:t>
            </a:r>
            <a:r>
              <a:rPr lang="en-US" dirty="0" smtClean="0"/>
              <a:t>) </a:t>
            </a:r>
            <a:r>
              <a:rPr lang="ru-RU" dirty="0" smtClean="0"/>
              <a:t>– </a:t>
            </a:r>
          </a:p>
          <a:p>
            <a:pPr>
              <a:lnSpc>
                <a:spcPct val="80000"/>
              </a:lnSpc>
              <a:buFont typeface="Wingdings" panose="05000000000000000000" pitchFamily="2" charset="2"/>
              <a:buNone/>
            </a:pPr>
            <a:r>
              <a:rPr lang="ru-RU" dirty="0" smtClean="0"/>
              <a:t>вещи, самостоятельные физически, но служащие предназначению главной вещи, подчиняясь её юридическому положению, чтобы сделать возможным использование главной вещи или ему способствовать:</a:t>
            </a:r>
          </a:p>
          <a:p>
            <a:pPr lvl="1">
              <a:lnSpc>
                <a:spcPct val="80000"/>
              </a:lnSpc>
            </a:pPr>
            <a:r>
              <a:rPr lang="ru-RU" sz="1400" b="1" dirty="0" smtClean="0"/>
              <a:t>принадлежность</a:t>
            </a:r>
            <a:r>
              <a:rPr lang="ru-RU" sz="1400" dirty="0" smtClean="0"/>
              <a:t> – вещь, связанная с другой не физически, а экономически. Главная вещь не считается незаконченной, если от нее отделена принадлежность; принадлежность также может существовать отдельно от главной вещи, однако лишь при их совместном использовании достигается хозяйственный результат;</a:t>
            </a:r>
          </a:p>
          <a:p>
            <a:pPr lvl="1">
              <a:lnSpc>
                <a:spcPct val="80000"/>
              </a:lnSpc>
            </a:pPr>
            <a:r>
              <a:rPr lang="ru-RU" sz="1400" b="1" dirty="0" smtClean="0"/>
              <a:t>инвентарь</a:t>
            </a:r>
            <a:r>
              <a:rPr lang="ru-RU" sz="1400" dirty="0" smtClean="0"/>
              <a:t> (инвентарь земельного участка – сельскохозяйственные орудия, давильные прессы, бочки, тростник; инвентарь заведения – технические приспособления торгового предприятия; инвентарь корабля – орудия, служащие для мореплавания или рыбной ловли);</a:t>
            </a:r>
          </a:p>
          <a:p>
            <a:pPr lvl="1">
              <a:lnSpc>
                <a:spcPct val="80000"/>
              </a:lnSpc>
            </a:pPr>
            <a:r>
              <a:rPr lang="ru-RU" sz="1400" b="1" dirty="0" smtClean="0"/>
              <a:t>плоды</a:t>
            </a:r>
          </a:p>
          <a:p>
            <a:pPr>
              <a:lnSpc>
                <a:spcPct val="80000"/>
              </a:lnSpc>
              <a:buFont typeface="Wingdings" panose="05000000000000000000" pitchFamily="2" charset="2"/>
              <a:buNone/>
            </a:pPr>
            <a:r>
              <a:rPr lang="ru-RU" dirty="0" smtClean="0"/>
              <a:t>Важно! Не всякое право или отношение, охватывающее главную вещь, распространяется и на побочную, а только тогда, когда на это явно выражено желание сторон (например, при продаже лошади не обязательно будет продано седло).</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5106"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75779" name="Rectangle 3"/>
          <p:cNvSpPr>
            <a:spLocks noGrp="1" noChangeArrowheads="1"/>
          </p:cNvSpPr>
          <p:nvPr>
            <p:ph idx="1"/>
          </p:nvPr>
        </p:nvSpPr>
        <p:spPr>
          <a:xfrm>
            <a:off x="2901951" y="260648"/>
            <a:ext cx="5486400" cy="6192688"/>
          </a:xfrm>
        </p:spPr>
        <p:txBody>
          <a:bodyPr>
            <a:normAutofit/>
          </a:bodyPr>
          <a:lstStyle/>
          <a:p>
            <a:pPr>
              <a:lnSpc>
                <a:spcPct val="90000"/>
              </a:lnSpc>
              <a:buFont typeface="Wingdings" panose="05000000000000000000" pitchFamily="2" charset="2"/>
              <a:buNone/>
            </a:pPr>
            <a:endParaRPr lang="ru-RU" dirty="0" smtClean="0"/>
          </a:p>
          <a:p>
            <a:pPr>
              <a:lnSpc>
                <a:spcPct val="90000"/>
              </a:lnSpc>
              <a:buFont typeface="Wingdings" panose="05000000000000000000" pitchFamily="2" charset="2"/>
              <a:buNone/>
            </a:pPr>
            <a:r>
              <a:rPr lang="ru-RU" sz="2400" b="1" dirty="0" smtClean="0"/>
              <a:t>Статья 135 ГК Республики Беларусь. </a:t>
            </a:r>
          </a:p>
          <a:p>
            <a:pPr>
              <a:lnSpc>
                <a:spcPct val="90000"/>
              </a:lnSpc>
              <a:buFont typeface="Wingdings" panose="05000000000000000000" pitchFamily="2" charset="2"/>
              <a:buNone/>
            </a:pPr>
            <a:endParaRPr lang="ru-RU" sz="2400" dirty="0" smtClean="0"/>
          </a:p>
          <a:p>
            <a:pPr>
              <a:lnSpc>
                <a:spcPct val="90000"/>
              </a:lnSpc>
              <a:buFont typeface="Wingdings" panose="05000000000000000000" pitchFamily="2" charset="2"/>
              <a:buNone/>
            </a:pPr>
            <a:r>
              <a:rPr lang="ru-RU" sz="2400" dirty="0" smtClean="0"/>
              <a:t>Главная вещь и принадлежность</a:t>
            </a:r>
          </a:p>
          <a:p>
            <a:pPr>
              <a:lnSpc>
                <a:spcPct val="90000"/>
              </a:lnSpc>
              <a:buFont typeface="Wingdings" panose="05000000000000000000" pitchFamily="2" charset="2"/>
              <a:buNone/>
            </a:pPr>
            <a:r>
              <a:rPr lang="ru-RU" sz="2400" dirty="0" smtClean="0"/>
              <a:t>Вещь, предназначенная для обслуживания другой (главной) вещи и связанная с ней общим назначением (принадлежностью), следует судьбе главной вещи, если договором не предусмотрено иное.</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1010" name="AutoShape 2"/>
          <p:cNvSpPr>
            <a:spLocks noGrp="1" noChangeArrowheads="1"/>
          </p:cNvSpPr>
          <p:nvPr>
            <p:ph type="title"/>
          </p:nvPr>
        </p:nvSpPr>
        <p:spPr>
          <a:xfrm>
            <a:off x="0" y="1123838"/>
            <a:ext cx="2699791" cy="4601183"/>
          </a:xfrm>
        </p:spPr>
        <p:txBody>
          <a:bodyPr/>
          <a:lstStyle/>
          <a:p>
            <a:pPr fontAlgn="auto">
              <a:spcAft>
                <a:spcPts val="0"/>
              </a:spcAft>
              <a:defRPr/>
            </a:pPr>
            <a:r>
              <a:rPr lang="ru-RU" dirty="0" smtClean="0"/>
              <a:t>Плодоносящие вещи. Плоды.</a:t>
            </a:r>
          </a:p>
        </p:txBody>
      </p:sp>
      <p:sp>
        <p:nvSpPr>
          <p:cNvPr id="171011" name="Rectangle 3"/>
          <p:cNvSpPr>
            <a:spLocks noGrp="1" noChangeArrowheads="1"/>
          </p:cNvSpPr>
          <p:nvPr>
            <p:ph idx="1"/>
          </p:nvPr>
        </p:nvSpPr>
        <p:spPr/>
        <p:txBody>
          <a:bodyPr rtlCol="0">
            <a:normAutofit/>
          </a:bodyPr>
          <a:lstStyle/>
          <a:p>
            <a:pPr fontAlgn="auto">
              <a:lnSpc>
                <a:spcPct val="80000"/>
              </a:lnSpc>
              <a:spcAft>
                <a:spcPts val="0"/>
              </a:spcAft>
              <a:buFont typeface="Wingdings" pitchFamily="2" charset="2"/>
              <a:buChar char="Ш"/>
              <a:defRPr/>
            </a:pPr>
            <a:r>
              <a:rPr lang="ru-RU" sz="1800" b="1" dirty="0" smtClean="0">
                <a:solidFill>
                  <a:srgbClr val="C00000"/>
                </a:solidFill>
              </a:rPr>
              <a:t>Плодоносящие вещи – </a:t>
            </a:r>
          </a:p>
          <a:p>
            <a:pPr fontAlgn="auto">
              <a:lnSpc>
                <a:spcPct val="80000"/>
              </a:lnSpc>
              <a:spcAft>
                <a:spcPts val="0"/>
              </a:spcAft>
              <a:buFont typeface="Wingdings" pitchFamily="2" charset="2"/>
              <a:buNone/>
              <a:defRPr/>
            </a:pPr>
            <a:r>
              <a:rPr lang="ru-RU" sz="1800" dirty="0" smtClean="0"/>
              <a:t>вещи, которые полезны человеку не сами по себе (или не только сами по себе), но в силу способности приносить плоды.</a:t>
            </a:r>
          </a:p>
          <a:p>
            <a:pPr fontAlgn="auto">
              <a:lnSpc>
                <a:spcPct val="80000"/>
              </a:lnSpc>
              <a:spcAft>
                <a:spcPts val="0"/>
              </a:spcAft>
              <a:buFont typeface="Wingdings" pitchFamily="2" charset="2"/>
              <a:buChar char="Ш"/>
              <a:defRPr/>
            </a:pPr>
            <a:endParaRPr lang="ru-RU" sz="1800" dirty="0" smtClean="0"/>
          </a:p>
          <a:p>
            <a:pPr fontAlgn="auto">
              <a:lnSpc>
                <a:spcPct val="80000"/>
              </a:lnSpc>
              <a:spcAft>
                <a:spcPts val="0"/>
              </a:spcAft>
              <a:buFont typeface="Wingdings" pitchFamily="2" charset="2"/>
              <a:buChar char="Ш"/>
              <a:defRPr/>
            </a:pPr>
            <a:r>
              <a:rPr lang="ru-RU" sz="1800" b="1" dirty="0" smtClean="0">
                <a:solidFill>
                  <a:srgbClr val="C00000"/>
                </a:solidFill>
              </a:rPr>
              <a:t>Плоды («естественные»)</a:t>
            </a:r>
            <a:r>
              <a:rPr lang="ru-RU" sz="1800" dirty="0" smtClean="0"/>
              <a:t>– </a:t>
            </a:r>
          </a:p>
          <a:p>
            <a:pPr fontAlgn="auto">
              <a:lnSpc>
                <a:spcPct val="80000"/>
              </a:lnSpc>
              <a:spcAft>
                <a:spcPts val="0"/>
              </a:spcAft>
              <a:buFont typeface="Wingdings" pitchFamily="2" charset="2"/>
              <a:buNone/>
              <a:defRPr/>
            </a:pPr>
            <a:r>
              <a:rPr lang="ru-RU" sz="1800" dirty="0" smtClean="0"/>
              <a:t>часть, которая отделяется от «вещи-матери» и оказывается доходом от нее.</a:t>
            </a:r>
          </a:p>
          <a:p>
            <a:pPr fontAlgn="auto">
              <a:lnSpc>
                <a:spcPct val="80000"/>
              </a:lnSpc>
              <a:spcAft>
                <a:spcPts val="0"/>
              </a:spcAft>
              <a:buFont typeface="Wingdings" pitchFamily="2" charset="2"/>
              <a:buNone/>
              <a:defRPr/>
            </a:pPr>
            <a:r>
              <a:rPr lang="ru-RU" sz="1800" dirty="0" smtClean="0"/>
              <a:t>Римляне считали плодами не только продукты сельского хозяйства, но и иную продукцию растительного мира (например, фиги, миндалины, листья и цветы), а также некоторые продукты животного мира (шерсть, молоко, шелк, жемчуг, приплод). </a:t>
            </a:r>
          </a:p>
          <a:p>
            <a:pPr fontAlgn="auto">
              <a:lnSpc>
                <a:spcPct val="80000"/>
              </a:lnSpc>
              <a:spcAft>
                <a:spcPts val="0"/>
              </a:spcAft>
              <a:buFont typeface="Wingdings" pitchFamily="2" charset="2"/>
              <a:buNone/>
              <a:defRPr/>
            </a:pPr>
            <a:r>
              <a:rPr lang="ru-RU" sz="1800" dirty="0" smtClean="0"/>
              <a:t>В доклассической юриспруденции были сомнения относительно того, можно ли считать плодами детей, рожденных рабыней. Возобладало отрицательное мнение.</a:t>
            </a:r>
          </a:p>
          <a:p>
            <a:pPr fontAlgn="auto">
              <a:lnSpc>
                <a:spcPct val="80000"/>
              </a:lnSpc>
              <a:spcAft>
                <a:spcPts val="0"/>
              </a:spcAft>
              <a:buFont typeface="Wingdings" pitchFamily="2" charset="2"/>
              <a:buNone/>
              <a:defRPr/>
            </a:pPr>
            <a:endParaRPr lang="ru-RU" sz="1800" dirty="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7154" name="AutoShape 2"/>
          <p:cNvSpPr>
            <a:spLocks noGrp="1" noChangeArrowheads="1"/>
          </p:cNvSpPr>
          <p:nvPr>
            <p:ph type="title"/>
          </p:nvPr>
        </p:nvSpPr>
        <p:spPr/>
        <p:txBody>
          <a:bodyPr/>
          <a:lstStyle/>
          <a:p>
            <a:pPr fontAlgn="auto">
              <a:spcAft>
                <a:spcPts val="0"/>
              </a:spcAft>
              <a:defRPr/>
            </a:pPr>
            <a:r>
              <a:rPr lang="ru-RU" smtClean="0"/>
              <a:t>Плоды</a:t>
            </a:r>
          </a:p>
        </p:txBody>
      </p:sp>
      <p:sp>
        <p:nvSpPr>
          <p:cNvPr id="77827" name="Rectangle 3"/>
          <p:cNvSpPr>
            <a:spLocks noGrp="1" noChangeArrowheads="1"/>
          </p:cNvSpPr>
          <p:nvPr>
            <p:ph idx="1"/>
          </p:nvPr>
        </p:nvSpPr>
        <p:spPr/>
        <p:txBody>
          <a:bodyPr>
            <a:normAutofit/>
          </a:bodyPr>
          <a:lstStyle/>
          <a:p>
            <a:pPr>
              <a:lnSpc>
                <a:spcPct val="80000"/>
              </a:lnSpc>
              <a:buFont typeface="Wingdings" panose="05000000000000000000" pitchFamily="2" charset="2"/>
              <a:buNone/>
            </a:pPr>
            <a:endParaRPr lang="ru-RU" sz="1800" smtClean="0"/>
          </a:p>
          <a:p>
            <a:pPr>
              <a:lnSpc>
                <a:spcPct val="80000"/>
              </a:lnSpc>
              <a:buFont typeface="Wingdings" panose="05000000000000000000" pitchFamily="2" charset="2"/>
              <a:buNone/>
            </a:pPr>
            <a:r>
              <a:rPr lang="ru-RU" sz="1800" smtClean="0"/>
              <a:t>Плоды можно рассматривать в два периода их существования:</a:t>
            </a:r>
          </a:p>
          <a:p>
            <a:pPr>
              <a:lnSpc>
                <a:spcPct val="80000"/>
              </a:lnSpc>
              <a:buFont typeface="Wingdings" panose="05000000000000000000" pitchFamily="2" charset="2"/>
              <a:buChar char="§"/>
            </a:pPr>
            <a:r>
              <a:rPr lang="ru-RU" sz="1800" smtClean="0"/>
              <a:t>когда они еще «висят»</a:t>
            </a:r>
            <a:r>
              <a:rPr lang="ru-RU" sz="1800" i="1" smtClean="0"/>
              <a:t> </a:t>
            </a:r>
            <a:r>
              <a:rPr lang="ru-RU" sz="1800" smtClean="0"/>
              <a:t>и потому в специальном смысле слова плодами еще не являются, но образуют часть вещи-матери;</a:t>
            </a:r>
          </a:p>
          <a:p>
            <a:pPr>
              <a:lnSpc>
                <a:spcPct val="80000"/>
              </a:lnSpc>
              <a:buFont typeface="Wingdings" panose="05000000000000000000" pitchFamily="2" charset="2"/>
              <a:buChar char="§"/>
            </a:pPr>
            <a:r>
              <a:rPr lang="ru-RU" sz="1800" smtClean="0"/>
              <a:t>когда они отделены и приобретают самостоятельное существование. </a:t>
            </a:r>
          </a:p>
          <a:p>
            <a:pPr>
              <a:lnSpc>
                <a:spcPct val="80000"/>
              </a:lnSpc>
              <a:buFont typeface="Wingdings" panose="05000000000000000000" pitchFamily="2" charset="2"/>
              <a:buNone/>
            </a:pPr>
            <a:endParaRPr lang="ru-RU" sz="1800" smtClean="0"/>
          </a:p>
          <a:p>
            <a:pPr>
              <a:lnSpc>
                <a:spcPct val="80000"/>
              </a:lnSpc>
              <a:buFont typeface="Wingdings" panose="05000000000000000000" pitchFamily="2" charset="2"/>
              <a:buNone/>
            </a:pPr>
            <a:endParaRPr lang="ru-RU" sz="1200" smtClean="0"/>
          </a:p>
          <a:p>
            <a:pPr>
              <a:lnSpc>
                <a:spcPct val="80000"/>
              </a:lnSpc>
              <a:buFont typeface="Wingdings" panose="05000000000000000000" pitchFamily="2" charset="2"/>
              <a:buNone/>
            </a:pPr>
            <a:r>
              <a:rPr lang="ru-RU" sz="1800" smtClean="0"/>
              <a:t>Факт принадлежности или непринадлежности вещи к плодам имеет важное значение, особенно во всех тех случаях, когда необходимо определить доход веши, доставляющей плоды, или установить принадлежность плодов вещи определенному субъекту (собственник, узуфруктуарий и т. д.).</a:t>
            </a:r>
          </a:p>
          <a:p>
            <a:pPr>
              <a:lnSpc>
                <a:spcPct val="80000"/>
              </a:lnSpc>
              <a:buFont typeface="Wingdings" panose="05000000000000000000" pitchFamily="2" charset="2"/>
              <a:buNone/>
            </a:pPr>
            <a:endParaRPr lang="ru-RU" sz="1800" smtClean="0"/>
          </a:p>
          <a:p>
            <a:pPr>
              <a:lnSpc>
                <a:spcPct val="80000"/>
              </a:lnSpc>
              <a:buFont typeface="Wingdings" panose="05000000000000000000" pitchFamily="2" charset="2"/>
              <a:buNone/>
            </a:pPr>
            <a:endParaRPr lang="ru-RU" sz="1800"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8178" name="AutoShape 2"/>
          <p:cNvSpPr>
            <a:spLocks noGrp="1" noChangeArrowheads="1"/>
          </p:cNvSpPr>
          <p:nvPr>
            <p:ph type="title"/>
          </p:nvPr>
        </p:nvSpPr>
        <p:spPr/>
        <p:txBody>
          <a:bodyPr/>
          <a:lstStyle/>
          <a:p>
            <a:pPr fontAlgn="auto">
              <a:spcAft>
                <a:spcPts val="0"/>
              </a:spcAft>
              <a:defRPr/>
            </a:pPr>
            <a:r>
              <a:rPr lang="ru-RU" smtClean="0"/>
              <a:t>Плоды</a:t>
            </a:r>
          </a:p>
        </p:txBody>
      </p:sp>
      <p:sp>
        <p:nvSpPr>
          <p:cNvPr id="78851" name="Rectangle 3"/>
          <p:cNvSpPr>
            <a:spLocks noGrp="1" noChangeArrowheads="1"/>
          </p:cNvSpPr>
          <p:nvPr>
            <p:ph idx="1"/>
          </p:nvPr>
        </p:nvSpPr>
        <p:spPr/>
        <p:txBody>
          <a:bodyPr/>
          <a:lstStyle/>
          <a:p>
            <a:pPr>
              <a:buFont typeface="Wingdings" panose="05000000000000000000" pitchFamily="2" charset="2"/>
              <a:buNone/>
            </a:pPr>
            <a:endParaRPr lang="ru-RU" sz="1800" smtClean="0"/>
          </a:p>
          <a:p>
            <a:pPr>
              <a:buFont typeface="Wingdings" panose="05000000000000000000" pitchFamily="2" charset="2"/>
              <a:buNone/>
            </a:pPr>
            <a:r>
              <a:rPr lang="ru-RU" sz="1800" smtClean="0"/>
              <a:t>Помимо плодов, уже фактически полученных (</a:t>
            </a:r>
            <a:r>
              <a:rPr lang="ru-RU" sz="1800" i="1" smtClean="0"/>
              <a:t>percepti), </a:t>
            </a:r>
            <a:r>
              <a:rPr lang="ru-RU" sz="1800" smtClean="0"/>
              <a:t>рассматриваются также плоды, которые предстоит получить (</a:t>
            </a:r>
            <a:r>
              <a:rPr lang="ru-RU" sz="1800" i="1" smtClean="0"/>
              <a:t>percipiendi</a:t>
            </a:r>
            <a:r>
              <a:rPr lang="ru-RU" sz="1800" smtClean="0"/>
              <a:t>), т. е. те, которые будут принесены вещью, или те, которые можно из нее извлечь. </a:t>
            </a:r>
          </a:p>
          <a:p>
            <a:pPr>
              <a:buFont typeface="Wingdings" panose="05000000000000000000" pitchFamily="2" charset="2"/>
              <a:buNone/>
            </a:pPr>
            <a:r>
              <a:rPr lang="ru-RU" sz="1800" smtClean="0"/>
              <a:t>Такое представление имеет значение в связи с возможным наступлением ответственности того, кто пренебрег получением из вещи всех плодов, которые мог или должен был из нее извлечь. </a:t>
            </a:r>
          </a:p>
          <a:p>
            <a:pPr>
              <a:buFont typeface="Wingdings" panose="05000000000000000000" pitchFamily="2" charset="2"/>
              <a:buNone/>
            </a:pPr>
            <a:endParaRPr lang="ru-RU" sz="1800" smtClean="0"/>
          </a:p>
          <a:p>
            <a:pPr>
              <a:buFont typeface="Wingdings" panose="05000000000000000000" pitchFamily="2" charset="2"/>
              <a:buNone/>
            </a:pPr>
            <a:endParaRPr lang="ru-RU" sz="3200" smtClean="0"/>
          </a:p>
          <a:p>
            <a:endParaRPr lang="ru-RU" smtClean="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9202" name="AutoShape 2"/>
          <p:cNvSpPr>
            <a:spLocks noGrp="1" noChangeArrowheads="1"/>
          </p:cNvSpPr>
          <p:nvPr>
            <p:ph type="title"/>
          </p:nvPr>
        </p:nvSpPr>
        <p:spPr/>
        <p:txBody>
          <a:bodyPr/>
          <a:lstStyle/>
          <a:p>
            <a:pPr fontAlgn="auto">
              <a:spcAft>
                <a:spcPts val="0"/>
              </a:spcAft>
              <a:defRPr/>
            </a:pPr>
            <a:r>
              <a:rPr lang="ru-RU" smtClean="0"/>
              <a:t>Плоды</a:t>
            </a:r>
          </a:p>
        </p:txBody>
      </p:sp>
      <p:sp>
        <p:nvSpPr>
          <p:cNvPr id="79875" name="Rectangle 3"/>
          <p:cNvSpPr>
            <a:spLocks noGrp="1" noChangeArrowheads="1"/>
          </p:cNvSpPr>
          <p:nvPr>
            <p:ph idx="1"/>
          </p:nvPr>
        </p:nvSpPr>
        <p:spPr/>
        <p:txBody>
          <a:bodyPr/>
          <a:lstStyle/>
          <a:p>
            <a:pPr>
              <a:buFont typeface="Wingdings" panose="05000000000000000000" pitchFamily="2" charset="2"/>
              <a:buChar char="§"/>
            </a:pPr>
            <a:endParaRPr lang="ru-RU" sz="1800" smtClean="0"/>
          </a:p>
          <a:p>
            <a:pPr>
              <a:buFont typeface="Wingdings" panose="05000000000000000000" pitchFamily="2" charset="2"/>
              <a:buChar char="§"/>
            </a:pPr>
            <a:r>
              <a:rPr lang="ru-RU" sz="1800" smtClean="0"/>
              <a:t>плоды потребленные (</a:t>
            </a:r>
            <a:r>
              <a:rPr lang="ru-RU" sz="1800" i="1" smtClean="0"/>
              <a:t>consumpti)</a:t>
            </a:r>
          </a:p>
          <a:p>
            <a:pPr>
              <a:buFont typeface="Wingdings" panose="05000000000000000000" pitchFamily="2" charset="2"/>
              <a:buChar char="§"/>
            </a:pPr>
            <a:r>
              <a:rPr lang="ru-RU" sz="1800" smtClean="0"/>
              <a:t>плоды существующие (</a:t>
            </a:r>
            <a:r>
              <a:rPr lang="ru-RU" sz="1800" i="1" smtClean="0"/>
              <a:t>extantes). </a:t>
            </a:r>
          </a:p>
          <a:p>
            <a:pPr>
              <a:buFont typeface="Wingdings" panose="05000000000000000000" pitchFamily="2" charset="2"/>
              <a:buNone/>
            </a:pPr>
            <a:endParaRPr lang="ru-RU" sz="1800" i="1" smtClean="0"/>
          </a:p>
          <a:p>
            <a:pPr>
              <a:buFont typeface="Wingdings" panose="05000000000000000000" pitchFamily="2" charset="2"/>
              <a:buNone/>
            </a:pPr>
            <a:r>
              <a:rPr lang="ru-RU" sz="1800" i="1" smtClean="0"/>
              <a:t>Э</a:t>
            </a:r>
            <a:r>
              <a:rPr lang="ru-RU" sz="1800" smtClean="0"/>
              <a:t>то разделение проводилось в целях возможного возмещения их тем лицом, которое их потребило или еще располагает ими.</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0226" name="AutoShape 2"/>
          <p:cNvSpPr>
            <a:spLocks noGrp="1" noChangeArrowheads="1"/>
          </p:cNvSpPr>
          <p:nvPr>
            <p:ph type="title"/>
          </p:nvPr>
        </p:nvSpPr>
        <p:spPr/>
        <p:txBody>
          <a:bodyPr/>
          <a:lstStyle/>
          <a:p>
            <a:pPr fontAlgn="auto">
              <a:spcAft>
                <a:spcPts val="0"/>
              </a:spcAft>
              <a:defRPr/>
            </a:pPr>
            <a:r>
              <a:rPr lang="ru-RU" smtClean="0"/>
              <a:t>«Цивильные плоды» </a:t>
            </a:r>
          </a:p>
        </p:txBody>
      </p:sp>
      <p:sp>
        <p:nvSpPr>
          <p:cNvPr id="80899" name="Rectangle 3"/>
          <p:cNvSpPr>
            <a:spLocks noGrp="1" noChangeArrowheads="1"/>
          </p:cNvSpPr>
          <p:nvPr>
            <p:ph idx="1"/>
          </p:nvPr>
        </p:nvSpPr>
        <p:spPr/>
        <p:txBody>
          <a:bodyPr/>
          <a:lstStyle/>
          <a:p>
            <a:pPr>
              <a:lnSpc>
                <a:spcPct val="90000"/>
              </a:lnSpc>
              <a:buFont typeface="Wingdings" panose="05000000000000000000" pitchFamily="2" charset="2"/>
              <a:buNone/>
            </a:pPr>
            <a:endParaRPr lang="ru-RU" sz="1800" smtClean="0"/>
          </a:p>
          <a:p>
            <a:pPr>
              <a:lnSpc>
                <a:spcPct val="90000"/>
              </a:lnSpc>
              <a:buFont typeface="Wingdings" panose="05000000000000000000" pitchFamily="2" charset="2"/>
              <a:buNone/>
            </a:pPr>
            <a:r>
              <a:rPr lang="ru-RU" sz="1800" smtClean="0"/>
              <a:t>«Цивильные плоды» (</a:t>
            </a:r>
            <a:r>
              <a:rPr lang="ru-RU" sz="1800" i="1" smtClean="0"/>
              <a:t>fructus qui iure percipiuntur</a:t>
            </a:r>
            <a:r>
              <a:rPr lang="ru-RU" sz="1800" smtClean="0"/>
              <a:t> ) - </a:t>
            </a:r>
          </a:p>
          <a:p>
            <a:pPr>
              <a:lnSpc>
                <a:spcPct val="90000"/>
              </a:lnSpc>
              <a:buFont typeface="Wingdings" panose="05000000000000000000" pitchFamily="2" charset="2"/>
              <a:buNone/>
            </a:pPr>
            <a:r>
              <a:rPr lang="ru-RU" sz="1800" smtClean="0"/>
              <a:t>доход, состоящий в пользе, извлекаемой из вещи посредством юридической сделки (сдача недвижимости внаем, проценты с капитала и т. д.). </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6130" name="AutoShape 2"/>
          <p:cNvSpPr>
            <a:spLocks noGrp="1" noChangeArrowheads="1"/>
          </p:cNvSpPr>
          <p:nvPr>
            <p:ph type="title"/>
          </p:nvPr>
        </p:nvSpPr>
        <p:spPr/>
        <p:txBody>
          <a:bodyPr/>
          <a:lstStyle/>
          <a:p>
            <a:pPr fontAlgn="auto">
              <a:spcAft>
                <a:spcPts val="0"/>
              </a:spcAft>
              <a:defRPr/>
            </a:pPr>
            <a:r>
              <a:rPr lang="ru-RU" smtClean="0"/>
              <a:t>Аналогии</a:t>
            </a:r>
          </a:p>
        </p:txBody>
      </p:sp>
      <p:sp>
        <p:nvSpPr>
          <p:cNvPr id="176131" name="Rectangle 3"/>
          <p:cNvSpPr>
            <a:spLocks noGrp="1" noChangeArrowheads="1"/>
          </p:cNvSpPr>
          <p:nvPr>
            <p:ph idx="1"/>
          </p:nvPr>
        </p:nvSpPr>
        <p:spPr/>
        <p:txBody>
          <a:bodyPr rtlCol="0">
            <a:normAutofit fontScale="92500" lnSpcReduction="10000"/>
          </a:bodyPr>
          <a:lstStyle/>
          <a:p>
            <a:pPr fontAlgn="auto">
              <a:lnSpc>
                <a:spcPct val="80000"/>
              </a:lnSpc>
              <a:spcAft>
                <a:spcPts val="0"/>
              </a:spcAft>
              <a:buFont typeface="Wingdings" pitchFamily="2" charset="2"/>
              <a:buNone/>
              <a:defRPr/>
            </a:pPr>
            <a:r>
              <a:rPr lang="ru-RU" b="1" dirty="0" smtClean="0"/>
              <a:t>Статья 136 ГК Республики Беларусь. </a:t>
            </a:r>
          </a:p>
          <a:p>
            <a:pPr fontAlgn="auto">
              <a:lnSpc>
                <a:spcPct val="80000"/>
              </a:lnSpc>
              <a:spcAft>
                <a:spcPts val="0"/>
              </a:spcAft>
              <a:buFont typeface="Wingdings" pitchFamily="2" charset="2"/>
              <a:buNone/>
              <a:defRPr/>
            </a:pPr>
            <a:endParaRPr lang="ru-RU" dirty="0" smtClean="0"/>
          </a:p>
          <a:p>
            <a:pPr fontAlgn="auto">
              <a:lnSpc>
                <a:spcPct val="80000"/>
              </a:lnSpc>
              <a:spcAft>
                <a:spcPts val="0"/>
              </a:spcAft>
              <a:buFont typeface="Wingdings" pitchFamily="2" charset="2"/>
              <a:buNone/>
              <a:defRPr/>
            </a:pPr>
            <a:r>
              <a:rPr lang="ru-RU" dirty="0" smtClean="0"/>
              <a:t>Плоды, продукция и доходы</a:t>
            </a:r>
          </a:p>
          <a:p>
            <a:pPr fontAlgn="auto">
              <a:lnSpc>
                <a:spcPct val="80000"/>
              </a:lnSpc>
              <a:spcAft>
                <a:spcPts val="0"/>
              </a:spcAft>
              <a:buFont typeface="Wingdings" pitchFamily="2" charset="2"/>
              <a:buNone/>
              <a:defRPr/>
            </a:pPr>
            <a:r>
              <a:rPr lang="ru-RU" dirty="0" smtClean="0"/>
              <a:t>Поступления, полученные в результате использования имущества (плоды, продукция, доходы), принадлежат лицу, использующему это имущество на законном основании, если иное не предусмотрено законодательством или договором об использовании этого имущества.</a:t>
            </a:r>
          </a:p>
          <a:p>
            <a:pPr fontAlgn="auto">
              <a:lnSpc>
                <a:spcPct val="80000"/>
              </a:lnSpc>
              <a:spcAft>
                <a:spcPts val="0"/>
              </a:spcAft>
              <a:buFont typeface="Wingdings" pitchFamily="2" charset="2"/>
              <a:buNone/>
              <a:defRPr/>
            </a:pPr>
            <a:endParaRPr lang="ru-RU" dirty="0" smtClean="0"/>
          </a:p>
          <a:p>
            <a:pPr fontAlgn="auto">
              <a:lnSpc>
                <a:spcPct val="80000"/>
              </a:lnSpc>
              <a:spcAft>
                <a:spcPts val="0"/>
              </a:spcAft>
              <a:buFont typeface="Wingdings" pitchFamily="2" charset="2"/>
              <a:buNone/>
              <a:defRPr/>
            </a:pPr>
            <a:r>
              <a:rPr lang="ru-RU" sz="1400" i="1" dirty="0" smtClean="0"/>
              <a:t>Комментарий:</a:t>
            </a:r>
          </a:p>
          <a:p>
            <a:pPr fontAlgn="auto">
              <a:lnSpc>
                <a:spcPct val="80000"/>
              </a:lnSpc>
              <a:spcAft>
                <a:spcPts val="0"/>
              </a:spcAft>
              <a:buFont typeface="Wingdings" pitchFamily="2" charset="2"/>
              <a:buNone/>
              <a:defRPr/>
            </a:pPr>
            <a:r>
              <a:rPr lang="ru-RU" sz="1400" i="1" dirty="0" smtClean="0"/>
              <a:t>Предметы материального мира, представляющие собой прирост имущества.</a:t>
            </a:r>
          </a:p>
          <a:p>
            <a:pPr fontAlgn="auto">
              <a:lnSpc>
                <a:spcPct val="80000"/>
              </a:lnSpc>
              <a:spcAft>
                <a:spcPts val="0"/>
              </a:spcAft>
              <a:buFont typeface="Wingdings" pitchFamily="2" charset="2"/>
              <a:buNone/>
              <a:defRPr/>
            </a:pPr>
            <a:r>
              <a:rPr lang="ru-RU" sz="1400" i="1" dirty="0" smtClean="0"/>
              <a:t>Плоды – результат естественного, природного развития вещей; могут появляться как при использовании одушевленных вещей (например, приплод животных), так и неодушевленных (например, урожай яблок).</a:t>
            </a:r>
          </a:p>
          <a:p>
            <a:pPr fontAlgn="auto">
              <a:lnSpc>
                <a:spcPct val="80000"/>
              </a:lnSpc>
              <a:spcAft>
                <a:spcPts val="0"/>
              </a:spcAft>
              <a:buFont typeface="Wingdings" pitchFamily="2" charset="2"/>
              <a:buNone/>
              <a:defRPr/>
            </a:pPr>
            <a:r>
              <a:rPr lang="ru-RU" sz="1400" i="1" dirty="0" smtClean="0"/>
              <a:t>Продукция – итог производственного использования вещей (например, произведенные предприятием товары).</a:t>
            </a:r>
          </a:p>
          <a:p>
            <a:pPr fontAlgn="auto">
              <a:lnSpc>
                <a:spcPct val="80000"/>
              </a:lnSpc>
              <a:spcAft>
                <a:spcPts val="0"/>
              </a:spcAft>
              <a:buFont typeface="Wingdings" pitchFamily="2" charset="2"/>
              <a:buNone/>
              <a:defRPr/>
            </a:pPr>
            <a:r>
              <a:rPr lang="ru-RU" sz="1400" i="1" dirty="0" smtClean="0"/>
              <a:t>Доходы – полученные в результате участия вещи в гражданском обороте денежные или иные поступления (например, проценты по вкладу, арендная плата).</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4294967295"/>
            <p:extLst>
              <p:ext uri="{D42A27DB-BD31-4B8C-83A1-F6EECF244321}">
                <p14:modId xmlns:p14="http://schemas.microsoft.com/office/powerpoint/2010/main" val="521960673"/>
              </p:ext>
            </p:extLst>
          </p:nvPr>
        </p:nvGraphicFramePr>
        <p:xfrm>
          <a:off x="1403648" y="404664"/>
          <a:ext cx="3456384" cy="34563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Объект 3"/>
          <p:cNvGraphicFramePr>
            <a:graphicFrameLocks/>
          </p:cNvGraphicFramePr>
          <p:nvPr>
            <p:extLst>
              <p:ext uri="{D42A27DB-BD31-4B8C-83A1-F6EECF244321}">
                <p14:modId xmlns:p14="http://schemas.microsoft.com/office/powerpoint/2010/main" val="3912317579"/>
              </p:ext>
            </p:extLst>
          </p:nvPr>
        </p:nvGraphicFramePr>
        <p:xfrm>
          <a:off x="971600" y="4293096"/>
          <a:ext cx="6984776" cy="223224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2" name="Рисунок 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5004048" y="332656"/>
            <a:ext cx="2370956" cy="3629014"/>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graphicEl>
                                              <a:dgm id="{9C173406-C338-4144-9D49-89FF21A8FF26}"/>
                                            </p:graphicEl>
                                          </p:spTgt>
                                        </p:tgtEl>
                                        <p:attrNameLst>
                                          <p:attrName>style.visibility</p:attrName>
                                        </p:attrNameLst>
                                      </p:cBhvr>
                                      <p:to>
                                        <p:strVal val="visible"/>
                                      </p:to>
                                    </p:set>
                                    <p:anim calcmode="lin" valueType="num">
                                      <p:cBhvr>
                                        <p:cTn id="14" dur="1000" fill="hold"/>
                                        <p:tgtEl>
                                          <p:spTgt spid="3">
                                            <p:graphicEl>
                                              <a:dgm id="{9C173406-C338-4144-9D49-89FF21A8FF26}"/>
                                            </p:graphicEl>
                                          </p:spTgt>
                                        </p:tgtEl>
                                        <p:attrNameLst>
                                          <p:attrName>ppt_w</p:attrName>
                                        </p:attrNameLst>
                                      </p:cBhvr>
                                      <p:tavLst>
                                        <p:tav tm="0">
                                          <p:val>
                                            <p:fltVal val="0"/>
                                          </p:val>
                                        </p:tav>
                                        <p:tav tm="100000">
                                          <p:val>
                                            <p:strVal val="#ppt_w"/>
                                          </p:val>
                                        </p:tav>
                                      </p:tavLst>
                                    </p:anim>
                                    <p:anim calcmode="lin" valueType="num">
                                      <p:cBhvr>
                                        <p:cTn id="15" dur="1000" fill="hold"/>
                                        <p:tgtEl>
                                          <p:spTgt spid="3">
                                            <p:graphicEl>
                                              <a:dgm id="{9C173406-C338-4144-9D49-89FF21A8FF26}"/>
                                            </p:graphicEl>
                                          </p:spTgt>
                                        </p:tgtEl>
                                        <p:attrNameLst>
                                          <p:attrName>ppt_h</p:attrName>
                                        </p:attrNameLst>
                                      </p:cBhvr>
                                      <p:tavLst>
                                        <p:tav tm="0">
                                          <p:val>
                                            <p:fltVal val="0"/>
                                          </p:val>
                                        </p:tav>
                                        <p:tav tm="100000">
                                          <p:val>
                                            <p:strVal val="#ppt_h"/>
                                          </p:val>
                                        </p:tav>
                                      </p:tavLst>
                                    </p:anim>
                                    <p:anim calcmode="lin" valueType="num">
                                      <p:cBhvr>
                                        <p:cTn id="16" dur="1000" fill="hold"/>
                                        <p:tgtEl>
                                          <p:spTgt spid="3">
                                            <p:graphicEl>
                                              <a:dgm id="{9C173406-C338-4144-9D49-89FF21A8FF26}"/>
                                            </p:graphicEl>
                                          </p:spTgt>
                                        </p:tgtEl>
                                        <p:attrNameLst>
                                          <p:attrName>style.rotation</p:attrName>
                                        </p:attrNameLst>
                                      </p:cBhvr>
                                      <p:tavLst>
                                        <p:tav tm="0">
                                          <p:val>
                                            <p:fltVal val="90"/>
                                          </p:val>
                                        </p:tav>
                                        <p:tav tm="100000">
                                          <p:val>
                                            <p:fltVal val="0"/>
                                          </p:val>
                                        </p:tav>
                                      </p:tavLst>
                                    </p:anim>
                                    <p:animEffect transition="in" filter="fade">
                                      <p:cBhvr>
                                        <p:cTn id="17" dur="1000"/>
                                        <p:tgtEl>
                                          <p:spTgt spid="3">
                                            <p:graphicEl>
                                              <a:dgm id="{9C173406-C338-4144-9D49-89FF21A8FF26}"/>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graphicEl>
                                              <a:dgm id="{22C8D620-CCA7-499B-B3CB-0611B7CD4AE0}"/>
                                            </p:graphicEl>
                                          </p:spTgt>
                                        </p:tgtEl>
                                        <p:attrNameLst>
                                          <p:attrName>style.visibility</p:attrName>
                                        </p:attrNameLst>
                                      </p:cBhvr>
                                      <p:to>
                                        <p:strVal val="visible"/>
                                      </p:to>
                                    </p:set>
                                    <p:anim calcmode="lin" valueType="num">
                                      <p:cBhvr>
                                        <p:cTn id="22" dur="1000" fill="hold"/>
                                        <p:tgtEl>
                                          <p:spTgt spid="3">
                                            <p:graphicEl>
                                              <a:dgm id="{22C8D620-CCA7-499B-B3CB-0611B7CD4AE0}"/>
                                            </p:graphicEl>
                                          </p:spTgt>
                                        </p:tgtEl>
                                        <p:attrNameLst>
                                          <p:attrName>ppt_w</p:attrName>
                                        </p:attrNameLst>
                                      </p:cBhvr>
                                      <p:tavLst>
                                        <p:tav tm="0">
                                          <p:val>
                                            <p:fltVal val="0"/>
                                          </p:val>
                                        </p:tav>
                                        <p:tav tm="100000">
                                          <p:val>
                                            <p:strVal val="#ppt_w"/>
                                          </p:val>
                                        </p:tav>
                                      </p:tavLst>
                                    </p:anim>
                                    <p:anim calcmode="lin" valueType="num">
                                      <p:cBhvr>
                                        <p:cTn id="23" dur="1000" fill="hold"/>
                                        <p:tgtEl>
                                          <p:spTgt spid="3">
                                            <p:graphicEl>
                                              <a:dgm id="{22C8D620-CCA7-499B-B3CB-0611B7CD4AE0}"/>
                                            </p:graphicEl>
                                          </p:spTgt>
                                        </p:tgtEl>
                                        <p:attrNameLst>
                                          <p:attrName>ppt_h</p:attrName>
                                        </p:attrNameLst>
                                      </p:cBhvr>
                                      <p:tavLst>
                                        <p:tav tm="0">
                                          <p:val>
                                            <p:fltVal val="0"/>
                                          </p:val>
                                        </p:tav>
                                        <p:tav tm="100000">
                                          <p:val>
                                            <p:strVal val="#ppt_h"/>
                                          </p:val>
                                        </p:tav>
                                      </p:tavLst>
                                    </p:anim>
                                    <p:anim calcmode="lin" valueType="num">
                                      <p:cBhvr>
                                        <p:cTn id="24" dur="1000" fill="hold"/>
                                        <p:tgtEl>
                                          <p:spTgt spid="3">
                                            <p:graphicEl>
                                              <a:dgm id="{22C8D620-CCA7-499B-B3CB-0611B7CD4AE0}"/>
                                            </p:graphicEl>
                                          </p:spTgt>
                                        </p:tgtEl>
                                        <p:attrNameLst>
                                          <p:attrName>style.rotation</p:attrName>
                                        </p:attrNameLst>
                                      </p:cBhvr>
                                      <p:tavLst>
                                        <p:tav tm="0">
                                          <p:val>
                                            <p:fltVal val="90"/>
                                          </p:val>
                                        </p:tav>
                                        <p:tav tm="100000">
                                          <p:val>
                                            <p:fltVal val="0"/>
                                          </p:val>
                                        </p:tav>
                                      </p:tavLst>
                                    </p:anim>
                                    <p:animEffect transition="in" filter="fade">
                                      <p:cBhvr>
                                        <p:cTn id="25" dur="1000"/>
                                        <p:tgtEl>
                                          <p:spTgt spid="3">
                                            <p:graphicEl>
                                              <a:dgm id="{22C8D620-CCA7-499B-B3CB-0611B7CD4AE0}"/>
                                            </p:graphicEl>
                                          </p:spTgt>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
                                            <p:graphicEl>
                                              <a:dgm id="{73DBB531-8376-47D0-B6AB-19212031AE61}"/>
                                            </p:graphicEl>
                                          </p:spTgt>
                                        </p:tgtEl>
                                        <p:attrNameLst>
                                          <p:attrName>style.visibility</p:attrName>
                                        </p:attrNameLst>
                                      </p:cBhvr>
                                      <p:to>
                                        <p:strVal val="visible"/>
                                      </p:to>
                                    </p:set>
                                    <p:anim calcmode="lin" valueType="num">
                                      <p:cBhvr>
                                        <p:cTn id="28" dur="1000" fill="hold"/>
                                        <p:tgtEl>
                                          <p:spTgt spid="3">
                                            <p:graphicEl>
                                              <a:dgm id="{73DBB531-8376-47D0-B6AB-19212031AE61}"/>
                                            </p:graphicEl>
                                          </p:spTgt>
                                        </p:tgtEl>
                                        <p:attrNameLst>
                                          <p:attrName>ppt_w</p:attrName>
                                        </p:attrNameLst>
                                      </p:cBhvr>
                                      <p:tavLst>
                                        <p:tav tm="0">
                                          <p:val>
                                            <p:fltVal val="0"/>
                                          </p:val>
                                        </p:tav>
                                        <p:tav tm="100000">
                                          <p:val>
                                            <p:strVal val="#ppt_w"/>
                                          </p:val>
                                        </p:tav>
                                      </p:tavLst>
                                    </p:anim>
                                    <p:anim calcmode="lin" valueType="num">
                                      <p:cBhvr>
                                        <p:cTn id="29" dur="1000" fill="hold"/>
                                        <p:tgtEl>
                                          <p:spTgt spid="3">
                                            <p:graphicEl>
                                              <a:dgm id="{73DBB531-8376-47D0-B6AB-19212031AE61}"/>
                                            </p:graphicEl>
                                          </p:spTgt>
                                        </p:tgtEl>
                                        <p:attrNameLst>
                                          <p:attrName>ppt_h</p:attrName>
                                        </p:attrNameLst>
                                      </p:cBhvr>
                                      <p:tavLst>
                                        <p:tav tm="0">
                                          <p:val>
                                            <p:fltVal val="0"/>
                                          </p:val>
                                        </p:tav>
                                        <p:tav tm="100000">
                                          <p:val>
                                            <p:strVal val="#ppt_h"/>
                                          </p:val>
                                        </p:tav>
                                      </p:tavLst>
                                    </p:anim>
                                    <p:anim calcmode="lin" valueType="num">
                                      <p:cBhvr>
                                        <p:cTn id="30" dur="1000" fill="hold"/>
                                        <p:tgtEl>
                                          <p:spTgt spid="3">
                                            <p:graphicEl>
                                              <a:dgm id="{73DBB531-8376-47D0-B6AB-19212031AE61}"/>
                                            </p:graphicEl>
                                          </p:spTgt>
                                        </p:tgtEl>
                                        <p:attrNameLst>
                                          <p:attrName>style.rotation</p:attrName>
                                        </p:attrNameLst>
                                      </p:cBhvr>
                                      <p:tavLst>
                                        <p:tav tm="0">
                                          <p:val>
                                            <p:fltVal val="90"/>
                                          </p:val>
                                        </p:tav>
                                        <p:tav tm="100000">
                                          <p:val>
                                            <p:fltVal val="0"/>
                                          </p:val>
                                        </p:tav>
                                      </p:tavLst>
                                    </p:anim>
                                    <p:animEffect transition="in" filter="fade">
                                      <p:cBhvr>
                                        <p:cTn id="31" dur="1000"/>
                                        <p:tgtEl>
                                          <p:spTgt spid="3">
                                            <p:graphicEl>
                                              <a:dgm id="{73DBB531-8376-47D0-B6AB-19212031AE6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Graphic spid="3" grpId="0">
        <p:bldSub>
          <a:bldDgm bld="one"/>
        </p:bldSub>
      </p:bldGraphic>
    </p:bldLst>
  </p:timing>
</p:sld>
</file>

<file path=ppt/slides/slide9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22" name="AutoShape 2"/>
          <p:cNvSpPr>
            <a:spLocks noGrp="1" noChangeArrowheads="1"/>
          </p:cNvSpPr>
          <p:nvPr>
            <p:ph type="title"/>
          </p:nvPr>
        </p:nvSpPr>
        <p:spPr>
          <a:xfrm>
            <a:off x="0" y="1123838"/>
            <a:ext cx="2627783" cy="4601183"/>
          </a:xfrm>
        </p:spPr>
        <p:txBody>
          <a:bodyPr>
            <a:normAutofit/>
          </a:bodyPr>
          <a:lstStyle/>
          <a:p>
            <a:pPr fontAlgn="auto">
              <a:spcAft>
                <a:spcPts val="0"/>
              </a:spcAft>
              <a:defRPr/>
            </a:pPr>
            <a:r>
              <a:rPr lang="ru-RU" sz="2800" dirty="0" smtClean="0"/>
              <a:t>Вещи </a:t>
            </a:r>
            <a:br>
              <a:rPr lang="ru-RU" sz="2800" dirty="0" smtClean="0"/>
            </a:br>
            <a:r>
              <a:rPr lang="ru-RU" sz="2800" dirty="0" smtClean="0"/>
              <a:t>по способу возникновения обладания</a:t>
            </a:r>
          </a:p>
        </p:txBody>
      </p:sp>
      <p:sp>
        <p:nvSpPr>
          <p:cNvPr id="82947" name="Rectangle 3"/>
          <p:cNvSpPr>
            <a:spLocks noGrp="1" noChangeArrowheads="1"/>
          </p:cNvSpPr>
          <p:nvPr>
            <p:ph idx="1"/>
          </p:nvPr>
        </p:nvSpPr>
        <p:spPr>
          <a:xfrm>
            <a:off x="2901951" y="188640"/>
            <a:ext cx="5486400" cy="6480720"/>
          </a:xfrm>
        </p:spPr>
        <p:txBody>
          <a:bodyPr>
            <a:normAutofit/>
          </a:bodyPr>
          <a:lstStyle/>
          <a:p>
            <a:pPr>
              <a:buFont typeface="Wingdings" panose="05000000000000000000" pitchFamily="2" charset="2"/>
              <a:buChar char="Ш"/>
            </a:pPr>
            <a:endParaRPr lang="be-BY" dirty="0" smtClean="0"/>
          </a:p>
          <a:p>
            <a:pPr>
              <a:buFont typeface="Wingdings" panose="05000000000000000000" pitchFamily="2" charset="2"/>
              <a:buChar char="Ш"/>
            </a:pPr>
            <a:r>
              <a:rPr lang="en-US" sz="2000" b="1" dirty="0" smtClean="0">
                <a:solidFill>
                  <a:srgbClr val="C00000"/>
                </a:solidFill>
              </a:rPr>
              <a:t>res </a:t>
            </a:r>
            <a:r>
              <a:rPr lang="en-US" sz="2000" b="1" dirty="0" err="1" smtClean="0">
                <a:solidFill>
                  <a:srgbClr val="C00000"/>
                </a:solidFill>
              </a:rPr>
              <a:t>mancipi</a:t>
            </a:r>
            <a:r>
              <a:rPr lang="en-US" sz="2000" dirty="0" smtClean="0"/>
              <a:t> (</a:t>
            </a:r>
            <a:r>
              <a:rPr lang="ru-RU" sz="2000" dirty="0" err="1" smtClean="0"/>
              <a:t>манципируемые</a:t>
            </a:r>
            <a:r>
              <a:rPr lang="ru-RU" sz="2000" dirty="0" smtClean="0"/>
              <a:t> вещи) – </a:t>
            </a:r>
          </a:p>
          <a:p>
            <a:pPr>
              <a:buFont typeface="Wingdings" panose="05000000000000000000" pitchFamily="2" charset="2"/>
              <a:buNone/>
            </a:pPr>
            <a:r>
              <a:rPr lang="ru-RU" sz="2000" dirty="0" smtClean="0"/>
              <a:t>требующие исполнения формальных обрядов при их отчуждении (</a:t>
            </a:r>
            <a:r>
              <a:rPr lang="en-US" sz="2000" dirty="0" err="1" smtClean="0"/>
              <a:t>mancipatio</a:t>
            </a:r>
            <a:r>
              <a:rPr lang="en-US" sz="2000" dirty="0" smtClean="0"/>
              <a:t>)</a:t>
            </a:r>
            <a:r>
              <a:rPr lang="ru-RU" sz="2000" dirty="0" smtClean="0"/>
              <a:t>;</a:t>
            </a:r>
            <a:r>
              <a:rPr lang="en-US" sz="2000" dirty="0" smtClean="0"/>
              <a:t> </a:t>
            </a:r>
            <a:r>
              <a:rPr lang="ru-RU" sz="2000" dirty="0" smtClean="0"/>
              <a:t>наиболее ценные вещи (только земельные участки в Италии, недвижимость, рабы, тягловый и вьючный скот (не включались слоны и верблюды, поскольку считались дикими животными))</a:t>
            </a:r>
            <a:r>
              <a:rPr lang="be-BY" sz="2000" dirty="0" smtClean="0"/>
              <a:t>;</a:t>
            </a:r>
          </a:p>
          <a:p>
            <a:pPr>
              <a:buFont typeface="Wingdings" panose="05000000000000000000" pitchFamily="2" charset="2"/>
              <a:buNone/>
            </a:pPr>
            <a:endParaRPr lang="en-US" sz="2000" dirty="0" smtClean="0"/>
          </a:p>
          <a:p>
            <a:pPr>
              <a:buFont typeface="Wingdings" panose="05000000000000000000" pitchFamily="2" charset="2"/>
              <a:buChar char="Ш"/>
            </a:pPr>
            <a:r>
              <a:rPr lang="en-US" sz="2000" b="1" dirty="0" smtClean="0">
                <a:solidFill>
                  <a:srgbClr val="C00000"/>
                </a:solidFill>
              </a:rPr>
              <a:t>res </a:t>
            </a:r>
            <a:r>
              <a:rPr lang="en-US" sz="2000" b="1" dirty="0" err="1" smtClean="0">
                <a:solidFill>
                  <a:srgbClr val="C00000"/>
                </a:solidFill>
              </a:rPr>
              <a:t>nec</a:t>
            </a:r>
            <a:r>
              <a:rPr lang="en-US" sz="2000" b="1" dirty="0" smtClean="0">
                <a:solidFill>
                  <a:srgbClr val="C00000"/>
                </a:solidFill>
              </a:rPr>
              <a:t> </a:t>
            </a:r>
            <a:r>
              <a:rPr lang="en-US" sz="2000" b="1" dirty="0" err="1" smtClean="0">
                <a:solidFill>
                  <a:srgbClr val="C00000"/>
                </a:solidFill>
              </a:rPr>
              <a:t>mancipi</a:t>
            </a:r>
            <a:r>
              <a:rPr lang="ru-RU" sz="2000" dirty="0" smtClean="0"/>
              <a:t> (</a:t>
            </a:r>
            <a:r>
              <a:rPr lang="ru-RU" sz="2000" dirty="0" err="1" smtClean="0"/>
              <a:t>неманципируемые</a:t>
            </a:r>
            <a:r>
              <a:rPr lang="ru-RU" sz="2000" dirty="0" smtClean="0"/>
              <a:t> вещи) – </a:t>
            </a:r>
          </a:p>
          <a:p>
            <a:pPr>
              <a:buFont typeface="Wingdings" panose="05000000000000000000" pitchFamily="2" charset="2"/>
              <a:buNone/>
            </a:pPr>
            <a:r>
              <a:rPr lang="ru-RU" sz="2000" dirty="0" smtClean="0"/>
              <a:t>вещи, для отчуждения которых достаточно простой передачи (</a:t>
            </a:r>
            <a:r>
              <a:rPr lang="en-US" sz="2000" dirty="0" err="1" smtClean="0"/>
              <a:t>traditio</a:t>
            </a:r>
            <a:r>
              <a:rPr lang="en-US" sz="2000" dirty="0" smtClean="0"/>
              <a:t>)</a:t>
            </a:r>
            <a:r>
              <a:rPr lang="ru-RU" sz="2000" dirty="0" smtClean="0"/>
              <a:t>.</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5346" name="AutoShape 2"/>
          <p:cNvSpPr>
            <a:spLocks noGrp="1" noChangeArrowheads="1"/>
          </p:cNvSpPr>
          <p:nvPr>
            <p:ph type="title"/>
          </p:nvPr>
        </p:nvSpPr>
        <p:spPr/>
        <p:txBody>
          <a:bodyPr/>
          <a:lstStyle/>
          <a:p>
            <a:pPr fontAlgn="auto">
              <a:spcAft>
                <a:spcPts val="0"/>
              </a:spcAft>
              <a:defRPr/>
            </a:pPr>
            <a:r>
              <a:rPr lang="be-BY" smtClean="0"/>
              <a:t>Аналог</a:t>
            </a:r>
            <a:r>
              <a:rPr lang="ru-RU" smtClean="0"/>
              <a:t>ии</a:t>
            </a:r>
          </a:p>
        </p:txBody>
      </p:sp>
      <p:sp>
        <p:nvSpPr>
          <p:cNvPr id="185347" name="Rectangle 3"/>
          <p:cNvSpPr>
            <a:spLocks noGrp="1" noChangeArrowheads="1"/>
          </p:cNvSpPr>
          <p:nvPr>
            <p:ph idx="1"/>
          </p:nvPr>
        </p:nvSpPr>
        <p:spPr>
          <a:xfrm>
            <a:off x="2901951" y="260648"/>
            <a:ext cx="5486400" cy="6480720"/>
          </a:xfrm>
        </p:spPr>
        <p:txBody>
          <a:bodyPr rtlCol="0">
            <a:normAutofit lnSpcReduction="10000"/>
          </a:bodyPr>
          <a:lstStyle/>
          <a:p>
            <a:pPr fontAlgn="auto">
              <a:lnSpc>
                <a:spcPct val="80000"/>
              </a:lnSpc>
              <a:spcAft>
                <a:spcPts val="0"/>
              </a:spcAft>
              <a:buFont typeface="Wingdings" pitchFamily="2" charset="2"/>
              <a:buNone/>
              <a:defRPr/>
            </a:pPr>
            <a:r>
              <a:rPr lang="ru-RU" sz="1200" dirty="0" smtClean="0"/>
              <a:t>Статья 159 ГК РБ. Форма сделок</a:t>
            </a:r>
          </a:p>
          <a:p>
            <a:pPr fontAlgn="auto">
              <a:lnSpc>
                <a:spcPct val="80000"/>
              </a:lnSpc>
              <a:spcAft>
                <a:spcPts val="0"/>
              </a:spcAft>
              <a:buFont typeface="Wingdings" pitchFamily="2" charset="2"/>
              <a:buNone/>
              <a:defRPr/>
            </a:pPr>
            <a:r>
              <a:rPr lang="ru-RU" sz="1200" dirty="0" smtClean="0"/>
              <a:t>1. Сделки совершаются устно или в письменной форме (простой или нотариальной).</a:t>
            </a:r>
          </a:p>
          <a:p>
            <a:pPr fontAlgn="auto">
              <a:lnSpc>
                <a:spcPct val="80000"/>
              </a:lnSpc>
              <a:spcAft>
                <a:spcPts val="0"/>
              </a:spcAft>
              <a:buFont typeface="Wingdings" pitchFamily="2" charset="2"/>
              <a:buNone/>
              <a:defRPr/>
            </a:pPr>
            <a:r>
              <a:rPr lang="ru-RU" sz="1200" dirty="0" smtClean="0"/>
              <a:t>2. Сделка, которая может быть совершена устно, считается совершенной и в том случае, когда из поведения лица явствует его воля совершить сделку.</a:t>
            </a:r>
          </a:p>
          <a:p>
            <a:pPr fontAlgn="auto">
              <a:lnSpc>
                <a:spcPct val="80000"/>
              </a:lnSpc>
              <a:spcAft>
                <a:spcPts val="0"/>
              </a:spcAft>
              <a:buFont typeface="Wingdings" pitchFamily="2" charset="2"/>
              <a:buNone/>
              <a:defRPr/>
            </a:pPr>
            <a:r>
              <a:rPr lang="ru-RU" sz="1200" dirty="0" smtClean="0"/>
              <a:t>3. Молчание признается выражением воли совершить сделку в случаях, предусмотренных законодательством или соглашением сторон.</a:t>
            </a:r>
          </a:p>
          <a:p>
            <a:pPr fontAlgn="auto">
              <a:lnSpc>
                <a:spcPct val="80000"/>
              </a:lnSpc>
              <a:spcAft>
                <a:spcPts val="0"/>
              </a:spcAft>
              <a:buFont typeface="Wingdings" pitchFamily="2" charset="2"/>
              <a:buNone/>
              <a:defRPr/>
            </a:pPr>
            <a:r>
              <a:rPr lang="ru-RU" sz="1200" dirty="0" smtClean="0"/>
              <a:t>Статья 162 ГК РБ. Сделки, совершаемые в простой письменной форме</a:t>
            </a:r>
          </a:p>
          <a:p>
            <a:pPr fontAlgn="auto">
              <a:lnSpc>
                <a:spcPct val="80000"/>
              </a:lnSpc>
              <a:spcAft>
                <a:spcPts val="0"/>
              </a:spcAft>
              <a:buFont typeface="Wingdings" pitchFamily="2" charset="2"/>
              <a:buNone/>
              <a:defRPr/>
            </a:pPr>
            <a:r>
              <a:rPr lang="ru-RU" sz="1200" dirty="0" smtClean="0"/>
              <a:t>В простой письменной форме должны совершаться сделки (за исключением сделок, требующих нотариального удостоверения):</a:t>
            </a:r>
          </a:p>
          <a:p>
            <a:pPr fontAlgn="auto">
              <a:lnSpc>
                <a:spcPct val="80000"/>
              </a:lnSpc>
              <a:spcAft>
                <a:spcPts val="0"/>
              </a:spcAft>
              <a:buFont typeface="Wingdings" pitchFamily="2" charset="2"/>
              <a:buNone/>
              <a:defRPr/>
            </a:pPr>
            <a:r>
              <a:rPr lang="ru-RU" sz="1200" dirty="0" smtClean="0"/>
              <a:t>1) юридических лиц между собой и с гражданами;</a:t>
            </a:r>
          </a:p>
          <a:p>
            <a:pPr fontAlgn="auto">
              <a:lnSpc>
                <a:spcPct val="80000"/>
              </a:lnSpc>
              <a:spcAft>
                <a:spcPts val="0"/>
              </a:spcAft>
              <a:buFont typeface="Wingdings" pitchFamily="2" charset="2"/>
              <a:buNone/>
              <a:defRPr/>
            </a:pPr>
            <a:r>
              <a:rPr lang="ru-RU" sz="1200" dirty="0" smtClean="0"/>
              <a:t>2) граждан между собой на сумму, превышающую не менее чем в десять раз установленный законодательством размер базовой величины, если иное не предусмотрено законодательством.</a:t>
            </a:r>
          </a:p>
          <a:p>
            <a:pPr fontAlgn="auto">
              <a:lnSpc>
                <a:spcPct val="80000"/>
              </a:lnSpc>
              <a:spcAft>
                <a:spcPts val="0"/>
              </a:spcAft>
              <a:buFont typeface="Wingdings" pitchFamily="2" charset="2"/>
              <a:buNone/>
              <a:defRPr/>
            </a:pPr>
            <a:r>
              <a:rPr lang="ru-RU" sz="1200" dirty="0" smtClean="0"/>
              <a:t>Статья 164 ГК РБ. Нотариально удостоверенные сделки</a:t>
            </a:r>
          </a:p>
          <a:p>
            <a:pPr fontAlgn="auto">
              <a:lnSpc>
                <a:spcPct val="80000"/>
              </a:lnSpc>
              <a:spcAft>
                <a:spcPts val="0"/>
              </a:spcAft>
              <a:buFont typeface="Wingdings" pitchFamily="2" charset="2"/>
              <a:buNone/>
              <a:defRPr/>
            </a:pPr>
            <a:r>
              <a:rPr lang="ru-RU" sz="1200" dirty="0" smtClean="0"/>
              <a:t>1. Нотариальное удостоверение сделок осуществляется путем совершения на документе, соответствующем требованиям статьи </a:t>
            </a:r>
            <a:r>
              <a:rPr lang="ru-RU" sz="1200" dirty="0" smtClean="0">
                <a:hlinkClick r:id="rId2"/>
              </a:rPr>
              <a:t>161</a:t>
            </a:r>
            <a:r>
              <a:rPr lang="ru-RU" sz="1200" dirty="0" smtClean="0"/>
              <a:t> настоящего Кодекса, удостоверительной надписи нотариусом или другим должностным лицом, имеющим право совершать такое нотариальное действие.</a:t>
            </a:r>
          </a:p>
          <a:p>
            <a:pPr fontAlgn="auto">
              <a:lnSpc>
                <a:spcPct val="80000"/>
              </a:lnSpc>
              <a:spcAft>
                <a:spcPts val="0"/>
              </a:spcAft>
              <a:buFont typeface="Wingdings" pitchFamily="2" charset="2"/>
              <a:buNone/>
              <a:defRPr/>
            </a:pPr>
            <a:r>
              <a:rPr lang="ru-RU" sz="1200" dirty="0" smtClean="0"/>
              <a:t>2. Нотариальное удостоверение сделок обязательно в случаях:</a:t>
            </a:r>
          </a:p>
          <a:p>
            <a:pPr fontAlgn="auto">
              <a:lnSpc>
                <a:spcPct val="80000"/>
              </a:lnSpc>
              <a:spcAft>
                <a:spcPts val="0"/>
              </a:spcAft>
              <a:buFont typeface="Wingdings" pitchFamily="2" charset="2"/>
              <a:buNone/>
              <a:defRPr/>
            </a:pPr>
            <a:r>
              <a:rPr lang="ru-RU" sz="1200" dirty="0" smtClean="0"/>
              <a:t>1) указанных в законодательных актах;</a:t>
            </a:r>
          </a:p>
          <a:p>
            <a:pPr fontAlgn="auto">
              <a:lnSpc>
                <a:spcPct val="80000"/>
              </a:lnSpc>
              <a:spcAft>
                <a:spcPts val="0"/>
              </a:spcAft>
              <a:buFont typeface="Wingdings" pitchFamily="2" charset="2"/>
              <a:buNone/>
              <a:defRPr/>
            </a:pPr>
            <a:r>
              <a:rPr lang="ru-RU" sz="1200" dirty="0" smtClean="0"/>
              <a:t>2) предусмотренных соглашением сторон, хотя бы по законодательству для сделок данного вида эта форма не требовалась.</a:t>
            </a:r>
          </a:p>
          <a:p>
            <a:pPr fontAlgn="auto">
              <a:lnSpc>
                <a:spcPct val="80000"/>
              </a:lnSpc>
              <a:spcAft>
                <a:spcPts val="0"/>
              </a:spcAft>
              <a:buFont typeface="Wingdings" pitchFamily="2" charset="2"/>
              <a:buNone/>
              <a:defRPr/>
            </a:pPr>
            <a:r>
              <a:rPr lang="ru-RU" sz="1200" dirty="0" smtClean="0"/>
              <a:t>Статья 165 ГК РБ. Государственная регистрация сделок</a:t>
            </a:r>
          </a:p>
          <a:p>
            <a:pPr fontAlgn="auto">
              <a:lnSpc>
                <a:spcPct val="80000"/>
              </a:lnSpc>
              <a:spcAft>
                <a:spcPts val="0"/>
              </a:spcAft>
              <a:buFont typeface="Wingdings" pitchFamily="2" charset="2"/>
              <a:buNone/>
              <a:defRPr/>
            </a:pPr>
            <a:r>
              <a:rPr lang="ru-RU" sz="1200" dirty="0" smtClean="0"/>
              <a:t>1. Сделки с недвижимым имуществом подлежат государственной регистрации в порядке, предусмотренном настоящим Кодексом и законодательством о государственной регистрации недвижимого имущества, прав на него и сделок с ним.</a:t>
            </a:r>
          </a:p>
          <a:p>
            <a:pPr fontAlgn="auto">
              <a:lnSpc>
                <a:spcPct val="80000"/>
              </a:lnSpc>
              <a:spcAft>
                <a:spcPts val="0"/>
              </a:spcAft>
              <a:buFont typeface="Wingdings" pitchFamily="2" charset="2"/>
              <a:buNone/>
              <a:defRPr/>
            </a:pPr>
            <a:r>
              <a:rPr lang="ru-RU" sz="1200" dirty="0" smtClean="0"/>
              <a:t>2. Законодательством может быть установлена регистрация сделок с движимым имуществом определенных видов.</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23838"/>
            <a:ext cx="2448271" cy="4601183"/>
          </a:xfrm>
        </p:spPr>
        <p:txBody>
          <a:bodyPr>
            <a:normAutofit/>
          </a:bodyPr>
          <a:lstStyle/>
          <a:p>
            <a:r>
              <a:rPr lang="ru-RU" sz="2800" dirty="0" smtClean="0"/>
              <a:t>Задание </a:t>
            </a:r>
            <a:r>
              <a:rPr lang="ru-RU" sz="2800" dirty="0" smtClean="0"/>
              <a:t>к</a:t>
            </a:r>
            <a:r>
              <a:rPr lang="en-US" sz="2800" dirty="0" smtClean="0"/>
              <a:t> </a:t>
            </a:r>
            <a:r>
              <a:rPr lang="ru-RU" sz="2800" dirty="0" smtClean="0"/>
              <a:t>семинарскому </a:t>
            </a:r>
            <a:r>
              <a:rPr lang="ru-RU" sz="2800" dirty="0" smtClean="0"/>
              <a:t>занятию</a:t>
            </a:r>
            <a:endParaRPr lang="ru-RU" sz="2800" dirty="0"/>
          </a:p>
        </p:txBody>
      </p:sp>
      <p:sp>
        <p:nvSpPr>
          <p:cNvPr id="3" name="Объект 2"/>
          <p:cNvSpPr>
            <a:spLocks noGrp="1"/>
          </p:cNvSpPr>
          <p:nvPr>
            <p:ph idx="1"/>
          </p:nvPr>
        </p:nvSpPr>
        <p:spPr/>
        <p:txBody>
          <a:bodyPr>
            <a:normAutofit/>
          </a:bodyPr>
          <a:lstStyle/>
          <a:p>
            <a:r>
              <a:rPr lang="ru-RU" sz="2400" dirty="0" smtClean="0"/>
              <a:t>Теоретический материал </a:t>
            </a:r>
            <a:br>
              <a:rPr lang="ru-RU" sz="2400" dirty="0" smtClean="0"/>
            </a:br>
            <a:r>
              <a:rPr lang="ru-RU" sz="2400" dirty="0" smtClean="0"/>
              <a:t>(УМК с. 39-60 + учебники по дополнительным вопросам).</a:t>
            </a:r>
          </a:p>
          <a:p>
            <a:r>
              <a:rPr lang="ru-RU" sz="2400" dirty="0" smtClean="0"/>
              <a:t>Практический раздел УМК. </a:t>
            </a:r>
            <a:br>
              <a:rPr lang="ru-RU" sz="2400" dirty="0" smtClean="0"/>
            </a:br>
            <a:r>
              <a:rPr lang="ru-RU" sz="2400" dirty="0" smtClean="0"/>
              <a:t>Занятие №2  по теме «Субъекты и объекты римского гражданского права» (с. 218-224).</a:t>
            </a:r>
            <a:endParaRPr lang="ru-RU" sz="2400" dirty="0"/>
          </a:p>
        </p:txBody>
      </p:sp>
    </p:spTree>
    <p:extLst>
      <p:ext uri="{BB962C8B-B14F-4D97-AF65-F5344CB8AC3E}">
        <p14:creationId xmlns:p14="http://schemas.microsoft.com/office/powerpoint/2010/main" val="212185516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algn="ctr" fontAlgn="auto">
              <a:spcAft>
                <a:spcPts val="0"/>
              </a:spcAft>
              <a:defRPr/>
            </a:pPr>
            <a:r>
              <a:rPr lang="ru-RU" dirty="0"/>
              <a:t>Спасибо за внимание</a:t>
            </a:r>
            <a:r>
              <a:rPr lang="ru-RU" dirty="0" smtClean="0"/>
              <a:t>!</a:t>
            </a:r>
          </a:p>
        </p:txBody>
      </p:sp>
      <p:pic>
        <p:nvPicPr>
          <p:cNvPr id="84995" name="Объект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920" y="1556792"/>
            <a:ext cx="3318560" cy="3303811"/>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Рама">
  <a:themeElements>
    <a:clrScheme name="Красный">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Рам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Рамка</Template>
  <TotalTime>4538</TotalTime>
  <Words>4046</Words>
  <Application>Microsoft Office PowerPoint</Application>
  <PresentationFormat>Экран (4:3)</PresentationFormat>
  <Paragraphs>588</Paragraphs>
  <Slides>93</Slides>
  <Notes>1</Notes>
  <HiddenSlides>51</HiddenSlides>
  <MMClips>0</MMClips>
  <ScaleCrop>false</ScaleCrop>
  <HeadingPairs>
    <vt:vector size="6" baseType="variant">
      <vt:variant>
        <vt:lpstr>Использованные шрифты</vt:lpstr>
      </vt:variant>
      <vt:variant>
        <vt:i4>8</vt:i4>
      </vt:variant>
      <vt:variant>
        <vt:lpstr>Тема</vt:lpstr>
      </vt:variant>
      <vt:variant>
        <vt:i4>1</vt:i4>
      </vt:variant>
      <vt:variant>
        <vt:lpstr>Заголовки слайдов</vt:lpstr>
      </vt:variant>
      <vt:variant>
        <vt:i4>93</vt:i4>
      </vt:variant>
    </vt:vector>
  </HeadingPairs>
  <TitlesOfParts>
    <vt:vector size="102" baseType="lpstr">
      <vt:lpstr>굴림</vt:lpstr>
      <vt:lpstr>Arial</vt:lpstr>
      <vt:lpstr>Calibri</vt:lpstr>
      <vt:lpstr>Corbel</vt:lpstr>
      <vt:lpstr>HY중고딕</vt:lpstr>
      <vt:lpstr>Times New Roman</vt:lpstr>
      <vt:lpstr>Wingdings</vt:lpstr>
      <vt:lpstr>Wingdings 2</vt:lpstr>
      <vt:lpstr>Рама</vt:lpstr>
      <vt:lpstr>Субъекты и объекты римского частного права</vt:lpstr>
      <vt:lpstr>Содержание лекции</vt:lpstr>
      <vt:lpstr>Всякое право установлено ради людей</vt:lpstr>
      <vt:lpstr>Презентация PowerPoint</vt:lpstr>
      <vt:lpstr>Презентация PowerPoint</vt:lpstr>
      <vt:lpstr>Понятие лица</vt:lpstr>
      <vt:lpstr>Презентация PowerPoint</vt:lpstr>
      <vt:lpstr>Презентация PowerPoint</vt:lpstr>
      <vt:lpstr>Презентация PowerPoint</vt:lpstr>
      <vt:lpstr>Презентация PowerPoint</vt:lpstr>
      <vt:lpstr>Условия рождения</vt:lpstr>
      <vt:lpstr>ИСКЛЮЧЕНИЕ  ЗАЧАТЫЙ ПЛОД (conceptus)</vt:lpstr>
      <vt:lpstr>АНАЛОГИИ</vt:lpstr>
      <vt:lpstr>АНАЛОГИИ</vt:lpstr>
      <vt:lpstr>Презентация PowerPoint</vt:lpstr>
      <vt:lpstr>D.1.5.5.1   (Дигесты Юстиниана, книга 1,  титул V,  часть 5, Марциан) </vt:lpstr>
      <vt:lpstr>Ситуации для анализа </vt:lpstr>
      <vt:lpstr>D.1.5.5.2     D.1.5.5.3</vt:lpstr>
      <vt:lpstr>D.1.5.19 </vt:lpstr>
      <vt:lpstr>Senatus Consulta Claudianum </vt:lpstr>
      <vt:lpstr>Презентация PowerPoint</vt:lpstr>
      <vt:lpstr>Регистрация факта рождения и смерти</vt:lpstr>
      <vt:lpstr>АНАЛОГИИ</vt:lpstr>
      <vt:lpstr>Условия правоспособности</vt:lpstr>
      <vt:lpstr>Persona </vt:lpstr>
      <vt:lpstr>Persona </vt:lpstr>
      <vt:lpstr>Прекращение право-способности</vt:lpstr>
      <vt:lpstr>Презентация PowerPoint</vt:lpstr>
      <vt:lpstr>Прекращение право-способности</vt:lpstr>
      <vt:lpstr>Аналогии</vt:lpstr>
      <vt:lpstr>Комориенты </vt:lpstr>
      <vt:lpstr>аналогии</vt:lpstr>
      <vt:lpstr>Умаление право-способности</vt:lpstr>
      <vt:lpstr>Умаление чести </vt:lpstr>
      <vt:lpstr>Презентация PowerPoint</vt:lpstr>
      <vt:lpstr>Содержание право-способности</vt:lpstr>
      <vt:lpstr>Презентация PowerPoint</vt:lpstr>
      <vt:lpstr>Элементы полной право-способности</vt:lpstr>
      <vt:lpstr>Элементы (правомочия) полной право-способности</vt:lpstr>
      <vt:lpstr>Аналогии</vt:lpstr>
      <vt:lpstr>Оспаривание правоспособности или ее отсутствия</vt:lpstr>
      <vt:lpstr>Самостоятельное изучение</vt:lpstr>
      <vt:lpstr>Дееспособность</vt:lpstr>
      <vt:lpstr>Презентация PowerPoint</vt:lpstr>
      <vt:lpstr>Условия дееспособности</vt:lpstr>
      <vt:lpstr>Аналогии</vt:lpstr>
      <vt:lpstr>Презентация PowerPoint</vt:lpstr>
      <vt:lpstr>Аналогии</vt:lpstr>
      <vt:lpstr>Аналогии</vt:lpstr>
      <vt:lpstr>Аналогии</vt:lpstr>
      <vt:lpstr>Презентация PowerPoint</vt:lpstr>
      <vt:lpstr>Объект права</vt:lpstr>
      <vt:lpstr>Презентация PowerPoint</vt:lpstr>
      <vt:lpstr>Понятие вещи (res)</vt:lpstr>
      <vt:lpstr>Понятие вещи</vt:lpstr>
      <vt:lpstr>Понятие имущества</vt:lpstr>
      <vt:lpstr>Состав имущества</vt:lpstr>
      <vt:lpstr>Имущество</vt:lpstr>
      <vt:lpstr>Аналогии</vt:lpstr>
      <vt:lpstr>Аналогии</vt:lpstr>
      <vt:lpstr>Презентация PowerPoint</vt:lpstr>
      <vt:lpstr>Презентация PowerPoint</vt:lpstr>
      <vt:lpstr>Аналогии</vt:lpstr>
      <vt:lpstr>Аналогии</vt:lpstr>
      <vt:lpstr>Аналогии</vt:lpstr>
      <vt:lpstr>Вещи по  по степени оборачиваемости</vt:lpstr>
      <vt:lpstr>Аналогии</vt:lpstr>
      <vt:lpstr> </vt:lpstr>
      <vt:lpstr>Вещи  по степени связанности с землей</vt:lpstr>
      <vt:lpstr>Аналогии</vt:lpstr>
      <vt:lpstr>Бесхозные вещи  и вещи «под господством»</vt:lpstr>
      <vt:lpstr>Аналогии</vt:lpstr>
      <vt:lpstr>Родовые и индивидуально определенные вещи</vt:lpstr>
      <vt:lpstr>Заменимые и незаменимые вещи</vt:lpstr>
      <vt:lpstr>Аналогии</vt:lpstr>
      <vt:lpstr>Потребляемые  и непотребляемые вещи</vt:lpstr>
      <vt:lpstr>Аналогии</vt:lpstr>
      <vt:lpstr>Вещи делимые и неделимые </vt:lpstr>
      <vt:lpstr>Аналогии</vt:lpstr>
      <vt:lpstr>Простые, составные и собирательные вещи</vt:lpstr>
      <vt:lpstr>Аналогии</vt:lpstr>
      <vt:lpstr>Главные и побочные вещи</vt:lpstr>
      <vt:lpstr>Аналогии</vt:lpstr>
      <vt:lpstr>Плодоносящие вещи. Плоды.</vt:lpstr>
      <vt:lpstr>Плоды</vt:lpstr>
      <vt:lpstr>Плоды</vt:lpstr>
      <vt:lpstr>Плоды</vt:lpstr>
      <vt:lpstr>«Цивильные плоды» </vt:lpstr>
      <vt:lpstr>Аналогии</vt:lpstr>
      <vt:lpstr>Вещи  по способу возникновения обладания</vt:lpstr>
      <vt:lpstr>Аналогии</vt:lpstr>
      <vt:lpstr>Задание к семинарскому занятию</vt:lpstr>
      <vt:lpstr>Спасибо за внимание!</vt:lpstr>
    </vt:vector>
  </TitlesOfParts>
  <Company>Hostel4</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ПОНЯТИЕ И ИСТОРИЯ РАЗВИТИЯ СРАВНИТЕЛЬНОГО ПРАВОВЕДЕНИЯ</dc:title>
  <dc:creator>Esperance</dc:creator>
  <cp:lastModifiedBy>Nadzeya Rakhanava</cp:lastModifiedBy>
  <cp:revision>427</cp:revision>
  <dcterms:created xsi:type="dcterms:W3CDTF">2011-02-14T15:32:41Z</dcterms:created>
  <dcterms:modified xsi:type="dcterms:W3CDTF">2015-02-17T12:56:02Z</dcterms:modified>
</cp:coreProperties>
</file>